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78"/>
  </p:notesMasterIdLst>
  <p:handoutMasterIdLst>
    <p:handoutMasterId r:id="rId79"/>
  </p:handoutMasterIdLst>
  <p:sldIdLst>
    <p:sldId id="256" r:id="rId5"/>
    <p:sldId id="310" r:id="rId6"/>
    <p:sldId id="706" r:id="rId7"/>
    <p:sldId id="348" r:id="rId8"/>
    <p:sldId id="663" r:id="rId9"/>
    <p:sldId id="665" r:id="rId10"/>
    <p:sldId id="732" r:id="rId11"/>
    <p:sldId id="733" r:id="rId12"/>
    <p:sldId id="764" r:id="rId13"/>
    <p:sldId id="707" r:id="rId14"/>
    <p:sldId id="683" r:id="rId15"/>
    <p:sldId id="684" r:id="rId16"/>
    <p:sldId id="765" r:id="rId17"/>
    <p:sldId id="766" r:id="rId18"/>
    <p:sldId id="767" r:id="rId19"/>
    <p:sldId id="768" r:id="rId20"/>
    <p:sldId id="769" r:id="rId21"/>
    <p:sldId id="770" r:id="rId22"/>
    <p:sldId id="709" r:id="rId23"/>
    <p:sldId id="771" r:id="rId24"/>
    <p:sldId id="772" r:id="rId25"/>
    <p:sldId id="773" r:id="rId26"/>
    <p:sldId id="736" r:id="rId27"/>
    <p:sldId id="774" r:id="rId28"/>
    <p:sldId id="737" r:id="rId29"/>
    <p:sldId id="739" r:id="rId30"/>
    <p:sldId id="346" r:id="rId31"/>
    <p:sldId id="686" r:id="rId32"/>
    <p:sldId id="320" r:id="rId33"/>
    <p:sldId id="687" r:id="rId34"/>
    <p:sldId id="740" r:id="rId35"/>
    <p:sldId id="741" r:id="rId36"/>
    <p:sldId id="678" r:id="rId37"/>
    <p:sldId id="328" r:id="rId38"/>
    <p:sldId id="742" r:id="rId39"/>
    <p:sldId id="743" r:id="rId40"/>
    <p:sldId id="775" r:id="rId41"/>
    <p:sldId id="691" r:id="rId42"/>
    <p:sldId id="692" r:id="rId43"/>
    <p:sldId id="776" r:id="rId44"/>
    <p:sldId id="777" r:id="rId45"/>
    <p:sldId id="778" r:id="rId46"/>
    <p:sldId id="693" r:id="rId47"/>
    <p:sldId id="787" r:id="rId48"/>
    <p:sldId id="744" r:id="rId49"/>
    <p:sldId id="779" r:id="rId50"/>
    <p:sldId id="780" r:id="rId51"/>
    <p:sldId id="781" r:id="rId52"/>
    <p:sldId id="745" r:id="rId53"/>
    <p:sldId id="782" r:id="rId54"/>
    <p:sldId id="415" r:id="rId55"/>
    <p:sldId id="783" r:id="rId56"/>
    <p:sldId id="784" r:id="rId57"/>
    <p:sldId id="785" r:id="rId58"/>
    <p:sldId id="786" r:id="rId59"/>
    <p:sldId id="726" r:id="rId60"/>
    <p:sldId id="788" r:id="rId61"/>
    <p:sldId id="789" r:id="rId62"/>
    <p:sldId id="790" r:id="rId63"/>
    <p:sldId id="791" r:id="rId64"/>
    <p:sldId id="792" r:id="rId65"/>
    <p:sldId id="793" r:id="rId66"/>
    <p:sldId id="727" r:id="rId67"/>
    <p:sldId id="694" r:id="rId68"/>
    <p:sldId id="794" r:id="rId69"/>
    <p:sldId id="795" r:id="rId70"/>
    <p:sldId id="796" r:id="rId71"/>
    <p:sldId id="335" r:id="rId72"/>
    <p:sldId id="675" r:id="rId73"/>
    <p:sldId id="322" r:id="rId74"/>
    <p:sldId id="797" r:id="rId75"/>
    <p:sldId id="798" r:id="rId76"/>
    <p:sldId id="799" r:id="rId77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5E75"/>
    <a:srgbClr val="C55A11"/>
    <a:srgbClr val="067F9C"/>
    <a:srgbClr val="03556D"/>
    <a:srgbClr val="145C72"/>
    <a:srgbClr val="0C596D"/>
    <a:srgbClr val="79AE02"/>
    <a:srgbClr val="808080"/>
    <a:srgbClr val="85D4E7"/>
    <a:srgbClr val="01C6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244" autoAdjust="0"/>
  </p:normalViewPr>
  <p:slideViewPr>
    <p:cSldViewPr snapToGrid="0">
      <p:cViewPr varScale="1">
        <p:scale>
          <a:sx n="127" d="100"/>
          <a:sy n="127" d="100"/>
        </p:scale>
        <p:origin x="1200" y="1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54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tableStyles" Target="tableStyle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viewProps" Target="view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notesMaster" Target="notesMasters/notesMaster1.xml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2022/6/14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2022/6/14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10690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796205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71038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56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0688276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63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015014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69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55569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rgbClr val="067F9C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5" Type="http://schemas.microsoft.com/office/2007/relationships/hdphoto" Target="../media/hdphoto5.wdp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7.wdp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5" Type="http://schemas.microsoft.com/office/2007/relationships/hdphoto" Target="../media/hdphoto9.wdp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0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e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2.wdp"/><Relationship Id="rId4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4.wdp"/><Relationship Id="rId4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6.wdp"/><Relationship Id="rId4" Type="http://schemas.openxmlformats.org/officeDocument/2006/relationships/image" Target="../media/image62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8.wdp"/><Relationship Id="rId4" Type="http://schemas.openxmlformats.org/officeDocument/2006/relationships/image" Target="../media/image64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7" Type="http://schemas.openxmlformats.org/officeDocument/2006/relationships/image" Target="../media/image68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microsoft.com/office/2007/relationships/hdphoto" Target="../media/hdphoto20.wdp"/><Relationship Id="rId4" Type="http://schemas.openxmlformats.org/officeDocument/2006/relationships/image" Target="../media/image6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21.wdp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22.wdp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6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92.png"/><Relationship Id="rId7" Type="http://schemas.openxmlformats.org/officeDocument/2006/relationships/image" Target="../media/image88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10" Type="http://schemas.openxmlformats.org/officeDocument/2006/relationships/image" Target="../media/image90.PNG"/><Relationship Id="rId4" Type="http://schemas.openxmlformats.org/officeDocument/2006/relationships/image" Target="../media/image87.png"/><Relationship Id="rId9" Type="http://schemas.openxmlformats.org/officeDocument/2006/relationships/image" Target="../media/image95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4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png"/><Relationship Id="rId4" Type="http://schemas.openxmlformats.org/officeDocument/2006/relationships/image" Target="../media/image11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8.PNG"/><Relationship Id="rId7" Type="http://schemas.openxmlformats.org/officeDocument/2006/relationships/image" Target="../media/image87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8.PNG"/><Relationship Id="rId5" Type="http://schemas.openxmlformats.org/officeDocument/2006/relationships/image" Target="../media/image95.PNG"/><Relationship Id="rId4" Type="http://schemas.openxmlformats.org/officeDocument/2006/relationships/image" Target="../media/image89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image" Target="../media/image87.png"/><Relationship Id="rId7" Type="http://schemas.openxmlformats.org/officeDocument/2006/relationships/image" Target="../media/image95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9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image" Target="../media/image92.png"/><Relationship Id="rId7" Type="http://schemas.openxmlformats.org/officeDocument/2006/relationships/image" Target="../media/image124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3.PNG"/><Relationship Id="rId5" Type="http://schemas.openxmlformats.org/officeDocument/2006/relationships/image" Target="../media/image115.png"/><Relationship Id="rId4" Type="http://schemas.openxmlformats.org/officeDocument/2006/relationships/image" Target="../media/image9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image" Target="../media/image122.png"/><Relationship Id="rId7" Type="http://schemas.openxmlformats.org/officeDocument/2006/relationships/image" Target="../media/image123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5.PNG"/><Relationship Id="rId5" Type="http://schemas.openxmlformats.org/officeDocument/2006/relationships/image" Target="../media/image127.PNG"/><Relationship Id="rId10" Type="http://schemas.openxmlformats.org/officeDocument/2006/relationships/image" Target="../media/image129.svg"/><Relationship Id="rId4" Type="http://schemas.openxmlformats.org/officeDocument/2006/relationships/image" Target="../media/image93.png"/><Relationship Id="rId9" Type="http://schemas.openxmlformats.org/officeDocument/2006/relationships/image" Target="../media/image128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image" Target="../media/image87.png"/><Relationship Id="rId7" Type="http://schemas.openxmlformats.org/officeDocument/2006/relationships/image" Target="../media/image95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93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image" Target="../media/image92.png"/><Relationship Id="rId7" Type="http://schemas.openxmlformats.org/officeDocument/2006/relationships/image" Target="../media/image93.png"/><Relationship Id="rId12" Type="http://schemas.openxmlformats.org/officeDocument/2006/relationships/image" Target="../media/image129.sv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7.PNG"/><Relationship Id="rId11" Type="http://schemas.openxmlformats.org/officeDocument/2006/relationships/image" Target="../media/image128.png"/><Relationship Id="rId5" Type="http://schemas.openxmlformats.org/officeDocument/2006/relationships/image" Target="../media/image115.png"/><Relationship Id="rId10" Type="http://schemas.openxmlformats.org/officeDocument/2006/relationships/image" Target="../media/image133.PNG"/><Relationship Id="rId4" Type="http://schemas.openxmlformats.org/officeDocument/2006/relationships/image" Target="../media/image94.PNG"/><Relationship Id="rId9" Type="http://schemas.openxmlformats.org/officeDocument/2006/relationships/image" Target="../media/image12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image" Target="../media/image92.png"/><Relationship Id="rId7" Type="http://schemas.openxmlformats.org/officeDocument/2006/relationships/image" Target="../media/image124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3.PNG"/><Relationship Id="rId11" Type="http://schemas.openxmlformats.org/officeDocument/2006/relationships/image" Target="../media/image136.png"/><Relationship Id="rId5" Type="http://schemas.openxmlformats.org/officeDocument/2006/relationships/image" Target="../media/image115.png"/><Relationship Id="rId10" Type="http://schemas.openxmlformats.org/officeDocument/2006/relationships/image" Target="../media/image129.svg"/><Relationship Id="rId4" Type="http://schemas.openxmlformats.org/officeDocument/2006/relationships/image" Target="../media/image94.PNG"/><Relationship Id="rId9" Type="http://schemas.openxmlformats.org/officeDocument/2006/relationships/image" Target="../media/image128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13" Type="http://schemas.openxmlformats.org/officeDocument/2006/relationships/image" Target="../media/image136.png"/><Relationship Id="rId3" Type="http://schemas.openxmlformats.org/officeDocument/2006/relationships/image" Target="../media/image92.png"/><Relationship Id="rId7" Type="http://schemas.openxmlformats.org/officeDocument/2006/relationships/image" Target="../media/image93.png"/><Relationship Id="rId12" Type="http://schemas.openxmlformats.org/officeDocument/2006/relationships/image" Target="../media/image129.sv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png"/><Relationship Id="rId11" Type="http://schemas.openxmlformats.org/officeDocument/2006/relationships/image" Target="../media/image128.png"/><Relationship Id="rId5" Type="http://schemas.openxmlformats.org/officeDocument/2006/relationships/image" Target="../media/image127.PNG"/><Relationship Id="rId10" Type="http://schemas.openxmlformats.org/officeDocument/2006/relationships/image" Target="../media/image125.PNG"/><Relationship Id="rId4" Type="http://schemas.openxmlformats.org/officeDocument/2006/relationships/image" Target="../media/image94.PNG"/><Relationship Id="rId9" Type="http://schemas.openxmlformats.org/officeDocument/2006/relationships/image" Target="../media/image133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0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7" Type="http://schemas.openxmlformats.org/officeDocument/2006/relationships/image" Target="../media/image144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4.wdp"/><Relationship Id="rId5" Type="http://schemas.openxmlformats.org/officeDocument/2006/relationships/image" Target="../media/image143.png"/><Relationship Id="rId4" Type="http://schemas.microsoft.com/office/2007/relationships/hdphoto" Target="../media/hdphoto23.wdp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338762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4</a:t>
            </a:r>
            <a:r>
              <a:rPr lang="ja-JP" altLang="en-US" dirty="0"/>
              <a:t>回　ロボットカーをつくろう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576953" y="4876240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1256550" y="4876240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6AA7A268-3D54-4EDA-BB61-F1B68E45C1DE}"/>
              </a:ext>
            </a:extLst>
          </p:cNvPr>
          <p:cNvGrpSpPr/>
          <p:nvPr/>
        </p:nvGrpSpPr>
        <p:grpSpPr>
          <a:xfrm>
            <a:off x="5687369" y="3521880"/>
            <a:ext cx="3238134" cy="543054"/>
            <a:chOff x="2456839" y="5859761"/>
            <a:chExt cx="3238134" cy="543054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061657F6-25BF-4B18-8F9A-59C610B74C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8756" y="6068188"/>
              <a:ext cx="390714" cy="148202"/>
            </a:xfrm>
            <a:prstGeom prst="rect">
              <a:avLst/>
            </a:prstGeom>
          </p:spPr>
        </p:pic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A11D00D2-92A4-41A0-8778-863D63FABC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09612" y="5859761"/>
              <a:ext cx="185361" cy="147396"/>
            </a:xfrm>
            <a:prstGeom prst="rect">
              <a:avLst/>
            </a:prstGeom>
          </p:spPr>
        </p:pic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AE394BF1-0D6B-4A72-ACDE-7DC9A4709C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56839" y="5938849"/>
              <a:ext cx="428438" cy="406881"/>
            </a:xfrm>
            <a:prstGeom prst="rect">
              <a:avLst/>
            </a:prstGeom>
          </p:spPr>
        </p:pic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D7B92ED3-950B-4951-897A-0A88FA4056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52298" y="5933459"/>
              <a:ext cx="449995" cy="417660"/>
            </a:xfrm>
            <a:prstGeom prst="rect">
              <a:avLst/>
            </a:prstGeom>
          </p:spPr>
        </p:pic>
        <p:pic>
          <p:nvPicPr>
            <p:cNvPr id="36" name="図 35">
              <a:extLst>
                <a:ext uri="{FF2B5EF4-FFF2-40B4-BE49-F238E27FC236}">
                  <a16:creationId xmlns:a16="http://schemas.microsoft.com/office/drawing/2014/main" id="{E1CE8C2E-E2FD-4597-B9D2-C9DA939D21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91620" y="5918639"/>
              <a:ext cx="390714" cy="447300"/>
            </a:xfrm>
            <a:prstGeom prst="rect">
              <a:avLst/>
            </a:prstGeom>
          </p:spPr>
        </p:pic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2072C33D-AEA9-4AD8-AFD0-39F69427B7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79836" y="5955016"/>
              <a:ext cx="398798" cy="374547"/>
            </a:xfrm>
            <a:prstGeom prst="rect">
              <a:avLst/>
            </a:prstGeom>
          </p:spPr>
        </p:pic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1D37D11F-3CB3-4CE9-8A97-4639DD7225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11994" y="5922681"/>
              <a:ext cx="404188" cy="439217"/>
            </a:xfrm>
            <a:prstGeom prst="rect">
              <a:avLst/>
            </a:prstGeom>
          </p:spPr>
        </p:pic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74DCE19D-F5FD-438E-9ADA-147E666115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66697" y="6111926"/>
              <a:ext cx="312221" cy="2908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r>
              <a:rPr lang="ja-JP" altLang="en-US" dirty="0"/>
              <a:t>本日のミッション！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ロボットを組み立てよう！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  <a:endParaRPr lang="en-US" altLang="ja-JP" dirty="0"/>
          </a:p>
          <a:p>
            <a:r>
              <a:rPr lang="ja-JP" altLang="en-US" dirty="0"/>
              <a:t>ロボットを動かそう！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ステップアップ！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チャレンジ！</a:t>
            </a:r>
            <a:endParaRPr lang="en-US" altLang="ja-JP" dirty="0"/>
          </a:p>
          <a:p>
            <a:r>
              <a:rPr lang="en-US" altLang="ja-JP" dirty="0"/>
              <a:t>【</a:t>
            </a:r>
            <a:r>
              <a:rPr lang="ja-JP" altLang="en-US" dirty="0"/>
              <a:t>指導者向け</a:t>
            </a:r>
            <a:r>
              <a:rPr lang="en-US" altLang="ja-JP" dirty="0"/>
              <a:t>】 </a:t>
            </a:r>
            <a:r>
              <a:rPr lang="ja-JP" altLang="en-US" dirty="0"/>
              <a:t>モーターの調整方法</a:t>
            </a:r>
            <a:endParaRPr lang="en-US" altLang="ja-JP" dirty="0"/>
          </a:p>
          <a:p>
            <a:pPr marL="0" indent="0">
              <a:lnSpc>
                <a:spcPct val="200000"/>
              </a:lnSpc>
              <a:buNone/>
            </a:pPr>
            <a:endParaRPr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524182" y="1544533"/>
            <a:ext cx="6437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281BC48-636C-4825-BE22-2542367F2F66}"/>
              </a:ext>
            </a:extLst>
          </p:cNvPr>
          <p:cNvSpPr txBox="1"/>
          <p:nvPr/>
        </p:nvSpPr>
        <p:spPr>
          <a:xfrm>
            <a:off x="1431665" y="2310628"/>
            <a:ext cx="4022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A7DEC44-13E8-4CA2-99CD-A478C5EBC2EE}"/>
              </a:ext>
            </a:extLst>
          </p:cNvPr>
          <p:cNvSpPr txBox="1"/>
          <p:nvPr/>
        </p:nvSpPr>
        <p:spPr>
          <a:xfrm>
            <a:off x="1992346" y="3096738"/>
            <a:ext cx="658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3CB03BA-F1FF-4B7F-AD4C-DAC852A9C2CE}"/>
              </a:ext>
            </a:extLst>
          </p:cNvPr>
          <p:cNvSpPr txBox="1"/>
          <p:nvPr/>
        </p:nvSpPr>
        <p:spPr>
          <a:xfrm>
            <a:off x="1919245" y="2310628"/>
            <a:ext cx="4022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5DD778B-0F43-4E3E-92BF-C5E65768A0C9}"/>
              </a:ext>
            </a:extLst>
          </p:cNvPr>
          <p:cNvSpPr txBox="1"/>
          <p:nvPr/>
        </p:nvSpPr>
        <p:spPr>
          <a:xfrm>
            <a:off x="1431665" y="3893719"/>
            <a:ext cx="4022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本日のミッション！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646801" y="1404395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92913C35-B93D-4EBC-8810-BDFA2AF96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t="625" r="-31632" b="3403"/>
          <a:stretch/>
        </p:blipFill>
        <p:spPr>
          <a:xfrm>
            <a:off x="0" y="4515035"/>
            <a:ext cx="9144000" cy="2342965"/>
          </a:xfrm>
        </p:spPr>
      </p:pic>
      <p:sp>
        <p:nvSpPr>
          <p:cNvPr id="5" name="テキスト プレースホルダー 24">
            <a:extLst>
              <a:ext uri="{FF2B5EF4-FFF2-40B4-BE49-F238E27FC236}">
                <a16:creationId xmlns:a16="http://schemas.microsoft.com/office/drawing/2014/main" id="{9FC6828A-8E2C-4D6A-9A2B-2D71E76FBF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</p:spPr>
        <p:txBody>
          <a:bodyPr/>
          <a:lstStyle/>
          <a:p>
            <a:r>
              <a:rPr lang="ja-JP" altLang="en-US" dirty="0"/>
              <a:t>課題をクリアしよう！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DF440BD-30B0-4B5E-8851-5E78BAF720E6}"/>
              </a:ext>
            </a:extLst>
          </p:cNvPr>
          <p:cNvSpPr txBox="1"/>
          <p:nvPr/>
        </p:nvSpPr>
        <p:spPr>
          <a:xfrm>
            <a:off x="543439" y="2303509"/>
            <a:ext cx="5516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</p:spTree>
    <p:extLst>
      <p:ext uri="{BB962C8B-B14F-4D97-AF65-F5344CB8AC3E}">
        <p14:creationId xmlns:p14="http://schemas.microsoft.com/office/powerpoint/2010/main" val="3371323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ミッション：ロボットカーをつくろう！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753103" y="1227603"/>
            <a:ext cx="79622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ロボットカーをいろいろな方向に動かしてみよう！</a:t>
            </a:r>
            <a:endParaRPr kumimoji="1" lang="ja-JP" altLang="en-US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A6617B9-DEEB-4A81-8549-94AD16F70F10}"/>
              </a:ext>
            </a:extLst>
          </p:cNvPr>
          <p:cNvSpPr txBox="1"/>
          <p:nvPr/>
        </p:nvSpPr>
        <p:spPr>
          <a:xfrm>
            <a:off x="3772886" y="1320386"/>
            <a:ext cx="7369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ほうこう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E7142139-C8D3-4F17-A8AB-A71DEEB926D2}"/>
              </a:ext>
            </a:extLst>
          </p:cNvPr>
          <p:cNvSpPr txBox="1"/>
          <p:nvPr/>
        </p:nvSpPr>
        <p:spPr>
          <a:xfrm>
            <a:off x="4536488" y="1306914"/>
            <a:ext cx="4673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3965BA1-1A2F-49D0-8E93-4461E20633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734" y="2432641"/>
            <a:ext cx="5301677" cy="34887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0452EDD7-EF01-4EFF-A7EE-5D70A21BD514}"/>
              </a:ext>
            </a:extLst>
          </p:cNvPr>
          <p:cNvSpPr/>
          <p:nvPr/>
        </p:nvSpPr>
        <p:spPr>
          <a:xfrm>
            <a:off x="6294267" y="2210540"/>
            <a:ext cx="1855433" cy="1855433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" name="二等辺三角形 9">
            <a:extLst>
              <a:ext uri="{FF2B5EF4-FFF2-40B4-BE49-F238E27FC236}">
                <a16:creationId xmlns:a16="http://schemas.microsoft.com/office/drawing/2014/main" id="{03A9CB2D-1DCC-4951-A456-68099491E13C}"/>
              </a:ext>
            </a:extLst>
          </p:cNvPr>
          <p:cNvSpPr/>
          <p:nvPr/>
        </p:nvSpPr>
        <p:spPr>
          <a:xfrm flipV="1">
            <a:off x="6294267" y="4672169"/>
            <a:ext cx="1925744" cy="1660124"/>
          </a:xfrm>
          <a:prstGeom prst="triangle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7B63A988-8485-4BBD-85E2-C8DD827C98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43321" y="3596638"/>
            <a:ext cx="412758" cy="815939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1B5580F-3350-47BE-BD6B-644040536A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93010">
            <a:off x="7050760" y="5879039"/>
            <a:ext cx="412758" cy="815939"/>
          </a:xfrm>
          <a:prstGeom prst="rect">
            <a:avLst/>
          </a:prstGeom>
        </p:spPr>
      </p:pic>
      <p:sp>
        <p:nvSpPr>
          <p:cNvPr id="11" name="二等辺三角形 10">
            <a:extLst>
              <a:ext uri="{FF2B5EF4-FFF2-40B4-BE49-F238E27FC236}">
                <a16:creationId xmlns:a16="http://schemas.microsoft.com/office/drawing/2014/main" id="{F7B92FCB-87FC-4755-B197-1BDE768E6259}"/>
              </a:ext>
            </a:extLst>
          </p:cNvPr>
          <p:cNvSpPr/>
          <p:nvPr/>
        </p:nvSpPr>
        <p:spPr>
          <a:xfrm>
            <a:off x="8034409" y="2891053"/>
            <a:ext cx="230582" cy="198777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二等辺三角形 16">
            <a:extLst>
              <a:ext uri="{FF2B5EF4-FFF2-40B4-BE49-F238E27FC236}">
                <a16:creationId xmlns:a16="http://schemas.microsoft.com/office/drawing/2014/main" id="{177FC8CD-0291-4208-984A-7DFEA13332CD}"/>
              </a:ext>
            </a:extLst>
          </p:cNvPr>
          <p:cNvSpPr/>
          <p:nvPr/>
        </p:nvSpPr>
        <p:spPr>
          <a:xfrm rot="16200000">
            <a:off x="7065914" y="2114297"/>
            <a:ext cx="230582" cy="198777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二等辺三角形 17">
            <a:extLst>
              <a:ext uri="{FF2B5EF4-FFF2-40B4-BE49-F238E27FC236}">
                <a16:creationId xmlns:a16="http://schemas.microsoft.com/office/drawing/2014/main" id="{47597549-6197-4FB1-AC4F-4306AEFBF39E}"/>
              </a:ext>
            </a:extLst>
          </p:cNvPr>
          <p:cNvSpPr/>
          <p:nvPr/>
        </p:nvSpPr>
        <p:spPr>
          <a:xfrm flipV="1">
            <a:off x="6178976" y="2891053"/>
            <a:ext cx="230582" cy="198777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9" name="二等辺三角形 18">
            <a:extLst>
              <a:ext uri="{FF2B5EF4-FFF2-40B4-BE49-F238E27FC236}">
                <a16:creationId xmlns:a16="http://schemas.microsoft.com/office/drawing/2014/main" id="{6FAA416D-EC4E-45DA-8B9A-6872A2B391F2}"/>
              </a:ext>
            </a:extLst>
          </p:cNvPr>
          <p:cNvSpPr/>
          <p:nvPr/>
        </p:nvSpPr>
        <p:spPr>
          <a:xfrm rot="5400000" flipH="1">
            <a:off x="7106691" y="3966584"/>
            <a:ext cx="230582" cy="198777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" name="二等辺三角形 19">
            <a:extLst>
              <a:ext uri="{FF2B5EF4-FFF2-40B4-BE49-F238E27FC236}">
                <a16:creationId xmlns:a16="http://schemas.microsoft.com/office/drawing/2014/main" id="{F13F6EA7-0B02-4720-BDD9-7097A58FA86C}"/>
              </a:ext>
            </a:extLst>
          </p:cNvPr>
          <p:cNvSpPr/>
          <p:nvPr/>
        </p:nvSpPr>
        <p:spPr>
          <a:xfrm rot="1987119">
            <a:off x="7704034" y="5281318"/>
            <a:ext cx="230582" cy="198777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二等辺三角形 21">
            <a:extLst>
              <a:ext uri="{FF2B5EF4-FFF2-40B4-BE49-F238E27FC236}">
                <a16:creationId xmlns:a16="http://schemas.microsoft.com/office/drawing/2014/main" id="{8F1E3336-A346-4514-BB81-CCB5543481B0}"/>
              </a:ext>
            </a:extLst>
          </p:cNvPr>
          <p:cNvSpPr/>
          <p:nvPr/>
        </p:nvSpPr>
        <p:spPr>
          <a:xfrm rot="16200000">
            <a:off x="7106691" y="4580551"/>
            <a:ext cx="230582" cy="198777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3" name="二等辺三角形 22">
            <a:extLst>
              <a:ext uri="{FF2B5EF4-FFF2-40B4-BE49-F238E27FC236}">
                <a16:creationId xmlns:a16="http://schemas.microsoft.com/office/drawing/2014/main" id="{3FCA83EA-59CE-41BE-988F-50AF261EA3DC}"/>
              </a:ext>
            </a:extLst>
          </p:cNvPr>
          <p:cNvSpPr/>
          <p:nvPr/>
        </p:nvSpPr>
        <p:spPr>
          <a:xfrm rot="16200000" flipH="1">
            <a:off x="6601643" y="5340282"/>
            <a:ext cx="230582" cy="198777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106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ロボットを組み立てよう！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2317073" y="1386805"/>
            <a:ext cx="426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92913C35-B93D-4EBC-8810-BDFA2AF96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t="625" r="-31632" b="3403"/>
          <a:stretch/>
        </p:blipFill>
        <p:spPr>
          <a:xfrm>
            <a:off x="0" y="4515035"/>
            <a:ext cx="9144000" cy="2342965"/>
          </a:xfrm>
        </p:spPr>
      </p:pic>
      <p:sp>
        <p:nvSpPr>
          <p:cNvPr id="5" name="テキスト プレースホルダー 24">
            <a:extLst>
              <a:ext uri="{FF2B5EF4-FFF2-40B4-BE49-F238E27FC236}">
                <a16:creationId xmlns:a16="http://schemas.microsoft.com/office/drawing/2014/main" id="{9FC6828A-8E2C-4D6A-9A2B-2D71E76FBF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</p:spPr>
        <p:txBody>
          <a:bodyPr/>
          <a:lstStyle/>
          <a:p>
            <a:r>
              <a:rPr lang="ja-JP" altLang="en-US" dirty="0"/>
              <a:t>パーツを組み合わせてロボットを作ろう！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DF440BD-30B0-4B5E-8851-5E78BAF720E6}"/>
              </a:ext>
            </a:extLst>
          </p:cNvPr>
          <p:cNvSpPr txBox="1"/>
          <p:nvPr/>
        </p:nvSpPr>
        <p:spPr>
          <a:xfrm>
            <a:off x="1175657" y="2303607"/>
            <a:ext cx="391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274E383-8113-4A58-A6FA-8453951B58DB}"/>
              </a:ext>
            </a:extLst>
          </p:cNvPr>
          <p:cNvSpPr txBox="1"/>
          <p:nvPr/>
        </p:nvSpPr>
        <p:spPr>
          <a:xfrm>
            <a:off x="2913356" y="2303607"/>
            <a:ext cx="522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6596E63-9BD8-470C-A2AB-976B8A57848C}"/>
              </a:ext>
            </a:extLst>
          </p:cNvPr>
          <p:cNvSpPr txBox="1"/>
          <p:nvPr/>
        </p:nvSpPr>
        <p:spPr>
          <a:xfrm>
            <a:off x="3135298" y="1386804"/>
            <a:ext cx="426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07FC48C-917B-40F8-90BE-B0AABB242814}"/>
              </a:ext>
            </a:extLst>
          </p:cNvPr>
          <p:cNvSpPr txBox="1"/>
          <p:nvPr/>
        </p:nvSpPr>
        <p:spPr>
          <a:xfrm>
            <a:off x="1567543" y="2303607"/>
            <a:ext cx="314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</a:p>
        </p:txBody>
      </p:sp>
    </p:spTree>
    <p:extLst>
      <p:ext uri="{BB962C8B-B14F-4D97-AF65-F5344CB8AC3E}">
        <p14:creationId xmlns:p14="http://schemas.microsoft.com/office/powerpoint/2010/main" val="1419908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5A167D8-A10A-4DF8-82D8-FC5CC6E75B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06627" y="5098860"/>
            <a:ext cx="1442740" cy="1442740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76932C2-15E2-4248-A820-0403E445F332}"/>
              </a:ext>
            </a:extLst>
          </p:cNvPr>
          <p:cNvSpPr txBox="1"/>
          <p:nvPr/>
        </p:nvSpPr>
        <p:spPr>
          <a:xfrm>
            <a:off x="3586762" y="5976837"/>
            <a:ext cx="2600973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電池を入れてください。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DC472E3-15FF-4C80-96BB-D2AE427BA7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05139" y="3542560"/>
            <a:ext cx="1442740" cy="144274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準備するパーツ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3"/>
            <a:ext cx="763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11128F3D-B7A9-4E7A-826B-8BF59280C2F6}"/>
              </a:ext>
            </a:extLst>
          </p:cNvPr>
          <p:cNvSpPr txBox="1"/>
          <p:nvPr/>
        </p:nvSpPr>
        <p:spPr>
          <a:xfrm>
            <a:off x="3406835" y="5514864"/>
            <a:ext cx="15572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電池ボックス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E2F7F19-5BCD-4233-B1BB-CD193B0A332A}"/>
              </a:ext>
            </a:extLst>
          </p:cNvPr>
          <p:cNvSpPr txBox="1"/>
          <p:nvPr/>
        </p:nvSpPr>
        <p:spPr>
          <a:xfrm>
            <a:off x="1316547" y="1193278"/>
            <a:ext cx="4187608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パーツの名前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DE3205E-6B11-455B-B6FC-0BB617E35FEF}"/>
              </a:ext>
            </a:extLst>
          </p:cNvPr>
          <p:cNvSpPr txBox="1"/>
          <p:nvPr/>
        </p:nvSpPr>
        <p:spPr>
          <a:xfrm>
            <a:off x="5637320" y="1193278"/>
            <a:ext cx="2074724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必要な数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EBE733A2-A15E-4376-B0A0-E67705EBAFAA}"/>
              </a:ext>
            </a:extLst>
          </p:cNvPr>
          <p:cNvSpPr txBox="1"/>
          <p:nvPr/>
        </p:nvSpPr>
        <p:spPr>
          <a:xfrm>
            <a:off x="3406835" y="2424698"/>
            <a:ext cx="21061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メインユニット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595957A7-2F38-4299-9D92-F7A5A099C846}"/>
              </a:ext>
            </a:extLst>
          </p:cNvPr>
          <p:cNvSpPr txBox="1"/>
          <p:nvPr/>
        </p:nvSpPr>
        <p:spPr>
          <a:xfrm>
            <a:off x="3406835" y="3969781"/>
            <a:ext cx="184751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拡張ユニット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3A0F11B3-B637-4CFA-8825-B65509786958}"/>
              </a:ext>
            </a:extLst>
          </p:cNvPr>
          <p:cNvSpPr txBox="1"/>
          <p:nvPr/>
        </p:nvSpPr>
        <p:spPr>
          <a:xfrm>
            <a:off x="6320190" y="2424698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11104B60-7B2E-42CF-9897-E1B88C21E75B}"/>
              </a:ext>
            </a:extLst>
          </p:cNvPr>
          <p:cNvSpPr txBox="1"/>
          <p:nvPr/>
        </p:nvSpPr>
        <p:spPr>
          <a:xfrm>
            <a:off x="6320190" y="3969781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1A79ED9F-F72C-441A-9E82-10F93538E283}"/>
              </a:ext>
            </a:extLst>
          </p:cNvPr>
          <p:cNvSpPr txBox="1"/>
          <p:nvPr/>
        </p:nvSpPr>
        <p:spPr>
          <a:xfrm>
            <a:off x="6320189" y="5514864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endParaRPr kumimoji="1" lang="ja-JP" altLang="en-US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6BEF4CBA-14EF-41F8-92E1-50EB3A9595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16355" y="1997476"/>
            <a:ext cx="1431524" cy="1431524"/>
          </a:xfrm>
          <a:prstGeom prst="rect">
            <a:avLst/>
          </a:prstGeom>
        </p:spPr>
      </p:pic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9356341-BD00-4F27-91D5-487EF377D85F}"/>
              </a:ext>
            </a:extLst>
          </p:cNvPr>
          <p:cNvSpPr txBox="1"/>
          <p:nvPr/>
        </p:nvSpPr>
        <p:spPr>
          <a:xfrm>
            <a:off x="3372282" y="4012100"/>
            <a:ext cx="8278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かくちょう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F31C4AA-682D-4F84-9373-BDF4C5F506E7}"/>
              </a:ext>
            </a:extLst>
          </p:cNvPr>
          <p:cNvSpPr txBox="1"/>
          <p:nvPr/>
        </p:nvSpPr>
        <p:spPr>
          <a:xfrm>
            <a:off x="3579116" y="1266605"/>
            <a:ext cx="579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3D8060C-3902-4FE2-907A-9C9E02A80BCB}"/>
              </a:ext>
            </a:extLst>
          </p:cNvPr>
          <p:cNvSpPr txBox="1"/>
          <p:nvPr/>
        </p:nvSpPr>
        <p:spPr>
          <a:xfrm>
            <a:off x="6096030" y="1278032"/>
            <a:ext cx="7397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D928FA76-8E31-4376-9DEA-818979A07BB8}"/>
              </a:ext>
            </a:extLst>
          </p:cNvPr>
          <p:cNvSpPr txBox="1"/>
          <p:nvPr/>
        </p:nvSpPr>
        <p:spPr>
          <a:xfrm>
            <a:off x="6765326" y="1278032"/>
            <a:ext cx="5085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9F09FD7-4F6D-4AAA-82F0-5682C55DD163}"/>
              </a:ext>
            </a:extLst>
          </p:cNvPr>
          <p:cNvSpPr txBox="1"/>
          <p:nvPr/>
        </p:nvSpPr>
        <p:spPr>
          <a:xfrm>
            <a:off x="3763815" y="6014547"/>
            <a:ext cx="532978" cy="222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でんち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53D37F3-A43B-4052-BD49-1CCA5EC6054B}"/>
              </a:ext>
            </a:extLst>
          </p:cNvPr>
          <p:cNvSpPr txBox="1"/>
          <p:nvPr/>
        </p:nvSpPr>
        <p:spPr>
          <a:xfrm>
            <a:off x="3433948" y="5591395"/>
            <a:ext cx="579716" cy="24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427388F-9F6F-488E-8E33-32C0F811E803}"/>
              </a:ext>
            </a:extLst>
          </p:cNvPr>
          <p:cNvSpPr txBox="1"/>
          <p:nvPr/>
        </p:nvSpPr>
        <p:spPr>
          <a:xfrm>
            <a:off x="4275998" y="6005670"/>
            <a:ext cx="395695" cy="21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4716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F7572B5D-16CC-4D6E-8C8A-DFE842BFE6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16354" y="5082281"/>
            <a:ext cx="1431523" cy="1431523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FABED129-CA04-4A54-B879-ECED1908A6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16355" y="3537196"/>
            <a:ext cx="1431524" cy="143152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DD58D94-63B0-4F7C-A8A9-AF1B0DF6CC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16355" y="1992111"/>
            <a:ext cx="1431524" cy="143152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準備するパーツ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3"/>
            <a:ext cx="763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11128F3D-B7A9-4E7A-826B-8BF59280C2F6}"/>
              </a:ext>
            </a:extLst>
          </p:cNvPr>
          <p:cNvSpPr txBox="1"/>
          <p:nvPr/>
        </p:nvSpPr>
        <p:spPr>
          <a:xfrm>
            <a:off x="3406834" y="5514864"/>
            <a:ext cx="223048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ギヤ用タイヤゴム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E2F7F19-5BCD-4233-B1BB-CD193B0A332A}"/>
              </a:ext>
            </a:extLst>
          </p:cNvPr>
          <p:cNvSpPr txBox="1"/>
          <p:nvPr/>
        </p:nvSpPr>
        <p:spPr>
          <a:xfrm>
            <a:off x="1316547" y="1193278"/>
            <a:ext cx="4187608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パーツの名前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DE3205E-6B11-455B-B6FC-0BB617E35FEF}"/>
              </a:ext>
            </a:extLst>
          </p:cNvPr>
          <p:cNvSpPr txBox="1"/>
          <p:nvPr/>
        </p:nvSpPr>
        <p:spPr>
          <a:xfrm>
            <a:off x="5637320" y="1193278"/>
            <a:ext cx="2074724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必要な数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EBE733A2-A15E-4376-B0A0-E67705EBAFAA}"/>
              </a:ext>
            </a:extLst>
          </p:cNvPr>
          <p:cNvSpPr txBox="1"/>
          <p:nvPr/>
        </p:nvSpPr>
        <p:spPr>
          <a:xfrm>
            <a:off x="3406835" y="2424698"/>
            <a:ext cx="21061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DC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モーター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595957A7-2F38-4299-9D92-F7A5A099C846}"/>
              </a:ext>
            </a:extLst>
          </p:cNvPr>
          <p:cNvSpPr txBox="1"/>
          <p:nvPr/>
        </p:nvSpPr>
        <p:spPr>
          <a:xfrm>
            <a:off x="3406835" y="3969781"/>
            <a:ext cx="2780901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ブロックギヤ</a:t>
            </a:r>
            <a:r>
              <a:rPr kumimoji="1" lang="en-US" altLang="ja-JP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30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3A0F11B3-B637-4CFA-8825-B65509786958}"/>
              </a:ext>
            </a:extLst>
          </p:cNvPr>
          <p:cNvSpPr txBox="1"/>
          <p:nvPr/>
        </p:nvSpPr>
        <p:spPr>
          <a:xfrm>
            <a:off x="6320190" y="2424698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11104B60-7B2E-42CF-9897-E1B88C21E75B}"/>
              </a:ext>
            </a:extLst>
          </p:cNvPr>
          <p:cNvSpPr txBox="1"/>
          <p:nvPr/>
        </p:nvSpPr>
        <p:spPr>
          <a:xfrm>
            <a:off x="6320190" y="3969781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1A79ED9F-F72C-441A-9E82-10F93538E283}"/>
              </a:ext>
            </a:extLst>
          </p:cNvPr>
          <p:cNvSpPr txBox="1"/>
          <p:nvPr/>
        </p:nvSpPr>
        <p:spPr>
          <a:xfrm>
            <a:off x="6320189" y="5514864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endParaRPr kumimoji="1" lang="ja-JP" altLang="en-US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F31C4AA-682D-4F84-9373-BDF4C5F506E7}"/>
              </a:ext>
            </a:extLst>
          </p:cNvPr>
          <p:cNvSpPr txBox="1"/>
          <p:nvPr/>
        </p:nvSpPr>
        <p:spPr>
          <a:xfrm>
            <a:off x="3579116" y="1266605"/>
            <a:ext cx="579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3D8060C-3902-4FE2-907A-9C9E02A80BCB}"/>
              </a:ext>
            </a:extLst>
          </p:cNvPr>
          <p:cNvSpPr txBox="1"/>
          <p:nvPr/>
        </p:nvSpPr>
        <p:spPr>
          <a:xfrm>
            <a:off x="6096030" y="1278032"/>
            <a:ext cx="7397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D928FA76-8E31-4376-9DEA-818979A07BB8}"/>
              </a:ext>
            </a:extLst>
          </p:cNvPr>
          <p:cNvSpPr txBox="1"/>
          <p:nvPr/>
        </p:nvSpPr>
        <p:spPr>
          <a:xfrm>
            <a:off x="6765326" y="1278032"/>
            <a:ext cx="5085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813EBC3-29C8-40A2-AAD0-37CEFFCD020F}"/>
              </a:ext>
            </a:extLst>
          </p:cNvPr>
          <p:cNvSpPr txBox="1"/>
          <p:nvPr/>
        </p:nvSpPr>
        <p:spPr>
          <a:xfrm>
            <a:off x="3815706" y="5591395"/>
            <a:ext cx="4893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28544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689E715-D8FA-4151-AE4A-0F5F902481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16355" y="5078999"/>
            <a:ext cx="1440167" cy="1440167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D2ABB6F7-F082-4EC0-B77F-1FBC1A9E34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16356" y="1997476"/>
            <a:ext cx="1431524" cy="1431524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3876CB4-3C73-4EBD-9C82-3EB0CFC8BF07}"/>
              </a:ext>
            </a:extLst>
          </p:cNvPr>
          <p:cNvSpPr txBox="1"/>
          <p:nvPr/>
        </p:nvSpPr>
        <p:spPr>
          <a:xfrm>
            <a:off x="6320189" y="5514864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endParaRPr kumimoji="1" lang="ja-JP" altLang="en-US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09765AC1-C7E9-43E3-BED4-42A236073A5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24997" y="3542559"/>
            <a:ext cx="1422881" cy="142288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準備するパーツ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3"/>
            <a:ext cx="763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E2F7F19-5BCD-4233-B1BB-CD193B0A332A}"/>
              </a:ext>
            </a:extLst>
          </p:cNvPr>
          <p:cNvSpPr txBox="1"/>
          <p:nvPr/>
        </p:nvSpPr>
        <p:spPr>
          <a:xfrm>
            <a:off x="1316547" y="1193278"/>
            <a:ext cx="4187608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パーツの名前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DE3205E-6B11-455B-B6FC-0BB617E35FEF}"/>
              </a:ext>
            </a:extLst>
          </p:cNvPr>
          <p:cNvSpPr txBox="1"/>
          <p:nvPr/>
        </p:nvSpPr>
        <p:spPr>
          <a:xfrm>
            <a:off x="5637320" y="1193278"/>
            <a:ext cx="2074724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必要な数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595957A7-2F38-4299-9D92-F7A5A099C846}"/>
              </a:ext>
            </a:extLst>
          </p:cNvPr>
          <p:cNvSpPr txBox="1"/>
          <p:nvPr/>
        </p:nvSpPr>
        <p:spPr>
          <a:xfrm>
            <a:off x="3406835" y="3717313"/>
            <a:ext cx="2097320" cy="1073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endParaRPr kumimoji="1" lang="en-US" altLang="ja-JP" sz="17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基本四角：赤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11104B60-7B2E-42CF-9897-E1B88C21E75B}"/>
              </a:ext>
            </a:extLst>
          </p:cNvPr>
          <p:cNvSpPr txBox="1"/>
          <p:nvPr/>
        </p:nvSpPr>
        <p:spPr>
          <a:xfrm>
            <a:off x="6320190" y="3969781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9356341-BD00-4F27-91D5-487EF377D85F}"/>
              </a:ext>
            </a:extLst>
          </p:cNvPr>
          <p:cNvSpPr txBox="1"/>
          <p:nvPr/>
        </p:nvSpPr>
        <p:spPr>
          <a:xfrm>
            <a:off x="3653219" y="4305638"/>
            <a:ext cx="9698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F31C4AA-682D-4F84-9373-BDF4C5F506E7}"/>
              </a:ext>
            </a:extLst>
          </p:cNvPr>
          <p:cNvSpPr txBox="1"/>
          <p:nvPr/>
        </p:nvSpPr>
        <p:spPr>
          <a:xfrm>
            <a:off x="3579116" y="1266605"/>
            <a:ext cx="579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3D8060C-3902-4FE2-907A-9C9E02A80BCB}"/>
              </a:ext>
            </a:extLst>
          </p:cNvPr>
          <p:cNvSpPr txBox="1"/>
          <p:nvPr/>
        </p:nvSpPr>
        <p:spPr>
          <a:xfrm>
            <a:off x="6096030" y="1278032"/>
            <a:ext cx="7397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D928FA76-8E31-4376-9DEA-818979A07BB8}"/>
              </a:ext>
            </a:extLst>
          </p:cNvPr>
          <p:cNvSpPr txBox="1"/>
          <p:nvPr/>
        </p:nvSpPr>
        <p:spPr>
          <a:xfrm>
            <a:off x="6765326" y="1278032"/>
            <a:ext cx="5085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8846354-54AB-4A71-A82C-29BD5F4119AE}"/>
              </a:ext>
            </a:extLst>
          </p:cNvPr>
          <p:cNvSpPr txBox="1"/>
          <p:nvPr/>
        </p:nvSpPr>
        <p:spPr>
          <a:xfrm>
            <a:off x="4659487" y="4296870"/>
            <a:ext cx="489368" cy="239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3087B66-1135-4D49-B2CB-AC6837377806}"/>
              </a:ext>
            </a:extLst>
          </p:cNvPr>
          <p:cNvSpPr txBox="1"/>
          <p:nvPr/>
        </p:nvSpPr>
        <p:spPr>
          <a:xfrm>
            <a:off x="3406834" y="5249259"/>
            <a:ext cx="2363649" cy="1073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endParaRPr kumimoji="1" lang="en-US" altLang="ja-JP" sz="17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ハーフ</a:t>
            </a:r>
            <a:r>
              <a:rPr kumimoji="1" lang="en-US" altLang="ja-JP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：青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C1A0E69-439B-44D9-BCAE-6CCA1B460F10}"/>
              </a:ext>
            </a:extLst>
          </p:cNvPr>
          <p:cNvSpPr txBox="1"/>
          <p:nvPr/>
        </p:nvSpPr>
        <p:spPr>
          <a:xfrm>
            <a:off x="4605318" y="5830334"/>
            <a:ext cx="4893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60ED2FA-5F6E-43DB-8958-EF2BE9E63EDE}"/>
              </a:ext>
            </a:extLst>
          </p:cNvPr>
          <p:cNvSpPr txBox="1"/>
          <p:nvPr/>
        </p:nvSpPr>
        <p:spPr>
          <a:xfrm>
            <a:off x="3406836" y="2424698"/>
            <a:ext cx="15572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ステー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181BB56-08F4-40F7-9454-759F2C3E92F9}"/>
              </a:ext>
            </a:extLst>
          </p:cNvPr>
          <p:cNvSpPr txBox="1"/>
          <p:nvPr/>
        </p:nvSpPr>
        <p:spPr>
          <a:xfrm>
            <a:off x="6320189" y="2424697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5141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7DF55FF9-0D11-43C0-8A60-F2C01B73F5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17207" y="3539643"/>
            <a:ext cx="1440166" cy="1440166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AEAFFD99-CEA8-4437-9434-DF9D4E47EB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11325" y="1994560"/>
            <a:ext cx="1431524" cy="143152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準備するパーツ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3"/>
            <a:ext cx="763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E2F7F19-5BCD-4233-B1BB-CD193B0A332A}"/>
              </a:ext>
            </a:extLst>
          </p:cNvPr>
          <p:cNvSpPr txBox="1"/>
          <p:nvPr/>
        </p:nvSpPr>
        <p:spPr>
          <a:xfrm>
            <a:off x="1316547" y="1193278"/>
            <a:ext cx="4187608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パーツの名前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DE3205E-6B11-455B-B6FC-0BB617E35FEF}"/>
              </a:ext>
            </a:extLst>
          </p:cNvPr>
          <p:cNvSpPr txBox="1"/>
          <p:nvPr/>
        </p:nvSpPr>
        <p:spPr>
          <a:xfrm>
            <a:off x="5637320" y="1193278"/>
            <a:ext cx="2074724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必要な数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F31C4AA-682D-4F84-9373-BDF4C5F506E7}"/>
              </a:ext>
            </a:extLst>
          </p:cNvPr>
          <p:cNvSpPr txBox="1"/>
          <p:nvPr/>
        </p:nvSpPr>
        <p:spPr>
          <a:xfrm>
            <a:off x="3579116" y="1266605"/>
            <a:ext cx="579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3D8060C-3902-4FE2-907A-9C9E02A80BCB}"/>
              </a:ext>
            </a:extLst>
          </p:cNvPr>
          <p:cNvSpPr txBox="1"/>
          <p:nvPr/>
        </p:nvSpPr>
        <p:spPr>
          <a:xfrm>
            <a:off x="6096030" y="1278032"/>
            <a:ext cx="7397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D928FA76-8E31-4376-9DEA-818979A07BB8}"/>
              </a:ext>
            </a:extLst>
          </p:cNvPr>
          <p:cNvSpPr txBox="1"/>
          <p:nvPr/>
        </p:nvSpPr>
        <p:spPr>
          <a:xfrm>
            <a:off x="6765326" y="1278032"/>
            <a:ext cx="5085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C152C9A-C62F-454E-8197-A67578CFDF29}"/>
              </a:ext>
            </a:extLst>
          </p:cNvPr>
          <p:cNvSpPr txBox="1"/>
          <p:nvPr/>
        </p:nvSpPr>
        <p:spPr>
          <a:xfrm>
            <a:off x="6320189" y="2366756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endParaRPr kumimoji="1" lang="ja-JP" altLang="en-US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FA11217B-7104-45EE-9325-0E386048B7CF}"/>
              </a:ext>
            </a:extLst>
          </p:cNvPr>
          <p:cNvSpPr txBox="1"/>
          <p:nvPr/>
        </p:nvSpPr>
        <p:spPr>
          <a:xfrm>
            <a:off x="3406834" y="2101151"/>
            <a:ext cx="2363649" cy="1073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endParaRPr kumimoji="1" lang="en-US" altLang="ja-JP" sz="17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ハーフ</a:t>
            </a:r>
            <a:r>
              <a:rPr kumimoji="1" lang="en-US" altLang="ja-JP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：薄青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E897892B-596A-4DB0-9C08-15B945A277B0}"/>
              </a:ext>
            </a:extLst>
          </p:cNvPr>
          <p:cNvSpPr txBox="1"/>
          <p:nvPr/>
        </p:nvSpPr>
        <p:spPr>
          <a:xfrm>
            <a:off x="4605317" y="2682226"/>
            <a:ext cx="6857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うすあお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8E92D7F-227B-4FCB-A711-36EE3185429E}"/>
              </a:ext>
            </a:extLst>
          </p:cNvPr>
          <p:cNvSpPr txBox="1"/>
          <p:nvPr/>
        </p:nvSpPr>
        <p:spPr>
          <a:xfrm>
            <a:off x="3406835" y="3969781"/>
            <a:ext cx="2780901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丸（目玉）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EA506C3-FE41-4E6F-9ABA-9B091F64FD35}"/>
              </a:ext>
            </a:extLst>
          </p:cNvPr>
          <p:cNvSpPr txBox="1"/>
          <p:nvPr/>
        </p:nvSpPr>
        <p:spPr>
          <a:xfrm>
            <a:off x="6320190" y="3969781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ECE8B41-EF68-4237-901D-150B36A07F6C}"/>
              </a:ext>
            </a:extLst>
          </p:cNvPr>
          <p:cNvSpPr txBox="1"/>
          <p:nvPr/>
        </p:nvSpPr>
        <p:spPr>
          <a:xfrm>
            <a:off x="3870663" y="4036367"/>
            <a:ext cx="5600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めだま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C6370BBD-350E-4075-82DE-73377AF9FDD1}"/>
              </a:ext>
            </a:extLst>
          </p:cNvPr>
          <p:cNvSpPr txBox="1"/>
          <p:nvPr/>
        </p:nvSpPr>
        <p:spPr>
          <a:xfrm>
            <a:off x="3339288" y="4045245"/>
            <a:ext cx="5119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9886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準備するパーツ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3"/>
            <a:ext cx="763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F9074DF6-D4CA-49AB-AE86-88C736C6F98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5551" y="1028826"/>
            <a:ext cx="7052897" cy="574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846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車の本体を作る 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2C18364-BC69-4A54-A517-5DB9C54057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04355" y="2191357"/>
            <a:ext cx="3544710" cy="354471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F87FF09-2CA5-4027-B7EE-0182EBE956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094937" y="2172426"/>
            <a:ext cx="3544710" cy="3544710"/>
          </a:xfrm>
          <a:prstGeom prst="rect">
            <a:avLst/>
          </a:prstGeom>
        </p:spPr>
      </p:pic>
      <p:sp>
        <p:nvSpPr>
          <p:cNvPr id="15" name="矢印: 右 14">
            <a:extLst>
              <a:ext uri="{FF2B5EF4-FFF2-40B4-BE49-F238E27FC236}">
                <a16:creationId xmlns:a16="http://schemas.microsoft.com/office/drawing/2014/main" id="{CA181642-80CA-43B1-A15C-2633087FFBBC}"/>
              </a:ext>
            </a:extLst>
          </p:cNvPr>
          <p:cNvSpPr/>
          <p:nvPr/>
        </p:nvSpPr>
        <p:spPr>
          <a:xfrm>
            <a:off x="4222238" y="352325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E9F6E48-A066-4BEC-8C25-6798647CBFD5}"/>
              </a:ext>
            </a:extLst>
          </p:cNvPr>
          <p:cNvSpPr txBox="1"/>
          <p:nvPr/>
        </p:nvSpPr>
        <p:spPr>
          <a:xfrm>
            <a:off x="504355" y="1121931"/>
            <a:ext cx="49287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メインユニットの保護キャップを外します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0C522B2-1C57-4F06-BADA-17AE172CB1A2}"/>
              </a:ext>
            </a:extLst>
          </p:cNvPr>
          <p:cNvSpPr txBox="1"/>
          <p:nvPr/>
        </p:nvSpPr>
        <p:spPr>
          <a:xfrm>
            <a:off x="2366200" y="1194161"/>
            <a:ext cx="530386" cy="247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ほご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5F6C355C-6B54-46C0-844D-2D9CFA41210D}"/>
              </a:ext>
            </a:extLst>
          </p:cNvPr>
          <p:cNvCxnSpPr>
            <a:cxnSpLocks/>
          </p:cNvCxnSpPr>
          <p:nvPr/>
        </p:nvCxnSpPr>
        <p:spPr>
          <a:xfrm flipH="1" flipV="1">
            <a:off x="2920754" y="2981719"/>
            <a:ext cx="385936" cy="543757"/>
          </a:xfrm>
          <a:prstGeom prst="straightConnector1">
            <a:avLst/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7BF2FA89-B3B7-4356-81D7-A0E801C3E892}"/>
              </a:ext>
            </a:extLst>
          </p:cNvPr>
          <p:cNvCxnSpPr>
            <a:cxnSpLocks/>
          </p:cNvCxnSpPr>
          <p:nvPr/>
        </p:nvCxnSpPr>
        <p:spPr>
          <a:xfrm>
            <a:off x="3361951" y="3608604"/>
            <a:ext cx="310718" cy="443883"/>
          </a:xfrm>
          <a:prstGeom prst="straightConnector1">
            <a:avLst/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AB52A46-0189-4A7A-9D0C-475EC9962C83}"/>
              </a:ext>
            </a:extLst>
          </p:cNvPr>
          <p:cNvSpPr txBox="1"/>
          <p:nvPr/>
        </p:nvSpPr>
        <p:spPr>
          <a:xfrm>
            <a:off x="3884887" y="1179054"/>
            <a:ext cx="530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はず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5C1CE52C-9CD1-4626-85F5-2DC98AF3CCCC}"/>
              </a:ext>
            </a:extLst>
          </p:cNvPr>
          <p:cNvSpPr txBox="1"/>
          <p:nvPr/>
        </p:nvSpPr>
        <p:spPr>
          <a:xfrm>
            <a:off x="3277717" y="398094"/>
            <a:ext cx="740529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ほんたい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7CEB7AE7-FD89-435A-96E0-612D30B9AD78}"/>
              </a:ext>
            </a:extLst>
          </p:cNvPr>
          <p:cNvSpPr txBox="1"/>
          <p:nvPr/>
        </p:nvSpPr>
        <p:spPr>
          <a:xfrm>
            <a:off x="4176799" y="396692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FB45FE2-5642-4FD6-83E9-9E1E0E31CA67}"/>
              </a:ext>
            </a:extLst>
          </p:cNvPr>
          <p:cNvSpPr txBox="1"/>
          <p:nvPr/>
        </p:nvSpPr>
        <p:spPr>
          <a:xfrm>
            <a:off x="2560483" y="392468"/>
            <a:ext cx="567559" cy="282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くるま</a:t>
            </a:r>
          </a:p>
        </p:txBody>
      </p:sp>
    </p:spTree>
    <p:extLst>
      <p:ext uri="{BB962C8B-B14F-4D97-AF65-F5344CB8AC3E}">
        <p14:creationId xmlns:p14="http://schemas.microsoft.com/office/powerpoint/2010/main" val="17611004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車の本体を作る 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E9F6E48-A066-4BEC-8C25-6798647CBFD5}"/>
              </a:ext>
            </a:extLst>
          </p:cNvPr>
          <p:cNvSpPr txBox="1"/>
          <p:nvPr/>
        </p:nvSpPr>
        <p:spPr>
          <a:xfrm>
            <a:off x="504355" y="1214696"/>
            <a:ext cx="49287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拡張ユニットに挿し込みます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0C522B2-1C57-4F06-BADA-17AE172CB1A2}"/>
              </a:ext>
            </a:extLst>
          </p:cNvPr>
          <p:cNvSpPr txBox="1"/>
          <p:nvPr/>
        </p:nvSpPr>
        <p:spPr>
          <a:xfrm>
            <a:off x="401770" y="1257015"/>
            <a:ext cx="841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かくちょう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F180E0B-8BB2-4995-8047-C2C7ECBA22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96075" y="2024582"/>
            <a:ext cx="2785966" cy="278596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37AF14C-4C2C-46FB-BFBE-64BFDD7140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78301" y="2024582"/>
            <a:ext cx="2785966" cy="2785966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9A37A766-6C2C-4527-97C9-8A7F0D56BA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160527" y="2024582"/>
            <a:ext cx="2785966" cy="2785966"/>
          </a:xfrm>
          <a:prstGeom prst="rect">
            <a:avLst/>
          </a:prstGeom>
        </p:spPr>
      </p:pic>
      <p:sp>
        <p:nvSpPr>
          <p:cNvPr id="15" name="矢印: 右 14">
            <a:extLst>
              <a:ext uri="{FF2B5EF4-FFF2-40B4-BE49-F238E27FC236}">
                <a16:creationId xmlns:a16="http://schemas.microsoft.com/office/drawing/2014/main" id="{CA181642-80CA-43B1-A15C-2633087FFBBC}"/>
              </a:ext>
            </a:extLst>
          </p:cNvPr>
          <p:cNvSpPr/>
          <p:nvPr/>
        </p:nvSpPr>
        <p:spPr>
          <a:xfrm>
            <a:off x="2673316" y="3109848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矢印: 右 17">
            <a:extLst>
              <a:ext uri="{FF2B5EF4-FFF2-40B4-BE49-F238E27FC236}">
                <a16:creationId xmlns:a16="http://schemas.microsoft.com/office/drawing/2014/main" id="{762FB3D6-438A-4071-BC77-674FA197155B}"/>
              </a:ext>
            </a:extLst>
          </p:cNvPr>
          <p:cNvSpPr/>
          <p:nvPr/>
        </p:nvSpPr>
        <p:spPr>
          <a:xfrm>
            <a:off x="5693306" y="310984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DE053DDC-E188-4DD1-8685-8FFF68469F1E}"/>
              </a:ext>
            </a:extLst>
          </p:cNvPr>
          <p:cNvCxnSpPr>
            <a:cxnSpLocks/>
          </p:cNvCxnSpPr>
          <p:nvPr/>
        </p:nvCxnSpPr>
        <p:spPr>
          <a:xfrm>
            <a:off x="2408123" y="2729217"/>
            <a:ext cx="0" cy="761259"/>
          </a:xfrm>
          <a:prstGeom prst="straightConnector1">
            <a:avLst/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A3F44737-12FD-4352-8B0B-E22FD6A0CC16}"/>
              </a:ext>
            </a:extLst>
          </p:cNvPr>
          <p:cNvCxnSpPr>
            <a:cxnSpLocks/>
          </p:cNvCxnSpPr>
          <p:nvPr/>
        </p:nvCxnSpPr>
        <p:spPr>
          <a:xfrm>
            <a:off x="5450889" y="2943761"/>
            <a:ext cx="0" cy="761259"/>
          </a:xfrm>
          <a:prstGeom prst="straightConnector1">
            <a:avLst/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4A8CF95-76A2-468F-806E-2102902EE937}"/>
              </a:ext>
            </a:extLst>
          </p:cNvPr>
          <p:cNvSpPr txBox="1"/>
          <p:nvPr/>
        </p:nvSpPr>
        <p:spPr>
          <a:xfrm>
            <a:off x="2102982" y="1270885"/>
            <a:ext cx="4182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D831C66-0939-4E2F-B162-2549F3DBC759}"/>
              </a:ext>
            </a:extLst>
          </p:cNvPr>
          <p:cNvSpPr txBox="1"/>
          <p:nvPr/>
        </p:nvSpPr>
        <p:spPr>
          <a:xfrm>
            <a:off x="2546009" y="1255685"/>
            <a:ext cx="4182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吹き出し: 角を丸めた四角形 24">
            <a:extLst>
              <a:ext uri="{FF2B5EF4-FFF2-40B4-BE49-F238E27FC236}">
                <a16:creationId xmlns:a16="http://schemas.microsoft.com/office/drawing/2014/main" id="{A839EDF3-4592-47C4-951D-B25AF8B189B1}"/>
              </a:ext>
            </a:extLst>
          </p:cNvPr>
          <p:cNvSpPr/>
          <p:nvPr/>
        </p:nvSpPr>
        <p:spPr>
          <a:xfrm>
            <a:off x="2102982" y="5191464"/>
            <a:ext cx="3987100" cy="1212849"/>
          </a:xfrm>
          <a:prstGeom prst="wedgeRoundRectCallout">
            <a:avLst>
              <a:gd name="adj1" fmla="val 54544"/>
              <a:gd name="adj2" fmla="val -14045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4C42BF87-89E8-4933-9DE3-970DF1F79A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1488" y="5161636"/>
            <a:ext cx="1064481" cy="1696364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AEB75990-7C72-4E95-ADC6-D1FABCC84737}"/>
              </a:ext>
            </a:extLst>
          </p:cNvPr>
          <p:cNvGrpSpPr/>
          <p:nvPr/>
        </p:nvGrpSpPr>
        <p:grpSpPr>
          <a:xfrm>
            <a:off x="2210424" y="5279792"/>
            <a:ext cx="3950103" cy="1015663"/>
            <a:chOff x="1074659" y="5295285"/>
            <a:chExt cx="3950103" cy="1015663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E46877E7-1B88-4956-8976-12A919B7E702}"/>
                </a:ext>
              </a:extLst>
            </p:cNvPr>
            <p:cNvSpPr txBox="1"/>
            <p:nvPr/>
          </p:nvSpPr>
          <p:spPr>
            <a:xfrm>
              <a:off x="1116084" y="5295285"/>
              <a:ext cx="390867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挿し込むときは少し強い力が必要だよ。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端子を傷つけないように注意しよう！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98C0E5F8-C604-43EF-B0AD-2181319EBCC9}"/>
                </a:ext>
              </a:extLst>
            </p:cNvPr>
            <p:cNvSpPr txBox="1"/>
            <p:nvPr/>
          </p:nvSpPr>
          <p:spPr>
            <a:xfrm>
              <a:off x="3272346" y="5357493"/>
              <a:ext cx="5533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ちから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A1B64B1-188D-4204-933E-FC34B36254B4}"/>
                </a:ext>
              </a:extLst>
            </p:cNvPr>
            <p:cNvSpPr txBox="1"/>
            <p:nvPr/>
          </p:nvSpPr>
          <p:spPr>
            <a:xfrm>
              <a:off x="1179395" y="5357493"/>
              <a:ext cx="2676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8D1288FE-CBEE-4DDD-A9C9-3A87B45FDBEA}"/>
                </a:ext>
              </a:extLst>
            </p:cNvPr>
            <p:cNvSpPr txBox="1"/>
            <p:nvPr/>
          </p:nvSpPr>
          <p:spPr>
            <a:xfrm>
              <a:off x="2521259" y="5357493"/>
              <a:ext cx="42326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A8B5ECB1-F1F0-437F-A396-5CF4EBFB8D9C}"/>
                </a:ext>
              </a:extLst>
            </p:cNvPr>
            <p:cNvSpPr txBox="1"/>
            <p:nvPr/>
          </p:nvSpPr>
          <p:spPr>
            <a:xfrm>
              <a:off x="1564174" y="5357493"/>
              <a:ext cx="2676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FBD3BFCE-D2C1-41AD-9641-7B8CA1F7C8C8}"/>
                </a:ext>
              </a:extLst>
            </p:cNvPr>
            <p:cNvSpPr txBox="1"/>
            <p:nvPr/>
          </p:nvSpPr>
          <p:spPr>
            <a:xfrm>
              <a:off x="2920669" y="5357493"/>
              <a:ext cx="42326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つよ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A27D36BB-9AA1-4FE0-ACCA-DC8F598EFF19}"/>
                </a:ext>
              </a:extLst>
            </p:cNvPr>
            <p:cNvSpPr txBox="1"/>
            <p:nvPr/>
          </p:nvSpPr>
          <p:spPr>
            <a:xfrm>
              <a:off x="3726711" y="5357493"/>
              <a:ext cx="6565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ひつよう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70683CDE-BFFD-492B-829C-DCA4E2C9E287}"/>
                </a:ext>
              </a:extLst>
            </p:cNvPr>
            <p:cNvSpPr txBox="1"/>
            <p:nvPr/>
          </p:nvSpPr>
          <p:spPr>
            <a:xfrm>
              <a:off x="1074659" y="5828163"/>
              <a:ext cx="6565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たんし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C3E75377-5A55-4BCF-9CBB-489AA074E072}"/>
                </a:ext>
              </a:extLst>
            </p:cNvPr>
            <p:cNvSpPr txBox="1"/>
            <p:nvPr/>
          </p:nvSpPr>
          <p:spPr>
            <a:xfrm>
              <a:off x="1730401" y="5828163"/>
              <a:ext cx="42326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きず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0278CDED-B2E5-4971-9A8E-DE4EC97DA2F5}"/>
                </a:ext>
              </a:extLst>
            </p:cNvPr>
            <p:cNvSpPr txBox="1"/>
            <p:nvPr/>
          </p:nvSpPr>
          <p:spPr>
            <a:xfrm>
              <a:off x="3272346" y="5828163"/>
              <a:ext cx="6565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ちゅうい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F3EC4A3-3FC9-43EE-B5E6-0DFC4867B06B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610944C-E8FF-4DDA-B938-AF1B1630C4B5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155C27B-6E53-43C8-9285-74A183267071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13C9E3FC-A209-4214-BDA0-357E0A325CF2}"/>
              </a:ext>
            </a:extLst>
          </p:cNvPr>
          <p:cNvSpPr txBox="1"/>
          <p:nvPr/>
        </p:nvSpPr>
        <p:spPr>
          <a:xfrm>
            <a:off x="3277717" y="398094"/>
            <a:ext cx="740529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ほんたい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71ADA75-5F3C-4903-A9A6-EB38091E7BBB}"/>
              </a:ext>
            </a:extLst>
          </p:cNvPr>
          <p:cNvSpPr txBox="1"/>
          <p:nvPr/>
        </p:nvSpPr>
        <p:spPr>
          <a:xfrm>
            <a:off x="4176799" y="396692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458B3C1-B69B-4EEE-9F6A-FE8FC0C56058}"/>
              </a:ext>
            </a:extLst>
          </p:cNvPr>
          <p:cNvSpPr txBox="1"/>
          <p:nvPr/>
        </p:nvSpPr>
        <p:spPr>
          <a:xfrm>
            <a:off x="2560483" y="392468"/>
            <a:ext cx="567559" cy="282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くるま</a:t>
            </a:r>
          </a:p>
        </p:txBody>
      </p:sp>
    </p:spTree>
    <p:extLst>
      <p:ext uri="{BB962C8B-B14F-4D97-AF65-F5344CB8AC3E}">
        <p14:creationId xmlns:p14="http://schemas.microsoft.com/office/powerpoint/2010/main" val="15201617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車の本体を作る 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F3EC4A3-3FC9-43EE-B5E6-0DFC4867B06B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610944C-E8FF-4DDA-B938-AF1B1630C4B5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155C27B-6E53-43C8-9285-74A183267071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13C9E3FC-A209-4214-BDA0-357E0A325CF2}"/>
              </a:ext>
            </a:extLst>
          </p:cNvPr>
          <p:cNvSpPr txBox="1"/>
          <p:nvPr/>
        </p:nvSpPr>
        <p:spPr>
          <a:xfrm>
            <a:off x="3277717" y="398094"/>
            <a:ext cx="740529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ほんたい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71ADA75-5F3C-4903-A9A6-EB38091E7BBB}"/>
              </a:ext>
            </a:extLst>
          </p:cNvPr>
          <p:cNvSpPr txBox="1"/>
          <p:nvPr/>
        </p:nvSpPr>
        <p:spPr>
          <a:xfrm>
            <a:off x="4176799" y="396692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458B3C1-B69B-4EEE-9F6A-FE8FC0C56058}"/>
              </a:ext>
            </a:extLst>
          </p:cNvPr>
          <p:cNvSpPr txBox="1"/>
          <p:nvPr/>
        </p:nvSpPr>
        <p:spPr>
          <a:xfrm>
            <a:off x="2560483" y="392468"/>
            <a:ext cx="567559" cy="282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くるま</a:t>
            </a:r>
          </a:p>
        </p:txBody>
      </p:sp>
      <p:pic>
        <p:nvPicPr>
          <p:cNvPr id="44" name="図 43">
            <a:extLst>
              <a:ext uri="{FF2B5EF4-FFF2-40B4-BE49-F238E27FC236}">
                <a16:creationId xmlns:a16="http://schemas.microsoft.com/office/drawing/2014/main" id="{452D9A12-57DB-40BC-989F-024704A183B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770" y="2313402"/>
            <a:ext cx="3881436" cy="3536983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614B2DA8-D53E-4D49-B12D-3FB4503F4F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14411" y="2313401"/>
            <a:ext cx="3776231" cy="3536983"/>
          </a:xfrm>
          <a:prstGeom prst="rect">
            <a:avLst/>
          </a:prstGeom>
        </p:spPr>
      </p:pic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DBD289F8-CB95-4AE8-9807-1372DF2DD70D}"/>
              </a:ext>
            </a:extLst>
          </p:cNvPr>
          <p:cNvSpPr txBox="1"/>
          <p:nvPr/>
        </p:nvSpPr>
        <p:spPr>
          <a:xfrm>
            <a:off x="504355" y="1214696"/>
            <a:ext cx="563899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ステーに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：薄青のブロック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挿し込みます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98C304E9-48E1-45C0-AED2-5FFA18A33FD2}"/>
              </a:ext>
            </a:extLst>
          </p:cNvPr>
          <p:cNvSpPr txBox="1"/>
          <p:nvPr/>
        </p:nvSpPr>
        <p:spPr>
          <a:xfrm>
            <a:off x="2421011" y="1274771"/>
            <a:ext cx="7311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うすあお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F5B61A87-17E5-4059-8E7A-68ED51269E5F}"/>
              </a:ext>
            </a:extLst>
          </p:cNvPr>
          <p:cNvSpPr txBox="1"/>
          <p:nvPr/>
        </p:nvSpPr>
        <p:spPr>
          <a:xfrm>
            <a:off x="4093461" y="1276138"/>
            <a:ext cx="4182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083E7724-6599-488A-AD2F-AC5E8348D8E4}"/>
              </a:ext>
            </a:extLst>
          </p:cNvPr>
          <p:cNvSpPr txBox="1"/>
          <p:nvPr/>
        </p:nvSpPr>
        <p:spPr>
          <a:xfrm>
            <a:off x="4536488" y="1260938"/>
            <a:ext cx="4182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矢印: 右 54">
            <a:extLst>
              <a:ext uri="{FF2B5EF4-FFF2-40B4-BE49-F238E27FC236}">
                <a16:creationId xmlns:a16="http://schemas.microsoft.com/office/drawing/2014/main" id="{66EDE148-CF1C-4FA3-9F58-E4CB1CA1F0C8}"/>
              </a:ext>
            </a:extLst>
          </p:cNvPr>
          <p:cNvSpPr/>
          <p:nvPr/>
        </p:nvSpPr>
        <p:spPr>
          <a:xfrm>
            <a:off x="4176799" y="3706629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F8283515-B1D3-4CB7-8C5E-1DB526EC39CB}"/>
              </a:ext>
            </a:extLst>
          </p:cNvPr>
          <p:cNvCxnSpPr>
            <a:cxnSpLocks/>
          </p:cNvCxnSpPr>
          <p:nvPr/>
        </p:nvCxnSpPr>
        <p:spPr>
          <a:xfrm flipH="1" flipV="1">
            <a:off x="2844263" y="3923930"/>
            <a:ext cx="433454" cy="435006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21942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車の本体を作る 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F3EC4A3-3FC9-43EE-B5E6-0DFC4867B06B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610944C-E8FF-4DDA-B938-AF1B1630C4B5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155C27B-6E53-43C8-9285-74A183267071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13C9E3FC-A209-4214-BDA0-357E0A325CF2}"/>
              </a:ext>
            </a:extLst>
          </p:cNvPr>
          <p:cNvSpPr txBox="1"/>
          <p:nvPr/>
        </p:nvSpPr>
        <p:spPr>
          <a:xfrm>
            <a:off x="3277717" y="398094"/>
            <a:ext cx="740529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ほんたい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71ADA75-5F3C-4903-A9A6-EB38091E7BBB}"/>
              </a:ext>
            </a:extLst>
          </p:cNvPr>
          <p:cNvSpPr txBox="1"/>
          <p:nvPr/>
        </p:nvSpPr>
        <p:spPr>
          <a:xfrm>
            <a:off x="4176799" y="396692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458B3C1-B69B-4EEE-9F6A-FE8FC0C56058}"/>
              </a:ext>
            </a:extLst>
          </p:cNvPr>
          <p:cNvSpPr txBox="1"/>
          <p:nvPr/>
        </p:nvSpPr>
        <p:spPr>
          <a:xfrm>
            <a:off x="2560483" y="392468"/>
            <a:ext cx="567559" cy="282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くるま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DBD289F8-CB95-4AE8-9807-1372DF2DD70D}"/>
              </a:ext>
            </a:extLst>
          </p:cNvPr>
          <p:cNvSpPr txBox="1"/>
          <p:nvPr/>
        </p:nvSpPr>
        <p:spPr>
          <a:xfrm>
            <a:off x="504355" y="1214696"/>
            <a:ext cx="563899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拡張ユニットの裏側の突起と組み合わせます。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98C304E9-48E1-45C0-AED2-5FFA18A33FD2}"/>
              </a:ext>
            </a:extLst>
          </p:cNvPr>
          <p:cNvSpPr txBox="1"/>
          <p:nvPr/>
        </p:nvSpPr>
        <p:spPr>
          <a:xfrm>
            <a:off x="2056999" y="1280290"/>
            <a:ext cx="7311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うらがわ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F5B61A87-17E5-4059-8E7A-68ED51269E5F}"/>
              </a:ext>
            </a:extLst>
          </p:cNvPr>
          <p:cNvSpPr txBox="1"/>
          <p:nvPr/>
        </p:nvSpPr>
        <p:spPr>
          <a:xfrm>
            <a:off x="3471581" y="1280290"/>
            <a:ext cx="4182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083E7724-6599-488A-AD2F-AC5E8348D8E4}"/>
              </a:ext>
            </a:extLst>
          </p:cNvPr>
          <p:cNvSpPr txBox="1"/>
          <p:nvPr/>
        </p:nvSpPr>
        <p:spPr>
          <a:xfrm>
            <a:off x="3923270" y="1280290"/>
            <a:ext cx="4182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4A53FE13-DFC9-4660-B0A5-FB796A0629F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737" y="2343705"/>
            <a:ext cx="5034991" cy="3577701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6BCF20A4-22BB-4CE0-8E02-94D89FEA598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3234" y="2343705"/>
            <a:ext cx="3604334" cy="3577702"/>
          </a:xfrm>
          <a:prstGeom prst="rect">
            <a:avLst/>
          </a:prstGeom>
        </p:spPr>
      </p:pic>
      <p:sp>
        <p:nvSpPr>
          <p:cNvPr id="19" name="フリーフォーム: 図形 18">
            <a:extLst>
              <a:ext uri="{FF2B5EF4-FFF2-40B4-BE49-F238E27FC236}">
                <a16:creationId xmlns:a16="http://schemas.microsoft.com/office/drawing/2014/main" id="{3AA39050-468A-4AAB-8C07-5D69468092AF}"/>
              </a:ext>
            </a:extLst>
          </p:cNvPr>
          <p:cNvSpPr/>
          <p:nvPr/>
        </p:nvSpPr>
        <p:spPr>
          <a:xfrm rot="12539837" flipV="1">
            <a:off x="2304630" y="3657322"/>
            <a:ext cx="1523142" cy="661473"/>
          </a:xfrm>
          <a:custGeom>
            <a:avLst/>
            <a:gdLst>
              <a:gd name="connsiteX0" fmla="*/ 0 w 1083757"/>
              <a:gd name="connsiteY0" fmla="*/ 0 h 1139869"/>
              <a:gd name="connsiteX1" fmla="*/ 951978 w 1083757"/>
              <a:gd name="connsiteY1" fmla="*/ 263047 h 1139869"/>
              <a:gd name="connsiteX2" fmla="*/ 1052186 w 1083757"/>
              <a:gd name="connsiteY2" fmla="*/ 1139869 h 1139869"/>
              <a:gd name="connsiteX0" fmla="*/ 0 w 1083757"/>
              <a:gd name="connsiteY0" fmla="*/ 724 h 1140593"/>
              <a:gd name="connsiteX1" fmla="*/ 951978 w 1083757"/>
              <a:gd name="connsiteY1" fmla="*/ 263771 h 1140593"/>
              <a:gd name="connsiteX2" fmla="*/ 1052186 w 1083757"/>
              <a:gd name="connsiteY2" fmla="*/ 1140593 h 1140593"/>
              <a:gd name="connsiteX0" fmla="*/ 0 w 1123659"/>
              <a:gd name="connsiteY0" fmla="*/ 724 h 1140593"/>
              <a:gd name="connsiteX1" fmla="*/ 951978 w 1123659"/>
              <a:gd name="connsiteY1" fmla="*/ 263771 h 1140593"/>
              <a:gd name="connsiteX2" fmla="*/ 1052186 w 1123659"/>
              <a:gd name="connsiteY2" fmla="*/ 1140593 h 1140593"/>
              <a:gd name="connsiteX0" fmla="*/ 0 w 1087358"/>
              <a:gd name="connsiteY0" fmla="*/ 242 h 1140111"/>
              <a:gd name="connsiteX1" fmla="*/ 749082 w 1087358"/>
              <a:gd name="connsiteY1" fmla="*/ 450091 h 1140111"/>
              <a:gd name="connsiteX2" fmla="*/ 1052186 w 1087358"/>
              <a:gd name="connsiteY2" fmla="*/ 1140111 h 1140111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4374443"/>
              <a:gd name="connsiteY0" fmla="*/ 787303 h 813347"/>
              <a:gd name="connsiteX1" fmla="*/ 4374443 w 4374443"/>
              <a:gd name="connsiteY1" fmla="*/ 186318 h 813347"/>
              <a:gd name="connsiteX0" fmla="*/ -1 w 4571797"/>
              <a:gd name="connsiteY0" fmla="*/ 905339 h 929519"/>
              <a:gd name="connsiteX1" fmla="*/ 4571797 w 4571797"/>
              <a:gd name="connsiteY1" fmla="*/ 175006 h 929519"/>
              <a:gd name="connsiteX0" fmla="*/ -1 w 4571797"/>
              <a:gd name="connsiteY0" fmla="*/ 884731 h 980736"/>
              <a:gd name="connsiteX1" fmla="*/ 4571797 w 4571797"/>
              <a:gd name="connsiteY1" fmla="*/ 154398 h 980736"/>
              <a:gd name="connsiteX0" fmla="*/ -1 w 4571797"/>
              <a:gd name="connsiteY0" fmla="*/ 1107203 h 1183657"/>
              <a:gd name="connsiteX1" fmla="*/ 4571797 w 4571797"/>
              <a:gd name="connsiteY1" fmla="*/ 376870 h 1183657"/>
              <a:gd name="connsiteX0" fmla="*/ -1 w 5067741"/>
              <a:gd name="connsiteY0" fmla="*/ 2220876 h 2274667"/>
              <a:gd name="connsiteX1" fmla="*/ 5067742 w 5067741"/>
              <a:gd name="connsiteY1" fmla="*/ 278102 h 2274667"/>
              <a:gd name="connsiteX0" fmla="*/ -1 w 6378678"/>
              <a:gd name="connsiteY0" fmla="*/ 834890 h 920660"/>
              <a:gd name="connsiteX1" fmla="*/ 6378677 w 6378678"/>
              <a:gd name="connsiteY1" fmla="*/ 414739 h 920660"/>
              <a:gd name="connsiteX0" fmla="*/ -1 w 6378678"/>
              <a:gd name="connsiteY0" fmla="*/ 756490 h 1095100"/>
              <a:gd name="connsiteX1" fmla="*/ 6378677 w 6378678"/>
              <a:gd name="connsiteY1" fmla="*/ 336339 h 1095100"/>
              <a:gd name="connsiteX0" fmla="*/ -1 w 6378678"/>
              <a:gd name="connsiteY0" fmla="*/ 1548711 h 1775578"/>
              <a:gd name="connsiteX1" fmla="*/ 6378677 w 6378678"/>
              <a:gd name="connsiteY1" fmla="*/ 1128560 h 1775578"/>
              <a:gd name="connsiteX0" fmla="*/ -1 w 6378678"/>
              <a:gd name="connsiteY0" fmla="*/ 1646847 h 1721907"/>
              <a:gd name="connsiteX1" fmla="*/ 6378677 w 6378678"/>
              <a:gd name="connsiteY1" fmla="*/ 1226696 h 1721907"/>
              <a:gd name="connsiteX0" fmla="*/ -1 w 6467622"/>
              <a:gd name="connsiteY0" fmla="*/ 2404281 h 2467155"/>
              <a:gd name="connsiteX1" fmla="*/ 6467621 w 6467622"/>
              <a:gd name="connsiteY1" fmla="*/ 1076479 h 2467155"/>
              <a:gd name="connsiteX0" fmla="*/ 0 w 9285883"/>
              <a:gd name="connsiteY0" fmla="*/ 2671167 h 2730746"/>
              <a:gd name="connsiteX1" fmla="*/ 9285882 w 9285883"/>
              <a:gd name="connsiteY1" fmla="*/ 1033307 h 2730746"/>
              <a:gd name="connsiteX0" fmla="*/ 6009 w 9291892"/>
              <a:gd name="connsiteY0" fmla="*/ 2956520 h 2956521"/>
              <a:gd name="connsiteX1" fmla="*/ 9291891 w 9291892"/>
              <a:gd name="connsiteY1" fmla="*/ 1318660 h 2956521"/>
              <a:gd name="connsiteX0" fmla="*/ 6395 w 9292278"/>
              <a:gd name="connsiteY0" fmla="*/ 2329873 h 2329873"/>
              <a:gd name="connsiteX1" fmla="*/ 9292277 w 9292278"/>
              <a:gd name="connsiteY1" fmla="*/ 692013 h 2329873"/>
              <a:gd name="connsiteX0" fmla="*/ 6972 w 8835486"/>
              <a:gd name="connsiteY0" fmla="*/ 2218632 h 2218632"/>
              <a:gd name="connsiteX1" fmla="*/ 8835489 w 8835486"/>
              <a:gd name="connsiteY1" fmla="*/ 717308 h 2218632"/>
              <a:gd name="connsiteX0" fmla="*/ -5 w 8828509"/>
              <a:gd name="connsiteY0" fmla="*/ 2097022 h 2097022"/>
              <a:gd name="connsiteX1" fmla="*/ 8828512 w 8828509"/>
              <a:gd name="connsiteY1" fmla="*/ 595698 h 2097022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126874"/>
              <a:gd name="connsiteY0" fmla="*/ 45423 h 155148"/>
              <a:gd name="connsiteX1" fmla="*/ 5126877 w 5126874"/>
              <a:gd name="connsiteY1" fmla="*/ 154721 h 155148"/>
              <a:gd name="connsiteX0" fmla="*/ -5 w 5126874"/>
              <a:gd name="connsiteY0" fmla="*/ 179730 h 289030"/>
              <a:gd name="connsiteX1" fmla="*/ 5126877 w 5126874"/>
              <a:gd name="connsiteY1" fmla="*/ 289028 h 289030"/>
              <a:gd name="connsiteX0" fmla="*/ -2 w 5126881"/>
              <a:gd name="connsiteY0" fmla="*/ 177728 h 287026"/>
              <a:gd name="connsiteX1" fmla="*/ 5126880 w 5126881"/>
              <a:gd name="connsiteY1" fmla="*/ 287026 h 287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26881" h="287026">
                <a:moveTo>
                  <a:pt x="-2" y="177728"/>
                </a:moveTo>
                <a:cubicBezTo>
                  <a:pt x="896150" y="33189"/>
                  <a:pt x="3190764" y="-183570"/>
                  <a:pt x="5126880" y="287026"/>
                </a:cubicBezTo>
              </a:path>
            </a:pathLst>
          </a:custGeom>
          <a:noFill/>
          <a:ln w="38100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矢印: 右 19">
            <a:extLst>
              <a:ext uri="{FF2B5EF4-FFF2-40B4-BE49-F238E27FC236}">
                <a16:creationId xmlns:a16="http://schemas.microsoft.com/office/drawing/2014/main" id="{8CB595FD-9212-4368-9497-992277400823}"/>
              </a:ext>
            </a:extLst>
          </p:cNvPr>
          <p:cNvSpPr/>
          <p:nvPr/>
        </p:nvSpPr>
        <p:spPr>
          <a:xfrm>
            <a:off x="4901493" y="3106656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5060E51-AC6D-4FB2-9DF4-64A72F439A1D}"/>
              </a:ext>
            </a:extLst>
          </p:cNvPr>
          <p:cNvSpPr txBox="1"/>
          <p:nvPr/>
        </p:nvSpPr>
        <p:spPr>
          <a:xfrm>
            <a:off x="401770" y="1280290"/>
            <a:ext cx="841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かくちょう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54D6750-2DFD-4BA3-947D-23088A4B56BE}"/>
              </a:ext>
            </a:extLst>
          </p:cNvPr>
          <p:cNvSpPr txBox="1"/>
          <p:nvPr/>
        </p:nvSpPr>
        <p:spPr>
          <a:xfrm>
            <a:off x="2726979" y="1280290"/>
            <a:ext cx="7311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とっき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58642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図 28">
            <a:extLst>
              <a:ext uri="{FF2B5EF4-FFF2-40B4-BE49-F238E27FC236}">
                <a16:creationId xmlns:a16="http://schemas.microsoft.com/office/drawing/2014/main" id="{F4DC424A-E293-47CB-AFBE-1B8B6E060A8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4981" y="2323962"/>
            <a:ext cx="4136994" cy="3515857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F3B03449-A224-4655-91DC-54C323E9C78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073" y="2323962"/>
            <a:ext cx="4422927" cy="353698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車の本体を作る 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F3EC4A3-3FC9-43EE-B5E6-0DFC4867B06B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610944C-E8FF-4DDA-B938-AF1B1630C4B5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155C27B-6E53-43C8-9285-74A183267071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13C9E3FC-A209-4214-BDA0-357E0A325CF2}"/>
              </a:ext>
            </a:extLst>
          </p:cNvPr>
          <p:cNvSpPr txBox="1"/>
          <p:nvPr/>
        </p:nvSpPr>
        <p:spPr>
          <a:xfrm>
            <a:off x="3277717" y="398094"/>
            <a:ext cx="740529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ほんたい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71ADA75-5F3C-4903-A9A6-EB38091E7BBB}"/>
              </a:ext>
            </a:extLst>
          </p:cNvPr>
          <p:cNvSpPr txBox="1"/>
          <p:nvPr/>
        </p:nvSpPr>
        <p:spPr>
          <a:xfrm>
            <a:off x="4176799" y="396692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458B3C1-B69B-4EEE-9F6A-FE8FC0C56058}"/>
              </a:ext>
            </a:extLst>
          </p:cNvPr>
          <p:cNvSpPr txBox="1"/>
          <p:nvPr/>
        </p:nvSpPr>
        <p:spPr>
          <a:xfrm>
            <a:off x="2560483" y="392468"/>
            <a:ext cx="567559" cy="282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くるま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DBD289F8-CB95-4AE8-9807-1372DF2DD70D}"/>
              </a:ext>
            </a:extLst>
          </p:cNvPr>
          <p:cNvSpPr txBox="1"/>
          <p:nvPr/>
        </p:nvSpPr>
        <p:spPr>
          <a:xfrm>
            <a:off x="504355" y="1214696"/>
            <a:ext cx="563899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もう一方も同じ手順で組み立てます。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98C304E9-48E1-45C0-AED2-5FFA18A33FD2}"/>
              </a:ext>
            </a:extLst>
          </p:cNvPr>
          <p:cNvSpPr txBox="1"/>
          <p:nvPr/>
        </p:nvSpPr>
        <p:spPr>
          <a:xfrm>
            <a:off x="2083633" y="1283649"/>
            <a:ext cx="7311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てじゅん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F5B61A87-17E5-4059-8E7A-68ED51269E5F}"/>
              </a:ext>
            </a:extLst>
          </p:cNvPr>
          <p:cNvSpPr txBox="1"/>
          <p:nvPr/>
        </p:nvSpPr>
        <p:spPr>
          <a:xfrm>
            <a:off x="2774766" y="1283649"/>
            <a:ext cx="4182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083E7724-6599-488A-AD2F-AC5E8348D8E4}"/>
              </a:ext>
            </a:extLst>
          </p:cNvPr>
          <p:cNvSpPr txBox="1"/>
          <p:nvPr/>
        </p:nvSpPr>
        <p:spPr>
          <a:xfrm>
            <a:off x="3226455" y="1283649"/>
            <a:ext cx="4182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5060E51-AC6D-4FB2-9DF4-64A72F439A1D}"/>
              </a:ext>
            </a:extLst>
          </p:cNvPr>
          <p:cNvSpPr txBox="1"/>
          <p:nvPr/>
        </p:nvSpPr>
        <p:spPr>
          <a:xfrm>
            <a:off x="909667" y="1283649"/>
            <a:ext cx="7236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いっぽう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032F5ED-4DAD-459C-AE39-942A03E756E1}"/>
              </a:ext>
            </a:extLst>
          </p:cNvPr>
          <p:cNvSpPr txBox="1"/>
          <p:nvPr/>
        </p:nvSpPr>
        <p:spPr>
          <a:xfrm>
            <a:off x="1489325" y="1283649"/>
            <a:ext cx="7311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矢印: 右 25">
            <a:extLst>
              <a:ext uri="{FF2B5EF4-FFF2-40B4-BE49-F238E27FC236}">
                <a16:creationId xmlns:a16="http://schemas.microsoft.com/office/drawing/2014/main" id="{4E781882-90EB-4FEA-A314-6D87474F4AE0}"/>
              </a:ext>
            </a:extLst>
          </p:cNvPr>
          <p:cNvSpPr/>
          <p:nvPr/>
        </p:nvSpPr>
        <p:spPr>
          <a:xfrm>
            <a:off x="4406395" y="3608411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9A427258-A2EA-40C0-8824-3CB19FAC1B57}"/>
              </a:ext>
            </a:extLst>
          </p:cNvPr>
          <p:cNvCxnSpPr>
            <a:cxnSpLocks/>
          </p:cNvCxnSpPr>
          <p:nvPr/>
        </p:nvCxnSpPr>
        <p:spPr>
          <a:xfrm flipV="1">
            <a:off x="1271493" y="3684233"/>
            <a:ext cx="361826" cy="29944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94060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BC0A6672-9A72-49AB-AD3D-9F88F7BA3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655" y="2040235"/>
            <a:ext cx="4504227" cy="4051682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6FE6A229-C537-4780-935F-95469F1722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24931" y="2040235"/>
            <a:ext cx="4358604" cy="405468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車の本体を作る 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F3EC4A3-3FC9-43EE-B5E6-0DFC4867B06B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610944C-E8FF-4DDA-B938-AF1B1630C4B5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155C27B-6E53-43C8-9285-74A183267071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13C9E3FC-A209-4214-BDA0-357E0A325CF2}"/>
              </a:ext>
            </a:extLst>
          </p:cNvPr>
          <p:cNvSpPr txBox="1"/>
          <p:nvPr/>
        </p:nvSpPr>
        <p:spPr>
          <a:xfrm>
            <a:off x="3277717" y="398094"/>
            <a:ext cx="740529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ほんたい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71ADA75-5F3C-4903-A9A6-EB38091E7BBB}"/>
              </a:ext>
            </a:extLst>
          </p:cNvPr>
          <p:cNvSpPr txBox="1"/>
          <p:nvPr/>
        </p:nvSpPr>
        <p:spPr>
          <a:xfrm>
            <a:off x="4176799" y="396692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458B3C1-B69B-4EEE-9F6A-FE8FC0C56058}"/>
              </a:ext>
            </a:extLst>
          </p:cNvPr>
          <p:cNvSpPr txBox="1"/>
          <p:nvPr/>
        </p:nvSpPr>
        <p:spPr>
          <a:xfrm>
            <a:off x="2560483" y="392468"/>
            <a:ext cx="567559" cy="282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くるま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DBD289F8-CB95-4AE8-9807-1372DF2DD70D}"/>
              </a:ext>
            </a:extLst>
          </p:cNvPr>
          <p:cNvSpPr txBox="1"/>
          <p:nvPr/>
        </p:nvSpPr>
        <p:spPr>
          <a:xfrm>
            <a:off x="504355" y="1214696"/>
            <a:ext cx="563899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拡張ユニットの裏側の突起と組み合わせます。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98C304E9-48E1-45C0-AED2-5FFA18A33FD2}"/>
              </a:ext>
            </a:extLst>
          </p:cNvPr>
          <p:cNvSpPr txBox="1"/>
          <p:nvPr/>
        </p:nvSpPr>
        <p:spPr>
          <a:xfrm>
            <a:off x="2056999" y="1280290"/>
            <a:ext cx="7311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うらがわ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F5B61A87-17E5-4059-8E7A-68ED51269E5F}"/>
              </a:ext>
            </a:extLst>
          </p:cNvPr>
          <p:cNvSpPr txBox="1"/>
          <p:nvPr/>
        </p:nvSpPr>
        <p:spPr>
          <a:xfrm>
            <a:off x="3471581" y="1280290"/>
            <a:ext cx="4182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083E7724-6599-488A-AD2F-AC5E8348D8E4}"/>
              </a:ext>
            </a:extLst>
          </p:cNvPr>
          <p:cNvSpPr txBox="1"/>
          <p:nvPr/>
        </p:nvSpPr>
        <p:spPr>
          <a:xfrm>
            <a:off x="3923270" y="1280290"/>
            <a:ext cx="4182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矢印: 右 19">
            <a:extLst>
              <a:ext uri="{FF2B5EF4-FFF2-40B4-BE49-F238E27FC236}">
                <a16:creationId xmlns:a16="http://schemas.microsoft.com/office/drawing/2014/main" id="{8CB595FD-9212-4368-9497-992277400823}"/>
              </a:ext>
            </a:extLst>
          </p:cNvPr>
          <p:cNvSpPr/>
          <p:nvPr/>
        </p:nvSpPr>
        <p:spPr>
          <a:xfrm>
            <a:off x="4312162" y="2928401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5060E51-AC6D-4FB2-9DF4-64A72F439A1D}"/>
              </a:ext>
            </a:extLst>
          </p:cNvPr>
          <p:cNvSpPr txBox="1"/>
          <p:nvPr/>
        </p:nvSpPr>
        <p:spPr>
          <a:xfrm>
            <a:off x="401770" y="1280290"/>
            <a:ext cx="841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かくちょう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54D6750-2DFD-4BA3-947D-23088A4B56BE}"/>
              </a:ext>
            </a:extLst>
          </p:cNvPr>
          <p:cNvSpPr txBox="1"/>
          <p:nvPr/>
        </p:nvSpPr>
        <p:spPr>
          <a:xfrm>
            <a:off x="2726979" y="1280290"/>
            <a:ext cx="7311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とっき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フリーフォーム: 図形 24">
            <a:extLst>
              <a:ext uri="{FF2B5EF4-FFF2-40B4-BE49-F238E27FC236}">
                <a16:creationId xmlns:a16="http://schemas.microsoft.com/office/drawing/2014/main" id="{EC338A6A-5535-441F-863D-0CFBD16D36BB}"/>
              </a:ext>
            </a:extLst>
          </p:cNvPr>
          <p:cNvSpPr/>
          <p:nvPr/>
        </p:nvSpPr>
        <p:spPr>
          <a:xfrm rot="12246272" flipH="1" flipV="1">
            <a:off x="1277029" y="3033881"/>
            <a:ext cx="1334485" cy="539566"/>
          </a:xfrm>
          <a:custGeom>
            <a:avLst/>
            <a:gdLst>
              <a:gd name="connsiteX0" fmla="*/ 0 w 1083757"/>
              <a:gd name="connsiteY0" fmla="*/ 0 h 1139869"/>
              <a:gd name="connsiteX1" fmla="*/ 951978 w 1083757"/>
              <a:gd name="connsiteY1" fmla="*/ 263047 h 1139869"/>
              <a:gd name="connsiteX2" fmla="*/ 1052186 w 1083757"/>
              <a:gd name="connsiteY2" fmla="*/ 1139869 h 1139869"/>
              <a:gd name="connsiteX0" fmla="*/ 0 w 1083757"/>
              <a:gd name="connsiteY0" fmla="*/ 724 h 1140593"/>
              <a:gd name="connsiteX1" fmla="*/ 951978 w 1083757"/>
              <a:gd name="connsiteY1" fmla="*/ 263771 h 1140593"/>
              <a:gd name="connsiteX2" fmla="*/ 1052186 w 1083757"/>
              <a:gd name="connsiteY2" fmla="*/ 1140593 h 1140593"/>
              <a:gd name="connsiteX0" fmla="*/ 0 w 1123659"/>
              <a:gd name="connsiteY0" fmla="*/ 724 h 1140593"/>
              <a:gd name="connsiteX1" fmla="*/ 951978 w 1123659"/>
              <a:gd name="connsiteY1" fmla="*/ 263771 h 1140593"/>
              <a:gd name="connsiteX2" fmla="*/ 1052186 w 1123659"/>
              <a:gd name="connsiteY2" fmla="*/ 1140593 h 1140593"/>
              <a:gd name="connsiteX0" fmla="*/ 0 w 1087358"/>
              <a:gd name="connsiteY0" fmla="*/ 242 h 1140111"/>
              <a:gd name="connsiteX1" fmla="*/ 749082 w 1087358"/>
              <a:gd name="connsiteY1" fmla="*/ 450091 h 1140111"/>
              <a:gd name="connsiteX2" fmla="*/ 1052186 w 1087358"/>
              <a:gd name="connsiteY2" fmla="*/ 1140111 h 1140111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4374443"/>
              <a:gd name="connsiteY0" fmla="*/ 787303 h 813347"/>
              <a:gd name="connsiteX1" fmla="*/ 4374443 w 4374443"/>
              <a:gd name="connsiteY1" fmla="*/ 186318 h 813347"/>
              <a:gd name="connsiteX0" fmla="*/ -1 w 4571797"/>
              <a:gd name="connsiteY0" fmla="*/ 905339 h 929519"/>
              <a:gd name="connsiteX1" fmla="*/ 4571797 w 4571797"/>
              <a:gd name="connsiteY1" fmla="*/ 175006 h 929519"/>
              <a:gd name="connsiteX0" fmla="*/ -1 w 4571797"/>
              <a:gd name="connsiteY0" fmla="*/ 884731 h 980736"/>
              <a:gd name="connsiteX1" fmla="*/ 4571797 w 4571797"/>
              <a:gd name="connsiteY1" fmla="*/ 154398 h 980736"/>
              <a:gd name="connsiteX0" fmla="*/ -1 w 4571797"/>
              <a:gd name="connsiteY0" fmla="*/ 1107203 h 1183657"/>
              <a:gd name="connsiteX1" fmla="*/ 4571797 w 4571797"/>
              <a:gd name="connsiteY1" fmla="*/ 376870 h 1183657"/>
              <a:gd name="connsiteX0" fmla="*/ -1 w 5067741"/>
              <a:gd name="connsiteY0" fmla="*/ 2220876 h 2274667"/>
              <a:gd name="connsiteX1" fmla="*/ 5067742 w 5067741"/>
              <a:gd name="connsiteY1" fmla="*/ 278102 h 2274667"/>
              <a:gd name="connsiteX0" fmla="*/ -1 w 6378678"/>
              <a:gd name="connsiteY0" fmla="*/ 834890 h 920660"/>
              <a:gd name="connsiteX1" fmla="*/ 6378677 w 6378678"/>
              <a:gd name="connsiteY1" fmla="*/ 414739 h 920660"/>
              <a:gd name="connsiteX0" fmla="*/ -1 w 6378678"/>
              <a:gd name="connsiteY0" fmla="*/ 756490 h 1095100"/>
              <a:gd name="connsiteX1" fmla="*/ 6378677 w 6378678"/>
              <a:gd name="connsiteY1" fmla="*/ 336339 h 1095100"/>
              <a:gd name="connsiteX0" fmla="*/ -1 w 6378678"/>
              <a:gd name="connsiteY0" fmla="*/ 1548711 h 1775578"/>
              <a:gd name="connsiteX1" fmla="*/ 6378677 w 6378678"/>
              <a:gd name="connsiteY1" fmla="*/ 1128560 h 1775578"/>
              <a:gd name="connsiteX0" fmla="*/ -1 w 6378678"/>
              <a:gd name="connsiteY0" fmla="*/ 1646847 h 1721907"/>
              <a:gd name="connsiteX1" fmla="*/ 6378677 w 6378678"/>
              <a:gd name="connsiteY1" fmla="*/ 1226696 h 1721907"/>
              <a:gd name="connsiteX0" fmla="*/ -1 w 6467622"/>
              <a:gd name="connsiteY0" fmla="*/ 2404281 h 2467155"/>
              <a:gd name="connsiteX1" fmla="*/ 6467621 w 6467622"/>
              <a:gd name="connsiteY1" fmla="*/ 1076479 h 2467155"/>
              <a:gd name="connsiteX0" fmla="*/ 0 w 9285883"/>
              <a:gd name="connsiteY0" fmla="*/ 2671167 h 2730746"/>
              <a:gd name="connsiteX1" fmla="*/ 9285882 w 9285883"/>
              <a:gd name="connsiteY1" fmla="*/ 1033307 h 2730746"/>
              <a:gd name="connsiteX0" fmla="*/ 6009 w 9291892"/>
              <a:gd name="connsiteY0" fmla="*/ 2956520 h 2956521"/>
              <a:gd name="connsiteX1" fmla="*/ 9291891 w 9291892"/>
              <a:gd name="connsiteY1" fmla="*/ 1318660 h 2956521"/>
              <a:gd name="connsiteX0" fmla="*/ 6395 w 9292278"/>
              <a:gd name="connsiteY0" fmla="*/ 2329873 h 2329873"/>
              <a:gd name="connsiteX1" fmla="*/ 9292277 w 9292278"/>
              <a:gd name="connsiteY1" fmla="*/ 692013 h 2329873"/>
              <a:gd name="connsiteX0" fmla="*/ 6972 w 8835486"/>
              <a:gd name="connsiteY0" fmla="*/ 2218632 h 2218632"/>
              <a:gd name="connsiteX1" fmla="*/ 8835489 w 8835486"/>
              <a:gd name="connsiteY1" fmla="*/ 717308 h 2218632"/>
              <a:gd name="connsiteX0" fmla="*/ -5 w 8828509"/>
              <a:gd name="connsiteY0" fmla="*/ 2097022 h 2097022"/>
              <a:gd name="connsiteX1" fmla="*/ 8828512 w 8828509"/>
              <a:gd name="connsiteY1" fmla="*/ 595698 h 2097022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126874"/>
              <a:gd name="connsiteY0" fmla="*/ 45423 h 155148"/>
              <a:gd name="connsiteX1" fmla="*/ 5126877 w 5126874"/>
              <a:gd name="connsiteY1" fmla="*/ 154721 h 155148"/>
              <a:gd name="connsiteX0" fmla="*/ -5 w 5126874"/>
              <a:gd name="connsiteY0" fmla="*/ 179730 h 289030"/>
              <a:gd name="connsiteX1" fmla="*/ 5126877 w 5126874"/>
              <a:gd name="connsiteY1" fmla="*/ 289028 h 289030"/>
              <a:gd name="connsiteX0" fmla="*/ -2 w 5126881"/>
              <a:gd name="connsiteY0" fmla="*/ 177728 h 287026"/>
              <a:gd name="connsiteX1" fmla="*/ 5126880 w 5126881"/>
              <a:gd name="connsiteY1" fmla="*/ 287026 h 287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26881" h="287026">
                <a:moveTo>
                  <a:pt x="-2" y="177728"/>
                </a:moveTo>
                <a:cubicBezTo>
                  <a:pt x="896150" y="33189"/>
                  <a:pt x="3190764" y="-183570"/>
                  <a:pt x="5126880" y="287026"/>
                </a:cubicBezTo>
              </a:path>
            </a:pathLst>
          </a:custGeom>
          <a:noFill/>
          <a:ln w="38100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71350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車の本体を作る 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F3EC4A3-3FC9-43EE-B5E6-0DFC4867B06B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610944C-E8FF-4DDA-B938-AF1B1630C4B5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155C27B-6E53-43C8-9285-74A183267071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13C9E3FC-A209-4214-BDA0-357E0A325CF2}"/>
              </a:ext>
            </a:extLst>
          </p:cNvPr>
          <p:cNvSpPr txBox="1"/>
          <p:nvPr/>
        </p:nvSpPr>
        <p:spPr>
          <a:xfrm>
            <a:off x="3277717" y="398094"/>
            <a:ext cx="740529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ほんたい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71ADA75-5F3C-4903-A9A6-EB38091E7BBB}"/>
              </a:ext>
            </a:extLst>
          </p:cNvPr>
          <p:cNvSpPr txBox="1"/>
          <p:nvPr/>
        </p:nvSpPr>
        <p:spPr>
          <a:xfrm>
            <a:off x="4176799" y="396692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458B3C1-B69B-4EEE-9F6A-FE8FC0C56058}"/>
              </a:ext>
            </a:extLst>
          </p:cNvPr>
          <p:cNvSpPr txBox="1"/>
          <p:nvPr/>
        </p:nvSpPr>
        <p:spPr>
          <a:xfrm>
            <a:off x="2560483" y="392468"/>
            <a:ext cx="567559" cy="282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くるま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DBD289F8-CB95-4AE8-9807-1372DF2DD70D}"/>
              </a:ext>
            </a:extLst>
          </p:cNvPr>
          <p:cNvSpPr txBox="1"/>
          <p:nvPr/>
        </p:nvSpPr>
        <p:spPr>
          <a:xfrm>
            <a:off x="504355" y="1214696"/>
            <a:ext cx="80625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突起があるほうを上にして置き、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DC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モーターの外側のパーツを外します。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98C304E9-48E1-45C0-AED2-5FFA18A33FD2}"/>
              </a:ext>
            </a:extLst>
          </p:cNvPr>
          <p:cNvSpPr txBox="1"/>
          <p:nvPr/>
        </p:nvSpPr>
        <p:spPr>
          <a:xfrm>
            <a:off x="2283859" y="1258062"/>
            <a:ext cx="504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F5B61A87-17E5-4059-8E7A-68ED51269E5F}"/>
              </a:ext>
            </a:extLst>
          </p:cNvPr>
          <p:cNvSpPr txBox="1"/>
          <p:nvPr/>
        </p:nvSpPr>
        <p:spPr>
          <a:xfrm>
            <a:off x="3237374" y="1258062"/>
            <a:ext cx="4182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083E7724-6599-488A-AD2F-AC5E8348D8E4}"/>
              </a:ext>
            </a:extLst>
          </p:cNvPr>
          <p:cNvSpPr txBox="1"/>
          <p:nvPr/>
        </p:nvSpPr>
        <p:spPr>
          <a:xfrm>
            <a:off x="7031302" y="1258062"/>
            <a:ext cx="504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はず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5060E51-AC6D-4FB2-9DF4-64A72F439A1D}"/>
              </a:ext>
            </a:extLst>
          </p:cNvPr>
          <p:cNvSpPr txBox="1"/>
          <p:nvPr/>
        </p:nvSpPr>
        <p:spPr>
          <a:xfrm>
            <a:off x="5357206" y="1258062"/>
            <a:ext cx="841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そとがわ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54D6750-2DFD-4BA3-947D-23088A4B56BE}"/>
              </a:ext>
            </a:extLst>
          </p:cNvPr>
          <p:cNvSpPr txBox="1"/>
          <p:nvPr/>
        </p:nvSpPr>
        <p:spPr>
          <a:xfrm>
            <a:off x="413192" y="1258062"/>
            <a:ext cx="7311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とっき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699AB3F-9199-4A3C-B3B5-DD0EE8FC927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698" y="1791777"/>
            <a:ext cx="7737909" cy="4904113"/>
          </a:xfrm>
          <a:prstGeom prst="rect">
            <a:avLst/>
          </a:prstGeom>
        </p:spPr>
      </p:pic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989391C4-A7A8-4622-98D0-BC9DEC2A82D5}"/>
              </a:ext>
            </a:extLst>
          </p:cNvPr>
          <p:cNvCxnSpPr>
            <a:cxnSpLocks/>
          </p:cNvCxnSpPr>
          <p:nvPr/>
        </p:nvCxnSpPr>
        <p:spPr>
          <a:xfrm flipH="1">
            <a:off x="1731971" y="5758144"/>
            <a:ext cx="650056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CD33E57D-AE31-4F7F-A605-02BCAC401CD4}"/>
              </a:ext>
            </a:extLst>
          </p:cNvPr>
          <p:cNvCxnSpPr>
            <a:cxnSpLocks/>
          </p:cNvCxnSpPr>
          <p:nvPr/>
        </p:nvCxnSpPr>
        <p:spPr>
          <a:xfrm>
            <a:off x="6516729" y="5740388"/>
            <a:ext cx="70100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7660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336943E0-9D1D-4FD4-8E88-80F53733B38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429" y="2098382"/>
            <a:ext cx="5786317" cy="389404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車の本体を作る 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F3EC4A3-3FC9-43EE-B5E6-0DFC4867B06B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610944C-E8FF-4DDA-B938-AF1B1630C4B5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155C27B-6E53-43C8-9285-74A183267071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13C9E3FC-A209-4214-BDA0-357E0A325CF2}"/>
              </a:ext>
            </a:extLst>
          </p:cNvPr>
          <p:cNvSpPr txBox="1"/>
          <p:nvPr/>
        </p:nvSpPr>
        <p:spPr>
          <a:xfrm>
            <a:off x="3277717" y="398094"/>
            <a:ext cx="740529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ほんたい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71ADA75-5F3C-4903-A9A6-EB38091E7BBB}"/>
              </a:ext>
            </a:extLst>
          </p:cNvPr>
          <p:cNvSpPr txBox="1"/>
          <p:nvPr/>
        </p:nvSpPr>
        <p:spPr>
          <a:xfrm>
            <a:off x="4176799" y="396692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458B3C1-B69B-4EEE-9F6A-FE8FC0C56058}"/>
              </a:ext>
            </a:extLst>
          </p:cNvPr>
          <p:cNvSpPr txBox="1"/>
          <p:nvPr/>
        </p:nvSpPr>
        <p:spPr>
          <a:xfrm>
            <a:off x="2560483" y="392468"/>
            <a:ext cx="567559" cy="282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くるま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DBD289F8-CB95-4AE8-9807-1372DF2DD70D}"/>
              </a:ext>
            </a:extLst>
          </p:cNvPr>
          <p:cNvSpPr txBox="1"/>
          <p:nvPr/>
        </p:nvSpPr>
        <p:spPr>
          <a:xfrm>
            <a:off x="504355" y="1214696"/>
            <a:ext cx="80625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ステーと組み合わせます。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F5B61A87-17E5-4059-8E7A-68ED51269E5F}"/>
              </a:ext>
            </a:extLst>
          </p:cNvPr>
          <p:cNvSpPr txBox="1"/>
          <p:nvPr/>
        </p:nvSpPr>
        <p:spPr>
          <a:xfrm>
            <a:off x="1426686" y="1257015"/>
            <a:ext cx="4182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AADCB8F-91E9-475A-8A92-972ED58934DF}"/>
              </a:ext>
            </a:extLst>
          </p:cNvPr>
          <p:cNvSpPr txBox="1"/>
          <p:nvPr/>
        </p:nvSpPr>
        <p:spPr>
          <a:xfrm>
            <a:off x="1863233" y="1257015"/>
            <a:ext cx="4182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12EA2C61-1551-4B34-8597-AEAA7D3DF4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5090" y="2098383"/>
            <a:ext cx="3163704" cy="3894045"/>
          </a:xfrm>
          <a:prstGeom prst="rect">
            <a:avLst/>
          </a:prstGeom>
        </p:spPr>
      </p:pic>
      <p:sp>
        <p:nvSpPr>
          <p:cNvPr id="24" name="フリーフォーム: 図形 23">
            <a:extLst>
              <a:ext uri="{FF2B5EF4-FFF2-40B4-BE49-F238E27FC236}">
                <a16:creationId xmlns:a16="http://schemas.microsoft.com/office/drawing/2014/main" id="{65DBD5DB-9928-49A2-9AA8-380DBCB599F8}"/>
              </a:ext>
            </a:extLst>
          </p:cNvPr>
          <p:cNvSpPr/>
          <p:nvPr/>
        </p:nvSpPr>
        <p:spPr>
          <a:xfrm rot="10800000" flipV="1">
            <a:off x="3867647" y="4580044"/>
            <a:ext cx="1077496" cy="552177"/>
          </a:xfrm>
          <a:custGeom>
            <a:avLst/>
            <a:gdLst>
              <a:gd name="connsiteX0" fmla="*/ 0 w 1083757"/>
              <a:gd name="connsiteY0" fmla="*/ 0 h 1139869"/>
              <a:gd name="connsiteX1" fmla="*/ 951978 w 1083757"/>
              <a:gd name="connsiteY1" fmla="*/ 263047 h 1139869"/>
              <a:gd name="connsiteX2" fmla="*/ 1052186 w 1083757"/>
              <a:gd name="connsiteY2" fmla="*/ 1139869 h 1139869"/>
              <a:gd name="connsiteX0" fmla="*/ 0 w 1083757"/>
              <a:gd name="connsiteY0" fmla="*/ 724 h 1140593"/>
              <a:gd name="connsiteX1" fmla="*/ 951978 w 1083757"/>
              <a:gd name="connsiteY1" fmla="*/ 263771 h 1140593"/>
              <a:gd name="connsiteX2" fmla="*/ 1052186 w 1083757"/>
              <a:gd name="connsiteY2" fmla="*/ 1140593 h 1140593"/>
              <a:gd name="connsiteX0" fmla="*/ 0 w 1123659"/>
              <a:gd name="connsiteY0" fmla="*/ 724 h 1140593"/>
              <a:gd name="connsiteX1" fmla="*/ 951978 w 1123659"/>
              <a:gd name="connsiteY1" fmla="*/ 263771 h 1140593"/>
              <a:gd name="connsiteX2" fmla="*/ 1052186 w 1123659"/>
              <a:gd name="connsiteY2" fmla="*/ 1140593 h 1140593"/>
              <a:gd name="connsiteX0" fmla="*/ 0 w 1087358"/>
              <a:gd name="connsiteY0" fmla="*/ 242 h 1140111"/>
              <a:gd name="connsiteX1" fmla="*/ 749082 w 1087358"/>
              <a:gd name="connsiteY1" fmla="*/ 450091 h 1140111"/>
              <a:gd name="connsiteX2" fmla="*/ 1052186 w 1087358"/>
              <a:gd name="connsiteY2" fmla="*/ 1140111 h 1140111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4374443"/>
              <a:gd name="connsiteY0" fmla="*/ 787303 h 813347"/>
              <a:gd name="connsiteX1" fmla="*/ 4374443 w 4374443"/>
              <a:gd name="connsiteY1" fmla="*/ 186318 h 813347"/>
              <a:gd name="connsiteX0" fmla="*/ -1 w 4571797"/>
              <a:gd name="connsiteY0" fmla="*/ 905339 h 929519"/>
              <a:gd name="connsiteX1" fmla="*/ 4571797 w 4571797"/>
              <a:gd name="connsiteY1" fmla="*/ 175006 h 929519"/>
              <a:gd name="connsiteX0" fmla="*/ -1 w 4571797"/>
              <a:gd name="connsiteY0" fmla="*/ 884731 h 980736"/>
              <a:gd name="connsiteX1" fmla="*/ 4571797 w 4571797"/>
              <a:gd name="connsiteY1" fmla="*/ 154398 h 980736"/>
              <a:gd name="connsiteX0" fmla="*/ -1 w 4571797"/>
              <a:gd name="connsiteY0" fmla="*/ 1107203 h 1183657"/>
              <a:gd name="connsiteX1" fmla="*/ 4571797 w 4571797"/>
              <a:gd name="connsiteY1" fmla="*/ 376870 h 1183657"/>
              <a:gd name="connsiteX0" fmla="*/ -1 w 5067741"/>
              <a:gd name="connsiteY0" fmla="*/ 2220876 h 2274667"/>
              <a:gd name="connsiteX1" fmla="*/ 5067742 w 5067741"/>
              <a:gd name="connsiteY1" fmla="*/ 278102 h 2274667"/>
              <a:gd name="connsiteX0" fmla="*/ -1 w 6378678"/>
              <a:gd name="connsiteY0" fmla="*/ 834890 h 920660"/>
              <a:gd name="connsiteX1" fmla="*/ 6378677 w 6378678"/>
              <a:gd name="connsiteY1" fmla="*/ 414739 h 920660"/>
              <a:gd name="connsiteX0" fmla="*/ -1 w 6378678"/>
              <a:gd name="connsiteY0" fmla="*/ 756490 h 1095100"/>
              <a:gd name="connsiteX1" fmla="*/ 6378677 w 6378678"/>
              <a:gd name="connsiteY1" fmla="*/ 336339 h 1095100"/>
              <a:gd name="connsiteX0" fmla="*/ -1 w 6378678"/>
              <a:gd name="connsiteY0" fmla="*/ 1548711 h 1775578"/>
              <a:gd name="connsiteX1" fmla="*/ 6378677 w 6378678"/>
              <a:gd name="connsiteY1" fmla="*/ 1128560 h 1775578"/>
              <a:gd name="connsiteX0" fmla="*/ -1 w 6378678"/>
              <a:gd name="connsiteY0" fmla="*/ 1646847 h 1721907"/>
              <a:gd name="connsiteX1" fmla="*/ 6378677 w 6378678"/>
              <a:gd name="connsiteY1" fmla="*/ 1226696 h 1721907"/>
              <a:gd name="connsiteX0" fmla="*/ -1 w 6467622"/>
              <a:gd name="connsiteY0" fmla="*/ 2404281 h 2467155"/>
              <a:gd name="connsiteX1" fmla="*/ 6467621 w 6467622"/>
              <a:gd name="connsiteY1" fmla="*/ 1076479 h 2467155"/>
              <a:gd name="connsiteX0" fmla="*/ 0 w 9285883"/>
              <a:gd name="connsiteY0" fmla="*/ 2671167 h 2730746"/>
              <a:gd name="connsiteX1" fmla="*/ 9285882 w 9285883"/>
              <a:gd name="connsiteY1" fmla="*/ 1033307 h 2730746"/>
              <a:gd name="connsiteX0" fmla="*/ 6009 w 9291892"/>
              <a:gd name="connsiteY0" fmla="*/ 2956520 h 2956521"/>
              <a:gd name="connsiteX1" fmla="*/ 9291891 w 9291892"/>
              <a:gd name="connsiteY1" fmla="*/ 1318660 h 2956521"/>
              <a:gd name="connsiteX0" fmla="*/ 6395 w 9292278"/>
              <a:gd name="connsiteY0" fmla="*/ 2329873 h 2329873"/>
              <a:gd name="connsiteX1" fmla="*/ 9292277 w 9292278"/>
              <a:gd name="connsiteY1" fmla="*/ 692013 h 2329873"/>
              <a:gd name="connsiteX0" fmla="*/ 6972 w 8835486"/>
              <a:gd name="connsiteY0" fmla="*/ 2218632 h 2218632"/>
              <a:gd name="connsiteX1" fmla="*/ 8835489 w 8835486"/>
              <a:gd name="connsiteY1" fmla="*/ 717308 h 2218632"/>
              <a:gd name="connsiteX0" fmla="*/ -5 w 8828509"/>
              <a:gd name="connsiteY0" fmla="*/ 2097022 h 2097022"/>
              <a:gd name="connsiteX1" fmla="*/ 8828512 w 8828509"/>
              <a:gd name="connsiteY1" fmla="*/ 595698 h 2097022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126874"/>
              <a:gd name="connsiteY0" fmla="*/ 45423 h 155148"/>
              <a:gd name="connsiteX1" fmla="*/ 5126877 w 5126874"/>
              <a:gd name="connsiteY1" fmla="*/ 154721 h 155148"/>
              <a:gd name="connsiteX0" fmla="*/ -5 w 5126874"/>
              <a:gd name="connsiteY0" fmla="*/ 179730 h 289030"/>
              <a:gd name="connsiteX1" fmla="*/ 5126877 w 5126874"/>
              <a:gd name="connsiteY1" fmla="*/ 289028 h 289030"/>
              <a:gd name="connsiteX0" fmla="*/ -2 w 5126881"/>
              <a:gd name="connsiteY0" fmla="*/ 177728 h 287026"/>
              <a:gd name="connsiteX1" fmla="*/ 5126880 w 5126881"/>
              <a:gd name="connsiteY1" fmla="*/ 287026 h 287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26881" h="287026">
                <a:moveTo>
                  <a:pt x="-2" y="177728"/>
                </a:moveTo>
                <a:cubicBezTo>
                  <a:pt x="896150" y="33189"/>
                  <a:pt x="3190764" y="-183570"/>
                  <a:pt x="5126880" y="287026"/>
                </a:cubicBezTo>
              </a:path>
            </a:pathLst>
          </a:custGeom>
          <a:noFill/>
          <a:ln w="38100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フリーフォーム: 図形 24">
            <a:extLst>
              <a:ext uri="{FF2B5EF4-FFF2-40B4-BE49-F238E27FC236}">
                <a16:creationId xmlns:a16="http://schemas.microsoft.com/office/drawing/2014/main" id="{C3BE85E9-27A0-400E-8227-67940B0CE3A2}"/>
              </a:ext>
            </a:extLst>
          </p:cNvPr>
          <p:cNvSpPr/>
          <p:nvPr/>
        </p:nvSpPr>
        <p:spPr>
          <a:xfrm rot="10800000" flipH="1" flipV="1">
            <a:off x="932196" y="3348980"/>
            <a:ext cx="931037" cy="458720"/>
          </a:xfrm>
          <a:custGeom>
            <a:avLst/>
            <a:gdLst>
              <a:gd name="connsiteX0" fmla="*/ 0 w 1083757"/>
              <a:gd name="connsiteY0" fmla="*/ 0 h 1139869"/>
              <a:gd name="connsiteX1" fmla="*/ 951978 w 1083757"/>
              <a:gd name="connsiteY1" fmla="*/ 263047 h 1139869"/>
              <a:gd name="connsiteX2" fmla="*/ 1052186 w 1083757"/>
              <a:gd name="connsiteY2" fmla="*/ 1139869 h 1139869"/>
              <a:gd name="connsiteX0" fmla="*/ 0 w 1083757"/>
              <a:gd name="connsiteY0" fmla="*/ 724 h 1140593"/>
              <a:gd name="connsiteX1" fmla="*/ 951978 w 1083757"/>
              <a:gd name="connsiteY1" fmla="*/ 263771 h 1140593"/>
              <a:gd name="connsiteX2" fmla="*/ 1052186 w 1083757"/>
              <a:gd name="connsiteY2" fmla="*/ 1140593 h 1140593"/>
              <a:gd name="connsiteX0" fmla="*/ 0 w 1123659"/>
              <a:gd name="connsiteY0" fmla="*/ 724 h 1140593"/>
              <a:gd name="connsiteX1" fmla="*/ 951978 w 1123659"/>
              <a:gd name="connsiteY1" fmla="*/ 263771 h 1140593"/>
              <a:gd name="connsiteX2" fmla="*/ 1052186 w 1123659"/>
              <a:gd name="connsiteY2" fmla="*/ 1140593 h 1140593"/>
              <a:gd name="connsiteX0" fmla="*/ 0 w 1087358"/>
              <a:gd name="connsiteY0" fmla="*/ 242 h 1140111"/>
              <a:gd name="connsiteX1" fmla="*/ 749082 w 1087358"/>
              <a:gd name="connsiteY1" fmla="*/ 450091 h 1140111"/>
              <a:gd name="connsiteX2" fmla="*/ 1052186 w 1087358"/>
              <a:gd name="connsiteY2" fmla="*/ 1140111 h 1140111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4374443"/>
              <a:gd name="connsiteY0" fmla="*/ 787303 h 813347"/>
              <a:gd name="connsiteX1" fmla="*/ 4374443 w 4374443"/>
              <a:gd name="connsiteY1" fmla="*/ 186318 h 813347"/>
              <a:gd name="connsiteX0" fmla="*/ -1 w 4571797"/>
              <a:gd name="connsiteY0" fmla="*/ 905339 h 929519"/>
              <a:gd name="connsiteX1" fmla="*/ 4571797 w 4571797"/>
              <a:gd name="connsiteY1" fmla="*/ 175006 h 929519"/>
              <a:gd name="connsiteX0" fmla="*/ -1 w 4571797"/>
              <a:gd name="connsiteY0" fmla="*/ 884731 h 980736"/>
              <a:gd name="connsiteX1" fmla="*/ 4571797 w 4571797"/>
              <a:gd name="connsiteY1" fmla="*/ 154398 h 980736"/>
              <a:gd name="connsiteX0" fmla="*/ -1 w 4571797"/>
              <a:gd name="connsiteY0" fmla="*/ 1107203 h 1183657"/>
              <a:gd name="connsiteX1" fmla="*/ 4571797 w 4571797"/>
              <a:gd name="connsiteY1" fmla="*/ 376870 h 1183657"/>
              <a:gd name="connsiteX0" fmla="*/ -1 w 5067741"/>
              <a:gd name="connsiteY0" fmla="*/ 2220876 h 2274667"/>
              <a:gd name="connsiteX1" fmla="*/ 5067742 w 5067741"/>
              <a:gd name="connsiteY1" fmla="*/ 278102 h 2274667"/>
              <a:gd name="connsiteX0" fmla="*/ -1 w 6378678"/>
              <a:gd name="connsiteY0" fmla="*/ 834890 h 920660"/>
              <a:gd name="connsiteX1" fmla="*/ 6378677 w 6378678"/>
              <a:gd name="connsiteY1" fmla="*/ 414739 h 920660"/>
              <a:gd name="connsiteX0" fmla="*/ -1 w 6378678"/>
              <a:gd name="connsiteY0" fmla="*/ 756490 h 1095100"/>
              <a:gd name="connsiteX1" fmla="*/ 6378677 w 6378678"/>
              <a:gd name="connsiteY1" fmla="*/ 336339 h 1095100"/>
              <a:gd name="connsiteX0" fmla="*/ -1 w 6378678"/>
              <a:gd name="connsiteY0" fmla="*/ 1548711 h 1775578"/>
              <a:gd name="connsiteX1" fmla="*/ 6378677 w 6378678"/>
              <a:gd name="connsiteY1" fmla="*/ 1128560 h 1775578"/>
              <a:gd name="connsiteX0" fmla="*/ -1 w 6378678"/>
              <a:gd name="connsiteY0" fmla="*/ 1646847 h 1721907"/>
              <a:gd name="connsiteX1" fmla="*/ 6378677 w 6378678"/>
              <a:gd name="connsiteY1" fmla="*/ 1226696 h 1721907"/>
              <a:gd name="connsiteX0" fmla="*/ -1 w 6467622"/>
              <a:gd name="connsiteY0" fmla="*/ 2404281 h 2467155"/>
              <a:gd name="connsiteX1" fmla="*/ 6467621 w 6467622"/>
              <a:gd name="connsiteY1" fmla="*/ 1076479 h 2467155"/>
              <a:gd name="connsiteX0" fmla="*/ 0 w 9285883"/>
              <a:gd name="connsiteY0" fmla="*/ 2671167 h 2730746"/>
              <a:gd name="connsiteX1" fmla="*/ 9285882 w 9285883"/>
              <a:gd name="connsiteY1" fmla="*/ 1033307 h 2730746"/>
              <a:gd name="connsiteX0" fmla="*/ 6009 w 9291892"/>
              <a:gd name="connsiteY0" fmla="*/ 2956520 h 2956521"/>
              <a:gd name="connsiteX1" fmla="*/ 9291891 w 9291892"/>
              <a:gd name="connsiteY1" fmla="*/ 1318660 h 2956521"/>
              <a:gd name="connsiteX0" fmla="*/ 6395 w 9292278"/>
              <a:gd name="connsiteY0" fmla="*/ 2329873 h 2329873"/>
              <a:gd name="connsiteX1" fmla="*/ 9292277 w 9292278"/>
              <a:gd name="connsiteY1" fmla="*/ 692013 h 2329873"/>
              <a:gd name="connsiteX0" fmla="*/ 6972 w 8835486"/>
              <a:gd name="connsiteY0" fmla="*/ 2218632 h 2218632"/>
              <a:gd name="connsiteX1" fmla="*/ 8835489 w 8835486"/>
              <a:gd name="connsiteY1" fmla="*/ 717308 h 2218632"/>
              <a:gd name="connsiteX0" fmla="*/ -5 w 8828509"/>
              <a:gd name="connsiteY0" fmla="*/ 2097022 h 2097022"/>
              <a:gd name="connsiteX1" fmla="*/ 8828512 w 8828509"/>
              <a:gd name="connsiteY1" fmla="*/ 595698 h 2097022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126874"/>
              <a:gd name="connsiteY0" fmla="*/ 45423 h 155148"/>
              <a:gd name="connsiteX1" fmla="*/ 5126877 w 5126874"/>
              <a:gd name="connsiteY1" fmla="*/ 154721 h 155148"/>
              <a:gd name="connsiteX0" fmla="*/ -5 w 5126874"/>
              <a:gd name="connsiteY0" fmla="*/ 179730 h 289030"/>
              <a:gd name="connsiteX1" fmla="*/ 5126877 w 5126874"/>
              <a:gd name="connsiteY1" fmla="*/ 289028 h 289030"/>
              <a:gd name="connsiteX0" fmla="*/ -2 w 5126881"/>
              <a:gd name="connsiteY0" fmla="*/ 177728 h 287026"/>
              <a:gd name="connsiteX1" fmla="*/ 5126880 w 5126881"/>
              <a:gd name="connsiteY1" fmla="*/ 287026 h 287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26881" h="287026">
                <a:moveTo>
                  <a:pt x="-2" y="177728"/>
                </a:moveTo>
                <a:cubicBezTo>
                  <a:pt x="896150" y="33189"/>
                  <a:pt x="3190764" y="-183570"/>
                  <a:pt x="5126880" y="287026"/>
                </a:cubicBezTo>
              </a:path>
            </a:pathLst>
          </a:custGeom>
          <a:noFill/>
          <a:ln w="38100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フリーフォーム: 図形 27">
            <a:extLst>
              <a:ext uri="{FF2B5EF4-FFF2-40B4-BE49-F238E27FC236}">
                <a16:creationId xmlns:a16="http://schemas.microsoft.com/office/drawing/2014/main" id="{B3DC78DA-2BB7-4FE0-B15A-777D98E269E4}"/>
              </a:ext>
            </a:extLst>
          </p:cNvPr>
          <p:cNvSpPr/>
          <p:nvPr/>
        </p:nvSpPr>
        <p:spPr>
          <a:xfrm rot="10800000" flipH="1" flipV="1">
            <a:off x="686284" y="4576184"/>
            <a:ext cx="1515378" cy="552177"/>
          </a:xfrm>
          <a:custGeom>
            <a:avLst/>
            <a:gdLst>
              <a:gd name="connsiteX0" fmla="*/ 0 w 1083757"/>
              <a:gd name="connsiteY0" fmla="*/ 0 h 1139869"/>
              <a:gd name="connsiteX1" fmla="*/ 951978 w 1083757"/>
              <a:gd name="connsiteY1" fmla="*/ 263047 h 1139869"/>
              <a:gd name="connsiteX2" fmla="*/ 1052186 w 1083757"/>
              <a:gd name="connsiteY2" fmla="*/ 1139869 h 1139869"/>
              <a:gd name="connsiteX0" fmla="*/ 0 w 1083757"/>
              <a:gd name="connsiteY0" fmla="*/ 724 h 1140593"/>
              <a:gd name="connsiteX1" fmla="*/ 951978 w 1083757"/>
              <a:gd name="connsiteY1" fmla="*/ 263771 h 1140593"/>
              <a:gd name="connsiteX2" fmla="*/ 1052186 w 1083757"/>
              <a:gd name="connsiteY2" fmla="*/ 1140593 h 1140593"/>
              <a:gd name="connsiteX0" fmla="*/ 0 w 1123659"/>
              <a:gd name="connsiteY0" fmla="*/ 724 h 1140593"/>
              <a:gd name="connsiteX1" fmla="*/ 951978 w 1123659"/>
              <a:gd name="connsiteY1" fmla="*/ 263771 h 1140593"/>
              <a:gd name="connsiteX2" fmla="*/ 1052186 w 1123659"/>
              <a:gd name="connsiteY2" fmla="*/ 1140593 h 1140593"/>
              <a:gd name="connsiteX0" fmla="*/ 0 w 1087358"/>
              <a:gd name="connsiteY0" fmla="*/ 242 h 1140111"/>
              <a:gd name="connsiteX1" fmla="*/ 749082 w 1087358"/>
              <a:gd name="connsiteY1" fmla="*/ 450091 h 1140111"/>
              <a:gd name="connsiteX2" fmla="*/ 1052186 w 1087358"/>
              <a:gd name="connsiteY2" fmla="*/ 1140111 h 1140111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4374443"/>
              <a:gd name="connsiteY0" fmla="*/ 787303 h 813347"/>
              <a:gd name="connsiteX1" fmla="*/ 4374443 w 4374443"/>
              <a:gd name="connsiteY1" fmla="*/ 186318 h 813347"/>
              <a:gd name="connsiteX0" fmla="*/ -1 w 4571797"/>
              <a:gd name="connsiteY0" fmla="*/ 905339 h 929519"/>
              <a:gd name="connsiteX1" fmla="*/ 4571797 w 4571797"/>
              <a:gd name="connsiteY1" fmla="*/ 175006 h 929519"/>
              <a:gd name="connsiteX0" fmla="*/ -1 w 4571797"/>
              <a:gd name="connsiteY0" fmla="*/ 884731 h 980736"/>
              <a:gd name="connsiteX1" fmla="*/ 4571797 w 4571797"/>
              <a:gd name="connsiteY1" fmla="*/ 154398 h 980736"/>
              <a:gd name="connsiteX0" fmla="*/ -1 w 4571797"/>
              <a:gd name="connsiteY0" fmla="*/ 1107203 h 1183657"/>
              <a:gd name="connsiteX1" fmla="*/ 4571797 w 4571797"/>
              <a:gd name="connsiteY1" fmla="*/ 376870 h 1183657"/>
              <a:gd name="connsiteX0" fmla="*/ -1 w 5067741"/>
              <a:gd name="connsiteY0" fmla="*/ 2220876 h 2274667"/>
              <a:gd name="connsiteX1" fmla="*/ 5067742 w 5067741"/>
              <a:gd name="connsiteY1" fmla="*/ 278102 h 2274667"/>
              <a:gd name="connsiteX0" fmla="*/ -1 w 6378678"/>
              <a:gd name="connsiteY0" fmla="*/ 834890 h 920660"/>
              <a:gd name="connsiteX1" fmla="*/ 6378677 w 6378678"/>
              <a:gd name="connsiteY1" fmla="*/ 414739 h 920660"/>
              <a:gd name="connsiteX0" fmla="*/ -1 w 6378678"/>
              <a:gd name="connsiteY0" fmla="*/ 756490 h 1095100"/>
              <a:gd name="connsiteX1" fmla="*/ 6378677 w 6378678"/>
              <a:gd name="connsiteY1" fmla="*/ 336339 h 1095100"/>
              <a:gd name="connsiteX0" fmla="*/ -1 w 6378678"/>
              <a:gd name="connsiteY0" fmla="*/ 1548711 h 1775578"/>
              <a:gd name="connsiteX1" fmla="*/ 6378677 w 6378678"/>
              <a:gd name="connsiteY1" fmla="*/ 1128560 h 1775578"/>
              <a:gd name="connsiteX0" fmla="*/ -1 w 6378678"/>
              <a:gd name="connsiteY0" fmla="*/ 1646847 h 1721907"/>
              <a:gd name="connsiteX1" fmla="*/ 6378677 w 6378678"/>
              <a:gd name="connsiteY1" fmla="*/ 1226696 h 1721907"/>
              <a:gd name="connsiteX0" fmla="*/ -1 w 6467622"/>
              <a:gd name="connsiteY0" fmla="*/ 2404281 h 2467155"/>
              <a:gd name="connsiteX1" fmla="*/ 6467621 w 6467622"/>
              <a:gd name="connsiteY1" fmla="*/ 1076479 h 2467155"/>
              <a:gd name="connsiteX0" fmla="*/ 0 w 9285883"/>
              <a:gd name="connsiteY0" fmla="*/ 2671167 h 2730746"/>
              <a:gd name="connsiteX1" fmla="*/ 9285882 w 9285883"/>
              <a:gd name="connsiteY1" fmla="*/ 1033307 h 2730746"/>
              <a:gd name="connsiteX0" fmla="*/ 6009 w 9291892"/>
              <a:gd name="connsiteY0" fmla="*/ 2956520 h 2956521"/>
              <a:gd name="connsiteX1" fmla="*/ 9291891 w 9291892"/>
              <a:gd name="connsiteY1" fmla="*/ 1318660 h 2956521"/>
              <a:gd name="connsiteX0" fmla="*/ 6395 w 9292278"/>
              <a:gd name="connsiteY0" fmla="*/ 2329873 h 2329873"/>
              <a:gd name="connsiteX1" fmla="*/ 9292277 w 9292278"/>
              <a:gd name="connsiteY1" fmla="*/ 692013 h 2329873"/>
              <a:gd name="connsiteX0" fmla="*/ 6972 w 8835486"/>
              <a:gd name="connsiteY0" fmla="*/ 2218632 h 2218632"/>
              <a:gd name="connsiteX1" fmla="*/ 8835489 w 8835486"/>
              <a:gd name="connsiteY1" fmla="*/ 717308 h 2218632"/>
              <a:gd name="connsiteX0" fmla="*/ -5 w 8828509"/>
              <a:gd name="connsiteY0" fmla="*/ 2097022 h 2097022"/>
              <a:gd name="connsiteX1" fmla="*/ 8828512 w 8828509"/>
              <a:gd name="connsiteY1" fmla="*/ 595698 h 2097022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126874"/>
              <a:gd name="connsiteY0" fmla="*/ 45423 h 155148"/>
              <a:gd name="connsiteX1" fmla="*/ 5126877 w 5126874"/>
              <a:gd name="connsiteY1" fmla="*/ 154721 h 155148"/>
              <a:gd name="connsiteX0" fmla="*/ -5 w 5126874"/>
              <a:gd name="connsiteY0" fmla="*/ 179730 h 289030"/>
              <a:gd name="connsiteX1" fmla="*/ 5126877 w 5126874"/>
              <a:gd name="connsiteY1" fmla="*/ 289028 h 289030"/>
              <a:gd name="connsiteX0" fmla="*/ -2 w 5126881"/>
              <a:gd name="connsiteY0" fmla="*/ 177728 h 287026"/>
              <a:gd name="connsiteX1" fmla="*/ 5126880 w 5126881"/>
              <a:gd name="connsiteY1" fmla="*/ 287026 h 287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26881" h="287026">
                <a:moveTo>
                  <a:pt x="-2" y="177728"/>
                </a:moveTo>
                <a:cubicBezTo>
                  <a:pt x="896150" y="33189"/>
                  <a:pt x="3190764" y="-183570"/>
                  <a:pt x="5126880" y="287026"/>
                </a:cubicBezTo>
              </a:path>
            </a:pathLst>
          </a:custGeom>
          <a:noFill/>
          <a:ln w="38100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フリーフォーム: 図形 28">
            <a:extLst>
              <a:ext uri="{FF2B5EF4-FFF2-40B4-BE49-F238E27FC236}">
                <a16:creationId xmlns:a16="http://schemas.microsoft.com/office/drawing/2014/main" id="{CCD51B65-AF46-49C1-A3D3-AC7FFA953300}"/>
              </a:ext>
            </a:extLst>
          </p:cNvPr>
          <p:cNvSpPr/>
          <p:nvPr/>
        </p:nvSpPr>
        <p:spPr>
          <a:xfrm rot="10800000" flipV="1">
            <a:off x="3568298" y="3283097"/>
            <a:ext cx="1456462" cy="552177"/>
          </a:xfrm>
          <a:custGeom>
            <a:avLst/>
            <a:gdLst>
              <a:gd name="connsiteX0" fmla="*/ 0 w 1083757"/>
              <a:gd name="connsiteY0" fmla="*/ 0 h 1139869"/>
              <a:gd name="connsiteX1" fmla="*/ 951978 w 1083757"/>
              <a:gd name="connsiteY1" fmla="*/ 263047 h 1139869"/>
              <a:gd name="connsiteX2" fmla="*/ 1052186 w 1083757"/>
              <a:gd name="connsiteY2" fmla="*/ 1139869 h 1139869"/>
              <a:gd name="connsiteX0" fmla="*/ 0 w 1083757"/>
              <a:gd name="connsiteY0" fmla="*/ 724 h 1140593"/>
              <a:gd name="connsiteX1" fmla="*/ 951978 w 1083757"/>
              <a:gd name="connsiteY1" fmla="*/ 263771 h 1140593"/>
              <a:gd name="connsiteX2" fmla="*/ 1052186 w 1083757"/>
              <a:gd name="connsiteY2" fmla="*/ 1140593 h 1140593"/>
              <a:gd name="connsiteX0" fmla="*/ 0 w 1123659"/>
              <a:gd name="connsiteY0" fmla="*/ 724 h 1140593"/>
              <a:gd name="connsiteX1" fmla="*/ 951978 w 1123659"/>
              <a:gd name="connsiteY1" fmla="*/ 263771 h 1140593"/>
              <a:gd name="connsiteX2" fmla="*/ 1052186 w 1123659"/>
              <a:gd name="connsiteY2" fmla="*/ 1140593 h 1140593"/>
              <a:gd name="connsiteX0" fmla="*/ 0 w 1087358"/>
              <a:gd name="connsiteY0" fmla="*/ 242 h 1140111"/>
              <a:gd name="connsiteX1" fmla="*/ 749082 w 1087358"/>
              <a:gd name="connsiteY1" fmla="*/ 450091 h 1140111"/>
              <a:gd name="connsiteX2" fmla="*/ 1052186 w 1087358"/>
              <a:gd name="connsiteY2" fmla="*/ 1140111 h 1140111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4374443"/>
              <a:gd name="connsiteY0" fmla="*/ 787303 h 813347"/>
              <a:gd name="connsiteX1" fmla="*/ 4374443 w 4374443"/>
              <a:gd name="connsiteY1" fmla="*/ 186318 h 813347"/>
              <a:gd name="connsiteX0" fmla="*/ -1 w 4571797"/>
              <a:gd name="connsiteY0" fmla="*/ 905339 h 929519"/>
              <a:gd name="connsiteX1" fmla="*/ 4571797 w 4571797"/>
              <a:gd name="connsiteY1" fmla="*/ 175006 h 929519"/>
              <a:gd name="connsiteX0" fmla="*/ -1 w 4571797"/>
              <a:gd name="connsiteY0" fmla="*/ 884731 h 980736"/>
              <a:gd name="connsiteX1" fmla="*/ 4571797 w 4571797"/>
              <a:gd name="connsiteY1" fmla="*/ 154398 h 980736"/>
              <a:gd name="connsiteX0" fmla="*/ -1 w 4571797"/>
              <a:gd name="connsiteY0" fmla="*/ 1107203 h 1183657"/>
              <a:gd name="connsiteX1" fmla="*/ 4571797 w 4571797"/>
              <a:gd name="connsiteY1" fmla="*/ 376870 h 1183657"/>
              <a:gd name="connsiteX0" fmla="*/ -1 w 5067741"/>
              <a:gd name="connsiteY0" fmla="*/ 2220876 h 2274667"/>
              <a:gd name="connsiteX1" fmla="*/ 5067742 w 5067741"/>
              <a:gd name="connsiteY1" fmla="*/ 278102 h 2274667"/>
              <a:gd name="connsiteX0" fmla="*/ -1 w 6378678"/>
              <a:gd name="connsiteY0" fmla="*/ 834890 h 920660"/>
              <a:gd name="connsiteX1" fmla="*/ 6378677 w 6378678"/>
              <a:gd name="connsiteY1" fmla="*/ 414739 h 920660"/>
              <a:gd name="connsiteX0" fmla="*/ -1 w 6378678"/>
              <a:gd name="connsiteY0" fmla="*/ 756490 h 1095100"/>
              <a:gd name="connsiteX1" fmla="*/ 6378677 w 6378678"/>
              <a:gd name="connsiteY1" fmla="*/ 336339 h 1095100"/>
              <a:gd name="connsiteX0" fmla="*/ -1 w 6378678"/>
              <a:gd name="connsiteY0" fmla="*/ 1548711 h 1775578"/>
              <a:gd name="connsiteX1" fmla="*/ 6378677 w 6378678"/>
              <a:gd name="connsiteY1" fmla="*/ 1128560 h 1775578"/>
              <a:gd name="connsiteX0" fmla="*/ -1 w 6378678"/>
              <a:gd name="connsiteY0" fmla="*/ 1646847 h 1721907"/>
              <a:gd name="connsiteX1" fmla="*/ 6378677 w 6378678"/>
              <a:gd name="connsiteY1" fmla="*/ 1226696 h 1721907"/>
              <a:gd name="connsiteX0" fmla="*/ -1 w 6467622"/>
              <a:gd name="connsiteY0" fmla="*/ 2404281 h 2467155"/>
              <a:gd name="connsiteX1" fmla="*/ 6467621 w 6467622"/>
              <a:gd name="connsiteY1" fmla="*/ 1076479 h 2467155"/>
              <a:gd name="connsiteX0" fmla="*/ 0 w 9285883"/>
              <a:gd name="connsiteY0" fmla="*/ 2671167 h 2730746"/>
              <a:gd name="connsiteX1" fmla="*/ 9285882 w 9285883"/>
              <a:gd name="connsiteY1" fmla="*/ 1033307 h 2730746"/>
              <a:gd name="connsiteX0" fmla="*/ 6009 w 9291892"/>
              <a:gd name="connsiteY0" fmla="*/ 2956520 h 2956521"/>
              <a:gd name="connsiteX1" fmla="*/ 9291891 w 9291892"/>
              <a:gd name="connsiteY1" fmla="*/ 1318660 h 2956521"/>
              <a:gd name="connsiteX0" fmla="*/ 6395 w 9292278"/>
              <a:gd name="connsiteY0" fmla="*/ 2329873 h 2329873"/>
              <a:gd name="connsiteX1" fmla="*/ 9292277 w 9292278"/>
              <a:gd name="connsiteY1" fmla="*/ 692013 h 2329873"/>
              <a:gd name="connsiteX0" fmla="*/ 6972 w 8835486"/>
              <a:gd name="connsiteY0" fmla="*/ 2218632 h 2218632"/>
              <a:gd name="connsiteX1" fmla="*/ 8835489 w 8835486"/>
              <a:gd name="connsiteY1" fmla="*/ 717308 h 2218632"/>
              <a:gd name="connsiteX0" fmla="*/ -5 w 8828509"/>
              <a:gd name="connsiteY0" fmla="*/ 2097022 h 2097022"/>
              <a:gd name="connsiteX1" fmla="*/ 8828512 w 8828509"/>
              <a:gd name="connsiteY1" fmla="*/ 595698 h 2097022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126874"/>
              <a:gd name="connsiteY0" fmla="*/ 45423 h 155148"/>
              <a:gd name="connsiteX1" fmla="*/ 5126877 w 5126874"/>
              <a:gd name="connsiteY1" fmla="*/ 154721 h 155148"/>
              <a:gd name="connsiteX0" fmla="*/ -5 w 5126874"/>
              <a:gd name="connsiteY0" fmla="*/ 179730 h 289030"/>
              <a:gd name="connsiteX1" fmla="*/ 5126877 w 5126874"/>
              <a:gd name="connsiteY1" fmla="*/ 289028 h 289030"/>
              <a:gd name="connsiteX0" fmla="*/ -2 w 5126881"/>
              <a:gd name="connsiteY0" fmla="*/ 177728 h 287026"/>
              <a:gd name="connsiteX1" fmla="*/ 5126880 w 5126881"/>
              <a:gd name="connsiteY1" fmla="*/ 287026 h 287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26881" h="287026">
                <a:moveTo>
                  <a:pt x="-2" y="177728"/>
                </a:moveTo>
                <a:cubicBezTo>
                  <a:pt x="896150" y="33189"/>
                  <a:pt x="3190764" y="-183570"/>
                  <a:pt x="5126880" y="287026"/>
                </a:cubicBezTo>
              </a:path>
            </a:pathLst>
          </a:custGeom>
          <a:noFill/>
          <a:ln w="38100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矢印: 右 29">
            <a:extLst>
              <a:ext uri="{FF2B5EF4-FFF2-40B4-BE49-F238E27FC236}">
                <a16:creationId xmlns:a16="http://schemas.microsoft.com/office/drawing/2014/main" id="{8C26948F-1F8B-47B7-ACB4-718B51CDF653}"/>
              </a:ext>
            </a:extLst>
          </p:cNvPr>
          <p:cNvSpPr/>
          <p:nvPr/>
        </p:nvSpPr>
        <p:spPr>
          <a:xfrm>
            <a:off x="5575702" y="3559186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0957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>
            <a:extLst>
              <a:ext uri="{FF2B5EF4-FFF2-40B4-BE49-F238E27FC236}">
                <a16:creationId xmlns:a16="http://schemas.microsoft.com/office/drawing/2014/main" id="{00529F5A-836C-4217-97DC-1E0BF2349EF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5734" y="2166672"/>
            <a:ext cx="4322909" cy="41405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② タイヤを結合する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3CCEDA8-D744-40A8-9A76-E5E0FC2BA749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4B659CE-C5AA-4640-ACFC-51C315AB6744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9123001-8BA5-41F8-9C0D-D91FAA251200}"/>
              </a:ext>
            </a:extLst>
          </p:cNvPr>
          <p:cNvSpPr txBox="1"/>
          <p:nvPr/>
        </p:nvSpPr>
        <p:spPr>
          <a:xfrm>
            <a:off x="3711683" y="398094"/>
            <a:ext cx="7405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けつごう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3A8882-AAB6-41BF-AA39-B5FF2AF3B95B}"/>
              </a:ext>
            </a:extLst>
          </p:cNvPr>
          <p:cNvSpPr txBox="1"/>
          <p:nvPr/>
        </p:nvSpPr>
        <p:spPr>
          <a:xfrm>
            <a:off x="493338" y="1221580"/>
            <a:ext cx="63779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ブロックギヤ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30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とギヤ用タイヤゴムを組み合わせます。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D4AD297-0E59-482A-9278-E404971D2745}"/>
              </a:ext>
            </a:extLst>
          </p:cNvPr>
          <p:cNvSpPr txBox="1"/>
          <p:nvPr/>
        </p:nvSpPr>
        <p:spPr>
          <a:xfrm>
            <a:off x="2816452" y="1268450"/>
            <a:ext cx="441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188734E-24AA-4AA0-ACB4-11996062A94D}"/>
              </a:ext>
            </a:extLst>
          </p:cNvPr>
          <p:cNvSpPr txBox="1"/>
          <p:nvPr/>
        </p:nvSpPr>
        <p:spPr>
          <a:xfrm>
            <a:off x="4422341" y="1279288"/>
            <a:ext cx="441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297014B-33A8-4C13-976B-2F2B851735AB}"/>
              </a:ext>
            </a:extLst>
          </p:cNvPr>
          <p:cNvSpPr txBox="1"/>
          <p:nvPr/>
        </p:nvSpPr>
        <p:spPr>
          <a:xfrm>
            <a:off x="4863700" y="1279288"/>
            <a:ext cx="441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2FA97A4A-B40B-49F0-9D7A-DCA463F383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07512" y="4657277"/>
            <a:ext cx="4341182" cy="163817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98522AF-0A95-4C83-9A74-E7785D1AB5C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07512" y="2166672"/>
            <a:ext cx="4341182" cy="2443301"/>
          </a:xfrm>
          <a:prstGeom prst="rect">
            <a:avLst/>
          </a:prstGeom>
        </p:spPr>
      </p:pic>
      <p:sp>
        <p:nvSpPr>
          <p:cNvPr id="27" name="矢印: 右 26">
            <a:extLst>
              <a:ext uri="{FF2B5EF4-FFF2-40B4-BE49-F238E27FC236}">
                <a16:creationId xmlns:a16="http://schemas.microsoft.com/office/drawing/2014/main" id="{EF486550-5A8F-46BF-BC6A-10393B67B8D7}"/>
              </a:ext>
            </a:extLst>
          </p:cNvPr>
          <p:cNvSpPr/>
          <p:nvPr/>
        </p:nvSpPr>
        <p:spPr>
          <a:xfrm>
            <a:off x="4185152" y="3239591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矢印: 右 30">
            <a:extLst>
              <a:ext uri="{FF2B5EF4-FFF2-40B4-BE49-F238E27FC236}">
                <a16:creationId xmlns:a16="http://schemas.microsoft.com/office/drawing/2014/main" id="{DB78D80E-8955-4D3A-91C1-CA2B6FAA0413}"/>
              </a:ext>
            </a:extLst>
          </p:cNvPr>
          <p:cNvSpPr/>
          <p:nvPr/>
        </p:nvSpPr>
        <p:spPr>
          <a:xfrm rot="5400000">
            <a:off x="6409011" y="448731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3784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図 20">
            <a:extLst>
              <a:ext uri="{FF2B5EF4-FFF2-40B4-BE49-F238E27FC236}">
                <a16:creationId xmlns:a16="http://schemas.microsoft.com/office/drawing/2014/main" id="{F00FA4CA-4933-429B-AC43-006D549D95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38000" contrast="-3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409" y="2297818"/>
            <a:ext cx="5308847" cy="3336441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F1375B58-4978-43F7-9E4E-12F44564E3D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18000" contrast="-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64390" y="2297818"/>
            <a:ext cx="3564201" cy="333644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② タイヤを結合する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3CCEDA8-D744-40A8-9A76-E5E0FC2BA749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4B659CE-C5AA-4640-ACFC-51C315AB6744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9123001-8BA5-41F8-9C0D-D91FAA251200}"/>
              </a:ext>
            </a:extLst>
          </p:cNvPr>
          <p:cNvSpPr txBox="1"/>
          <p:nvPr/>
        </p:nvSpPr>
        <p:spPr>
          <a:xfrm>
            <a:off x="3711683" y="398094"/>
            <a:ext cx="7405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けつごう</a:t>
            </a:r>
          </a:p>
        </p:txBody>
      </p:sp>
      <p:sp>
        <p:nvSpPr>
          <p:cNvPr id="27" name="矢印: 右 26">
            <a:extLst>
              <a:ext uri="{FF2B5EF4-FFF2-40B4-BE49-F238E27FC236}">
                <a16:creationId xmlns:a16="http://schemas.microsoft.com/office/drawing/2014/main" id="{EF486550-5A8F-46BF-BC6A-10393B67B8D7}"/>
              </a:ext>
            </a:extLst>
          </p:cNvPr>
          <p:cNvSpPr/>
          <p:nvPr/>
        </p:nvSpPr>
        <p:spPr>
          <a:xfrm>
            <a:off x="4859855" y="269787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0A8AA16-426D-485B-ABCF-6BB770F0B387}"/>
              </a:ext>
            </a:extLst>
          </p:cNvPr>
          <p:cNvSpPr txBox="1"/>
          <p:nvPr/>
        </p:nvSpPr>
        <p:spPr>
          <a:xfrm>
            <a:off x="493338" y="1221580"/>
            <a:ext cx="63779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モーターと結合します。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E359F16-0B7B-45BC-849F-0C268DB6CE22}"/>
              </a:ext>
            </a:extLst>
          </p:cNvPr>
          <p:cNvSpPr txBox="1"/>
          <p:nvPr/>
        </p:nvSpPr>
        <p:spPr>
          <a:xfrm>
            <a:off x="1945324" y="1289018"/>
            <a:ext cx="6547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けつごう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6CFE3AB7-D003-480E-819C-B516F03B9160}"/>
              </a:ext>
            </a:extLst>
          </p:cNvPr>
          <p:cNvCxnSpPr>
            <a:cxnSpLocks/>
          </p:cNvCxnSpPr>
          <p:nvPr/>
        </p:nvCxnSpPr>
        <p:spPr>
          <a:xfrm>
            <a:off x="1426686" y="3751790"/>
            <a:ext cx="518638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2448A9D7-EA1A-44CC-B428-D8FF8CF59366}"/>
              </a:ext>
            </a:extLst>
          </p:cNvPr>
          <p:cNvCxnSpPr>
            <a:cxnSpLocks/>
          </p:cNvCxnSpPr>
          <p:nvPr/>
        </p:nvCxnSpPr>
        <p:spPr>
          <a:xfrm flipH="1">
            <a:off x="3633892" y="3751790"/>
            <a:ext cx="520858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20708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2C897CCA-8B90-4131-AFBE-650C7ECC21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4700"/>
                    </a14:imgEffect>
                    <a14:imgEffect>
                      <a14:brightnessContrast bright="-8000" contrast="4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97455" y="1991415"/>
            <a:ext cx="3547724" cy="407244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③ 先端の部品を作る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3CCEDA8-D744-40A8-9A76-E5E0FC2BA749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4B659CE-C5AA-4640-ACFC-51C315AB6744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9123001-8BA5-41F8-9C0D-D91FAA251200}"/>
              </a:ext>
            </a:extLst>
          </p:cNvPr>
          <p:cNvSpPr txBox="1"/>
          <p:nvPr/>
        </p:nvSpPr>
        <p:spPr>
          <a:xfrm>
            <a:off x="2681873" y="389215"/>
            <a:ext cx="7405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せんたん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0A8AA16-426D-485B-ABCF-6BB770F0B387}"/>
              </a:ext>
            </a:extLst>
          </p:cNvPr>
          <p:cNvSpPr txBox="1"/>
          <p:nvPr/>
        </p:nvSpPr>
        <p:spPr>
          <a:xfrm>
            <a:off x="493338" y="1221580"/>
            <a:ext cx="775401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：青、</a:t>
            </a:r>
            <a:r>
              <a:rPr kumimoji="1" lang="ja-JP" altLang="en-US" sz="1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基本四角：赤、丸（目玉）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のブロックを組み合わせます。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E359F16-0B7B-45BC-849F-0C268DB6CE22}"/>
              </a:ext>
            </a:extLst>
          </p:cNvPr>
          <p:cNvSpPr txBox="1"/>
          <p:nvPr/>
        </p:nvSpPr>
        <p:spPr>
          <a:xfrm>
            <a:off x="2056999" y="1305922"/>
            <a:ext cx="99691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5995922-3921-4BEE-BE82-B9A9295A8959}"/>
              </a:ext>
            </a:extLst>
          </p:cNvPr>
          <p:cNvSpPr txBox="1"/>
          <p:nvPr/>
        </p:nvSpPr>
        <p:spPr>
          <a:xfrm>
            <a:off x="3601570" y="390798"/>
            <a:ext cx="7405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ぶひん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737A0AD-A61E-4F02-868C-34114FBD155C}"/>
              </a:ext>
            </a:extLst>
          </p:cNvPr>
          <p:cNvSpPr txBox="1"/>
          <p:nvPr/>
        </p:nvSpPr>
        <p:spPr>
          <a:xfrm>
            <a:off x="4555164" y="389214"/>
            <a:ext cx="4118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648B2E49-F89C-40C3-866D-563FFEEE85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4700"/>
                    </a14:imgEffect>
                    <a14:imgEffect>
                      <a14:brightnessContrast bright="-8000" contrast="4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4561" y="2026936"/>
            <a:ext cx="4256170" cy="4001399"/>
          </a:xfrm>
          <a:prstGeom prst="rect">
            <a:avLst/>
          </a:prstGeom>
        </p:spPr>
      </p:pic>
      <p:sp>
        <p:nvSpPr>
          <p:cNvPr id="27" name="矢印: 右 26">
            <a:extLst>
              <a:ext uri="{FF2B5EF4-FFF2-40B4-BE49-F238E27FC236}">
                <a16:creationId xmlns:a16="http://schemas.microsoft.com/office/drawing/2014/main" id="{EF486550-5A8F-46BF-BC6A-10393B67B8D7}"/>
              </a:ext>
            </a:extLst>
          </p:cNvPr>
          <p:cNvSpPr/>
          <p:nvPr/>
        </p:nvSpPr>
        <p:spPr>
          <a:xfrm>
            <a:off x="4510002" y="372768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3D386A5-D286-420B-AD65-4175BA31CF96}"/>
              </a:ext>
            </a:extLst>
          </p:cNvPr>
          <p:cNvSpPr txBox="1"/>
          <p:nvPr/>
        </p:nvSpPr>
        <p:spPr>
          <a:xfrm>
            <a:off x="1539212" y="1305922"/>
            <a:ext cx="4465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1B956DB-7A54-47B2-AB88-A174DCB7E447}"/>
              </a:ext>
            </a:extLst>
          </p:cNvPr>
          <p:cNvSpPr txBox="1"/>
          <p:nvPr/>
        </p:nvSpPr>
        <p:spPr>
          <a:xfrm>
            <a:off x="3154979" y="1305922"/>
            <a:ext cx="4465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あか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4BB9D98-ED32-4C69-8BB4-EFCD00171C53}"/>
              </a:ext>
            </a:extLst>
          </p:cNvPr>
          <p:cNvSpPr txBox="1"/>
          <p:nvPr/>
        </p:nvSpPr>
        <p:spPr>
          <a:xfrm>
            <a:off x="3601570" y="1305922"/>
            <a:ext cx="4465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まる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13C2318-4A73-4EAC-B507-2999E9819678}"/>
              </a:ext>
            </a:extLst>
          </p:cNvPr>
          <p:cNvSpPr txBox="1"/>
          <p:nvPr/>
        </p:nvSpPr>
        <p:spPr>
          <a:xfrm>
            <a:off x="4091043" y="1305922"/>
            <a:ext cx="5696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めだま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A3798D5-5CAD-4EDD-82E1-D50573D6D2A0}"/>
              </a:ext>
            </a:extLst>
          </p:cNvPr>
          <p:cNvSpPr txBox="1"/>
          <p:nvPr/>
        </p:nvSpPr>
        <p:spPr>
          <a:xfrm>
            <a:off x="6106630" y="1305922"/>
            <a:ext cx="441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981B6A7-2C83-4D04-A1ED-F2E64336C06A}"/>
              </a:ext>
            </a:extLst>
          </p:cNvPr>
          <p:cNvSpPr txBox="1"/>
          <p:nvPr/>
        </p:nvSpPr>
        <p:spPr>
          <a:xfrm>
            <a:off x="6547989" y="1305922"/>
            <a:ext cx="441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354337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図 20">
            <a:extLst>
              <a:ext uri="{FF2B5EF4-FFF2-40B4-BE49-F238E27FC236}">
                <a16:creationId xmlns:a16="http://schemas.microsoft.com/office/drawing/2014/main" id="{0C2D5453-A487-4876-81BE-2C91C185A28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791" y="1883004"/>
            <a:ext cx="4866183" cy="4172989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3CBB70CD-D9EC-44B4-8C28-FFA10CC4642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20190" y="1883004"/>
            <a:ext cx="4023019" cy="417298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③ 先端の部品を作る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3CCEDA8-D744-40A8-9A76-E5E0FC2BA749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4B659CE-C5AA-4640-ACFC-51C315AB6744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9123001-8BA5-41F8-9C0D-D91FAA251200}"/>
              </a:ext>
            </a:extLst>
          </p:cNvPr>
          <p:cNvSpPr txBox="1"/>
          <p:nvPr/>
        </p:nvSpPr>
        <p:spPr>
          <a:xfrm>
            <a:off x="2664117" y="389215"/>
            <a:ext cx="7405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せんたん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0A8AA16-426D-485B-ABCF-6BB770F0B387}"/>
              </a:ext>
            </a:extLst>
          </p:cNvPr>
          <p:cNvSpPr txBox="1"/>
          <p:nvPr/>
        </p:nvSpPr>
        <p:spPr>
          <a:xfrm>
            <a:off x="493338" y="1221580"/>
            <a:ext cx="775401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：薄青のブロックに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挿し込みます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5995922-3921-4BEE-BE82-B9A9295A8959}"/>
              </a:ext>
            </a:extLst>
          </p:cNvPr>
          <p:cNvSpPr txBox="1"/>
          <p:nvPr/>
        </p:nvSpPr>
        <p:spPr>
          <a:xfrm>
            <a:off x="3601570" y="390798"/>
            <a:ext cx="7405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ぶひん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737A0AD-A61E-4F02-868C-34114FBD155C}"/>
              </a:ext>
            </a:extLst>
          </p:cNvPr>
          <p:cNvSpPr txBox="1"/>
          <p:nvPr/>
        </p:nvSpPr>
        <p:spPr>
          <a:xfrm>
            <a:off x="4555164" y="389214"/>
            <a:ext cx="4118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27" name="矢印: 右 26">
            <a:extLst>
              <a:ext uri="{FF2B5EF4-FFF2-40B4-BE49-F238E27FC236}">
                <a16:creationId xmlns:a16="http://schemas.microsoft.com/office/drawing/2014/main" id="{EF486550-5A8F-46BF-BC6A-10393B67B8D7}"/>
              </a:ext>
            </a:extLst>
          </p:cNvPr>
          <p:cNvSpPr/>
          <p:nvPr/>
        </p:nvSpPr>
        <p:spPr>
          <a:xfrm>
            <a:off x="4510002" y="372768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3D386A5-D286-420B-AD65-4175BA31CF96}"/>
              </a:ext>
            </a:extLst>
          </p:cNvPr>
          <p:cNvSpPr txBox="1"/>
          <p:nvPr/>
        </p:nvSpPr>
        <p:spPr>
          <a:xfrm>
            <a:off x="1539212" y="1305922"/>
            <a:ext cx="6802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うすあお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A3798D5-5CAD-4EDD-82E1-D50573D6D2A0}"/>
              </a:ext>
            </a:extLst>
          </p:cNvPr>
          <p:cNvSpPr txBox="1"/>
          <p:nvPr/>
        </p:nvSpPr>
        <p:spPr>
          <a:xfrm>
            <a:off x="3378013" y="1303136"/>
            <a:ext cx="441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981B6A7-2C83-4D04-A1ED-F2E64336C06A}"/>
              </a:ext>
            </a:extLst>
          </p:cNvPr>
          <p:cNvSpPr txBox="1"/>
          <p:nvPr/>
        </p:nvSpPr>
        <p:spPr>
          <a:xfrm>
            <a:off x="3819372" y="1303136"/>
            <a:ext cx="441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楕円 27">
            <a:extLst>
              <a:ext uri="{FF2B5EF4-FFF2-40B4-BE49-F238E27FC236}">
                <a16:creationId xmlns:a16="http://schemas.microsoft.com/office/drawing/2014/main" id="{06CAF029-3ABB-4FC3-A458-7505A4DD2558}"/>
              </a:ext>
            </a:extLst>
          </p:cNvPr>
          <p:cNvSpPr/>
          <p:nvPr/>
        </p:nvSpPr>
        <p:spPr>
          <a:xfrm>
            <a:off x="2787024" y="3257044"/>
            <a:ext cx="929955" cy="913882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84938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>
            <a:extLst>
              <a:ext uri="{FF2B5EF4-FFF2-40B4-BE49-F238E27FC236}">
                <a16:creationId xmlns:a16="http://schemas.microsoft.com/office/drawing/2014/main" id="{12376E42-C43B-4FD2-87A5-CA108A5111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851" y="2096427"/>
            <a:ext cx="4563053" cy="4054058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8B752EDF-EC45-40F0-AC41-626B9A1CCFB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62907" y="2096427"/>
            <a:ext cx="4319242" cy="405405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④ 電池ボックスを結合する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3CCEDA8-D744-40A8-9A76-E5E0FC2BA749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4B659CE-C5AA-4640-ACFC-51C315AB6744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9123001-8BA5-41F8-9C0D-D91FAA251200}"/>
              </a:ext>
            </a:extLst>
          </p:cNvPr>
          <p:cNvSpPr txBox="1"/>
          <p:nvPr/>
        </p:nvSpPr>
        <p:spPr>
          <a:xfrm>
            <a:off x="4624904" y="398094"/>
            <a:ext cx="7405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けつごう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3A8882-AAB6-41BF-AA39-B5FF2AF3B95B}"/>
              </a:ext>
            </a:extLst>
          </p:cNvPr>
          <p:cNvSpPr txBox="1"/>
          <p:nvPr/>
        </p:nvSpPr>
        <p:spPr>
          <a:xfrm>
            <a:off x="404561" y="1336990"/>
            <a:ext cx="857964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拡張ユニットと電池ボックスを結合します。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E881739-8AD2-4D45-92FE-07A178DD8EAF}"/>
              </a:ext>
            </a:extLst>
          </p:cNvPr>
          <p:cNvSpPr txBox="1"/>
          <p:nvPr/>
        </p:nvSpPr>
        <p:spPr>
          <a:xfrm>
            <a:off x="3550787" y="1411975"/>
            <a:ext cx="7193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けつごう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0342085-8DA7-462F-946A-8FD052B7BFA4}"/>
              </a:ext>
            </a:extLst>
          </p:cNvPr>
          <p:cNvSpPr txBox="1"/>
          <p:nvPr/>
        </p:nvSpPr>
        <p:spPr>
          <a:xfrm>
            <a:off x="334735" y="1411975"/>
            <a:ext cx="8564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かくちょう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9736156-15BC-4950-A51F-4EBAB6EF07DF}"/>
              </a:ext>
            </a:extLst>
          </p:cNvPr>
          <p:cNvSpPr txBox="1"/>
          <p:nvPr/>
        </p:nvSpPr>
        <p:spPr>
          <a:xfrm>
            <a:off x="2621176" y="384270"/>
            <a:ext cx="7405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でんち</a:t>
            </a:r>
          </a:p>
        </p:txBody>
      </p:sp>
      <p:sp>
        <p:nvSpPr>
          <p:cNvPr id="21" name="フリーフォーム: 図形 20">
            <a:extLst>
              <a:ext uri="{FF2B5EF4-FFF2-40B4-BE49-F238E27FC236}">
                <a16:creationId xmlns:a16="http://schemas.microsoft.com/office/drawing/2014/main" id="{D9A168FB-7E2A-4840-BB6A-24B4C391FCC5}"/>
              </a:ext>
            </a:extLst>
          </p:cNvPr>
          <p:cNvSpPr/>
          <p:nvPr/>
        </p:nvSpPr>
        <p:spPr>
          <a:xfrm rot="11834321" flipV="1">
            <a:off x="1949112" y="2438003"/>
            <a:ext cx="1950489" cy="1015082"/>
          </a:xfrm>
          <a:custGeom>
            <a:avLst/>
            <a:gdLst>
              <a:gd name="connsiteX0" fmla="*/ 0 w 1083757"/>
              <a:gd name="connsiteY0" fmla="*/ 0 h 1139869"/>
              <a:gd name="connsiteX1" fmla="*/ 951978 w 1083757"/>
              <a:gd name="connsiteY1" fmla="*/ 263047 h 1139869"/>
              <a:gd name="connsiteX2" fmla="*/ 1052186 w 1083757"/>
              <a:gd name="connsiteY2" fmla="*/ 1139869 h 1139869"/>
              <a:gd name="connsiteX0" fmla="*/ 0 w 1083757"/>
              <a:gd name="connsiteY0" fmla="*/ 724 h 1140593"/>
              <a:gd name="connsiteX1" fmla="*/ 951978 w 1083757"/>
              <a:gd name="connsiteY1" fmla="*/ 263771 h 1140593"/>
              <a:gd name="connsiteX2" fmla="*/ 1052186 w 1083757"/>
              <a:gd name="connsiteY2" fmla="*/ 1140593 h 1140593"/>
              <a:gd name="connsiteX0" fmla="*/ 0 w 1123659"/>
              <a:gd name="connsiteY0" fmla="*/ 724 h 1140593"/>
              <a:gd name="connsiteX1" fmla="*/ 951978 w 1123659"/>
              <a:gd name="connsiteY1" fmla="*/ 263771 h 1140593"/>
              <a:gd name="connsiteX2" fmla="*/ 1052186 w 1123659"/>
              <a:gd name="connsiteY2" fmla="*/ 1140593 h 1140593"/>
              <a:gd name="connsiteX0" fmla="*/ 0 w 1087358"/>
              <a:gd name="connsiteY0" fmla="*/ 242 h 1140111"/>
              <a:gd name="connsiteX1" fmla="*/ 749082 w 1087358"/>
              <a:gd name="connsiteY1" fmla="*/ 450091 h 1140111"/>
              <a:gd name="connsiteX2" fmla="*/ 1052186 w 1087358"/>
              <a:gd name="connsiteY2" fmla="*/ 1140111 h 1140111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4374443"/>
              <a:gd name="connsiteY0" fmla="*/ 787303 h 813347"/>
              <a:gd name="connsiteX1" fmla="*/ 4374443 w 4374443"/>
              <a:gd name="connsiteY1" fmla="*/ 186318 h 813347"/>
              <a:gd name="connsiteX0" fmla="*/ -1 w 4571797"/>
              <a:gd name="connsiteY0" fmla="*/ 905339 h 929519"/>
              <a:gd name="connsiteX1" fmla="*/ 4571797 w 4571797"/>
              <a:gd name="connsiteY1" fmla="*/ 175006 h 929519"/>
              <a:gd name="connsiteX0" fmla="*/ -1 w 4571797"/>
              <a:gd name="connsiteY0" fmla="*/ 884731 h 980736"/>
              <a:gd name="connsiteX1" fmla="*/ 4571797 w 4571797"/>
              <a:gd name="connsiteY1" fmla="*/ 154398 h 980736"/>
              <a:gd name="connsiteX0" fmla="*/ -1 w 4571797"/>
              <a:gd name="connsiteY0" fmla="*/ 1107203 h 1183657"/>
              <a:gd name="connsiteX1" fmla="*/ 4571797 w 4571797"/>
              <a:gd name="connsiteY1" fmla="*/ 376870 h 1183657"/>
              <a:gd name="connsiteX0" fmla="*/ -1 w 5067741"/>
              <a:gd name="connsiteY0" fmla="*/ 2220876 h 2274667"/>
              <a:gd name="connsiteX1" fmla="*/ 5067742 w 5067741"/>
              <a:gd name="connsiteY1" fmla="*/ 278102 h 2274667"/>
              <a:gd name="connsiteX0" fmla="*/ -1 w 6378678"/>
              <a:gd name="connsiteY0" fmla="*/ 834890 h 920660"/>
              <a:gd name="connsiteX1" fmla="*/ 6378677 w 6378678"/>
              <a:gd name="connsiteY1" fmla="*/ 414739 h 920660"/>
              <a:gd name="connsiteX0" fmla="*/ -1 w 6378678"/>
              <a:gd name="connsiteY0" fmla="*/ 756490 h 1095100"/>
              <a:gd name="connsiteX1" fmla="*/ 6378677 w 6378678"/>
              <a:gd name="connsiteY1" fmla="*/ 336339 h 1095100"/>
              <a:gd name="connsiteX0" fmla="*/ -1 w 6378678"/>
              <a:gd name="connsiteY0" fmla="*/ 1548711 h 1775578"/>
              <a:gd name="connsiteX1" fmla="*/ 6378677 w 6378678"/>
              <a:gd name="connsiteY1" fmla="*/ 1128560 h 1775578"/>
              <a:gd name="connsiteX0" fmla="*/ -1 w 6378678"/>
              <a:gd name="connsiteY0" fmla="*/ 1646847 h 1721907"/>
              <a:gd name="connsiteX1" fmla="*/ 6378677 w 6378678"/>
              <a:gd name="connsiteY1" fmla="*/ 1226696 h 1721907"/>
              <a:gd name="connsiteX0" fmla="*/ -1 w 6467622"/>
              <a:gd name="connsiteY0" fmla="*/ 2404281 h 2467155"/>
              <a:gd name="connsiteX1" fmla="*/ 6467621 w 6467622"/>
              <a:gd name="connsiteY1" fmla="*/ 1076479 h 2467155"/>
              <a:gd name="connsiteX0" fmla="*/ 0 w 9285883"/>
              <a:gd name="connsiteY0" fmla="*/ 2671167 h 2730746"/>
              <a:gd name="connsiteX1" fmla="*/ 9285882 w 9285883"/>
              <a:gd name="connsiteY1" fmla="*/ 1033307 h 2730746"/>
              <a:gd name="connsiteX0" fmla="*/ 6009 w 9291892"/>
              <a:gd name="connsiteY0" fmla="*/ 2956520 h 2956521"/>
              <a:gd name="connsiteX1" fmla="*/ 9291891 w 9291892"/>
              <a:gd name="connsiteY1" fmla="*/ 1318660 h 2956521"/>
              <a:gd name="connsiteX0" fmla="*/ 6395 w 9292278"/>
              <a:gd name="connsiteY0" fmla="*/ 2329873 h 2329873"/>
              <a:gd name="connsiteX1" fmla="*/ 9292277 w 9292278"/>
              <a:gd name="connsiteY1" fmla="*/ 692013 h 2329873"/>
              <a:gd name="connsiteX0" fmla="*/ 6972 w 8835486"/>
              <a:gd name="connsiteY0" fmla="*/ 2218632 h 2218632"/>
              <a:gd name="connsiteX1" fmla="*/ 8835489 w 8835486"/>
              <a:gd name="connsiteY1" fmla="*/ 717308 h 2218632"/>
              <a:gd name="connsiteX0" fmla="*/ -5 w 8828509"/>
              <a:gd name="connsiteY0" fmla="*/ 2097022 h 2097022"/>
              <a:gd name="connsiteX1" fmla="*/ 8828512 w 8828509"/>
              <a:gd name="connsiteY1" fmla="*/ 595698 h 2097022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126874"/>
              <a:gd name="connsiteY0" fmla="*/ 45423 h 155148"/>
              <a:gd name="connsiteX1" fmla="*/ 5126877 w 5126874"/>
              <a:gd name="connsiteY1" fmla="*/ 154721 h 155148"/>
              <a:gd name="connsiteX0" fmla="*/ -5 w 5126874"/>
              <a:gd name="connsiteY0" fmla="*/ 179730 h 289030"/>
              <a:gd name="connsiteX1" fmla="*/ 5126877 w 5126874"/>
              <a:gd name="connsiteY1" fmla="*/ 289028 h 289030"/>
              <a:gd name="connsiteX0" fmla="*/ -2 w 5126881"/>
              <a:gd name="connsiteY0" fmla="*/ 177728 h 287026"/>
              <a:gd name="connsiteX1" fmla="*/ 5126880 w 5126881"/>
              <a:gd name="connsiteY1" fmla="*/ 287026 h 287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26881" h="287026">
                <a:moveTo>
                  <a:pt x="-2" y="177728"/>
                </a:moveTo>
                <a:cubicBezTo>
                  <a:pt x="896150" y="33189"/>
                  <a:pt x="3190764" y="-183570"/>
                  <a:pt x="5126880" y="287026"/>
                </a:cubicBezTo>
              </a:path>
            </a:pathLst>
          </a:custGeom>
          <a:noFill/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フリーフォーム: 図形 27">
            <a:extLst>
              <a:ext uri="{FF2B5EF4-FFF2-40B4-BE49-F238E27FC236}">
                <a16:creationId xmlns:a16="http://schemas.microsoft.com/office/drawing/2014/main" id="{7460AF4A-428B-4E4A-B2A6-729B7413A90A}"/>
              </a:ext>
            </a:extLst>
          </p:cNvPr>
          <p:cNvSpPr/>
          <p:nvPr/>
        </p:nvSpPr>
        <p:spPr>
          <a:xfrm rot="11775372" flipV="1">
            <a:off x="2379033" y="3235036"/>
            <a:ext cx="1693117" cy="735957"/>
          </a:xfrm>
          <a:custGeom>
            <a:avLst/>
            <a:gdLst>
              <a:gd name="connsiteX0" fmla="*/ 0 w 1083757"/>
              <a:gd name="connsiteY0" fmla="*/ 0 h 1139869"/>
              <a:gd name="connsiteX1" fmla="*/ 951978 w 1083757"/>
              <a:gd name="connsiteY1" fmla="*/ 263047 h 1139869"/>
              <a:gd name="connsiteX2" fmla="*/ 1052186 w 1083757"/>
              <a:gd name="connsiteY2" fmla="*/ 1139869 h 1139869"/>
              <a:gd name="connsiteX0" fmla="*/ 0 w 1083757"/>
              <a:gd name="connsiteY0" fmla="*/ 724 h 1140593"/>
              <a:gd name="connsiteX1" fmla="*/ 951978 w 1083757"/>
              <a:gd name="connsiteY1" fmla="*/ 263771 h 1140593"/>
              <a:gd name="connsiteX2" fmla="*/ 1052186 w 1083757"/>
              <a:gd name="connsiteY2" fmla="*/ 1140593 h 1140593"/>
              <a:gd name="connsiteX0" fmla="*/ 0 w 1123659"/>
              <a:gd name="connsiteY0" fmla="*/ 724 h 1140593"/>
              <a:gd name="connsiteX1" fmla="*/ 951978 w 1123659"/>
              <a:gd name="connsiteY1" fmla="*/ 263771 h 1140593"/>
              <a:gd name="connsiteX2" fmla="*/ 1052186 w 1123659"/>
              <a:gd name="connsiteY2" fmla="*/ 1140593 h 1140593"/>
              <a:gd name="connsiteX0" fmla="*/ 0 w 1087358"/>
              <a:gd name="connsiteY0" fmla="*/ 242 h 1140111"/>
              <a:gd name="connsiteX1" fmla="*/ 749082 w 1087358"/>
              <a:gd name="connsiteY1" fmla="*/ 450091 h 1140111"/>
              <a:gd name="connsiteX2" fmla="*/ 1052186 w 1087358"/>
              <a:gd name="connsiteY2" fmla="*/ 1140111 h 1140111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4374443"/>
              <a:gd name="connsiteY0" fmla="*/ 787303 h 813347"/>
              <a:gd name="connsiteX1" fmla="*/ 4374443 w 4374443"/>
              <a:gd name="connsiteY1" fmla="*/ 186318 h 813347"/>
              <a:gd name="connsiteX0" fmla="*/ -1 w 4571797"/>
              <a:gd name="connsiteY0" fmla="*/ 905339 h 929519"/>
              <a:gd name="connsiteX1" fmla="*/ 4571797 w 4571797"/>
              <a:gd name="connsiteY1" fmla="*/ 175006 h 929519"/>
              <a:gd name="connsiteX0" fmla="*/ -1 w 4571797"/>
              <a:gd name="connsiteY0" fmla="*/ 884731 h 980736"/>
              <a:gd name="connsiteX1" fmla="*/ 4571797 w 4571797"/>
              <a:gd name="connsiteY1" fmla="*/ 154398 h 980736"/>
              <a:gd name="connsiteX0" fmla="*/ -1 w 4571797"/>
              <a:gd name="connsiteY0" fmla="*/ 1107203 h 1183657"/>
              <a:gd name="connsiteX1" fmla="*/ 4571797 w 4571797"/>
              <a:gd name="connsiteY1" fmla="*/ 376870 h 1183657"/>
              <a:gd name="connsiteX0" fmla="*/ -1 w 5067741"/>
              <a:gd name="connsiteY0" fmla="*/ 2220876 h 2274667"/>
              <a:gd name="connsiteX1" fmla="*/ 5067742 w 5067741"/>
              <a:gd name="connsiteY1" fmla="*/ 278102 h 2274667"/>
              <a:gd name="connsiteX0" fmla="*/ -1 w 6378678"/>
              <a:gd name="connsiteY0" fmla="*/ 834890 h 920660"/>
              <a:gd name="connsiteX1" fmla="*/ 6378677 w 6378678"/>
              <a:gd name="connsiteY1" fmla="*/ 414739 h 920660"/>
              <a:gd name="connsiteX0" fmla="*/ -1 w 6378678"/>
              <a:gd name="connsiteY0" fmla="*/ 756490 h 1095100"/>
              <a:gd name="connsiteX1" fmla="*/ 6378677 w 6378678"/>
              <a:gd name="connsiteY1" fmla="*/ 336339 h 1095100"/>
              <a:gd name="connsiteX0" fmla="*/ -1 w 6378678"/>
              <a:gd name="connsiteY0" fmla="*/ 1548711 h 1775578"/>
              <a:gd name="connsiteX1" fmla="*/ 6378677 w 6378678"/>
              <a:gd name="connsiteY1" fmla="*/ 1128560 h 1775578"/>
              <a:gd name="connsiteX0" fmla="*/ -1 w 6378678"/>
              <a:gd name="connsiteY0" fmla="*/ 1646847 h 1721907"/>
              <a:gd name="connsiteX1" fmla="*/ 6378677 w 6378678"/>
              <a:gd name="connsiteY1" fmla="*/ 1226696 h 1721907"/>
              <a:gd name="connsiteX0" fmla="*/ -1 w 6467622"/>
              <a:gd name="connsiteY0" fmla="*/ 2404281 h 2467155"/>
              <a:gd name="connsiteX1" fmla="*/ 6467621 w 6467622"/>
              <a:gd name="connsiteY1" fmla="*/ 1076479 h 2467155"/>
              <a:gd name="connsiteX0" fmla="*/ 0 w 9285883"/>
              <a:gd name="connsiteY0" fmla="*/ 2671167 h 2730746"/>
              <a:gd name="connsiteX1" fmla="*/ 9285882 w 9285883"/>
              <a:gd name="connsiteY1" fmla="*/ 1033307 h 2730746"/>
              <a:gd name="connsiteX0" fmla="*/ 6009 w 9291892"/>
              <a:gd name="connsiteY0" fmla="*/ 2956520 h 2956521"/>
              <a:gd name="connsiteX1" fmla="*/ 9291891 w 9291892"/>
              <a:gd name="connsiteY1" fmla="*/ 1318660 h 2956521"/>
              <a:gd name="connsiteX0" fmla="*/ 6395 w 9292278"/>
              <a:gd name="connsiteY0" fmla="*/ 2329873 h 2329873"/>
              <a:gd name="connsiteX1" fmla="*/ 9292277 w 9292278"/>
              <a:gd name="connsiteY1" fmla="*/ 692013 h 2329873"/>
              <a:gd name="connsiteX0" fmla="*/ 6972 w 8835486"/>
              <a:gd name="connsiteY0" fmla="*/ 2218632 h 2218632"/>
              <a:gd name="connsiteX1" fmla="*/ 8835489 w 8835486"/>
              <a:gd name="connsiteY1" fmla="*/ 717308 h 2218632"/>
              <a:gd name="connsiteX0" fmla="*/ -5 w 8828509"/>
              <a:gd name="connsiteY0" fmla="*/ 2097022 h 2097022"/>
              <a:gd name="connsiteX1" fmla="*/ 8828512 w 8828509"/>
              <a:gd name="connsiteY1" fmla="*/ 595698 h 2097022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126874"/>
              <a:gd name="connsiteY0" fmla="*/ 45423 h 155148"/>
              <a:gd name="connsiteX1" fmla="*/ 5126877 w 5126874"/>
              <a:gd name="connsiteY1" fmla="*/ 154721 h 155148"/>
              <a:gd name="connsiteX0" fmla="*/ -5 w 5126874"/>
              <a:gd name="connsiteY0" fmla="*/ 179730 h 289030"/>
              <a:gd name="connsiteX1" fmla="*/ 5126877 w 5126874"/>
              <a:gd name="connsiteY1" fmla="*/ 289028 h 289030"/>
              <a:gd name="connsiteX0" fmla="*/ -2 w 5126881"/>
              <a:gd name="connsiteY0" fmla="*/ 177728 h 287026"/>
              <a:gd name="connsiteX1" fmla="*/ 5126880 w 5126881"/>
              <a:gd name="connsiteY1" fmla="*/ 287026 h 287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26881" h="287026">
                <a:moveTo>
                  <a:pt x="-2" y="177728"/>
                </a:moveTo>
                <a:cubicBezTo>
                  <a:pt x="896150" y="33189"/>
                  <a:pt x="3190764" y="-183570"/>
                  <a:pt x="5126880" y="287026"/>
                </a:cubicBezTo>
              </a:path>
            </a:pathLst>
          </a:custGeom>
          <a:noFill/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矢印: 右 28">
            <a:extLst>
              <a:ext uri="{FF2B5EF4-FFF2-40B4-BE49-F238E27FC236}">
                <a16:creationId xmlns:a16="http://schemas.microsoft.com/office/drawing/2014/main" id="{E26E42C0-7707-473E-AEEE-866BFFECFAF1}"/>
              </a:ext>
            </a:extLst>
          </p:cNvPr>
          <p:cNvSpPr/>
          <p:nvPr/>
        </p:nvSpPr>
        <p:spPr>
          <a:xfrm>
            <a:off x="4354081" y="3949623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7C49A23-100F-4974-A4EC-69D981DFEC10}"/>
              </a:ext>
            </a:extLst>
          </p:cNvPr>
          <p:cNvSpPr txBox="1"/>
          <p:nvPr/>
        </p:nvSpPr>
        <p:spPr>
          <a:xfrm>
            <a:off x="2056999" y="1411975"/>
            <a:ext cx="5641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でんち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154404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図 28">
            <a:extLst>
              <a:ext uri="{FF2B5EF4-FFF2-40B4-BE49-F238E27FC236}">
                <a16:creationId xmlns:a16="http://schemas.microsoft.com/office/drawing/2014/main" id="{4C044EBA-14B0-4AA3-97E2-C2AF8F0FF0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19902" y="2309610"/>
            <a:ext cx="3740332" cy="3526043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D9039D40-9A3B-4409-9531-E17B84FDE42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3996" y="2309610"/>
            <a:ext cx="4197525" cy="352604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⑤ </a:t>
            </a:r>
            <a:r>
              <a:rPr lang="en-US" altLang="ja-JP" dirty="0"/>
              <a:t>DC</a:t>
            </a:r>
            <a:r>
              <a:rPr lang="ja-JP" altLang="en-US" dirty="0"/>
              <a:t>モーター、電池ボックスを接続する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3CCEDA8-D744-40A8-9A76-E5E0FC2BA749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4B659CE-C5AA-4640-ACFC-51C315AB6744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9123001-8BA5-41F8-9C0D-D91FAA251200}"/>
              </a:ext>
            </a:extLst>
          </p:cNvPr>
          <p:cNvSpPr txBox="1"/>
          <p:nvPr/>
        </p:nvSpPr>
        <p:spPr>
          <a:xfrm>
            <a:off x="6462337" y="383435"/>
            <a:ext cx="7405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せつぞく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3A8882-AAB6-41BF-AA39-B5FF2AF3B95B}"/>
              </a:ext>
            </a:extLst>
          </p:cNvPr>
          <p:cNvSpPr txBox="1"/>
          <p:nvPr/>
        </p:nvSpPr>
        <p:spPr>
          <a:xfrm>
            <a:off x="404561" y="1101889"/>
            <a:ext cx="857964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モーターのコードを、拡張ユニットの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M1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M2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に接続します。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電池ボックスのコードを、拡張ユニットの</a:t>
            </a: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BATT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に接続します。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E881739-8AD2-4D45-92FE-07A178DD8EAF}"/>
              </a:ext>
            </a:extLst>
          </p:cNvPr>
          <p:cNvSpPr txBox="1"/>
          <p:nvPr/>
        </p:nvSpPr>
        <p:spPr>
          <a:xfrm>
            <a:off x="5805109" y="1157984"/>
            <a:ext cx="6572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0342085-8DA7-462F-946A-8FD052B7BFA4}"/>
              </a:ext>
            </a:extLst>
          </p:cNvPr>
          <p:cNvSpPr txBox="1"/>
          <p:nvPr/>
        </p:nvSpPr>
        <p:spPr>
          <a:xfrm>
            <a:off x="2953116" y="1167845"/>
            <a:ext cx="7614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かくちょう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矢印: 右 26">
            <a:extLst>
              <a:ext uri="{FF2B5EF4-FFF2-40B4-BE49-F238E27FC236}">
                <a16:creationId xmlns:a16="http://schemas.microsoft.com/office/drawing/2014/main" id="{6A83FB9E-E06A-4E4B-A898-3519295713E7}"/>
              </a:ext>
            </a:extLst>
          </p:cNvPr>
          <p:cNvSpPr/>
          <p:nvPr/>
        </p:nvSpPr>
        <p:spPr>
          <a:xfrm>
            <a:off x="4540423" y="3395645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吹き出し: 角を丸めた四角形 29">
            <a:extLst>
              <a:ext uri="{FF2B5EF4-FFF2-40B4-BE49-F238E27FC236}">
                <a16:creationId xmlns:a16="http://schemas.microsoft.com/office/drawing/2014/main" id="{5548839C-7C87-456B-AE3A-6613A836D6E2}"/>
              </a:ext>
            </a:extLst>
          </p:cNvPr>
          <p:cNvSpPr/>
          <p:nvPr/>
        </p:nvSpPr>
        <p:spPr>
          <a:xfrm>
            <a:off x="976162" y="5881744"/>
            <a:ext cx="5183521" cy="665360"/>
          </a:xfrm>
          <a:prstGeom prst="wedgeRoundRectCallout">
            <a:avLst>
              <a:gd name="adj1" fmla="val -51522"/>
              <a:gd name="adj2" fmla="val -16243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60C4316-72E0-4D37-91B8-B14FED1B7721}"/>
              </a:ext>
            </a:extLst>
          </p:cNvPr>
          <p:cNvGrpSpPr/>
          <p:nvPr/>
        </p:nvGrpSpPr>
        <p:grpSpPr>
          <a:xfrm>
            <a:off x="923460" y="5936608"/>
            <a:ext cx="5414801" cy="523220"/>
            <a:chOff x="876271" y="5692585"/>
            <a:chExt cx="5414801" cy="523220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FE932822-311F-4DBE-A18E-5B9595AA1316}"/>
                </a:ext>
              </a:extLst>
            </p:cNvPr>
            <p:cNvSpPr txBox="1"/>
            <p:nvPr/>
          </p:nvSpPr>
          <p:spPr>
            <a:xfrm>
              <a:off x="876271" y="5692585"/>
              <a:ext cx="54148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ケーブルの上下の向きを間違えないように注意しよう！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10FB151F-D467-4106-917E-2875A574CFBF}"/>
                </a:ext>
              </a:extLst>
            </p:cNvPr>
            <p:cNvSpPr txBox="1"/>
            <p:nvPr/>
          </p:nvSpPr>
          <p:spPr>
            <a:xfrm>
              <a:off x="2545179" y="5751831"/>
              <a:ext cx="2676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816031EB-0DA0-43D9-B65E-09606667CA98}"/>
                </a:ext>
              </a:extLst>
            </p:cNvPr>
            <p:cNvSpPr txBox="1"/>
            <p:nvPr/>
          </p:nvSpPr>
          <p:spPr>
            <a:xfrm>
              <a:off x="3108375" y="5751831"/>
              <a:ext cx="5757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まちが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C6C8A817-5EFB-4EED-BF9A-E03E12A8FF08}"/>
                </a:ext>
              </a:extLst>
            </p:cNvPr>
            <p:cNvSpPr txBox="1"/>
            <p:nvPr/>
          </p:nvSpPr>
          <p:spPr>
            <a:xfrm>
              <a:off x="1844191" y="5751831"/>
              <a:ext cx="6565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じょうげ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6F110826-D364-4F55-B8FC-80160B94E61D}"/>
                </a:ext>
              </a:extLst>
            </p:cNvPr>
            <p:cNvSpPr txBox="1"/>
            <p:nvPr/>
          </p:nvSpPr>
          <p:spPr>
            <a:xfrm>
              <a:off x="4703066" y="5751831"/>
              <a:ext cx="6565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ちゅうい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45" name="図 44">
            <a:extLst>
              <a:ext uri="{FF2B5EF4-FFF2-40B4-BE49-F238E27FC236}">
                <a16:creationId xmlns:a16="http://schemas.microsoft.com/office/drawing/2014/main" id="{3EB9EF3A-D7AE-4C2F-83F7-E3221843A4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617" y="5308847"/>
            <a:ext cx="914400" cy="1549153"/>
          </a:xfrm>
          <a:prstGeom prst="rect">
            <a:avLst/>
          </a:prstGeom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325981E5-C4A5-42EF-A32A-2C3EE0CB100B}"/>
              </a:ext>
            </a:extLst>
          </p:cNvPr>
          <p:cNvSpPr txBox="1"/>
          <p:nvPr/>
        </p:nvSpPr>
        <p:spPr>
          <a:xfrm>
            <a:off x="4472677" y="382187"/>
            <a:ext cx="7405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でんち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871E9F52-220D-4C6B-BFD2-D9379D6A9CB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684663" y="5301827"/>
            <a:ext cx="1530285" cy="1544325"/>
          </a:xfrm>
          <a:prstGeom prst="ellipse">
            <a:avLst/>
          </a:prstGeom>
          <a:ln w="38100">
            <a:solidFill>
              <a:schemeClr val="bg1"/>
            </a:solidFill>
          </a:ln>
        </p:spPr>
      </p:pic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FE06CA1-CDAD-456E-8E49-070F878419D2}"/>
              </a:ext>
            </a:extLst>
          </p:cNvPr>
          <p:cNvSpPr txBox="1"/>
          <p:nvPr/>
        </p:nvSpPr>
        <p:spPr>
          <a:xfrm>
            <a:off x="5627219" y="1742517"/>
            <a:ext cx="6572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A38367EE-B0D8-42CC-967A-BBC5ADA86D41}"/>
              </a:ext>
            </a:extLst>
          </p:cNvPr>
          <p:cNvSpPr txBox="1"/>
          <p:nvPr/>
        </p:nvSpPr>
        <p:spPr>
          <a:xfrm>
            <a:off x="3128196" y="1736474"/>
            <a:ext cx="7614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かくちょう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8D073528-8BD2-4C89-9AD3-5665E49FBEAA}"/>
              </a:ext>
            </a:extLst>
          </p:cNvPr>
          <p:cNvSpPr txBox="1"/>
          <p:nvPr/>
        </p:nvSpPr>
        <p:spPr>
          <a:xfrm>
            <a:off x="428441" y="1734805"/>
            <a:ext cx="5759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でんち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01F463CD-8C44-4553-9DA7-99A92BB76884}"/>
              </a:ext>
            </a:extLst>
          </p:cNvPr>
          <p:cNvSpPr txBox="1"/>
          <p:nvPr/>
        </p:nvSpPr>
        <p:spPr>
          <a:xfrm>
            <a:off x="2486673" y="5401411"/>
            <a:ext cx="6839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M1</a:t>
            </a:r>
            <a:endParaRPr kumimoji="1" lang="ja-JP" altLang="en-US" sz="20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9EB77D23-5D93-440D-BF42-60115C565C58}"/>
              </a:ext>
            </a:extLst>
          </p:cNvPr>
          <p:cNvSpPr txBox="1"/>
          <p:nvPr/>
        </p:nvSpPr>
        <p:spPr>
          <a:xfrm>
            <a:off x="3881025" y="3847015"/>
            <a:ext cx="894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M2</a:t>
            </a:r>
            <a:endParaRPr kumimoji="1" lang="ja-JP" altLang="en-US" sz="20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1E3107C-0A26-4C11-BA4D-672C05F93728}"/>
              </a:ext>
            </a:extLst>
          </p:cNvPr>
          <p:cNvSpPr txBox="1"/>
          <p:nvPr/>
        </p:nvSpPr>
        <p:spPr>
          <a:xfrm>
            <a:off x="2219679" y="4490478"/>
            <a:ext cx="894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電池</a:t>
            </a:r>
          </a:p>
        </p:txBody>
      </p:sp>
      <p:sp>
        <p:nvSpPr>
          <p:cNvPr id="33" name="楕円 32">
            <a:extLst>
              <a:ext uri="{FF2B5EF4-FFF2-40B4-BE49-F238E27FC236}">
                <a16:creationId xmlns:a16="http://schemas.microsoft.com/office/drawing/2014/main" id="{9C591D79-6F52-4192-9E98-0F3051EB080E}"/>
              </a:ext>
            </a:extLst>
          </p:cNvPr>
          <p:cNvSpPr/>
          <p:nvPr/>
        </p:nvSpPr>
        <p:spPr>
          <a:xfrm rot="19924643">
            <a:off x="6411572" y="3355227"/>
            <a:ext cx="1053001" cy="176790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15879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⑤ </a:t>
            </a:r>
            <a:r>
              <a:rPr lang="en-US" altLang="ja-JP" dirty="0"/>
              <a:t>DC</a:t>
            </a:r>
            <a:r>
              <a:rPr lang="ja-JP" altLang="en-US" dirty="0"/>
              <a:t>モーター、電池ボックスを接続する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3CCEDA8-D744-40A8-9A76-E5E0FC2BA749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4B659CE-C5AA-4640-ACFC-51C315AB6744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9123001-8BA5-41F8-9C0D-D91FAA251200}"/>
              </a:ext>
            </a:extLst>
          </p:cNvPr>
          <p:cNvSpPr txBox="1"/>
          <p:nvPr/>
        </p:nvSpPr>
        <p:spPr>
          <a:xfrm>
            <a:off x="6462337" y="383435"/>
            <a:ext cx="7405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せつぞく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325981E5-C4A5-42EF-A32A-2C3EE0CB100B}"/>
              </a:ext>
            </a:extLst>
          </p:cNvPr>
          <p:cNvSpPr txBox="1"/>
          <p:nvPr/>
        </p:nvSpPr>
        <p:spPr>
          <a:xfrm>
            <a:off x="4472677" y="382187"/>
            <a:ext cx="7405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でんち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E0D80887-0B77-4C7C-830A-E9B29D465F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44557" y="1589373"/>
            <a:ext cx="4252133" cy="4252133"/>
          </a:xfrm>
          <a:prstGeom prst="rect">
            <a:avLst/>
          </a:prstGeom>
        </p:spPr>
      </p:pic>
      <p:pic>
        <p:nvPicPr>
          <p:cNvPr id="51" name="図 50">
            <a:extLst>
              <a:ext uri="{FF2B5EF4-FFF2-40B4-BE49-F238E27FC236}">
                <a16:creationId xmlns:a16="http://schemas.microsoft.com/office/drawing/2014/main" id="{EDB9F09B-830A-436F-BDBF-4FB3DF37102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1589374"/>
            <a:ext cx="4452258" cy="425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8353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完成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3CCEDA8-D744-40A8-9A76-E5E0FC2BA749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4B659CE-C5AA-4640-ACFC-51C315AB6744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BC25C4FA-3C73-4E6E-AECE-777B70E2325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5108" b="9630"/>
          <a:stretch/>
        </p:blipFill>
        <p:spPr>
          <a:xfrm>
            <a:off x="1225032" y="1202156"/>
            <a:ext cx="6644344" cy="5154890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7FAE474-A1DC-48F0-BA7F-4FFDA55F179E}"/>
              </a:ext>
            </a:extLst>
          </p:cNvPr>
          <p:cNvSpPr txBox="1"/>
          <p:nvPr/>
        </p:nvSpPr>
        <p:spPr>
          <a:xfrm>
            <a:off x="2174681" y="396563"/>
            <a:ext cx="7777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かんせい</a:t>
            </a:r>
          </a:p>
        </p:txBody>
      </p:sp>
    </p:spTree>
    <p:extLst>
      <p:ext uri="{BB962C8B-B14F-4D97-AF65-F5344CB8AC3E}">
        <p14:creationId xmlns:p14="http://schemas.microsoft.com/office/powerpoint/2010/main" val="9870994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3515557" y="1351294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92913C35-B93D-4EBC-8810-BDFA2AF96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t="625" r="-31632" b="3403"/>
          <a:stretch/>
        </p:blipFill>
        <p:spPr>
          <a:xfrm>
            <a:off x="0" y="4515035"/>
            <a:ext cx="9144000" cy="2342965"/>
          </a:xfrm>
        </p:spPr>
      </p:pic>
    </p:spTree>
    <p:extLst>
      <p:ext uri="{BB962C8B-B14F-4D97-AF65-F5344CB8AC3E}">
        <p14:creationId xmlns:p14="http://schemas.microsoft.com/office/powerpoint/2010/main" val="17519325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04B75A8-DFB1-4827-8E75-AE1D65B9E0A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193727" y="618989"/>
            <a:ext cx="4439746" cy="68580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9E4EFFE0-5FAB-4597-8F04-107A91328B3C}"/>
              </a:ext>
            </a:extLst>
          </p:cNvPr>
          <p:cNvGrpSpPr/>
          <p:nvPr/>
        </p:nvGrpSpPr>
        <p:grpSpPr>
          <a:xfrm>
            <a:off x="726487" y="1286248"/>
            <a:ext cx="7254538" cy="577081"/>
            <a:chOff x="495668" y="1060559"/>
            <a:chExt cx="7254538" cy="577081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B8954E6D-D880-4B95-AF35-8764A284737A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ケーブルでパソコンとつなげます。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D7EE5503-EEF2-4429-9A9D-F5CF53259E0C}"/>
                </a:ext>
              </a:extLst>
            </p:cNvPr>
            <p:cNvSpPr txBox="1"/>
            <p:nvPr/>
          </p:nvSpPr>
          <p:spPr>
            <a:xfrm>
              <a:off x="495668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1" name="楕円 10">
            <a:extLst>
              <a:ext uri="{FF2B5EF4-FFF2-40B4-BE49-F238E27FC236}">
                <a16:creationId xmlns:a16="http://schemas.microsoft.com/office/drawing/2014/main" id="{4F142894-6148-4DFC-9BF9-5AB9E47A1376}"/>
              </a:ext>
            </a:extLst>
          </p:cNvPr>
          <p:cNvSpPr/>
          <p:nvPr/>
        </p:nvSpPr>
        <p:spPr>
          <a:xfrm>
            <a:off x="4873216" y="4122845"/>
            <a:ext cx="913918" cy="94991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9F7EBE20-A516-4C6E-A297-FB056612A25C}"/>
              </a:ext>
            </a:extLst>
          </p:cNvPr>
          <p:cNvSpPr/>
          <p:nvPr/>
        </p:nvSpPr>
        <p:spPr>
          <a:xfrm>
            <a:off x="6809174" y="2957127"/>
            <a:ext cx="886002" cy="87331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14B3BA4-7E9B-4628-A0CE-14EC4469B54F}"/>
              </a:ext>
            </a:extLst>
          </p:cNvPr>
          <p:cNvSpPr txBox="1"/>
          <p:nvPr/>
        </p:nvSpPr>
        <p:spPr>
          <a:xfrm>
            <a:off x="2854009" y="6285669"/>
            <a:ext cx="542885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ロボットカーは電池ボックスを下にして置きます。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6D09C9C-9180-4C60-A0E9-6A57454B25CD}"/>
              </a:ext>
            </a:extLst>
          </p:cNvPr>
          <p:cNvSpPr txBox="1"/>
          <p:nvPr/>
        </p:nvSpPr>
        <p:spPr>
          <a:xfrm>
            <a:off x="4490150" y="6333759"/>
            <a:ext cx="5681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703FE14-257C-4556-8986-60E3696F3126}"/>
              </a:ext>
            </a:extLst>
          </p:cNvPr>
          <p:cNvSpPr txBox="1"/>
          <p:nvPr/>
        </p:nvSpPr>
        <p:spPr>
          <a:xfrm>
            <a:off x="5964716" y="6333759"/>
            <a:ext cx="5681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53ADB40-B3B7-4CF1-9AB8-471AAED361F9}"/>
              </a:ext>
            </a:extLst>
          </p:cNvPr>
          <p:cNvSpPr txBox="1"/>
          <p:nvPr/>
        </p:nvSpPr>
        <p:spPr>
          <a:xfrm>
            <a:off x="6923699" y="6336866"/>
            <a:ext cx="4718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8595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Studuino:bit</a:t>
            </a:r>
            <a:r>
              <a:rPr lang="ja-JP" altLang="en-US" dirty="0"/>
              <a:t>を起動しよう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7E6BE03-00D8-4A96-AD3A-B5AB53DF923F}"/>
              </a:ext>
            </a:extLst>
          </p:cNvPr>
          <p:cNvSpPr txBox="1"/>
          <p:nvPr/>
        </p:nvSpPr>
        <p:spPr>
          <a:xfrm>
            <a:off x="2881994" y="385913"/>
            <a:ext cx="706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521D6AE2-637D-4017-9F38-548AF73BD5B1}"/>
              </a:ext>
            </a:extLst>
          </p:cNvPr>
          <p:cNvGrpSpPr/>
          <p:nvPr/>
        </p:nvGrpSpPr>
        <p:grpSpPr>
          <a:xfrm>
            <a:off x="827696" y="1546111"/>
            <a:ext cx="1082044" cy="1082044"/>
            <a:chOff x="609667" y="2093260"/>
            <a:chExt cx="1082044" cy="1082044"/>
          </a:xfrm>
        </p:grpSpPr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6080ED09-143A-4323-8B67-2EC10C0271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67" y="2093260"/>
              <a:ext cx="1082044" cy="1082044"/>
            </a:xfrm>
            <a:prstGeom prst="rect">
              <a:avLst/>
            </a:prstGeom>
          </p:spPr>
        </p:pic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9A1C170C-CD1B-445F-8C2F-F0AEA1B5A825}"/>
                </a:ext>
              </a:extLst>
            </p:cNvPr>
            <p:cNvGrpSpPr/>
            <p:nvPr/>
          </p:nvGrpSpPr>
          <p:grpSpPr>
            <a:xfrm>
              <a:off x="610001" y="2882990"/>
              <a:ext cx="292314" cy="292314"/>
              <a:chOff x="1084324" y="3782536"/>
              <a:chExt cx="363984" cy="363984"/>
            </a:xfrm>
          </p:grpSpPr>
          <p:sp>
            <p:nvSpPr>
              <p:cNvPr id="32" name="正方形/長方形 31">
                <a:extLst>
                  <a:ext uri="{FF2B5EF4-FFF2-40B4-BE49-F238E27FC236}">
                    <a16:creationId xmlns:a16="http://schemas.microsoft.com/office/drawing/2014/main" id="{28CDDCEB-61C5-4213-840A-EC23CA819B8B}"/>
                  </a:ext>
                </a:extLst>
              </p:cNvPr>
              <p:cNvSpPr/>
              <p:nvPr/>
            </p:nvSpPr>
            <p:spPr>
              <a:xfrm>
                <a:off x="1084324" y="3782536"/>
                <a:ext cx="363984" cy="36398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図 32">
                <a:extLst>
                  <a:ext uri="{FF2B5EF4-FFF2-40B4-BE49-F238E27FC236}">
                    <a16:creationId xmlns:a16="http://schemas.microsoft.com/office/drawing/2014/main" id="{E90BC25E-AA89-4060-819D-B633294D2C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155871" y="3808787"/>
                <a:ext cx="217995" cy="311482"/>
              </a:xfrm>
              <a:prstGeom prst="rect">
                <a:avLst/>
              </a:prstGeom>
            </p:spPr>
          </p:pic>
        </p:grpSp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3537E16-7362-407E-800E-9D7FDE8788A7}"/>
              </a:ext>
            </a:extLst>
          </p:cNvPr>
          <p:cNvSpPr txBox="1"/>
          <p:nvPr/>
        </p:nvSpPr>
        <p:spPr>
          <a:xfrm>
            <a:off x="750043" y="2520017"/>
            <a:ext cx="1415788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studuino</a:t>
            </a:r>
            <a:r>
              <a:rPr lang="en-US" altLang="ja-JP" sz="14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-bit</a:t>
            </a:r>
          </a:p>
        </p:txBody>
      </p: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4BEE5001-42FA-4D42-89F2-A94E6A768512}"/>
              </a:ext>
            </a:extLst>
          </p:cNvPr>
          <p:cNvGrpSpPr/>
          <p:nvPr/>
        </p:nvGrpSpPr>
        <p:grpSpPr>
          <a:xfrm>
            <a:off x="2421921" y="1546111"/>
            <a:ext cx="6541118" cy="1131079"/>
            <a:chOff x="2993499" y="2228709"/>
            <a:chExt cx="6541118" cy="1131079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F25AC772-6380-4BE4-ADE0-32353A410771}"/>
                </a:ext>
              </a:extLst>
            </p:cNvPr>
            <p:cNvSpPr txBox="1"/>
            <p:nvPr/>
          </p:nvSpPr>
          <p:spPr>
            <a:xfrm>
              <a:off x="2993499" y="2228709"/>
              <a:ext cx="654111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studuino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-bit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1D416878-ADE8-40EA-BAC4-C292FBFD4711}"/>
                </a:ext>
              </a:extLst>
            </p:cNvPr>
            <p:cNvSpPr txBox="1"/>
            <p:nvPr/>
          </p:nvSpPr>
          <p:spPr>
            <a:xfrm>
              <a:off x="3178211" y="2869313"/>
              <a:ext cx="1927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スタデュイーノ：ビット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38" name="図 37">
            <a:extLst>
              <a:ext uri="{FF2B5EF4-FFF2-40B4-BE49-F238E27FC236}">
                <a16:creationId xmlns:a16="http://schemas.microsoft.com/office/drawing/2014/main" id="{98D0C5BA-7CAD-4932-84E2-886B687445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546" y="3643647"/>
            <a:ext cx="4226638" cy="2078982"/>
          </a:xfrm>
          <a:prstGeom prst="rect">
            <a:avLst/>
          </a:prstGeom>
        </p:spPr>
      </p:pic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1C117DDF-7A17-4102-A86F-2A94958B5CFD}"/>
              </a:ext>
            </a:extLst>
          </p:cNvPr>
          <p:cNvSpPr/>
          <p:nvPr/>
        </p:nvSpPr>
        <p:spPr>
          <a:xfrm>
            <a:off x="692316" y="4335673"/>
            <a:ext cx="1211504" cy="375408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FD9B75DE-E512-45EB-926E-4AD41E85E0D7}"/>
              </a:ext>
            </a:extLst>
          </p:cNvPr>
          <p:cNvGrpSpPr/>
          <p:nvPr/>
        </p:nvGrpSpPr>
        <p:grpSpPr>
          <a:xfrm>
            <a:off x="158546" y="3139965"/>
            <a:ext cx="3194696" cy="515860"/>
            <a:chOff x="5259462" y="4585437"/>
            <a:chExt cx="3194696" cy="515860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DBA45E95-9A53-4984-A7E6-F11DE870A2F6}"/>
                </a:ext>
              </a:extLst>
            </p:cNvPr>
            <p:cNvSpPr txBox="1"/>
            <p:nvPr/>
          </p:nvSpPr>
          <p:spPr>
            <a:xfrm>
              <a:off x="5259462" y="4731965"/>
              <a:ext cx="31946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ロボットモードを選択します。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C2556D45-2D6A-428C-9983-BD743AC7EC1B}"/>
                </a:ext>
              </a:extLst>
            </p:cNvPr>
            <p:cNvSpPr txBox="1"/>
            <p:nvPr/>
          </p:nvSpPr>
          <p:spPr>
            <a:xfrm>
              <a:off x="7020871" y="4585437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43" name="図 42">
            <a:extLst>
              <a:ext uri="{FF2B5EF4-FFF2-40B4-BE49-F238E27FC236}">
                <a16:creationId xmlns:a16="http://schemas.microsoft.com/office/drawing/2014/main" id="{0B277195-1E71-4CBC-AFE5-5599A73D2D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0046" y="3139965"/>
            <a:ext cx="4524266" cy="3023296"/>
          </a:xfrm>
          <a:prstGeom prst="rect">
            <a:avLst/>
          </a:prstGeom>
        </p:spPr>
      </p:pic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884CACAA-395A-4153-B407-B849F89F488E}"/>
              </a:ext>
            </a:extLst>
          </p:cNvPr>
          <p:cNvGrpSpPr/>
          <p:nvPr/>
        </p:nvGrpSpPr>
        <p:grpSpPr>
          <a:xfrm>
            <a:off x="1486222" y="5895006"/>
            <a:ext cx="3118340" cy="577081"/>
            <a:chOff x="903244" y="6175811"/>
            <a:chExt cx="3118340" cy="577081"/>
          </a:xfrm>
        </p:grpSpPr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AA54392E-C5A7-46C9-B8A4-5B0F740D3D21}"/>
                </a:ext>
              </a:extLst>
            </p:cNvPr>
            <p:cNvSpPr txBox="1"/>
            <p:nvPr/>
          </p:nvSpPr>
          <p:spPr>
            <a:xfrm>
              <a:off x="941568" y="6175811"/>
              <a:ext cx="308001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Studuino:bit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が起動します。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EDC1E625-813E-4C0A-A058-96595AC188B1}"/>
                </a:ext>
              </a:extLst>
            </p:cNvPr>
            <p:cNvSpPr txBox="1"/>
            <p:nvPr/>
          </p:nvSpPr>
          <p:spPr>
            <a:xfrm>
              <a:off x="2495227" y="6252077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BC95835F-01D6-4D84-BB12-93C00C24C19A}"/>
                </a:ext>
              </a:extLst>
            </p:cNvPr>
            <p:cNvSpPr txBox="1"/>
            <p:nvPr/>
          </p:nvSpPr>
          <p:spPr>
            <a:xfrm>
              <a:off x="903244" y="6252077"/>
              <a:ext cx="168122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スタデュイーノ：ビット</a:t>
              </a:r>
            </a:p>
          </p:txBody>
        </p:sp>
      </p:grp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6B39E56-DCF2-4EBF-98EA-E9B2542205DA}"/>
              </a:ext>
            </a:extLst>
          </p:cNvPr>
          <p:cNvSpPr txBox="1"/>
          <p:nvPr/>
        </p:nvSpPr>
        <p:spPr>
          <a:xfrm>
            <a:off x="428625" y="397411"/>
            <a:ext cx="22346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スタデュイーノ：ビット</a:t>
            </a:r>
          </a:p>
        </p:txBody>
      </p:sp>
      <p:sp>
        <p:nvSpPr>
          <p:cNvPr id="52" name="矢印: 右 51">
            <a:extLst>
              <a:ext uri="{FF2B5EF4-FFF2-40B4-BE49-F238E27FC236}">
                <a16:creationId xmlns:a16="http://schemas.microsoft.com/office/drawing/2014/main" id="{6D160650-2197-4DCB-B583-0756020C886C}"/>
              </a:ext>
            </a:extLst>
          </p:cNvPr>
          <p:cNvSpPr/>
          <p:nvPr/>
        </p:nvSpPr>
        <p:spPr>
          <a:xfrm>
            <a:off x="4053524" y="4276350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8534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Studuino:bit</a:t>
            </a:r>
            <a:r>
              <a:rPr lang="ja-JP" altLang="en-US" dirty="0"/>
              <a:t>とメインユニットを接続しよう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7E6BE03-00D8-4A96-AD3A-B5AB53DF923F}"/>
              </a:ext>
            </a:extLst>
          </p:cNvPr>
          <p:cNvSpPr txBox="1"/>
          <p:nvPr/>
        </p:nvSpPr>
        <p:spPr>
          <a:xfrm>
            <a:off x="4914396" y="375951"/>
            <a:ext cx="706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せつぞく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6B39E56-DCF2-4EBF-98EA-E9B2542205DA}"/>
              </a:ext>
            </a:extLst>
          </p:cNvPr>
          <p:cNvSpPr txBox="1"/>
          <p:nvPr/>
        </p:nvSpPr>
        <p:spPr>
          <a:xfrm>
            <a:off x="428625" y="397411"/>
            <a:ext cx="22346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スタデュイーノ：ビット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A083879-97E4-4108-A562-F2F8DE715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904" y="1796636"/>
            <a:ext cx="3976500" cy="382644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FDE4287-9252-4EF7-9448-ED110D9FD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815" y="1796637"/>
            <a:ext cx="3295362" cy="110855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25A56C20-228C-4541-AEAC-F0471DC397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1665" y="3952814"/>
            <a:ext cx="2771086" cy="2627023"/>
          </a:xfrm>
          <a:prstGeom prst="rect">
            <a:avLst/>
          </a:prstGeom>
        </p:spPr>
      </p:pic>
      <p:sp>
        <p:nvSpPr>
          <p:cNvPr id="49" name="四角形: 角を丸くする 48">
            <a:extLst>
              <a:ext uri="{FF2B5EF4-FFF2-40B4-BE49-F238E27FC236}">
                <a16:creationId xmlns:a16="http://schemas.microsoft.com/office/drawing/2014/main" id="{2F6D1677-F04A-4D2A-B26C-F0DAF7B9CEDF}"/>
              </a:ext>
            </a:extLst>
          </p:cNvPr>
          <p:cNvSpPr/>
          <p:nvPr/>
        </p:nvSpPr>
        <p:spPr>
          <a:xfrm>
            <a:off x="1584660" y="2968657"/>
            <a:ext cx="2172247" cy="4261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0" name="矢印: 右 49">
            <a:extLst>
              <a:ext uri="{FF2B5EF4-FFF2-40B4-BE49-F238E27FC236}">
                <a16:creationId xmlns:a16="http://schemas.microsoft.com/office/drawing/2014/main" id="{ED560CE9-FB18-46B7-8D91-96D8C1C05B31}"/>
              </a:ext>
            </a:extLst>
          </p:cNvPr>
          <p:cNvSpPr/>
          <p:nvPr/>
        </p:nvSpPr>
        <p:spPr>
          <a:xfrm>
            <a:off x="4259896" y="2216840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2" name="矢印: 右 51">
            <a:extLst>
              <a:ext uri="{FF2B5EF4-FFF2-40B4-BE49-F238E27FC236}">
                <a16:creationId xmlns:a16="http://schemas.microsoft.com/office/drawing/2014/main" id="{ED60C8FE-4F8F-493F-9C55-2D9FE3617C08}"/>
              </a:ext>
            </a:extLst>
          </p:cNvPr>
          <p:cNvSpPr/>
          <p:nvPr/>
        </p:nvSpPr>
        <p:spPr>
          <a:xfrm rot="5400000">
            <a:off x="6114293" y="305373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FE3103BA-0967-416C-B3FA-8A8F8D6955EA}"/>
              </a:ext>
            </a:extLst>
          </p:cNvPr>
          <p:cNvSpPr/>
          <p:nvPr/>
        </p:nvSpPr>
        <p:spPr>
          <a:xfrm>
            <a:off x="1597179" y="1812086"/>
            <a:ext cx="526964" cy="4347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97A30BE2-62E4-4B2B-88D4-781B0CA96AF7}"/>
              </a:ext>
            </a:extLst>
          </p:cNvPr>
          <p:cNvGrpSpPr/>
          <p:nvPr/>
        </p:nvGrpSpPr>
        <p:grpSpPr>
          <a:xfrm>
            <a:off x="149666" y="1165185"/>
            <a:ext cx="5470967" cy="505476"/>
            <a:chOff x="149666" y="1165185"/>
            <a:chExt cx="5470967" cy="505476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253CC169-8FB0-4BA3-87F4-C91486E35784}"/>
                </a:ext>
              </a:extLst>
            </p:cNvPr>
            <p:cNvSpPr txBox="1"/>
            <p:nvPr/>
          </p:nvSpPr>
          <p:spPr>
            <a:xfrm>
              <a:off x="176300" y="1301329"/>
              <a:ext cx="54443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 err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Studuino:bit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の「編集」から「接続」を選びます。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00B70A4A-AD7A-4FF1-9623-07CF6F976A36}"/>
                </a:ext>
              </a:extLst>
            </p:cNvPr>
            <p:cNvSpPr txBox="1"/>
            <p:nvPr/>
          </p:nvSpPr>
          <p:spPr>
            <a:xfrm>
              <a:off x="1937710" y="1165185"/>
              <a:ext cx="8498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へんしゅう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38418A83-543D-4C76-897A-E861F70C7EED}"/>
                </a:ext>
              </a:extLst>
            </p:cNvPr>
            <p:cNvSpPr txBox="1"/>
            <p:nvPr/>
          </p:nvSpPr>
          <p:spPr>
            <a:xfrm>
              <a:off x="3330293" y="1165185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57A6CD5A-2585-4347-9E76-6DDA567CE91F}"/>
                </a:ext>
              </a:extLst>
            </p:cNvPr>
            <p:cNvSpPr txBox="1"/>
            <p:nvPr/>
          </p:nvSpPr>
          <p:spPr>
            <a:xfrm>
              <a:off x="149666" y="1165185"/>
              <a:ext cx="17152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スタデュイーノ：ビット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B71BA86A-4798-42F9-B497-6557E8640573}"/>
                </a:ext>
              </a:extLst>
            </p:cNvPr>
            <p:cNvSpPr txBox="1"/>
            <p:nvPr/>
          </p:nvSpPr>
          <p:spPr>
            <a:xfrm>
              <a:off x="4254343" y="1165185"/>
              <a:ext cx="541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17CAF055-07D8-42CF-B83E-CB5ABE06A453}"/>
              </a:ext>
            </a:extLst>
          </p:cNvPr>
          <p:cNvGrpSpPr/>
          <p:nvPr/>
        </p:nvGrpSpPr>
        <p:grpSpPr>
          <a:xfrm>
            <a:off x="6818198" y="2863461"/>
            <a:ext cx="2121887" cy="1131079"/>
            <a:chOff x="7465716" y="3798092"/>
            <a:chExt cx="2121887" cy="1131079"/>
          </a:xfrm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29F9FA56-5469-4C92-99EB-C40A94D53982}"/>
                </a:ext>
              </a:extLst>
            </p:cNvPr>
            <p:cNvSpPr txBox="1"/>
            <p:nvPr/>
          </p:nvSpPr>
          <p:spPr>
            <a:xfrm>
              <a:off x="7564562" y="3798092"/>
              <a:ext cx="202304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センサーボードが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表示されます。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193F7ABB-4AFF-47E0-B0BC-59A4956F2E0E}"/>
                </a:ext>
              </a:extLst>
            </p:cNvPr>
            <p:cNvSpPr txBox="1"/>
            <p:nvPr/>
          </p:nvSpPr>
          <p:spPr>
            <a:xfrm>
              <a:off x="7465716" y="4416899"/>
              <a:ext cx="8498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67" name="図 66">
            <a:extLst>
              <a:ext uri="{FF2B5EF4-FFF2-40B4-BE49-F238E27FC236}">
                <a16:creationId xmlns:a16="http://schemas.microsoft.com/office/drawing/2014/main" id="{AD6482CA-D8C3-4D79-B88C-0A81F21BD5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417" y="5427573"/>
            <a:ext cx="836552" cy="1417265"/>
          </a:xfrm>
          <a:prstGeom prst="rect">
            <a:avLst/>
          </a:prstGeom>
        </p:spPr>
      </p:pic>
      <p:sp>
        <p:nvSpPr>
          <p:cNvPr id="69" name="吹き出し: 角を丸めた四角形 68">
            <a:extLst>
              <a:ext uri="{FF2B5EF4-FFF2-40B4-BE49-F238E27FC236}">
                <a16:creationId xmlns:a16="http://schemas.microsoft.com/office/drawing/2014/main" id="{B7FF5EE4-23C2-4D57-887B-FC3CFA65E0D7}"/>
              </a:ext>
            </a:extLst>
          </p:cNvPr>
          <p:cNvSpPr/>
          <p:nvPr/>
        </p:nvSpPr>
        <p:spPr>
          <a:xfrm>
            <a:off x="2260062" y="5749054"/>
            <a:ext cx="2585754" cy="912058"/>
          </a:xfrm>
          <a:prstGeom prst="wedgeRoundRectCallout">
            <a:avLst>
              <a:gd name="adj1" fmla="val -60431"/>
              <a:gd name="adj2" fmla="val -9669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46754E70-40CC-44ED-86A4-1F10554A2FDA}"/>
              </a:ext>
            </a:extLst>
          </p:cNvPr>
          <p:cNvGrpSpPr/>
          <p:nvPr/>
        </p:nvGrpSpPr>
        <p:grpSpPr>
          <a:xfrm>
            <a:off x="2303934" y="5645448"/>
            <a:ext cx="2541881" cy="1015663"/>
            <a:chOff x="-2515865" y="3994540"/>
            <a:chExt cx="2541881" cy="1015663"/>
          </a:xfrm>
        </p:grpSpPr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7A4E3C17-8D2A-4456-8301-A3B8BE018DCD}"/>
                </a:ext>
              </a:extLst>
            </p:cNvPr>
            <p:cNvSpPr txBox="1"/>
            <p:nvPr/>
          </p:nvSpPr>
          <p:spPr>
            <a:xfrm>
              <a:off x="-2448010" y="3994540"/>
              <a:ext cx="247402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センサーボードには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装置の値が表示されるよ。</a:t>
              </a: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30DF99C7-69FA-4BF3-96B6-54F24CBDCA3E}"/>
                </a:ext>
              </a:extLst>
            </p:cNvPr>
            <p:cNvSpPr txBox="1"/>
            <p:nvPr/>
          </p:nvSpPr>
          <p:spPr>
            <a:xfrm>
              <a:off x="-2515865" y="4513829"/>
              <a:ext cx="75650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そうち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8CFFA089-F4F9-41B9-A09F-387857EEDF5B}"/>
                </a:ext>
              </a:extLst>
            </p:cNvPr>
            <p:cNvSpPr txBox="1"/>
            <p:nvPr/>
          </p:nvSpPr>
          <p:spPr>
            <a:xfrm>
              <a:off x="-1912191" y="4513829"/>
              <a:ext cx="58096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4D3926B8-4A7B-443B-8128-4448E6B3E65A}"/>
                </a:ext>
              </a:extLst>
            </p:cNvPr>
            <p:cNvSpPr txBox="1"/>
            <p:nvPr/>
          </p:nvSpPr>
          <p:spPr>
            <a:xfrm>
              <a:off x="-1503019" y="4513829"/>
              <a:ext cx="75650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91412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57A8BC6-0082-4D57-94FC-983C2F29A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99" y="2026761"/>
            <a:ext cx="3320449" cy="365330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入出力設定をしよう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6B39E56-DCF2-4EBF-98EA-E9B2542205DA}"/>
              </a:ext>
            </a:extLst>
          </p:cNvPr>
          <p:cNvSpPr txBox="1"/>
          <p:nvPr/>
        </p:nvSpPr>
        <p:spPr>
          <a:xfrm>
            <a:off x="382391" y="388757"/>
            <a:ext cx="18421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にゅうしゅつりょくせってい</a:t>
            </a:r>
          </a:p>
        </p:txBody>
      </p:sp>
      <p:sp>
        <p:nvSpPr>
          <p:cNvPr id="49" name="四角形: 角を丸くする 48">
            <a:extLst>
              <a:ext uri="{FF2B5EF4-FFF2-40B4-BE49-F238E27FC236}">
                <a16:creationId xmlns:a16="http://schemas.microsoft.com/office/drawing/2014/main" id="{2F6D1677-F04A-4D2A-B26C-F0DAF7B9CEDF}"/>
              </a:ext>
            </a:extLst>
          </p:cNvPr>
          <p:cNvSpPr/>
          <p:nvPr/>
        </p:nvSpPr>
        <p:spPr>
          <a:xfrm>
            <a:off x="1549245" y="3861252"/>
            <a:ext cx="2172247" cy="4261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FE3103BA-0967-416C-B3FA-8A8F8D6955EA}"/>
              </a:ext>
            </a:extLst>
          </p:cNvPr>
          <p:cNvSpPr/>
          <p:nvPr/>
        </p:nvSpPr>
        <p:spPr>
          <a:xfrm>
            <a:off x="1592453" y="2064580"/>
            <a:ext cx="526964" cy="4347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253CC169-8FB0-4BA3-87F4-C91486E35784}"/>
              </a:ext>
            </a:extLst>
          </p:cNvPr>
          <p:cNvSpPr txBox="1"/>
          <p:nvPr/>
        </p:nvSpPr>
        <p:spPr>
          <a:xfrm>
            <a:off x="176300" y="1301329"/>
            <a:ext cx="8221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Studuino:bit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の「編集」から「入出力設定」を選びます。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0B70A4A-AD7A-4FF1-9623-07CF6F976A36}"/>
              </a:ext>
            </a:extLst>
          </p:cNvPr>
          <p:cNvSpPr txBox="1"/>
          <p:nvPr/>
        </p:nvSpPr>
        <p:spPr>
          <a:xfrm>
            <a:off x="1937710" y="1165185"/>
            <a:ext cx="8498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へんしゅう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38418A83-543D-4C76-897A-E861F70C7EED}"/>
              </a:ext>
            </a:extLst>
          </p:cNvPr>
          <p:cNvSpPr txBox="1"/>
          <p:nvPr/>
        </p:nvSpPr>
        <p:spPr>
          <a:xfrm>
            <a:off x="3198092" y="1157696"/>
            <a:ext cx="16812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にゅうしゅつりょくせってい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57A6CD5A-2585-4347-9E76-6DDA567CE91F}"/>
              </a:ext>
            </a:extLst>
          </p:cNvPr>
          <p:cNvSpPr txBox="1"/>
          <p:nvPr/>
        </p:nvSpPr>
        <p:spPr>
          <a:xfrm>
            <a:off x="149666" y="1165185"/>
            <a:ext cx="17152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スタデュイーノ：ビット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B71BA86A-4798-42F9-B497-6557E8640573}"/>
              </a:ext>
            </a:extLst>
          </p:cNvPr>
          <p:cNvSpPr txBox="1"/>
          <p:nvPr/>
        </p:nvSpPr>
        <p:spPr>
          <a:xfrm>
            <a:off x="4925496" y="1165185"/>
            <a:ext cx="541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吹き出し: 角を丸めた四角形 30">
            <a:extLst>
              <a:ext uri="{FF2B5EF4-FFF2-40B4-BE49-F238E27FC236}">
                <a16:creationId xmlns:a16="http://schemas.microsoft.com/office/drawing/2014/main" id="{E70230D8-ECE1-424E-A821-7B529ED0AFC7}"/>
              </a:ext>
            </a:extLst>
          </p:cNvPr>
          <p:cNvSpPr/>
          <p:nvPr/>
        </p:nvSpPr>
        <p:spPr>
          <a:xfrm>
            <a:off x="3933541" y="2026761"/>
            <a:ext cx="4819841" cy="3181320"/>
          </a:xfrm>
          <a:prstGeom prst="wedgeRoundRectCallout">
            <a:avLst>
              <a:gd name="adj1" fmla="val -2505"/>
              <a:gd name="adj2" fmla="val 55365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DFCB101-642E-4BBA-A648-69DF2190FAA8}"/>
              </a:ext>
            </a:extLst>
          </p:cNvPr>
          <p:cNvSpPr txBox="1"/>
          <p:nvPr/>
        </p:nvSpPr>
        <p:spPr>
          <a:xfrm>
            <a:off x="4156893" y="3256404"/>
            <a:ext cx="4392303" cy="1762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入力（</a:t>
            </a:r>
            <a:r>
              <a:rPr kumimoji="1" lang="en-US" altLang="ja-JP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INPUT</a:t>
            </a:r>
            <a:r>
              <a:rPr kumimoji="1"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ロボットが</a:t>
            </a:r>
            <a:r>
              <a:rPr kumimoji="1" lang="ja-JP" altLang="en-US" sz="1400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指令を受けとるセンサーを指定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します。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出力（</a:t>
            </a:r>
            <a:r>
              <a:rPr kumimoji="1" lang="en-US" altLang="ja-JP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OUTPUT</a:t>
            </a:r>
            <a:r>
              <a:rPr kumimoji="1"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指令を基に</a:t>
            </a:r>
            <a:r>
              <a:rPr kumimoji="1" lang="ja-JP" altLang="en-US" sz="1400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ロボットを動かすパーツを指定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します。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B6141E62-DE96-4AB8-9FC5-8EF582EAA225}"/>
              </a:ext>
            </a:extLst>
          </p:cNvPr>
          <p:cNvSpPr txBox="1"/>
          <p:nvPr/>
        </p:nvSpPr>
        <p:spPr>
          <a:xfrm>
            <a:off x="4111971" y="2026761"/>
            <a:ext cx="42863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プログラムを作る前に、拡張ユニットの、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どこに、何が接続されたか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を設定するよ！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5687D554-064F-4D81-8FFC-97516473DD25}"/>
              </a:ext>
            </a:extLst>
          </p:cNvPr>
          <p:cNvSpPr txBox="1"/>
          <p:nvPr/>
        </p:nvSpPr>
        <p:spPr>
          <a:xfrm>
            <a:off x="5283977" y="2083212"/>
            <a:ext cx="4598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D4C3D19-1897-4627-87E8-4D72D7902ED0}"/>
              </a:ext>
            </a:extLst>
          </p:cNvPr>
          <p:cNvSpPr txBox="1"/>
          <p:nvPr/>
        </p:nvSpPr>
        <p:spPr>
          <a:xfrm>
            <a:off x="4038741" y="3300425"/>
            <a:ext cx="8054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EFEEF1F7-3ADE-4B05-B81C-7CEB885C7960}"/>
              </a:ext>
            </a:extLst>
          </p:cNvPr>
          <p:cNvSpPr txBox="1"/>
          <p:nvPr/>
        </p:nvSpPr>
        <p:spPr>
          <a:xfrm>
            <a:off x="4723267" y="3300425"/>
            <a:ext cx="7565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インプット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82D072D1-A889-46A1-BAA1-4E202FBE0716}"/>
              </a:ext>
            </a:extLst>
          </p:cNvPr>
          <p:cNvSpPr txBox="1"/>
          <p:nvPr/>
        </p:nvSpPr>
        <p:spPr>
          <a:xfrm>
            <a:off x="5701222" y="2083212"/>
            <a:ext cx="4598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2FD19773-5FFD-4967-9985-033389367D6F}"/>
              </a:ext>
            </a:extLst>
          </p:cNvPr>
          <p:cNvSpPr txBox="1"/>
          <p:nvPr/>
        </p:nvSpPr>
        <p:spPr>
          <a:xfrm>
            <a:off x="6255123" y="2083212"/>
            <a:ext cx="8325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かくちょう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6D2A716-9837-4EE7-8343-18AC3830CB8C}"/>
              </a:ext>
            </a:extLst>
          </p:cNvPr>
          <p:cNvSpPr txBox="1"/>
          <p:nvPr/>
        </p:nvSpPr>
        <p:spPr>
          <a:xfrm>
            <a:off x="4879391" y="2580573"/>
            <a:ext cx="504061" cy="230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なに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274B3186-551D-49AF-B143-5F2901335003}"/>
              </a:ext>
            </a:extLst>
          </p:cNvPr>
          <p:cNvSpPr txBox="1"/>
          <p:nvPr/>
        </p:nvSpPr>
        <p:spPr>
          <a:xfrm>
            <a:off x="5283977" y="2562817"/>
            <a:ext cx="6771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B7276A9-45BA-4E4F-8667-92E6AB852803}"/>
              </a:ext>
            </a:extLst>
          </p:cNvPr>
          <p:cNvSpPr txBox="1"/>
          <p:nvPr/>
        </p:nvSpPr>
        <p:spPr>
          <a:xfrm>
            <a:off x="6722495" y="2562817"/>
            <a:ext cx="6771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BB16716-2A5D-4107-8F7A-D96A064900B6}"/>
              </a:ext>
            </a:extLst>
          </p:cNvPr>
          <p:cNvSpPr txBox="1"/>
          <p:nvPr/>
        </p:nvSpPr>
        <p:spPr>
          <a:xfrm>
            <a:off x="5173491" y="3736580"/>
            <a:ext cx="6125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しれい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80DBD4CF-DD35-4017-BA5F-BE91E7D1117B}"/>
              </a:ext>
            </a:extLst>
          </p:cNvPr>
          <p:cNvSpPr txBox="1"/>
          <p:nvPr/>
        </p:nvSpPr>
        <p:spPr>
          <a:xfrm>
            <a:off x="5802369" y="3736580"/>
            <a:ext cx="2616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5741D5BD-4462-44C1-9A79-E832B0CEDBF8}"/>
              </a:ext>
            </a:extLst>
          </p:cNvPr>
          <p:cNvSpPr txBox="1"/>
          <p:nvPr/>
        </p:nvSpPr>
        <p:spPr>
          <a:xfrm>
            <a:off x="7305611" y="3736580"/>
            <a:ext cx="6125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E239AA52-D8B7-4A59-B2A7-930461D0B35A}"/>
              </a:ext>
            </a:extLst>
          </p:cNvPr>
          <p:cNvSpPr txBox="1"/>
          <p:nvPr/>
        </p:nvSpPr>
        <p:spPr>
          <a:xfrm>
            <a:off x="4038741" y="4153830"/>
            <a:ext cx="8054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しゅつりょく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BA38779-52D5-443A-98B1-A3D582376A69}"/>
              </a:ext>
            </a:extLst>
          </p:cNvPr>
          <p:cNvSpPr txBox="1"/>
          <p:nvPr/>
        </p:nvSpPr>
        <p:spPr>
          <a:xfrm>
            <a:off x="4723267" y="4153830"/>
            <a:ext cx="90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アウトプット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9B7D750B-EFEE-483D-A4F2-11699F6178F5}"/>
              </a:ext>
            </a:extLst>
          </p:cNvPr>
          <p:cNvSpPr txBox="1"/>
          <p:nvPr/>
        </p:nvSpPr>
        <p:spPr>
          <a:xfrm>
            <a:off x="7313772" y="4590316"/>
            <a:ext cx="6125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F12C76EC-A9F5-4479-A11D-073671B20DD0}"/>
              </a:ext>
            </a:extLst>
          </p:cNvPr>
          <p:cNvSpPr txBox="1"/>
          <p:nvPr/>
        </p:nvSpPr>
        <p:spPr>
          <a:xfrm>
            <a:off x="6081575" y="4590316"/>
            <a:ext cx="4168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E2EE4A67-32B6-452D-9DD1-3AF2471EF7BD}"/>
              </a:ext>
            </a:extLst>
          </p:cNvPr>
          <p:cNvSpPr txBox="1"/>
          <p:nvPr/>
        </p:nvSpPr>
        <p:spPr>
          <a:xfrm>
            <a:off x="4844207" y="4590316"/>
            <a:ext cx="4168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もと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A1F12F64-9A98-4A61-9186-28B3972ACA82}"/>
              </a:ext>
            </a:extLst>
          </p:cNvPr>
          <p:cNvSpPr txBox="1"/>
          <p:nvPr/>
        </p:nvSpPr>
        <p:spPr>
          <a:xfrm>
            <a:off x="4285736" y="4590877"/>
            <a:ext cx="6125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しれい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4" name="図 63">
            <a:extLst>
              <a:ext uri="{FF2B5EF4-FFF2-40B4-BE49-F238E27FC236}">
                <a16:creationId xmlns:a16="http://schemas.microsoft.com/office/drawing/2014/main" id="{7AE03E8A-860F-4C16-90E4-35B7518140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7409" y="5161636"/>
            <a:ext cx="1064481" cy="1696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6581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46FDB45-41BD-4D61-909D-90C88E1CA8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33529"/>
            <a:ext cx="9144000" cy="4191239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D527A0E-8C8E-4929-8BCE-E97B2FEC7BAF}"/>
              </a:ext>
            </a:extLst>
          </p:cNvPr>
          <p:cNvSpPr txBox="1"/>
          <p:nvPr/>
        </p:nvSpPr>
        <p:spPr>
          <a:xfrm>
            <a:off x="238443" y="1111918"/>
            <a:ext cx="82219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入力、出力それぞれパーツを選択して、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ボタンを押します。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入出力設定をしよう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6B39E56-DCF2-4EBF-98EA-E9B2542205DA}"/>
              </a:ext>
            </a:extLst>
          </p:cNvPr>
          <p:cNvSpPr txBox="1"/>
          <p:nvPr/>
        </p:nvSpPr>
        <p:spPr>
          <a:xfrm>
            <a:off x="382391" y="388757"/>
            <a:ext cx="18421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にゅうしゅつりょくせってい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0B70A4A-AD7A-4FF1-9623-07CF6F976A36}"/>
              </a:ext>
            </a:extLst>
          </p:cNvPr>
          <p:cNvSpPr txBox="1"/>
          <p:nvPr/>
        </p:nvSpPr>
        <p:spPr>
          <a:xfrm>
            <a:off x="3181221" y="1147570"/>
            <a:ext cx="7160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57A6CD5A-2585-4347-9E76-6DDA567CE91F}"/>
              </a:ext>
            </a:extLst>
          </p:cNvPr>
          <p:cNvSpPr txBox="1"/>
          <p:nvPr/>
        </p:nvSpPr>
        <p:spPr>
          <a:xfrm>
            <a:off x="0" y="1147570"/>
            <a:ext cx="9777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B71BA86A-4798-42F9-B497-6557E8640573}"/>
              </a:ext>
            </a:extLst>
          </p:cNvPr>
          <p:cNvSpPr txBox="1"/>
          <p:nvPr/>
        </p:nvSpPr>
        <p:spPr>
          <a:xfrm>
            <a:off x="5559296" y="1147570"/>
            <a:ext cx="4597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84135017-F5A4-407C-982D-53B8426D1413}"/>
              </a:ext>
            </a:extLst>
          </p:cNvPr>
          <p:cNvSpPr/>
          <p:nvPr/>
        </p:nvSpPr>
        <p:spPr>
          <a:xfrm>
            <a:off x="114449" y="4192231"/>
            <a:ext cx="2172247" cy="402275"/>
          </a:xfrm>
          <a:prstGeom prst="roundRect">
            <a:avLst>
              <a:gd name="adj" fmla="val 2131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3934522A-613B-47E5-B8F8-3E2CED9ED349}"/>
              </a:ext>
            </a:extLst>
          </p:cNvPr>
          <p:cNvSpPr/>
          <p:nvPr/>
        </p:nvSpPr>
        <p:spPr>
          <a:xfrm>
            <a:off x="114448" y="4640967"/>
            <a:ext cx="2172247" cy="402275"/>
          </a:xfrm>
          <a:prstGeom prst="roundRect">
            <a:avLst>
              <a:gd name="adj" fmla="val 2131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E258A993-9637-4ADB-9BC4-5A9C0D603C1B}"/>
              </a:ext>
            </a:extLst>
          </p:cNvPr>
          <p:cNvSpPr/>
          <p:nvPr/>
        </p:nvSpPr>
        <p:spPr>
          <a:xfrm>
            <a:off x="6836326" y="5424260"/>
            <a:ext cx="1482052" cy="470516"/>
          </a:xfrm>
          <a:prstGeom prst="roundRect">
            <a:avLst>
              <a:gd name="adj" fmla="val 2131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253CC169-8FB0-4BA3-87F4-C91486E35784}"/>
              </a:ext>
            </a:extLst>
          </p:cNvPr>
          <p:cNvSpPr txBox="1"/>
          <p:nvPr/>
        </p:nvSpPr>
        <p:spPr>
          <a:xfrm>
            <a:off x="114449" y="5299209"/>
            <a:ext cx="3427742" cy="577081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出力：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M1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M2…DC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モーター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7A03FFA-D778-4842-85DA-7532406177F9}"/>
              </a:ext>
            </a:extLst>
          </p:cNvPr>
          <p:cNvSpPr txBox="1"/>
          <p:nvPr/>
        </p:nvSpPr>
        <p:spPr>
          <a:xfrm>
            <a:off x="840691" y="1147570"/>
            <a:ext cx="9777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しゅつりょく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FCFB16E-8ECF-40B5-8C2A-413AF7A241D1}"/>
              </a:ext>
            </a:extLst>
          </p:cNvPr>
          <p:cNvSpPr txBox="1"/>
          <p:nvPr/>
        </p:nvSpPr>
        <p:spPr>
          <a:xfrm>
            <a:off x="61659" y="5364705"/>
            <a:ext cx="9777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しゅつりょく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82423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ロボットを動かそう！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2284563" y="1413273"/>
            <a:ext cx="470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92913C35-B93D-4EBC-8810-BDFA2AF96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t="625" r="-31632" b="3403"/>
          <a:stretch/>
        </p:blipFill>
        <p:spPr>
          <a:xfrm>
            <a:off x="0" y="4515035"/>
            <a:ext cx="9144000" cy="2342965"/>
          </a:xfrm>
        </p:spPr>
      </p:pic>
      <p:sp>
        <p:nvSpPr>
          <p:cNvPr id="5" name="テキスト プレースホルダー 24">
            <a:extLst>
              <a:ext uri="{FF2B5EF4-FFF2-40B4-BE49-F238E27FC236}">
                <a16:creationId xmlns:a16="http://schemas.microsoft.com/office/drawing/2014/main" id="{EE78989A-62EB-4A7F-815E-8ED510863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</p:spPr>
        <p:txBody>
          <a:bodyPr/>
          <a:lstStyle/>
          <a:p>
            <a:r>
              <a:rPr lang="ja-JP" altLang="en-US" dirty="0"/>
              <a:t>命令をアーテックロボに覚えさせよう！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B5273AA-1B6B-4F86-A1E4-6D182A1DC713}"/>
              </a:ext>
            </a:extLst>
          </p:cNvPr>
          <p:cNvSpPr txBox="1"/>
          <p:nvPr/>
        </p:nvSpPr>
        <p:spPr>
          <a:xfrm>
            <a:off x="503286" y="2328242"/>
            <a:ext cx="6318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endParaRPr kumimoji="1" lang="ja-JP" altLang="en-US" sz="800" dirty="0">
              <a:solidFill>
                <a:srgbClr val="067F9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4D0D030-CC78-470A-9DDC-BCC002F7C1BD}"/>
              </a:ext>
            </a:extLst>
          </p:cNvPr>
          <p:cNvSpPr txBox="1"/>
          <p:nvPr/>
        </p:nvSpPr>
        <p:spPr>
          <a:xfrm>
            <a:off x="2248983" y="2320180"/>
            <a:ext cx="47946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おぼ</a:t>
            </a:r>
            <a:endParaRPr kumimoji="1" lang="ja-JP" altLang="en-US" sz="800" dirty="0">
              <a:solidFill>
                <a:srgbClr val="067F9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725256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ロボットカーを前進させよう！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A14A9DD-29C1-4A0B-B524-9A757AEA2053}"/>
              </a:ext>
            </a:extLst>
          </p:cNvPr>
          <p:cNvSpPr txBox="1"/>
          <p:nvPr/>
        </p:nvSpPr>
        <p:spPr>
          <a:xfrm>
            <a:off x="2238796" y="396071"/>
            <a:ext cx="7799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ぜんしん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176FC3B9-8F05-4CED-82E3-DBA96FD57AB8}"/>
              </a:ext>
            </a:extLst>
          </p:cNvPr>
          <p:cNvSpPr txBox="1"/>
          <p:nvPr/>
        </p:nvSpPr>
        <p:spPr>
          <a:xfrm>
            <a:off x="585925" y="993381"/>
            <a:ext cx="7918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電源ボタンを押したときに、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秒間前に進むようにしよう！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2182334B-CB23-47A6-9366-98A74B435D06}"/>
              </a:ext>
            </a:extLst>
          </p:cNvPr>
          <p:cNvSpPr txBox="1"/>
          <p:nvPr/>
        </p:nvSpPr>
        <p:spPr>
          <a:xfrm>
            <a:off x="2036450" y="1076645"/>
            <a:ext cx="6066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7A26A42-2285-4493-8B33-09A4973FF7E4}"/>
              </a:ext>
            </a:extLst>
          </p:cNvPr>
          <p:cNvSpPr txBox="1"/>
          <p:nvPr/>
        </p:nvSpPr>
        <p:spPr>
          <a:xfrm>
            <a:off x="4030799" y="1076645"/>
            <a:ext cx="10472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びょうかん まえ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65E5DE13-D3D1-4FED-93F4-D4C4BDB7EEF6}"/>
              </a:ext>
            </a:extLst>
          </p:cNvPr>
          <p:cNvSpPr txBox="1"/>
          <p:nvPr/>
        </p:nvSpPr>
        <p:spPr>
          <a:xfrm>
            <a:off x="586261" y="1076645"/>
            <a:ext cx="6832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AB7DF4B-0AA3-4902-8EE4-43E1235FD842}"/>
              </a:ext>
            </a:extLst>
          </p:cNvPr>
          <p:cNvSpPr txBox="1"/>
          <p:nvPr/>
        </p:nvSpPr>
        <p:spPr>
          <a:xfrm>
            <a:off x="5078026" y="1076645"/>
            <a:ext cx="4523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7A0355C-515E-4F57-811E-F141FBF69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4380" y="2055159"/>
            <a:ext cx="5310724" cy="403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7040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A5DFC0C8-F5C0-4E85-8461-E9617CB76AD2}"/>
              </a:ext>
            </a:extLst>
          </p:cNvPr>
          <p:cNvSpPr txBox="1"/>
          <p:nvPr/>
        </p:nvSpPr>
        <p:spPr>
          <a:xfrm>
            <a:off x="3898586" y="3276479"/>
            <a:ext cx="471118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矢印の向きに回転することを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正転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反対方向に回転することを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逆転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と言います。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DC</a:t>
            </a:r>
            <a:r>
              <a:rPr lang="ja-JP" altLang="en-US" dirty="0"/>
              <a:t>モーターについて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0528F21-E070-4ECD-BCA2-F4CDB2C07F71}"/>
              </a:ext>
            </a:extLst>
          </p:cNvPr>
          <p:cNvSpPr txBox="1"/>
          <p:nvPr/>
        </p:nvSpPr>
        <p:spPr>
          <a:xfrm>
            <a:off x="674695" y="1433217"/>
            <a:ext cx="7794602" cy="1131079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 　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DC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モーターは流す電気の量（電流）や時間で、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 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回転する速さや時間をコントロールできるモーターです。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DC416C6-6EE0-44A1-BC56-57097769D608}"/>
              </a:ext>
            </a:extLst>
          </p:cNvPr>
          <p:cNvSpPr txBox="1"/>
          <p:nvPr/>
        </p:nvSpPr>
        <p:spPr>
          <a:xfrm>
            <a:off x="3031712" y="2065087"/>
            <a:ext cx="6345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じかん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A5A53323-BEDA-4A21-A7E4-209657F223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062" y="1404352"/>
            <a:ext cx="565549" cy="605946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1B2F0B2-6277-4B14-9C71-E542B64780DA}"/>
              </a:ext>
            </a:extLst>
          </p:cNvPr>
          <p:cNvSpPr txBox="1"/>
          <p:nvPr/>
        </p:nvSpPr>
        <p:spPr>
          <a:xfrm>
            <a:off x="4372568" y="1497672"/>
            <a:ext cx="8931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でんりゅう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06EC8207-1EBA-4EB3-8353-2E04B2DF78B7}"/>
              </a:ext>
            </a:extLst>
          </p:cNvPr>
          <p:cNvSpPr txBox="1"/>
          <p:nvPr/>
        </p:nvSpPr>
        <p:spPr>
          <a:xfrm>
            <a:off x="3873242" y="3333119"/>
            <a:ext cx="7236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1121A83-CE4A-47B1-B21F-19079AFE4B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712" y="3048777"/>
            <a:ext cx="3093053" cy="1939863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6580FC7-68FF-48FD-A800-AEEF1D188311}"/>
              </a:ext>
            </a:extLst>
          </p:cNvPr>
          <p:cNvSpPr txBox="1"/>
          <p:nvPr/>
        </p:nvSpPr>
        <p:spPr>
          <a:xfrm>
            <a:off x="5446846" y="1497672"/>
            <a:ext cx="6143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じかん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63139468-6548-4ADF-842F-D9FB147E8BCA}"/>
              </a:ext>
            </a:extLst>
          </p:cNvPr>
          <p:cNvSpPr txBox="1"/>
          <p:nvPr/>
        </p:nvSpPr>
        <p:spPr>
          <a:xfrm>
            <a:off x="3375646" y="1497672"/>
            <a:ext cx="6143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B031A4C1-F997-4BFC-B84A-A8B2752E5215}"/>
              </a:ext>
            </a:extLst>
          </p:cNvPr>
          <p:cNvSpPr txBox="1"/>
          <p:nvPr/>
        </p:nvSpPr>
        <p:spPr>
          <a:xfrm>
            <a:off x="3931909" y="1497672"/>
            <a:ext cx="6143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りょう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41CC9CD9-B144-4ADA-B717-2677D70469F9}"/>
              </a:ext>
            </a:extLst>
          </p:cNvPr>
          <p:cNvSpPr txBox="1"/>
          <p:nvPr/>
        </p:nvSpPr>
        <p:spPr>
          <a:xfrm>
            <a:off x="2783928" y="1497672"/>
            <a:ext cx="6143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なが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E6313042-3912-46B2-A979-220357CD6BD7}"/>
              </a:ext>
            </a:extLst>
          </p:cNvPr>
          <p:cNvSpPr txBox="1"/>
          <p:nvPr/>
        </p:nvSpPr>
        <p:spPr>
          <a:xfrm>
            <a:off x="1358489" y="2065087"/>
            <a:ext cx="7810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57CB5BCC-69E6-4E23-AD4D-1D20252B9C63}"/>
              </a:ext>
            </a:extLst>
          </p:cNvPr>
          <p:cNvSpPr txBox="1"/>
          <p:nvPr/>
        </p:nvSpPr>
        <p:spPr>
          <a:xfrm>
            <a:off x="2312827" y="2065087"/>
            <a:ext cx="474763" cy="25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23B228D9-F001-44A1-B4AD-EC0784F03105}"/>
              </a:ext>
            </a:extLst>
          </p:cNvPr>
          <p:cNvSpPr txBox="1"/>
          <p:nvPr/>
        </p:nvSpPr>
        <p:spPr>
          <a:xfrm>
            <a:off x="4622274" y="3333119"/>
            <a:ext cx="3238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34DD6C0-A175-4D08-84F9-2862523CD927}"/>
              </a:ext>
            </a:extLst>
          </p:cNvPr>
          <p:cNvSpPr txBox="1"/>
          <p:nvPr/>
        </p:nvSpPr>
        <p:spPr>
          <a:xfrm>
            <a:off x="5210145" y="3333119"/>
            <a:ext cx="7236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C0E5EDDE-6583-44E9-B2E8-25E5EDF43816}"/>
              </a:ext>
            </a:extLst>
          </p:cNvPr>
          <p:cNvSpPr txBox="1"/>
          <p:nvPr/>
        </p:nvSpPr>
        <p:spPr>
          <a:xfrm>
            <a:off x="6817814" y="3333119"/>
            <a:ext cx="7236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せいてん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39E6D2CA-AEEB-47EA-A6CB-BA79DB00CB0F}"/>
              </a:ext>
            </a:extLst>
          </p:cNvPr>
          <p:cNvSpPr txBox="1"/>
          <p:nvPr/>
        </p:nvSpPr>
        <p:spPr>
          <a:xfrm>
            <a:off x="3806765" y="3907214"/>
            <a:ext cx="1286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はんたいほうこう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8209A0FA-C820-4F58-8EF8-266C174328DC}"/>
              </a:ext>
            </a:extLst>
          </p:cNvPr>
          <p:cNvSpPr txBox="1"/>
          <p:nvPr/>
        </p:nvSpPr>
        <p:spPr>
          <a:xfrm>
            <a:off x="5018553" y="3907214"/>
            <a:ext cx="7236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22E6CCC6-81DF-43CE-A63A-9C9026AF3847}"/>
              </a:ext>
            </a:extLst>
          </p:cNvPr>
          <p:cNvSpPr txBox="1"/>
          <p:nvPr/>
        </p:nvSpPr>
        <p:spPr>
          <a:xfrm>
            <a:off x="6520418" y="3907214"/>
            <a:ext cx="8827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ぎゃくてん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85DCEBBC-202E-47FF-B38A-AC20BDBB95F9}"/>
              </a:ext>
            </a:extLst>
          </p:cNvPr>
          <p:cNvSpPr txBox="1"/>
          <p:nvPr/>
        </p:nvSpPr>
        <p:spPr>
          <a:xfrm>
            <a:off x="7367635" y="3907214"/>
            <a:ext cx="3238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円弧 8">
            <a:extLst>
              <a:ext uri="{FF2B5EF4-FFF2-40B4-BE49-F238E27FC236}">
                <a16:creationId xmlns:a16="http://schemas.microsoft.com/office/drawing/2014/main" id="{B9D3A35B-8AF5-44D3-B58A-5B4CA4D35478}"/>
              </a:ext>
            </a:extLst>
          </p:cNvPr>
          <p:cNvSpPr/>
          <p:nvPr/>
        </p:nvSpPr>
        <p:spPr>
          <a:xfrm rot="5948070">
            <a:off x="1437080" y="3922818"/>
            <a:ext cx="404398" cy="404398"/>
          </a:xfrm>
          <a:prstGeom prst="arc">
            <a:avLst>
              <a:gd name="adj1" fmla="val 3314644"/>
              <a:gd name="adj2" fmla="val 0"/>
            </a:avLst>
          </a:prstGeom>
          <a:ln w="38100">
            <a:solidFill>
              <a:srgbClr val="FF0000"/>
            </a:solidFill>
            <a:headEnd type="triangl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150D9940-951E-4694-9B02-502F3594F917}"/>
              </a:ext>
            </a:extLst>
          </p:cNvPr>
          <p:cNvSpPr txBox="1"/>
          <p:nvPr/>
        </p:nvSpPr>
        <p:spPr>
          <a:xfrm>
            <a:off x="470460" y="5071787"/>
            <a:ext cx="752925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回転を止めるときは、ブレーキあり、なしから選ぶことができます。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5E11FFEE-7ACC-4BBF-9F50-C014537274A0}"/>
              </a:ext>
            </a:extLst>
          </p:cNvPr>
          <p:cNvSpPr txBox="1"/>
          <p:nvPr/>
        </p:nvSpPr>
        <p:spPr>
          <a:xfrm>
            <a:off x="1358489" y="5639054"/>
            <a:ext cx="60038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ブレーキ</a:t>
            </a: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あり</a:t>
            </a: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モーターに力をかけて、ぴったりと止める。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ブレーキ</a:t>
            </a: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なし</a:t>
            </a: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電流を止めて、ゆっくりと（惰性で）止める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594F3B69-E74B-4DBC-A464-EFA419E21420}"/>
              </a:ext>
            </a:extLst>
          </p:cNvPr>
          <p:cNvSpPr txBox="1"/>
          <p:nvPr/>
        </p:nvSpPr>
        <p:spPr>
          <a:xfrm>
            <a:off x="420600" y="5128059"/>
            <a:ext cx="7236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29C7CE6D-E846-4528-8FAF-761CDABF9BF3}"/>
              </a:ext>
            </a:extLst>
          </p:cNvPr>
          <p:cNvSpPr txBox="1"/>
          <p:nvPr/>
        </p:nvSpPr>
        <p:spPr>
          <a:xfrm>
            <a:off x="1187704" y="5128059"/>
            <a:ext cx="3238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98394FB6-12CC-43BE-8D8C-153A5338797E}"/>
              </a:ext>
            </a:extLst>
          </p:cNvPr>
          <p:cNvSpPr txBox="1"/>
          <p:nvPr/>
        </p:nvSpPr>
        <p:spPr>
          <a:xfrm>
            <a:off x="5258305" y="5136937"/>
            <a:ext cx="4573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46F2963E-980C-486E-816A-A8507BC2E82B}"/>
              </a:ext>
            </a:extLst>
          </p:cNvPr>
          <p:cNvSpPr txBox="1"/>
          <p:nvPr/>
        </p:nvSpPr>
        <p:spPr>
          <a:xfrm>
            <a:off x="3730737" y="5700823"/>
            <a:ext cx="535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ちから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BB28E111-8D53-44A6-BEC9-C97103D5E9E6}"/>
              </a:ext>
            </a:extLst>
          </p:cNvPr>
          <p:cNvSpPr txBox="1"/>
          <p:nvPr/>
        </p:nvSpPr>
        <p:spPr>
          <a:xfrm>
            <a:off x="6057440" y="5700823"/>
            <a:ext cx="3078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E3C202B3-87A3-4011-9EAF-CF2248FEF98A}"/>
              </a:ext>
            </a:extLst>
          </p:cNvPr>
          <p:cNvSpPr txBox="1"/>
          <p:nvPr/>
        </p:nvSpPr>
        <p:spPr>
          <a:xfrm>
            <a:off x="2697518" y="6173111"/>
            <a:ext cx="78711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でんりゅう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2A0EEC74-AA80-41E9-91F8-C3E60533FFF0}"/>
              </a:ext>
            </a:extLst>
          </p:cNvPr>
          <p:cNvSpPr txBox="1"/>
          <p:nvPr/>
        </p:nvSpPr>
        <p:spPr>
          <a:xfrm>
            <a:off x="3422886" y="6173111"/>
            <a:ext cx="3078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EFCB1706-F03B-42C9-9C6C-C483A4336E57}"/>
              </a:ext>
            </a:extLst>
          </p:cNvPr>
          <p:cNvSpPr txBox="1"/>
          <p:nvPr/>
        </p:nvSpPr>
        <p:spPr>
          <a:xfrm>
            <a:off x="5416590" y="6173111"/>
            <a:ext cx="52946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だせい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41FF2A26-99C0-4E07-9AD1-94F9AA8D6327}"/>
              </a:ext>
            </a:extLst>
          </p:cNvPr>
          <p:cNvSpPr txBox="1"/>
          <p:nvPr/>
        </p:nvSpPr>
        <p:spPr>
          <a:xfrm>
            <a:off x="6263058" y="6181989"/>
            <a:ext cx="3078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84216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DC</a:t>
            </a:r>
            <a:r>
              <a:rPr lang="ja-JP" altLang="en-US" dirty="0"/>
              <a:t>モーターについて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CE1C772-2868-407A-95D7-0DEC323818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270" y="2232063"/>
            <a:ext cx="3505200" cy="2314575"/>
          </a:xfrm>
          <a:prstGeom prst="rect">
            <a:avLst/>
          </a:prstGeom>
        </p:spPr>
      </p:pic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C8DAFB80-6DEC-4240-9433-97B91BC870F9}"/>
              </a:ext>
            </a:extLst>
          </p:cNvPr>
          <p:cNvSpPr/>
          <p:nvPr/>
        </p:nvSpPr>
        <p:spPr>
          <a:xfrm>
            <a:off x="2549334" y="2823379"/>
            <a:ext cx="467165" cy="35179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四角形: 角を丸くする 32">
            <a:extLst>
              <a:ext uri="{FF2B5EF4-FFF2-40B4-BE49-F238E27FC236}">
                <a16:creationId xmlns:a16="http://schemas.microsoft.com/office/drawing/2014/main" id="{BC061EEE-3A03-4786-ABBB-6A13BBBD8C3B}"/>
              </a:ext>
            </a:extLst>
          </p:cNvPr>
          <p:cNvSpPr/>
          <p:nvPr/>
        </p:nvSpPr>
        <p:spPr>
          <a:xfrm>
            <a:off x="2160396" y="3220447"/>
            <a:ext cx="678514" cy="351793"/>
          </a:xfrm>
          <a:prstGeom prst="roundRect">
            <a:avLst>
              <a:gd name="adj" fmla="val 1214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CABA4179-95D8-4679-8DE2-68DDCEE33F48}"/>
              </a:ext>
            </a:extLst>
          </p:cNvPr>
          <p:cNvSpPr/>
          <p:nvPr/>
        </p:nvSpPr>
        <p:spPr>
          <a:xfrm>
            <a:off x="2141764" y="3974465"/>
            <a:ext cx="1212063" cy="351793"/>
          </a:xfrm>
          <a:prstGeom prst="roundRect">
            <a:avLst>
              <a:gd name="adj" fmla="val 1214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11B2DD04-83B5-4DE8-9BDF-FE16F56C960C}"/>
              </a:ext>
            </a:extLst>
          </p:cNvPr>
          <p:cNvSpPr txBox="1"/>
          <p:nvPr/>
        </p:nvSpPr>
        <p:spPr>
          <a:xfrm>
            <a:off x="508054" y="1070774"/>
            <a:ext cx="850278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からブロックを選ぼう。値を変えて、どんな動きをするか試してみよう！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06E750AD-993A-409A-B0EC-37EF53F3B6DB}"/>
              </a:ext>
            </a:extLst>
          </p:cNvPr>
          <p:cNvGrpSpPr/>
          <p:nvPr/>
        </p:nvGrpSpPr>
        <p:grpSpPr>
          <a:xfrm>
            <a:off x="327884" y="1082579"/>
            <a:ext cx="652422" cy="639195"/>
            <a:chOff x="4219998" y="2929126"/>
            <a:chExt cx="652422" cy="639195"/>
          </a:xfrm>
        </p:grpSpPr>
        <p:sp>
          <p:nvSpPr>
            <p:cNvPr id="37" name="四角形: 角を丸くする 36">
              <a:extLst>
                <a:ext uri="{FF2B5EF4-FFF2-40B4-BE49-F238E27FC236}">
                  <a16:creationId xmlns:a16="http://schemas.microsoft.com/office/drawing/2014/main" id="{A3549816-63AC-415C-9E39-4030A241CBCA}"/>
                </a:ext>
              </a:extLst>
            </p:cNvPr>
            <p:cNvSpPr/>
            <p:nvPr/>
          </p:nvSpPr>
          <p:spPr>
            <a:xfrm>
              <a:off x="4219998" y="2929126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AD5EC723-8BFA-4BD1-AA27-0BD7966CA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03322" y="3001073"/>
              <a:ext cx="485775" cy="495300"/>
            </a:xfrm>
            <a:prstGeom prst="rect">
              <a:avLst/>
            </a:prstGeom>
          </p:spPr>
        </p:pic>
      </p:grp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281DDB5E-5A4C-4575-A4A8-34ECD9DAC81F}"/>
              </a:ext>
            </a:extLst>
          </p:cNvPr>
          <p:cNvSpPr txBox="1"/>
          <p:nvPr/>
        </p:nvSpPr>
        <p:spPr>
          <a:xfrm>
            <a:off x="5134082" y="2355944"/>
            <a:ext cx="330026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100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の間で設定します。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98E6CE33-4F44-454A-8861-527DD94380F3}"/>
              </a:ext>
            </a:extLst>
          </p:cNvPr>
          <p:cNvSpPr txBox="1"/>
          <p:nvPr/>
        </p:nvSpPr>
        <p:spPr>
          <a:xfrm>
            <a:off x="5134082" y="3389351"/>
            <a:ext cx="330026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正転、逆転を選べます。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7419EE3-EA0C-4D8D-9353-123F72163A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3354" y="1995267"/>
            <a:ext cx="2392887" cy="46486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604A744-E959-4E30-8440-845DA6045B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3354" y="3076513"/>
            <a:ext cx="1897544" cy="43437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35B2987-B7D8-4A37-8777-CDD60E3305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3354" y="4127277"/>
            <a:ext cx="2781541" cy="449619"/>
          </a:xfrm>
          <a:prstGeom prst="rect">
            <a:avLst/>
          </a:prstGeom>
        </p:spPr>
      </p:pic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3522CA1D-91CC-4CFD-ABB8-A5017D31669E}"/>
              </a:ext>
            </a:extLst>
          </p:cNvPr>
          <p:cNvSpPr txBox="1"/>
          <p:nvPr/>
        </p:nvSpPr>
        <p:spPr>
          <a:xfrm>
            <a:off x="5133881" y="4439493"/>
            <a:ext cx="377822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ブレーキあり、なしを選べます。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9D49BDDA-7D5B-4381-85B4-8094AC06C54F}"/>
              </a:ext>
            </a:extLst>
          </p:cNvPr>
          <p:cNvSpPr txBox="1"/>
          <p:nvPr/>
        </p:nvSpPr>
        <p:spPr>
          <a:xfrm>
            <a:off x="2538879" y="1148604"/>
            <a:ext cx="4747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C6E148B7-BE20-4AD0-9558-7ADB043A2E0E}"/>
              </a:ext>
            </a:extLst>
          </p:cNvPr>
          <p:cNvSpPr txBox="1"/>
          <p:nvPr/>
        </p:nvSpPr>
        <p:spPr>
          <a:xfrm>
            <a:off x="6463414" y="3460068"/>
            <a:ext cx="4747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2E807154-B7B8-4386-9AE7-20CF29FA9A42}"/>
              </a:ext>
            </a:extLst>
          </p:cNvPr>
          <p:cNvSpPr txBox="1"/>
          <p:nvPr/>
        </p:nvSpPr>
        <p:spPr>
          <a:xfrm>
            <a:off x="7395923" y="4508064"/>
            <a:ext cx="4747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C51E5D48-11DB-4139-83EC-59B534091CBB}"/>
              </a:ext>
            </a:extLst>
          </p:cNvPr>
          <p:cNvSpPr txBox="1"/>
          <p:nvPr/>
        </p:nvSpPr>
        <p:spPr>
          <a:xfrm>
            <a:off x="3419500" y="1148604"/>
            <a:ext cx="5802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71514B29-53D6-4EF4-A282-9A6C9F4C9783}"/>
              </a:ext>
            </a:extLst>
          </p:cNvPr>
          <p:cNvSpPr txBox="1"/>
          <p:nvPr/>
        </p:nvSpPr>
        <p:spPr>
          <a:xfrm>
            <a:off x="6085031" y="2433979"/>
            <a:ext cx="5802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あいだ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9E98D44D-2164-4A1E-AFBF-265554E2B1E0}"/>
              </a:ext>
            </a:extLst>
          </p:cNvPr>
          <p:cNvSpPr txBox="1"/>
          <p:nvPr/>
        </p:nvSpPr>
        <p:spPr>
          <a:xfrm>
            <a:off x="5501951" y="1148604"/>
            <a:ext cx="4747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7048B77A-47E8-4ED0-9A40-C0EF355802A3}"/>
              </a:ext>
            </a:extLst>
          </p:cNvPr>
          <p:cNvSpPr txBox="1"/>
          <p:nvPr/>
        </p:nvSpPr>
        <p:spPr>
          <a:xfrm>
            <a:off x="6876932" y="1148604"/>
            <a:ext cx="4747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967D6FC4-F246-46EC-98FA-2C54B6991B4D}"/>
              </a:ext>
            </a:extLst>
          </p:cNvPr>
          <p:cNvSpPr txBox="1"/>
          <p:nvPr/>
        </p:nvSpPr>
        <p:spPr>
          <a:xfrm>
            <a:off x="3895298" y="1148604"/>
            <a:ext cx="4747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2B9678FD-6437-404B-8756-F53F1F4E5512}"/>
              </a:ext>
            </a:extLst>
          </p:cNvPr>
          <p:cNvSpPr txBox="1"/>
          <p:nvPr/>
        </p:nvSpPr>
        <p:spPr>
          <a:xfrm>
            <a:off x="6558407" y="2433979"/>
            <a:ext cx="716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E3AD3AE6-2E05-420F-8075-EB73FCED9A4C}"/>
              </a:ext>
            </a:extLst>
          </p:cNvPr>
          <p:cNvSpPr txBox="1"/>
          <p:nvPr/>
        </p:nvSpPr>
        <p:spPr>
          <a:xfrm>
            <a:off x="5085854" y="3460068"/>
            <a:ext cx="716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せいてん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D810308F-FB4B-4371-AE32-4E35EDFBDFC9}"/>
              </a:ext>
            </a:extLst>
          </p:cNvPr>
          <p:cNvSpPr txBox="1"/>
          <p:nvPr/>
        </p:nvSpPr>
        <p:spPr>
          <a:xfrm>
            <a:off x="5698986" y="3460068"/>
            <a:ext cx="9090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ぎゃくてん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7" name="図 76">
            <a:extLst>
              <a:ext uri="{FF2B5EF4-FFF2-40B4-BE49-F238E27FC236}">
                <a16:creationId xmlns:a16="http://schemas.microsoft.com/office/drawing/2014/main" id="{70B10E3A-806C-4E3B-9371-86BA314B70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4753" y="5076401"/>
            <a:ext cx="1023334" cy="1733706"/>
          </a:xfrm>
          <a:prstGeom prst="rect">
            <a:avLst/>
          </a:prstGeom>
        </p:spPr>
      </p:pic>
      <p:sp>
        <p:nvSpPr>
          <p:cNvPr id="78" name="吹き出し: 角を丸めた四角形 77">
            <a:extLst>
              <a:ext uri="{FF2B5EF4-FFF2-40B4-BE49-F238E27FC236}">
                <a16:creationId xmlns:a16="http://schemas.microsoft.com/office/drawing/2014/main" id="{62255D98-B6CE-4CD1-BC23-16850EC15D63}"/>
              </a:ext>
            </a:extLst>
          </p:cNvPr>
          <p:cNvSpPr/>
          <p:nvPr/>
        </p:nvSpPr>
        <p:spPr>
          <a:xfrm>
            <a:off x="2422833" y="5363986"/>
            <a:ext cx="5030694" cy="1255913"/>
          </a:xfrm>
          <a:prstGeom prst="wedgeRoundRectCallout">
            <a:avLst>
              <a:gd name="adj1" fmla="val -56516"/>
              <a:gd name="adj2" fmla="val -13656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97C0BD19-80D7-41C6-A1F0-8E408609F31A}"/>
              </a:ext>
            </a:extLst>
          </p:cNvPr>
          <p:cNvSpPr txBox="1"/>
          <p:nvPr/>
        </p:nvSpPr>
        <p:spPr>
          <a:xfrm>
            <a:off x="2629007" y="5457387"/>
            <a:ext cx="47227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どんな動きになったかな？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この動きを使ってプログラムをつくってみよう！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29411C48-274E-45D3-80A9-E5431027226A}"/>
              </a:ext>
            </a:extLst>
          </p:cNvPr>
          <p:cNvSpPr txBox="1"/>
          <p:nvPr/>
        </p:nvSpPr>
        <p:spPr>
          <a:xfrm>
            <a:off x="3216523" y="5500890"/>
            <a:ext cx="4403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E7541416-98A6-4439-92DB-D1B34C48509A}"/>
              </a:ext>
            </a:extLst>
          </p:cNvPr>
          <p:cNvSpPr txBox="1"/>
          <p:nvPr/>
        </p:nvSpPr>
        <p:spPr>
          <a:xfrm>
            <a:off x="3010510" y="6006611"/>
            <a:ext cx="4403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83BDE945-DA65-4B08-938A-468027147182}"/>
              </a:ext>
            </a:extLst>
          </p:cNvPr>
          <p:cNvSpPr txBox="1"/>
          <p:nvPr/>
        </p:nvSpPr>
        <p:spPr>
          <a:xfrm>
            <a:off x="3612165" y="5989879"/>
            <a:ext cx="4403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310251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123F87D5-8658-4CDD-BCE1-075A930ED3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347" y="1580201"/>
            <a:ext cx="3514725" cy="34290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ロボットカーを前進させよう！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A14A9DD-29C1-4A0B-B524-9A757AEA2053}"/>
              </a:ext>
            </a:extLst>
          </p:cNvPr>
          <p:cNvSpPr txBox="1"/>
          <p:nvPr/>
        </p:nvSpPr>
        <p:spPr>
          <a:xfrm>
            <a:off x="2238796" y="396071"/>
            <a:ext cx="7799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ぜんしん</a:t>
            </a:r>
          </a:p>
        </p:txBody>
      </p: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67C4B640-124B-412A-85B0-3B91C270C49C}"/>
              </a:ext>
            </a:extLst>
          </p:cNvPr>
          <p:cNvCxnSpPr>
            <a:cxnSpLocks/>
          </p:cNvCxnSpPr>
          <p:nvPr/>
        </p:nvCxnSpPr>
        <p:spPr>
          <a:xfrm>
            <a:off x="758149" y="2003084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F7CA6C0B-23DC-454A-9B83-C13DCBC5A7B5}"/>
              </a:ext>
            </a:extLst>
          </p:cNvPr>
          <p:cNvGrpSpPr/>
          <p:nvPr/>
        </p:nvGrpSpPr>
        <p:grpSpPr>
          <a:xfrm>
            <a:off x="95039" y="1535652"/>
            <a:ext cx="652422" cy="639195"/>
            <a:chOff x="268623" y="1661615"/>
            <a:chExt cx="652422" cy="639195"/>
          </a:xfrm>
        </p:grpSpPr>
        <p:sp>
          <p:nvSpPr>
            <p:cNvPr id="14" name="四角形: 角を丸くする 13">
              <a:extLst>
                <a:ext uri="{FF2B5EF4-FFF2-40B4-BE49-F238E27FC236}">
                  <a16:creationId xmlns:a16="http://schemas.microsoft.com/office/drawing/2014/main" id="{BC465C45-665B-426C-BB5B-A76D9B0F208D}"/>
                </a:ext>
              </a:extLst>
            </p:cNvPr>
            <p:cNvSpPr/>
            <p:nvPr/>
          </p:nvSpPr>
          <p:spPr>
            <a:xfrm>
              <a:off x="268623" y="166161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F42B6206-C642-43B1-A074-E5B99364A5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4034" y="1702677"/>
              <a:ext cx="571500" cy="571500"/>
            </a:xfrm>
            <a:prstGeom prst="rect">
              <a:avLst/>
            </a:prstGeom>
          </p:spPr>
        </p:pic>
      </p:grp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658B3558-42F4-4DED-931F-8F3BDD6467C1}"/>
              </a:ext>
            </a:extLst>
          </p:cNvPr>
          <p:cNvCxnSpPr>
            <a:cxnSpLocks/>
          </p:cNvCxnSpPr>
          <p:nvPr/>
        </p:nvCxnSpPr>
        <p:spPr>
          <a:xfrm>
            <a:off x="758149" y="2522114"/>
            <a:ext cx="3315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C269A5BC-0A43-41BE-9049-19FB97838FC3}"/>
              </a:ext>
            </a:extLst>
          </p:cNvPr>
          <p:cNvGrpSpPr/>
          <p:nvPr/>
        </p:nvGrpSpPr>
        <p:grpSpPr>
          <a:xfrm>
            <a:off x="105727" y="2220942"/>
            <a:ext cx="652422" cy="639195"/>
            <a:chOff x="4219998" y="2929126"/>
            <a:chExt cx="652422" cy="639195"/>
          </a:xfrm>
        </p:grpSpPr>
        <p:sp>
          <p:nvSpPr>
            <p:cNvPr id="19" name="四角形: 角を丸くする 18">
              <a:extLst>
                <a:ext uri="{FF2B5EF4-FFF2-40B4-BE49-F238E27FC236}">
                  <a16:creationId xmlns:a16="http://schemas.microsoft.com/office/drawing/2014/main" id="{781F8F31-D5C7-4216-8632-541D5A0AD869}"/>
                </a:ext>
              </a:extLst>
            </p:cNvPr>
            <p:cNvSpPr/>
            <p:nvPr/>
          </p:nvSpPr>
          <p:spPr>
            <a:xfrm>
              <a:off x="4219998" y="2929126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CDCC9E69-A66A-491C-8236-025881BEA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03322" y="3001073"/>
              <a:ext cx="485775" cy="495300"/>
            </a:xfrm>
            <a:prstGeom prst="rect">
              <a:avLst/>
            </a:prstGeom>
          </p:spPr>
        </p:pic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35EE5AD-3C68-4D34-818F-CE75436E59F8}"/>
              </a:ext>
            </a:extLst>
          </p:cNvPr>
          <p:cNvGrpSpPr/>
          <p:nvPr/>
        </p:nvGrpSpPr>
        <p:grpSpPr>
          <a:xfrm>
            <a:off x="77284" y="3579713"/>
            <a:ext cx="652422" cy="639195"/>
            <a:chOff x="303415" y="2322618"/>
            <a:chExt cx="652422" cy="639195"/>
          </a:xfrm>
        </p:grpSpPr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D734E740-636B-4741-ABE9-D0A6D14295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7516" y="2408035"/>
              <a:ext cx="561975" cy="485775"/>
            </a:xfrm>
            <a:prstGeom prst="rect">
              <a:avLst/>
            </a:prstGeom>
          </p:spPr>
        </p:pic>
        <p:sp>
          <p:nvSpPr>
            <p:cNvPr id="23" name="四角形: 角を丸くする 22">
              <a:extLst>
                <a:ext uri="{FF2B5EF4-FFF2-40B4-BE49-F238E27FC236}">
                  <a16:creationId xmlns:a16="http://schemas.microsoft.com/office/drawing/2014/main" id="{06010B16-6404-4FEE-A4B0-64115760C7C0}"/>
                </a:ext>
              </a:extLst>
            </p:cNvPr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B262DF8B-47E9-4390-86C1-7BD618033AF5}"/>
              </a:ext>
            </a:extLst>
          </p:cNvPr>
          <p:cNvCxnSpPr>
            <a:cxnSpLocks/>
          </p:cNvCxnSpPr>
          <p:nvPr/>
        </p:nvCxnSpPr>
        <p:spPr>
          <a:xfrm>
            <a:off x="749525" y="3899311"/>
            <a:ext cx="3315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976EC0DA-D878-4FC9-8950-31B5A5EBB588}"/>
              </a:ext>
            </a:extLst>
          </p:cNvPr>
          <p:cNvGrpSpPr/>
          <p:nvPr/>
        </p:nvGrpSpPr>
        <p:grpSpPr>
          <a:xfrm>
            <a:off x="4392736" y="1412757"/>
            <a:ext cx="4252653" cy="590327"/>
            <a:chOff x="4120077" y="2217378"/>
            <a:chExt cx="4252653" cy="590327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2F315198-639D-4440-AD61-DE080EE1E9DD}"/>
                </a:ext>
              </a:extLst>
            </p:cNvPr>
            <p:cNvSpPr txBox="1"/>
            <p:nvPr/>
          </p:nvSpPr>
          <p:spPr>
            <a:xfrm>
              <a:off x="4120077" y="2217378"/>
              <a:ext cx="425265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7C4A0692-E491-4562-9685-E68791E0F533}"/>
                </a:ext>
              </a:extLst>
            </p:cNvPr>
            <p:cNvSpPr txBox="1"/>
            <p:nvPr/>
          </p:nvSpPr>
          <p:spPr>
            <a:xfrm>
              <a:off x="7280993" y="2259697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E2A26C1E-F3D1-4AEB-8217-2773BD22088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52879" y="2289500"/>
              <a:ext cx="1143099" cy="518205"/>
            </a:xfrm>
            <a:prstGeom prst="rect">
              <a:avLst/>
            </a:prstGeom>
          </p:spPr>
        </p:pic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89B02DD9-F230-453B-AD6E-27113C7B2F64}"/>
              </a:ext>
            </a:extLst>
          </p:cNvPr>
          <p:cNvGrpSpPr/>
          <p:nvPr/>
        </p:nvGrpSpPr>
        <p:grpSpPr>
          <a:xfrm>
            <a:off x="4392736" y="2190155"/>
            <a:ext cx="4964326" cy="1131079"/>
            <a:chOff x="4392736" y="2387987"/>
            <a:chExt cx="4964326" cy="1131079"/>
          </a:xfrm>
        </p:grpSpPr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AF3BD21-BFF8-4980-93FA-B808C221F4FE}"/>
                </a:ext>
              </a:extLst>
            </p:cNvPr>
            <p:cNvSpPr txBox="1"/>
            <p:nvPr/>
          </p:nvSpPr>
          <p:spPr>
            <a:xfrm>
              <a:off x="4392736" y="2387987"/>
              <a:ext cx="496432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「動き」から　　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M1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M2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のどちらも「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100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433BFEC5-6E9F-4DC2-8BF0-4A3D2B4CCBE2}"/>
                </a:ext>
              </a:extLst>
            </p:cNvPr>
            <p:cNvSpPr txBox="1"/>
            <p:nvPr/>
          </p:nvSpPr>
          <p:spPr>
            <a:xfrm>
              <a:off x="8482620" y="2449179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284AF7D9-597B-4C10-A704-25D59C731E22}"/>
                </a:ext>
              </a:extLst>
            </p:cNvPr>
            <p:cNvSpPr txBox="1"/>
            <p:nvPr/>
          </p:nvSpPr>
          <p:spPr>
            <a:xfrm>
              <a:off x="4622705" y="2445269"/>
              <a:ext cx="4451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438F02E1-768F-4A97-8FEF-C31C992591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93514" y="2537200"/>
              <a:ext cx="2392887" cy="464860"/>
            </a:xfrm>
            <a:prstGeom prst="rect">
              <a:avLst/>
            </a:prstGeom>
          </p:spPr>
        </p:pic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C3D9EF01-1A59-42F0-B22F-13EC60F97B4A}"/>
              </a:ext>
            </a:extLst>
          </p:cNvPr>
          <p:cNvGrpSpPr/>
          <p:nvPr/>
        </p:nvGrpSpPr>
        <p:grpSpPr>
          <a:xfrm>
            <a:off x="4470020" y="3696796"/>
            <a:ext cx="4673980" cy="1131079"/>
            <a:chOff x="4392736" y="3780958"/>
            <a:chExt cx="4673980" cy="1131079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181EB84D-91CD-42D3-8663-645925AEB7D0}"/>
                </a:ext>
              </a:extLst>
            </p:cNvPr>
            <p:cNvSpPr txBox="1"/>
            <p:nvPr/>
          </p:nvSpPr>
          <p:spPr>
            <a:xfrm>
              <a:off x="4392736" y="3780958"/>
              <a:ext cx="467398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「動き」から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M1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M2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のどちらも「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逆転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07735A5E-6B10-43D5-869E-3FA11DDA2F23}"/>
                </a:ext>
              </a:extLst>
            </p:cNvPr>
            <p:cNvSpPr txBox="1"/>
            <p:nvPr/>
          </p:nvSpPr>
          <p:spPr>
            <a:xfrm>
              <a:off x="8025283" y="3823571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4BF722DB-93E9-4C71-8160-0839CCDEE63F}"/>
                </a:ext>
              </a:extLst>
            </p:cNvPr>
            <p:cNvSpPr txBox="1"/>
            <p:nvPr/>
          </p:nvSpPr>
          <p:spPr>
            <a:xfrm>
              <a:off x="4622705" y="3838240"/>
              <a:ext cx="4451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6C4516EF-6193-4425-81A3-946A17FEBAE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917226" y="3933716"/>
              <a:ext cx="1897544" cy="434378"/>
            </a:xfrm>
            <a:prstGeom prst="rect">
              <a:avLst/>
            </a:prstGeom>
          </p:spPr>
        </p:pic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3066387D-F108-48B3-8BDF-9753210C5858}"/>
                </a:ext>
              </a:extLst>
            </p:cNvPr>
            <p:cNvSpPr txBox="1"/>
            <p:nvPr/>
          </p:nvSpPr>
          <p:spPr>
            <a:xfrm>
              <a:off x="6644237" y="4393844"/>
              <a:ext cx="8777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ぎゃくてん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368ADA1C-77B5-44F5-BB56-3BA38E758D9A}"/>
              </a:ext>
            </a:extLst>
          </p:cNvPr>
          <p:cNvGrpSpPr/>
          <p:nvPr/>
        </p:nvGrpSpPr>
        <p:grpSpPr>
          <a:xfrm>
            <a:off x="850043" y="5013377"/>
            <a:ext cx="5811669" cy="579525"/>
            <a:chOff x="793317" y="3894514"/>
            <a:chExt cx="5811669" cy="579525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C1A3C58E-E921-4BE0-9CA1-8B05E4CF8CDE}"/>
                </a:ext>
              </a:extLst>
            </p:cNvPr>
            <p:cNvSpPr txBox="1"/>
            <p:nvPr/>
          </p:nvSpPr>
          <p:spPr>
            <a:xfrm>
              <a:off x="793317" y="3894514"/>
              <a:ext cx="581166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5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B205B2C7-53AD-4E77-B968-63DC75998A2A}"/>
                </a:ext>
              </a:extLst>
            </p:cNvPr>
            <p:cNvSpPr txBox="1"/>
            <p:nvPr/>
          </p:nvSpPr>
          <p:spPr>
            <a:xfrm>
              <a:off x="942696" y="3957389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D375437-1387-4150-9965-6818AD196872}"/>
                </a:ext>
              </a:extLst>
            </p:cNvPr>
            <p:cNvSpPr txBox="1"/>
            <p:nvPr/>
          </p:nvSpPr>
          <p:spPr>
            <a:xfrm>
              <a:off x="3508688" y="395031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4" name="図 53">
              <a:extLst>
                <a:ext uri="{FF2B5EF4-FFF2-40B4-BE49-F238E27FC236}">
                  <a16:creationId xmlns:a16="http://schemas.microsoft.com/office/drawing/2014/main" id="{C9A19C83-40E0-49D3-9893-9B158033869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288466" y="4001558"/>
              <a:ext cx="1082134" cy="472481"/>
            </a:xfrm>
            <a:prstGeom prst="rect">
              <a:avLst/>
            </a:prstGeom>
          </p:spPr>
        </p:pic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546235F9-CFED-4720-A740-CE0A55AE1C5B}"/>
                </a:ext>
              </a:extLst>
            </p:cNvPr>
            <p:cNvSpPr txBox="1"/>
            <p:nvPr/>
          </p:nvSpPr>
          <p:spPr>
            <a:xfrm>
              <a:off x="5219397" y="3957389"/>
              <a:ext cx="777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11361E42-1E5A-4686-9BB1-BED597281BF4}"/>
                </a:ext>
              </a:extLst>
            </p:cNvPr>
            <p:cNvSpPr txBox="1"/>
            <p:nvPr/>
          </p:nvSpPr>
          <p:spPr>
            <a:xfrm>
              <a:off x="4503519" y="3954578"/>
              <a:ext cx="62379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3AB23437-EEA7-409C-8A89-777D14B15196}"/>
              </a:ext>
            </a:extLst>
          </p:cNvPr>
          <p:cNvGrpSpPr/>
          <p:nvPr/>
        </p:nvGrpSpPr>
        <p:grpSpPr>
          <a:xfrm>
            <a:off x="850043" y="5683324"/>
            <a:ext cx="5568512" cy="1131079"/>
            <a:chOff x="850043" y="5896389"/>
            <a:chExt cx="5568512" cy="1131079"/>
          </a:xfrm>
        </p:grpSpPr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2F21D5AD-2B26-424D-ADA4-98161CD5B2AC}"/>
                </a:ext>
              </a:extLst>
            </p:cNvPr>
            <p:cNvSpPr txBox="1"/>
            <p:nvPr/>
          </p:nvSpPr>
          <p:spPr>
            <a:xfrm>
              <a:off x="850043" y="5896389"/>
              <a:ext cx="556851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「動き」から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M1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M2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のどちらも「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ブレーキあり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FA453BC2-C8EE-4A88-B9EE-CCCCBE6A3C95}"/>
                </a:ext>
              </a:extLst>
            </p:cNvPr>
            <p:cNvSpPr txBox="1"/>
            <p:nvPr/>
          </p:nvSpPr>
          <p:spPr>
            <a:xfrm>
              <a:off x="5139918" y="5953671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39E2B050-E7FA-4894-8D3A-0698A2C63976}"/>
                </a:ext>
              </a:extLst>
            </p:cNvPr>
            <p:cNvSpPr txBox="1"/>
            <p:nvPr/>
          </p:nvSpPr>
          <p:spPr>
            <a:xfrm>
              <a:off x="1080012" y="5953671"/>
              <a:ext cx="4451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2" name="図 41">
              <a:extLst>
                <a:ext uri="{FF2B5EF4-FFF2-40B4-BE49-F238E27FC236}">
                  <a16:creationId xmlns:a16="http://schemas.microsoft.com/office/drawing/2014/main" id="{787F2210-7E6A-4430-8668-D04D4D5265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36314" y="6034254"/>
              <a:ext cx="2781541" cy="4496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908856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ロボットカーを前進させよう！</a:t>
            </a:r>
          </a:p>
        </p:txBody>
      </p: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7D453533-43CE-497F-AA0C-26C7C1987859}"/>
              </a:ext>
            </a:extLst>
          </p:cNvPr>
          <p:cNvGrpSpPr/>
          <p:nvPr/>
        </p:nvGrpSpPr>
        <p:grpSpPr>
          <a:xfrm>
            <a:off x="618636" y="985598"/>
            <a:ext cx="5091159" cy="577081"/>
            <a:chOff x="618636" y="985598"/>
            <a:chExt cx="5091159" cy="577081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C1DE7DD8-82A0-4BF9-B3FA-0F51C678847C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プログラムをパソコンに保存しよう！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56FE5FE4-8114-4375-A9DD-E42CEB91F1A1}"/>
                </a:ext>
              </a:extLst>
            </p:cNvPr>
            <p:cNvSpPr txBox="1"/>
            <p:nvPr/>
          </p:nvSpPr>
          <p:spPr>
            <a:xfrm>
              <a:off x="3080226" y="1049531"/>
              <a:ext cx="764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926358B3-456D-49E5-A68F-C2CEA54897F5}"/>
              </a:ext>
            </a:extLst>
          </p:cNvPr>
          <p:cNvSpPr txBox="1"/>
          <p:nvPr/>
        </p:nvSpPr>
        <p:spPr>
          <a:xfrm>
            <a:off x="968913" y="1585830"/>
            <a:ext cx="654159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「コンピュータに保存する」を選択する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8F1B2547-6F51-416B-8E4C-049D66997A5A}"/>
              </a:ext>
            </a:extLst>
          </p:cNvPr>
          <p:cNvSpPr txBox="1"/>
          <p:nvPr/>
        </p:nvSpPr>
        <p:spPr>
          <a:xfrm>
            <a:off x="4643021" y="1647422"/>
            <a:ext cx="5953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DA7DB132-6E84-4F56-A02E-32C05C010480}"/>
              </a:ext>
            </a:extLst>
          </p:cNvPr>
          <p:cNvSpPr txBox="1"/>
          <p:nvPr/>
        </p:nvSpPr>
        <p:spPr>
          <a:xfrm>
            <a:off x="5957429" y="1658130"/>
            <a:ext cx="7274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DBF3716-85F4-4A23-BC37-D5CFA1C389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367" y="2578619"/>
            <a:ext cx="4477375" cy="2943636"/>
          </a:xfrm>
          <a:prstGeom prst="rect">
            <a:avLst/>
          </a:prstGeom>
        </p:spPr>
      </p:pic>
      <p:sp>
        <p:nvSpPr>
          <p:cNvPr id="47" name="四角形: 角を丸くする 46">
            <a:extLst>
              <a:ext uri="{FF2B5EF4-FFF2-40B4-BE49-F238E27FC236}">
                <a16:creationId xmlns:a16="http://schemas.microsoft.com/office/drawing/2014/main" id="{CF10E168-FE5B-4628-8002-9C3E2F9C642D}"/>
              </a:ext>
            </a:extLst>
          </p:cNvPr>
          <p:cNvSpPr/>
          <p:nvPr/>
        </p:nvSpPr>
        <p:spPr>
          <a:xfrm>
            <a:off x="2805344" y="3953933"/>
            <a:ext cx="2272684" cy="458270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8" name="四角形: 角を丸くする 47">
            <a:extLst>
              <a:ext uri="{FF2B5EF4-FFF2-40B4-BE49-F238E27FC236}">
                <a16:creationId xmlns:a16="http://schemas.microsoft.com/office/drawing/2014/main" id="{5541B450-9B1A-4AC5-868F-8884913A339B}"/>
              </a:ext>
            </a:extLst>
          </p:cNvPr>
          <p:cNvSpPr/>
          <p:nvPr/>
        </p:nvSpPr>
        <p:spPr>
          <a:xfrm>
            <a:off x="2805344" y="2578619"/>
            <a:ext cx="914400" cy="528933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5ED72B6-00BA-4300-B829-C2AFA399565A}"/>
              </a:ext>
            </a:extLst>
          </p:cNvPr>
          <p:cNvSpPr txBox="1"/>
          <p:nvPr/>
        </p:nvSpPr>
        <p:spPr>
          <a:xfrm>
            <a:off x="2238796" y="396071"/>
            <a:ext cx="7799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ぜんしん</a:t>
            </a:r>
          </a:p>
        </p:txBody>
      </p:sp>
    </p:spTree>
    <p:extLst>
      <p:ext uri="{BB962C8B-B14F-4D97-AF65-F5344CB8AC3E}">
        <p14:creationId xmlns:p14="http://schemas.microsoft.com/office/powerpoint/2010/main" val="9597914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>
            <a:extLst>
              <a:ext uri="{FF2B5EF4-FFF2-40B4-BE49-F238E27FC236}">
                <a16:creationId xmlns:a16="http://schemas.microsoft.com/office/drawing/2014/main" id="{45FD35C5-0FD2-427F-AAF7-D8DF41603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2" y="2251225"/>
            <a:ext cx="8943975" cy="405765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ロボットカーを前進させよう！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C69EF43-375B-4BE0-B34D-A37CF2B4ACFD}"/>
              </a:ext>
            </a:extLst>
          </p:cNvPr>
          <p:cNvSpPr txBox="1"/>
          <p:nvPr/>
        </p:nvSpPr>
        <p:spPr>
          <a:xfrm>
            <a:off x="334735" y="1226104"/>
            <a:ext cx="894397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ファイル名を「（自分の名前）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0401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ぜんしん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びょう」にして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　　　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「保存」ボタンを押す。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ABADBC5-A77E-4CFF-8BE9-955465424F43}"/>
              </a:ext>
            </a:extLst>
          </p:cNvPr>
          <p:cNvSpPr txBox="1"/>
          <p:nvPr/>
        </p:nvSpPr>
        <p:spPr>
          <a:xfrm>
            <a:off x="5702303" y="1807726"/>
            <a:ext cx="854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3ADB38D-7ACB-49BE-A69D-3CED1E325013}"/>
              </a:ext>
            </a:extLst>
          </p:cNvPr>
          <p:cNvSpPr txBox="1"/>
          <p:nvPr/>
        </p:nvSpPr>
        <p:spPr>
          <a:xfrm>
            <a:off x="2174117" y="1279808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2D8E054-C256-4EEB-86FF-5C686DD3F041}"/>
              </a:ext>
            </a:extLst>
          </p:cNvPr>
          <p:cNvSpPr txBox="1"/>
          <p:nvPr/>
        </p:nvSpPr>
        <p:spPr>
          <a:xfrm>
            <a:off x="2840176" y="1279808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39F94D7-DF6C-4C6E-900F-242FC9998466}"/>
              </a:ext>
            </a:extLst>
          </p:cNvPr>
          <p:cNvSpPr txBox="1"/>
          <p:nvPr/>
        </p:nvSpPr>
        <p:spPr>
          <a:xfrm>
            <a:off x="1150342" y="1279808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6C27149-E6C9-4E30-BEAD-4424B35107BE}"/>
              </a:ext>
            </a:extLst>
          </p:cNvPr>
          <p:cNvSpPr txBox="1"/>
          <p:nvPr/>
        </p:nvSpPr>
        <p:spPr>
          <a:xfrm>
            <a:off x="7297286" y="1807726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AF43A743-804B-492E-8265-172E81D27C5D}"/>
              </a:ext>
            </a:extLst>
          </p:cNvPr>
          <p:cNvSpPr/>
          <p:nvPr/>
        </p:nvSpPr>
        <p:spPr>
          <a:xfrm>
            <a:off x="6596109" y="5874171"/>
            <a:ext cx="1102311" cy="36649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77010D4-9170-4E72-931B-F2073DDC6B7C}"/>
              </a:ext>
            </a:extLst>
          </p:cNvPr>
          <p:cNvSpPr txBox="1"/>
          <p:nvPr/>
        </p:nvSpPr>
        <p:spPr>
          <a:xfrm>
            <a:off x="1590747" y="5069253"/>
            <a:ext cx="4776186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いのうえななこ</a:t>
            </a:r>
            <a:r>
              <a:rPr kumimoji="1" lang="en-US" altLang="ja-JP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0401</a:t>
            </a:r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ぜんしん</a:t>
            </a:r>
            <a:r>
              <a:rPr kumimoji="1" lang="en-US" altLang="ja-JP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びょう</a:t>
            </a: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6088039C-9B0E-4C06-95C7-E813BB8A7F36}"/>
              </a:ext>
            </a:extLst>
          </p:cNvPr>
          <p:cNvSpPr/>
          <p:nvPr/>
        </p:nvSpPr>
        <p:spPr>
          <a:xfrm>
            <a:off x="1526960" y="5033305"/>
            <a:ext cx="2734322" cy="25194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543E35D-A61E-410D-9FAD-40E39F97DB33}"/>
              </a:ext>
            </a:extLst>
          </p:cNvPr>
          <p:cNvSpPr txBox="1"/>
          <p:nvPr/>
        </p:nvSpPr>
        <p:spPr>
          <a:xfrm>
            <a:off x="2238796" y="396071"/>
            <a:ext cx="7799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ぜんしん</a:t>
            </a:r>
          </a:p>
        </p:txBody>
      </p:sp>
    </p:spTree>
    <p:extLst>
      <p:ext uri="{BB962C8B-B14F-4D97-AF65-F5344CB8AC3E}">
        <p14:creationId xmlns:p14="http://schemas.microsoft.com/office/powerpoint/2010/main" val="2236306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E137BBE2-B442-4219-AF0E-6B75EB7783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4" y="2186236"/>
            <a:ext cx="3440919" cy="3803990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38BE92C1-BCD8-4EE2-901D-41058F91B3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446" y="2263437"/>
            <a:ext cx="3295362" cy="1108550"/>
          </a:xfrm>
          <a:prstGeom prst="rect">
            <a:avLst/>
          </a:prstGeom>
        </p:spPr>
      </p:pic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E7CD31EC-C668-44EA-BFB0-167F3EF91852}"/>
              </a:ext>
            </a:extLst>
          </p:cNvPr>
          <p:cNvSpPr/>
          <p:nvPr/>
        </p:nvSpPr>
        <p:spPr>
          <a:xfrm>
            <a:off x="1798244" y="3752058"/>
            <a:ext cx="2172247" cy="4261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矢印: 右 29">
            <a:extLst>
              <a:ext uri="{FF2B5EF4-FFF2-40B4-BE49-F238E27FC236}">
                <a16:creationId xmlns:a16="http://schemas.microsoft.com/office/drawing/2014/main" id="{6F62798B-BA95-483C-915C-F6498BEE6C54}"/>
              </a:ext>
            </a:extLst>
          </p:cNvPr>
          <p:cNvSpPr/>
          <p:nvPr/>
        </p:nvSpPr>
        <p:spPr>
          <a:xfrm>
            <a:off x="4109603" y="257278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矢印: 右 30">
            <a:extLst>
              <a:ext uri="{FF2B5EF4-FFF2-40B4-BE49-F238E27FC236}">
                <a16:creationId xmlns:a16="http://schemas.microsoft.com/office/drawing/2014/main" id="{B6C7C561-EF16-4F5B-9C36-6A7D31193FFB}"/>
              </a:ext>
            </a:extLst>
          </p:cNvPr>
          <p:cNvSpPr/>
          <p:nvPr/>
        </p:nvSpPr>
        <p:spPr>
          <a:xfrm rot="5400000">
            <a:off x="6324035" y="3377339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2" name="四角形: 角を丸くする 31">
            <a:extLst>
              <a:ext uri="{FF2B5EF4-FFF2-40B4-BE49-F238E27FC236}">
                <a16:creationId xmlns:a16="http://schemas.microsoft.com/office/drawing/2014/main" id="{4F19879A-B56F-40A7-9AD4-545564ECCD3F}"/>
              </a:ext>
            </a:extLst>
          </p:cNvPr>
          <p:cNvSpPr/>
          <p:nvPr/>
        </p:nvSpPr>
        <p:spPr>
          <a:xfrm>
            <a:off x="1798244" y="2248505"/>
            <a:ext cx="526964" cy="4347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18FE1A2B-805B-40CE-8C59-5143D461EB23}"/>
              </a:ext>
            </a:extLst>
          </p:cNvPr>
          <p:cNvGrpSpPr/>
          <p:nvPr/>
        </p:nvGrpSpPr>
        <p:grpSpPr>
          <a:xfrm>
            <a:off x="743108" y="1584782"/>
            <a:ext cx="5470967" cy="505476"/>
            <a:chOff x="149666" y="1165185"/>
            <a:chExt cx="5470967" cy="505476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A1ECA45D-904A-4F8B-84CE-631EEFCA9C02}"/>
                </a:ext>
              </a:extLst>
            </p:cNvPr>
            <p:cNvSpPr txBox="1"/>
            <p:nvPr/>
          </p:nvSpPr>
          <p:spPr>
            <a:xfrm>
              <a:off x="176300" y="1301329"/>
              <a:ext cx="54443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 err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Studuino:bit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の「編集」から「接続」を選びます。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DAE9F3B6-2B05-4961-81ED-C18AE2A3BDA0}"/>
                </a:ext>
              </a:extLst>
            </p:cNvPr>
            <p:cNvSpPr txBox="1"/>
            <p:nvPr/>
          </p:nvSpPr>
          <p:spPr>
            <a:xfrm>
              <a:off x="1937710" y="1165185"/>
              <a:ext cx="8498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へんしゅう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BD7E7EE7-EA60-4E40-99D9-B0AE87AA5B06}"/>
                </a:ext>
              </a:extLst>
            </p:cNvPr>
            <p:cNvSpPr txBox="1"/>
            <p:nvPr/>
          </p:nvSpPr>
          <p:spPr>
            <a:xfrm>
              <a:off x="3330293" y="1165185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00413B00-71EE-4C67-8A5F-A4E20AFC2EE9}"/>
                </a:ext>
              </a:extLst>
            </p:cNvPr>
            <p:cNvSpPr txBox="1"/>
            <p:nvPr/>
          </p:nvSpPr>
          <p:spPr>
            <a:xfrm>
              <a:off x="149666" y="1165185"/>
              <a:ext cx="17152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スタデュイーノ：ビット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869DE8C0-A61A-44CF-B983-F937816BB8D5}"/>
                </a:ext>
              </a:extLst>
            </p:cNvPr>
            <p:cNvSpPr txBox="1"/>
            <p:nvPr/>
          </p:nvSpPr>
          <p:spPr>
            <a:xfrm>
              <a:off x="4254343" y="1165185"/>
              <a:ext cx="541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ロボットカーを前進させよう！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543E35D-A61E-410D-9FAD-40E39F97DB33}"/>
              </a:ext>
            </a:extLst>
          </p:cNvPr>
          <p:cNvSpPr txBox="1"/>
          <p:nvPr/>
        </p:nvSpPr>
        <p:spPr>
          <a:xfrm>
            <a:off x="2238796" y="396071"/>
            <a:ext cx="7799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ぜんしん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B177277-3412-4E39-92D1-4434653C7187}"/>
              </a:ext>
            </a:extLst>
          </p:cNvPr>
          <p:cNvSpPr txBox="1"/>
          <p:nvPr/>
        </p:nvSpPr>
        <p:spPr>
          <a:xfrm>
            <a:off x="618636" y="985598"/>
            <a:ext cx="783290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プログラムをメインユニットに転送しよう！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9CD0696-913E-4965-9D4D-1AAFB866E2E0}"/>
              </a:ext>
            </a:extLst>
          </p:cNvPr>
          <p:cNvSpPr txBox="1"/>
          <p:nvPr/>
        </p:nvSpPr>
        <p:spPr>
          <a:xfrm>
            <a:off x="3760827" y="1049531"/>
            <a:ext cx="7642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てんそう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9B5FF108-3368-42E5-B430-3117271362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3134" y="4121693"/>
            <a:ext cx="4679984" cy="2223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8637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ロボットカーを前進させよう！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543E35D-A61E-410D-9FAD-40E39F97DB33}"/>
              </a:ext>
            </a:extLst>
          </p:cNvPr>
          <p:cNvSpPr txBox="1"/>
          <p:nvPr/>
        </p:nvSpPr>
        <p:spPr>
          <a:xfrm>
            <a:off x="2238796" y="396071"/>
            <a:ext cx="7799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ぜんしん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6FCE848-67D3-4D8C-8D74-D62B71F920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0858" y="2168369"/>
            <a:ext cx="3890952" cy="310496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09AED9A4-CE7C-45A3-9369-8B594F3DF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3093" y="3614258"/>
            <a:ext cx="3176583" cy="1042748"/>
          </a:xfrm>
          <a:prstGeom prst="rect">
            <a:avLst/>
          </a:prstGeom>
        </p:spPr>
      </p:pic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64647E7B-7E01-4D5D-9F8F-3ECCB73E9794}"/>
              </a:ext>
            </a:extLst>
          </p:cNvPr>
          <p:cNvSpPr/>
          <p:nvPr/>
        </p:nvSpPr>
        <p:spPr>
          <a:xfrm>
            <a:off x="1096910" y="2965140"/>
            <a:ext cx="2116808" cy="36373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2567CFB-39E0-42C6-A033-02441F12636B}"/>
              </a:ext>
            </a:extLst>
          </p:cNvPr>
          <p:cNvSpPr txBox="1"/>
          <p:nvPr/>
        </p:nvSpPr>
        <p:spPr>
          <a:xfrm>
            <a:off x="4987523" y="2085142"/>
            <a:ext cx="415647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転送先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の名前を変更します。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前進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秒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sz="14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（ひらがなでも</a:t>
            </a:r>
            <a:r>
              <a:rPr lang="en-US" altLang="ja-JP" sz="14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lang="ja-JP" altLang="en-US" sz="14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です。）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A9565B0-F165-4846-A43B-6364533BA932}"/>
              </a:ext>
            </a:extLst>
          </p:cNvPr>
          <p:cNvSpPr txBox="1"/>
          <p:nvPr/>
        </p:nvSpPr>
        <p:spPr>
          <a:xfrm>
            <a:off x="5362117" y="2717754"/>
            <a:ext cx="7511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ぜんしん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9D26791-5D69-4F8A-A007-E9B3463054C1}"/>
              </a:ext>
            </a:extLst>
          </p:cNvPr>
          <p:cNvSpPr txBox="1"/>
          <p:nvPr/>
        </p:nvSpPr>
        <p:spPr>
          <a:xfrm>
            <a:off x="5980724" y="2716588"/>
            <a:ext cx="5709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0B77F73-54A8-4B6D-AFB0-2C2E95E517CC}"/>
              </a:ext>
            </a:extLst>
          </p:cNvPr>
          <p:cNvSpPr txBox="1"/>
          <p:nvPr/>
        </p:nvSpPr>
        <p:spPr>
          <a:xfrm>
            <a:off x="6690186" y="2148017"/>
            <a:ext cx="7511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77E1E30-A849-4F3B-882B-332D600B6EC9}"/>
              </a:ext>
            </a:extLst>
          </p:cNvPr>
          <p:cNvSpPr txBox="1"/>
          <p:nvPr/>
        </p:nvSpPr>
        <p:spPr>
          <a:xfrm>
            <a:off x="4897542" y="2148020"/>
            <a:ext cx="9794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てんそうさき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FA46999-BC58-4151-BC02-01EEF1F75C34}"/>
              </a:ext>
            </a:extLst>
          </p:cNvPr>
          <p:cNvSpPr txBox="1"/>
          <p:nvPr/>
        </p:nvSpPr>
        <p:spPr>
          <a:xfrm>
            <a:off x="5966999" y="2140247"/>
            <a:ext cx="7511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FCF559E-C17A-4007-939E-CA1E4D70B1F6}"/>
              </a:ext>
            </a:extLst>
          </p:cNvPr>
          <p:cNvSpPr txBox="1"/>
          <p:nvPr/>
        </p:nvSpPr>
        <p:spPr>
          <a:xfrm>
            <a:off x="4941992" y="3515941"/>
            <a:ext cx="415647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「スクリプト名を変更しますか？」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→「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」を押します。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D96920A-1DA2-40B6-A33A-0F401552AB5D}"/>
              </a:ext>
            </a:extLst>
          </p:cNvPr>
          <p:cNvSpPr txBox="1"/>
          <p:nvPr/>
        </p:nvSpPr>
        <p:spPr>
          <a:xfrm>
            <a:off x="6719997" y="3584402"/>
            <a:ext cx="7511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BBEB1DD4-BEBE-4CC7-B1D5-2FF0DDDF945C}"/>
              </a:ext>
            </a:extLst>
          </p:cNvPr>
          <p:cNvSpPr/>
          <p:nvPr/>
        </p:nvSpPr>
        <p:spPr>
          <a:xfrm>
            <a:off x="3045042" y="4301041"/>
            <a:ext cx="754602" cy="270959"/>
          </a:xfrm>
          <a:prstGeom prst="roundRect">
            <a:avLst>
              <a:gd name="adj" fmla="val 3047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B0A9C3C-4E63-4340-822C-F5D1BA3EBB5E}"/>
              </a:ext>
            </a:extLst>
          </p:cNvPr>
          <p:cNvSpPr txBox="1"/>
          <p:nvPr/>
        </p:nvSpPr>
        <p:spPr>
          <a:xfrm>
            <a:off x="6301734" y="3594782"/>
            <a:ext cx="451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16706EE5-5878-431F-8E18-3BCFC1277C80}"/>
              </a:ext>
            </a:extLst>
          </p:cNvPr>
          <p:cNvSpPr txBox="1"/>
          <p:nvPr/>
        </p:nvSpPr>
        <p:spPr>
          <a:xfrm>
            <a:off x="6437588" y="4131845"/>
            <a:ext cx="3715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24397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ロボットカーを前進させよう！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543E35D-A61E-410D-9FAD-40E39F97DB33}"/>
              </a:ext>
            </a:extLst>
          </p:cNvPr>
          <p:cNvSpPr txBox="1"/>
          <p:nvPr/>
        </p:nvSpPr>
        <p:spPr>
          <a:xfrm>
            <a:off x="2238796" y="396071"/>
            <a:ext cx="7799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ぜんしん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2BE1891-7618-456A-924D-36AB291022FB}"/>
              </a:ext>
            </a:extLst>
          </p:cNvPr>
          <p:cNvGrpSpPr/>
          <p:nvPr/>
        </p:nvGrpSpPr>
        <p:grpSpPr>
          <a:xfrm>
            <a:off x="397034" y="3539130"/>
            <a:ext cx="5330286" cy="1685077"/>
            <a:chOff x="248683" y="2023497"/>
            <a:chExt cx="5330286" cy="1685077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5CE4003A-14A4-49B2-929B-B1E91167490C}"/>
                </a:ext>
              </a:extLst>
            </p:cNvPr>
            <p:cNvSpPr txBox="1"/>
            <p:nvPr/>
          </p:nvSpPr>
          <p:spPr>
            <a:xfrm>
              <a:off x="334735" y="2023497"/>
              <a:ext cx="5244234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転送が終わったら、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ケーブルをはずします。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拡張ユニットの横にある「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ON/OFF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」のボタンを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秒以上押して電源を切ります。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EB1D1398-E453-4188-8661-660B8C7109A1}"/>
                </a:ext>
              </a:extLst>
            </p:cNvPr>
            <p:cNvSpPr txBox="1"/>
            <p:nvPr/>
          </p:nvSpPr>
          <p:spPr>
            <a:xfrm>
              <a:off x="322720" y="2111948"/>
              <a:ext cx="75115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てんそう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D3BE9DF1-D5ED-4137-B3AC-95308A55E8DF}"/>
                </a:ext>
              </a:extLst>
            </p:cNvPr>
            <p:cNvSpPr txBox="1"/>
            <p:nvPr/>
          </p:nvSpPr>
          <p:spPr>
            <a:xfrm>
              <a:off x="1053100" y="2100003"/>
              <a:ext cx="3715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4AEE58B0-A44F-4D79-B51F-965EACEAC33E}"/>
                </a:ext>
              </a:extLst>
            </p:cNvPr>
            <p:cNvSpPr txBox="1"/>
            <p:nvPr/>
          </p:nvSpPr>
          <p:spPr>
            <a:xfrm>
              <a:off x="248683" y="2647012"/>
              <a:ext cx="8559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かくちょう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F11CD5CF-77A7-4C6D-848E-15E9BAA4DDB6}"/>
                </a:ext>
              </a:extLst>
            </p:cNvPr>
            <p:cNvSpPr txBox="1"/>
            <p:nvPr/>
          </p:nvSpPr>
          <p:spPr>
            <a:xfrm>
              <a:off x="1911951" y="2647012"/>
              <a:ext cx="4659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BD26BD97-63B4-48F2-B7A7-8183E66761CA}"/>
                </a:ext>
              </a:extLst>
            </p:cNvPr>
            <p:cNvSpPr txBox="1"/>
            <p:nvPr/>
          </p:nvSpPr>
          <p:spPr>
            <a:xfrm>
              <a:off x="248683" y="3208212"/>
              <a:ext cx="13782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 いじょう 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A328758C-08E8-4BD8-B74A-E8025225AAC2}"/>
                </a:ext>
              </a:extLst>
            </p:cNvPr>
            <p:cNvSpPr txBox="1"/>
            <p:nvPr/>
          </p:nvSpPr>
          <p:spPr>
            <a:xfrm>
              <a:off x="1781627" y="3200518"/>
              <a:ext cx="7282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でんげん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32F5AB03-B1C4-4771-BFA2-3F5C16BEF2B9}"/>
                </a:ext>
              </a:extLst>
            </p:cNvPr>
            <p:cNvSpPr txBox="1"/>
            <p:nvPr/>
          </p:nvSpPr>
          <p:spPr>
            <a:xfrm>
              <a:off x="2537414" y="3192823"/>
              <a:ext cx="3715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F83BAD29-7AE5-46C0-8644-EFDA317C20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710367" y="3563218"/>
            <a:ext cx="2617019" cy="2617019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B245584D-3857-4CAA-8713-5CA2076FF5C8}"/>
              </a:ext>
            </a:extLst>
          </p:cNvPr>
          <p:cNvSpPr/>
          <p:nvPr/>
        </p:nvSpPr>
        <p:spPr>
          <a:xfrm>
            <a:off x="6389999" y="4382064"/>
            <a:ext cx="1225118" cy="122511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8F1DDD7D-78EB-47C1-871A-1B01D58E2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2339" y="1897559"/>
            <a:ext cx="3439085" cy="1121027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E417AFE9-1BA3-46B4-8FC5-D4CD40C0783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5886" y="1951204"/>
            <a:ext cx="3053919" cy="559293"/>
          </a:xfrm>
          <a:prstGeom prst="rect">
            <a:avLst/>
          </a:prstGeom>
        </p:spPr>
      </p:pic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61A2A26E-66B4-413F-B6C7-BD8869CE17BC}"/>
              </a:ext>
            </a:extLst>
          </p:cNvPr>
          <p:cNvSpPr/>
          <p:nvPr/>
        </p:nvSpPr>
        <p:spPr>
          <a:xfrm>
            <a:off x="3062177" y="2138620"/>
            <a:ext cx="532319" cy="363735"/>
          </a:xfrm>
          <a:prstGeom prst="roundRect">
            <a:avLst>
              <a:gd name="adj" fmla="val 3047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6" name="矢印: 右 45">
            <a:extLst>
              <a:ext uri="{FF2B5EF4-FFF2-40B4-BE49-F238E27FC236}">
                <a16:creationId xmlns:a16="http://schemas.microsoft.com/office/drawing/2014/main" id="{20928F65-283E-4DC1-B7F2-49CA0BCA90A9}"/>
              </a:ext>
            </a:extLst>
          </p:cNvPr>
          <p:cNvSpPr/>
          <p:nvPr/>
        </p:nvSpPr>
        <p:spPr>
          <a:xfrm>
            <a:off x="3936981" y="2015844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F05D708-C0D2-47B3-9850-84DECFB5EE45}"/>
              </a:ext>
            </a:extLst>
          </p:cNvPr>
          <p:cNvSpPr txBox="1"/>
          <p:nvPr/>
        </p:nvSpPr>
        <p:spPr>
          <a:xfrm>
            <a:off x="334735" y="1296585"/>
            <a:ext cx="875389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「転送」を押すと、メインユニットにプログラム（スクリプト）が転送されます。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BB7CF361-BAEA-44C8-A364-340181724554}"/>
              </a:ext>
            </a:extLst>
          </p:cNvPr>
          <p:cNvSpPr txBox="1"/>
          <p:nvPr/>
        </p:nvSpPr>
        <p:spPr>
          <a:xfrm>
            <a:off x="496531" y="1375545"/>
            <a:ext cx="7511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てんそう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D72A2D1-1F44-46B5-A2E0-219AD0386DB1}"/>
              </a:ext>
            </a:extLst>
          </p:cNvPr>
          <p:cNvSpPr txBox="1"/>
          <p:nvPr/>
        </p:nvSpPr>
        <p:spPr>
          <a:xfrm>
            <a:off x="1493244" y="1363600"/>
            <a:ext cx="3715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629978A0-32F2-4C57-B0DD-A1E9D8634D0B}"/>
              </a:ext>
            </a:extLst>
          </p:cNvPr>
          <p:cNvSpPr txBox="1"/>
          <p:nvPr/>
        </p:nvSpPr>
        <p:spPr>
          <a:xfrm>
            <a:off x="7156263" y="1375545"/>
            <a:ext cx="7511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てんそう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679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ロボットカーを前進させよう！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72F7C18-E0D8-4FB0-91A9-CDD66B31D1E3}"/>
              </a:ext>
            </a:extLst>
          </p:cNvPr>
          <p:cNvGrpSpPr/>
          <p:nvPr/>
        </p:nvGrpSpPr>
        <p:grpSpPr>
          <a:xfrm>
            <a:off x="618636" y="1092133"/>
            <a:ext cx="5091159" cy="577081"/>
            <a:chOff x="618636" y="985598"/>
            <a:chExt cx="5091159" cy="57708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プログラムを動かそう！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F9883E3B-0B63-4D41-977F-0193154B35E7}"/>
                </a:ext>
              </a:extLst>
            </p:cNvPr>
            <p:cNvSpPr txBox="1"/>
            <p:nvPr/>
          </p:nvSpPr>
          <p:spPr>
            <a:xfrm>
              <a:off x="1877628" y="1030372"/>
              <a:ext cx="6125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1E9EC41-F441-4EAC-9CCB-E3007C061B08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E114A90-A9EC-4F33-9440-BFEE04774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696204-E48A-4262-82D5-D43933AEE27D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C55A1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命令通りに動いたかな？</a:t>
              </a:r>
              <a:endParaRPr kumimoji="1" lang="ja-JP" altLang="en-US" sz="2000" b="1" dirty="0">
                <a:solidFill>
                  <a:srgbClr val="C55A1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8C74596-1E3F-442C-92F6-138E1A6363C0}"/>
                </a:ext>
              </a:extLst>
            </p:cNvPr>
            <p:cNvSpPr txBox="1"/>
            <p:nvPr/>
          </p:nvSpPr>
          <p:spPr>
            <a:xfrm>
              <a:off x="4279218" y="4157087"/>
              <a:ext cx="6103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55A1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7E55EC1-47F1-495B-88F7-F1368A548B84}"/>
                </a:ext>
              </a:extLst>
            </p:cNvPr>
            <p:cNvSpPr txBox="1"/>
            <p:nvPr/>
          </p:nvSpPr>
          <p:spPr>
            <a:xfrm>
              <a:off x="3102608" y="4157088"/>
              <a:ext cx="10040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55A1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</a:p>
          </p:txBody>
        </p:sp>
      </p:grp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790B075-CF4B-443D-9310-C0DD90093CAF}"/>
              </a:ext>
            </a:extLst>
          </p:cNvPr>
          <p:cNvSpPr txBox="1"/>
          <p:nvPr/>
        </p:nvSpPr>
        <p:spPr>
          <a:xfrm>
            <a:off x="1298819" y="1923646"/>
            <a:ext cx="678902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拡張ユニットの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ON/OFF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秒以上押し、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プログラムが動くか確かめよう！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73D7A43F-C7C0-4957-AABE-37E6989BBE9A}"/>
              </a:ext>
            </a:extLst>
          </p:cNvPr>
          <p:cNvSpPr txBox="1"/>
          <p:nvPr/>
        </p:nvSpPr>
        <p:spPr>
          <a:xfrm>
            <a:off x="5300151" y="2534593"/>
            <a:ext cx="6081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0B6CE0D1-6537-4C83-9BAE-93D21368CB1C}"/>
              </a:ext>
            </a:extLst>
          </p:cNvPr>
          <p:cNvSpPr txBox="1"/>
          <p:nvPr/>
        </p:nvSpPr>
        <p:spPr>
          <a:xfrm>
            <a:off x="6030041" y="2534593"/>
            <a:ext cx="6081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たし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0C299E7C-906A-44A0-B4C4-58971DCDF482}"/>
              </a:ext>
            </a:extLst>
          </p:cNvPr>
          <p:cNvSpPr txBox="1"/>
          <p:nvPr/>
        </p:nvSpPr>
        <p:spPr>
          <a:xfrm>
            <a:off x="1196345" y="2000074"/>
            <a:ext cx="9076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かくちょう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C5A6234-5A24-458A-A04D-7E9132AA7F4E}"/>
              </a:ext>
            </a:extLst>
          </p:cNvPr>
          <p:cNvSpPr txBox="1"/>
          <p:nvPr/>
        </p:nvSpPr>
        <p:spPr>
          <a:xfrm>
            <a:off x="4605497" y="2008751"/>
            <a:ext cx="13782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 いじょう 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93B28FF-726E-4D64-854E-D5F7B9FF34C6}"/>
              </a:ext>
            </a:extLst>
          </p:cNvPr>
          <p:cNvSpPr txBox="1"/>
          <p:nvPr/>
        </p:nvSpPr>
        <p:spPr>
          <a:xfrm>
            <a:off x="2238796" y="396071"/>
            <a:ext cx="7799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ぜんしん</a:t>
            </a:r>
          </a:p>
        </p:txBody>
      </p:sp>
    </p:spTree>
    <p:extLst>
      <p:ext uri="{BB962C8B-B14F-4D97-AF65-F5344CB8AC3E}">
        <p14:creationId xmlns:p14="http://schemas.microsoft.com/office/powerpoint/2010/main" val="15094410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ロボットカーを右折させよう！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A14A9DD-29C1-4A0B-B524-9A757AEA2053}"/>
              </a:ext>
            </a:extLst>
          </p:cNvPr>
          <p:cNvSpPr txBox="1"/>
          <p:nvPr/>
        </p:nvSpPr>
        <p:spPr>
          <a:xfrm>
            <a:off x="2317071" y="389099"/>
            <a:ext cx="6674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うせつ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DE1D434-FE89-419C-980D-79DD22BB8117}"/>
              </a:ext>
            </a:extLst>
          </p:cNvPr>
          <p:cNvSpPr txBox="1"/>
          <p:nvPr/>
        </p:nvSpPr>
        <p:spPr>
          <a:xfrm>
            <a:off x="417250" y="1222348"/>
            <a:ext cx="85136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秒前進 → 右折 → </a:t>
            </a: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秒前進 → 止まる の順で動くプログラムを作ろう。</a:t>
            </a:r>
            <a:endParaRPr lang="en-US" altLang="ja-JP" sz="20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F66C7FA1-5D84-4E0A-B534-62766F8204F6}"/>
              </a:ext>
            </a:extLst>
          </p:cNvPr>
          <p:cNvSpPr txBox="1"/>
          <p:nvPr/>
        </p:nvSpPr>
        <p:spPr>
          <a:xfrm>
            <a:off x="4097713" y="1291301"/>
            <a:ext cx="3603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317995C5-0C69-4C6C-96F4-21884C3449E7}"/>
              </a:ext>
            </a:extLst>
          </p:cNvPr>
          <p:cNvSpPr txBox="1"/>
          <p:nvPr/>
        </p:nvSpPr>
        <p:spPr>
          <a:xfrm>
            <a:off x="7670299" y="1291301"/>
            <a:ext cx="477915" cy="255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D27EFAD8-8FF4-43EA-977F-604C3155BFF4}"/>
              </a:ext>
            </a:extLst>
          </p:cNvPr>
          <p:cNvSpPr txBox="1"/>
          <p:nvPr/>
        </p:nvSpPr>
        <p:spPr>
          <a:xfrm>
            <a:off x="5072034" y="1291301"/>
            <a:ext cx="6407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47A95F4-9EDE-43F7-B680-9F8E2D070CE3}"/>
              </a:ext>
            </a:extLst>
          </p:cNvPr>
          <p:cNvSpPr txBox="1"/>
          <p:nvPr/>
        </p:nvSpPr>
        <p:spPr>
          <a:xfrm>
            <a:off x="1767315" y="1291301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うせつ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4FADD04-0F03-48B2-8953-A8DA4E8044AA}"/>
              </a:ext>
            </a:extLst>
          </p:cNvPr>
          <p:cNvSpPr txBox="1"/>
          <p:nvPr/>
        </p:nvSpPr>
        <p:spPr>
          <a:xfrm>
            <a:off x="454240" y="1291301"/>
            <a:ext cx="10690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 ぜんしん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2454B8F0-24FB-40EB-9BEB-8D5548DEE704}"/>
              </a:ext>
            </a:extLst>
          </p:cNvPr>
          <p:cNvSpPr txBox="1"/>
          <p:nvPr/>
        </p:nvSpPr>
        <p:spPr>
          <a:xfrm>
            <a:off x="2782389" y="1291301"/>
            <a:ext cx="10690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 ぜんしん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449F9953-2E57-4A72-8950-3F161DC17506}"/>
              </a:ext>
            </a:extLst>
          </p:cNvPr>
          <p:cNvSpPr txBox="1"/>
          <p:nvPr/>
        </p:nvSpPr>
        <p:spPr>
          <a:xfrm>
            <a:off x="5606175" y="1291301"/>
            <a:ext cx="554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C3299EFF-6011-4585-8099-461DC298060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20000">
            <a:off x="1532072" y="5207562"/>
            <a:ext cx="1457419" cy="1465916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91117CE0-96BA-4FF0-8363-9F94FE21353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60000">
            <a:off x="5392379" y="2213253"/>
            <a:ext cx="1457419" cy="1465916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D86DBFED-111D-451E-962E-5BC4D240E5C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700000">
            <a:off x="1817777" y="2213253"/>
            <a:ext cx="1457419" cy="1465916"/>
          </a:xfrm>
          <a:prstGeom prst="rect">
            <a:avLst/>
          </a:prstGeom>
        </p:spPr>
      </p:pic>
      <p:cxnSp>
        <p:nvCxnSpPr>
          <p:cNvPr id="3" name="直線矢印コネクタ 2">
            <a:extLst>
              <a:ext uri="{FF2B5EF4-FFF2-40B4-BE49-F238E27FC236}">
                <a16:creationId xmlns:a16="http://schemas.microsoft.com/office/drawing/2014/main" id="{FC6902F5-D0AA-4B30-9173-22F22B202224}"/>
              </a:ext>
            </a:extLst>
          </p:cNvPr>
          <p:cNvCxnSpPr>
            <a:cxnSpLocks/>
          </p:cNvCxnSpPr>
          <p:nvPr/>
        </p:nvCxnSpPr>
        <p:spPr>
          <a:xfrm flipV="1">
            <a:off x="2260782" y="2946211"/>
            <a:ext cx="0" cy="3234264"/>
          </a:xfrm>
          <a:prstGeom prst="straightConnector1">
            <a:avLst/>
          </a:prstGeom>
          <a:ln w="2222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矢印コネクタ 44">
            <a:extLst>
              <a:ext uri="{FF2B5EF4-FFF2-40B4-BE49-F238E27FC236}">
                <a16:creationId xmlns:a16="http://schemas.microsoft.com/office/drawing/2014/main" id="{F2680E69-6124-4F73-A225-02148D0DBF70}"/>
              </a:ext>
            </a:extLst>
          </p:cNvPr>
          <p:cNvCxnSpPr>
            <a:cxnSpLocks/>
          </p:cNvCxnSpPr>
          <p:nvPr/>
        </p:nvCxnSpPr>
        <p:spPr>
          <a:xfrm>
            <a:off x="2984496" y="2946211"/>
            <a:ext cx="2806888" cy="0"/>
          </a:xfrm>
          <a:prstGeom prst="straightConnector1">
            <a:avLst/>
          </a:prstGeom>
          <a:ln w="2222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76993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</a:t>
            </a:r>
            <a:r>
              <a:rPr lang="en-US" altLang="ja-JP" dirty="0"/>
              <a:t>】</a:t>
            </a:r>
            <a:r>
              <a:rPr lang="ja-JP" altLang="en-US" dirty="0"/>
              <a:t>回転する時間の測定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A14A9DD-29C1-4A0B-B524-9A757AEA2053}"/>
              </a:ext>
            </a:extLst>
          </p:cNvPr>
          <p:cNvSpPr txBox="1"/>
          <p:nvPr/>
        </p:nvSpPr>
        <p:spPr>
          <a:xfrm>
            <a:off x="551506" y="384989"/>
            <a:ext cx="732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176FC3B9-8F05-4CED-82E3-DBA96FD57AB8}"/>
              </a:ext>
            </a:extLst>
          </p:cNvPr>
          <p:cNvSpPr txBox="1"/>
          <p:nvPr/>
        </p:nvSpPr>
        <p:spPr>
          <a:xfrm>
            <a:off x="559351" y="993381"/>
            <a:ext cx="794539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ロボットカーが回転する時間を測定しよう！</a:t>
            </a:r>
            <a:endParaRPr kumimoji="1" lang="en-US" altLang="ja-JP" sz="2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測定した時間から、右折するために必要な時間を計算しよう！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7A26A42-2285-4493-8B33-09A4973FF7E4}"/>
              </a:ext>
            </a:extLst>
          </p:cNvPr>
          <p:cNvSpPr txBox="1"/>
          <p:nvPr/>
        </p:nvSpPr>
        <p:spPr>
          <a:xfrm>
            <a:off x="2897814" y="1706017"/>
            <a:ext cx="6003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うせつ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F7082DD-5107-4DB8-8EED-1BAECB4E0865}"/>
              </a:ext>
            </a:extLst>
          </p:cNvPr>
          <p:cNvSpPr txBox="1"/>
          <p:nvPr/>
        </p:nvSpPr>
        <p:spPr>
          <a:xfrm>
            <a:off x="2280112" y="1086524"/>
            <a:ext cx="8030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0DF3B40-9296-4B7F-9C05-31B783BE6ED8}"/>
              </a:ext>
            </a:extLst>
          </p:cNvPr>
          <p:cNvSpPr txBox="1"/>
          <p:nvPr/>
        </p:nvSpPr>
        <p:spPr>
          <a:xfrm>
            <a:off x="3407870" y="1086524"/>
            <a:ext cx="6003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じかん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1267B1C-1FB8-4911-A0E1-5B7E18CF9FA8}"/>
              </a:ext>
            </a:extLst>
          </p:cNvPr>
          <p:cNvSpPr txBox="1"/>
          <p:nvPr/>
        </p:nvSpPr>
        <p:spPr>
          <a:xfrm>
            <a:off x="4104828" y="1086524"/>
            <a:ext cx="6901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5C47A6E-8BBA-479A-8095-628BB59B6F03}"/>
              </a:ext>
            </a:extLst>
          </p:cNvPr>
          <p:cNvSpPr txBox="1"/>
          <p:nvPr/>
        </p:nvSpPr>
        <p:spPr>
          <a:xfrm>
            <a:off x="551506" y="1706017"/>
            <a:ext cx="6901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8515A95-A9E8-4F5E-93B0-4A2ACDB92375}"/>
              </a:ext>
            </a:extLst>
          </p:cNvPr>
          <p:cNvSpPr txBox="1"/>
          <p:nvPr/>
        </p:nvSpPr>
        <p:spPr>
          <a:xfrm>
            <a:off x="1621923" y="1706017"/>
            <a:ext cx="6003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じかん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A4EE317-AA7B-4F46-B73C-60B4ADEB01CC}"/>
              </a:ext>
            </a:extLst>
          </p:cNvPr>
          <p:cNvSpPr txBox="1"/>
          <p:nvPr/>
        </p:nvSpPr>
        <p:spPr>
          <a:xfrm>
            <a:off x="4572000" y="1706017"/>
            <a:ext cx="8030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0F067E5-3075-4341-AC68-698D79BC415C}"/>
              </a:ext>
            </a:extLst>
          </p:cNvPr>
          <p:cNvSpPr txBox="1"/>
          <p:nvPr/>
        </p:nvSpPr>
        <p:spPr>
          <a:xfrm>
            <a:off x="5401093" y="1706017"/>
            <a:ext cx="6003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じかん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833713C-282B-4E7A-82D2-73571019A539}"/>
              </a:ext>
            </a:extLst>
          </p:cNvPr>
          <p:cNvSpPr txBox="1"/>
          <p:nvPr/>
        </p:nvSpPr>
        <p:spPr>
          <a:xfrm>
            <a:off x="6072561" y="1706017"/>
            <a:ext cx="8030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けいさん</a:t>
            </a:r>
          </a:p>
        </p:txBody>
      </p:sp>
      <p:sp>
        <p:nvSpPr>
          <p:cNvPr id="7" name="円弧 6">
            <a:extLst>
              <a:ext uri="{FF2B5EF4-FFF2-40B4-BE49-F238E27FC236}">
                <a16:creationId xmlns:a16="http://schemas.microsoft.com/office/drawing/2014/main" id="{2AAB8589-79C7-4340-A525-6CAA50ED2077}"/>
              </a:ext>
            </a:extLst>
          </p:cNvPr>
          <p:cNvSpPr/>
          <p:nvPr/>
        </p:nvSpPr>
        <p:spPr>
          <a:xfrm>
            <a:off x="2476840" y="2567159"/>
            <a:ext cx="3826306" cy="3826306"/>
          </a:xfrm>
          <a:prstGeom prst="arc">
            <a:avLst>
              <a:gd name="adj1" fmla="val 10800054"/>
              <a:gd name="adj2" fmla="val 9234364"/>
            </a:avLst>
          </a:prstGeom>
          <a:noFill/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F15DAFBF-96B5-4AD8-9E42-08B4F1D414A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711002">
            <a:off x="3343283" y="3356298"/>
            <a:ext cx="2129686" cy="2142103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AA90E29-E23B-41B0-85FF-9BA906828C86}"/>
              </a:ext>
            </a:extLst>
          </p:cNvPr>
          <p:cNvSpPr txBox="1"/>
          <p:nvPr/>
        </p:nvSpPr>
        <p:spPr>
          <a:xfrm>
            <a:off x="1416743" y="384989"/>
            <a:ext cx="732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かいてん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FFC624C-0B47-4B75-8801-7569F6071C06}"/>
              </a:ext>
            </a:extLst>
          </p:cNvPr>
          <p:cNvSpPr txBox="1"/>
          <p:nvPr/>
        </p:nvSpPr>
        <p:spPr>
          <a:xfrm>
            <a:off x="2675808" y="384989"/>
            <a:ext cx="732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じかん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B022A19-5E6F-4176-B91F-827010761339}"/>
              </a:ext>
            </a:extLst>
          </p:cNvPr>
          <p:cNvSpPr txBox="1"/>
          <p:nvPr/>
        </p:nvSpPr>
        <p:spPr>
          <a:xfrm>
            <a:off x="3603509" y="384989"/>
            <a:ext cx="732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そくてい</a:t>
            </a:r>
          </a:p>
        </p:txBody>
      </p:sp>
    </p:spTree>
    <p:extLst>
      <p:ext uri="{BB962C8B-B14F-4D97-AF65-F5344CB8AC3E}">
        <p14:creationId xmlns:p14="http://schemas.microsoft.com/office/powerpoint/2010/main" val="14366396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</a:t>
            </a:r>
            <a:r>
              <a:rPr lang="en-US" altLang="ja-JP" dirty="0"/>
              <a:t>】</a:t>
            </a:r>
            <a:r>
              <a:rPr lang="ja-JP" altLang="en-US" dirty="0"/>
              <a:t>回転する時間の測定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40ECBA7-3C49-4669-926B-65B13E29E40B}"/>
              </a:ext>
            </a:extLst>
          </p:cNvPr>
          <p:cNvSpPr txBox="1"/>
          <p:nvPr/>
        </p:nvSpPr>
        <p:spPr>
          <a:xfrm>
            <a:off x="625301" y="1222348"/>
            <a:ext cx="830563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次のプログラムをメインユニットに転送し、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回転する時間を測定しよう。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A1FC6C2-66BF-4FE1-8E6F-F09396FEAC96}"/>
              </a:ext>
            </a:extLst>
          </p:cNvPr>
          <p:cNvSpPr txBox="1"/>
          <p:nvPr/>
        </p:nvSpPr>
        <p:spPr>
          <a:xfrm>
            <a:off x="5486400" y="1303474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7151ED8-0568-420E-9C78-F397721E782A}"/>
              </a:ext>
            </a:extLst>
          </p:cNvPr>
          <p:cNvSpPr txBox="1"/>
          <p:nvPr/>
        </p:nvSpPr>
        <p:spPr>
          <a:xfrm>
            <a:off x="7082868" y="1285718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4420938-EEF7-44C6-A8BF-A82B77EA25A0}"/>
              </a:ext>
            </a:extLst>
          </p:cNvPr>
          <p:cNvSpPr txBox="1"/>
          <p:nvPr/>
        </p:nvSpPr>
        <p:spPr>
          <a:xfrm>
            <a:off x="6406653" y="1285718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じかん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C2A0ABC-73C2-4059-BACD-0E465ABF4177}"/>
              </a:ext>
            </a:extLst>
          </p:cNvPr>
          <p:cNvSpPr txBox="1"/>
          <p:nvPr/>
        </p:nvSpPr>
        <p:spPr>
          <a:xfrm>
            <a:off x="4264966" y="1303473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てんそう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A01B127-9428-4067-9D21-508173F8F942}"/>
              </a:ext>
            </a:extLst>
          </p:cNvPr>
          <p:cNvSpPr txBox="1"/>
          <p:nvPr/>
        </p:nvSpPr>
        <p:spPr>
          <a:xfrm>
            <a:off x="591089" y="1285718"/>
            <a:ext cx="4653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599954B-961B-4356-AE17-0BD38FCA0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969" y="1992951"/>
            <a:ext cx="3562350" cy="3429000"/>
          </a:xfrm>
          <a:prstGeom prst="rect">
            <a:avLst/>
          </a:prstGeom>
        </p:spPr>
      </p:pic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2760B89A-03F0-469B-B74C-0F8E6EC2264C}"/>
              </a:ext>
            </a:extLst>
          </p:cNvPr>
          <p:cNvSpPr/>
          <p:nvPr/>
        </p:nvSpPr>
        <p:spPr>
          <a:xfrm>
            <a:off x="958788" y="4121127"/>
            <a:ext cx="1260629" cy="359890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F2855537-DF9A-413C-96B9-CB25BE1E1374}"/>
              </a:ext>
            </a:extLst>
          </p:cNvPr>
          <p:cNvSpPr txBox="1"/>
          <p:nvPr/>
        </p:nvSpPr>
        <p:spPr>
          <a:xfrm>
            <a:off x="5350679" y="3140459"/>
            <a:ext cx="267473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M1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逆転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AB02F32-EF88-4A96-A6E7-89B8D2A70141}"/>
              </a:ext>
            </a:extLst>
          </p:cNvPr>
          <p:cNvSpPr txBox="1"/>
          <p:nvPr/>
        </p:nvSpPr>
        <p:spPr>
          <a:xfrm>
            <a:off x="5989416" y="3220892"/>
            <a:ext cx="8922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ぎゃくてん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C4D2C5F-BA06-4D33-A76C-0AB37E9C71BD}"/>
              </a:ext>
            </a:extLst>
          </p:cNvPr>
          <p:cNvSpPr txBox="1"/>
          <p:nvPr/>
        </p:nvSpPr>
        <p:spPr>
          <a:xfrm>
            <a:off x="5350679" y="3958685"/>
            <a:ext cx="33646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待ち時間を「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30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秒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69ED974B-0B88-48A0-9779-793D46313D60}"/>
              </a:ext>
            </a:extLst>
          </p:cNvPr>
          <p:cNvSpPr txBox="1"/>
          <p:nvPr/>
        </p:nvSpPr>
        <p:spPr>
          <a:xfrm>
            <a:off x="5810155" y="4018760"/>
            <a:ext cx="6289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じかん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30623FDF-6BBB-4F56-9F9B-0652ECE9AD55}"/>
              </a:ext>
            </a:extLst>
          </p:cNvPr>
          <p:cNvSpPr txBox="1"/>
          <p:nvPr/>
        </p:nvSpPr>
        <p:spPr>
          <a:xfrm>
            <a:off x="5306288" y="4009285"/>
            <a:ext cx="5079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E56A3D6D-64A7-43C2-A965-912682B96030}"/>
              </a:ext>
            </a:extLst>
          </p:cNvPr>
          <p:cNvSpPr txBox="1"/>
          <p:nvPr/>
        </p:nvSpPr>
        <p:spPr>
          <a:xfrm>
            <a:off x="6881705" y="4018760"/>
            <a:ext cx="6289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四角形: 角を丸くする 41">
            <a:extLst>
              <a:ext uri="{FF2B5EF4-FFF2-40B4-BE49-F238E27FC236}">
                <a16:creationId xmlns:a16="http://schemas.microsoft.com/office/drawing/2014/main" id="{3F2D147D-D175-4AD2-A638-48BD0098DCEB}"/>
              </a:ext>
            </a:extLst>
          </p:cNvPr>
          <p:cNvSpPr/>
          <p:nvPr/>
        </p:nvSpPr>
        <p:spPr>
          <a:xfrm>
            <a:off x="2567126" y="3357650"/>
            <a:ext cx="656947" cy="359890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4AB1E221-BD57-406E-8E38-80AFAF4A0B9C}"/>
              </a:ext>
            </a:extLst>
          </p:cNvPr>
          <p:cNvGrpSpPr/>
          <p:nvPr/>
        </p:nvGrpSpPr>
        <p:grpSpPr>
          <a:xfrm>
            <a:off x="793352" y="5374426"/>
            <a:ext cx="7235270" cy="1508105"/>
            <a:chOff x="793352" y="5374426"/>
            <a:chExt cx="7235270" cy="1508105"/>
          </a:xfrm>
        </p:grpSpPr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E6973F82-0372-45B5-A3B4-5F03CA394F72}"/>
                </a:ext>
              </a:extLst>
            </p:cNvPr>
            <p:cNvSpPr/>
            <p:nvPr/>
          </p:nvSpPr>
          <p:spPr>
            <a:xfrm>
              <a:off x="793352" y="5417534"/>
              <a:ext cx="7235270" cy="1408265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65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74AE9242-35B3-46BD-BF87-FE552F040620}"/>
                </a:ext>
              </a:extLst>
            </p:cNvPr>
            <p:cNvSpPr txBox="1"/>
            <p:nvPr/>
          </p:nvSpPr>
          <p:spPr>
            <a:xfrm>
              <a:off x="1166112" y="5374426"/>
              <a:ext cx="6773734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</a:t>
              </a:r>
              <a:br>
                <a:rPr lang="en-US" altLang="ja-JP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（ファイル名：「（自分の名前）</a:t>
              </a: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0402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かいてん</a:t>
              </a: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メインユニットに転送して実行してみよう！</a:t>
              </a: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6C10DEB7-F1F0-43D3-A68C-9E847B488BE2}"/>
                </a:ext>
              </a:extLst>
            </p:cNvPr>
            <p:cNvSpPr txBox="1"/>
            <p:nvPr/>
          </p:nvSpPr>
          <p:spPr>
            <a:xfrm>
              <a:off x="2621566" y="5403379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01AA4476-896C-44AA-81A6-E396B7C6F793}"/>
                </a:ext>
              </a:extLst>
            </p:cNvPr>
            <p:cNvSpPr txBox="1"/>
            <p:nvPr/>
          </p:nvSpPr>
          <p:spPr>
            <a:xfrm>
              <a:off x="2446440" y="5913323"/>
              <a:ext cx="4193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2DF76C33-6B46-4053-A947-55F78418B03D}"/>
                </a:ext>
              </a:extLst>
            </p:cNvPr>
            <p:cNvSpPr txBox="1"/>
            <p:nvPr/>
          </p:nvSpPr>
          <p:spPr>
            <a:xfrm>
              <a:off x="3225362" y="5915867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FC5ED490-67F0-4079-A558-613D10D55149}"/>
                </a:ext>
              </a:extLst>
            </p:cNvPr>
            <p:cNvSpPr txBox="1"/>
            <p:nvPr/>
          </p:nvSpPr>
          <p:spPr>
            <a:xfrm>
              <a:off x="3853093" y="5915867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59C481D9-962B-4CE1-B4B9-25A94250F8B3}"/>
                </a:ext>
              </a:extLst>
            </p:cNvPr>
            <p:cNvSpPr txBox="1"/>
            <p:nvPr/>
          </p:nvSpPr>
          <p:spPr>
            <a:xfrm>
              <a:off x="3043438" y="6400563"/>
              <a:ext cx="6698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てんそう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316B899A-0CDC-480F-A26E-E00CE72265EF}"/>
                </a:ext>
              </a:extLst>
            </p:cNvPr>
            <p:cNvSpPr txBox="1"/>
            <p:nvPr/>
          </p:nvSpPr>
          <p:spPr>
            <a:xfrm>
              <a:off x="3844746" y="6409783"/>
              <a:ext cx="6698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じっこう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A36AA3A-5D14-4025-A37B-83ECAC3C6BA9}"/>
              </a:ext>
            </a:extLst>
          </p:cNvPr>
          <p:cNvSpPr txBox="1"/>
          <p:nvPr/>
        </p:nvSpPr>
        <p:spPr>
          <a:xfrm>
            <a:off x="551506" y="384989"/>
            <a:ext cx="732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19FC3BB3-97D1-41AE-B716-18477AC2159E}"/>
              </a:ext>
            </a:extLst>
          </p:cNvPr>
          <p:cNvSpPr txBox="1"/>
          <p:nvPr/>
        </p:nvSpPr>
        <p:spPr>
          <a:xfrm>
            <a:off x="1416743" y="384989"/>
            <a:ext cx="732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かいてん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C395AA8-E56A-4594-B148-37F00A4EAB5E}"/>
              </a:ext>
            </a:extLst>
          </p:cNvPr>
          <p:cNvSpPr txBox="1"/>
          <p:nvPr/>
        </p:nvSpPr>
        <p:spPr>
          <a:xfrm>
            <a:off x="2675808" y="384989"/>
            <a:ext cx="732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じかん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844BC36A-62C5-40FD-AD9E-105512642A3B}"/>
              </a:ext>
            </a:extLst>
          </p:cNvPr>
          <p:cNvSpPr txBox="1"/>
          <p:nvPr/>
        </p:nvSpPr>
        <p:spPr>
          <a:xfrm>
            <a:off x="3603509" y="384989"/>
            <a:ext cx="732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そくてい</a:t>
            </a:r>
          </a:p>
        </p:txBody>
      </p:sp>
    </p:spTree>
    <p:extLst>
      <p:ext uri="{BB962C8B-B14F-4D97-AF65-F5344CB8AC3E}">
        <p14:creationId xmlns:p14="http://schemas.microsoft.com/office/powerpoint/2010/main" val="185650276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182F18E-CE39-417C-AAB8-1E08CAAEE440}"/>
              </a:ext>
            </a:extLst>
          </p:cNvPr>
          <p:cNvSpPr txBox="1"/>
          <p:nvPr/>
        </p:nvSpPr>
        <p:spPr>
          <a:xfrm>
            <a:off x="598668" y="1628967"/>
            <a:ext cx="374251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回転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するのにかかった時間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</a:t>
            </a:r>
            <a:r>
              <a:rPr lang="en-US" altLang="ja-JP" dirty="0"/>
              <a:t>】</a:t>
            </a:r>
            <a:r>
              <a:rPr lang="ja-JP" altLang="en-US" dirty="0"/>
              <a:t>回転する時間の測定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A1FC6C2-66BF-4FE1-8E6F-F09396FEAC96}"/>
              </a:ext>
            </a:extLst>
          </p:cNvPr>
          <p:cNvSpPr txBox="1"/>
          <p:nvPr/>
        </p:nvSpPr>
        <p:spPr>
          <a:xfrm>
            <a:off x="832644" y="1706753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4420938-EEF7-44C6-A8BF-A82B77EA25A0}"/>
              </a:ext>
            </a:extLst>
          </p:cNvPr>
          <p:cNvSpPr txBox="1"/>
          <p:nvPr/>
        </p:nvSpPr>
        <p:spPr>
          <a:xfrm>
            <a:off x="3141184" y="1706753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じかん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182DEE2-7F74-468C-BEF9-86D07351D579}"/>
              </a:ext>
            </a:extLst>
          </p:cNvPr>
          <p:cNvSpPr txBox="1"/>
          <p:nvPr/>
        </p:nvSpPr>
        <p:spPr>
          <a:xfrm>
            <a:off x="598668" y="2820056"/>
            <a:ext cx="324536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回転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するのにかか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時間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61B11F4-F2A2-4E8E-8D42-22D4826D55A8}"/>
              </a:ext>
            </a:extLst>
          </p:cNvPr>
          <p:cNvSpPr txBox="1"/>
          <p:nvPr/>
        </p:nvSpPr>
        <p:spPr>
          <a:xfrm>
            <a:off x="634022" y="4079395"/>
            <a:ext cx="454150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1/4</a:t>
            </a:r>
            <a:r>
              <a:rPr lang="ja-JP" altLang="en-US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回転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90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度曲がる）のにかか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時間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7AEFD16-6ABF-48EE-A106-9493A1A197C5}"/>
              </a:ext>
            </a:extLst>
          </p:cNvPr>
          <p:cNvSpPr txBox="1"/>
          <p:nvPr/>
        </p:nvSpPr>
        <p:spPr>
          <a:xfrm>
            <a:off x="5887826" y="1644608"/>
            <a:ext cx="116840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22</a:t>
            </a:r>
            <a:r>
              <a:rPr lang="ja-JP" altLang="en-US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秒</a:t>
            </a:r>
            <a:endParaRPr lang="en-US" altLang="ja-JP" b="1" i="0" u="sng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919C11F4-E07F-4185-A59C-F8912EBFF97E}"/>
              </a:ext>
            </a:extLst>
          </p:cNvPr>
          <p:cNvSpPr txBox="1"/>
          <p:nvPr/>
        </p:nvSpPr>
        <p:spPr>
          <a:xfrm>
            <a:off x="5914459" y="2820056"/>
            <a:ext cx="312300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22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秒　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÷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＝　</a:t>
            </a:r>
            <a:r>
              <a:rPr lang="en-US" altLang="ja-JP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2.2</a:t>
            </a:r>
            <a:r>
              <a:rPr lang="ja-JP" altLang="en-US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秒</a:t>
            </a:r>
            <a:endParaRPr lang="en-US" altLang="ja-JP" b="1" i="0" u="sng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761C8FC9-6C28-4CAA-92EC-AB29A0111BB0}"/>
              </a:ext>
            </a:extLst>
          </p:cNvPr>
          <p:cNvSpPr txBox="1"/>
          <p:nvPr/>
        </p:nvSpPr>
        <p:spPr>
          <a:xfrm>
            <a:off x="5886313" y="4082166"/>
            <a:ext cx="312300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2.2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秒　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÷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＝　</a:t>
            </a:r>
            <a:r>
              <a:rPr lang="en-US" altLang="ja-JP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0.55</a:t>
            </a:r>
            <a:r>
              <a:rPr lang="ja-JP" altLang="en-US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秒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3A068654-006D-45CF-8287-AB34EF0AD9DD}"/>
              </a:ext>
            </a:extLst>
          </p:cNvPr>
          <p:cNvSpPr txBox="1"/>
          <p:nvPr/>
        </p:nvSpPr>
        <p:spPr>
          <a:xfrm>
            <a:off x="4941181" y="1636788"/>
            <a:ext cx="94664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・・・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F397931-5FB1-467A-8AAF-2A0AA5CC3238}"/>
              </a:ext>
            </a:extLst>
          </p:cNvPr>
          <p:cNvSpPr txBox="1"/>
          <p:nvPr/>
        </p:nvSpPr>
        <p:spPr>
          <a:xfrm>
            <a:off x="4967814" y="2849383"/>
            <a:ext cx="94664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・・・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C64740ED-0340-412D-B1BF-587020340AC5}"/>
              </a:ext>
            </a:extLst>
          </p:cNvPr>
          <p:cNvSpPr txBox="1"/>
          <p:nvPr/>
        </p:nvSpPr>
        <p:spPr>
          <a:xfrm>
            <a:off x="4950477" y="4079395"/>
            <a:ext cx="94664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・・・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5E4D898-54FF-474A-8EE4-AE99428E992D}"/>
              </a:ext>
            </a:extLst>
          </p:cNvPr>
          <p:cNvSpPr txBox="1"/>
          <p:nvPr/>
        </p:nvSpPr>
        <p:spPr>
          <a:xfrm>
            <a:off x="6070636" y="1706753"/>
            <a:ext cx="605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76A63245-0110-4D16-AB6E-378C0CFE457A}"/>
              </a:ext>
            </a:extLst>
          </p:cNvPr>
          <p:cNvSpPr txBox="1"/>
          <p:nvPr/>
        </p:nvSpPr>
        <p:spPr>
          <a:xfrm>
            <a:off x="713588" y="2901600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D07F1AEF-A27B-4577-906A-C741847ACBC2}"/>
              </a:ext>
            </a:extLst>
          </p:cNvPr>
          <p:cNvSpPr txBox="1"/>
          <p:nvPr/>
        </p:nvSpPr>
        <p:spPr>
          <a:xfrm>
            <a:off x="2778613" y="2891702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じかん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D893489E-9227-4D35-A8A2-C3DE27323C26}"/>
              </a:ext>
            </a:extLst>
          </p:cNvPr>
          <p:cNvSpPr txBox="1"/>
          <p:nvPr/>
        </p:nvSpPr>
        <p:spPr>
          <a:xfrm>
            <a:off x="6088392" y="2881816"/>
            <a:ext cx="605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AC1611A5-AD30-4F70-86FB-901C1659E59A}"/>
              </a:ext>
            </a:extLst>
          </p:cNvPr>
          <p:cNvSpPr txBox="1"/>
          <p:nvPr/>
        </p:nvSpPr>
        <p:spPr>
          <a:xfrm>
            <a:off x="8300411" y="2896715"/>
            <a:ext cx="605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E5EF2D2A-9866-4FB3-9645-A9D720FCD344}"/>
              </a:ext>
            </a:extLst>
          </p:cNvPr>
          <p:cNvSpPr txBox="1"/>
          <p:nvPr/>
        </p:nvSpPr>
        <p:spPr>
          <a:xfrm>
            <a:off x="6166811" y="4130907"/>
            <a:ext cx="605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23F2F845-BCE0-4380-A5DD-944B75A1D024}"/>
              </a:ext>
            </a:extLst>
          </p:cNvPr>
          <p:cNvSpPr txBox="1"/>
          <p:nvPr/>
        </p:nvSpPr>
        <p:spPr>
          <a:xfrm>
            <a:off x="8378830" y="4145806"/>
            <a:ext cx="605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C7C2AAD0-A1A7-4D56-A374-F58F4F3BF29E}"/>
              </a:ext>
            </a:extLst>
          </p:cNvPr>
          <p:cNvSpPr txBox="1"/>
          <p:nvPr/>
        </p:nvSpPr>
        <p:spPr>
          <a:xfrm>
            <a:off x="985419" y="4130907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07F55834-44AF-497C-A8CC-0C36308753D8}"/>
              </a:ext>
            </a:extLst>
          </p:cNvPr>
          <p:cNvSpPr txBox="1"/>
          <p:nvPr/>
        </p:nvSpPr>
        <p:spPr>
          <a:xfrm>
            <a:off x="4208740" y="4145806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じかん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E5BA5C17-166C-4A16-BE3B-DF5EBF954E83}"/>
              </a:ext>
            </a:extLst>
          </p:cNvPr>
          <p:cNvSpPr txBox="1"/>
          <p:nvPr/>
        </p:nvSpPr>
        <p:spPr>
          <a:xfrm>
            <a:off x="2062419" y="4130907"/>
            <a:ext cx="509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 ま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矢印: 右 65">
            <a:extLst>
              <a:ext uri="{FF2B5EF4-FFF2-40B4-BE49-F238E27FC236}">
                <a16:creationId xmlns:a16="http://schemas.microsoft.com/office/drawing/2014/main" id="{A7D28830-49C4-4824-AEC7-F4E9FC8BC545}"/>
              </a:ext>
            </a:extLst>
          </p:cNvPr>
          <p:cNvSpPr/>
          <p:nvPr/>
        </p:nvSpPr>
        <p:spPr>
          <a:xfrm rot="5400000">
            <a:off x="1809521" y="2200775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7" name="矢印: 右 66">
            <a:extLst>
              <a:ext uri="{FF2B5EF4-FFF2-40B4-BE49-F238E27FC236}">
                <a16:creationId xmlns:a16="http://schemas.microsoft.com/office/drawing/2014/main" id="{2A17CD4B-1CA4-4CAE-8FA7-342B65FD1C1A}"/>
              </a:ext>
            </a:extLst>
          </p:cNvPr>
          <p:cNvSpPr/>
          <p:nvPr/>
        </p:nvSpPr>
        <p:spPr>
          <a:xfrm rot="5400000">
            <a:off x="1837508" y="337456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68" name="図 67">
            <a:extLst>
              <a:ext uri="{FF2B5EF4-FFF2-40B4-BE49-F238E27FC236}">
                <a16:creationId xmlns:a16="http://schemas.microsoft.com/office/drawing/2014/main" id="{8CE999B4-2ECE-4B1C-A6EC-79DA6D075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7409" y="5161636"/>
            <a:ext cx="1064481" cy="1696364"/>
          </a:xfrm>
          <a:prstGeom prst="rect">
            <a:avLst/>
          </a:prstGeom>
        </p:spPr>
      </p:pic>
      <p:sp>
        <p:nvSpPr>
          <p:cNvPr id="69" name="吹き出し: 角を丸めた四角形 68">
            <a:extLst>
              <a:ext uri="{FF2B5EF4-FFF2-40B4-BE49-F238E27FC236}">
                <a16:creationId xmlns:a16="http://schemas.microsoft.com/office/drawing/2014/main" id="{FD14CA44-558B-4F51-B5A1-A96F8229BECA}"/>
              </a:ext>
            </a:extLst>
          </p:cNvPr>
          <p:cNvSpPr/>
          <p:nvPr/>
        </p:nvSpPr>
        <p:spPr>
          <a:xfrm>
            <a:off x="1212110" y="5338734"/>
            <a:ext cx="5030694" cy="1255913"/>
          </a:xfrm>
          <a:prstGeom prst="wedgeRoundRectCallout">
            <a:avLst>
              <a:gd name="adj1" fmla="val 63307"/>
              <a:gd name="adj2" fmla="val -4467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E31CD98A-548B-468F-8E11-1C69D08ADDF4}"/>
              </a:ext>
            </a:extLst>
          </p:cNvPr>
          <p:cNvSpPr txBox="1"/>
          <p:nvPr/>
        </p:nvSpPr>
        <p:spPr>
          <a:xfrm>
            <a:off x="1418284" y="5432135"/>
            <a:ext cx="47227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キミのロボットカーで測定した結果を使って、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プログラミングを進めよう！！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5A5828F1-169F-410E-91DE-368E678E358C}"/>
              </a:ext>
            </a:extLst>
          </p:cNvPr>
          <p:cNvSpPr txBox="1"/>
          <p:nvPr/>
        </p:nvSpPr>
        <p:spPr>
          <a:xfrm>
            <a:off x="3359378" y="5498205"/>
            <a:ext cx="7361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C3AE9E92-FDD1-44C5-A7BE-FE1B4C781BC5}"/>
              </a:ext>
            </a:extLst>
          </p:cNvPr>
          <p:cNvSpPr txBox="1"/>
          <p:nvPr/>
        </p:nvSpPr>
        <p:spPr>
          <a:xfrm>
            <a:off x="3041156" y="5957501"/>
            <a:ext cx="4403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73D281CC-32D7-4D04-AAEE-6ED9A67C9EBC}"/>
              </a:ext>
            </a:extLst>
          </p:cNvPr>
          <p:cNvSpPr txBox="1"/>
          <p:nvPr/>
        </p:nvSpPr>
        <p:spPr>
          <a:xfrm>
            <a:off x="4190198" y="5498205"/>
            <a:ext cx="7361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けっか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49D1C0AC-001B-459E-B03B-252F494C0859}"/>
              </a:ext>
            </a:extLst>
          </p:cNvPr>
          <p:cNvSpPr txBox="1"/>
          <p:nvPr/>
        </p:nvSpPr>
        <p:spPr>
          <a:xfrm>
            <a:off x="4857188" y="5498205"/>
            <a:ext cx="4164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09E36C93-F5C9-456E-9BF4-9BD280CE8D5C}"/>
              </a:ext>
            </a:extLst>
          </p:cNvPr>
          <p:cNvSpPr txBox="1"/>
          <p:nvPr/>
        </p:nvSpPr>
        <p:spPr>
          <a:xfrm>
            <a:off x="551506" y="384989"/>
            <a:ext cx="732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0C3C16F-BB24-46C2-85C7-8A5ABDDDAA85}"/>
              </a:ext>
            </a:extLst>
          </p:cNvPr>
          <p:cNvSpPr txBox="1"/>
          <p:nvPr/>
        </p:nvSpPr>
        <p:spPr>
          <a:xfrm>
            <a:off x="1416743" y="384989"/>
            <a:ext cx="732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かいてん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8EB503-54E8-49B4-9113-BECFF75D1185}"/>
              </a:ext>
            </a:extLst>
          </p:cNvPr>
          <p:cNvSpPr txBox="1"/>
          <p:nvPr/>
        </p:nvSpPr>
        <p:spPr>
          <a:xfrm>
            <a:off x="2675808" y="384989"/>
            <a:ext cx="732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じかん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57DB35D5-3347-4B0D-A9A1-4BCCB6D1ED7A}"/>
              </a:ext>
            </a:extLst>
          </p:cNvPr>
          <p:cNvSpPr txBox="1"/>
          <p:nvPr/>
        </p:nvSpPr>
        <p:spPr>
          <a:xfrm>
            <a:off x="3603509" y="384989"/>
            <a:ext cx="732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そくてい</a:t>
            </a:r>
          </a:p>
        </p:txBody>
      </p:sp>
    </p:spTree>
    <p:extLst>
      <p:ext uri="{BB962C8B-B14F-4D97-AF65-F5344CB8AC3E}">
        <p14:creationId xmlns:p14="http://schemas.microsoft.com/office/powerpoint/2010/main" val="2351346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3573FDF1-CA4C-470A-A09E-A05EC65FD8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5483" y="2614845"/>
            <a:ext cx="3105150" cy="2143125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D66D27FD-6168-4ABB-B363-F702B94F56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594" y="2629133"/>
            <a:ext cx="3000375" cy="211455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ロボットカーを右折させよう！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A14A9DD-29C1-4A0B-B524-9A757AEA2053}"/>
              </a:ext>
            </a:extLst>
          </p:cNvPr>
          <p:cNvSpPr txBox="1"/>
          <p:nvPr/>
        </p:nvSpPr>
        <p:spPr>
          <a:xfrm>
            <a:off x="2317071" y="389099"/>
            <a:ext cx="6674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うせつ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DE1D434-FE89-419C-980D-79DD22BB8117}"/>
              </a:ext>
            </a:extLst>
          </p:cNvPr>
          <p:cNvSpPr txBox="1"/>
          <p:nvPr/>
        </p:nvSpPr>
        <p:spPr>
          <a:xfrm>
            <a:off x="417250" y="1222348"/>
            <a:ext cx="85136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秒前進　→　右折　→　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秒前進　→　止まる　の順で動くプログラムを作ろう。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F66C7FA1-5D84-4E0A-B534-62766F8204F6}"/>
              </a:ext>
            </a:extLst>
          </p:cNvPr>
          <p:cNvSpPr txBox="1"/>
          <p:nvPr/>
        </p:nvSpPr>
        <p:spPr>
          <a:xfrm>
            <a:off x="4630381" y="1291301"/>
            <a:ext cx="3603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317995C5-0C69-4C6C-96F4-21884C3449E7}"/>
              </a:ext>
            </a:extLst>
          </p:cNvPr>
          <p:cNvSpPr txBox="1"/>
          <p:nvPr/>
        </p:nvSpPr>
        <p:spPr>
          <a:xfrm>
            <a:off x="7989901" y="1291301"/>
            <a:ext cx="477915" cy="255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D27EFAD8-8FF4-43EA-977F-604C3155BFF4}"/>
              </a:ext>
            </a:extLst>
          </p:cNvPr>
          <p:cNvSpPr txBox="1"/>
          <p:nvPr/>
        </p:nvSpPr>
        <p:spPr>
          <a:xfrm>
            <a:off x="5640214" y="1291301"/>
            <a:ext cx="6407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47A95F4-9EDE-43F7-B680-9F8E2D070CE3}"/>
              </a:ext>
            </a:extLst>
          </p:cNvPr>
          <p:cNvSpPr txBox="1"/>
          <p:nvPr/>
        </p:nvSpPr>
        <p:spPr>
          <a:xfrm>
            <a:off x="1909358" y="1291301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うせつ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4FADD04-0F03-48B2-8953-A8DA4E8044AA}"/>
              </a:ext>
            </a:extLst>
          </p:cNvPr>
          <p:cNvSpPr txBox="1"/>
          <p:nvPr/>
        </p:nvSpPr>
        <p:spPr>
          <a:xfrm>
            <a:off x="454240" y="1291301"/>
            <a:ext cx="10690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 ぜんしん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2454B8F0-24FB-40EB-9BEB-8D5548DEE704}"/>
              </a:ext>
            </a:extLst>
          </p:cNvPr>
          <p:cNvSpPr txBox="1"/>
          <p:nvPr/>
        </p:nvSpPr>
        <p:spPr>
          <a:xfrm>
            <a:off x="3119745" y="1291301"/>
            <a:ext cx="10690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 ぜんしん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449F9953-2E57-4A72-8950-3F161DC17506}"/>
              </a:ext>
            </a:extLst>
          </p:cNvPr>
          <p:cNvSpPr txBox="1"/>
          <p:nvPr/>
        </p:nvSpPr>
        <p:spPr>
          <a:xfrm>
            <a:off x="6121089" y="1291301"/>
            <a:ext cx="554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A72A6C09-184B-4CF8-A3BB-432B00E0D0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4758" y="5407171"/>
            <a:ext cx="3543300" cy="990600"/>
          </a:xfrm>
          <a:prstGeom prst="rect">
            <a:avLst/>
          </a:prstGeom>
        </p:spPr>
      </p:pic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9C013540-E9CC-4980-9F47-E80BABC4DCA1}"/>
              </a:ext>
            </a:extLst>
          </p:cNvPr>
          <p:cNvSpPr txBox="1"/>
          <p:nvPr/>
        </p:nvSpPr>
        <p:spPr>
          <a:xfrm>
            <a:off x="678771" y="2026297"/>
            <a:ext cx="119526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前進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31230BB8-B48A-4FAE-A321-D92D84397BE2}"/>
              </a:ext>
            </a:extLst>
          </p:cNvPr>
          <p:cNvSpPr txBox="1"/>
          <p:nvPr/>
        </p:nvSpPr>
        <p:spPr>
          <a:xfrm>
            <a:off x="4810556" y="2052052"/>
            <a:ext cx="119526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右折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FD20C0F-C779-4087-845C-71784C3FB437}"/>
              </a:ext>
            </a:extLst>
          </p:cNvPr>
          <p:cNvSpPr txBox="1"/>
          <p:nvPr/>
        </p:nvSpPr>
        <p:spPr>
          <a:xfrm>
            <a:off x="4898755" y="4905207"/>
            <a:ext cx="13468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止まる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00C8BEE1-56A4-4E16-8A8B-8EA095116CA2}"/>
              </a:ext>
            </a:extLst>
          </p:cNvPr>
          <p:cNvSpPr txBox="1"/>
          <p:nvPr/>
        </p:nvSpPr>
        <p:spPr>
          <a:xfrm>
            <a:off x="5005483" y="2108420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うせつ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77140E20-0BBD-4CDC-B2DC-86EC9818CF1E}"/>
              </a:ext>
            </a:extLst>
          </p:cNvPr>
          <p:cNvSpPr txBox="1"/>
          <p:nvPr/>
        </p:nvSpPr>
        <p:spPr>
          <a:xfrm>
            <a:off x="878890" y="2085258"/>
            <a:ext cx="7168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ぜんしん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AF0FECBF-C0B7-44C0-8B39-F71E1DEFAAB1}"/>
              </a:ext>
            </a:extLst>
          </p:cNvPr>
          <p:cNvSpPr txBox="1"/>
          <p:nvPr/>
        </p:nvSpPr>
        <p:spPr>
          <a:xfrm>
            <a:off x="5140139" y="4965282"/>
            <a:ext cx="362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7" name="図 76">
            <a:extLst>
              <a:ext uri="{FF2B5EF4-FFF2-40B4-BE49-F238E27FC236}">
                <a16:creationId xmlns:a16="http://schemas.microsoft.com/office/drawing/2014/main" id="{B5F1100F-BA3F-4A3B-B599-11B9614277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21" y="5073177"/>
            <a:ext cx="1023334" cy="1733706"/>
          </a:xfrm>
          <a:prstGeom prst="rect">
            <a:avLst/>
          </a:prstGeom>
        </p:spPr>
      </p:pic>
      <p:sp>
        <p:nvSpPr>
          <p:cNvPr id="78" name="吹き出し: 角を丸めた四角形 77">
            <a:extLst>
              <a:ext uri="{FF2B5EF4-FFF2-40B4-BE49-F238E27FC236}">
                <a16:creationId xmlns:a16="http://schemas.microsoft.com/office/drawing/2014/main" id="{9AC4E3CE-6877-4161-BE2C-549B78EDBA2F}"/>
              </a:ext>
            </a:extLst>
          </p:cNvPr>
          <p:cNvSpPr/>
          <p:nvPr/>
        </p:nvSpPr>
        <p:spPr>
          <a:xfrm>
            <a:off x="1201160" y="5007695"/>
            <a:ext cx="3631258" cy="1640034"/>
          </a:xfrm>
          <a:prstGeom prst="wedgeRoundRectCallout">
            <a:avLst>
              <a:gd name="adj1" fmla="val -56516"/>
              <a:gd name="adj2" fmla="val -13656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95F2AB3-DB96-4932-9E85-22D63334B662}"/>
              </a:ext>
            </a:extLst>
          </p:cNvPr>
          <p:cNvGrpSpPr/>
          <p:nvPr/>
        </p:nvGrpSpPr>
        <p:grpSpPr>
          <a:xfrm>
            <a:off x="1317452" y="5032600"/>
            <a:ext cx="3543301" cy="1508105"/>
            <a:chOff x="1146403" y="5037474"/>
            <a:chExt cx="3543301" cy="1508105"/>
          </a:xfrm>
        </p:grpSpPr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264BFF0C-8465-49A5-9756-D5601884379F}"/>
                </a:ext>
              </a:extLst>
            </p:cNvPr>
            <p:cNvSpPr txBox="1"/>
            <p:nvPr/>
          </p:nvSpPr>
          <p:spPr>
            <a:xfrm>
              <a:off x="1146403" y="5037474"/>
              <a:ext cx="3543301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それぞれの動きを組み合わせれば、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いろんな動きをつくれそうだね！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それぞれを</a:t>
              </a:r>
              <a:r>
                <a:rPr kumimoji="1" lang="ja-JP" altLang="en-US" sz="16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関数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にまとめておこう！</a:t>
              </a: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C301585F-B89B-402F-A47F-C07B715B4A38}"/>
                </a:ext>
              </a:extLst>
            </p:cNvPr>
            <p:cNvSpPr txBox="1"/>
            <p:nvPr/>
          </p:nvSpPr>
          <p:spPr>
            <a:xfrm>
              <a:off x="2115416" y="5105277"/>
              <a:ext cx="44030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8E1196D9-1C32-41A4-B381-955BAD9FF988}"/>
                </a:ext>
              </a:extLst>
            </p:cNvPr>
            <p:cNvSpPr txBox="1"/>
            <p:nvPr/>
          </p:nvSpPr>
          <p:spPr>
            <a:xfrm>
              <a:off x="1937904" y="5593106"/>
              <a:ext cx="44030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6B9C687C-C5B7-439C-BE67-D5D3C40BBCC6}"/>
                </a:ext>
              </a:extLst>
            </p:cNvPr>
            <p:cNvSpPr txBox="1"/>
            <p:nvPr/>
          </p:nvSpPr>
          <p:spPr>
            <a:xfrm>
              <a:off x="2106539" y="6082378"/>
              <a:ext cx="70768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DA3E7D58-50DB-4DE7-9353-782086730E24}"/>
                </a:ext>
              </a:extLst>
            </p:cNvPr>
            <p:cNvSpPr txBox="1"/>
            <p:nvPr/>
          </p:nvSpPr>
          <p:spPr>
            <a:xfrm>
              <a:off x="2735105" y="5105277"/>
              <a:ext cx="44030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67F6FD8A-91D2-4917-9BC1-23C7D301631B}"/>
                </a:ext>
              </a:extLst>
            </p:cNvPr>
            <p:cNvSpPr txBox="1"/>
            <p:nvPr/>
          </p:nvSpPr>
          <p:spPr>
            <a:xfrm>
              <a:off x="3134641" y="5105277"/>
              <a:ext cx="44030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558821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2D7D73B3-FF3E-43D5-8285-FEBD29D7A795}"/>
              </a:ext>
            </a:extLst>
          </p:cNvPr>
          <p:cNvGrpSpPr/>
          <p:nvPr/>
        </p:nvGrpSpPr>
        <p:grpSpPr>
          <a:xfrm>
            <a:off x="1301472" y="4366383"/>
            <a:ext cx="3062962" cy="2054161"/>
            <a:chOff x="1301472" y="4570570"/>
            <a:chExt cx="3062962" cy="2054161"/>
          </a:xfrm>
        </p:grpSpPr>
        <p:sp>
          <p:nvSpPr>
            <p:cNvPr id="55" name="正方形/長方形 54">
              <a:extLst>
                <a:ext uri="{FF2B5EF4-FFF2-40B4-BE49-F238E27FC236}">
                  <a16:creationId xmlns:a16="http://schemas.microsoft.com/office/drawing/2014/main" id="{6D2F9779-3D7C-412D-845F-768EC8269D7B}"/>
                </a:ext>
              </a:extLst>
            </p:cNvPr>
            <p:cNvSpPr/>
            <p:nvPr/>
          </p:nvSpPr>
          <p:spPr>
            <a:xfrm>
              <a:off x="1301472" y="4570570"/>
              <a:ext cx="3062962" cy="205416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4C2DA730-B230-4973-BD8B-0E550F86DC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25376" y="4697384"/>
              <a:ext cx="2732955" cy="1846815"/>
            </a:xfrm>
            <a:prstGeom prst="rect">
              <a:avLst/>
            </a:prstGeom>
          </p:spPr>
        </p:pic>
      </p:grpSp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関数について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8A23551-2AED-44E1-A4F1-1762475758FA}"/>
              </a:ext>
            </a:extLst>
          </p:cNvPr>
          <p:cNvSpPr txBox="1"/>
          <p:nvPr/>
        </p:nvSpPr>
        <p:spPr>
          <a:xfrm>
            <a:off x="743488" y="1282875"/>
            <a:ext cx="7657024" cy="630942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 　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関数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とは、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自分でブロックを作ることができる機能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F397CFE-30C4-4879-88DC-D028621B614B}"/>
              </a:ext>
            </a:extLst>
          </p:cNvPr>
          <p:cNvSpPr txBox="1"/>
          <p:nvPr/>
        </p:nvSpPr>
        <p:spPr>
          <a:xfrm>
            <a:off x="1484742" y="1381315"/>
            <a:ext cx="7388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AA119D59-F08F-48A3-AD35-CB3136AFEA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858" y="1295280"/>
            <a:ext cx="565549" cy="605946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147C646-4781-4491-8109-703401E25305}"/>
              </a:ext>
            </a:extLst>
          </p:cNvPr>
          <p:cNvSpPr txBox="1"/>
          <p:nvPr/>
        </p:nvSpPr>
        <p:spPr>
          <a:xfrm>
            <a:off x="2741530" y="1379938"/>
            <a:ext cx="5655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331ACE45-0946-4870-81E8-5798729D8BDA}"/>
              </a:ext>
            </a:extLst>
          </p:cNvPr>
          <p:cNvSpPr txBox="1"/>
          <p:nvPr/>
        </p:nvSpPr>
        <p:spPr>
          <a:xfrm>
            <a:off x="6825672" y="1375650"/>
            <a:ext cx="5655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きのう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227600B-3A39-4C45-8798-5BEC89095185}"/>
              </a:ext>
            </a:extLst>
          </p:cNvPr>
          <p:cNvSpPr txBox="1"/>
          <p:nvPr/>
        </p:nvSpPr>
        <p:spPr>
          <a:xfrm>
            <a:off x="4665526" y="1375650"/>
            <a:ext cx="5655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582F85EA-2BF9-4451-A45F-81FB12163D5A}"/>
              </a:ext>
            </a:extLst>
          </p:cNvPr>
          <p:cNvGrpSpPr/>
          <p:nvPr/>
        </p:nvGrpSpPr>
        <p:grpSpPr>
          <a:xfrm>
            <a:off x="1301472" y="2546744"/>
            <a:ext cx="6657678" cy="577081"/>
            <a:chOff x="1234342" y="3239161"/>
            <a:chExt cx="6657678" cy="577081"/>
          </a:xfrm>
        </p:grpSpPr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045CCDCF-7A79-431A-B530-48CAB8A3144B}"/>
                </a:ext>
              </a:extLst>
            </p:cNvPr>
            <p:cNvSpPr txBox="1"/>
            <p:nvPr/>
          </p:nvSpPr>
          <p:spPr>
            <a:xfrm>
              <a:off x="1234342" y="3239161"/>
              <a:ext cx="665767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・複数のブロックをまとめてひとつの命令として使いたい！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F2655AC1-CC8E-4A0C-9ED2-1AFCB46C3CDA}"/>
                </a:ext>
              </a:extLst>
            </p:cNvPr>
            <p:cNvSpPr txBox="1"/>
            <p:nvPr/>
          </p:nvSpPr>
          <p:spPr>
            <a:xfrm>
              <a:off x="1446034" y="3281480"/>
              <a:ext cx="7046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ふくすう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26EC251E-1F6D-4E3C-8F44-35BADCAFC5D5}"/>
                </a:ext>
              </a:extLst>
            </p:cNvPr>
            <p:cNvSpPr txBox="1"/>
            <p:nvPr/>
          </p:nvSpPr>
          <p:spPr>
            <a:xfrm>
              <a:off x="6186763" y="3305889"/>
              <a:ext cx="5820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C01F5F2B-A34F-4D7F-A846-5A00A7568A1F}"/>
                </a:ext>
              </a:extLst>
            </p:cNvPr>
            <p:cNvSpPr txBox="1"/>
            <p:nvPr/>
          </p:nvSpPr>
          <p:spPr>
            <a:xfrm>
              <a:off x="5067962" y="3281479"/>
              <a:ext cx="81074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F02BAAEC-2154-43F2-ABFA-BE4E38DD7A6B}"/>
              </a:ext>
            </a:extLst>
          </p:cNvPr>
          <p:cNvGrpSpPr/>
          <p:nvPr/>
        </p:nvGrpSpPr>
        <p:grpSpPr>
          <a:xfrm>
            <a:off x="1301472" y="3114956"/>
            <a:ext cx="5752155" cy="577081"/>
            <a:chOff x="1234342" y="4407544"/>
            <a:chExt cx="5752155" cy="577081"/>
          </a:xfrm>
        </p:grpSpPr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49EAE698-BE9B-40E9-9137-6DCBD5DD54D0}"/>
                </a:ext>
              </a:extLst>
            </p:cNvPr>
            <p:cNvSpPr txBox="1"/>
            <p:nvPr/>
          </p:nvSpPr>
          <p:spPr>
            <a:xfrm>
              <a:off x="1234342" y="4407544"/>
              <a:ext cx="575215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・同じことを何度もするので「定義」して使いたい！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F7EC8356-54F9-40EE-A51B-98F1C6163DF3}"/>
                </a:ext>
              </a:extLst>
            </p:cNvPr>
            <p:cNvSpPr txBox="1"/>
            <p:nvPr/>
          </p:nvSpPr>
          <p:spPr>
            <a:xfrm>
              <a:off x="5549823" y="4449863"/>
              <a:ext cx="4774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5C57493A-E6E0-4F16-A58E-8CBA07C7624A}"/>
                </a:ext>
              </a:extLst>
            </p:cNvPr>
            <p:cNvSpPr txBox="1"/>
            <p:nvPr/>
          </p:nvSpPr>
          <p:spPr>
            <a:xfrm>
              <a:off x="1446034" y="4449863"/>
              <a:ext cx="4748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2132F73B-4004-4791-9470-5B1E0626378F}"/>
                </a:ext>
              </a:extLst>
            </p:cNvPr>
            <p:cNvSpPr txBox="1"/>
            <p:nvPr/>
          </p:nvSpPr>
          <p:spPr>
            <a:xfrm>
              <a:off x="2537245" y="4449863"/>
              <a:ext cx="7046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なんど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65788B29-1BB2-44F4-8237-CD90D5749F47}"/>
                </a:ext>
              </a:extLst>
            </p:cNvPr>
            <p:cNvSpPr txBox="1"/>
            <p:nvPr/>
          </p:nvSpPr>
          <p:spPr>
            <a:xfrm>
              <a:off x="4363331" y="4449863"/>
              <a:ext cx="7046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ていぎ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AAFEE2EB-7C06-4B3C-B9C3-334493FA150F}"/>
              </a:ext>
            </a:extLst>
          </p:cNvPr>
          <p:cNvGrpSpPr/>
          <p:nvPr/>
        </p:nvGrpSpPr>
        <p:grpSpPr>
          <a:xfrm>
            <a:off x="584553" y="2032871"/>
            <a:ext cx="3118489" cy="577081"/>
            <a:chOff x="372861" y="2337833"/>
            <a:chExt cx="3118489" cy="577081"/>
          </a:xfrm>
        </p:grpSpPr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BB962446-475C-463B-ACE2-282C0FA43F9D}"/>
                </a:ext>
              </a:extLst>
            </p:cNvPr>
            <p:cNvSpPr txBox="1"/>
            <p:nvPr/>
          </p:nvSpPr>
          <p:spPr>
            <a:xfrm>
              <a:off x="372861" y="2337833"/>
              <a:ext cx="311848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こんなときに便利だよ！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B1A0254A-E821-4C44-B09E-43F18832CE84}"/>
                </a:ext>
              </a:extLst>
            </p:cNvPr>
            <p:cNvSpPr txBox="1"/>
            <p:nvPr/>
          </p:nvSpPr>
          <p:spPr>
            <a:xfrm>
              <a:off x="1722807" y="2398790"/>
              <a:ext cx="7046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べんり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7" name="吹き出し: 角を丸めた四角形 56">
            <a:extLst>
              <a:ext uri="{FF2B5EF4-FFF2-40B4-BE49-F238E27FC236}">
                <a16:creationId xmlns:a16="http://schemas.microsoft.com/office/drawing/2014/main" id="{1D13103B-00F2-4F30-95C9-A9D8C871B63E}"/>
              </a:ext>
            </a:extLst>
          </p:cNvPr>
          <p:cNvSpPr/>
          <p:nvPr/>
        </p:nvSpPr>
        <p:spPr>
          <a:xfrm>
            <a:off x="4600710" y="4366384"/>
            <a:ext cx="2951628" cy="2054161"/>
          </a:xfrm>
          <a:prstGeom prst="wedgeRoundRectCallout">
            <a:avLst>
              <a:gd name="adj1" fmla="val 59010"/>
              <a:gd name="adj2" fmla="val -5565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8" name="図 57">
            <a:extLst>
              <a:ext uri="{FF2B5EF4-FFF2-40B4-BE49-F238E27FC236}">
                <a16:creationId xmlns:a16="http://schemas.microsoft.com/office/drawing/2014/main" id="{09252B67-3007-470D-B05C-5C0C672059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3135" y="4724980"/>
            <a:ext cx="1062095" cy="1692565"/>
          </a:xfrm>
          <a:prstGeom prst="rect">
            <a:avLst/>
          </a:prstGeom>
        </p:spPr>
      </p:pic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DAA708CB-B8F7-496B-87E3-9E18FEE306DE}"/>
              </a:ext>
            </a:extLst>
          </p:cNvPr>
          <p:cNvGrpSpPr/>
          <p:nvPr/>
        </p:nvGrpSpPr>
        <p:grpSpPr>
          <a:xfrm>
            <a:off x="4784603" y="4590764"/>
            <a:ext cx="2706251" cy="1508105"/>
            <a:chOff x="4837015" y="4951815"/>
            <a:chExt cx="2706251" cy="1508105"/>
          </a:xfrm>
        </p:grpSpPr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3B069F17-64F5-4B5A-86AE-44B891B8E2B7}"/>
                </a:ext>
              </a:extLst>
            </p:cNvPr>
            <p:cNvSpPr txBox="1"/>
            <p:nvPr/>
          </p:nvSpPr>
          <p:spPr>
            <a:xfrm>
              <a:off x="4877101" y="4951815"/>
              <a:ext cx="2666165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の部分に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名前を付けることを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『</a:t>
              </a:r>
              <a:r>
                <a:rPr kumimoji="1" lang="ja-JP" altLang="en-US" sz="16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定義する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』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と言うよ！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407B3C3E-A672-4334-B6FD-7689E2BE3581}"/>
                </a:ext>
              </a:extLst>
            </p:cNvPr>
            <p:cNvSpPr txBox="1"/>
            <p:nvPr/>
          </p:nvSpPr>
          <p:spPr>
            <a:xfrm>
              <a:off x="5477719" y="5490423"/>
              <a:ext cx="4586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522FC3C5-4F8B-4611-B650-5DE6D9B83413}"/>
                </a:ext>
              </a:extLst>
            </p:cNvPr>
            <p:cNvSpPr txBox="1"/>
            <p:nvPr/>
          </p:nvSpPr>
          <p:spPr>
            <a:xfrm>
              <a:off x="6042201" y="5004635"/>
              <a:ext cx="6732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正方形/長方形 62">
              <a:extLst>
                <a:ext uri="{FF2B5EF4-FFF2-40B4-BE49-F238E27FC236}">
                  <a16:creationId xmlns:a16="http://schemas.microsoft.com/office/drawing/2014/main" id="{A900CC17-FD27-4190-A4CA-B10C0BB07075}"/>
                </a:ext>
              </a:extLst>
            </p:cNvPr>
            <p:cNvSpPr/>
            <p:nvPr/>
          </p:nvSpPr>
          <p:spPr>
            <a:xfrm>
              <a:off x="4986600" y="5151109"/>
              <a:ext cx="982238" cy="28698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28B07ECA-111E-4058-BBFD-5681E6EAE54F}"/>
                </a:ext>
              </a:extLst>
            </p:cNvPr>
            <p:cNvSpPr txBox="1"/>
            <p:nvPr/>
          </p:nvSpPr>
          <p:spPr>
            <a:xfrm>
              <a:off x="4837015" y="5490423"/>
              <a:ext cx="6732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D6336CC7-075A-4A0E-B269-12481CDD1AD7}"/>
                </a:ext>
              </a:extLst>
            </p:cNvPr>
            <p:cNvSpPr txBox="1"/>
            <p:nvPr/>
          </p:nvSpPr>
          <p:spPr>
            <a:xfrm>
              <a:off x="5022125" y="5980042"/>
              <a:ext cx="6732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ていぎ</a:t>
              </a: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E5A2177B-DA17-4B67-9CF1-EBE2DF94CE52}"/>
                </a:ext>
              </a:extLst>
            </p:cNvPr>
            <p:cNvSpPr txBox="1"/>
            <p:nvPr/>
          </p:nvSpPr>
          <p:spPr>
            <a:xfrm>
              <a:off x="6256725" y="5980042"/>
              <a:ext cx="4586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67" name="グループ化 66">
            <a:extLst>
              <a:ext uri="{FF2B5EF4-FFF2-40B4-BE49-F238E27FC236}">
                <a16:creationId xmlns:a16="http://schemas.microsoft.com/office/drawing/2014/main" id="{B756813A-C17B-46C8-9134-1C7CB3CDD336}"/>
              </a:ext>
            </a:extLst>
          </p:cNvPr>
          <p:cNvGrpSpPr/>
          <p:nvPr/>
        </p:nvGrpSpPr>
        <p:grpSpPr>
          <a:xfrm>
            <a:off x="249853" y="3835479"/>
            <a:ext cx="3241497" cy="503186"/>
            <a:chOff x="249853" y="4039666"/>
            <a:chExt cx="3241497" cy="503186"/>
          </a:xfrm>
        </p:grpSpPr>
        <p:sp>
          <p:nvSpPr>
            <p:cNvPr id="68" name="吹き出し: 角を丸めた四角形 67">
              <a:extLst>
                <a:ext uri="{FF2B5EF4-FFF2-40B4-BE49-F238E27FC236}">
                  <a16:creationId xmlns:a16="http://schemas.microsoft.com/office/drawing/2014/main" id="{20C84101-9DC9-4070-BA12-2F355814F421}"/>
                </a:ext>
              </a:extLst>
            </p:cNvPr>
            <p:cNvSpPr/>
            <p:nvPr/>
          </p:nvSpPr>
          <p:spPr>
            <a:xfrm>
              <a:off x="249853" y="4039666"/>
              <a:ext cx="3241497" cy="503186"/>
            </a:xfrm>
            <a:prstGeom prst="wedgeRoundRectCallout">
              <a:avLst>
                <a:gd name="adj1" fmla="val -7669"/>
                <a:gd name="adj2" fmla="val 90051"/>
                <a:gd name="adj3" fmla="val 16667"/>
              </a:avLst>
            </a:prstGeom>
            <a:solidFill>
              <a:schemeClr val="bg1"/>
            </a:solidFill>
            <a:ln w="28575" cmpd="sng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16000" rtlCol="0" anchor="ctr"/>
            <a:lstStyle/>
            <a:p>
              <a:pPr algn="ctr"/>
              <a:r>
                <a:rPr kumimoji="1" lang="ja-JP" altLang="en-US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まとめて名前を付けて使う！</a:t>
              </a: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BF94137D-4164-4D1C-8A80-398BC2506D30}"/>
                </a:ext>
              </a:extLst>
            </p:cNvPr>
            <p:cNvSpPr txBox="1"/>
            <p:nvPr/>
          </p:nvSpPr>
          <p:spPr>
            <a:xfrm>
              <a:off x="1218596" y="4073622"/>
              <a:ext cx="70463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8F6126C7-2CEE-4E49-AAB2-B62B0ACA5D52}"/>
                </a:ext>
              </a:extLst>
            </p:cNvPr>
            <p:cNvSpPr txBox="1"/>
            <p:nvPr/>
          </p:nvSpPr>
          <p:spPr>
            <a:xfrm>
              <a:off x="1764218" y="4075061"/>
              <a:ext cx="61070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A5905E1B-C6CE-42ED-87F2-BCAEA357A160}"/>
                </a:ext>
              </a:extLst>
            </p:cNvPr>
            <p:cNvSpPr txBox="1"/>
            <p:nvPr/>
          </p:nvSpPr>
          <p:spPr>
            <a:xfrm>
              <a:off x="2374927" y="4077079"/>
              <a:ext cx="61070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F7DB1813-BCEB-404E-BCE8-4799385E11A2}"/>
              </a:ext>
            </a:extLst>
          </p:cNvPr>
          <p:cNvSpPr txBox="1"/>
          <p:nvPr/>
        </p:nvSpPr>
        <p:spPr>
          <a:xfrm>
            <a:off x="334735" y="417843"/>
            <a:ext cx="808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かんすう</a:t>
            </a:r>
          </a:p>
        </p:txBody>
      </p:sp>
    </p:spTree>
    <p:extLst>
      <p:ext uri="{BB962C8B-B14F-4D97-AF65-F5344CB8AC3E}">
        <p14:creationId xmlns:p14="http://schemas.microsoft.com/office/powerpoint/2010/main" val="313219171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88505ECF-2DD5-427C-822E-643D5DDD64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4" y="2962474"/>
            <a:ext cx="4853290" cy="381486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CBB15FB7-D363-41FA-A0FF-09C5C642CC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0993" y="2128275"/>
            <a:ext cx="1638300" cy="4191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ロボットカーを右折させよう！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A14A9DD-29C1-4A0B-B524-9A757AEA2053}"/>
              </a:ext>
            </a:extLst>
          </p:cNvPr>
          <p:cNvSpPr txBox="1"/>
          <p:nvPr/>
        </p:nvSpPr>
        <p:spPr>
          <a:xfrm>
            <a:off x="2317071" y="389099"/>
            <a:ext cx="6674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うせつ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87080043-0776-45F4-93A3-87A74C8D7B95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前進するプログラムを定義しよう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943DFD1-F9DA-4730-A673-3027ACA5E077}"/>
              </a:ext>
            </a:extLst>
          </p:cNvPr>
          <p:cNvSpPr txBox="1"/>
          <p:nvPr/>
        </p:nvSpPr>
        <p:spPr>
          <a:xfrm>
            <a:off x="456760" y="1303385"/>
            <a:ext cx="748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ぜんしん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2AC4110-5235-46D6-87F8-3B4C4AB080BF}"/>
              </a:ext>
            </a:extLst>
          </p:cNvPr>
          <p:cNvSpPr txBox="1"/>
          <p:nvPr/>
        </p:nvSpPr>
        <p:spPr>
          <a:xfrm>
            <a:off x="2717409" y="1316211"/>
            <a:ext cx="748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ていぎ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1" name="直線矢印コネクタ 50">
            <a:extLst>
              <a:ext uri="{FF2B5EF4-FFF2-40B4-BE49-F238E27FC236}">
                <a16:creationId xmlns:a16="http://schemas.microsoft.com/office/drawing/2014/main" id="{8BE9B806-F2DC-411E-A0DB-4B58D60FE85B}"/>
              </a:ext>
            </a:extLst>
          </p:cNvPr>
          <p:cNvCxnSpPr>
            <a:cxnSpLocks/>
          </p:cNvCxnSpPr>
          <p:nvPr/>
        </p:nvCxnSpPr>
        <p:spPr>
          <a:xfrm>
            <a:off x="1365515" y="2333063"/>
            <a:ext cx="30414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5067216F-F5AC-4311-9F37-34474D28D364}"/>
              </a:ext>
            </a:extLst>
          </p:cNvPr>
          <p:cNvSpPr txBox="1"/>
          <p:nvPr/>
        </p:nvSpPr>
        <p:spPr>
          <a:xfrm>
            <a:off x="4846888" y="1678869"/>
            <a:ext cx="462152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関数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ブロックを作る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選び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前進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」という名前の関数を作る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E8586063-1384-43D9-9461-2680CD77B65C}"/>
              </a:ext>
            </a:extLst>
          </p:cNvPr>
          <p:cNvSpPr txBox="1"/>
          <p:nvPr/>
        </p:nvSpPr>
        <p:spPr>
          <a:xfrm>
            <a:off x="8461017" y="175926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8E535606-E6E1-46C0-8108-0060D0B1D229}"/>
              </a:ext>
            </a:extLst>
          </p:cNvPr>
          <p:cNvSpPr txBox="1"/>
          <p:nvPr/>
        </p:nvSpPr>
        <p:spPr>
          <a:xfrm>
            <a:off x="5001768" y="1759269"/>
            <a:ext cx="776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1A303E18-A8C1-4666-BD32-EA6BFB2F379A}"/>
              </a:ext>
            </a:extLst>
          </p:cNvPr>
          <p:cNvSpPr txBox="1"/>
          <p:nvPr/>
        </p:nvSpPr>
        <p:spPr>
          <a:xfrm>
            <a:off x="7503669" y="1759269"/>
            <a:ext cx="6279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7932F0CC-A43E-45A9-B786-886968056A89}"/>
              </a:ext>
            </a:extLst>
          </p:cNvPr>
          <p:cNvSpPr txBox="1"/>
          <p:nvPr/>
        </p:nvSpPr>
        <p:spPr>
          <a:xfrm>
            <a:off x="7057474" y="2295993"/>
            <a:ext cx="776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EE4FFA69-B3F4-40A9-B1E7-96CC1E9FF3C8}"/>
              </a:ext>
            </a:extLst>
          </p:cNvPr>
          <p:cNvSpPr txBox="1"/>
          <p:nvPr/>
        </p:nvSpPr>
        <p:spPr>
          <a:xfrm>
            <a:off x="6360708" y="2295993"/>
            <a:ext cx="776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42AB7213-E919-4B9D-8331-D62F3746CA02}"/>
              </a:ext>
            </a:extLst>
          </p:cNvPr>
          <p:cNvSpPr txBox="1"/>
          <p:nvPr/>
        </p:nvSpPr>
        <p:spPr>
          <a:xfrm>
            <a:off x="7721675" y="2295993"/>
            <a:ext cx="5823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06BCCDA9-A817-41D5-BEB2-48EB79C7A8D2}"/>
              </a:ext>
            </a:extLst>
          </p:cNvPr>
          <p:cNvSpPr txBox="1"/>
          <p:nvPr/>
        </p:nvSpPr>
        <p:spPr>
          <a:xfrm>
            <a:off x="5041796" y="2295993"/>
            <a:ext cx="7396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ぜんしん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四角形: 角を丸くする 64">
            <a:extLst>
              <a:ext uri="{FF2B5EF4-FFF2-40B4-BE49-F238E27FC236}">
                <a16:creationId xmlns:a16="http://schemas.microsoft.com/office/drawing/2014/main" id="{FBC2151A-C8F8-455E-95B3-50B7B6AAD463}"/>
              </a:ext>
            </a:extLst>
          </p:cNvPr>
          <p:cNvSpPr/>
          <p:nvPr/>
        </p:nvSpPr>
        <p:spPr>
          <a:xfrm>
            <a:off x="4130782" y="6206939"/>
            <a:ext cx="460724" cy="363074"/>
          </a:xfrm>
          <a:prstGeom prst="roundRect">
            <a:avLst>
              <a:gd name="adj" fmla="val 2799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6" name="四角形: 角を丸くする 65">
            <a:extLst>
              <a:ext uri="{FF2B5EF4-FFF2-40B4-BE49-F238E27FC236}">
                <a16:creationId xmlns:a16="http://schemas.microsoft.com/office/drawing/2014/main" id="{0B45E3EC-632D-4604-BCD8-7F6FF50C847C}"/>
              </a:ext>
            </a:extLst>
          </p:cNvPr>
          <p:cNvSpPr/>
          <p:nvPr/>
        </p:nvSpPr>
        <p:spPr>
          <a:xfrm>
            <a:off x="1528710" y="3695831"/>
            <a:ext cx="1361889" cy="47693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7" name="矢印: 右 66">
            <a:extLst>
              <a:ext uri="{FF2B5EF4-FFF2-40B4-BE49-F238E27FC236}">
                <a16:creationId xmlns:a16="http://schemas.microsoft.com/office/drawing/2014/main" id="{969BA03D-4E0D-48F9-B281-0D3F9212C253}"/>
              </a:ext>
            </a:extLst>
          </p:cNvPr>
          <p:cNvSpPr/>
          <p:nvPr/>
        </p:nvSpPr>
        <p:spPr>
          <a:xfrm>
            <a:off x="5227830" y="5420994"/>
            <a:ext cx="880625" cy="895350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BA83D6E5-E35E-436B-94EA-ED2E32FD7E18}"/>
              </a:ext>
            </a:extLst>
          </p:cNvPr>
          <p:cNvGrpSpPr/>
          <p:nvPr/>
        </p:nvGrpSpPr>
        <p:grpSpPr>
          <a:xfrm>
            <a:off x="713093" y="2018227"/>
            <a:ext cx="652422" cy="639195"/>
            <a:chOff x="569798" y="2158618"/>
            <a:chExt cx="652422" cy="639195"/>
          </a:xfrm>
        </p:grpSpPr>
        <p:sp>
          <p:nvSpPr>
            <p:cNvPr id="48" name="四角形: 角を丸くする 47">
              <a:extLst>
                <a:ext uri="{FF2B5EF4-FFF2-40B4-BE49-F238E27FC236}">
                  <a16:creationId xmlns:a16="http://schemas.microsoft.com/office/drawing/2014/main" id="{1BD07376-9D68-49F6-BD25-5928A77350D8}"/>
                </a:ext>
              </a:extLst>
            </p:cNvPr>
            <p:cNvSpPr/>
            <p:nvPr/>
          </p:nvSpPr>
          <p:spPr>
            <a:xfrm>
              <a:off x="569798" y="2158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595CD29B-3281-4DF6-9F6E-6C5FFC883E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6459" y="2247491"/>
              <a:ext cx="419100" cy="485775"/>
            </a:xfrm>
            <a:prstGeom prst="rect">
              <a:avLst/>
            </a:prstGeom>
          </p:spPr>
        </p:pic>
      </p:grpSp>
      <p:sp>
        <p:nvSpPr>
          <p:cNvPr id="69" name="四角形: 角を丸くする 68">
            <a:extLst>
              <a:ext uri="{FF2B5EF4-FFF2-40B4-BE49-F238E27FC236}">
                <a16:creationId xmlns:a16="http://schemas.microsoft.com/office/drawing/2014/main" id="{796C023D-5E10-4C18-902A-744FA1BBA4E4}"/>
              </a:ext>
            </a:extLst>
          </p:cNvPr>
          <p:cNvSpPr/>
          <p:nvPr/>
        </p:nvSpPr>
        <p:spPr>
          <a:xfrm>
            <a:off x="217694" y="4760202"/>
            <a:ext cx="1515203" cy="1158114"/>
          </a:xfrm>
          <a:prstGeom prst="roundRect">
            <a:avLst>
              <a:gd name="adj" fmla="val 1375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CD2A6667-097A-480F-B914-09503F3653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9067" y="5459094"/>
            <a:ext cx="1409700" cy="819150"/>
          </a:xfrm>
          <a:prstGeom prst="rect">
            <a:avLst/>
          </a:prstGeom>
        </p:spPr>
      </p:pic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311233E9-D029-45BC-840A-F8DBE81A1D13}"/>
              </a:ext>
            </a:extLst>
          </p:cNvPr>
          <p:cNvGrpSpPr/>
          <p:nvPr/>
        </p:nvGrpSpPr>
        <p:grpSpPr>
          <a:xfrm>
            <a:off x="4807719" y="3148428"/>
            <a:ext cx="4336281" cy="1685077"/>
            <a:chOff x="4807719" y="3148428"/>
            <a:chExt cx="4336281" cy="1685077"/>
          </a:xfrm>
        </p:grpSpPr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78587188-5844-44D2-8D48-9AFA5F30EF24}"/>
                </a:ext>
              </a:extLst>
            </p:cNvPr>
            <p:cNvSpPr txBox="1"/>
            <p:nvPr/>
          </p:nvSpPr>
          <p:spPr>
            <a:xfrm>
              <a:off x="4866067" y="3148428"/>
              <a:ext cx="4277933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「引数を追加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（数値またはテキスト）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クリックし、「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」いう名前の</a:t>
              </a:r>
              <a:r>
                <a:rPr lang="ja-JP" altLang="en-US" b="1" u="sng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引数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設定する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7681DEBD-8726-4F1D-AD9F-CA56F6304120}"/>
                </a:ext>
              </a:extLst>
            </p:cNvPr>
            <p:cNvSpPr txBox="1"/>
            <p:nvPr/>
          </p:nvSpPr>
          <p:spPr>
            <a:xfrm>
              <a:off x="5001768" y="3207473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ひきすう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01752647-2589-4364-A150-77097C77A69C}"/>
                </a:ext>
              </a:extLst>
            </p:cNvPr>
            <p:cNvSpPr txBox="1"/>
            <p:nvPr/>
          </p:nvSpPr>
          <p:spPr>
            <a:xfrm>
              <a:off x="5688344" y="3207473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ついか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E0898178-1E6F-418B-A353-D55C0226B1D1}"/>
                </a:ext>
              </a:extLst>
            </p:cNvPr>
            <p:cNvSpPr txBox="1"/>
            <p:nvPr/>
          </p:nvSpPr>
          <p:spPr>
            <a:xfrm>
              <a:off x="6341253" y="3242985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すうち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7AD53078-7578-4F9A-B59A-DDC649716030}"/>
                </a:ext>
              </a:extLst>
            </p:cNvPr>
            <p:cNvSpPr txBox="1"/>
            <p:nvPr/>
          </p:nvSpPr>
          <p:spPr>
            <a:xfrm>
              <a:off x="6360687" y="3774017"/>
              <a:ext cx="66155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063213B1-4F79-45C7-A61A-50F68B7698C4}"/>
                </a:ext>
              </a:extLst>
            </p:cNvPr>
            <p:cNvSpPr txBox="1"/>
            <p:nvPr/>
          </p:nvSpPr>
          <p:spPr>
            <a:xfrm>
              <a:off x="7337494" y="3774017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65CC05CD-3DF7-4D00-9F10-5A05AD9ECD62}"/>
                </a:ext>
              </a:extLst>
            </p:cNvPr>
            <p:cNvSpPr txBox="1"/>
            <p:nvPr/>
          </p:nvSpPr>
          <p:spPr>
            <a:xfrm>
              <a:off x="7999884" y="3774017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ひきすう</a:t>
              </a: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C7F48DD2-9FFA-4F81-AC71-B7A4BCA04137}"/>
                </a:ext>
              </a:extLst>
            </p:cNvPr>
            <p:cNvSpPr txBox="1"/>
            <p:nvPr/>
          </p:nvSpPr>
          <p:spPr>
            <a:xfrm>
              <a:off x="4807719" y="4302499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57802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E363E67C-14AA-49D1-A83C-6665A5AA1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2880" y="3415732"/>
            <a:ext cx="1077938" cy="68899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引数について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30996D9-F5B1-4491-B076-0A08E0993FD0}"/>
              </a:ext>
            </a:extLst>
          </p:cNvPr>
          <p:cNvSpPr txBox="1"/>
          <p:nvPr/>
        </p:nvSpPr>
        <p:spPr>
          <a:xfrm>
            <a:off x="372861" y="391480"/>
            <a:ext cx="789971" cy="27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ひきすう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E8F36CE-AF17-4602-BCEC-9F8D93EE6AF8}"/>
              </a:ext>
            </a:extLst>
          </p:cNvPr>
          <p:cNvSpPr txBox="1"/>
          <p:nvPr/>
        </p:nvSpPr>
        <p:spPr>
          <a:xfrm>
            <a:off x="1104683" y="1512782"/>
            <a:ext cx="6783263" cy="630942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 　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引数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とは、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関数に渡す文字や数字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のことです。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6B593F38-DB65-440E-9B1D-0B717F381458}"/>
              </a:ext>
            </a:extLst>
          </p:cNvPr>
          <p:cNvSpPr txBox="1"/>
          <p:nvPr/>
        </p:nvSpPr>
        <p:spPr>
          <a:xfrm>
            <a:off x="1863528" y="1621687"/>
            <a:ext cx="7388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ひきすう</a:t>
            </a:r>
          </a:p>
        </p:txBody>
      </p:sp>
      <p:pic>
        <p:nvPicPr>
          <p:cNvPr id="50" name="図 49">
            <a:extLst>
              <a:ext uri="{FF2B5EF4-FFF2-40B4-BE49-F238E27FC236}">
                <a16:creationId xmlns:a16="http://schemas.microsoft.com/office/drawing/2014/main" id="{925B63B6-B30B-405B-A10D-25A8FDD9F0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6054" y="1525187"/>
            <a:ext cx="565549" cy="605946"/>
          </a:xfrm>
          <a:prstGeom prst="rect">
            <a:avLst/>
          </a:prstGeom>
        </p:spPr>
      </p:pic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32B0D753-B67E-4687-8658-085209DE5191}"/>
              </a:ext>
            </a:extLst>
          </p:cNvPr>
          <p:cNvSpPr txBox="1"/>
          <p:nvPr/>
        </p:nvSpPr>
        <p:spPr>
          <a:xfrm>
            <a:off x="3067893" y="1621687"/>
            <a:ext cx="704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CC75E66-4129-4422-A5E8-10C064A611BB}"/>
              </a:ext>
            </a:extLst>
          </p:cNvPr>
          <p:cNvSpPr txBox="1"/>
          <p:nvPr/>
        </p:nvSpPr>
        <p:spPr>
          <a:xfrm>
            <a:off x="4427352" y="1621687"/>
            <a:ext cx="5002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もじ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9FCCFD8-6764-4B9D-88AB-E28A12AFDF8E}"/>
              </a:ext>
            </a:extLst>
          </p:cNvPr>
          <p:cNvSpPr txBox="1"/>
          <p:nvPr/>
        </p:nvSpPr>
        <p:spPr>
          <a:xfrm>
            <a:off x="3799154" y="1621687"/>
            <a:ext cx="5655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わた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5C4F5D7-81C3-4168-B463-BFC38F2C48AD}"/>
              </a:ext>
            </a:extLst>
          </p:cNvPr>
          <p:cNvSpPr txBox="1"/>
          <p:nvPr/>
        </p:nvSpPr>
        <p:spPr>
          <a:xfrm>
            <a:off x="5145164" y="1621687"/>
            <a:ext cx="5655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すうじ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2460038-62F0-458B-BAD7-C9AC29D91E1E}"/>
              </a:ext>
            </a:extLst>
          </p:cNvPr>
          <p:cNvGrpSpPr/>
          <p:nvPr/>
        </p:nvGrpSpPr>
        <p:grpSpPr>
          <a:xfrm>
            <a:off x="982638" y="2714205"/>
            <a:ext cx="7386508" cy="577081"/>
            <a:chOff x="982638" y="2714205"/>
            <a:chExt cx="7386508" cy="577081"/>
          </a:xfrm>
        </p:grpSpPr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D7008FE4-3AAC-43AC-81BE-121D09064403}"/>
                </a:ext>
              </a:extLst>
            </p:cNvPr>
            <p:cNvSpPr txBox="1"/>
            <p:nvPr/>
          </p:nvSpPr>
          <p:spPr>
            <a:xfrm>
              <a:off x="1005249" y="2714205"/>
              <a:ext cx="736389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呼び出し元で指定した値を、関数で使うことができるよ！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6CB2FB0A-10F2-4747-9DC6-E20D214505D9}"/>
                </a:ext>
              </a:extLst>
            </p:cNvPr>
            <p:cNvSpPr txBox="1"/>
            <p:nvPr/>
          </p:nvSpPr>
          <p:spPr>
            <a:xfrm>
              <a:off x="4623787" y="2792036"/>
              <a:ext cx="4774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042B2C8D-C158-4BC0-8563-A0AA5F8C6208}"/>
                </a:ext>
              </a:extLst>
            </p:cNvPr>
            <p:cNvSpPr txBox="1"/>
            <p:nvPr/>
          </p:nvSpPr>
          <p:spPr>
            <a:xfrm>
              <a:off x="982638" y="2792036"/>
              <a:ext cx="4748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よび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DBBB3B91-988E-46A9-9538-68960274D12D}"/>
                </a:ext>
              </a:extLst>
            </p:cNvPr>
            <p:cNvSpPr txBox="1"/>
            <p:nvPr/>
          </p:nvSpPr>
          <p:spPr>
            <a:xfrm>
              <a:off x="2308152" y="2792036"/>
              <a:ext cx="7046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BA502F02-817C-40F5-8364-30273B205234}"/>
                </a:ext>
              </a:extLst>
            </p:cNvPr>
            <p:cNvSpPr txBox="1"/>
            <p:nvPr/>
          </p:nvSpPr>
          <p:spPr>
            <a:xfrm>
              <a:off x="3948540" y="2796482"/>
              <a:ext cx="7046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AD6DF02B-1813-414C-B6D5-5FE2BE40FBE4}"/>
                </a:ext>
              </a:extLst>
            </p:cNvPr>
            <p:cNvSpPr txBox="1"/>
            <p:nvPr/>
          </p:nvSpPr>
          <p:spPr>
            <a:xfrm>
              <a:off x="1485114" y="2792036"/>
              <a:ext cx="35231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3D55BE2A-B733-4224-AAFB-67AF875911B9}"/>
                </a:ext>
              </a:extLst>
            </p:cNvPr>
            <p:cNvSpPr txBox="1"/>
            <p:nvPr/>
          </p:nvSpPr>
          <p:spPr>
            <a:xfrm>
              <a:off x="1889785" y="2792036"/>
              <a:ext cx="4774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もと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8E4B21F4-1EDB-449F-AD91-FBE0B0ED55A4}"/>
                </a:ext>
              </a:extLst>
            </p:cNvPr>
            <p:cNvSpPr txBox="1"/>
            <p:nvPr/>
          </p:nvSpPr>
          <p:spPr>
            <a:xfrm>
              <a:off x="3255941" y="2792036"/>
              <a:ext cx="6075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3" name="四角形: 角を丸くする 52">
            <a:extLst>
              <a:ext uri="{FF2B5EF4-FFF2-40B4-BE49-F238E27FC236}">
                <a16:creationId xmlns:a16="http://schemas.microsoft.com/office/drawing/2014/main" id="{AFF784A7-4F3F-483B-B2CA-900F4715AE07}"/>
              </a:ext>
            </a:extLst>
          </p:cNvPr>
          <p:cNvSpPr/>
          <p:nvPr/>
        </p:nvSpPr>
        <p:spPr>
          <a:xfrm>
            <a:off x="1811291" y="3545916"/>
            <a:ext cx="454956" cy="355107"/>
          </a:xfrm>
          <a:prstGeom prst="roundRect">
            <a:avLst>
              <a:gd name="adj" fmla="val 38918"/>
            </a:avLst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54" name="直線矢印コネクタ 53">
            <a:extLst>
              <a:ext uri="{FF2B5EF4-FFF2-40B4-BE49-F238E27FC236}">
                <a16:creationId xmlns:a16="http://schemas.microsoft.com/office/drawing/2014/main" id="{BF936033-CA10-42E8-BDA0-395E4D670CEE}"/>
              </a:ext>
            </a:extLst>
          </p:cNvPr>
          <p:cNvCxnSpPr>
            <a:cxnSpLocks/>
          </p:cNvCxnSpPr>
          <p:nvPr/>
        </p:nvCxnSpPr>
        <p:spPr>
          <a:xfrm>
            <a:off x="2359473" y="3716951"/>
            <a:ext cx="16793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図 9">
            <a:extLst>
              <a:ext uri="{FF2B5EF4-FFF2-40B4-BE49-F238E27FC236}">
                <a16:creationId xmlns:a16="http://schemas.microsoft.com/office/drawing/2014/main" id="{4D550D7B-5A39-4BA5-AE36-1B49871F07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2058" y="3415732"/>
            <a:ext cx="615219" cy="522356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DE2A5521-ADD5-4A27-AB94-04B9C3C386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1227" y="3975691"/>
            <a:ext cx="2981325" cy="279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19054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DA94A93A-75F4-4C25-B0E8-A4DE3FF798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017" y="2033587"/>
            <a:ext cx="2981325" cy="279082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ロボットカーを右折させよう！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A14A9DD-29C1-4A0B-B524-9A757AEA2053}"/>
              </a:ext>
            </a:extLst>
          </p:cNvPr>
          <p:cNvSpPr txBox="1"/>
          <p:nvPr/>
        </p:nvSpPr>
        <p:spPr>
          <a:xfrm>
            <a:off x="2317071" y="389099"/>
            <a:ext cx="6674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うせつ</a:t>
            </a:r>
          </a:p>
        </p:txBody>
      </p: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B3D348AD-C14B-41B3-AD59-74431043201F}"/>
              </a:ext>
            </a:extLst>
          </p:cNvPr>
          <p:cNvGrpSpPr/>
          <p:nvPr/>
        </p:nvGrpSpPr>
        <p:grpSpPr>
          <a:xfrm>
            <a:off x="4131700" y="2036823"/>
            <a:ext cx="4964326" cy="1131079"/>
            <a:chOff x="4392736" y="2387987"/>
            <a:chExt cx="4964326" cy="1131079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37A9666E-22A6-4BA9-BA23-56538FD706A0}"/>
                </a:ext>
              </a:extLst>
            </p:cNvPr>
            <p:cNvSpPr txBox="1"/>
            <p:nvPr/>
          </p:nvSpPr>
          <p:spPr>
            <a:xfrm>
              <a:off x="4392736" y="2387987"/>
              <a:ext cx="496432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「動き」から　　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M1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M2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のどちらも「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100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AC7B3092-2A76-4FC2-BC31-72636DE2BD9A}"/>
                </a:ext>
              </a:extLst>
            </p:cNvPr>
            <p:cNvSpPr txBox="1"/>
            <p:nvPr/>
          </p:nvSpPr>
          <p:spPr>
            <a:xfrm>
              <a:off x="8482620" y="2449179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C437EB52-1808-4790-8F8B-709257709791}"/>
                </a:ext>
              </a:extLst>
            </p:cNvPr>
            <p:cNvSpPr txBox="1"/>
            <p:nvPr/>
          </p:nvSpPr>
          <p:spPr>
            <a:xfrm>
              <a:off x="4622705" y="2445269"/>
              <a:ext cx="4451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EA599FE9-3CA6-4DB5-AD9B-612040A9A5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93514" y="2537200"/>
              <a:ext cx="2392887" cy="464860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0B5C1806-06E1-4F50-A6C5-DF4687749C62}"/>
              </a:ext>
            </a:extLst>
          </p:cNvPr>
          <p:cNvGrpSpPr/>
          <p:nvPr/>
        </p:nvGrpSpPr>
        <p:grpSpPr>
          <a:xfrm>
            <a:off x="4208984" y="3543464"/>
            <a:ext cx="4673980" cy="1131079"/>
            <a:chOff x="4392736" y="3780958"/>
            <a:chExt cx="4673980" cy="1131079"/>
          </a:xfrm>
        </p:grpSpPr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6DBF0F21-22EA-4B7B-8078-329D7EEFDCA3}"/>
                </a:ext>
              </a:extLst>
            </p:cNvPr>
            <p:cNvSpPr txBox="1"/>
            <p:nvPr/>
          </p:nvSpPr>
          <p:spPr>
            <a:xfrm>
              <a:off x="4392736" y="3780958"/>
              <a:ext cx="467398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「動き」から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M1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M2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のどちらも「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逆転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0DC3BFAA-43A4-4736-82C8-B54D5593E318}"/>
                </a:ext>
              </a:extLst>
            </p:cNvPr>
            <p:cNvSpPr txBox="1"/>
            <p:nvPr/>
          </p:nvSpPr>
          <p:spPr>
            <a:xfrm>
              <a:off x="8025283" y="3823571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62500A3E-6CE8-4EDB-A156-38D74539D878}"/>
                </a:ext>
              </a:extLst>
            </p:cNvPr>
            <p:cNvSpPr txBox="1"/>
            <p:nvPr/>
          </p:nvSpPr>
          <p:spPr>
            <a:xfrm>
              <a:off x="4622705" y="3838240"/>
              <a:ext cx="4451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7" name="図 46">
              <a:extLst>
                <a:ext uri="{FF2B5EF4-FFF2-40B4-BE49-F238E27FC236}">
                  <a16:creationId xmlns:a16="http://schemas.microsoft.com/office/drawing/2014/main" id="{37503FEB-8BB8-4FAF-8EFC-A920EE0C8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17226" y="3933716"/>
              <a:ext cx="1897544" cy="434378"/>
            </a:xfrm>
            <a:prstGeom prst="rect">
              <a:avLst/>
            </a:prstGeom>
          </p:spPr>
        </p:pic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7F61936B-51D5-435C-A793-F7557199AF81}"/>
                </a:ext>
              </a:extLst>
            </p:cNvPr>
            <p:cNvSpPr txBox="1"/>
            <p:nvPr/>
          </p:nvSpPr>
          <p:spPr>
            <a:xfrm>
              <a:off x="6608726" y="4393844"/>
              <a:ext cx="8458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ぎゃくてん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0778207B-5BAB-4D57-BC86-A41D62B579E3}"/>
              </a:ext>
            </a:extLst>
          </p:cNvPr>
          <p:cNvGrpSpPr/>
          <p:nvPr/>
        </p:nvGrpSpPr>
        <p:grpSpPr>
          <a:xfrm>
            <a:off x="933747" y="5017274"/>
            <a:ext cx="6487985" cy="579525"/>
            <a:chOff x="933747" y="5017274"/>
            <a:chExt cx="6487985" cy="579525"/>
          </a:xfrm>
        </p:grpSpPr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3F78D4EA-67A7-4107-96D3-CC261B04FDDE}"/>
                </a:ext>
              </a:extLst>
            </p:cNvPr>
            <p:cNvSpPr txBox="1"/>
            <p:nvPr/>
          </p:nvSpPr>
          <p:spPr>
            <a:xfrm>
              <a:off x="933747" y="5017274"/>
              <a:ext cx="648798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び、関数の引数　　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C58B0B8-E767-432D-83F9-B81244E092BF}"/>
                </a:ext>
              </a:extLst>
            </p:cNvPr>
            <p:cNvSpPr txBox="1"/>
            <p:nvPr/>
          </p:nvSpPr>
          <p:spPr>
            <a:xfrm>
              <a:off x="1083126" y="5080149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4E92DA72-7742-4E61-A1CF-8E202703B72A}"/>
                </a:ext>
              </a:extLst>
            </p:cNvPr>
            <p:cNvSpPr txBox="1"/>
            <p:nvPr/>
          </p:nvSpPr>
          <p:spPr>
            <a:xfrm>
              <a:off x="3649118" y="507307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8" name="図 57">
              <a:extLst>
                <a:ext uri="{FF2B5EF4-FFF2-40B4-BE49-F238E27FC236}">
                  <a16:creationId xmlns:a16="http://schemas.microsoft.com/office/drawing/2014/main" id="{7ADCDCBF-2CB3-40D1-929A-DF35D2A5B7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28896" y="5124318"/>
              <a:ext cx="1082134" cy="472481"/>
            </a:xfrm>
            <a:prstGeom prst="rect">
              <a:avLst/>
            </a:prstGeom>
          </p:spPr>
        </p:pic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E5A8BF2D-3629-48F4-9123-A1F257DD143B}"/>
                </a:ext>
              </a:extLst>
            </p:cNvPr>
            <p:cNvSpPr txBox="1"/>
            <p:nvPr/>
          </p:nvSpPr>
          <p:spPr>
            <a:xfrm>
              <a:off x="4980679" y="5072398"/>
              <a:ext cx="777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ひきすう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3A49110E-1B55-46BA-B128-0A1CA2A911A6}"/>
                </a:ext>
              </a:extLst>
            </p:cNvPr>
            <p:cNvSpPr txBox="1"/>
            <p:nvPr/>
          </p:nvSpPr>
          <p:spPr>
            <a:xfrm>
              <a:off x="4324613" y="5081276"/>
              <a:ext cx="7090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9BB678FD-9D23-457D-B07D-4AF379D2711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602843" y="5217780"/>
              <a:ext cx="403895" cy="342930"/>
            </a:xfrm>
            <a:prstGeom prst="rect">
              <a:avLst/>
            </a:prstGeom>
          </p:spPr>
        </p:pic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49701E6C-7830-4EE7-8011-B7E2106A9616}"/>
                </a:ext>
              </a:extLst>
            </p:cNvPr>
            <p:cNvSpPr txBox="1"/>
            <p:nvPr/>
          </p:nvSpPr>
          <p:spPr>
            <a:xfrm>
              <a:off x="6170212" y="5082416"/>
              <a:ext cx="42297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9DEDCA89-953F-4533-9176-834149D9982D}"/>
              </a:ext>
            </a:extLst>
          </p:cNvPr>
          <p:cNvCxnSpPr>
            <a:cxnSpLocks/>
          </p:cNvCxnSpPr>
          <p:nvPr/>
        </p:nvCxnSpPr>
        <p:spPr>
          <a:xfrm>
            <a:off x="802675" y="2915085"/>
            <a:ext cx="3315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グループ化 76">
            <a:extLst>
              <a:ext uri="{FF2B5EF4-FFF2-40B4-BE49-F238E27FC236}">
                <a16:creationId xmlns:a16="http://schemas.microsoft.com/office/drawing/2014/main" id="{836CFE94-44F3-4297-A9AF-462C4B2FF042}"/>
              </a:ext>
            </a:extLst>
          </p:cNvPr>
          <p:cNvGrpSpPr/>
          <p:nvPr/>
        </p:nvGrpSpPr>
        <p:grpSpPr>
          <a:xfrm>
            <a:off x="150253" y="2613913"/>
            <a:ext cx="652422" cy="639195"/>
            <a:chOff x="4219998" y="2929126"/>
            <a:chExt cx="652422" cy="639195"/>
          </a:xfrm>
        </p:grpSpPr>
        <p:sp>
          <p:nvSpPr>
            <p:cNvPr id="78" name="四角形: 角を丸くする 77">
              <a:extLst>
                <a:ext uri="{FF2B5EF4-FFF2-40B4-BE49-F238E27FC236}">
                  <a16:creationId xmlns:a16="http://schemas.microsoft.com/office/drawing/2014/main" id="{3E12E985-8204-4DD7-B9F3-93B24F8C91C8}"/>
                </a:ext>
              </a:extLst>
            </p:cNvPr>
            <p:cNvSpPr/>
            <p:nvPr/>
          </p:nvSpPr>
          <p:spPr>
            <a:xfrm>
              <a:off x="4219998" y="2929126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9" name="図 78">
              <a:extLst>
                <a:ext uri="{FF2B5EF4-FFF2-40B4-BE49-F238E27FC236}">
                  <a16:creationId xmlns:a16="http://schemas.microsoft.com/office/drawing/2014/main" id="{86A7994D-18C0-4EC1-A314-72108BD080F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303322" y="3001073"/>
              <a:ext cx="485775" cy="495300"/>
            </a:xfrm>
            <a:prstGeom prst="rect">
              <a:avLst/>
            </a:prstGeom>
          </p:spPr>
        </p:pic>
      </p:grpSp>
      <p:grpSp>
        <p:nvGrpSpPr>
          <p:cNvPr id="80" name="グループ化 79">
            <a:extLst>
              <a:ext uri="{FF2B5EF4-FFF2-40B4-BE49-F238E27FC236}">
                <a16:creationId xmlns:a16="http://schemas.microsoft.com/office/drawing/2014/main" id="{5DA85C5A-77BE-4D8D-A313-1FE511688294}"/>
              </a:ext>
            </a:extLst>
          </p:cNvPr>
          <p:cNvGrpSpPr/>
          <p:nvPr/>
        </p:nvGrpSpPr>
        <p:grpSpPr>
          <a:xfrm>
            <a:off x="150253" y="4139030"/>
            <a:ext cx="652422" cy="639195"/>
            <a:chOff x="303415" y="2322618"/>
            <a:chExt cx="652422" cy="639195"/>
          </a:xfrm>
        </p:grpSpPr>
        <p:pic>
          <p:nvPicPr>
            <p:cNvPr id="81" name="図 80">
              <a:extLst>
                <a:ext uri="{FF2B5EF4-FFF2-40B4-BE49-F238E27FC236}">
                  <a16:creationId xmlns:a16="http://schemas.microsoft.com/office/drawing/2014/main" id="{8DA5976E-24E4-40F8-8482-F0674762C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57516" y="2408035"/>
              <a:ext cx="561975" cy="485775"/>
            </a:xfrm>
            <a:prstGeom prst="rect">
              <a:avLst/>
            </a:prstGeom>
          </p:spPr>
        </p:pic>
        <p:sp>
          <p:nvSpPr>
            <p:cNvPr id="82" name="四角形: 角を丸くする 81">
              <a:extLst>
                <a:ext uri="{FF2B5EF4-FFF2-40B4-BE49-F238E27FC236}">
                  <a16:creationId xmlns:a16="http://schemas.microsoft.com/office/drawing/2014/main" id="{A8B5350E-A6F2-4FDC-9254-A9A7596004CF}"/>
                </a:ext>
              </a:extLst>
            </p:cNvPr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83" name="直線矢印コネクタ 82">
            <a:extLst>
              <a:ext uri="{FF2B5EF4-FFF2-40B4-BE49-F238E27FC236}">
                <a16:creationId xmlns:a16="http://schemas.microsoft.com/office/drawing/2014/main" id="{783C5296-317E-4824-8504-F5BDFC0370A4}"/>
              </a:ext>
            </a:extLst>
          </p:cNvPr>
          <p:cNvCxnSpPr>
            <a:cxnSpLocks/>
          </p:cNvCxnSpPr>
          <p:nvPr/>
        </p:nvCxnSpPr>
        <p:spPr>
          <a:xfrm>
            <a:off x="803481" y="4467505"/>
            <a:ext cx="3315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円弧 9">
            <a:extLst>
              <a:ext uri="{FF2B5EF4-FFF2-40B4-BE49-F238E27FC236}">
                <a16:creationId xmlns:a16="http://schemas.microsoft.com/office/drawing/2014/main" id="{B0FE907A-FDDF-4B63-A518-2D3E22F489B8}"/>
              </a:ext>
            </a:extLst>
          </p:cNvPr>
          <p:cNvSpPr/>
          <p:nvPr/>
        </p:nvSpPr>
        <p:spPr>
          <a:xfrm>
            <a:off x="1364199" y="2428548"/>
            <a:ext cx="1791965" cy="2038953"/>
          </a:xfrm>
          <a:prstGeom prst="arc">
            <a:avLst>
              <a:gd name="adj1" fmla="val 16200000"/>
              <a:gd name="adj2" fmla="val 6583485"/>
            </a:avLst>
          </a:prstGeom>
          <a:noFill/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3077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ロボットカーを右折させよう！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A14A9DD-29C1-4A0B-B524-9A757AEA2053}"/>
              </a:ext>
            </a:extLst>
          </p:cNvPr>
          <p:cNvSpPr txBox="1"/>
          <p:nvPr/>
        </p:nvSpPr>
        <p:spPr>
          <a:xfrm>
            <a:off x="2317071" y="389099"/>
            <a:ext cx="6674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うせつ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592AEC6-6173-44DD-8715-04B8060357ED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右折するプログラムを定義しよう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E4D009C-80EB-4286-BC74-8E0ED731132D}"/>
              </a:ext>
            </a:extLst>
          </p:cNvPr>
          <p:cNvSpPr txBox="1"/>
          <p:nvPr/>
        </p:nvSpPr>
        <p:spPr>
          <a:xfrm>
            <a:off x="456760" y="1303385"/>
            <a:ext cx="748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うせつ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B1BC4DF-302F-44CA-B208-C0AAD618DDFC}"/>
              </a:ext>
            </a:extLst>
          </p:cNvPr>
          <p:cNvSpPr txBox="1"/>
          <p:nvPr/>
        </p:nvSpPr>
        <p:spPr>
          <a:xfrm>
            <a:off x="2717409" y="1316211"/>
            <a:ext cx="748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ていぎ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531B032A-949F-487A-873E-0513D86C3E4B}"/>
              </a:ext>
            </a:extLst>
          </p:cNvPr>
          <p:cNvGrpSpPr/>
          <p:nvPr/>
        </p:nvGrpSpPr>
        <p:grpSpPr>
          <a:xfrm>
            <a:off x="4154358" y="1699451"/>
            <a:ext cx="4621524" cy="1685077"/>
            <a:chOff x="4154358" y="1699451"/>
            <a:chExt cx="4621524" cy="1685077"/>
          </a:xfrm>
        </p:grpSpPr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3D9257A7-1298-44EF-A66F-D3E8C0DE6B48}"/>
                </a:ext>
              </a:extLst>
            </p:cNvPr>
            <p:cNvSpPr txBox="1"/>
            <p:nvPr/>
          </p:nvSpPr>
          <p:spPr>
            <a:xfrm>
              <a:off x="4154358" y="1699451"/>
              <a:ext cx="4621524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関数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右折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」という名前の関数を作る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（引数に「秒」を設定する）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8371DBBA-5D46-4EF2-BC0F-BF981B2E9DB8}"/>
                </a:ext>
              </a:extLst>
            </p:cNvPr>
            <p:cNvSpPr txBox="1"/>
            <p:nvPr/>
          </p:nvSpPr>
          <p:spPr>
            <a:xfrm>
              <a:off x="7768487" y="177985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553FA3B2-3C21-4E38-B95A-65D7060C99B3}"/>
                </a:ext>
              </a:extLst>
            </p:cNvPr>
            <p:cNvSpPr txBox="1"/>
            <p:nvPr/>
          </p:nvSpPr>
          <p:spPr>
            <a:xfrm>
              <a:off x="4309238" y="1779851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F4D81AC2-5BE7-4DC4-BBA5-8AA906766CC7}"/>
                </a:ext>
              </a:extLst>
            </p:cNvPr>
            <p:cNvSpPr txBox="1"/>
            <p:nvPr/>
          </p:nvSpPr>
          <p:spPr>
            <a:xfrm>
              <a:off x="6811139" y="1779851"/>
              <a:ext cx="6279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8A05B222-16E2-460E-BD61-64A9F290F7D2}"/>
                </a:ext>
              </a:extLst>
            </p:cNvPr>
            <p:cNvSpPr txBox="1"/>
            <p:nvPr/>
          </p:nvSpPr>
          <p:spPr>
            <a:xfrm>
              <a:off x="6364944" y="2316575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939B3362-0E40-4048-A79B-672AB3A485C1}"/>
                </a:ext>
              </a:extLst>
            </p:cNvPr>
            <p:cNvSpPr txBox="1"/>
            <p:nvPr/>
          </p:nvSpPr>
          <p:spPr>
            <a:xfrm>
              <a:off x="5668178" y="2316575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E61B3222-EE1D-4DE7-A554-405CD6E6E5A7}"/>
                </a:ext>
              </a:extLst>
            </p:cNvPr>
            <p:cNvSpPr txBox="1"/>
            <p:nvPr/>
          </p:nvSpPr>
          <p:spPr>
            <a:xfrm>
              <a:off x="7029145" y="2316575"/>
              <a:ext cx="58234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6BFA6EC-EC86-43D6-997A-18E69A3294C5}"/>
                </a:ext>
              </a:extLst>
            </p:cNvPr>
            <p:cNvSpPr txBox="1"/>
            <p:nvPr/>
          </p:nvSpPr>
          <p:spPr>
            <a:xfrm>
              <a:off x="4349266" y="2316575"/>
              <a:ext cx="73961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うせつ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97EF9A1B-6F04-43D1-93B0-ED2603120EEA}"/>
                </a:ext>
              </a:extLst>
            </p:cNvPr>
            <p:cNvSpPr txBox="1"/>
            <p:nvPr/>
          </p:nvSpPr>
          <p:spPr>
            <a:xfrm>
              <a:off x="4309238" y="2873284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ひきすう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708FA2DB-0792-4260-B9A5-1BFF2DC24C4E}"/>
                </a:ext>
              </a:extLst>
            </p:cNvPr>
            <p:cNvSpPr txBox="1"/>
            <p:nvPr/>
          </p:nvSpPr>
          <p:spPr>
            <a:xfrm>
              <a:off x="5180682" y="2862760"/>
              <a:ext cx="66155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D83E189A-83EE-45F0-BDDD-D5DF4FC95778}"/>
                </a:ext>
              </a:extLst>
            </p:cNvPr>
            <p:cNvSpPr txBox="1"/>
            <p:nvPr/>
          </p:nvSpPr>
          <p:spPr>
            <a:xfrm>
              <a:off x="5924160" y="2867858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95491A0B-5F6E-412E-8EA6-EA919DDC6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258" y="2033587"/>
            <a:ext cx="3086100" cy="2790825"/>
          </a:xfrm>
          <a:prstGeom prst="rect">
            <a:avLst/>
          </a:prstGeom>
        </p:spPr>
      </p:pic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C7EF28E9-BB15-4C1A-B48F-084E2412BAD9}"/>
              </a:ext>
            </a:extLst>
          </p:cNvPr>
          <p:cNvCxnSpPr>
            <a:cxnSpLocks/>
          </p:cNvCxnSpPr>
          <p:nvPr/>
        </p:nvCxnSpPr>
        <p:spPr>
          <a:xfrm>
            <a:off x="802675" y="2915085"/>
            <a:ext cx="3315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D9751028-4C61-491E-9C03-7EE3F34EEDEB}"/>
              </a:ext>
            </a:extLst>
          </p:cNvPr>
          <p:cNvGrpSpPr/>
          <p:nvPr/>
        </p:nvGrpSpPr>
        <p:grpSpPr>
          <a:xfrm>
            <a:off x="150253" y="2613913"/>
            <a:ext cx="652422" cy="639195"/>
            <a:chOff x="4219998" y="2929126"/>
            <a:chExt cx="652422" cy="639195"/>
          </a:xfrm>
        </p:grpSpPr>
        <p:sp>
          <p:nvSpPr>
            <p:cNvPr id="71" name="四角形: 角を丸くする 70">
              <a:extLst>
                <a:ext uri="{FF2B5EF4-FFF2-40B4-BE49-F238E27FC236}">
                  <a16:creationId xmlns:a16="http://schemas.microsoft.com/office/drawing/2014/main" id="{5BF6DB30-1AF5-44BD-9EE9-7838498C7D8A}"/>
                </a:ext>
              </a:extLst>
            </p:cNvPr>
            <p:cNvSpPr/>
            <p:nvPr/>
          </p:nvSpPr>
          <p:spPr>
            <a:xfrm>
              <a:off x="4219998" y="2929126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3" name="図 72">
              <a:extLst>
                <a:ext uri="{FF2B5EF4-FFF2-40B4-BE49-F238E27FC236}">
                  <a16:creationId xmlns:a16="http://schemas.microsoft.com/office/drawing/2014/main" id="{3C2A8941-F338-402B-8EAA-2A41A68C9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03322" y="3001073"/>
              <a:ext cx="485775" cy="495300"/>
            </a:xfrm>
            <a:prstGeom prst="rect">
              <a:avLst/>
            </a:prstGeom>
          </p:spPr>
        </p:pic>
      </p:grpSp>
      <p:grpSp>
        <p:nvGrpSpPr>
          <p:cNvPr id="74" name="グループ化 73">
            <a:extLst>
              <a:ext uri="{FF2B5EF4-FFF2-40B4-BE49-F238E27FC236}">
                <a16:creationId xmlns:a16="http://schemas.microsoft.com/office/drawing/2014/main" id="{920369A3-4646-4014-9A6A-2C1EF42F9262}"/>
              </a:ext>
            </a:extLst>
          </p:cNvPr>
          <p:cNvGrpSpPr/>
          <p:nvPr/>
        </p:nvGrpSpPr>
        <p:grpSpPr>
          <a:xfrm>
            <a:off x="150253" y="4139030"/>
            <a:ext cx="652422" cy="639195"/>
            <a:chOff x="303415" y="2322618"/>
            <a:chExt cx="652422" cy="639195"/>
          </a:xfrm>
        </p:grpSpPr>
        <p:pic>
          <p:nvPicPr>
            <p:cNvPr id="75" name="図 74">
              <a:extLst>
                <a:ext uri="{FF2B5EF4-FFF2-40B4-BE49-F238E27FC236}">
                  <a16:creationId xmlns:a16="http://schemas.microsoft.com/office/drawing/2014/main" id="{52CC643C-3887-47B2-9927-1FA25B9537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7516" y="2408035"/>
              <a:ext cx="561975" cy="485775"/>
            </a:xfrm>
            <a:prstGeom prst="rect">
              <a:avLst/>
            </a:prstGeom>
          </p:spPr>
        </p:pic>
        <p:sp>
          <p:nvSpPr>
            <p:cNvPr id="76" name="四角形: 角を丸くする 75">
              <a:extLst>
                <a:ext uri="{FF2B5EF4-FFF2-40B4-BE49-F238E27FC236}">
                  <a16:creationId xmlns:a16="http://schemas.microsoft.com/office/drawing/2014/main" id="{CD421B08-3A25-4A2F-8218-3099AF7556C2}"/>
                </a:ext>
              </a:extLst>
            </p:cNvPr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77" name="直線矢印コネクタ 76">
            <a:extLst>
              <a:ext uri="{FF2B5EF4-FFF2-40B4-BE49-F238E27FC236}">
                <a16:creationId xmlns:a16="http://schemas.microsoft.com/office/drawing/2014/main" id="{14153307-F682-4107-873A-1730DF351DE4}"/>
              </a:ext>
            </a:extLst>
          </p:cNvPr>
          <p:cNvCxnSpPr>
            <a:cxnSpLocks/>
          </p:cNvCxnSpPr>
          <p:nvPr/>
        </p:nvCxnSpPr>
        <p:spPr>
          <a:xfrm>
            <a:off x="803481" y="4467505"/>
            <a:ext cx="3315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5FFA8C68-6911-4972-9CF7-83C05FA06900}"/>
              </a:ext>
            </a:extLst>
          </p:cNvPr>
          <p:cNvGrpSpPr/>
          <p:nvPr/>
        </p:nvGrpSpPr>
        <p:grpSpPr>
          <a:xfrm>
            <a:off x="4154358" y="3825844"/>
            <a:ext cx="4964326" cy="1131079"/>
            <a:chOff x="4392736" y="2387987"/>
            <a:chExt cx="4964326" cy="1131079"/>
          </a:xfrm>
        </p:grpSpPr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976AA505-CE17-41C7-BE1D-C50A01C0A9C0}"/>
                </a:ext>
              </a:extLst>
            </p:cNvPr>
            <p:cNvSpPr txBox="1"/>
            <p:nvPr/>
          </p:nvSpPr>
          <p:spPr>
            <a:xfrm>
              <a:off x="4392736" y="2387987"/>
              <a:ext cx="496432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「動き」から　　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M1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M2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のどちらも「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100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0246D2C2-39B5-4B77-8069-D047CA7B370D}"/>
                </a:ext>
              </a:extLst>
            </p:cNvPr>
            <p:cNvSpPr txBox="1"/>
            <p:nvPr/>
          </p:nvSpPr>
          <p:spPr>
            <a:xfrm>
              <a:off x="8482620" y="2449179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0D829A9A-DF2D-4B9E-916A-4225DB5C4FDD}"/>
                </a:ext>
              </a:extLst>
            </p:cNvPr>
            <p:cNvSpPr txBox="1"/>
            <p:nvPr/>
          </p:nvSpPr>
          <p:spPr>
            <a:xfrm>
              <a:off x="4622705" y="2445269"/>
              <a:ext cx="4451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2" name="図 81">
              <a:extLst>
                <a:ext uri="{FF2B5EF4-FFF2-40B4-BE49-F238E27FC236}">
                  <a16:creationId xmlns:a16="http://schemas.microsoft.com/office/drawing/2014/main" id="{3AADE067-E62C-425B-8850-F99352B692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93514" y="2537200"/>
              <a:ext cx="2392887" cy="464860"/>
            </a:xfrm>
            <a:prstGeom prst="rect">
              <a:avLst/>
            </a:prstGeom>
          </p:spPr>
        </p:pic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30CB6BF4-AB4E-4529-8F74-1E143016BEB9}"/>
              </a:ext>
            </a:extLst>
          </p:cNvPr>
          <p:cNvGrpSpPr/>
          <p:nvPr/>
        </p:nvGrpSpPr>
        <p:grpSpPr>
          <a:xfrm>
            <a:off x="71354" y="5231310"/>
            <a:ext cx="8704528" cy="587136"/>
            <a:chOff x="332940" y="5152887"/>
            <a:chExt cx="8704528" cy="587136"/>
          </a:xfrm>
        </p:grpSpPr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86D28416-517C-45D7-809B-396186D1ABA2}"/>
                </a:ext>
              </a:extLst>
            </p:cNvPr>
            <p:cNvSpPr txBox="1"/>
            <p:nvPr/>
          </p:nvSpPr>
          <p:spPr>
            <a:xfrm>
              <a:off x="332940" y="5152887"/>
              <a:ext cx="870452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「動き」から　　　　　　　　　を選び、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M1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逆転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」、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M2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正転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2A9EB9FE-2B9C-4A87-9DB0-EF73B26191BF}"/>
                </a:ext>
              </a:extLst>
            </p:cNvPr>
            <p:cNvSpPr txBox="1"/>
            <p:nvPr/>
          </p:nvSpPr>
          <p:spPr>
            <a:xfrm>
              <a:off x="3965487" y="5195500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4D20657C-106A-48CC-AF94-F13C3F024AEE}"/>
                </a:ext>
              </a:extLst>
            </p:cNvPr>
            <p:cNvSpPr txBox="1"/>
            <p:nvPr/>
          </p:nvSpPr>
          <p:spPr>
            <a:xfrm>
              <a:off x="562909" y="5210169"/>
              <a:ext cx="4451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7" name="図 86">
              <a:extLst>
                <a:ext uri="{FF2B5EF4-FFF2-40B4-BE49-F238E27FC236}">
                  <a16:creationId xmlns:a16="http://schemas.microsoft.com/office/drawing/2014/main" id="{DA9DCC40-97F3-49FC-82F1-B8D3FC964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57430" y="5305645"/>
              <a:ext cx="1897544" cy="434378"/>
            </a:xfrm>
            <a:prstGeom prst="rect">
              <a:avLst/>
            </a:prstGeom>
          </p:spPr>
        </p:pic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35757BCB-A600-424C-885E-08362201F803}"/>
                </a:ext>
              </a:extLst>
            </p:cNvPr>
            <p:cNvSpPr txBox="1"/>
            <p:nvPr/>
          </p:nvSpPr>
          <p:spPr>
            <a:xfrm>
              <a:off x="7219038" y="5208474"/>
              <a:ext cx="7316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せいてん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E34940DB-90BE-4244-8E4B-00F57F4B6D17}"/>
                </a:ext>
              </a:extLst>
            </p:cNvPr>
            <p:cNvSpPr txBox="1"/>
            <p:nvPr/>
          </p:nvSpPr>
          <p:spPr>
            <a:xfrm>
              <a:off x="5412823" y="5222455"/>
              <a:ext cx="8810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ぎゃくてん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90" name="グループ化 89">
            <a:extLst>
              <a:ext uri="{FF2B5EF4-FFF2-40B4-BE49-F238E27FC236}">
                <a16:creationId xmlns:a16="http://schemas.microsoft.com/office/drawing/2014/main" id="{857CDCC3-4F4B-44BF-BBF0-63D4E9F812EA}"/>
              </a:ext>
            </a:extLst>
          </p:cNvPr>
          <p:cNvGrpSpPr/>
          <p:nvPr/>
        </p:nvGrpSpPr>
        <p:grpSpPr>
          <a:xfrm>
            <a:off x="71354" y="5992670"/>
            <a:ext cx="6487985" cy="579525"/>
            <a:chOff x="933747" y="5017274"/>
            <a:chExt cx="6487985" cy="579525"/>
          </a:xfrm>
        </p:grpSpPr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80DF986E-23A7-4776-ADEB-7860F414F367}"/>
                </a:ext>
              </a:extLst>
            </p:cNvPr>
            <p:cNvSpPr txBox="1"/>
            <p:nvPr/>
          </p:nvSpPr>
          <p:spPr>
            <a:xfrm>
              <a:off x="933747" y="5017274"/>
              <a:ext cx="648798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び、関数の引数　　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243780D9-5E7F-443F-B068-13BD90CA6F72}"/>
                </a:ext>
              </a:extLst>
            </p:cNvPr>
            <p:cNvSpPr txBox="1"/>
            <p:nvPr/>
          </p:nvSpPr>
          <p:spPr>
            <a:xfrm>
              <a:off x="1083126" y="5080149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E269288F-C0B3-4DBB-B6BD-03C6766F6841}"/>
                </a:ext>
              </a:extLst>
            </p:cNvPr>
            <p:cNvSpPr txBox="1"/>
            <p:nvPr/>
          </p:nvSpPr>
          <p:spPr>
            <a:xfrm>
              <a:off x="3649118" y="507307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4" name="図 93">
              <a:extLst>
                <a:ext uri="{FF2B5EF4-FFF2-40B4-BE49-F238E27FC236}">
                  <a16:creationId xmlns:a16="http://schemas.microsoft.com/office/drawing/2014/main" id="{40F7F645-B9BA-4A88-9CA4-9651339A6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428896" y="5124318"/>
              <a:ext cx="1082134" cy="472481"/>
            </a:xfrm>
            <a:prstGeom prst="rect">
              <a:avLst/>
            </a:prstGeom>
          </p:spPr>
        </p:pic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C56D035F-2C2E-49E6-A792-0AB94B84D477}"/>
                </a:ext>
              </a:extLst>
            </p:cNvPr>
            <p:cNvSpPr txBox="1"/>
            <p:nvPr/>
          </p:nvSpPr>
          <p:spPr>
            <a:xfrm>
              <a:off x="4980679" y="5072398"/>
              <a:ext cx="777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ひきすう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8950774A-B446-4143-8FB1-657393374813}"/>
                </a:ext>
              </a:extLst>
            </p:cNvPr>
            <p:cNvSpPr txBox="1"/>
            <p:nvPr/>
          </p:nvSpPr>
          <p:spPr>
            <a:xfrm>
              <a:off x="4324613" y="5081276"/>
              <a:ext cx="7090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7" name="図 96">
              <a:extLst>
                <a:ext uri="{FF2B5EF4-FFF2-40B4-BE49-F238E27FC236}">
                  <a16:creationId xmlns:a16="http://schemas.microsoft.com/office/drawing/2014/main" id="{24667971-FE05-46EB-8738-EB4D7D9EF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602843" y="5217780"/>
              <a:ext cx="403895" cy="342930"/>
            </a:xfrm>
            <a:prstGeom prst="rect">
              <a:avLst/>
            </a:prstGeom>
          </p:spPr>
        </p:pic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AADDA514-976B-40F2-AD86-21186BAE1EF6}"/>
                </a:ext>
              </a:extLst>
            </p:cNvPr>
            <p:cNvSpPr txBox="1"/>
            <p:nvPr/>
          </p:nvSpPr>
          <p:spPr>
            <a:xfrm>
              <a:off x="6170212" y="5082416"/>
              <a:ext cx="42297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99" name="円弧 98">
            <a:extLst>
              <a:ext uri="{FF2B5EF4-FFF2-40B4-BE49-F238E27FC236}">
                <a16:creationId xmlns:a16="http://schemas.microsoft.com/office/drawing/2014/main" id="{18DB822D-F263-4C84-AF0A-2C6FC5C25355}"/>
              </a:ext>
            </a:extLst>
          </p:cNvPr>
          <p:cNvSpPr/>
          <p:nvPr/>
        </p:nvSpPr>
        <p:spPr>
          <a:xfrm>
            <a:off x="1364199" y="2428548"/>
            <a:ext cx="1791965" cy="2038953"/>
          </a:xfrm>
          <a:prstGeom prst="arc">
            <a:avLst>
              <a:gd name="adj1" fmla="val 16200000"/>
              <a:gd name="adj2" fmla="val 6583485"/>
            </a:avLst>
          </a:prstGeom>
          <a:noFill/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083384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E623DF23-B253-49F9-BF3D-D8CC29BA3A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683" y="2366091"/>
            <a:ext cx="3552825" cy="174307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ロボットカーを右折させよう！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A14A9DD-29C1-4A0B-B524-9A757AEA2053}"/>
              </a:ext>
            </a:extLst>
          </p:cNvPr>
          <p:cNvSpPr txBox="1"/>
          <p:nvPr/>
        </p:nvSpPr>
        <p:spPr>
          <a:xfrm>
            <a:off x="2317071" y="389099"/>
            <a:ext cx="6674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うせつ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592AEC6-6173-44DD-8715-04B8060357ED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停止するプログラムを定義しよう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E4D009C-80EB-4286-BC74-8E0ED731132D}"/>
              </a:ext>
            </a:extLst>
          </p:cNvPr>
          <p:cNvSpPr txBox="1"/>
          <p:nvPr/>
        </p:nvSpPr>
        <p:spPr>
          <a:xfrm>
            <a:off x="456760" y="1303385"/>
            <a:ext cx="748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ていし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B1BC4DF-302F-44CA-B208-C0AAD618DDFC}"/>
              </a:ext>
            </a:extLst>
          </p:cNvPr>
          <p:cNvSpPr txBox="1"/>
          <p:nvPr/>
        </p:nvSpPr>
        <p:spPr>
          <a:xfrm>
            <a:off x="2717409" y="1316211"/>
            <a:ext cx="748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ていぎ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A8F6244-7B34-410D-8479-3BD9F799CD6B}"/>
              </a:ext>
            </a:extLst>
          </p:cNvPr>
          <p:cNvGrpSpPr/>
          <p:nvPr/>
        </p:nvGrpSpPr>
        <p:grpSpPr>
          <a:xfrm>
            <a:off x="4669508" y="2579890"/>
            <a:ext cx="4621524" cy="1131079"/>
            <a:chOff x="4154358" y="1699451"/>
            <a:chExt cx="4621524" cy="1131079"/>
          </a:xfrm>
        </p:grpSpPr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3D9257A7-1298-44EF-A66F-D3E8C0DE6B48}"/>
                </a:ext>
              </a:extLst>
            </p:cNvPr>
            <p:cNvSpPr txBox="1"/>
            <p:nvPr/>
          </p:nvSpPr>
          <p:spPr>
            <a:xfrm>
              <a:off x="4154358" y="1699451"/>
              <a:ext cx="462152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関数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停止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」という名前の関数を作る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8371DBBA-5D46-4EF2-BC0F-BF981B2E9DB8}"/>
                </a:ext>
              </a:extLst>
            </p:cNvPr>
            <p:cNvSpPr txBox="1"/>
            <p:nvPr/>
          </p:nvSpPr>
          <p:spPr>
            <a:xfrm>
              <a:off x="7768487" y="177985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553FA3B2-3C21-4E38-B95A-65D7060C99B3}"/>
                </a:ext>
              </a:extLst>
            </p:cNvPr>
            <p:cNvSpPr txBox="1"/>
            <p:nvPr/>
          </p:nvSpPr>
          <p:spPr>
            <a:xfrm>
              <a:off x="4309238" y="1779851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F4D81AC2-5BE7-4DC4-BBA5-8AA906766CC7}"/>
                </a:ext>
              </a:extLst>
            </p:cNvPr>
            <p:cNvSpPr txBox="1"/>
            <p:nvPr/>
          </p:nvSpPr>
          <p:spPr>
            <a:xfrm>
              <a:off x="6811139" y="1779851"/>
              <a:ext cx="6279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8A05B222-16E2-460E-BD61-64A9F290F7D2}"/>
                </a:ext>
              </a:extLst>
            </p:cNvPr>
            <p:cNvSpPr txBox="1"/>
            <p:nvPr/>
          </p:nvSpPr>
          <p:spPr>
            <a:xfrm>
              <a:off x="6364944" y="2316575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939B3362-0E40-4048-A79B-672AB3A485C1}"/>
                </a:ext>
              </a:extLst>
            </p:cNvPr>
            <p:cNvSpPr txBox="1"/>
            <p:nvPr/>
          </p:nvSpPr>
          <p:spPr>
            <a:xfrm>
              <a:off x="5668178" y="2316575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E61B3222-EE1D-4DE7-A554-405CD6E6E5A7}"/>
                </a:ext>
              </a:extLst>
            </p:cNvPr>
            <p:cNvSpPr txBox="1"/>
            <p:nvPr/>
          </p:nvSpPr>
          <p:spPr>
            <a:xfrm>
              <a:off x="7029145" y="2316575"/>
              <a:ext cx="58234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6BFA6EC-EC86-43D6-997A-18E69A3294C5}"/>
                </a:ext>
              </a:extLst>
            </p:cNvPr>
            <p:cNvSpPr txBox="1"/>
            <p:nvPr/>
          </p:nvSpPr>
          <p:spPr>
            <a:xfrm>
              <a:off x="4349266" y="2316575"/>
              <a:ext cx="73961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ていし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C7EF28E9-BB15-4C1A-B48F-084E2412BAD9}"/>
              </a:ext>
            </a:extLst>
          </p:cNvPr>
          <p:cNvCxnSpPr>
            <a:cxnSpLocks/>
          </p:cNvCxnSpPr>
          <p:nvPr/>
        </p:nvCxnSpPr>
        <p:spPr>
          <a:xfrm>
            <a:off x="802675" y="3248362"/>
            <a:ext cx="3315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D9751028-4C61-491E-9C03-7EE3F34EEDEB}"/>
              </a:ext>
            </a:extLst>
          </p:cNvPr>
          <p:cNvGrpSpPr/>
          <p:nvPr/>
        </p:nvGrpSpPr>
        <p:grpSpPr>
          <a:xfrm>
            <a:off x="150253" y="2947190"/>
            <a:ext cx="652422" cy="639195"/>
            <a:chOff x="4219998" y="2929126"/>
            <a:chExt cx="652422" cy="639195"/>
          </a:xfrm>
        </p:grpSpPr>
        <p:sp>
          <p:nvSpPr>
            <p:cNvPr id="71" name="四角形: 角を丸くする 70">
              <a:extLst>
                <a:ext uri="{FF2B5EF4-FFF2-40B4-BE49-F238E27FC236}">
                  <a16:creationId xmlns:a16="http://schemas.microsoft.com/office/drawing/2014/main" id="{5BF6DB30-1AF5-44BD-9EE9-7838498C7D8A}"/>
                </a:ext>
              </a:extLst>
            </p:cNvPr>
            <p:cNvSpPr/>
            <p:nvPr/>
          </p:nvSpPr>
          <p:spPr>
            <a:xfrm>
              <a:off x="4219998" y="2929126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3" name="図 72">
              <a:extLst>
                <a:ext uri="{FF2B5EF4-FFF2-40B4-BE49-F238E27FC236}">
                  <a16:creationId xmlns:a16="http://schemas.microsoft.com/office/drawing/2014/main" id="{3C2A8941-F338-402B-8EAA-2A41A68C9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03322" y="3001073"/>
              <a:ext cx="485775" cy="495300"/>
            </a:xfrm>
            <a:prstGeom prst="rect">
              <a:avLst/>
            </a:prstGeom>
          </p:spPr>
        </p:pic>
      </p:grp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0E53F45-F874-46E7-96D1-4E7EB167CC84}"/>
              </a:ext>
            </a:extLst>
          </p:cNvPr>
          <p:cNvGrpSpPr/>
          <p:nvPr/>
        </p:nvGrpSpPr>
        <p:grpSpPr>
          <a:xfrm>
            <a:off x="1885252" y="4595479"/>
            <a:ext cx="5568512" cy="1131079"/>
            <a:chOff x="850043" y="5896389"/>
            <a:chExt cx="5568512" cy="1131079"/>
          </a:xfrm>
        </p:grpSpPr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36F6C01A-8D89-45C4-8287-C396620EAB35}"/>
                </a:ext>
              </a:extLst>
            </p:cNvPr>
            <p:cNvSpPr txBox="1"/>
            <p:nvPr/>
          </p:nvSpPr>
          <p:spPr>
            <a:xfrm>
              <a:off x="850043" y="5896389"/>
              <a:ext cx="556851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「動き」から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M1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M2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のどちらも「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ブレーキあり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D719B85-6173-483E-8FDD-04394BB7B96C}"/>
                </a:ext>
              </a:extLst>
            </p:cNvPr>
            <p:cNvSpPr txBox="1"/>
            <p:nvPr/>
          </p:nvSpPr>
          <p:spPr>
            <a:xfrm>
              <a:off x="5139918" y="5953671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1283DC42-8525-4A5A-945A-DD58E2721928}"/>
                </a:ext>
              </a:extLst>
            </p:cNvPr>
            <p:cNvSpPr txBox="1"/>
            <p:nvPr/>
          </p:nvSpPr>
          <p:spPr>
            <a:xfrm>
              <a:off x="1080012" y="5953671"/>
              <a:ext cx="4451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5" name="図 54">
              <a:extLst>
                <a:ext uri="{FF2B5EF4-FFF2-40B4-BE49-F238E27FC236}">
                  <a16:creationId xmlns:a16="http://schemas.microsoft.com/office/drawing/2014/main" id="{8E7C31B1-46EC-44AC-9B77-B92E953E1E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36314" y="6034254"/>
              <a:ext cx="2781541" cy="4496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3585705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>
            <a:extLst>
              <a:ext uri="{FF2B5EF4-FFF2-40B4-BE49-F238E27FC236}">
                <a16:creationId xmlns:a16="http://schemas.microsoft.com/office/drawing/2014/main" id="{6F9914BE-AE54-45E9-9C03-86ACDDDB80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989" y="2131605"/>
            <a:ext cx="1447800" cy="230505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ロボットカーを右折させよう！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A14A9DD-29C1-4A0B-B524-9A757AEA2053}"/>
              </a:ext>
            </a:extLst>
          </p:cNvPr>
          <p:cNvSpPr txBox="1"/>
          <p:nvPr/>
        </p:nvSpPr>
        <p:spPr>
          <a:xfrm>
            <a:off x="2317071" y="389099"/>
            <a:ext cx="6674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うせつ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FF19E7ED-1BB4-4BD6-A86F-F5D3F8BC0F3A}"/>
              </a:ext>
            </a:extLst>
          </p:cNvPr>
          <p:cNvSpPr txBox="1"/>
          <p:nvPr/>
        </p:nvSpPr>
        <p:spPr>
          <a:xfrm>
            <a:off x="417250" y="1222348"/>
            <a:ext cx="85136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秒前進　→　右折　→　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秒前進　→　止まる　の順で動くプログラムを作ろう。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2A63E17-F3F3-4161-82A2-FF41D30DC45F}"/>
              </a:ext>
            </a:extLst>
          </p:cNvPr>
          <p:cNvSpPr txBox="1"/>
          <p:nvPr/>
        </p:nvSpPr>
        <p:spPr>
          <a:xfrm>
            <a:off x="4630381" y="1291301"/>
            <a:ext cx="3603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1C1499C-B746-4223-97C9-4B9167F44676}"/>
              </a:ext>
            </a:extLst>
          </p:cNvPr>
          <p:cNvSpPr txBox="1"/>
          <p:nvPr/>
        </p:nvSpPr>
        <p:spPr>
          <a:xfrm>
            <a:off x="7989901" y="1291301"/>
            <a:ext cx="477915" cy="255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A23477FC-35BA-4A14-8642-EBC5F1EC5821}"/>
              </a:ext>
            </a:extLst>
          </p:cNvPr>
          <p:cNvSpPr txBox="1"/>
          <p:nvPr/>
        </p:nvSpPr>
        <p:spPr>
          <a:xfrm>
            <a:off x="5640214" y="1291301"/>
            <a:ext cx="6407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D3BE189F-8FBF-4B32-9ECB-CDC3D4D075CE}"/>
              </a:ext>
            </a:extLst>
          </p:cNvPr>
          <p:cNvSpPr txBox="1"/>
          <p:nvPr/>
        </p:nvSpPr>
        <p:spPr>
          <a:xfrm>
            <a:off x="1909358" y="1291301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うせつ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D9E28FE3-5D7E-4AAE-B1E5-4CBE5C84025D}"/>
              </a:ext>
            </a:extLst>
          </p:cNvPr>
          <p:cNvSpPr txBox="1"/>
          <p:nvPr/>
        </p:nvSpPr>
        <p:spPr>
          <a:xfrm>
            <a:off x="454240" y="1291301"/>
            <a:ext cx="10690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 ぜんしん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94A53F44-A96D-436B-AE05-D8E32A31692A}"/>
              </a:ext>
            </a:extLst>
          </p:cNvPr>
          <p:cNvSpPr txBox="1"/>
          <p:nvPr/>
        </p:nvSpPr>
        <p:spPr>
          <a:xfrm>
            <a:off x="3119745" y="1291301"/>
            <a:ext cx="10690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 ぜんしん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B27D90E5-1478-4B4B-92CA-B7FA5A1D4407}"/>
              </a:ext>
            </a:extLst>
          </p:cNvPr>
          <p:cNvSpPr txBox="1"/>
          <p:nvPr/>
        </p:nvSpPr>
        <p:spPr>
          <a:xfrm>
            <a:off x="6121089" y="1291301"/>
            <a:ext cx="554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00332834-3AB6-4FAE-ADB2-FBC8BDFD9E8C}"/>
              </a:ext>
            </a:extLst>
          </p:cNvPr>
          <p:cNvCxnSpPr>
            <a:cxnSpLocks/>
          </p:cNvCxnSpPr>
          <p:nvPr/>
        </p:nvCxnSpPr>
        <p:spPr>
          <a:xfrm>
            <a:off x="838051" y="2537129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121CF643-3AE0-429F-AFCE-C6FE31A39E06}"/>
              </a:ext>
            </a:extLst>
          </p:cNvPr>
          <p:cNvGrpSpPr/>
          <p:nvPr/>
        </p:nvGrpSpPr>
        <p:grpSpPr>
          <a:xfrm>
            <a:off x="185629" y="2075485"/>
            <a:ext cx="652422" cy="639195"/>
            <a:chOff x="268623" y="1661615"/>
            <a:chExt cx="652422" cy="639195"/>
          </a:xfrm>
        </p:grpSpPr>
        <p:sp>
          <p:nvSpPr>
            <p:cNvPr id="47" name="四角形: 角を丸くする 46">
              <a:extLst>
                <a:ext uri="{FF2B5EF4-FFF2-40B4-BE49-F238E27FC236}">
                  <a16:creationId xmlns:a16="http://schemas.microsoft.com/office/drawing/2014/main" id="{23779450-CAE3-4DA7-B447-D06E242D3A3E}"/>
                </a:ext>
              </a:extLst>
            </p:cNvPr>
            <p:cNvSpPr/>
            <p:nvPr/>
          </p:nvSpPr>
          <p:spPr>
            <a:xfrm>
              <a:off x="268623" y="166161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49" name="図 48">
              <a:extLst>
                <a:ext uri="{FF2B5EF4-FFF2-40B4-BE49-F238E27FC236}">
                  <a16:creationId xmlns:a16="http://schemas.microsoft.com/office/drawing/2014/main" id="{0ED49167-C90F-42C5-BBEA-9CCEFB442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4034" y="1702677"/>
              <a:ext cx="571500" cy="571500"/>
            </a:xfrm>
            <a:prstGeom prst="rect">
              <a:avLst/>
            </a:prstGeom>
          </p:spPr>
        </p:pic>
      </p:grp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21B90E29-EA4B-476F-9DB2-B3C4579C2897}"/>
              </a:ext>
            </a:extLst>
          </p:cNvPr>
          <p:cNvGrpSpPr/>
          <p:nvPr/>
        </p:nvGrpSpPr>
        <p:grpSpPr>
          <a:xfrm>
            <a:off x="2984496" y="2043479"/>
            <a:ext cx="4252653" cy="590327"/>
            <a:chOff x="4120077" y="2217378"/>
            <a:chExt cx="4252653" cy="590327"/>
          </a:xfrm>
        </p:grpSpPr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CE31D1C3-01DB-4341-92CF-028C974BFB42}"/>
                </a:ext>
              </a:extLst>
            </p:cNvPr>
            <p:cNvSpPr txBox="1"/>
            <p:nvPr/>
          </p:nvSpPr>
          <p:spPr>
            <a:xfrm>
              <a:off x="4120077" y="2217378"/>
              <a:ext cx="425265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CD24EE31-D0D2-4E94-8BDA-54E148D501EF}"/>
                </a:ext>
              </a:extLst>
            </p:cNvPr>
            <p:cNvSpPr txBox="1"/>
            <p:nvPr/>
          </p:nvSpPr>
          <p:spPr>
            <a:xfrm>
              <a:off x="7280993" y="2259697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8" name="図 57">
              <a:extLst>
                <a:ext uri="{FF2B5EF4-FFF2-40B4-BE49-F238E27FC236}">
                  <a16:creationId xmlns:a16="http://schemas.microsoft.com/office/drawing/2014/main" id="{96596895-B8B7-44BE-8225-0AD2D5DA13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52879" y="2289500"/>
              <a:ext cx="1143099" cy="518205"/>
            </a:xfrm>
            <a:prstGeom prst="rect">
              <a:avLst/>
            </a:prstGeom>
          </p:spPr>
        </p:pic>
      </p:grpSp>
      <p:cxnSp>
        <p:nvCxnSpPr>
          <p:cNvPr id="63" name="直線矢印コネクタ 62">
            <a:extLst>
              <a:ext uri="{FF2B5EF4-FFF2-40B4-BE49-F238E27FC236}">
                <a16:creationId xmlns:a16="http://schemas.microsoft.com/office/drawing/2014/main" id="{428598DD-CED0-42AD-B07A-4579E0D95F7E}"/>
              </a:ext>
            </a:extLst>
          </p:cNvPr>
          <p:cNvCxnSpPr>
            <a:cxnSpLocks/>
          </p:cNvCxnSpPr>
          <p:nvPr/>
        </p:nvCxnSpPr>
        <p:spPr>
          <a:xfrm>
            <a:off x="831931" y="3128021"/>
            <a:ext cx="30414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1821336F-FF31-4A15-ADE9-02847AA69966}"/>
              </a:ext>
            </a:extLst>
          </p:cNvPr>
          <p:cNvGrpSpPr/>
          <p:nvPr/>
        </p:nvGrpSpPr>
        <p:grpSpPr>
          <a:xfrm>
            <a:off x="179509" y="2813185"/>
            <a:ext cx="652422" cy="639195"/>
            <a:chOff x="569798" y="2158618"/>
            <a:chExt cx="652422" cy="639195"/>
          </a:xfrm>
        </p:grpSpPr>
        <p:sp>
          <p:nvSpPr>
            <p:cNvPr id="65" name="四角形: 角を丸くする 64">
              <a:extLst>
                <a:ext uri="{FF2B5EF4-FFF2-40B4-BE49-F238E27FC236}">
                  <a16:creationId xmlns:a16="http://schemas.microsoft.com/office/drawing/2014/main" id="{ABD40B48-0457-48BE-8F3D-06107A4ED51D}"/>
                </a:ext>
              </a:extLst>
            </p:cNvPr>
            <p:cNvSpPr/>
            <p:nvPr/>
          </p:nvSpPr>
          <p:spPr>
            <a:xfrm>
              <a:off x="569798" y="2158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6" name="図 65">
              <a:extLst>
                <a:ext uri="{FF2B5EF4-FFF2-40B4-BE49-F238E27FC236}">
                  <a16:creationId xmlns:a16="http://schemas.microsoft.com/office/drawing/2014/main" id="{7EAF71CA-CE05-460F-B649-A3BF1624DE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6459" y="2247491"/>
              <a:ext cx="419100" cy="485775"/>
            </a:xfrm>
            <a:prstGeom prst="rect">
              <a:avLst/>
            </a:prstGeom>
          </p:spPr>
        </p:pic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46FD625A-7590-4284-AF48-F178396B9E62}"/>
              </a:ext>
            </a:extLst>
          </p:cNvPr>
          <p:cNvGrpSpPr/>
          <p:nvPr/>
        </p:nvGrpSpPr>
        <p:grpSpPr>
          <a:xfrm>
            <a:off x="2984495" y="2633806"/>
            <a:ext cx="5483321" cy="637910"/>
            <a:chOff x="2984495" y="2680970"/>
            <a:chExt cx="5483321" cy="637910"/>
          </a:xfrm>
        </p:grpSpPr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21A138BF-2A6D-424F-A7F9-D56AEA389853}"/>
                </a:ext>
              </a:extLst>
            </p:cNvPr>
            <p:cNvSpPr txBox="1"/>
            <p:nvPr/>
          </p:nvSpPr>
          <p:spPr>
            <a:xfrm>
              <a:off x="2984495" y="2680970"/>
              <a:ext cx="548332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関数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を選び、引数を「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5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D11F8A26-0D03-4FD5-AC85-880C3F70C537}"/>
                </a:ext>
              </a:extLst>
            </p:cNvPr>
            <p:cNvSpPr txBox="1"/>
            <p:nvPr/>
          </p:nvSpPr>
          <p:spPr>
            <a:xfrm>
              <a:off x="5227729" y="2750826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3429C077-DAD4-4E96-BF88-B9770A9B171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60005" y="2846399"/>
              <a:ext cx="701101" cy="472481"/>
            </a:xfrm>
            <a:prstGeom prst="rect">
              <a:avLst/>
            </a:prstGeom>
          </p:spPr>
        </p:pic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B273780D-F21C-41E6-A667-1B834812D4DD}"/>
                </a:ext>
              </a:extLst>
            </p:cNvPr>
            <p:cNvSpPr txBox="1"/>
            <p:nvPr/>
          </p:nvSpPr>
          <p:spPr>
            <a:xfrm>
              <a:off x="3191048" y="2750826"/>
              <a:ext cx="7011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74ACFC91-1EB0-46EC-B942-2BB4E1001106}"/>
                </a:ext>
              </a:extLst>
            </p:cNvPr>
            <p:cNvSpPr txBox="1"/>
            <p:nvPr/>
          </p:nvSpPr>
          <p:spPr>
            <a:xfrm>
              <a:off x="5930366" y="2750826"/>
              <a:ext cx="7011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ひきすう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CEE4B246-7398-40C6-93B0-AB7F923AAEAF}"/>
              </a:ext>
            </a:extLst>
          </p:cNvPr>
          <p:cNvGrpSpPr/>
          <p:nvPr/>
        </p:nvGrpSpPr>
        <p:grpSpPr>
          <a:xfrm>
            <a:off x="3008304" y="3271716"/>
            <a:ext cx="5707071" cy="597055"/>
            <a:chOff x="3008304" y="3271716"/>
            <a:chExt cx="5707071" cy="597055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508FEA8D-67EE-45D9-A3DD-72D174E38E7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460005" y="3434393"/>
              <a:ext cx="777307" cy="434378"/>
            </a:xfrm>
            <a:prstGeom prst="rect">
              <a:avLst/>
            </a:prstGeom>
          </p:spPr>
        </p:pic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A1655A6E-E991-400D-A654-FD1195791755}"/>
                </a:ext>
              </a:extLst>
            </p:cNvPr>
            <p:cNvSpPr txBox="1"/>
            <p:nvPr/>
          </p:nvSpPr>
          <p:spPr>
            <a:xfrm>
              <a:off x="3008304" y="3271716"/>
              <a:ext cx="570707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関数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を選び、引数を「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0.55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69333103-99C9-4378-8BC6-38D8C6C94A38}"/>
                </a:ext>
              </a:extLst>
            </p:cNvPr>
            <p:cNvSpPr txBox="1"/>
            <p:nvPr/>
          </p:nvSpPr>
          <p:spPr>
            <a:xfrm>
              <a:off x="5251538" y="3341572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C9A06681-FA60-4AF1-AB3C-633370D9DEF0}"/>
                </a:ext>
              </a:extLst>
            </p:cNvPr>
            <p:cNvSpPr txBox="1"/>
            <p:nvPr/>
          </p:nvSpPr>
          <p:spPr>
            <a:xfrm>
              <a:off x="3214857" y="3341572"/>
              <a:ext cx="7011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14097872-1052-404F-B91E-7BCC75AAF85E}"/>
                </a:ext>
              </a:extLst>
            </p:cNvPr>
            <p:cNvSpPr txBox="1"/>
            <p:nvPr/>
          </p:nvSpPr>
          <p:spPr>
            <a:xfrm>
              <a:off x="5954175" y="3341572"/>
              <a:ext cx="7011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ひきすう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79" name="グループ化 78">
            <a:extLst>
              <a:ext uri="{FF2B5EF4-FFF2-40B4-BE49-F238E27FC236}">
                <a16:creationId xmlns:a16="http://schemas.microsoft.com/office/drawing/2014/main" id="{A40764D2-E34B-405B-9254-1C74BF969B4A}"/>
              </a:ext>
            </a:extLst>
          </p:cNvPr>
          <p:cNvGrpSpPr/>
          <p:nvPr/>
        </p:nvGrpSpPr>
        <p:grpSpPr>
          <a:xfrm>
            <a:off x="3032113" y="3876416"/>
            <a:ext cx="5483321" cy="637910"/>
            <a:chOff x="2984495" y="2680970"/>
            <a:chExt cx="5483321" cy="637910"/>
          </a:xfrm>
        </p:grpSpPr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1588595F-B06B-4B7F-A97B-36A30FEFD93A}"/>
                </a:ext>
              </a:extLst>
            </p:cNvPr>
            <p:cNvSpPr txBox="1"/>
            <p:nvPr/>
          </p:nvSpPr>
          <p:spPr>
            <a:xfrm>
              <a:off x="2984495" y="2680970"/>
              <a:ext cx="548332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関数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を選び、引数を「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5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B8D033C4-8018-4E78-BABA-49AB366139F3}"/>
                </a:ext>
              </a:extLst>
            </p:cNvPr>
            <p:cNvSpPr txBox="1"/>
            <p:nvPr/>
          </p:nvSpPr>
          <p:spPr>
            <a:xfrm>
              <a:off x="5227729" y="2750826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2" name="図 81">
              <a:extLst>
                <a:ext uri="{FF2B5EF4-FFF2-40B4-BE49-F238E27FC236}">
                  <a16:creationId xmlns:a16="http://schemas.microsoft.com/office/drawing/2014/main" id="{F811AE35-6424-4DE1-A7E6-084B387B25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60005" y="2846399"/>
              <a:ext cx="701101" cy="472481"/>
            </a:xfrm>
            <a:prstGeom prst="rect">
              <a:avLst/>
            </a:prstGeom>
          </p:spPr>
        </p:pic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49009935-2B37-4D43-8461-2DB8B62775A0}"/>
                </a:ext>
              </a:extLst>
            </p:cNvPr>
            <p:cNvSpPr txBox="1"/>
            <p:nvPr/>
          </p:nvSpPr>
          <p:spPr>
            <a:xfrm>
              <a:off x="3191048" y="2750826"/>
              <a:ext cx="7011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A829E002-CD15-4DAA-BCF4-619D2F60134F}"/>
                </a:ext>
              </a:extLst>
            </p:cNvPr>
            <p:cNvSpPr txBox="1"/>
            <p:nvPr/>
          </p:nvSpPr>
          <p:spPr>
            <a:xfrm>
              <a:off x="5930366" y="2750826"/>
              <a:ext cx="7011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ひきすう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BA2B5BAD-BE27-4A70-9FB7-8A464603A0C0}"/>
              </a:ext>
            </a:extLst>
          </p:cNvPr>
          <p:cNvGrpSpPr/>
          <p:nvPr/>
        </p:nvGrpSpPr>
        <p:grpSpPr>
          <a:xfrm>
            <a:off x="3015350" y="4461142"/>
            <a:ext cx="3113299" cy="602727"/>
            <a:chOff x="3032113" y="5115858"/>
            <a:chExt cx="3113299" cy="602727"/>
          </a:xfrm>
        </p:grpSpPr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5E7E6BEF-B39C-498E-9EC0-0A3A0F5FE159}"/>
                </a:ext>
              </a:extLst>
            </p:cNvPr>
            <p:cNvSpPr txBox="1"/>
            <p:nvPr/>
          </p:nvSpPr>
          <p:spPr>
            <a:xfrm>
              <a:off x="3032113" y="5115858"/>
              <a:ext cx="311329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関数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668A2327-F3F7-4482-B3F2-301BE88368DE}"/>
                </a:ext>
              </a:extLst>
            </p:cNvPr>
            <p:cNvSpPr txBox="1"/>
            <p:nvPr/>
          </p:nvSpPr>
          <p:spPr>
            <a:xfrm>
              <a:off x="5275347" y="5185714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A018ECE9-99F1-4759-BF37-2E8DE523CAAB}"/>
                </a:ext>
              </a:extLst>
            </p:cNvPr>
            <p:cNvSpPr txBox="1"/>
            <p:nvPr/>
          </p:nvSpPr>
          <p:spPr>
            <a:xfrm>
              <a:off x="3238666" y="5185714"/>
              <a:ext cx="7011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35D740B6-D9D2-4D31-9053-FD23DB4D747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589756" y="5276587"/>
              <a:ext cx="518205" cy="441998"/>
            </a:xfrm>
            <a:prstGeom prst="rect">
              <a:avLst/>
            </a:prstGeom>
          </p:spPr>
        </p:pic>
      </p:grpSp>
      <p:grpSp>
        <p:nvGrpSpPr>
          <p:cNvPr id="99" name="グループ化 98">
            <a:extLst>
              <a:ext uri="{FF2B5EF4-FFF2-40B4-BE49-F238E27FC236}">
                <a16:creationId xmlns:a16="http://schemas.microsoft.com/office/drawing/2014/main" id="{17F7F8FE-F3CF-4DD9-85BD-643AB2223ED8}"/>
              </a:ext>
            </a:extLst>
          </p:cNvPr>
          <p:cNvGrpSpPr/>
          <p:nvPr/>
        </p:nvGrpSpPr>
        <p:grpSpPr>
          <a:xfrm>
            <a:off x="793352" y="5374426"/>
            <a:ext cx="7235270" cy="1508105"/>
            <a:chOff x="793352" y="5374426"/>
            <a:chExt cx="7235270" cy="1508105"/>
          </a:xfrm>
        </p:grpSpPr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13792D80-3038-4D31-90AE-027BB74AF124}"/>
                </a:ext>
              </a:extLst>
            </p:cNvPr>
            <p:cNvSpPr/>
            <p:nvPr/>
          </p:nvSpPr>
          <p:spPr>
            <a:xfrm>
              <a:off x="793352" y="5417534"/>
              <a:ext cx="7235270" cy="1408265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65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728D911C-4052-446C-B184-708AC6860186}"/>
                </a:ext>
              </a:extLst>
            </p:cNvPr>
            <p:cNvSpPr txBox="1"/>
            <p:nvPr/>
          </p:nvSpPr>
          <p:spPr>
            <a:xfrm>
              <a:off x="1166112" y="5374426"/>
              <a:ext cx="6773734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</a:t>
              </a:r>
              <a:br>
                <a:rPr lang="en-US" altLang="ja-JP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（ファイル名：「（自分の名前）</a:t>
              </a: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0403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ぜんしんとうせつ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メインユニットに転送して実行してみよう！</a:t>
              </a:r>
            </a:p>
          </p:txBody>
        </p:sp>
        <p:sp>
          <p:nvSpPr>
            <p:cNvPr id="102" name="テキスト ボックス 101">
              <a:extLst>
                <a:ext uri="{FF2B5EF4-FFF2-40B4-BE49-F238E27FC236}">
                  <a16:creationId xmlns:a16="http://schemas.microsoft.com/office/drawing/2014/main" id="{30B40A09-81A0-4075-A600-6F38D3D8E5DB}"/>
                </a:ext>
              </a:extLst>
            </p:cNvPr>
            <p:cNvSpPr txBox="1"/>
            <p:nvPr/>
          </p:nvSpPr>
          <p:spPr>
            <a:xfrm>
              <a:off x="2621566" y="5403379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3" name="テキスト ボックス 102">
              <a:extLst>
                <a:ext uri="{FF2B5EF4-FFF2-40B4-BE49-F238E27FC236}">
                  <a16:creationId xmlns:a16="http://schemas.microsoft.com/office/drawing/2014/main" id="{A9B5C2B9-26AD-4C75-B52B-37401F77F38F}"/>
                </a:ext>
              </a:extLst>
            </p:cNvPr>
            <p:cNvSpPr txBox="1"/>
            <p:nvPr/>
          </p:nvSpPr>
          <p:spPr>
            <a:xfrm>
              <a:off x="2446440" y="5913323"/>
              <a:ext cx="4193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10A3511E-16B7-44C9-BBD6-0879034146CB}"/>
                </a:ext>
              </a:extLst>
            </p:cNvPr>
            <p:cNvSpPr txBox="1"/>
            <p:nvPr/>
          </p:nvSpPr>
          <p:spPr>
            <a:xfrm>
              <a:off x="3225362" y="5915867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5" name="テキスト ボックス 104">
              <a:extLst>
                <a:ext uri="{FF2B5EF4-FFF2-40B4-BE49-F238E27FC236}">
                  <a16:creationId xmlns:a16="http://schemas.microsoft.com/office/drawing/2014/main" id="{9F7AB075-EC43-4B47-9952-EF8124873FEB}"/>
                </a:ext>
              </a:extLst>
            </p:cNvPr>
            <p:cNvSpPr txBox="1"/>
            <p:nvPr/>
          </p:nvSpPr>
          <p:spPr>
            <a:xfrm>
              <a:off x="3853093" y="5915867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BBF6676B-3DD7-4E0F-8611-FF4D772C6A6E}"/>
                </a:ext>
              </a:extLst>
            </p:cNvPr>
            <p:cNvSpPr txBox="1"/>
            <p:nvPr/>
          </p:nvSpPr>
          <p:spPr>
            <a:xfrm>
              <a:off x="3043438" y="6400563"/>
              <a:ext cx="6698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てんそう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7A66360B-AD93-4861-A7AB-387B96EC1920}"/>
                </a:ext>
              </a:extLst>
            </p:cNvPr>
            <p:cNvSpPr txBox="1"/>
            <p:nvPr/>
          </p:nvSpPr>
          <p:spPr>
            <a:xfrm>
              <a:off x="3844746" y="6409783"/>
              <a:ext cx="6698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じっこう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762235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92913C35-B93D-4EBC-8810-BDFA2AF96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t="625" r="-31632" b="3403"/>
          <a:stretch/>
        </p:blipFill>
        <p:spPr>
          <a:xfrm>
            <a:off x="0" y="4515035"/>
            <a:ext cx="9144000" cy="2342965"/>
          </a:xfrm>
        </p:spPr>
      </p:pic>
      <p:sp>
        <p:nvSpPr>
          <p:cNvPr id="5" name="テキスト プレースホルダー 24">
            <a:extLst>
              <a:ext uri="{FF2B5EF4-FFF2-40B4-BE49-F238E27FC236}">
                <a16:creationId xmlns:a16="http://schemas.microsoft.com/office/drawing/2014/main" id="{EE78989A-62EB-4A7F-815E-8ED510863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</p:spPr>
        <p:txBody>
          <a:bodyPr/>
          <a:lstStyle/>
          <a:p>
            <a:r>
              <a:rPr lang="ja-JP" altLang="en-US" dirty="0"/>
              <a:t>少し複雑な動きを追加しよう！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B5273AA-1B6B-4F86-A1E4-6D182A1DC713}"/>
              </a:ext>
            </a:extLst>
          </p:cNvPr>
          <p:cNvSpPr txBox="1"/>
          <p:nvPr/>
        </p:nvSpPr>
        <p:spPr>
          <a:xfrm>
            <a:off x="858393" y="2323288"/>
            <a:ext cx="6318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ふくざつ</a:t>
            </a:r>
            <a:endParaRPr kumimoji="1" lang="ja-JP" altLang="en-US" sz="800" dirty="0">
              <a:solidFill>
                <a:srgbClr val="067F9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4D0D030-CC78-470A-9DDC-BCC002F7C1BD}"/>
              </a:ext>
            </a:extLst>
          </p:cNvPr>
          <p:cNvSpPr txBox="1"/>
          <p:nvPr/>
        </p:nvSpPr>
        <p:spPr>
          <a:xfrm>
            <a:off x="477356" y="2320626"/>
            <a:ext cx="47946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すこ</a:t>
            </a:r>
            <a:endParaRPr kumimoji="1" lang="ja-JP" altLang="en-US" sz="800" dirty="0">
              <a:solidFill>
                <a:srgbClr val="067F9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EF541CE-3810-4C3E-B248-91787025B747}"/>
              </a:ext>
            </a:extLst>
          </p:cNvPr>
          <p:cNvSpPr txBox="1"/>
          <p:nvPr/>
        </p:nvSpPr>
        <p:spPr>
          <a:xfrm>
            <a:off x="1399089" y="2320626"/>
            <a:ext cx="47946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800" dirty="0">
              <a:solidFill>
                <a:srgbClr val="067F9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EDBEE89-9DD5-4963-AD58-4A285524BD57}"/>
              </a:ext>
            </a:extLst>
          </p:cNvPr>
          <p:cNvSpPr txBox="1"/>
          <p:nvPr/>
        </p:nvSpPr>
        <p:spPr>
          <a:xfrm>
            <a:off x="1932524" y="2320626"/>
            <a:ext cx="6318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endParaRPr kumimoji="1" lang="ja-JP" altLang="en-US" sz="800" dirty="0">
              <a:solidFill>
                <a:srgbClr val="067F9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243528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図 25">
            <a:extLst>
              <a:ext uri="{FF2B5EF4-FFF2-40B4-BE49-F238E27FC236}">
                <a16:creationId xmlns:a16="http://schemas.microsoft.com/office/drawing/2014/main" id="{DA83E7E0-3C3D-4BAB-8AD6-4F2D85566BE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3924865">
            <a:off x="4892496" y="3997466"/>
            <a:ext cx="1457419" cy="146591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ロボットカーを四角形に走らせよう！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A14A9DD-29C1-4A0B-B524-9A757AEA2053}"/>
              </a:ext>
            </a:extLst>
          </p:cNvPr>
          <p:cNvSpPr txBox="1"/>
          <p:nvPr/>
        </p:nvSpPr>
        <p:spPr>
          <a:xfrm>
            <a:off x="2317071" y="389099"/>
            <a:ext cx="10120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しかくけい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DE1D434-FE89-419C-980D-79DD22BB8117}"/>
              </a:ext>
            </a:extLst>
          </p:cNvPr>
          <p:cNvSpPr txBox="1"/>
          <p:nvPr/>
        </p:nvSpPr>
        <p:spPr>
          <a:xfrm>
            <a:off x="417250" y="1018161"/>
            <a:ext cx="85136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前進、右折、止まる を組み合わせて四角形の形に走らせよう。</a:t>
            </a:r>
            <a:endParaRPr lang="en-US" altLang="ja-JP" sz="20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F66C7FA1-5D84-4E0A-B534-62766F8204F6}"/>
              </a:ext>
            </a:extLst>
          </p:cNvPr>
          <p:cNvSpPr txBox="1"/>
          <p:nvPr/>
        </p:nvSpPr>
        <p:spPr>
          <a:xfrm>
            <a:off x="1961082" y="1106053"/>
            <a:ext cx="3603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317995C5-0C69-4C6C-96F4-21884C3449E7}"/>
              </a:ext>
            </a:extLst>
          </p:cNvPr>
          <p:cNvSpPr txBox="1"/>
          <p:nvPr/>
        </p:nvSpPr>
        <p:spPr>
          <a:xfrm>
            <a:off x="6063328" y="1106053"/>
            <a:ext cx="4779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はし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D27EFAD8-8FF4-43EA-977F-604C3155BFF4}"/>
              </a:ext>
            </a:extLst>
          </p:cNvPr>
          <p:cNvSpPr txBox="1"/>
          <p:nvPr/>
        </p:nvSpPr>
        <p:spPr>
          <a:xfrm>
            <a:off x="4536709" y="1106053"/>
            <a:ext cx="9199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しかくけい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47A95F4-9EDE-43F7-B680-9F8E2D070CE3}"/>
              </a:ext>
            </a:extLst>
          </p:cNvPr>
          <p:cNvSpPr txBox="1"/>
          <p:nvPr/>
        </p:nvSpPr>
        <p:spPr>
          <a:xfrm>
            <a:off x="1169651" y="1106053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うせつ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4FADD04-0F03-48B2-8953-A8DA4E8044AA}"/>
              </a:ext>
            </a:extLst>
          </p:cNvPr>
          <p:cNvSpPr txBox="1"/>
          <p:nvPr/>
        </p:nvSpPr>
        <p:spPr>
          <a:xfrm>
            <a:off x="378220" y="1102800"/>
            <a:ext cx="7028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ぜんしん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449F9953-2E57-4A72-8950-3F161DC17506}"/>
              </a:ext>
            </a:extLst>
          </p:cNvPr>
          <p:cNvSpPr txBox="1"/>
          <p:nvPr/>
        </p:nvSpPr>
        <p:spPr>
          <a:xfrm>
            <a:off x="5456660" y="1106053"/>
            <a:ext cx="6833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かたち</a:t>
            </a: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C3299EFF-6011-4585-8099-461DC298060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20000">
            <a:off x="2039718" y="3900998"/>
            <a:ext cx="1457419" cy="1465916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91117CE0-96BA-4FF0-8363-9F94FE21353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8123881">
            <a:off x="4971015" y="1813053"/>
            <a:ext cx="1457419" cy="1465916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D86DBFED-111D-451E-962E-5BC4D240E5C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700000">
            <a:off x="2174063" y="1687496"/>
            <a:ext cx="1457419" cy="1465916"/>
          </a:xfrm>
          <a:prstGeom prst="rect">
            <a:avLst/>
          </a:prstGeom>
        </p:spPr>
      </p:pic>
      <p:cxnSp>
        <p:nvCxnSpPr>
          <p:cNvPr id="3" name="直線矢印コネクタ 2">
            <a:extLst>
              <a:ext uri="{FF2B5EF4-FFF2-40B4-BE49-F238E27FC236}">
                <a16:creationId xmlns:a16="http://schemas.microsoft.com/office/drawing/2014/main" id="{FC6902F5-D0AA-4B30-9173-22F22B202224}"/>
              </a:ext>
            </a:extLst>
          </p:cNvPr>
          <p:cNvCxnSpPr>
            <a:cxnSpLocks/>
          </p:cNvCxnSpPr>
          <p:nvPr/>
        </p:nvCxnSpPr>
        <p:spPr>
          <a:xfrm flipV="1">
            <a:off x="2768429" y="2488293"/>
            <a:ext cx="0" cy="2433657"/>
          </a:xfrm>
          <a:prstGeom prst="straightConnector1">
            <a:avLst/>
          </a:prstGeom>
          <a:ln w="2222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矢印コネクタ 44">
            <a:extLst>
              <a:ext uri="{FF2B5EF4-FFF2-40B4-BE49-F238E27FC236}">
                <a16:creationId xmlns:a16="http://schemas.microsoft.com/office/drawing/2014/main" id="{F2680E69-6124-4F73-A225-02148D0DBF70}"/>
              </a:ext>
            </a:extLst>
          </p:cNvPr>
          <p:cNvCxnSpPr>
            <a:cxnSpLocks/>
          </p:cNvCxnSpPr>
          <p:nvPr/>
        </p:nvCxnSpPr>
        <p:spPr>
          <a:xfrm>
            <a:off x="3206439" y="2479821"/>
            <a:ext cx="2414766" cy="0"/>
          </a:xfrm>
          <a:prstGeom prst="straightConnector1">
            <a:avLst/>
          </a:prstGeom>
          <a:ln w="2222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090DFC0-EC0C-41B4-A82F-14B1D74070D9}"/>
              </a:ext>
            </a:extLst>
          </p:cNvPr>
          <p:cNvSpPr txBox="1"/>
          <p:nvPr/>
        </p:nvSpPr>
        <p:spPr>
          <a:xfrm>
            <a:off x="3544530" y="398888"/>
            <a:ext cx="4512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3A1496B-D0CB-4503-958C-9CD1617AB33C}"/>
              </a:ext>
            </a:extLst>
          </p:cNvPr>
          <p:cNvSpPr txBox="1"/>
          <p:nvPr/>
        </p:nvSpPr>
        <p:spPr>
          <a:xfrm>
            <a:off x="3072218" y="1106053"/>
            <a:ext cx="3603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D5CDD38-86A8-4D66-9C6B-26783FA95EB6}"/>
              </a:ext>
            </a:extLst>
          </p:cNvPr>
          <p:cNvSpPr txBox="1"/>
          <p:nvPr/>
        </p:nvSpPr>
        <p:spPr>
          <a:xfrm>
            <a:off x="3569690" y="1106053"/>
            <a:ext cx="3603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</a:p>
        </p:txBody>
      </p: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2DCCFBEC-4374-41AF-A3D4-005F5DD26183}"/>
              </a:ext>
            </a:extLst>
          </p:cNvPr>
          <p:cNvCxnSpPr>
            <a:cxnSpLocks/>
          </p:cNvCxnSpPr>
          <p:nvPr/>
        </p:nvCxnSpPr>
        <p:spPr>
          <a:xfrm>
            <a:off x="5603708" y="2509113"/>
            <a:ext cx="0" cy="2392016"/>
          </a:xfrm>
          <a:prstGeom prst="straightConnector1">
            <a:avLst/>
          </a:prstGeom>
          <a:ln w="2222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09A60F1A-4B6F-4AFC-AD9C-0F880A2C30AE}"/>
              </a:ext>
            </a:extLst>
          </p:cNvPr>
          <p:cNvCxnSpPr>
            <a:cxnSpLocks/>
          </p:cNvCxnSpPr>
          <p:nvPr/>
        </p:nvCxnSpPr>
        <p:spPr>
          <a:xfrm flipH="1" flipV="1">
            <a:off x="2768429" y="4913478"/>
            <a:ext cx="2806888" cy="0"/>
          </a:xfrm>
          <a:prstGeom prst="straightConnector1">
            <a:avLst/>
          </a:prstGeom>
          <a:ln w="2222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A7F59F8D-F660-4A16-901A-7D92096364DF}"/>
              </a:ext>
            </a:extLst>
          </p:cNvPr>
          <p:cNvSpPr txBox="1"/>
          <p:nvPr/>
        </p:nvSpPr>
        <p:spPr>
          <a:xfrm>
            <a:off x="575923" y="5309061"/>
            <a:ext cx="62852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先程作った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0403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のプログラムを改造して作ろう！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AA90A3D0-FE96-46D8-AD2C-5ADA87644722}"/>
              </a:ext>
            </a:extLst>
          </p:cNvPr>
          <p:cNvSpPr txBox="1"/>
          <p:nvPr/>
        </p:nvSpPr>
        <p:spPr>
          <a:xfrm>
            <a:off x="489779" y="5389005"/>
            <a:ext cx="101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さきほど 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223323B-F863-42F6-9D56-2065E59F58D7}"/>
              </a:ext>
            </a:extLst>
          </p:cNvPr>
          <p:cNvSpPr txBox="1"/>
          <p:nvPr/>
        </p:nvSpPr>
        <p:spPr>
          <a:xfrm>
            <a:off x="3805531" y="5389005"/>
            <a:ext cx="8117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かいぞう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EB96BDA-DC72-4E76-9058-4ACB02ACB7C0}"/>
              </a:ext>
            </a:extLst>
          </p:cNvPr>
          <p:cNvSpPr txBox="1"/>
          <p:nvPr/>
        </p:nvSpPr>
        <p:spPr>
          <a:xfrm>
            <a:off x="4738811" y="5389005"/>
            <a:ext cx="4815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E5F56108-C5EE-4DF5-8D2B-323E4CF11DF7}"/>
              </a:ext>
            </a:extLst>
          </p:cNvPr>
          <p:cNvGrpSpPr/>
          <p:nvPr/>
        </p:nvGrpSpPr>
        <p:grpSpPr>
          <a:xfrm>
            <a:off x="793352" y="5818309"/>
            <a:ext cx="7235270" cy="1042504"/>
            <a:chOff x="793352" y="5818309"/>
            <a:chExt cx="7235270" cy="1042504"/>
          </a:xfrm>
        </p:grpSpPr>
        <p:sp>
          <p:nvSpPr>
            <p:cNvPr id="50" name="正方形/長方形 49">
              <a:extLst>
                <a:ext uri="{FF2B5EF4-FFF2-40B4-BE49-F238E27FC236}">
                  <a16:creationId xmlns:a16="http://schemas.microsoft.com/office/drawing/2014/main" id="{6598BF6D-07FF-4E0E-998E-B7CB85162EE2}"/>
                </a:ext>
              </a:extLst>
            </p:cNvPr>
            <p:cNvSpPr/>
            <p:nvPr/>
          </p:nvSpPr>
          <p:spPr>
            <a:xfrm>
              <a:off x="793352" y="5896929"/>
              <a:ext cx="7235270" cy="963884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65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5FCDDA8-F229-4038-ADAA-88F9D2606ACB}"/>
                </a:ext>
              </a:extLst>
            </p:cNvPr>
            <p:cNvSpPr txBox="1"/>
            <p:nvPr/>
          </p:nvSpPr>
          <p:spPr>
            <a:xfrm>
              <a:off x="1166112" y="5818309"/>
              <a:ext cx="677373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</a:t>
              </a:r>
              <a:br>
                <a:rPr lang="en-US" altLang="ja-JP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（ファイル名：「（自分の名前）</a:t>
              </a: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0404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しかくけい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」）</a:t>
              </a:r>
              <a:endParaRPr lang="ja-JP" altLang="en-US" sz="16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3C8A98A0-E994-487D-BC05-EAEF2EA3CBC5}"/>
                </a:ext>
              </a:extLst>
            </p:cNvPr>
            <p:cNvSpPr txBox="1"/>
            <p:nvPr/>
          </p:nvSpPr>
          <p:spPr>
            <a:xfrm>
              <a:off x="2621566" y="5882773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5196C0A-3837-4816-B0F9-70777DB90D02}"/>
                </a:ext>
              </a:extLst>
            </p:cNvPr>
            <p:cNvSpPr txBox="1"/>
            <p:nvPr/>
          </p:nvSpPr>
          <p:spPr>
            <a:xfrm>
              <a:off x="2446440" y="6392717"/>
              <a:ext cx="4193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C3F2BB1A-891E-47AC-B542-37B9A7A45817}"/>
                </a:ext>
              </a:extLst>
            </p:cNvPr>
            <p:cNvSpPr txBox="1"/>
            <p:nvPr/>
          </p:nvSpPr>
          <p:spPr>
            <a:xfrm>
              <a:off x="3225362" y="6395261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22ED9DD0-75BF-4303-BD9D-201B153EC73B}"/>
                </a:ext>
              </a:extLst>
            </p:cNvPr>
            <p:cNvSpPr txBox="1"/>
            <p:nvPr/>
          </p:nvSpPr>
          <p:spPr>
            <a:xfrm>
              <a:off x="3853093" y="6395261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350031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47474EDF-5FC4-432C-8F7C-D658804FAF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4600" y="1375763"/>
            <a:ext cx="1704975" cy="253365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ロボットカーを四角形に走らせよう！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A14A9DD-29C1-4A0B-B524-9A757AEA2053}"/>
              </a:ext>
            </a:extLst>
          </p:cNvPr>
          <p:cNvSpPr txBox="1"/>
          <p:nvPr/>
        </p:nvSpPr>
        <p:spPr>
          <a:xfrm>
            <a:off x="2317071" y="389099"/>
            <a:ext cx="10120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しかくけい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090DFC0-EC0C-41B4-A82F-14B1D74070D9}"/>
              </a:ext>
            </a:extLst>
          </p:cNvPr>
          <p:cNvSpPr txBox="1"/>
          <p:nvPr/>
        </p:nvSpPr>
        <p:spPr>
          <a:xfrm>
            <a:off x="3544530" y="398888"/>
            <a:ext cx="4512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77F28B64-6A8C-4218-84E6-23E376B538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268" y="1353444"/>
            <a:ext cx="1447800" cy="2305050"/>
          </a:xfrm>
          <a:prstGeom prst="rect">
            <a:avLst/>
          </a:prstGeom>
        </p:spPr>
      </p:pic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69EDC9CA-192E-4F64-BC14-8D2E523035C8}"/>
              </a:ext>
            </a:extLst>
          </p:cNvPr>
          <p:cNvGrpSpPr/>
          <p:nvPr/>
        </p:nvGrpSpPr>
        <p:grpSpPr>
          <a:xfrm>
            <a:off x="2455894" y="1558704"/>
            <a:ext cx="652422" cy="639195"/>
            <a:chOff x="303415" y="2322618"/>
            <a:chExt cx="652422" cy="639195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E0BC07DC-F67A-4493-84F7-2911734760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7516" y="2408035"/>
              <a:ext cx="561975" cy="485775"/>
            </a:xfrm>
            <a:prstGeom prst="rect">
              <a:avLst/>
            </a:prstGeom>
          </p:spPr>
        </p:pic>
        <p:sp>
          <p:nvSpPr>
            <p:cNvPr id="33" name="四角形: 角を丸くする 32">
              <a:extLst>
                <a:ext uri="{FF2B5EF4-FFF2-40B4-BE49-F238E27FC236}">
                  <a16:creationId xmlns:a16="http://schemas.microsoft.com/office/drawing/2014/main" id="{33A9B2A9-692B-4E7D-8CCA-5CD5BDC0289C}"/>
                </a:ext>
              </a:extLst>
            </p:cNvPr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D0306DDC-23A0-4EB4-A7B2-3B56C03D3584}"/>
              </a:ext>
            </a:extLst>
          </p:cNvPr>
          <p:cNvCxnSpPr>
            <a:cxnSpLocks/>
          </p:cNvCxnSpPr>
          <p:nvPr/>
        </p:nvCxnSpPr>
        <p:spPr>
          <a:xfrm>
            <a:off x="3109122" y="2046977"/>
            <a:ext cx="3315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矢印: 右 34">
            <a:extLst>
              <a:ext uri="{FF2B5EF4-FFF2-40B4-BE49-F238E27FC236}">
                <a16:creationId xmlns:a16="http://schemas.microsoft.com/office/drawing/2014/main" id="{3412B2E4-0C99-46D1-8051-945E72B7B484}"/>
              </a:ext>
            </a:extLst>
          </p:cNvPr>
          <p:cNvSpPr/>
          <p:nvPr/>
        </p:nvSpPr>
        <p:spPr>
          <a:xfrm>
            <a:off x="2331604" y="2407489"/>
            <a:ext cx="880625" cy="895350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BE381636-343B-4C6E-A29E-33BC7B13CEA0}"/>
              </a:ext>
            </a:extLst>
          </p:cNvPr>
          <p:cNvGrpSpPr/>
          <p:nvPr/>
        </p:nvGrpSpPr>
        <p:grpSpPr>
          <a:xfrm>
            <a:off x="5286389" y="1870071"/>
            <a:ext cx="3734426" cy="1226024"/>
            <a:chOff x="5271856" y="1695377"/>
            <a:chExt cx="3734426" cy="1226024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8DF9B6C0-BDB8-4885-8139-7AA67DF5DC64}"/>
                </a:ext>
              </a:extLst>
            </p:cNvPr>
            <p:cNvSpPr txBox="1"/>
            <p:nvPr/>
          </p:nvSpPr>
          <p:spPr>
            <a:xfrm>
              <a:off x="5271856" y="1790322"/>
              <a:ext cx="373442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4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回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19923FF9-943A-45C5-8B39-04170067683A}"/>
                </a:ext>
              </a:extLst>
            </p:cNvPr>
            <p:cNvSpPr txBox="1"/>
            <p:nvPr/>
          </p:nvSpPr>
          <p:spPr>
            <a:xfrm>
              <a:off x="5421234" y="1853197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A3E6D17C-9625-4307-9546-8E9A90108E1F}"/>
                </a:ext>
              </a:extLst>
            </p:cNvPr>
            <p:cNvSpPr txBox="1"/>
            <p:nvPr/>
          </p:nvSpPr>
          <p:spPr>
            <a:xfrm>
              <a:off x="8193410" y="185319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41DD9019-2A0B-490C-8CE4-8B153199CFCA}"/>
                </a:ext>
              </a:extLst>
            </p:cNvPr>
            <p:cNvSpPr txBox="1"/>
            <p:nvPr/>
          </p:nvSpPr>
          <p:spPr>
            <a:xfrm>
              <a:off x="6254018" y="2385893"/>
              <a:ext cx="777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3609FE69-DDA1-42ED-887A-27A3715BF4CD}"/>
                </a:ext>
              </a:extLst>
            </p:cNvPr>
            <p:cNvSpPr txBox="1"/>
            <p:nvPr/>
          </p:nvSpPr>
          <p:spPr>
            <a:xfrm>
              <a:off x="5538140" y="2383082"/>
              <a:ext cx="62379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F79FEE47-D76C-4979-B101-DCE701F05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03205" y="1695377"/>
              <a:ext cx="1265030" cy="838273"/>
            </a:xfrm>
            <a:prstGeom prst="rect">
              <a:avLst/>
            </a:prstGeom>
          </p:spPr>
        </p:pic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C6586541-E527-474E-8097-3980E012FBA2}"/>
              </a:ext>
            </a:extLst>
          </p:cNvPr>
          <p:cNvGrpSpPr/>
          <p:nvPr/>
        </p:nvGrpSpPr>
        <p:grpSpPr>
          <a:xfrm>
            <a:off x="300614" y="5059778"/>
            <a:ext cx="6901008" cy="602727"/>
            <a:chOff x="760421" y="6157748"/>
            <a:chExt cx="6901008" cy="602727"/>
          </a:xfrm>
        </p:grpSpPr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9E98EF4B-2C03-4886-949B-85F05F0855EA}"/>
                </a:ext>
              </a:extLst>
            </p:cNvPr>
            <p:cNvSpPr txBox="1"/>
            <p:nvPr/>
          </p:nvSpPr>
          <p:spPr>
            <a:xfrm>
              <a:off x="760421" y="6157748"/>
              <a:ext cx="690100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関数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を選び、繰り返しブロックの外につなげる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8A95FA32-7DFD-4C8A-B215-94B330D1695D}"/>
                </a:ext>
              </a:extLst>
            </p:cNvPr>
            <p:cNvSpPr txBox="1"/>
            <p:nvPr/>
          </p:nvSpPr>
          <p:spPr>
            <a:xfrm>
              <a:off x="3003655" y="6227604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AD41562F-A208-4996-B30B-A9E94B44412B}"/>
                </a:ext>
              </a:extLst>
            </p:cNvPr>
            <p:cNvSpPr txBox="1"/>
            <p:nvPr/>
          </p:nvSpPr>
          <p:spPr>
            <a:xfrm>
              <a:off x="966974" y="6227604"/>
              <a:ext cx="7011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1" name="図 60">
              <a:extLst>
                <a:ext uri="{FF2B5EF4-FFF2-40B4-BE49-F238E27FC236}">
                  <a16:creationId xmlns:a16="http://schemas.microsoft.com/office/drawing/2014/main" id="{9AD08309-3161-43E8-8733-41635155FE6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18064" y="6318477"/>
              <a:ext cx="518205" cy="441998"/>
            </a:xfrm>
            <a:prstGeom prst="rect">
              <a:avLst/>
            </a:prstGeom>
          </p:spPr>
        </p:pic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6318017E-CE0A-4523-9909-24AE11B93055}"/>
                </a:ext>
              </a:extLst>
            </p:cNvPr>
            <p:cNvSpPr txBox="1"/>
            <p:nvPr/>
          </p:nvSpPr>
          <p:spPr>
            <a:xfrm>
              <a:off x="3679399" y="6246833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AF2E04F7-401F-4876-BEA0-25415F18402E}"/>
                </a:ext>
              </a:extLst>
            </p:cNvPr>
            <p:cNvSpPr txBox="1"/>
            <p:nvPr/>
          </p:nvSpPr>
          <p:spPr>
            <a:xfrm>
              <a:off x="4139229" y="6236430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F5161358-3997-4187-9FF7-CB846500AF41}"/>
                </a:ext>
              </a:extLst>
            </p:cNvPr>
            <p:cNvSpPr txBox="1"/>
            <p:nvPr/>
          </p:nvSpPr>
          <p:spPr>
            <a:xfrm>
              <a:off x="5740915" y="6228237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そと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D5D82120-DA03-484E-8F0A-AC799AF03565}"/>
              </a:ext>
            </a:extLst>
          </p:cNvPr>
          <p:cNvGrpSpPr/>
          <p:nvPr/>
        </p:nvGrpSpPr>
        <p:grpSpPr>
          <a:xfrm>
            <a:off x="2339336" y="5997992"/>
            <a:ext cx="5732874" cy="565211"/>
            <a:chOff x="1635592" y="6186295"/>
            <a:chExt cx="5732874" cy="565211"/>
          </a:xfrm>
        </p:grpSpPr>
        <p:sp>
          <p:nvSpPr>
            <p:cNvPr id="77" name="正方形/長方形 76">
              <a:extLst>
                <a:ext uri="{FF2B5EF4-FFF2-40B4-BE49-F238E27FC236}">
                  <a16:creationId xmlns:a16="http://schemas.microsoft.com/office/drawing/2014/main" id="{F29E231D-F42D-4217-9040-D4FC463A4120}"/>
                </a:ext>
              </a:extLst>
            </p:cNvPr>
            <p:cNvSpPr/>
            <p:nvPr/>
          </p:nvSpPr>
          <p:spPr>
            <a:xfrm>
              <a:off x="1635592" y="6221162"/>
              <a:ext cx="5732874" cy="530344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65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935289D2-22BE-45EB-A362-FFFB0ECA7EB5}"/>
                </a:ext>
              </a:extLst>
            </p:cNvPr>
            <p:cNvSpPr txBox="1"/>
            <p:nvPr/>
          </p:nvSpPr>
          <p:spPr>
            <a:xfrm>
              <a:off x="2022627" y="6186295"/>
              <a:ext cx="47723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メインユニットに転送して実行してみよう！</a:t>
              </a: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770974CE-8783-4A70-8A5B-6FAB8E744737}"/>
                </a:ext>
              </a:extLst>
            </p:cNvPr>
            <p:cNvSpPr txBox="1"/>
            <p:nvPr/>
          </p:nvSpPr>
          <p:spPr>
            <a:xfrm>
              <a:off x="3885678" y="6237727"/>
              <a:ext cx="6698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てんそう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AAFDA065-4879-490B-8B42-534B73577176}"/>
                </a:ext>
              </a:extLst>
            </p:cNvPr>
            <p:cNvSpPr txBox="1"/>
            <p:nvPr/>
          </p:nvSpPr>
          <p:spPr>
            <a:xfrm>
              <a:off x="4686986" y="6246947"/>
              <a:ext cx="6698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じっこう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AD4BFE55-C8DD-4C1F-9C82-27363EE7D7B5}"/>
              </a:ext>
            </a:extLst>
          </p:cNvPr>
          <p:cNvGrpSpPr/>
          <p:nvPr/>
        </p:nvGrpSpPr>
        <p:grpSpPr>
          <a:xfrm>
            <a:off x="300614" y="3955500"/>
            <a:ext cx="8201370" cy="637910"/>
            <a:chOff x="272733" y="3697490"/>
            <a:chExt cx="8201370" cy="637910"/>
          </a:xfrm>
        </p:grpSpPr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6DD0AEE4-F6A2-4CBF-B214-C05F7C18656A}"/>
                </a:ext>
              </a:extLst>
            </p:cNvPr>
            <p:cNvSpPr txBox="1"/>
            <p:nvPr/>
          </p:nvSpPr>
          <p:spPr>
            <a:xfrm>
              <a:off x="272733" y="3697490"/>
              <a:ext cx="820137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関数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を選び、引数を「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」にして、繰り返しブロックに入れる。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6EC3D39B-92FB-4600-ADFD-00D358482299}"/>
                </a:ext>
              </a:extLst>
            </p:cNvPr>
            <p:cNvSpPr txBox="1"/>
            <p:nvPr/>
          </p:nvSpPr>
          <p:spPr>
            <a:xfrm>
              <a:off x="2515967" y="3767346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8" name="図 47">
              <a:extLst>
                <a:ext uri="{FF2B5EF4-FFF2-40B4-BE49-F238E27FC236}">
                  <a16:creationId xmlns:a16="http://schemas.microsoft.com/office/drawing/2014/main" id="{21328B6B-CB8C-4E78-920D-A5E1F7710D0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48243" y="3862919"/>
              <a:ext cx="701101" cy="472481"/>
            </a:xfrm>
            <a:prstGeom prst="rect">
              <a:avLst/>
            </a:prstGeom>
          </p:spPr>
        </p:pic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33EA5CF4-64D4-4EBA-975E-965FCA7F7A9E}"/>
                </a:ext>
              </a:extLst>
            </p:cNvPr>
            <p:cNvSpPr txBox="1"/>
            <p:nvPr/>
          </p:nvSpPr>
          <p:spPr>
            <a:xfrm>
              <a:off x="479286" y="3767346"/>
              <a:ext cx="7011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758ED366-01F4-456D-9395-958F85692050}"/>
                </a:ext>
              </a:extLst>
            </p:cNvPr>
            <p:cNvSpPr txBox="1"/>
            <p:nvPr/>
          </p:nvSpPr>
          <p:spPr>
            <a:xfrm>
              <a:off x="3218604" y="3767346"/>
              <a:ext cx="7011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ひきすう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A052135F-EFAF-4FAF-ABE0-DA6F4666265B}"/>
                </a:ext>
              </a:extLst>
            </p:cNvPr>
            <p:cNvSpPr txBox="1"/>
            <p:nvPr/>
          </p:nvSpPr>
          <p:spPr>
            <a:xfrm>
              <a:off x="5404672" y="3777749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8E2B8310-6F07-4EAE-9766-6071455765B1}"/>
                </a:ext>
              </a:extLst>
            </p:cNvPr>
            <p:cNvSpPr txBox="1"/>
            <p:nvPr/>
          </p:nvSpPr>
          <p:spPr>
            <a:xfrm>
              <a:off x="5864502" y="3767346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6DB7903B-0FB4-4BD3-8803-AD5E89D74731}"/>
                </a:ext>
              </a:extLst>
            </p:cNvPr>
            <p:cNvSpPr txBox="1"/>
            <p:nvPr/>
          </p:nvSpPr>
          <p:spPr>
            <a:xfrm>
              <a:off x="7506683" y="3766329"/>
              <a:ext cx="4182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6D46EF16-2415-4A7E-8089-D937AB031978}"/>
              </a:ext>
            </a:extLst>
          </p:cNvPr>
          <p:cNvGrpSpPr/>
          <p:nvPr/>
        </p:nvGrpSpPr>
        <p:grpSpPr>
          <a:xfrm>
            <a:off x="300614" y="4509885"/>
            <a:ext cx="8843386" cy="597055"/>
            <a:chOff x="272733" y="4251875"/>
            <a:chExt cx="8843386" cy="597055"/>
          </a:xfrm>
        </p:grpSpPr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FAD2D92F-74B3-4923-9A8D-3C7091E98E8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724434" y="4414552"/>
              <a:ext cx="777307" cy="434378"/>
            </a:xfrm>
            <a:prstGeom prst="rect">
              <a:avLst/>
            </a:prstGeom>
          </p:spPr>
        </p:pic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DD316A3C-A640-43F2-9FBE-77C587978AEE}"/>
                </a:ext>
              </a:extLst>
            </p:cNvPr>
            <p:cNvSpPr txBox="1"/>
            <p:nvPr/>
          </p:nvSpPr>
          <p:spPr>
            <a:xfrm>
              <a:off x="272733" y="4251875"/>
              <a:ext cx="884338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関数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を選び、引数を「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0.55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」にして、繰り返しブロックに入れる。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5799D260-151F-458A-9B0E-65F4415D058B}"/>
                </a:ext>
              </a:extLst>
            </p:cNvPr>
            <p:cNvSpPr txBox="1"/>
            <p:nvPr/>
          </p:nvSpPr>
          <p:spPr>
            <a:xfrm>
              <a:off x="2515967" y="4321731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B077F2E0-E124-4B26-945B-B7C4DD01A986}"/>
                </a:ext>
              </a:extLst>
            </p:cNvPr>
            <p:cNvSpPr txBox="1"/>
            <p:nvPr/>
          </p:nvSpPr>
          <p:spPr>
            <a:xfrm>
              <a:off x="479286" y="4321731"/>
              <a:ext cx="7011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5B1D7A4F-7E7A-4463-9D28-88F8CAD475B2}"/>
                </a:ext>
              </a:extLst>
            </p:cNvPr>
            <p:cNvSpPr txBox="1"/>
            <p:nvPr/>
          </p:nvSpPr>
          <p:spPr>
            <a:xfrm>
              <a:off x="3218604" y="4321731"/>
              <a:ext cx="7011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ひきすう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126A805F-4E9D-4A6C-94BF-5619623FF858}"/>
                </a:ext>
              </a:extLst>
            </p:cNvPr>
            <p:cNvSpPr txBox="1"/>
            <p:nvPr/>
          </p:nvSpPr>
          <p:spPr>
            <a:xfrm>
              <a:off x="5812947" y="4321424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BC400CAA-5F59-4252-A948-E597402AA3FB}"/>
                </a:ext>
              </a:extLst>
            </p:cNvPr>
            <p:cNvSpPr txBox="1"/>
            <p:nvPr/>
          </p:nvSpPr>
          <p:spPr>
            <a:xfrm>
              <a:off x="6272777" y="4311021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914D1E58-393F-4D54-A666-C6C07B900B17}"/>
                </a:ext>
              </a:extLst>
            </p:cNvPr>
            <p:cNvSpPr txBox="1"/>
            <p:nvPr/>
          </p:nvSpPr>
          <p:spPr>
            <a:xfrm>
              <a:off x="7883792" y="4326522"/>
              <a:ext cx="4182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7" name="グループ化 86">
            <a:extLst>
              <a:ext uri="{FF2B5EF4-FFF2-40B4-BE49-F238E27FC236}">
                <a16:creationId xmlns:a16="http://schemas.microsoft.com/office/drawing/2014/main" id="{CD9F7F9A-4AB4-44C6-B255-82AE1B119796}"/>
              </a:ext>
            </a:extLst>
          </p:cNvPr>
          <p:cNvGrpSpPr/>
          <p:nvPr/>
        </p:nvGrpSpPr>
        <p:grpSpPr>
          <a:xfrm>
            <a:off x="754499" y="5658123"/>
            <a:ext cx="1137104" cy="1137104"/>
            <a:chOff x="7429847" y="3481542"/>
            <a:chExt cx="1137104" cy="1137104"/>
          </a:xfrm>
        </p:grpSpPr>
        <p:sp>
          <p:nvSpPr>
            <p:cNvPr id="88" name="楕円 87">
              <a:extLst>
                <a:ext uri="{FF2B5EF4-FFF2-40B4-BE49-F238E27FC236}">
                  <a16:creationId xmlns:a16="http://schemas.microsoft.com/office/drawing/2014/main" id="{49504BD0-68DC-4621-9AD7-464223F028FE}"/>
                </a:ext>
              </a:extLst>
            </p:cNvPr>
            <p:cNvSpPr/>
            <p:nvPr/>
          </p:nvSpPr>
          <p:spPr>
            <a:xfrm>
              <a:off x="7429847" y="3481542"/>
              <a:ext cx="1137104" cy="1137104"/>
            </a:xfrm>
            <a:prstGeom prst="ellips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89" name="グラフィックス 88" descr="ダウンロード">
              <a:extLst>
                <a:ext uri="{FF2B5EF4-FFF2-40B4-BE49-F238E27FC236}">
                  <a16:creationId xmlns:a16="http://schemas.microsoft.com/office/drawing/2014/main" id="{1019C960-3501-4056-A646-E94547C4003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17515" y="3515684"/>
              <a:ext cx="761767" cy="761767"/>
            </a:xfrm>
            <a:prstGeom prst="rect">
              <a:avLst/>
            </a:prstGeom>
          </p:spPr>
        </p:pic>
        <p:grpSp>
          <p:nvGrpSpPr>
            <p:cNvPr id="90" name="グループ化 89">
              <a:extLst>
                <a:ext uri="{FF2B5EF4-FFF2-40B4-BE49-F238E27FC236}">
                  <a16:creationId xmlns:a16="http://schemas.microsoft.com/office/drawing/2014/main" id="{30B2D056-B4AE-4B3B-BA1B-53CB05069A1A}"/>
                </a:ext>
              </a:extLst>
            </p:cNvPr>
            <p:cNvGrpSpPr/>
            <p:nvPr/>
          </p:nvGrpSpPr>
          <p:grpSpPr>
            <a:xfrm>
              <a:off x="7640513" y="4095426"/>
              <a:ext cx="723371" cy="523220"/>
              <a:chOff x="6840404" y="5080504"/>
              <a:chExt cx="723371" cy="523220"/>
            </a:xfrm>
          </p:grpSpPr>
          <p:sp>
            <p:nvSpPr>
              <p:cNvPr id="91" name="テキスト ボックス 90">
                <a:extLst>
                  <a:ext uri="{FF2B5EF4-FFF2-40B4-BE49-F238E27FC236}">
                    <a16:creationId xmlns:a16="http://schemas.microsoft.com/office/drawing/2014/main" id="{198252B3-DE78-4737-811A-51BE97DDD546}"/>
                  </a:ext>
                </a:extLst>
              </p:cNvPr>
              <p:cNvSpPr txBox="1"/>
              <p:nvPr/>
            </p:nvSpPr>
            <p:spPr>
              <a:xfrm>
                <a:off x="6840404" y="5080504"/>
                <a:ext cx="72337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ja-JP" altLang="en-US" sz="1600" b="1" i="0" dirty="0">
                    <a:solidFill>
                      <a:schemeClr val="accent1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保存</a:t>
                </a:r>
                <a:endParaRPr lang="en-US" altLang="ja-JP" sz="1600" b="1" i="0" dirty="0">
                  <a:solidFill>
                    <a:schemeClr val="accent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92" name="テキスト ボックス 91">
                <a:extLst>
                  <a:ext uri="{FF2B5EF4-FFF2-40B4-BE49-F238E27FC236}">
                    <a16:creationId xmlns:a16="http://schemas.microsoft.com/office/drawing/2014/main" id="{40F18B30-0621-420E-BAA4-B89FB3DAA7D7}"/>
                  </a:ext>
                </a:extLst>
              </p:cNvPr>
              <p:cNvSpPr txBox="1"/>
              <p:nvPr/>
            </p:nvSpPr>
            <p:spPr>
              <a:xfrm>
                <a:off x="6840404" y="5126670"/>
                <a:ext cx="70884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chemeClr val="accent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ほぞん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9031814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図 32">
            <a:extLst>
              <a:ext uri="{FF2B5EF4-FFF2-40B4-BE49-F238E27FC236}">
                <a16:creationId xmlns:a16="http://schemas.microsoft.com/office/drawing/2014/main" id="{07F15B31-00BA-4D75-BDE7-98CAB43E576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8949820">
            <a:off x="2171939" y="2008347"/>
            <a:ext cx="1217758" cy="1224858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DA83E7E0-3C3D-4BAB-8AD6-4F2D85566BE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90620">
            <a:off x="3690736" y="3801519"/>
            <a:ext cx="1217759" cy="122485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ロボットカーを三角形に走らせよう！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A14A9DD-29C1-4A0B-B524-9A757AEA2053}"/>
              </a:ext>
            </a:extLst>
          </p:cNvPr>
          <p:cNvSpPr txBox="1"/>
          <p:nvPr/>
        </p:nvSpPr>
        <p:spPr>
          <a:xfrm>
            <a:off x="2317071" y="389099"/>
            <a:ext cx="10120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さんかくけい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DE1D434-FE89-419C-980D-79DD22BB8117}"/>
              </a:ext>
            </a:extLst>
          </p:cNvPr>
          <p:cNvSpPr txBox="1"/>
          <p:nvPr/>
        </p:nvSpPr>
        <p:spPr>
          <a:xfrm>
            <a:off x="97655" y="1179403"/>
            <a:ext cx="89486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左折の関数を作ろう。前進、止まる と組み合わせて三角形の形に走らせよう。</a:t>
            </a:r>
            <a:endParaRPr lang="en-US" altLang="ja-JP" sz="20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F66C7FA1-5D84-4E0A-B534-62766F8204F6}"/>
              </a:ext>
            </a:extLst>
          </p:cNvPr>
          <p:cNvSpPr txBox="1"/>
          <p:nvPr/>
        </p:nvSpPr>
        <p:spPr>
          <a:xfrm>
            <a:off x="3445854" y="1261678"/>
            <a:ext cx="3603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317995C5-0C69-4C6C-96F4-21884C3449E7}"/>
              </a:ext>
            </a:extLst>
          </p:cNvPr>
          <p:cNvSpPr txBox="1"/>
          <p:nvPr/>
        </p:nvSpPr>
        <p:spPr>
          <a:xfrm>
            <a:off x="7546903" y="1269662"/>
            <a:ext cx="4779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はし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D27EFAD8-8FF4-43EA-977F-604C3155BFF4}"/>
              </a:ext>
            </a:extLst>
          </p:cNvPr>
          <p:cNvSpPr txBox="1"/>
          <p:nvPr/>
        </p:nvSpPr>
        <p:spPr>
          <a:xfrm>
            <a:off x="5984270" y="1267295"/>
            <a:ext cx="9559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さんかくけい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47A95F4-9EDE-43F7-B680-9F8E2D070CE3}"/>
              </a:ext>
            </a:extLst>
          </p:cNvPr>
          <p:cNvSpPr txBox="1"/>
          <p:nvPr/>
        </p:nvSpPr>
        <p:spPr>
          <a:xfrm>
            <a:off x="97655" y="1261677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させつ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4FADD04-0F03-48B2-8953-A8DA4E8044AA}"/>
              </a:ext>
            </a:extLst>
          </p:cNvPr>
          <p:cNvSpPr txBox="1"/>
          <p:nvPr/>
        </p:nvSpPr>
        <p:spPr>
          <a:xfrm>
            <a:off x="2611252" y="1261678"/>
            <a:ext cx="7028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ぜんしん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449F9953-2E57-4A72-8950-3F161DC17506}"/>
              </a:ext>
            </a:extLst>
          </p:cNvPr>
          <p:cNvSpPr txBox="1"/>
          <p:nvPr/>
        </p:nvSpPr>
        <p:spPr>
          <a:xfrm>
            <a:off x="6940235" y="1269662"/>
            <a:ext cx="6833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かたち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090DFC0-EC0C-41B4-A82F-14B1D74070D9}"/>
              </a:ext>
            </a:extLst>
          </p:cNvPr>
          <p:cNvSpPr txBox="1"/>
          <p:nvPr/>
        </p:nvSpPr>
        <p:spPr>
          <a:xfrm>
            <a:off x="3544530" y="398888"/>
            <a:ext cx="4512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3A1496B-D0CB-4503-958C-9CD1617AB33C}"/>
              </a:ext>
            </a:extLst>
          </p:cNvPr>
          <p:cNvSpPr txBox="1"/>
          <p:nvPr/>
        </p:nvSpPr>
        <p:spPr>
          <a:xfrm>
            <a:off x="4561534" y="1267295"/>
            <a:ext cx="3603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D5CDD38-86A8-4D66-9C6B-26783FA95EB6}"/>
              </a:ext>
            </a:extLst>
          </p:cNvPr>
          <p:cNvSpPr txBox="1"/>
          <p:nvPr/>
        </p:nvSpPr>
        <p:spPr>
          <a:xfrm>
            <a:off x="5059006" y="1267295"/>
            <a:ext cx="3603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</a:p>
        </p:txBody>
      </p: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2DCCFBEC-4374-41AF-A3D4-005F5DD26183}"/>
              </a:ext>
            </a:extLst>
          </p:cNvPr>
          <p:cNvCxnSpPr>
            <a:cxnSpLocks/>
          </p:cNvCxnSpPr>
          <p:nvPr/>
        </p:nvCxnSpPr>
        <p:spPr>
          <a:xfrm>
            <a:off x="2778898" y="2541813"/>
            <a:ext cx="1397946" cy="2143553"/>
          </a:xfrm>
          <a:prstGeom prst="straightConnector1">
            <a:avLst/>
          </a:prstGeom>
          <a:ln w="2222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9209664-8C45-4D7E-B82B-1FAE49520BA4}"/>
              </a:ext>
            </a:extLst>
          </p:cNvPr>
          <p:cNvSpPr txBox="1"/>
          <p:nvPr/>
        </p:nvSpPr>
        <p:spPr>
          <a:xfrm>
            <a:off x="852984" y="1269662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968967C-24A2-4094-B1FA-E332D7A93CC8}"/>
              </a:ext>
            </a:extLst>
          </p:cNvPr>
          <p:cNvSpPr txBox="1"/>
          <p:nvPr/>
        </p:nvSpPr>
        <p:spPr>
          <a:xfrm>
            <a:off x="1589725" y="1281872"/>
            <a:ext cx="4779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FC1CB901-752B-41DE-8B1A-7E9688F608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4860669" y="1758773"/>
            <a:ext cx="1217759" cy="1224859"/>
          </a:xfrm>
          <a:prstGeom prst="rect">
            <a:avLst/>
          </a:prstGeom>
        </p:spPr>
      </p:pic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09A60F1A-4B6F-4AFC-AD9C-0F880A2C30AE}"/>
              </a:ext>
            </a:extLst>
          </p:cNvPr>
          <p:cNvCxnSpPr>
            <a:cxnSpLocks/>
          </p:cNvCxnSpPr>
          <p:nvPr/>
        </p:nvCxnSpPr>
        <p:spPr>
          <a:xfrm flipH="1">
            <a:off x="3061197" y="2389707"/>
            <a:ext cx="2113219" cy="0"/>
          </a:xfrm>
          <a:prstGeom prst="straightConnector1">
            <a:avLst/>
          </a:prstGeom>
          <a:ln w="2222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線矢印コネクタ 2">
            <a:extLst>
              <a:ext uri="{FF2B5EF4-FFF2-40B4-BE49-F238E27FC236}">
                <a16:creationId xmlns:a16="http://schemas.microsoft.com/office/drawing/2014/main" id="{FC6902F5-D0AA-4B30-9173-22F22B202224}"/>
              </a:ext>
            </a:extLst>
          </p:cNvPr>
          <p:cNvCxnSpPr>
            <a:cxnSpLocks/>
          </p:cNvCxnSpPr>
          <p:nvPr/>
        </p:nvCxnSpPr>
        <p:spPr>
          <a:xfrm flipV="1">
            <a:off x="4205755" y="2462534"/>
            <a:ext cx="1441473" cy="2070726"/>
          </a:xfrm>
          <a:prstGeom prst="straightConnector1">
            <a:avLst/>
          </a:prstGeom>
          <a:ln w="2222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171FCB2-6269-4E4A-98E5-F0B182A72C5A}"/>
              </a:ext>
            </a:extLst>
          </p:cNvPr>
          <p:cNvSpPr txBox="1"/>
          <p:nvPr/>
        </p:nvSpPr>
        <p:spPr>
          <a:xfrm>
            <a:off x="575923" y="5309061"/>
            <a:ext cx="62852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先程作った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0404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のプログラムを改造して作ろう！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D5FD073-4019-42CC-B07F-206828CB7F3A}"/>
              </a:ext>
            </a:extLst>
          </p:cNvPr>
          <p:cNvSpPr txBox="1"/>
          <p:nvPr/>
        </p:nvSpPr>
        <p:spPr>
          <a:xfrm>
            <a:off x="489779" y="5389005"/>
            <a:ext cx="101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さきほど 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2B82BF1-613F-4624-A44A-743F7114A7F6}"/>
              </a:ext>
            </a:extLst>
          </p:cNvPr>
          <p:cNvSpPr txBox="1"/>
          <p:nvPr/>
        </p:nvSpPr>
        <p:spPr>
          <a:xfrm>
            <a:off x="3805531" y="5389005"/>
            <a:ext cx="8117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かいぞう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9755A1C5-F199-4423-AD99-CCE404187B23}"/>
              </a:ext>
            </a:extLst>
          </p:cNvPr>
          <p:cNvSpPr txBox="1"/>
          <p:nvPr/>
        </p:nvSpPr>
        <p:spPr>
          <a:xfrm>
            <a:off x="4738811" y="5389005"/>
            <a:ext cx="4815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C77990D2-7BEC-4C70-804C-5C9467DC1FAE}"/>
              </a:ext>
            </a:extLst>
          </p:cNvPr>
          <p:cNvGrpSpPr/>
          <p:nvPr/>
        </p:nvGrpSpPr>
        <p:grpSpPr>
          <a:xfrm>
            <a:off x="793352" y="5818309"/>
            <a:ext cx="7235270" cy="1042504"/>
            <a:chOff x="793352" y="5818309"/>
            <a:chExt cx="7235270" cy="1042504"/>
          </a:xfrm>
        </p:grpSpPr>
        <p:sp>
          <p:nvSpPr>
            <p:cNvPr id="48" name="正方形/長方形 47">
              <a:extLst>
                <a:ext uri="{FF2B5EF4-FFF2-40B4-BE49-F238E27FC236}">
                  <a16:creationId xmlns:a16="http://schemas.microsoft.com/office/drawing/2014/main" id="{98622CBC-BAE4-41DE-B8EC-7AD6CB5AA73E}"/>
                </a:ext>
              </a:extLst>
            </p:cNvPr>
            <p:cNvSpPr/>
            <p:nvPr/>
          </p:nvSpPr>
          <p:spPr>
            <a:xfrm>
              <a:off x="793352" y="5896929"/>
              <a:ext cx="7235270" cy="963884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65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C4F45B82-4B02-4FC8-8376-8BC0E7D9F1DB}"/>
                </a:ext>
              </a:extLst>
            </p:cNvPr>
            <p:cNvSpPr txBox="1"/>
            <p:nvPr/>
          </p:nvSpPr>
          <p:spPr>
            <a:xfrm>
              <a:off x="1166112" y="5818309"/>
              <a:ext cx="677373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</a:t>
              </a:r>
              <a:br>
                <a:rPr lang="en-US" altLang="ja-JP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（ファイル名：「（自分の名前）</a:t>
              </a: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 0405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さんかくけい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」）</a:t>
              </a:r>
              <a:endParaRPr lang="ja-JP" altLang="en-US" sz="16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18C5ACE9-7182-4A68-BC8A-493EDC6DF1DC}"/>
                </a:ext>
              </a:extLst>
            </p:cNvPr>
            <p:cNvSpPr txBox="1"/>
            <p:nvPr/>
          </p:nvSpPr>
          <p:spPr>
            <a:xfrm>
              <a:off x="2621566" y="5882773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44A1CCC-0025-4E1B-AD40-D2066FF40108}"/>
                </a:ext>
              </a:extLst>
            </p:cNvPr>
            <p:cNvSpPr txBox="1"/>
            <p:nvPr/>
          </p:nvSpPr>
          <p:spPr>
            <a:xfrm>
              <a:off x="2446440" y="6392717"/>
              <a:ext cx="4193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02DC1FD1-8479-4DEB-9ED6-5FEB2832CA1C}"/>
                </a:ext>
              </a:extLst>
            </p:cNvPr>
            <p:cNvSpPr txBox="1"/>
            <p:nvPr/>
          </p:nvSpPr>
          <p:spPr>
            <a:xfrm>
              <a:off x="3225362" y="6395261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4DC88C42-B69A-427C-9242-60866C3BF388}"/>
                </a:ext>
              </a:extLst>
            </p:cNvPr>
            <p:cNvSpPr txBox="1"/>
            <p:nvPr/>
          </p:nvSpPr>
          <p:spPr>
            <a:xfrm>
              <a:off x="3853093" y="6395261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991936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182F18E-CE39-417C-AAB8-1E08CAAEE440}"/>
              </a:ext>
            </a:extLst>
          </p:cNvPr>
          <p:cNvSpPr txBox="1"/>
          <p:nvPr/>
        </p:nvSpPr>
        <p:spPr>
          <a:xfrm>
            <a:off x="598668" y="1628967"/>
            <a:ext cx="374251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回転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するのにかかった時間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</a:t>
            </a:r>
            <a:r>
              <a:rPr lang="en-US" altLang="ja-JP" dirty="0"/>
              <a:t>】</a:t>
            </a:r>
            <a:r>
              <a:rPr lang="ja-JP" altLang="en-US" dirty="0"/>
              <a:t>回転する時間の計算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A1FC6C2-66BF-4FE1-8E6F-F09396FEAC96}"/>
              </a:ext>
            </a:extLst>
          </p:cNvPr>
          <p:cNvSpPr txBox="1"/>
          <p:nvPr/>
        </p:nvSpPr>
        <p:spPr>
          <a:xfrm>
            <a:off x="832644" y="1706753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4420938-EEF7-44C6-A8BF-A82B77EA25A0}"/>
              </a:ext>
            </a:extLst>
          </p:cNvPr>
          <p:cNvSpPr txBox="1"/>
          <p:nvPr/>
        </p:nvSpPr>
        <p:spPr>
          <a:xfrm>
            <a:off x="3141184" y="1706753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じかん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182DEE2-7F74-468C-BEF9-86D07351D579}"/>
              </a:ext>
            </a:extLst>
          </p:cNvPr>
          <p:cNvSpPr txBox="1"/>
          <p:nvPr/>
        </p:nvSpPr>
        <p:spPr>
          <a:xfrm>
            <a:off x="598668" y="2820056"/>
            <a:ext cx="324536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回転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するのにかか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時間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61B11F4-F2A2-4E8E-8D42-22D4826D55A8}"/>
              </a:ext>
            </a:extLst>
          </p:cNvPr>
          <p:cNvSpPr txBox="1"/>
          <p:nvPr/>
        </p:nvSpPr>
        <p:spPr>
          <a:xfrm>
            <a:off x="634022" y="4079395"/>
            <a:ext cx="454150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u="sng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1/3</a:t>
            </a:r>
            <a:r>
              <a:rPr lang="ja-JP" altLang="en-US" b="1" i="0" u="sng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回転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120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度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曲がる）のにかか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時間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7AEFD16-6ABF-48EE-A106-9493A1A197C5}"/>
              </a:ext>
            </a:extLst>
          </p:cNvPr>
          <p:cNvSpPr txBox="1"/>
          <p:nvPr/>
        </p:nvSpPr>
        <p:spPr>
          <a:xfrm>
            <a:off x="5887826" y="1644608"/>
            <a:ext cx="116840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22</a:t>
            </a:r>
            <a:r>
              <a:rPr lang="ja-JP" altLang="en-US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秒</a:t>
            </a:r>
            <a:endParaRPr lang="en-US" altLang="ja-JP" b="1" i="0" u="sng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919C11F4-E07F-4185-A59C-F8912EBFF97E}"/>
              </a:ext>
            </a:extLst>
          </p:cNvPr>
          <p:cNvSpPr txBox="1"/>
          <p:nvPr/>
        </p:nvSpPr>
        <p:spPr>
          <a:xfrm>
            <a:off x="5914459" y="2820056"/>
            <a:ext cx="312300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22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秒　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÷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＝　</a:t>
            </a:r>
            <a:r>
              <a:rPr lang="en-US" altLang="ja-JP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2.2</a:t>
            </a:r>
            <a:r>
              <a:rPr lang="ja-JP" altLang="en-US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秒</a:t>
            </a:r>
            <a:endParaRPr lang="en-US" altLang="ja-JP" b="1" i="0" u="sng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761C8FC9-6C28-4CAA-92EC-AB29A0111BB0}"/>
              </a:ext>
            </a:extLst>
          </p:cNvPr>
          <p:cNvSpPr txBox="1"/>
          <p:nvPr/>
        </p:nvSpPr>
        <p:spPr>
          <a:xfrm>
            <a:off x="5886313" y="4082166"/>
            <a:ext cx="312300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2.2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秒　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÷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＝　</a:t>
            </a:r>
            <a:r>
              <a:rPr lang="en-US" altLang="ja-JP" b="1" u="sng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0.73</a:t>
            </a:r>
            <a:r>
              <a:rPr lang="ja-JP" altLang="en-US" b="1" u="sng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秒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3A068654-006D-45CF-8287-AB34EF0AD9DD}"/>
              </a:ext>
            </a:extLst>
          </p:cNvPr>
          <p:cNvSpPr txBox="1"/>
          <p:nvPr/>
        </p:nvSpPr>
        <p:spPr>
          <a:xfrm>
            <a:off x="4941181" y="1636788"/>
            <a:ext cx="94664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・・・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F397931-5FB1-467A-8AAF-2A0AA5CC3238}"/>
              </a:ext>
            </a:extLst>
          </p:cNvPr>
          <p:cNvSpPr txBox="1"/>
          <p:nvPr/>
        </p:nvSpPr>
        <p:spPr>
          <a:xfrm>
            <a:off x="4967814" y="2849383"/>
            <a:ext cx="94664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・・・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C64740ED-0340-412D-B1BF-587020340AC5}"/>
              </a:ext>
            </a:extLst>
          </p:cNvPr>
          <p:cNvSpPr txBox="1"/>
          <p:nvPr/>
        </p:nvSpPr>
        <p:spPr>
          <a:xfrm>
            <a:off x="4950477" y="4079395"/>
            <a:ext cx="94664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・・・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5E4D898-54FF-474A-8EE4-AE99428E992D}"/>
              </a:ext>
            </a:extLst>
          </p:cNvPr>
          <p:cNvSpPr txBox="1"/>
          <p:nvPr/>
        </p:nvSpPr>
        <p:spPr>
          <a:xfrm>
            <a:off x="6070636" y="1706753"/>
            <a:ext cx="605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76A63245-0110-4D16-AB6E-378C0CFE457A}"/>
              </a:ext>
            </a:extLst>
          </p:cNvPr>
          <p:cNvSpPr txBox="1"/>
          <p:nvPr/>
        </p:nvSpPr>
        <p:spPr>
          <a:xfrm>
            <a:off x="713588" y="2901600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D07F1AEF-A27B-4577-906A-C741847ACBC2}"/>
              </a:ext>
            </a:extLst>
          </p:cNvPr>
          <p:cNvSpPr txBox="1"/>
          <p:nvPr/>
        </p:nvSpPr>
        <p:spPr>
          <a:xfrm>
            <a:off x="2778613" y="2891702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じかん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D893489E-9227-4D35-A8A2-C3DE27323C26}"/>
              </a:ext>
            </a:extLst>
          </p:cNvPr>
          <p:cNvSpPr txBox="1"/>
          <p:nvPr/>
        </p:nvSpPr>
        <p:spPr>
          <a:xfrm>
            <a:off x="6088392" y="2881816"/>
            <a:ext cx="605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AC1611A5-AD30-4F70-86FB-901C1659E59A}"/>
              </a:ext>
            </a:extLst>
          </p:cNvPr>
          <p:cNvSpPr txBox="1"/>
          <p:nvPr/>
        </p:nvSpPr>
        <p:spPr>
          <a:xfrm>
            <a:off x="8300411" y="2896715"/>
            <a:ext cx="605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E5EF2D2A-9866-4FB3-9645-A9D720FCD344}"/>
              </a:ext>
            </a:extLst>
          </p:cNvPr>
          <p:cNvSpPr txBox="1"/>
          <p:nvPr/>
        </p:nvSpPr>
        <p:spPr>
          <a:xfrm>
            <a:off x="6166811" y="4130907"/>
            <a:ext cx="605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23F2F845-BCE0-4380-A5DD-944B75A1D024}"/>
              </a:ext>
            </a:extLst>
          </p:cNvPr>
          <p:cNvSpPr txBox="1"/>
          <p:nvPr/>
        </p:nvSpPr>
        <p:spPr>
          <a:xfrm>
            <a:off x="8378830" y="4145806"/>
            <a:ext cx="605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C7C2AAD0-A1A7-4D56-A374-F58F4F3BF29E}"/>
              </a:ext>
            </a:extLst>
          </p:cNvPr>
          <p:cNvSpPr txBox="1"/>
          <p:nvPr/>
        </p:nvSpPr>
        <p:spPr>
          <a:xfrm>
            <a:off x="985419" y="4130907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07F55834-44AF-497C-A8CC-0C36308753D8}"/>
              </a:ext>
            </a:extLst>
          </p:cNvPr>
          <p:cNvSpPr txBox="1"/>
          <p:nvPr/>
        </p:nvSpPr>
        <p:spPr>
          <a:xfrm>
            <a:off x="4485237" y="4130906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じかん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E5BA5C17-166C-4A16-BE3B-DF5EBF954E83}"/>
              </a:ext>
            </a:extLst>
          </p:cNvPr>
          <p:cNvSpPr txBox="1"/>
          <p:nvPr/>
        </p:nvSpPr>
        <p:spPr>
          <a:xfrm>
            <a:off x="2282946" y="4130907"/>
            <a:ext cx="509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</a:t>
            </a:r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ま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矢印: 右 65">
            <a:extLst>
              <a:ext uri="{FF2B5EF4-FFF2-40B4-BE49-F238E27FC236}">
                <a16:creationId xmlns:a16="http://schemas.microsoft.com/office/drawing/2014/main" id="{A7D28830-49C4-4824-AEC7-F4E9FC8BC545}"/>
              </a:ext>
            </a:extLst>
          </p:cNvPr>
          <p:cNvSpPr/>
          <p:nvPr/>
        </p:nvSpPr>
        <p:spPr>
          <a:xfrm rot="5400000">
            <a:off x="1809521" y="2200775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7" name="矢印: 右 66">
            <a:extLst>
              <a:ext uri="{FF2B5EF4-FFF2-40B4-BE49-F238E27FC236}">
                <a16:creationId xmlns:a16="http://schemas.microsoft.com/office/drawing/2014/main" id="{2A17CD4B-1CA4-4CAE-8FA7-342B65FD1C1A}"/>
              </a:ext>
            </a:extLst>
          </p:cNvPr>
          <p:cNvSpPr/>
          <p:nvPr/>
        </p:nvSpPr>
        <p:spPr>
          <a:xfrm rot="5400000">
            <a:off x="1837508" y="337456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68" name="図 67">
            <a:extLst>
              <a:ext uri="{FF2B5EF4-FFF2-40B4-BE49-F238E27FC236}">
                <a16:creationId xmlns:a16="http://schemas.microsoft.com/office/drawing/2014/main" id="{8CE999B4-2ECE-4B1C-A6EC-79DA6D075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7409" y="5161636"/>
            <a:ext cx="1064481" cy="1696364"/>
          </a:xfrm>
          <a:prstGeom prst="rect">
            <a:avLst/>
          </a:prstGeom>
        </p:spPr>
      </p:pic>
      <p:sp>
        <p:nvSpPr>
          <p:cNvPr id="69" name="吹き出し: 角を丸めた四角形 68">
            <a:extLst>
              <a:ext uri="{FF2B5EF4-FFF2-40B4-BE49-F238E27FC236}">
                <a16:creationId xmlns:a16="http://schemas.microsoft.com/office/drawing/2014/main" id="{FD14CA44-558B-4F51-B5A1-A96F8229BECA}"/>
              </a:ext>
            </a:extLst>
          </p:cNvPr>
          <p:cNvSpPr/>
          <p:nvPr/>
        </p:nvSpPr>
        <p:spPr>
          <a:xfrm>
            <a:off x="1212110" y="5338734"/>
            <a:ext cx="5401754" cy="1255913"/>
          </a:xfrm>
          <a:prstGeom prst="wedgeRoundRectCallout">
            <a:avLst>
              <a:gd name="adj1" fmla="val 53939"/>
              <a:gd name="adj2" fmla="val -2346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E31CD98A-548B-468F-8E11-1C69D08ADDF4}"/>
              </a:ext>
            </a:extLst>
          </p:cNvPr>
          <p:cNvSpPr txBox="1"/>
          <p:nvPr/>
        </p:nvSpPr>
        <p:spPr>
          <a:xfrm>
            <a:off x="1212110" y="5449669"/>
            <a:ext cx="52754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四角形の時と回転する角度が違うことに気付いたかな？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キミの測定結果を使って時間を計算してね！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5A5828F1-169F-410E-91DE-368E678E358C}"/>
              </a:ext>
            </a:extLst>
          </p:cNvPr>
          <p:cNvSpPr txBox="1"/>
          <p:nvPr/>
        </p:nvSpPr>
        <p:spPr>
          <a:xfrm>
            <a:off x="1793823" y="6002202"/>
            <a:ext cx="9847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そくていけっか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C3AE9E92-FDD1-44C5-A7BE-FE1B4C781BC5}"/>
              </a:ext>
            </a:extLst>
          </p:cNvPr>
          <p:cNvSpPr txBox="1"/>
          <p:nvPr/>
        </p:nvSpPr>
        <p:spPr>
          <a:xfrm>
            <a:off x="2821686" y="6002202"/>
            <a:ext cx="4403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73D281CC-32D7-4D04-AAEE-6ED9A67C9EBC}"/>
              </a:ext>
            </a:extLst>
          </p:cNvPr>
          <p:cNvSpPr txBox="1"/>
          <p:nvPr/>
        </p:nvSpPr>
        <p:spPr>
          <a:xfrm>
            <a:off x="1165737" y="5510361"/>
            <a:ext cx="82286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しかくけい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49D1C0AC-001B-459E-B03B-252F494C0859}"/>
              </a:ext>
            </a:extLst>
          </p:cNvPr>
          <p:cNvSpPr txBox="1"/>
          <p:nvPr/>
        </p:nvSpPr>
        <p:spPr>
          <a:xfrm>
            <a:off x="3461138" y="6002202"/>
            <a:ext cx="5667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じかん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09E36C93-F5C9-456E-9BF4-9BD280CE8D5C}"/>
              </a:ext>
            </a:extLst>
          </p:cNvPr>
          <p:cNvSpPr txBox="1"/>
          <p:nvPr/>
        </p:nvSpPr>
        <p:spPr>
          <a:xfrm>
            <a:off x="551506" y="384989"/>
            <a:ext cx="732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0C3C16F-BB24-46C2-85C7-8A5ABDDDAA85}"/>
              </a:ext>
            </a:extLst>
          </p:cNvPr>
          <p:cNvSpPr txBox="1"/>
          <p:nvPr/>
        </p:nvSpPr>
        <p:spPr>
          <a:xfrm>
            <a:off x="1416743" y="384989"/>
            <a:ext cx="732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かいてん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8EB503-54E8-49B4-9113-BECFF75D1185}"/>
              </a:ext>
            </a:extLst>
          </p:cNvPr>
          <p:cNvSpPr txBox="1"/>
          <p:nvPr/>
        </p:nvSpPr>
        <p:spPr>
          <a:xfrm>
            <a:off x="2675808" y="384989"/>
            <a:ext cx="732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じかん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57DB35D5-3347-4B0D-A9A1-4BCCB6D1ED7A}"/>
              </a:ext>
            </a:extLst>
          </p:cNvPr>
          <p:cNvSpPr txBox="1"/>
          <p:nvPr/>
        </p:nvSpPr>
        <p:spPr>
          <a:xfrm>
            <a:off x="3603509" y="384989"/>
            <a:ext cx="732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けいさん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21CCE0C0-43DD-44BF-A6AD-8DB023E12F4D}"/>
              </a:ext>
            </a:extLst>
          </p:cNvPr>
          <p:cNvSpPr txBox="1"/>
          <p:nvPr/>
        </p:nvSpPr>
        <p:spPr>
          <a:xfrm>
            <a:off x="3998924" y="6002202"/>
            <a:ext cx="7361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けいさん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46431C8-64DA-40C9-ADB4-6D7728420F84}"/>
              </a:ext>
            </a:extLst>
          </p:cNvPr>
          <p:cNvSpPr txBox="1"/>
          <p:nvPr/>
        </p:nvSpPr>
        <p:spPr>
          <a:xfrm>
            <a:off x="2353836" y="5510361"/>
            <a:ext cx="7089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963FB165-ABFD-40C6-8895-637F19862599}"/>
              </a:ext>
            </a:extLst>
          </p:cNvPr>
          <p:cNvSpPr txBox="1"/>
          <p:nvPr/>
        </p:nvSpPr>
        <p:spPr>
          <a:xfrm>
            <a:off x="3160926" y="5510361"/>
            <a:ext cx="7089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かくど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70D608B9-7788-4894-8212-147750D93EA4}"/>
              </a:ext>
            </a:extLst>
          </p:cNvPr>
          <p:cNvSpPr txBox="1"/>
          <p:nvPr/>
        </p:nvSpPr>
        <p:spPr>
          <a:xfrm>
            <a:off x="3825498" y="5510361"/>
            <a:ext cx="4403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ちが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ADC35775-E124-48E0-A3A9-C0E9DE81C8A7}"/>
              </a:ext>
            </a:extLst>
          </p:cNvPr>
          <p:cNvSpPr txBox="1"/>
          <p:nvPr/>
        </p:nvSpPr>
        <p:spPr>
          <a:xfrm>
            <a:off x="4892147" y="5510361"/>
            <a:ext cx="5232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きづ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698BB778-A157-4384-9D07-F95140869CE1}"/>
              </a:ext>
            </a:extLst>
          </p:cNvPr>
          <p:cNvSpPr txBox="1"/>
          <p:nvPr/>
        </p:nvSpPr>
        <p:spPr>
          <a:xfrm>
            <a:off x="1988598" y="5510361"/>
            <a:ext cx="4403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1277683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AAC4953-06C5-4F25-A4EC-767572B558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456" y="1987422"/>
            <a:ext cx="3019425" cy="279082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ロボットカーを三角形に走らせよう！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592AEC6-6173-44DD-8715-04B8060357ED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左折するプログラムを定義しよう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E4D009C-80EB-4286-BC74-8E0ED731132D}"/>
              </a:ext>
            </a:extLst>
          </p:cNvPr>
          <p:cNvSpPr txBox="1"/>
          <p:nvPr/>
        </p:nvSpPr>
        <p:spPr>
          <a:xfrm>
            <a:off x="456760" y="1303385"/>
            <a:ext cx="748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させつ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B1BC4DF-302F-44CA-B208-C0AAD618DDFC}"/>
              </a:ext>
            </a:extLst>
          </p:cNvPr>
          <p:cNvSpPr txBox="1"/>
          <p:nvPr/>
        </p:nvSpPr>
        <p:spPr>
          <a:xfrm>
            <a:off x="2717409" y="1316211"/>
            <a:ext cx="748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ていぎ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531B032A-949F-487A-873E-0513D86C3E4B}"/>
              </a:ext>
            </a:extLst>
          </p:cNvPr>
          <p:cNvGrpSpPr/>
          <p:nvPr/>
        </p:nvGrpSpPr>
        <p:grpSpPr>
          <a:xfrm>
            <a:off x="4154358" y="1699451"/>
            <a:ext cx="4621524" cy="1685077"/>
            <a:chOff x="4154358" y="1699451"/>
            <a:chExt cx="4621524" cy="1685077"/>
          </a:xfrm>
        </p:grpSpPr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3D9257A7-1298-44EF-A66F-D3E8C0DE6B48}"/>
                </a:ext>
              </a:extLst>
            </p:cNvPr>
            <p:cNvSpPr txBox="1"/>
            <p:nvPr/>
          </p:nvSpPr>
          <p:spPr>
            <a:xfrm>
              <a:off x="4154358" y="1699451"/>
              <a:ext cx="4621524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関数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左折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」という名前の関数を作る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（引数に「秒」を設定する）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8371DBBA-5D46-4EF2-BC0F-BF981B2E9DB8}"/>
                </a:ext>
              </a:extLst>
            </p:cNvPr>
            <p:cNvSpPr txBox="1"/>
            <p:nvPr/>
          </p:nvSpPr>
          <p:spPr>
            <a:xfrm>
              <a:off x="7768487" y="177985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553FA3B2-3C21-4E38-B95A-65D7060C99B3}"/>
                </a:ext>
              </a:extLst>
            </p:cNvPr>
            <p:cNvSpPr txBox="1"/>
            <p:nvPr/>
          </p:nvSpPr>
          <p:spPr>
            <a:xfrm>
              <a:off x="4309238" y="1779851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F4D81AC2-5BE7-4DC4-BBA5-8AA906766CC7}"/>
                </a:ext>
              </a:extLst>
            </p:cNvPr>
            <p:cNvSpPr txBox="1"/>
            <p:nvPr/>
          </p:nvSpPr>
          <p:spPr>
            <a:xfrm>
              <a:off x="6811139" y="1779851"/>
              <a:ext cx="6279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8A05B222-16E2-460E-BD61-64A9F290F7D2}"/>
                </a:ext>
              </a:extLst>
            </p:cNvPr>
            <p:cNvSpPr txBox="1"/>
            <p:nvPr/>
          </p:nvSpPr>
          <p:spPr>
            <a:xfrm>
              <a:off x="6364944" y="2316575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939B3362-0E40-4048-A79B-672AB3A485C1}"/>
                </a:ext>
              </a:extLst>
            </p:cNvPr>
            <p:cNvSpPr txBox="1"/>
            <p:nvPr/>
          </p:nvSpPr>
          <p:spPr>
            <a:xfrm>
              <a:off x="5668178" y="2316575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E61B3222-EE1D-4DE7-A554-405CD6E6E5A7}"/>
                </a:ext>
              </a:extLst>
            </p:cNvPr>
            <p:cNvSpPr txBox="1"/>
            <p:nvPr/>
          </p:nvSpPr>
          <p:spPr>
            <a:xfrm>
              <a:off x="7029145" y="2316575"/>
              <a:ext cx="58234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6BFA6EC-EC86-43D6-997A-18E69A3294C5}"/>
                </a:ext>
              </a:extLst>
            </p:cNvPr>
            <p:cNvSpPr txBox="1"/>
            <p:nvPr/>
          </p:nvSpPr>
          <p:spPr>
            <a:xfrm>
              <a:off x="4349266" y="2316575"/>
              <a:ext cx="73961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させつ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97EF9A1B-6F04-43D1-93B0-ED2603120EEA}"/>
                </a:ext>
              </a:extLst>
            </p:cNvPr>
            <p:cNvSpPr txBox="1"/>
            <p:nvPr/>
          </p:nvSpPr>
          <p:spPr>
            <a:xfrm>
              <a:off x="4309238" y="2873284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ひきすう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708FA2DB-0792-4260-B9A5-1BFF2DC24C4E}"/>
                </a:ext>
              </a:extLst>
            </p:cNvPr>
            <p:cNvSpPr txBox="1"/>
            <p:nvPr/>
          </p:nvSpPr>
          <p:spPr>
            <a:xfrm>
              <a:off x="5180682" y="2862760"/>
              <a:ext cx="66155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D83E189A-83EE-45F0-BDDD-D5DF4FC95778}"/>
                </a:ext>
              </a:extLst>
            </p:cNvPr>
            <p:cNvSpPr txBox="1"/>
            <p:nvPr/>
          </p:nvSpPr>
          <p:spPr>
            <a:xfrm>
              <a:off x="5924160" y="2867858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C7EF28E9-BB15-4C1A-B48F-084E2412BAD9}"/>
              </a:ext>
            </a:extLst>
          </p:cNvPr>
          <p:cNvCxnSpPr>
            <a:cxnSpLocks/>
          </p:cNvCxnSpPr>
          <p:nvPr/>
        </p:nvCxnSpPr>
        <p:spPr>
          <a:xfrm>
            <a:off x="802675" y="2915085"/>
            <a:ext cx="3315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D9751028-4C61-491E-9C03-7EE3F34EEDEB}"/>
              </a:ext>
            </a:extLst>
          </p:cNvPr>
          <p:cNvGrpSpPr/>
          <p:nvPr/>
        </p:nvGrpSpPr>
        <p:grpSpPr>
          <a:xfrm>
            <a:off x="150253" y="2613913"/>
            <a:ext cx="652422" cy="639195"/>
            <a:chOff x="4219998" y="2929126"/>
            <a:chExt cx="652422" cy="639195"/>
          </a:xfrm>
        </p:grpSpPr>
        <p:sp>
          <p:nvSpPr>
            <p:cNvPr id="71" name="四角形: 角を丸くする 70">
              <a:extLst>
                <a:ext uri="{FF2B5EF4-FFF2-40B4-BE49-F238E27FC236}">
                  <a16:creationId xmlns:a16="http://schemas.microsoft.com/office/drawing/2014/main" id="{5BF6DB30-1AF5-44BD-9EE9-7838498C7D8A}"/>
                </a:ext>
              </a:extLst>
            </p:cNvPr>
            <p:cNvSpPr/>
            <p:nvPr/>
          </p:nvSpPr>
          <p:spPr>
            <a:xfrm>
              <a:off x="4219998" y="2929126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3" name="図 72">
              <a:extLst>
                <a:ext uri="{FF2B5EF4-FFF2-40B4-BE49-F238E27FC236}">
                  <a16:creationId xmlns:a16="http://schemas.microsoft.com/office/drawing/2014/main" id="{3C2A8941-F338-402B-8EAA-2A41A68C9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03322" y="3001073"/>
              <a:ext cx="485775" cy="495300"/>
            </a:xfrm>
            <a:prstGeom prst="rect">
              <a:avLst/>
            </a:prstGeom>
          </p:spPr>
        </p:pic>
      </p:grpSp>
      <p:grpSp>
        <p:nvGrpSpPr>
          <p:cNvPr id="74" name="グループ化 73">
            <a:extLst>
              <a:ext uri="{FF2B5EF4-FFF2-40B4-BE49-F238E27FC236}">
                <a16:creationId xmlns:a16="http://schemas.microsoft.com/office/drawing/2014/main" id="{920369A3-4646-4014-9A6A-2C1EF42F9262}"/>
              </a:ext>
            </a:extLst>
          </p:cNvPr>
          <p:cNvGrpSpPr/>
          <p:nvPr/>
        </p:nvGrpSpPr>
        <p:grpSpPr>
          <a:xfrm>
            <a:off x="150253" y="4139030"/>
            <a:ext cx="652422" cy="639195"/>
            <a:chOff x="303415" y="2322618"/>
            <a:chExt cx="652422" cy="639195"/>
          </a:xfrm>
        </p:grpSpPr>
        <p:pic>
          <p:nvPicPr>
            <p:cNvPr id="75" name="図 74">
              <a:extLst>
                <a:ext uri="{FF2B5EF4-FFF2-40B4-BE49-F238E27FC236}">
                  <a16:creationId xmlns:a16="http://schemas.microsoft.com/office/drawing/2014/main" id="{52CC643C-3887-47B2-9927-1FA25B9537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7516" y="2408035"/>
              <a:ext cx="561975" cy="485775"/>
            </a:xfrm>
            <a:prstGeom prst="rect">
              <a:avLst/>
            </a:prstGeom>
          </p:spPr>
        </p:pic>
        <p:sp>
          <p:nvSpPr>
            <p:cNvPr id="76" name="四角形: 角を丸くする 75">
              <a:extLst>
                <a:ext uri="{FF2B5EF4-FFF2-40B4-BE49-F238E27FC236}">
                  <a16:creationId xmlns:a16="http://schemas.microsoft.com/office/drawing/2014/main" id="{CD421B08-3A25-4A2F-8218-3099AF7556C2}"/>
                </a:ext>
              </a:extLst>
            </p:cNvPr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77" name="直線矢印コネクタ 76">
            <a:extLst>
              <a:ext uri="{FF2B5EF4-FFF2-40B4-BE49-F238E27FC236}">
                <a16:creationId xmlns:a16="http://schemas.microsoft.com/office/drawing/2014/main" id="{14153307-F682-4107-873A-1730DF351DE4}"/>
              </a:ext>
            </a:extLst>
          </p:cNvPr>
          <p:cNvCxnSpPr>
            <a:cxnSpLocks/>
          </p:cNvCxnSpPr>
          <p:nvPr/>
        </p:nvCxnSpPr>
        <p:spPr>
          <a:xfrm>
            <a:off x="803481" y="4467505"/>
            <a:ext cx="3315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5FFA8C68-6911-4972-9CF7-83C05FA06900}"/>
              </a:ext>
            </a:extLst>
          </p:cNvPr>
          <p:cNvGrpSpPr/>
          <p:nvPr/>
        </p:nvGrpSpPr>
        <p:grpSpPr>
          <a:xfrm>
            <a:off x="4154358" y="3825844"/>
            <a:ext cx="4964326" cy="1131079"/>
            <a:chOff x="4392736" y="2387987"/>
            <a:chExt cx="4964326" cy="1131079"/>
          </a:xfrm>
        </p:grpSpPr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976AA505-CE17-41C7-BE1D-C50A01C0A9C0}"/>
                </a:ext>
              </a:extLst>
            </p:cNvPr>
            <p:cNvSpPr txBox="1"/>
            <p:nvPr/>
          </p:nvSpPr>
          <p:spPr>
            <a:xfrm>
              <a:off x="4392736" y="2387987"/>
              <a:ext cx="496432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「動き」から　　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M1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M2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のどちらも「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100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0246D2C2-39B5-4B77-8069-D047CA7B370D}"/>
                </a:ext>
              </a:extLst>
            </p:cNvPr>
            <p:cNvSpPr txBox="1"/>
            <p:nvPr/>
          </p:nvSpPr>
          <p:spPr>
            <a:xfrm>
              <a:off x="8482620" y="2449179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0D829A9A-DF2D-4B9E-916A-4225DB5C4FDD}"/>
                </a:ext>
              </a:extLst>
            </p:cNvPr>
            <p:cNvSpPr txBox="1"/>
            <p:nvPr/>
          </p:nvSpPr>
          <p:spPr>
            <a:xfrm>
              <a:off x="4622705" y="2445269"/>
              <a:ext cx="4451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2" name="図 81">
              <a:extLst>
                <a:ext uri="{FF2B5EF4-FFF2-40B4-BE49-F238E27FC236}">
                  <a16:creationId xmlns:a16="http://schemas.microsoft.com/office/drawing/2014/main" id="{3AADE067-E62C-425B-8850-F99352B692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93514" y="2537200"/>
              <a:ext cx="2392887" cy="464860"/>
            </a:xfrm>
            <a:prstGeom prst="rect">
              <a:avLst/>
            </a:prstGeom>
          </p:spPr>
        </p:pic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30CB6BF4-AB4E-4529-8F74-1E143016BEB9}"/>
              </a:ext>
            </a:extLst>
          </p:cNvPr>
          <p:cNvGrpSpPr/>
          <p:nvPr/>
        </p:nvGrpSpPr>
        <p:grpSpPr>
          <a:xfrm>
            <a:off x="71354" y="5231310"/>
            <a:ext cx="8704528" cy="587136"/>
            <a:chOff x="332940" y="5152887"/>
            <a:chExt cx="8704528" cy="587136"/>
          </a:xfrm>
        </p:grpSpPr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86D28416-517C-45D7-809B-396186D1ABA2}"/>
                </a:ext>
              </a:extLst>
            </p:cNvPr>
            <p:cNvSpPr txBox="1"/>
            <p:nvPr/>
          </p:nvSpPr>
          <p:spPr>
            <a:xfrm>
              <a:off x="332940" y="5152887"/>
              <a:ext cx="870452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「動き」から　　　　　　　　　を選び、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M1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正転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」、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M2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逆転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2A9EB9FE-2B9C-4A87-9DB0-EF73B26191BF}"/>
                </a:ext>
              </a:extLst>
            </p:cNvPr>
            <p:cNvSpPr txBox="1"/>
            <p:nvPr/>
          </p:nvSpPr>
          <p:spPr>
            <a:xfrm>
              <a:off x="3965487" y="5195500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4D20657C-106A-48CC-AF94-F13C3F024AEE}"/>
                </a:ext>
              </a:extLst>
            </p:cNvPr>
            <p:cNvSpPr txBox="1"/>
            <p:nvPr/>
          </p:nvSpPr>
          <p:spPr>
            <a:xfrm>
              <a:off x="562909" y="5210169"/>
              <a:ext cx="4451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7" name="図 86">
              <a:extLst>
                <a:ext uri="{FF2B5EF4-FFF2-40B4-BE49-F238E27FC236}">
                  <a16:creationId xmlns:a16="http://schemas.microsoft.com/office/drawing/2014/main" id="{DA9DCC40-97F3-49FC-82F1-B8D3FC964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57430" y="5305645"/>
              <a:ext cx="1897544" cy="434378"/>
            </a:xfrm>
            <a:prstGeom prst="rect">
              <a:avLst/>
            </a:prstGeom>
          </p:spPr>
        </p:pic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35757BCB-A600-424C-885E-08362201F803}"/>
                </a:ext>
              </a:extLst>
            </p:cNvPr>
            <p:cNvSpPr txBox="1"/>
            <p:nvPr/>
          </p:nvSpPr>
          <p:spPr>
            <a:xfrm>
              <a:off x="5485102" y="5223671"/>
              <a:ext cx="7316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せいてん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E34940DB-90BE-4244-8E4B-00F57F4B6D17}"/>
                </a:ext>
              </a:extLst>
            </p:cNvPr>
            <p:cNvSpPr txBox="1"/>
            <p:nvPr/>
          </p:nvSpPr>
          <p:spPr>
            <a:xfrm>
              <a:off x="7106532" y="5224619"/>
              <a:ext cx="8810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ぎゃくてん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90" name="グループ化 89">
            <a:extLst>
              <a:ext uri="{FF2B5EF4-FFF2-40B4-BE49-F238E27FC236}">
                <a16:creationId xmlns:a16="http://schemas.microsoft.com/office/drawing/2014/main" id="{857CDCC3-4F4B-44BF-BBF0-63D4E9F812EA}"/>
              </a:ext>
            </a:extLst>
          </p:cNvPr>
          <p:cNvGrpSpPr/>
          <p:nvPr/>
        </p:nvGrpSpPr>
        <p:grpSpPr>
          <a:xfrm>
            <a:off x="71354" y="5992670"/>
            <a:ext cx="6487985" cy="579525"/>
            <a:chOff x="933747" y="5017274"/>
            <a:chExt cx="6487985" cy="579525"/>
          </a:xfrm>
        </p:grpSpPr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80DF986E-23A7-4776-ADEB-7860F414F367}"/>
                </a:ext>
              </a:extLst>
            </p:cNvPr>
            <p:cNvSpPr txBox="1"/>
            <p:nvPr/>
          </p:nvSpPr>
          <p:spPr>
            <a:xfrm>
              <a:off x="933747" y="5017274"/>
              <a:ext cx="648798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び、関数の引数　　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243780D9-5E7F-443F-B068-13BD90CA6F72}"/>
                </a:ext>
              </a:extLst>
            </p:cNvPr>
            <p:cNvSpPr txBox="1"/>
            <p:nvPr/>
          </p:nvSpPr>
          <p:spPr>
            <a:xfrm>
              <a:off x="1083126" y="5080149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E269288F-C0B3-4DBB-B6BD-03C6766F6841}"/>
                </a:ext>
              </a:extLst>
            </p:cNvPr>
            <p:cNvSpPr txBox="1"/>
            <p:nvPr/>
          </p:nvSpPr>
          <p:spPr>
            <a:xfrm>
              <a:off x="3649118" y="507307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4" name="図 93">
              <a:extLst>
                <a:ext uri="{FF2B5EF4-FFF2-40B4-BE49-F238E27FC236}">
                  <a16:creationId xmlns:a16="http://schemas.microsoft.com/office/drawing/2014/main" id="{40F7F645-B9BA-4A88-9CA4-9651339A6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428896" y="5124318"/>
              <a:ext cx="1082134" cy="472481"/>
            </a:xfrm>
            <a:prstGeom prst="rect">
              <a:avLst/>
            </a:prstGeom>
          </p:spPr>
        </p:pic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C56D035F-2C2E-49E6-A792-0AB94B84D477}"/>
                </a:ext>
              </a:extLst>
            </p:cNvPr>
            <p:cNvSpPr txBox="1"/>
            <p:nvPr/>
          </p:nvSpPr>
          <p:spPr>
            <a:xfrm>
              <a:off x="4980679" y="5072398"/>
              <a:ext cx="777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ひきすう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8950774A-B446-4143-8FB1-657393374813}"/>
                </a:ext>
              </a:extLst>
            </p:cNvPr>
            <p:cNvSpPr txBox="1"/>
            <p:nvPr/>
          </p:nvSpPr>
          <p:spPr>
            <a:xfrm>
              <a:off x="4324613" y="5081276"/>
              <a:ext cx="7090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7" name="図 96">
              <a:extLst>
                <a:ext uri="{FF2B5EF4-FFF2-40B4-BE49-F238E27FC236}">
                  <a16:creationId xmlns:a16="http://schemas.microsoft.com/office/drawing/2014/main" id="{24667971-FE05-46EB-8738-EB4D7D9EF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602843" y="5217780"/>
              <a:ext cx="403895" cy="342930"/>
            </a:xfrm>
            <a:prstGeom prst="rect">
              <a:avLst/>
            </a:prstGeom>
          </p:spPr>
        </p:pic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AADDA514-976B-40F2-AD86-21186BAE1EF6}"/>
                </a:ext>
              </a:extLst>
            </p:cNvPr>
            <p:cNvSpPr txBox="1"/>
            <p:nvPr/>
          </p:nvSpPr>
          <p:spPr>
            <a:xfrm>
              <a:off x="6170212" y="5082416"/>
              <a:ext cx="42297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99" name="円弧 98">
            <a:extLst>
              <a:ext uri="{FF2B5EF4-FFF2-40B4-BE49-F238E27FC236}">
                <a16:creationId xmlns:a16="http://schemas.microsoft.com/office/drawing/2014/main" id="{18DB822D-F263-4C84-AF0A-2C6FC5C25355}"/>
              </a:ext>
            </a:extLst>
          </p:cNvPr>
          <p:cNvSpPr/>
          <p:nvPr/>
        </p:nvSpPr>
        <p:spPr>
          <a:xfrm>
            <a:off x="1364199" y="2428548"/>
            <a:ext cx="1791965" cy="2038953"/>
          </a:xfrm>
          <a:prstGeom prst="arc">
            <a:avLst>
              <a:gd name="adj1" fmla="val 16200000"/>
              <a:gd name="adj2" fmla="val 6583485"/>
            </a:avLst>
          </a:prstGeom>
          <a:noFill/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647590BE-D3EC-4E32-902F-D015BC9466D2}"/>
              </a:ext>
            </a:extLst>
          </p:cNvPr>
          <p:cNvSpPr txBox="1"/>
          <p:nvPr/>
        </p:nvSpPr>
        <p:spPr>
          <a:xfrm>
            <a:off x="2317071" y="389099"/>
            <a:ext cx="10120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さんかくけい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7AB0A7A6-AD3F-4AA4-AAEA-3556C3676719}"/>
              </a:ext>
            </a:extLst>
          </p:cNvPr>
          <p:cNvSpPr txBox="1"/>
          <p:nvPr/>
        </p:nvSpPr>
        <p:spPr>
          <a:xfrm>
            <a:off x="3544530" y="398888"/>
            <a:ext cx="4512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</p:spTree>
    <p:extLst>
      <p:ext uri="{BB962C8B-B14F-4D97-AF65-F5344CB8AC3E}">
        <p14:creationId xmlns:p14="http://schemas.microsoft.com/office/powerpoint/2010/main" val="340990755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A35F97B-14DD-431A-B3D1-01CC417456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528" y="1302221"/>
            <a:ext cx="1628775" cy="249555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ロボットカーを三角形に走らせよう！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647590BE-D3EC-4E32-902F-D015BC9466D2}"/>
              </a:ext>
            </a:extLst>
          </p:cNvPr>
          <p:cNvSpPr txBox="1"/>
          <p:nvPr/>
        </p:nvSpPr>
        <p:spPr>
          <a:xfrm>
            <a:off x="2317071" y="389099"/>
            <a:ext cx="10120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さんかくけい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7AB0A7A6-AD3F-4AA4-AAEA-3556C3676719}"/>
              </a:ext>
            </a:extLst>
          </p:cNvPr>
          <p:cNvSpPr txBox="1"/>
          <p:nvPr/>
        </p:nvSpPr>
        <p:spPr>
          <a:xfrm>
            <a:off x="3544530" y="398888"/>
            <a:ext cx="4512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8FB447B7-2D89-4797-92D5-48478ECF3162}"/>
              </a:ext>
            </a:extLst>
          </p:cNvPr>
          <p:cNvCxnSpPr>
            <a:cxnSpLocks/>
          </p:cNvCxnSpPr>
          <p:nvPr/>
        </p:nvCxnSpPr>
        <p:spPr>
          <a:xfrm>
            <a:off x="827978" y="1691857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B293E874-957D-4536-9E2E-E6C376EF0572}"/>
              </a:ext>
            </a:extLst>
          </p:cNvPr>
          <p:cNvGrpSpPr/>
          <p:nvPr/>
        </p:nvGrpSpPr>
        <p:grpSpPr>
          <a:xfrm>
            <a:off x="175556" y="1230213"/>
            <a:ext cx="652422" cy="639195"/>
            <a:chOff x="268623" y="1661615"/>
            <a:chExt cx="652422" cy="639195"/>
          </a:xfrm>
        </p:grpSpPr>
        <p:sp>
          <p:nvSpPr>
            <p:cNvPr id="65" name="四角形: 角を丸くする 64">
              <a:extLst>
                <a:ext uri="{FF2B5EF4-FFF2-40B4-BE49-F238E27FC236}">
                  <a16:creationId xmlns:a16="http://schemas.microsoft.com/office/drawing/2014/main" id="{725650DE-325A-46BF-BF90-060E801AF8FB}"/>
                </a:ext>
              </a:extLst>
            </p:cNvPr>
            <p:cNvSpPr/>
            <p:nvPr/>
          </p:nvSpPr>
          <p:spPr>
            <a:xfrm>
              <a:off x="268623" y="166161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6" name="図 65">
              <a:extLst>
                <a:ext uri="{FF2B5EF4-FFF2-40B4-BE49-F238E27FC236}">
                  <a16:creationId xmlns:a16="http://schemas.microsoft.com/office/drawing/2014/main" id="{0247568B-F486-483E-8A77-515BC715B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4034" y="1702677"/>
              <a:ext cx="571500" cy="571500"/>
            </a:xfrm>
            <a:prstGeom prst="rect">
              <a:avLst/>
            </a:prstGeom>
          </p:spPr>
        </p:pic>
      </p:grp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183E53B5-2139-430E-BA8A-E4CCCB075B0E}"/>
              </a:ext>
            </a:extLst>
          </p:cNvPr>
          <p:cNvGrpSpPr/>
          <p:nvPr/>
        </p:nvGrpSpPr>
        <p:grpSpPr>
          <a:xfrm>
            <a:off x="2971853" y="1717852"/>
            <a:ext cx="4252653" cy="590327"/>
            <a:chOff x="4120077" y="2217378"/>
            <a:chExt cx="4252653" cy="590327"/>
          </a:xfrm>
        </p:grpSpPr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51184235-384E-4975-9FFF-B4541E9CFF9B}"/>
                </a:ext>
              </a:extLst>
            </p:cNvPr>
            <p:cNvSpPr txBox="1"/>
            <p:nvPr/>
          </p:nvSpPr>
          <p:spPr>
            <a:xfrm>
              <a:off x="4120077" y="2217378"/>
              <a:ext cx="425265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35B7AA9A-FBB8-4A4B-AC9B-3E1C7187E5B3}"/>
                </a:ext>
              </a:extLst>
            </p:cNvPr>
            <p:cNvSpPr txBox="1"/>
            <p:nvPr/>
          </p:nvSpPr>
          <p:spPr>
            <a:xfrm>
              <a:off x="7280993" y="2259697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0" name="図 99">
              <a:extLst>
                <a:ext uri="{FF2B5EF4-FFF2-40B4-BE49-F238E27FC236}">
                  <a16:creationId xmlns:a16="http://schemas.microsoft.com/office/drawing/2014/main" id="{216A7599-658A-48B4-968A-612B48379C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52879" y="2289500"/>
              <a:ext cx="1143099" cy="518205"/>
            </a:xfrm>
            <a:prstGeom prst="rect">
              <a:avLst/>
            </a:prstGeom>
          </p:spPr>
        </p:pic>
      </p:grpSp>
      <p:cxnSp>
        <p:nvCxnSpPr>
          <p:cNvPr id="101" name="直線矢印コネクタ 100">
            <a:extLst>
              <a:ext uri="{FF2B5EF4-FFF2-40B4-BE49-F238E27FC236}">
                <a16:creationId xmlns:a16="http://schemas.microsoft.com/office/drawing/2014/main" id="{FB575084-6C45-4BC3-9BDA-8EC17863FF1F}"/>
              </a:ext>
            </a:extLst>
          </p:cNvPr>
          <p:cNvCxnSpPr>
            <a:cxnSpLocks/>
          </p:cNvCxnSpPr>
          <p:nvPr/>
        </p:nvCxnSpPr>
        <p:spPr>
          <a:xfrm flipV="1">
            <a:off x="824935" y="2899588"/>
            <a:ext cx="523164" cy="95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グループ化 101">
            <a:extLst>
              <a:ext uri="{FF2B5EF4-FFF2-40B4-BE49-F238E27FC236}">
                <a16:creationId xmlns:a16="http://schemas.microsoft.com/office/drawing/2014/main" id="{5A2F39EE-2BE7-49C3-8F8F-31D90CD6935B}"/>
              </a:ext>
            </a:extLst>
          </p:cNvPr>
          <p:cNvGrpSpPr/>
          <p:nvPr/>
        </p:nvGrpSpPr>
        <p:grpSpPr>
          <a:xfrm>
            <a:off x="172513" y="2612341"/>
            <a:ext cx="652422" cy="639195"/>
            <a:chOff x="569798" y="2158618"/>
            <a:chExt cx="652422" cy="639195"/>
          </a:xfrm>
        </p:grpSpPr>
        <p:sp>
          <p:nvSpPr>
            <p:cNvPr id="103" name="四角形: 角を丸くする 102">
              <a:extLst>
                <a:ext uri="{FF2B5EF4-FFF2-40B4-BE49-F238E27FC236}">
                  <a16:creationId xmlns:a16="http://schemas.microsoft.com/office/drawing/2014/main" id="{347761A6-D5FD-440E-9E39-80FC65BE8D01}"/>
                </a:ext>
              </a:extLst>
            </p:cNvPr>
            <p:cNvSpPr/>
            <p:nvPr/>
          </p:nvSpPr>
          <p:spPr>
            <a:xfrm>
              <a:off x="569798" y="2158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04" name="図 103">
              <a:extLst>
                <a:ext uri="{FF2B5EF4-FFF2-40B4-BE49-F238E27FC236}">
                  <a16:creationId xmlns:a16="http://schemas.microsoft.com/office/drawing/2014/main" id="{8E2D311A-0FDE-4372-9E83-27D99B7664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6459" y="2247491"/>
              <a:ext cx="419100" cy="485775"/>
            </a:xfrm>
            <a:prstGeom prst="rect">
              <a:avLst/>
            </a:prstGeom>
          </p:spPr>
        </p:pic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7FEA3C2C-9872-411C-89EF-726986D2EECA}"/>
              </a:ext>
            </a:extLst>
          </p:cNvPr>
          <p:cNvGrpSpPr/>
          <p:nvPr/>
        </p:nvGrpSpPr>
        <p:grpSpPr>
          <a:xfrm>
            <a:off x="2977687" y="2321567"/>
            <a:ext cx="6229347" cy="838273"/>
            <a:chOff x="3012306" y="1768584"/>
            <a:chExt cx="6229347" cy="838273"/>
          </a:xfrm>
        </p:grpSpPr>
        <p:sp>
          <p:nvSpPr>
            <p:cNvPr id="138" name="テキスト ボックス 137">
              <a:extLst>
                <a:ext uri="{FF2B5EF4-FFF2-40B4-BE49-F238E27FC236}">
                  <a16:creationId xmlns:a16="http://schemas.microsoft.com/office/drawing/2014/main" id="{95837540-37C4-444F-9541-006C3004C971}"/>
                </a:ext>
              </a:extLst>
            </p:cNvPr>
            <p:cNvSpPr txBox="1"/>
            <p:nvPr/>
          </p:nvSpPr>
          <p:spPr>
            <a:xfrm>
              <a:off x="3012306" y="1863529"/>
              <a:ext cx="622934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回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9" name="テキスト ボックス 138">
              <a:extLst>
                <a:ext uri="{FF2B5EF4-FFF2-40B4-BE49-F238E27FC236}">
                  <a16:creationId xmlns:a16="http://schemas.microsoft.com/office/drawing/2014/main" id="{FE0F65F4-99A7-4199-B83D-DC672ECD72CA}"/>
                </a:ext>
              </a:extLst>
            </p:cNvPr>
            <p:cNvSpPr txBox="1"/>
            <p:nvPr/>
          </p:nvSpPr>
          <p:spPr>
            <a:xfrm>
              <a:off x="3161685" y="1926404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0" name="テキスト ボックス 139">
              <a:extLst>
                <a:ext uri="{FF2B5EF4-FFF2-40B4-BE49-F238E27FC236}">
                  <a16:creationId xmlns:a16="http://schemas.microsoft.com/office/drawing/2014/main" id="{416D65F5-2BF9-4471-B6C7-D3C5776C18AB}"/>
                </a:ext>
              </a:extLst>
            </p:cNvPr>
            <p:cNvSpPr txBox="1"/>
            <p:nvPr/>
          </p:nvSpPr>
          <p:spPr>
            <a:xfrm>
              <a:off x="5933861" y="192640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1" name="テキスト ボックス 140">
              <a:extLst>
                <a:ext uri="{FF2B5EF4-FFF2-40B4-BE49-F238E27FC236}">
                  <a16:creationId xmlns:a16="http://schemas.microsoft.com/office/drawing/2014/main" id="{0FB46C3C-7A53-4D02-BBD5-E3F7748CBD02}"/>
                </a:ext>
              </a:extLst>
            </p:cNvPr>
            <p:cNvSpPr txBox="1"/>
            <p:nvPr/>
          </p:nvSpPr>
          <p:spPr>
            <a:xfrm>
              <a:off x="7669772" y="1926403"/>
              <a:ext cx="777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2" name="テキスト ボックス 141">
              <a:extLst>
                <a:ext uri="{FF2B5EF4-FFF2-40B4-BE49-F238E27FC236}">
                  <a16:creationId xmlns:a16="http://schemas.microsoft.com/office/drawing/2014/main" id="{04E4DF7D-CF06-4360-A07F-442B980AC2C8}"/>
                </a:ext>
              </a:extLst>
            </p:cNvPr>
            <p:cNvSpPr txBox="1"/>
            <p:nvPr/>
          </p:nvSpPr>
          <p:spPr>
            <a:xfrm>
              <a:off x="6953894" y="1923592"/>
              <a:ext cx="62379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43" name="図 142">
              <a:extLst>
                <a:ext uri="{FF2B5EF4-FFF2-40B4-BE49-F238E27FC236}">
                  <a16:creationId xmlns:a16="http://schemas.microsoft.com/office/drawing/2014/main" id="{CE368E30-05E9-417C-8B38-25877719FF6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43656" y="1768584"/>
              <a:ext cx="1265030" cy="838273"/>
            </a:xfrm>
            <a:prstGeom prst="rect">
              <a:avLst/>
            </a:prstGeom>
          </p:spPr>
        </p:pic>
      </p:grpSp>
      <p:grpSp>
        <p:nvGrpSpPr>
          <p:cNvPr id="144" name="グループ化 143">
            <a:extLst>
              <a:ext uri="{FF2B5EF4-FFF2-40B4-BE49-F238E27FC236}">
                <a16:creationId xmlns:a16="http://schemas.microsoft.com/office/drawing/2014/main" id="{1EDDA02E-9D86-4DA9-9D59-3A89DFCD935B}"/>
              </a:ext>
            </a:extLst>
          </p:cNvPr>
          <p:cNvGrpSpPr/>
          <p:nvPr/>
        </p:nvGrpSpPr>
        <p:grpSpPr>
          <a:xfrm>
            <a:off x="164930" y="1928756"/>
            <a:ext cx="652422" cy="639195"/>
            <a:chOff x="303415" y="2322618"/>
            <a:chExt cx="652422" cy="639195"/>
          </a:xfrm>
        </p:grpSpPr>
        <p:pic>
          <p:nvPicPr>
            <p:cNvPr id="145" name="図 144">
              <a:extLst>
                <a:ext uri="{FF2B5EF4-FFF2-40B4-BE49-F238E27FC236}">
                  <a16:creationId xmlns:a16="http://schemas.microsoft.com/office/drawing/2014/main" id="{475C3445-4465-4BAE-962A-AFE5B2DCA47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57516" y="2408035"/>
              <a:ext cx="561975" cy="485775"/>
            </a:xfrm>
            <a:prstGeom prst="rect">
              <a:avLst/>
            </a:prstGeom>
          </p:spPr>
        </p:pic>
        <p:sp>
          <p:nvSpPr>
            <p:cNvPr id="146" name="四角形: 角を丸くする 145">
              <a:extLst>
                <a:ext uri="{FF2B5EF4-FFF2-40B4-BE49-F238E27FC236}">
                  <a16:creationId xmlns:a16="http://schemas.microsoft.com/office/drawing/2014/main" id="{8A3F44EE-2D0B-40CE-A45D-F5082FD10088}"/>
                </a:ext>
              </a:extLst>
            </p:cNvPr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47" name="直線矢印コネクタ 146">
            <a:extLst>
              <a:ext uri="{FF2B5EF4-FFF2-40B4-BE49-F238E27FC236}">
                <a16:creationId xmlns:a16="http://schemas.microsoft.com/office/drawing/2014/main" id="{F10DC4FD-B73F-4339-9059-53313DCCBFAC}"/>
              </a:ext>
            </a:extLst>
          </p:cNvPr>
          <p:cNvCxnSpPr>
            <a:cxnSpLocks/>
          </p:cNvCxnSpPr>
          <p:nvPr/>
        </p:nvCxnSpPr>
        <p:spPr>
          <a:xfrm>
            <a:off x="818158" y="2257231"/>
            <a:ext cx="3315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4" name="グループ化 163">
            <a:extLst>
              <a:ext uri="{FF2B5EF4-FFF2-40B4-BE49-F238E27FC236}">
                <a16:creationId xmlns:a16="http://schemas.microsoft.com/office/drawing/2014/main" id="{FAD5B62B-7064-4E4D-B93F-C84C3C0A6558}"/>
              </a:ext>
            </a:extLst>
          </p:cNvPr>
          <p:cNvGrpSpPr/>
          <p:nvPr/>
        </p:nvGrpSpPr>
        <p:grpSpPr>
          <a:xfrm>
            <a:off x="272733" y="4801768"/>
            <a:ext cx="6901008" cy="602727"/>
            <a:chOff x="760421" y="6157748"/>
            <a:chExt cx="6901008" cy="602727"/>
          </a:xfrm>
        </p:grpSpPr>
        <p:sp>
          <p:nvSpPr>
            <p:cNvPr id="165" name="テキスト ボックス 164">
              <a:extLst>
                <a:ext uri="{FF2B5EF4-FFF2-40B4-BE49-F238E27FC236}">
                  <a16:creationId xmlns:a16="http://schemas.microsoft.com/office/drawing/2014/main" id="{0AEE5D43-7CA6-4121-8725-5DFD1CEACB5E}"/>
                </a:ext>
              </a:extLst>
            </p:cNvPr>
            <p:cNvSpPr txBox="1"/>
            <p:nvPr/>
          </p:nvSpPr>
          <p:spPr>
            <a:xfrm>
              <a:off x="760421" y="6157748"/>
              <a:ext cx="690100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関数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を選び、繰り返しブロックの外につなげる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66" name="テキスト ボックス 165">
              <a:extLst>
                <a:ext uri="{FF2B5EF4-FFF2-40B4-BE49-F238E27FC236}">
                  <a16:creationId xmlns:a16="http://schemas.microsoft.com/office/drawing/2014/main" id="{924F937D-5272-4BAC-9FA6-63E02D54D18C}"/>
                </a:ext>
              </a:extLst>
            </p:cNvPr>
            <p:cNvSpPr txBox="1"/>
            <p:nvPr/>
          </p:nvSpPr>
          <p:spPr>
            <a:xfrm>
              <a:off x="3003655" y="6227604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67" name="テキスト ボックス 166">
              <a:extLst>
                <a:ext uri="{FF2B5EF4-FFF2-40B4-BE49-F238E27FC236}">
                  <a16:creationId xmlns:a16="http://schemas.microsoft.com/office/drawing/2014/main" id="{17B25581-B15F-4148-86F1-32BF0B9B06EC}"/>
                </a:ext>
              </a:extLst>
            </p:cNvPr>
            <p:cNvSpPr txBox="1"/>
            <p:nvPr/>
          </p:nvSpPr>
          <p:spPr>
            <a:xfrm>
              <a:off x="966974" y="6227604"/>
              <a:ext cx="7011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68" name="図 167">
              <a:extLst>
                <a:ext uri="{FF2B5EF4-FFF2-40B4-BE49-F238E27FC236}">
                  <a16:creationId xmlns:a16="http://schemas.microsoft.com/office/drawing/2014/main" id="{AD4C1513-C2C2-4AC4-9E1B-40644A13F4C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318064" y="6318477"/>
              <a:ext cx="518205" cy="441998"/>
            </a:xfrm>
            <a:prstGeom prst="rect">
              <a:avLst/>
            </a:prstGeom>
          </p:spPr>
        </p:pic>
        <p:sp>
          <p:nvSpPr>
            <p:cNvPr id="169" name="テキスト ボックス 168">
              <a:extLst>
                <a:ext uri="{FF2B5EF4-FFF2-40B4-BE49-F238E27FC236}">
                  <a16:creationId xmlns:a16="http://schemas.microsoft.com/office/drawing/2014/main" id="{6B0F34E9-8908-4936-8308-1F530D9977C8}"/>
                </a:ext>
              </a:extLst>
            </p:cNvPr>
            <p:cNvSpPr txBox="1"/>
            <p:nvPr/>
          </p:nvSpPr>
          <p:spPr>
            <a:xfrm>
              <a:off x="3679399" y="6246833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0" name="テキスト ボックス 169">
              <a:extLst>
                <a:ext uri="{FF2B5EF4-FFF2-40B4-BE49-F238E27FC236}">
                  <a16:creationId xmlns:a16="http://schemas.microsoft.com/office/drawing/2014/main" id="{1914EA4D-786F-47C8-B772-8531EFC06F50}"/>
                </a:ext>
              </a:extLst>
            </p:cNvPr>
            <p:cNvSpPr txBox="1"/>
            <p:nvPr/>
          </p:nvSpPr>
          <p:spPr>
            <a:xfrm>
              <a:off x="4139229" y="6236430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1" name="テキスト ボックス 170">
              <a:extLst>
                <a:ext uri="{FF2B5EF4-FFF2-40B4-BE49-F238E27FC236}">
                  <a16:creationId xmlns:a16="http://schemas.microsoft.com/office/drawing/2014/main" id="{6B0C755C-73D8-403F-BEA5-71EF858D5C7E}"/>
                </a:ext>
              </a:extLst>
            </p:cNvPr>
            <p:cNvSpPr txBox="1"/>
            <p:nvPr/>
          </p:nvSpPr>
          <p:spPr>
            <a:xfrm>
              <a:off x="5740915" y="6228237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そと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44FC82BF-955A-4C6C-98F3-83A92AEE1B63}"/>
              </a:ext>
            </a:extLst>
          </p:cNvPr>
          <p:cNvGrpSpPr/>
          <p:nvPr/>
        </p:nvGrpSpPr>
        <p:grpSpPr>
          <a:xfrm>
            <a:off x="272733" y="3697490"/>
            <a:ext cx="8201370" cy="637910"/>
            <a:chOff x="272733" y="3697490"/>
            <a:chExt cx="8201370" cy="637910"/>
          </a:xfrm>
        </p:grpSpPr>
        <p:sp>
          <p:nvSpPr>
            <p:cNvPr id="149" name="テキスト ボックス 148">
              <a:extLst>
                <a:ext uri="{FF2B5EF4-FFF2-40B4-BE49-F238E27FC236}">
                  <a16:creationId xmlns:a16="http://schemas.microsoft.com/office/drawing/2014/main" id="{3909B4B6-8F0C-434C-9B9C-E4E3C00839E4}"/>
                </a:ext>
              </a:extLst>
            </p:cNvPr>
            <p:cNvSpPr txBox="1"/>
            <p:nvPr/>
          </p:nvSpPr>
          <p:spPr>
            <a:xfrm>
              <a:off x="272733" y="3697490"/>
              <a:ext cx="820137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関数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を選び、引数を「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」にして、繰り返しブロックに入れる。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50" name="テキスト ボックス 149">
              <a:extLst>
                <a:ext uri="{FF2B5EF4-FFF2-40B4-BE49-F238E27FC236}">
                  <a16:creationId xmlns:a16="http://schemas.microsoft.com/office/drawing/2014/main" id="{C3B23B92-6F55-4BF0-9278-6C4494F4D0BC}"/>
                </a:ext>
              </a:extLst>
            </p:cNvPr>
            <p:cNvSpPr txBox="1"/>
            <p:nvPr/>
          </p:nvSpPr>
          <p:spPr>
            <a:xfrm>
              <a:off x="2515967" y="3767346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51" name="図 150">
              <a:extLst>
                <a:ext uri="{FF2B5EF4-FFF2-40B4-BE49-F238E27FC236}">
                  <a16:creationId xmlns:a16="http://schemas.microsoft.com/office/drawing/2014/main" id="{38785541-CB4B-4975-93E6-D2192972D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748243" y="3862919"/>
              <a:ext cx="701101" cy="472481"/>
            </a:xfrm>
            <a:prstGeom prst="rect">
              <a:avLst/>
            </a:prstGeom>
          </p:spPr>
        </p:pic>
        <p:sp>
          <p:nvSpPr>
            <p:cNvPr id="152" name="テキスト ボックス 151">
              <a:extLst>
                <a:ext uri="{FF2B5EF4-FFF2-40B4-BE49-F238E27FC236}">
                  <a16:creationId xmlns:a16="http://schemas.microsoft.com/office/drawing/2014/main" id="{2C29FAF4-78A2-4D44-AFE4-121A2CA3C293}"/>
                </a:ext>
              </a:extLst>
            </p:cNvPr>
            <p:cNvSpPr txBox="1"/>
            <p:nvPr/>
          </p:nvSpPr>
          <p:spPr>
            <a:xfrm>
              <a:off x="479286" y="3767346"/>
              <a:ext cx="7011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53" name="テキスト ボックス 152">
              <a:extLst>
                <a:ext uri="{FF2B5EF4-FFF2-40B4-BE49-F238E27FC236}">
                  <a16:creationId xmlns:a16="http://schemas.microsoft.com/office/drawing/2014/main" id="{53606D69-76BF-4192-8784-70FAD85DEE78}"/>
                </a:ext>
              </a:extLst>
            </p:cNvPr>
            <p:cNvSpPr txBox="1"/>
            <p:nvPr/>
          </p:nvSpPr>
          <p:spPr>
            <a:xfrm>
              <a:off x="3218604" y="3767346"/>
              <a:ext cx="7011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ひきすう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54" name="テキスト ボックス 153">
              <a:extLst>
                <a:ext uri="{FF2B5EF4-FFF2-40B4-BE49-F238E27FC236}">
                  <a16:creationId xmlns:a16="http://schemas.microsoft.com/office/drawing/2014/main" id="{C8A9D6AA-90E7-48B4-AED8-A973A64339C9}"/>
                </a:ext>
              </a:extLst>
            </p:cNvPr>
            <p:cNvSpPr txBox="1"/>
            <p:nvPr/>
          </p:nvSpPr>
          <p:spPr>
            <a:xfrm>
              <a:off x="5404672" y="3777749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55" name="テキスト ボックス 154">
              <a:extLst>
                <a:ext uri="{FF2B5EF4-FFF2-40B4-BE49-F238E27FC236}">
                  <a16:creationId xmlns:a16="http://schemas.microsoft.com/office/drawing/2014/main" id="{67AC5FDA-0B94-4FDA-AD51-38A971BB56A9}"/>
                </a:ext>
              </a:extLst>
            </p:cNvPr>
            <p:cNvSpPr txBox="1"/>
            <p:nvPr/>
          </p:nvSpPr>
          <p:spPr>
            <a:xfrm>
              <a:off x="5864502" y="3767346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2" name="テキスト ボックス 171">
              <a:extLst>
                <a:ext uri="{FF2B5EF4-FFF2-40B4-BE49-F238E27FC236}">
                  <a16:creationId xmlns:a16="http://schemas.microsoft.com/office/drawing/2014/main" id="{0161E47C-D4CB-4F08-B76C-39EACE787319}"/>
                </a:ext>
              </a:extLst>
            </p:cNvPr>
            <p:cNvSpPr txBox="1"/>
            <p:nvPr/>
          </p:nvSpPr>
          <p:spPr>
            <a:xfrm>
              <a:off x="7506683" y="3766329"/>
              <a:ext cx="4182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14423C59-9DA4-4E87-B192-025D5E7A4B5A}"/>
              </a:ext>
            </a:extLst>
          </p:cNvPr>
          <p:cNvGrpSpPr/>
          <p:nvPr/>
        </p:nvGrpSpPr>
        <p:grpSpPr>
          <a:xfrm>
            <a:off x="272733" y="4251875"/>
            <a:ext cx="8843386" cy="593122"/>
            <a:chOff x="272733" y="4251875"/>
            <a:chExt cx="8843386" cy="593122"/>
          </a:xfrm>
        </p:grpSpPr>
        <p:sp>
          <p:nvSpPr>
            <p:cNvPr id="158" name="テキスト ボックス 157">
              <a:extLst>
                <a:ext uri="{FF2B5EF4-FFF2-40B4-BE49-F238E27FC236}">
                  <a16:creationId xmlns:a16="http://schemas.microsoft.com/office/drawing/2014/main" id="{AEBFECC7-BAC4-448B-B7E5-FE1BC30B88E1}"/>
                </a:ext>
              </a:extLst>
            </p:cNvPr>
            <p:cNvSpPr txBox="1"/>
            <p:nvPr/>
          </p:nvSpPr>
          <p:spPr>
            <a:xfrm>
              <a:off x="272733" y="4251875"/>
              <a:ext cx="884338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関数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を選び、引数を「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0.73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」にして、繰り返しブロックに入れる。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59" name="テキスト ボックス 158">
              <a:extLst>
                <a:ext uri="{FF2B5EF4-FFF2-40B4-BE49-F238E27FC236}">
                  <a16:creationId xmlns:a16="http://schemas.microsoft.com/office/drawing/2014/main" id="{3C127327-AB7A-4511-8E8C-78432115B510}"/>
                </a:ext>
              </a:extLst>
            </p:cNvPr>
            <p:cNvSpPr txBox="1"/>
            <p:nvPr/>
          </p:nvSpPr>
          <p:spPr>
            <a:xfrm>
              <a:off x="2515967" y="4321731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60" name="テキスト ボックス 159">
              <a:extLst>
                <a:ext uri="{FF2B5EF4-FFF2-40B4-BE49-F238E27FC236}">
                  <a16:creationId xmlns:a16="http://schemas.microsoft.com/office/drawing/2014/main" id="{7FCB12E3-289E-4424-B27A-3194F23FDA48}"/>
                </a:ext>
              </a:extLst>
            </p:cNvPr>
            <p:cNvSpPr txBox="1"/>
            <p:nvPr/>
          </p:nvSpPr>
          <p:spPr>
            <a:xfrm>
              <a:off x="479286" y="4321731"/>
              <a:ext cx="7011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61" name="テキスト ボックス 160">
              <a:extLst>
                <a:ext uri="{FF2B5EF4-FFF2-40B4-BE49-F238E27FC236}">
                  <a16:creationId xmlns:a16="http://schemas.microsoft.com/office/drawing/2014/main" id="{8404DE4E-8145-436E-A977-C4F9EE7ECF02}"/>
                </a:ext>
              </a:extLst>
            </p:cNvPr>
            <p:cNvSpPr txBox="1"/>
            <p:nvPr/>
          </p:nvSpPr>
          <p:spPr>
            <a:xfrm>
              <a:off x="3218604" y="4321731"/>
              <a:ext cx="7011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ひきすう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62" name="テキスト ボックス 161">
              <a:extLst>
                <a:ext uri="{FF2B5EF4-FFF2-40B4-BE49-F238E27FC236}">
                  <a16:creationId xmlns:a16="http://schemas.microsoft.com/office/drawing/2014/main" id="{7671088D-9FAF-42AD-A7EB-72BF9B1A0442}"/>
                </a:ext>
              </a:extLst>
            </p:cNvPr>
            <p:cNvSpPr txBox="1"/>
            <p:nvPr/>
          </p:nvSpPr>
          <p:spPr>
            <a:xfrm>
              <a:off x="5812947" y="4321424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63" name="テキスト ボックス 162">
              <a:extLst>
                <a:ext uri="{FF2B5EF4-FFF2-40B4-BE49-F238E27FC236}">
                  <a16:creationId xmlns:a16="http://schemas.microsoft.com/office/drawing/2014/main" id="{144FF09D-EB76-42DD-910E-F57F61C7B716}"/>
                </a:ext>
              </a:extLst>
            </p:cNvPr>
            <p:cNvSpPr txBox="1"/>
            <p:nvPr/>
          </p:nvSpPr>
          <p:spPr>
            <a:xfrm>
              <a:off x="6272777" y="4311021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244D54D2-2547-489B-A718-B30F70F7CF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753901" y="4410619"/>
              <a:ext cx="762066" cy="434378"/>
            </a:xfrm>
            <a:prstGeom prst="rect">
              <a:avLst/>
            </a:prstGeom>
          </p:spPr>
        </p:pic>
        <p:sp>
          <p:nvSpPr>
            <p:cNvPr id="173" name="テキスト ボックス 172">
              <a:extLst>
                <a:ext uri="{FF2B5EF4-FFF2-40B4-BE49-F238E27FC236}">
                  <a16:creationId xmlns:a16="http://schemas.microsoft.com/office/drawing/2014/main" id="{49FEFF96-68C1-4986-B9D7-697A42AA9EEB}"/>
                </a:ext>
              </a:extLst>
            </p:cNvPr>
            <p:cNvSpPr txBox="1"/>
            <p:nvPr/>
          </p:nvSpPr>
          <p:spPr>
            <a:xfrm>
              <a:off x="7892670" y="4300154"/>
              <a:ext cx="4182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74" name="グループ化 173">
            <a:extLst>
              <a:ext uri="{FF2B5EF4-FFF2-40B4-BE49-F238E27FC236}">
                <a16:creationId xmlns:a16="http://schemas.microsoft.com/office/drawing/2014/main" id="{58FFEDC9-3870-42B1-BE32-BE643D9DEE13}"/>
              </a:ext>
            </a:extLst>
          </p:cNvPr>
          <p:cNvGrpSpPr/>
          <p:nvPr/>
        </p:nvGrpSpPr>
        <p:grpSpPr>
          <a:xfrm>
            <a:off x="2339336" y="5997992"/>
            <a:ext cx="5732874" cy="565211"/>
            <a:chOff x="1635592" y="6186295"/>
            <a:chExt cx="5732874" cy="565211"/>
          </a:xfrm>
        </p:grpSpPr>
        <p:sp>
          <p:nvSpPr>
            <p:cNvPr id="175" name="正方形/長方形 174">
              <a:extLst>
                <a:ext uri="{FF2B5EF4-FFF2-40B4-BE49-F238E27FC236}">
                  <a16:creationId xmlns:a16="http://schemas.microsoft.com/office/drawing/2014/main" id="{F202E0D6-EF4F-411A-8F59-A5D8804B9702}"/>
                </a:ext>
              </a:extLst>
            </p:cNvPr>
            <p:cNvSpPr/>
            <p:nvPr/>
          </p:nvSpPr>
          <p:spPr>
            <a:xfrm>
              <a:off x="1635592" y="6221162"/>
              <a:ext cx="5732874" cy="530344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65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6" name="テキスト ボックス 175">
              <a:extLst>
                <a:ext uri="{FF2B5EF4-FFF2-40B4-BE49-F238E27FC236}">
                  <a16:creationId xmlns:a16="http://schemas.microsoft.com/office/drawing/2014/main" id="{2AB67FD8-2157-43A5-8926-09D7D281AC76}"/>
                </a:ext>
              </a:extLst>
            </p:cNvPr>
            <p:cNvSpPr txBox="1"/>
            <p:nvPr/>
          </p:nvSpPr>
          <p:spPr>
            <a:xfrm>
              <a:off x="2022627" y="6186295"/>
              <a:ext cx="47723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メインユニットに転送して実行してみよう！</a:t>
              </a:r>
            </a:p>
          </p:txBody>
        </p:sp>
        <p:sp>
          <p:nvSpPr>
            <p:cNvPr id="177" name="テキスト ボックス 176">
              <a:extLst>
                <a:ext uri="{FF2B5EF4-FFF2-40B4-BE49-F238E27FC236}">
                  <a16:creationId xmlns:a16="http://schemas.microsoft.com/office/drawing/2014/main" id="{08B61C98-1387-44EF-84B4-0ED9BDBA2391}"/>
                </a:ext>
              </a:extLst>
            </p:cNvPr>
            <p:cNvSpPr txBox="1"/>
            <p:nvPr/>
          </p:nvSpPr>
          <p:spPr>
            <a:xfrm>
              <a:off x="3885678" y="6237727"/>
              <a:ext cx="6698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てんそう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8" name="テキスト ボックス 177">
              <a:extLst>
                <a:ext uri="{FF2B5EF4-FFF2-40B4-BE49-F238E27FC236}">
                  <a16:creationId xmlns:a16="http://schemas.microsoft.com/office/drawing/2014/main" id="{28285DA9-5648-4590-86BB-D6FF79EE001C}"/>
                </a:ext>
              </a:extLst>
            </p:cNvPr>
            <p:cNvSpPr txBox="1"/>
            <p:nvPr/>
          </p:nvSpPr>
          <p:spPr>
            <a:xfrm>
              <a:off x="4686986" y="6246947"/>
              <a:ext cx="6698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じっこう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79" name="グループ化 178">
            <a:extLst>
              <a:ext uri="{FF2B5EF4-FFF2-40B4-BE49-F238E27FC236}">
                <a16:creationId xmlns:a16="http://schemas.microsoft.com/office/drawing/2014/main" id="{E122E8D8-E36F-4ADC-BEA2-4B709123F5A5}"/>
              </a:ext>
            </a:extLst>
          </p:cNvPr>
          <p:cNvGrpSpPr/>
          <p:nvPr/>
        </p:nvGrpSpPr>
        <p:grpSpPr>
          <a:xfrm>
            <a:off x="754499" y="5658123"/>
            <a:ext cx="1137104" cy="1137104"/>
            <a:chOff x="7429847" y="3481542"/>
            <a:chExt cx="1137104" cy="1137104"/>
          </a:xfrm>
        </p:grpSpPr>
        <p:sp>
          <p:nvSpPr>
            <p:cNvPr id="180" name="楕円 179">
              <a:extLst>
                <a:ext uri="{FF2B5EF4-FFF2-40B4-BE49-F238E27FC236}">
                  <a16:creationId xmlns:a16="http://schemas.microsoft.com/office/drawing/2014/main" id="{48D9C95A-A7DD-492B-A1F8-7E4DBF03D3BA}"/>
                </a:ext>
              </a:extLst>
            </p:cNvPr>
            <p:cNvSpPr/>
            <p:nvPr/>
          </p:nvSpPr>
          <p:spPr>
            <a:xfrm>
              <a:off x="7429847" y="3481542"/>
              <a:ext cx="1137104" cy="1137104"/>
            </a:xfrm>
            <a:prstGeom prst="ellips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1" name="グラフィックス 180" descr="ダウンロード">
              <a:extLst>
                <a:ext uri="{FF2B5EF4-FFF2-40B4-BE49-F238E27FC236}">
                  <a16:creationId xmlns:a16="http://schemas.microsoft.com/office/drawing/2014/main" id="{3900AA79-223F-4F0E-8A0A-5CE83C73FF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617515" y="3515684"/>
              <a:ext cx="761767" cy="761767"/>
            </a:xfrm>
            <a:prstGeom prst="rect">
              <a:avLst/>
            </a:prstGeom>
          </p:spPr>
        </p:pic>
        <p:grpSp>
          <p:nvGrpSpPr>
            <p:cNvPr id="182" name="グループ化 181">
              <a:extLst>
                <a:ext uri="{FF2B5EF4-FFF2-40B4-BE49-F238E27FC236}">
                  <a16:creationId xmlns:a16="http://schemas.microsoft.com/office/drawing/2014/main" id="{572E1F02-5896-4959-8F1D-8A0CBD9E6097}"/>
                </a:ext>
              </a:extLst>
            </p:cNvPr>
            <p:cNvGrpSpPr/>
            <p:nvPr/>
          </p:nvGrpSpPr>
          <p:grpSpPr>
            <a:xfrm>
              <a:off x="7640513" y="4095426"/>
              <a:ext cx="723371" cy="523220"/>
              <a:chOff x="6840404" y="5080504"/>
              <a:chExt cx="723371" cy="523220"/>
            </a:xfrm>
          </p:grpSpPr>
          <p:sp>
            <p:nvSpPr>
              <p:cNvPr id="183" name="テキスト ボックス 182">
                <a:extLst>
                  <a:ext uri="{FF2B5EF4-FFF2-40B4-BE49-F238E27FC236}">
                    <a16:creationId xmlns:a16="http://schemas.microsoft.com/office/drawing/2014/main" id="{9BE5AB45-3C2E-4BF1-AE1D-998ADB25ECAC}"/>
                  </a:ext>
                </a:extLst>
              </p:cNvPr>
              <p:cNvSpPr txBox="1"/>
              <p:nvPr/>
            </p:nvSpPr>
            <p:spPr>
              <a:xfrm>
                <a:off x="6840404" y="5080504"/>
                <a:ext cx="72337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ja-JP" altLang="en-US" sz="1600" b="1" i="0" dirty="0">
                    <a:solidFill>
                      <a:schemeClr val="accent1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保存</a:t>
                </a:r>
                <a:endParaRPr lang="en-US" altLang="ja-JP" sz="1600" b="1" i="0" dirty="0">
                  <a:solidFill>
                    <a:schemeClr val="accent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84" name="テキスト ボックス 183">
                <a:extLst>
                  <a:ext uri="{FF2B5EF4-FFF2-40B4-BE49-F238E27FC236}">
                    <a16:creationId xmlns:a16="http://schemas.microsoft.com/office/drawing/2014/main" id="{C06AF031-8F1C-42E2-92E1-63CDDC60D897}"/>
                  </a:ext>
                </a:extLst>
              </p:cNvPr>
              <p:cNvSpPr txBox="1"/>
              <p:nvPr/>
            </p:nvSpPr>
            <p:spPr>
              <a:xfrm>
                <a:off x="6840404" y="5126670"/>
                <a:ext cx="70884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chemeClr val="accent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ほぞん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9132476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チャレンジ！</a:t>
            </a: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92913C35-B93D-4EBC-8810-BDFA2AF96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t="625" r="-31632" b="3403"/>
          <a:stretch/>
        </p:blipFill>
        <p:spPr>
          <a:xfrm>
            <a:off x="0" y="4515035"/>
            <a:ext cx="9144000" cy="2342965"/>
          </a:xfrm>
        </p:spPr>
      </p:pic>
      <p:sp>
        <p:nvSpPr>
          <p:cNvPr id="5" name="テキスト プレースホルダー 24">
            <a:extLst>
              <a:ext uri="{FF2B5EF4-FFF2-40B4-BE49-F238E27FC236}">
                <a16:creationId xmlns:a16="http://schemas.microsoft.com/office/drawing/2014/main" id="{EE78989A-62EB-4A7F-815E-8ED510863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</p:spPr>
        <p:txBody>
          <a:bodyPr/>
          <a:lstStyle/>
          <a:p>
            <a:r>
              <a:rPr lang="ja-JP" altLang="en-US" dirty="0"/>
              <a:t>もっとおもしろい動きにしてみよう！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EF541CE-3810-4C3E-B248-91787025B747}"/>
              </a:ext>
            </a:extLst>
          </p:cNvPr>
          <p:cNvSpPr txBox="1"/>
          <p:nvPr/>
        </p:nvSpPr>
        <p:spPr>
          <a:xfrm>
            <a:off x="1692052" y="2311302"/>
            <a:ext cx="47946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800" dirty="0">
              <a:solidFill>
                <a:srgbClr val="067F9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087837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図 33">
            <a:extLst>
              <a:ext uri="{FF2B5EF4-FFF2-40B4-BE49-F238E27FC236}">
                <a16:creationId xmlns:a16="http://schemas.microsoft.com/office/drawing/2014/main" id="{CD5E621B-B554-4233-BF0E-35FE8AD3169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20000">
            <a:off x="3020969" y="3824812"/>
            <a:ext cx="1333351" cy="134112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ロボットカーが戻ってくるようにしよう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E49D0C6-446B-4F88-AE59-A92CFBC256F9}"/>
              </a:ext>
            </a:extLst>
          </p:cNvPr>
          <p:cNvSpPr txBox="1"/>
          <p:nvPr/>
        </p:nvSpPr>
        <p:spPr>
          <a:xfrm>
            <a:off x="2277672" y="399062"/>
            <a:ext cx="486130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もど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6C59D5E-6D64-4B93-A8BD-A566600342C8}"/>
              </a:ext>
            </a:extLst>
          </p:cNvPr>
          <p:cNvSpPr txBox="1"/>
          <p:nvPr/>
        </p:nvSpPr>
        <p:spPr>
          <a:xfrm>
            <a:off x="575923" y="913409"/>
            <a:ext cx="78982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秒前進した後、向きを変えて戻ってくるようにしよう！</a:t>
            </a:r>
            <a:endParaRPr kumimoji="1" lang="ja-JP" altLang="en-US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F349356-5CB7-41DD-8595-38CC5560CC60}"/>
              </a:ext>
            </a:extLst>
          </p:cNvPr>
          <p:cNvSpPr txBox="1"/>
          <p:nvPr/>
        </p:nvSpPr>
        <p:spPr>
          <a:xfrm>
            <a:off x="2003451" y="1013264"/>
            <a:ext cx="4514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あと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7E63B0F-5998-41D9-8B52-FC8F087455EE}"/>
              </a:ext>
            </a:extLst>
          </p:cNvPr>
          <p:cNvSpPr txBox="1"/>
          <p:nvPr/>
        </p:nvSpPr>
        <p:spPr>
          <a:xfrm>
            <a:off x="4045188" y="1004386"/>
            <a:ext cx="4514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もど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BACAA2F-809C-45A9-8993-E8448E3D486B}"/>
              </a:ext>
            </a:extLst>
          </p:cNvPr>
          <p:cNvSpPr txBox="1"/>
          <p:nvPr/>
        </p:nvSpPr>
        <p:spPr>
          <a:xfrm>
            <a:off x="3263500" y="1013264"/>
            <a:ext cx="4772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947B3F4-9A59-4DB6-A0C8-C9DFC768C6E8}"/>
              </a:ext>
            </a:extLst>
          </p:cNvPr>
          <p:cNvSpPr txBox="1"/>
          <p:nvPr/>
        </p:nvSpPr>
        <p:spPr>
          <a:xfrm>
            <a:off x="2520737" y="1013264"/>
            <a:ext cx="4772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en-US" altLang="ja-JP" sz="9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58E09C8C-E234-45CB-A53B-F7A7D7382213}"/>
              </a:ext>
            </a:extLst>
          </p:cNvPr>
          <p:cNvGrpSpPr/>
          <p:nvPr/>
        </p:nvGrpSpPr>
        <p:grpSpPr>
          <a:xfrm>
            <a:off x="772590" y="5772091"/>
            <a:ext cx="7350375" cy="1046727"/>
            <a:chOff x="1189943" y="2677781"/>
            <a:chExt cx="7350375" cy="1046727"/>
          </a:xfrm>
        </p:grpSpPr>
        <p:sp>
          <p:nvSpPr>
            <p:cNvPr id="51" name="正方形/長方形 50">
              <a:extLst>
                <a:ext uri="{FF2B5EF4-FFF2-40B4-BE49-F238E27FC236}">
                  <a16:creationId xmlns:a16="http://schemas.microsoft.com/office/drawing/2014/main" id="{42DA88DC-22A3-461A-A91D-E377F00A0BFD}"/>
                </a:ext>
              </a:extLst>
            </p:cNvPr>
            <p:cNvSpPr/>
            <p:nvPr/>
          </p:nvSpPr>
          <p:spPr>
            <a:xfrm>
              <a:off x="1189943" y="2708847"/>
              <a:ext cx="7288399" cy="1015661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65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8EF118B2-45BE-44A4-800F-6DCD1FCBDF86}"/>
                </a:ext>
              </a:extLst>
            </p:cNvPr>
            <p:cNvSpPr txBox="1"/>
            <p:nvPr/>
          </p:nvSpPr>
          <p:spPr>
            <a:xfrm>
              <a:off x="1491514" y="2677781"/>
              <a:ext cx="704880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</a:t>
              </a:r>
              <a:br>
                <a:rPr lang="en-US" altLang="ja-JP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（ファイル名：「（自分の名前）</a:t>
              </a: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0406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もどってくる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07B6D7D4-6CFA-4DAF-8665-9E8C81895D14}"/>
                </a:ext>
              </a:extLst>
            </p:cNvPr>
            <p:cNvSpPr txBox="1"/>
            <p:nvPr/>
          </p:nvSpPr>
          <p:spPr>
            <a:xfrm>
              <a:off x="2946968" y="2706734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DDCB05F8-22A4-41B8-B111-CADF6F1E8E9E}"/>
                </a:ext>
              </a:extLst>
            </p:cNvPr>
            <p:cNvSpPr txBox="1"/>
            <p:nvPr/>
          </p:nvSpPr>
          <p:spPr>
            <a:xfrm>
              <a:off x="2771842" y="3216678"/>
              <a:ext cx="4193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190457E0-FEE6-4CF7-BC2F-F607BB3D4EC8}"/>
                </a:ext>
              </a:extLst>
            </p:cNvPr>
            <p:cNvSpPr txBox="1"/>
            <p:nvPr/>
          </p:nvSpPr>
          <p:spPr>
            <a:xfrm>
              <a:off x="3550764" y="3219222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7C640DE9-7C7C-4795-9D16-D1CB3910D7E4}"/>
                </a:ext>
              </a:extLst>
            </p:cNvPr>
            <p:cNvSpPr txBox="1"/>
            <p:nvPr/>
          </p:nvSpPr>
          <p:spPr>
            <a:xfrm>
              <a:off x="4178495" y="3219222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AAA1B105-FB8B-4C10-96CC-69E4BD14FF79}"/>
              </a:ext>
            </a:extLst>
          </p:cNvPr>
          <p:cNvSpPr txBox="1"/>
          <p:nvPr/>
        </p:nvSpPr>
        <p:spPr>
          <a:xfrm>
            <a:off x="575923" y="5309061"/>
            <a:ext cx="62852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先程作った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0405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のプログラムを改造して作ろう！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62D63B01-554A-43C7-839B-A791E5807CAD}"/>
              </a:ext>
            </a:extLst>
          </p:cNvPr>
          <p:cNvSpPr txBox="1"/>
          <p:nvPr/>
        </p:nvSpPr>
        <p:spPr>
          <a:xfrm>
            <a:off x="489779" y="5389005"/>
            <a:ext cx="101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さきほど 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DAD39EAD-D060-48D7-A044-57BD34B3450D}"/>
              </a:ext>
            </a:extLst>
          </p:cNvPr>
          <p:cNvSpPr txBox="1"/>
          <p:nvPr/>
        </p:nvSpPr>
        <p:spPr>
          <a:xfrm>
            <a:off x="3805531" y="5389005"/>
            <a:ext cx="8117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かいぞう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64C5C235-6092-4F9E-B353-0751C911A228}"/>
              </a:ext>
            </a:extLst>
          </p:cNvPr>
          <p:cNvSpPr txBox="1"/>
          <p:nvPr/>
        </p:nvSpPr>
        <p:spPr>
          <a:xfrm>
            <a:off x="4738811" y="5389005"/>
            <a:ext cx="4815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C14B754-EBF9-4B3A-B249-94324019B5B7}"/>
              </a:ext>
            </a:extLst>
          </p:cNvPr>
          <p:cNvSpPr txBox="1"/>
          <p:nvPr/>
        </p:nvSpPr>
        <p:spPr>
          <a:xfrm>
            <a:off x="669814" y="997376"/>
            <a:ext cx="10690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 ぜんしん</a:t>
            </a:r>
          </a:p>
        </p:txBody>
      </p:sp>
      <p:sp>
        <p:nvSpPr>
          <p:cNvPr id="2" name="円弧 1">
            <a:extLst>
              <a:ext uri="{FF2B5EF4-FFF2-40B4-BE49-F238E27FC236}">
                <a16:creationId xmlns:a16="http://schemas.microsoft.com/office/drawing/2014/main" id="{96BE3A4A-E029-41E7-99DA-C07A99365E84}"/>
              </a:ext>
            </a:extLst>
          </p:cNvPr>
          <p:cNvSpPr/>
          <p:nvPr/>
        </p:nvSpPr>
        <p:spPr>
          <a:xfrm>
            <a:off x="3687644" y="1617387"/>
            <a:ext cx="1080000" cy="1080000"/>
          </a:xfrm>
          <a:prstGeom prst="arc">
            <a:avLst>
              <a:gd name="adj1" fmla="val 10733373"/>
              <a:gd name="adj2" fmla="val 0"/>
            </a:avLst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7B0E2820-48D8-4687-BF9B-AAD9DB30125E}"/>
              </a:ext>
            </a:extLst>
          </p:cNvPr>
          <p:cNvCxnSpPr>
            <a:cxnSpLocks/>
          </p:cNvCxnSpPr>
          <p:nvPr/>
        </p:nvCxnSpPr>
        <p:spPr>
          <a:xfrm flipV="1">
            <a:off x="3687644" y="2145072"/>
            <a:ext cx="1" cy="2718658"/>
          </a:xfrm>
          <a:prstGeom prst="straightConnector1">
            <a:avLst/>
          </a:prstGeom>
          <a:ln w="2222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B1C38A24-A885-403B-91EC-1E6DC0AEDEAD}"/>
              </a:ext>
            </a:extLst>
          </p:cNvPr>
          <p:cNvCxnSpPr>
            <a:cxnSpLocks/>
          </p:cNvCxnSpPr>
          <p:nvPr/>
        </p:nvCxnSpPr>
        <p:spPr>
          <a:xfrm>
            <a:off x="4776521" y="2157387"/>
            <a:ext cx="1" cy="2718658"/>
          </a:xfrm>
          <a:prstGeom prst="straightConnector1">
            <a:avLst/>
          </a:prstGeom>
          <a:ln w="2222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851980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EE6B0ADE-FD19-4FB1-A2A8-25BAD43440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354" y="1998247"/>
            <a:ext cx="1485900" cy="22860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ロボットカーが戻ってくるようにしよう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E49D0C6-446B-4F88-AE59-A92CFBC256F9}"/>
              </a:ext>
            </a:extLst>
          </p:cNvPr>
          <p:cNvSpPr txBox="1"/>
          <p:nvPr/>
        </p:nvSpPr>
        <p:spPr>
          <a:xfrm>
            <a:off x="2277672" y="399062"/>
            <a:ext cx="486130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もど</a:t>
            </a:r>
          </a:p>
        </p:txBody>
      </p:sp>
      <p:cxnSp>
        <p:nvCxnSpPr>
          <p:cNvPr id="84" name="直線矢印コネクタ 83">
            <a:extLst>
              <a:ext uri="{FF2B5EF4-FFF2-40B4-BE49-F238E27FC236}">
                <a16:creationId xmlns:a16="http://schemas.microsoft.com/office/drawing/2014/main" id="{9B6CCE22-93B3-4D36-A0D6-6805803AFF48}"/>
              </a:ext>
            </a:extLst>
          </p:cNvPr>
          <p:cNvCxnSpPr>
            <a:cxnSpLocks/>
          </p:cNvCxnSpPr>
          <p:nvPr/>
        </p:nvCxnSpPr>
        <p:spPr>
          <a:xfrm>
            <a:off x="992033" y="2347631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グループ化 84">
            <a:extLst>
              <a:ext uri="{FF2B5EF4-FFF2-40B4-BE49-F238E27FC236}">
                <a16:creationId xmlns:a16="http://schemas.microsoft.com/office/drawing/2014/main" id="{2E0F3B67-A526-49A1-BDDC-B8F200D37500}"/>
              </a:ext>
            </a:extLst>
          </p:cNvPr>
          <p:cNvGrpSpPr/>
          <p:nvPr/>
        </p:nvGrpSpPr>
        <p:grpSpPr>
          <a:xfrm>
            <a:off x="339611" y="1885987"/>
            <a:ext cx="652422" cy="639195"/>
            <a:chOff x="268623" y="1661615"/>
            <a:chExt cx="652422" cy="639195"/>
          </a:xfrm>
        </p:grpSpPr>
        <p:sp>
          <p:nvSpPr>
            <p:cNvPr id="86" name="四角形: 角を丸くする 85">
              <a:extLst>
                <a:ext uri="{FF2B5EF4-FFF2-40B4-BE49-F238E27FC236}">
                  <a16:creationId xmlns:a16="http://schemas.microsoft.com/office/drawing/2014/main" id="{1646F9DD-FF74-44D6-81CD-7632AD8DD43B}"/>
                </a:ext>
              </a:extLst>
            </p:cNvPr>
            <p:cNvSpPr/>
            <p:nvPr/>
          </p:nvSpPr>
          <p:spPr>
            <a:xfrm>
              <a:off x="268623" y="166161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87" name="図 86">
              <a:extLst>
                <a:ext uri="{FF2B5EF4-FFF2-40B4-BE49-F238E27FC236}">
                  <a16:creationId xmlns:a16="http://schemas.microsoft.com/office/drawing/2014/main" id="{4F1143EC-2EDF-49A8-A2B7-4BB519AE67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4034" y="1702677"/>
              <a:ext cx="571500" cy="571500"/>
            </a:xfrm>
            <a:prstGeom prst="rect">
              <a:avLst/>
            </a:prstGeom>
          </p:spPr>
        </p:pic>
      </p:grpSp>
      <p:grpSp>
        <p:nvGrpSpPr>
          <p:cNvPr id="88" name="グループ化 87">
            <a:extLst>
              <a:ext uri="{FF2B5EF4-FFF2-40B4-BE49-F238E27FC236}">
                <a16:creationId xmlns:a16="http://schemas.microsoft.com/office/drawing/2014/main" id="{3E381684-831E-409D-A5CB-C8C6BEE2B1B4}"/>
              </a:ext>
            </a:extLst>
          </p:cNvPr>
          <p:cNvGrpSpPr/>
          <p:nvPr/>
        </p:nvGrpSpPr>
        <p:grpSpPr>
          <a:xfrm>
            <a:off x="2949380" y="1911004"/>
            <a:ext cx="4252653" cy="590327"/>
            <a:chOff x="4120077" y="2217378"/>
            <a:chExt cx="4252653" cy="590327"/>
          </a:xfrm>
        </p:grpSpPr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FE2C0A63-DEA0-481E-AB0B-B18CC07EC572}"/>
                </a:ext>
              </a:extLst>
            </p:cNvPr>
            <p:cNvSpPr txBox="1"/>
            <p:nvPr/>
          </p:nvSpPr>
          <p:spPr>
            <a:xfrm>
              <a:off x="4120077" y="2217378"/>
              <a:ext cx="425265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3B2A4144-38F3-45BB-B0CF-A51D3F38EE3D}"/>
                </a:ext>
              </a:extLst>
            </p:cNvPr>
            <p:cNvSpPr txBox="1"/>
            <p:nvPr/>
          </p:nvSpPr>
          <p:spPr>
            <a:xfrm>
              <a:off x="7280993" y="2259697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1" name="図 90">
              <a:extLst>
                <a:ext uri="{FF2B5EF4-FFF2-40B4-BE49-F238E27FC236}">
                  <a16:creationId xmlns:a16="http://schemas.microsoft.com/office/drawing/2014/main" id="{99DA45C9-21E6-4D30-A18C-1BCCC582C5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52879" y="2289500"/>
              <a:ext cx="1143099" cy="518205"/>
            </a:xfrm>
            <a:prstGeom prst="rect">
              <a:avLst/>
            </a:prstGeom>
          </p:spPr>
        </p:pic>
      </p:grpSp>
      <p:cxnSp>
        <p:nvCxnSpPr>
          <p:cNvPr id="92" name="直線矢印コネクタ 91">
            <a:extLst>
              <a:ext uri="{FF2B5EF4-FFF2-40B4-BE49-F238E27FC236}">
                <a16:creationId xmlns:a16="http://schemas.microsoft.com/office/drawing/2014/main" id="{E3417870-D59F-4922-A96D-946B6F37A3BA}"/>
              </a:ext>
            </a:extLst>
          </p:cNvPr>
          <p:cNvCxnSpPr>
            <a:cxnSpLocks/>
          </p:cNvCxnSpPr>
          <p:nvPr/>
        </p:nvCxnSpPr>
        <p:spPr>
          <a:xfrm>
            <a:off x="987157" y="2936909"/>
            <a:ext cx="30414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グループ化 92">
            <a:extLst>
              <a:ext uri="{FF2B5EF4-FFF2-40B4-BE49-F238E27FC236}">
                <a16:creationId xmlns:a16="http://schemas.microsoft.com/office/drawing/2014/main" id="{646042C4-5B46-4BE7-9DE2-CE7C35463ADA}"/>
              </a:ext>
            </a:extLst>
          </p:cNvPr>
          <p:cNvGrpSpPr/>
          <p:nvPr/>
        </p:nvGrpSpPr>
        <p:grpSpPr>
          <a:xfrm>
            <a:off x="334735" y="2622073"/>
            <a:ext cx="652422" cy="639195"/>
            <a:chOff x="569798" y="2158618"/>
            <a:chExt cx="652422" cy="639195"/>
          </a:xfrm>
        </p:grpSpPr>
        <p:sp>
          <p:nvSpPr>
            <p:cNvPr id="94" name="四角形: 角を丸くする 93">
              <a:extLst>
                <a:ext uri="{FF2B5EF4-FFF2-40B4-BE49-F238E27FC236}">
                  <a16:creationId xmlns:a16="http://schemas.microsoft.com/office/drawing/2014/main" id="{179AD632-8CC5-410B-BD64-12453B4775A3}"/>
                </a:ext>
              </a:extLst>
            </p:cNvPr>
            <p:cNvSpPr/>
            <p:nvPr/>
          </p:nvSpPr>
          <p:spPr>
            <a:xfrm>
              <a:off x="569798" y="2158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95" name="図 94">
              <a:extLst>
                <a:ext uri="{FF2B5EF4-FFF2-40B4-BE49-F238E27FC236}">
                  <a16:creationId xmlns:a16="http://schemas.microsoft.com/office/drawing/2014/main" id="{56E84EA6-6B0E-4E99-AB2F-530D6F5C0E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6459" y="2247491"/>
              <a:ext cx="419100" cy="485775"/>
            </a:xfrm>
            <a:prstGeom prst="rect">
              <a:avLst/>
            </a:prstGeom>
          </p:spPr>
        </p:pic>
      </p:grpSp>
      <p:grpSp>
        <p:nvGrpSpPr>
          <p:cNvPr id="96" name="グループ化 95">
            <a:extLst>
              <a:ext uri="{FF2B5EF4-FFF2-40B4-BE49-F238E27FC236}">
                <a16:creationId xmlns:a16="http://schemas.microsoft.com/office/drawing/2014/main" id="{AC9E115E-AB33-49A1-8FDA-4CA632A3D887}"/>
              </a:ext>
            </a:extLst>
          </p:cNvPr>
          <p:cNvGrpSpPr/>
          <p:nvPr/>
        </p:nvGrpSpPr>
        <p:grpSpPr>
          <a:xfrm>
            <a:off x="2960705" y="2623358"/>
            <a:ext cx="5483321" cy="637910"/>
            <a:chOff x="2984495" y="2680970"/>
            <a:chExt cx="5483321" cy="637910"/>
          </a:xfrm>
        </p:grpSpPr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E5125378-A5DD-4887-BEBD-D064F1247A2E}"/>
                </a:ext>
              </a:extLst>
            </p:cNvPr>
            <p:cNvSpPr txBox="1"/>
            <p:nvPr/>
          </p:nvSpPr>
          <p:spPr>
            <a:xfrm>
              <a:off x="2984495" y="2680970"/>
              <a:ext cx="548332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関数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を選び、引数を「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5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107D2920-9506-416B-B3E7-EA6C915402A1}"/>
                </a:ext>
              </a:extLst>
            </p:cNvPr>
            <p:cNvSpPr txBox="1"/>
            <p:nvPr/>
          </p:nvSpPr>
          <p:spPr>
            <a:xfrm>
              <a:off x="5227729" y="2750826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9" name="図 98">
              <a:extLst>
                <a:ext uri="{FF2B5EF4-FFF2-40B4-BE49-F238E27FC236}">
                  <a16:creationId xmlns:a16="http://schemas.microsoft.com/office/drawing/2014/main" id="{4F06B49C-932B-4E19-812B-E9DF12B0012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60005" y="2846399"/>
              <a:ext cx="701101" cy="472481"/>
            </a:xfrm>
            <a:prstGeom prst="rect">
              <a:avLst/>
            </a:prstGeom>
          </p:spPr>
        </p:pic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BB583163-D197-401A-9D42-BE520B508FA5}"/>
                </a:ext>
              </a:extLst>
            </p:cNvPr>
            <p:cNvSpPr txBox="1"/>
            <p:nvPr/>
          </p:nvSpPr>
          <p:spPr>
            <a:xfrm>
              <a:off x="3191048" y="2750826"/>
              <a:ext cx="7011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88809F3A-F441-43C1-B6D5-FAC83ADAF644}"/>
                </a:ext>
              </a:extLst>
            </p:cNvPr>
            <p:cNvSpPr txBox="1"/>
            <p:nvPr/>
          </p:nvSpPr>
          <p:spPr>
            <a:xfrm>
              <a:off x="5930366" y="2750826"/>
              <a:ext cx="7011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ひきすう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2" name="グループ化 101">
            <a:extLst>
              <a:ext uri="{FF2B5EF4-FFF2-40B4-BE49-F238E27FC236}">
                <a16:creationId xmlns:a16="http://schemas.microsoft.com/office/drawing/2014/main" id="{EE5443DF-0F84-4CEE-9566-DE11A961E724}"/>
              </a:ext>
            </a:extLst>
          </p:cNvPr>
          <p:cNvGrpSpPr/>
          <p:nvPr/>
        </p:nvGrpSpPr>
        <p:grpSpPr>
          <a:xfrm>
            <a:off x="2984514" y="3261268"/>
            <a:ext cx="5707071" cy="597055"/>
            <a:chOff x="3008304" y="3271716"/>
            <a:chExt cx="5707071" cy="597055"/>
          </a:xfrm>
        </p:grpSpPr>
        <p:pic>
          <p:nvPicPr>
            <p:cNvPr id="103" name="図 102">
              <a:extLst>
                <a:ext uri="{FF2B5EF4-FFF2-40B4-BE49-F238E27FC236}">
                  <a16:creationId xmlns:a16="http://schemas.microsoft.com/office/drawing/2014/main" id="{9E2C48A8-56E7-4868-BDA3-E6B22A36138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460005" y="3434393"/>
              <a:ext cx="777307" cy="434378"/>
            </a:xfrm>
            <a:prstGeom prst="rect">
              <a:avLst/>
            </a:prstGeom>
          </p:spPr>
        </p:pic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8759F591-234F-4832-94E7-7C79B6881884}"/>
                </a:ext>
              </a:extLst>
            </p:cNvPr>
            <p:cNvSpPr txBox="1"/>
            <p:nvPr/>
          </p:nvSpPr>
          <p:spPr>
            <a:xfrm>
              <a:off x="3008304" y="3271716"/>
              <a:ext cx="570707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関数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を選び、引数を「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1.1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5" name="テキスト ボックス 104">
              <a:extLst>
                <a:ext uri="{FF2B5EF4-FFF2-40B4-BE49-F238E27FC236}">
                  <a16:creationId xmlns:a16="http://schemas.microsoft.com/office/drawing/2014/main" id="{CABB653F-C3C9-4987-8793-6B3C5026AC2B}"/>
                </a:ext>
              </a:extLst>
            </p:cNvPr>
            <p:cNvSpPr txBox="1"/>
            <p:nvPr/>
          </p:nvSpPr>
          <p:spPr>
            <a:xfrm>
              <a:off x="5251538" y="3341572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135762C4-2F22-4653-BE1C-8E818A143077}"/>
                </a:ext>
              </a:extLst>
            </p:cNvPr>
            <p:cNvSpPr txBox="1"/>
            <p:nvPr/>
          </p:nvSpPr>
          <p:spPr>
            <a:xfrm>
              <a:off x="3214857" y="3341572"/>
              <a:ext cx="7011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78C990E1-8F74-4D5E-944C-4E51FECE2E9D}"/>
                </a:ext>
              </a:extLst>
            </p:cNvPr>
            <p:cNvSpPr txBox="1"/>
            <p:nvPr/>
          </p:nvSpPr>
          <p:spPr>
            <a:xfrm>
              <a:off x="5954175" y="3341572"/>
              <a:ext cx="7011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ひきすう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8" name="グループ化 107">
            <a:extLst>
              <a:ext uri="{FF2B5EF4-FFF2-40B4-BE49-F238E27FC236}">
                <a16:creationId xmlns:a16="http://schemas.microsoft.com/office/drawing/2014/main" id="{9C809D04-D06C-4275-904B-6A9DFA027929}"/>
              </a:ext>
            </a:extLst>
          </p:cNvPr>
          <p:cNvGrpSpPr/>
          <p:nvPr/>
        </p:nvGrpSpPr>
        <p:grpSpPr>
          <a:xfrm>
            <a:off x="3008323" y="3865968"/>
            <a:ext cx="5483321" cy="637910"/>
            <a:chOff x="2984495" y="2680970"/>
            <a:chExt cx="5483321" cy="637910"/>
          </a:xfrm>
        </p:grpSpPr>
        <p:sp>
          <p:nvSpPr>
            <p:cNvPr id="109" name="テキスト ボックス 108">
              <a:extLst>
                <a:ext uri="{FF2B5EF4-FFF2-40B4-BE49-F238E27FC236}">
                  <a16:creationId xmlns:a16="http://schemas.microsoft.com/office/drawing/2014/main" id="{65D5B6C1-04DD-46E2-B71D-846E43A76AFD}"/>
                </a:ext>
              </a:extLst>
            </p:cNvPr>
            <p:cNvSpPr txBox="1"/>
            <p:nvPr/>
          </p:nvSpPr>
          <p:spPr>
            <a:xfrm>
              <a:off x="2984495" y="2680970"/>
              <a:ext cx="548332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関数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を選び、引数を「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5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4AADAEC1-7B92-489B-BA5E-9EE8F75E600D}"/>
                </a:ext>
              </a:extLst>
            </p:cNvPr>
            <p:cNvSpPr txBox="1"/>
            <p:nvPr/>
          </p:nvSpPr>
          <p:spPr>
            <a:xfrm>
              <a:off x="5227729" y="2750826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11" name="図 110">
              <a:extLst>
                <a:ext uri="{FF2B5EF4-FFF2-40B4-BE49-F238E27FC236}">
                  <a16:creationId xmlns:a16="http://schemas.microsoft.com/office/drawing/2014/main" id="{25A443F8-215F-4AEF-9196-277C9260E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60005" y="2846399"/>
              <a:ext cx="701101" cy="472481"/>
            </a:xfrm>
            <a:prstGeom prst="rect">
              <a:avLst/>
            </a:prstGeom>
          </p:spPr>
        </p:pic>
        <p:sp>
          <p:nvSpPr>
            <p:cNvPr id="112" name="テキスト ボックス 111">
              <a:extLst>
                <a:ext uri="{FF2B5EF4-FFF2-40B4-BE49-F238E27FC236}">
                  <a16:creationId xmlns:a16="http://schemas.microsoft.com/office/drawing/2014/main" id="{AC163C52-F1DF-42A1-91E6-0E0D9841BF05}"/>
                </a:ext>
              </a:extLst>
            </p:cNvPr>
            <p:cNvSpPr txBox="1"/>
            <p:nvPr/>
          </p:nvSpPr>
          <p:spPr>
            <a:xfrm>
              <a:off x="3191048" y="2750826"/>
              <a:ext cx="7011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3" name="テキスト ボックス 112">
              <a:extLst>
                <a:ext uri="{FF2B5EF4-FFF2-40B4-BE49-F238E27FC236}">
                  <a16:creationId xmlns:a16="http://schemas.microsoft.com/office/drawing/2014/main" id="{E23DAE55-7FED-4426-B730-D653F4ED6094}"/>
                </a:ext>
              </a:extLst>
            </p:cNvPr>
            <p:cNvSpPr txBox="1"/>
            <p:nvPr/>
          </p:nvSpPr>
          <p:spPr>
            <a:xfrm>
              <a:off x="5930366" y="2750826"/>
              <a:ext cx="7011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ひきすう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14" name="グループ化 113">
            <a:extLst>
              <a:ext uri="{FF2B5EF4-FFF2-40B4-BE49-F238E27FC236}">
                <a16:creationId xmlns:a16="http://schemas.microsoft.com/office/drawing/2014/main" id="{FD9C2799-114C-4C29-9CF6-52206C9FD9FC}"/>
              </a:ext>
            </a:extLst>
          </p:cNvPr>
          <p:cNvGrpSpPr/>
          <p:nvPr/>
        </p:nvGrpSpPr>
        <p:grpSpPr>
          <a:xfrm>
            <a:off x="2991560" y="4450694"/>
            <a:ext cx="3113299" cy="602727"/>
            <a:chOff x="3032113" y="5115858"/>
            <a:chExt cx="3113299" cy="602727"/>
          </a:xfrm>
        </p:grpSpPr>
        <p:sp>
          <p:nvSpPr>
            <p:cNvPr id="115" name="テキスト ボックス 114">
              <a:extLst>
                <a:ext uri="{FF2B5EF4-FFF2-40B4-BE49-F238E27FC236}">
                  <a16:creationId xmlns:a16="http://schemas.microsoft.com/office/drawing/2014/main" id="{59F5A1D0-4174-4948-84A3-86E18A78FAB1}"/>
                </a:ext>
              </a:extLst>
            </p:cNvPr>
            <p:cNvSpPr txBox="1"/>
            <p:nvPr/>
          </p:nvSpPr>
          <p:spPr>
            <a:xfrm>
              <a:off x="3032113" y="5115858"/>
              <a:ext cx="311329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関数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6" name="テキスト ボックス 115">
              <a:extLst>
                <a:ext uri="{FF2B5EF4-FFF2-40B4-BE49-F238E27FC236}">
                  <a16:creationId xmlns:a16="http://schemas.microsoft.com/office/drawing/2014/main" id="{2F8123E8-31D1-45E2-94EF-039E3D78A0F6}"/>
                </a:ext>
              </a:extLst>
            </p:cNvPr>
            <p:cNvSpPr txBox="1"/>
            <p:nvPr/>
          </p:nvSpPr>
          <p:spPr>
            <a:xfrm>
              <a:off x="5275347" y="5185714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7" name="テキスト ボックス 116">
              <a:extLst>
                <a:ext uri="{FF2B5EF4-FFF2-40B4-BE49-F238E27FC236}">
                  <a16:creationId xmlns:a16="http://schemas.microsoft.com/office/drawing/2014/main" id="{99C2877D-B235-40B6-8688-4912F5F51AE5}"/>
                </a:ext>
              </a:extLst>
            </p:cNvPr>
            <p:cNvSpPr txBox="1"/>
            <p:nvPr/>
          </p:nvSpPr>
          <p:spPr>
            <a:xfrm>
              <a:off x="3238666" y="5185714"/>
              <a:ext cx="7011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18" name="図 117">
              <a:extLst>
                <a:ext uri="{FF2B5EF4-FFF2-40B4-BE49-F238E27FC236}">
                  <a16:creationId xmlns:a16="http://schemas.microsoft.com/office/drawing/2014/main" id="{06797475-7D16-4408-868B-56A5EFB31F9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589756" y="5276587"/>
              <a:ext cx="518205" cy="441998"/>
            </a:xfrm>
            <a:prstGeom prst="rect">
              <a:avLst/>
            </a:prstGeom>
          </p:spPr>
        </p:pic>
      </p:grpSp>
      <p:grpSp>
        <p:nvGrpSpPr>
          <p:cNvPr id="128" name="グループ化 127">
            <a:extLst>
              <a:ext uri="{FF2B5EF4-FFF2-40B4-BE49-F238E27FC236}">
                <a16:creationId xmlns:a16="http://schemas.microsoft.com/office/drawing/2014/main" id="{02221771-AE6A-46C3-B15B-59508F0FC64F}"/>
              </a:ext>
            </a:extLst>
          </p:cNvPr>
          <p:cNvGrpSpPr/>
          <p:nvPr/>
        </p:nvGrpSpPr>
        <p:grpSpPr>
          <a:xfrm>
            <a:off x="2339336" y="5997992"/>
            <a:ext cx="5732874" cy="565211"/>
            <a:chOff x="1635592" y="6186295"/>
            <a:chExt cx="5732874" cy="565211"/>
          </a:xfrm>
        </p:grpSpPr>
        <p:sp>
          <p:nvSpPr>
            <p:cNvPr id="129" name="正方形/長方形 128">
              <a:extLst>
                <a:ext uri="{FF2B5EF4-FFF2-40B4-BE49-F238E27FC236}">
                  <a16:creationId xmlns:a16="http://schemas.microsoft.com/office/drawing/2014/main" id="{F96ED2B3-D1DB-4916-AF6B-173C9B16E570}"/>
                </a:ext>
              </a:extLst>
            </p:cNvPr>
            <p:cNvSpPr/>
            <p:nvPr/>
          </p:nvSpPr>
          <p:spPr>
            <a:xfrm>
              <a:off x="1635592" y="6221162"/>
              <a:ext cx="5732874" cy="530344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65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0" name="テキスト ボックス 129">
              <a:extLst>
                <a:ext uri="{FF2B5EF4-FFF2-40B4-BE49-F238E27FC236}">
                  <a16:creationId xmlns:a16="http://schemas.microsoft.com/office/drawing/2014/main" id="{CCE8E21C-8D72-4DBB-BC2C-47A759A2C655}"/>
                </a:ext>
              </a:extLst>
            </p:cNvPr>
            <p:cNvSpPr txBox="1"/>
            <p:nvPr/>
          </p:nvSpPr>
          <p:spPr>
            <a:xfrm>
              <a:off x="2022627" y="6186295"/>
              <a:ext cx="47723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メインユニットに転送して実行してみよう！</a:t>
              </a:r>
            </a:p>
          </p:txBody>
        </p:sp>
        <p:sp>
          <p:nvSpPr>
            <p:cNvPr id="131" name="テキスト ボックス 130">
              <a:extLst>
                <a:ext uri="{FF2B5EF4-FFF2-40B4-BE49-F238E27FC236}">
                  <a16:creationId xmlns:a16="http://schemas.microsoft.com/office/drawing/2014/main" id="{080839C5-23E8-4715-92C3-5751DC5F25CC}"/>
                </a:ext>
              </a:extLst>
            </p:cNvPr>
            <p:cNvSpPr txBox="1"/>
            <p:nvPr/>
          </p:nvSpPr>
          <p:spPr>
            <a:xfrm>
              <a:off x="3885678" y="6237727"/>
              <a:ext cx="6698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てんそう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2" name="テキスト ボックス 131">
              <a:extLst>
                <a:ext uri="{FF2B5EF4-FFF2-40B4-BE49-F238E27FC236}">
                  <a16:creationId xmlns:a16="http://schemas.microsoft.com/office/drawing/2014/main" id="{8785245B-579E-4540-B2F6-AFE73FB38248}"/>
                </a:ext>
              </a:extLst>
            </p:cNvPr>
            <p:cNvSpPr txBox="1"/>
            <p:nvPr/>
          </p:nvSpPr>
          <p:spPr>
            <a:xfrm>
              <a:off x="4686986" y="6246947"/>
              <a:ext cx="6698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じっこう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33" name="グループ化 132">
            <a:extLst>
              <a:ext uri="{FF2B5EF4-FFF2-40B4-BE49-F238E27FC236}">
                <a16:creationId xmlns:a16="http://schemas.microsoft.com/office/drawing/2014/main" id="{91668645-A4A5-4140-A87B-BA5D99EEA87E}"/>
              </a:ext>
            </a:extLst>
          </p:cNvPr>
          <p:cNvGrpSpPr/>
          <p:nvPr/>
        </p:nvGrpSpPr>
        <p:grpSpPr>
          <a:xfrm>
            <a:off x="754499" y="5658123"/>
            <a:ext cx="1137104" cy="1137104"/>
            <a:chOff x="7429847" y="3481542"/>
            <a:chExt cx="1137104" cy="1137104"/>
          </a:xfrm>
        </p:grpSpPr>
        <p:sp>
          <p:nvSpPr>
            <p:cNvPr id="134" name="楕円 133">
              <a:extLst>
                <a:ext uri="{FF2B5EF4-FFF2-40B4-BE49-F238E27FC236}">
                  <a16:creationId xmlns:a16="http://schemas.microsoft.com/office/drawing/2014/main" id="{A1211499-683A-4E72-913E-9957B5D6CB17}"/>
                </a:ext>
              </a:extLst>
            </p:cNvPr>
            <p:cNvSpPr/>
            <p:nvPr/>
          </p:nvSpPr>
          <p:spPr>
            <a:xfrm>
              <a:off x="7429847" y="3481542"/>
              <a:ext cx="1137104" cy="1137104"/>
            </a:xfrm>
            <a:prstGeom prst="ellips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35" name="グラフィックス 134" descr="ダウンロード">
              <a:extLst>
                <a:ext uri="{FF2B5EF4-FFF2-40B4-BE49-F238E27FC236}">
                  <a16:creationId xmlns:a16="http://schemas.microsoft.com/office/drawing/2014/main" id="{F74103B4-6CCD-484E-B9B9-8CD409B8200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17515" y="3515684"/>
              <a:ext cx="761767" cy="761767"/>
            </a:xfrm>
            <a:prstGeom prst="rect">
              <a:avLst/>
            </a:prstGeom>
          </p:spPr>
        </p:pic>
        <p:grpSp>
          <p:nvGrpSpPr>
            <p:cNvPr id="136" name="グループ化 135">
              <a:extLst>
                <a:ext uri="{FF2B5EF4-FFF2-40B4-BE49-F238E27FC236}">
                  <a16:creationId xmlns:a16="http://schemas.microsoft.com/office/drawing/2014/main" id="{1E1EC287-45ED-4F7F-99D8-712A63EF5001}"/>
                </a:ext>
              </a:extLst>
            </p:cNvPr>
            <p:cNvGrpSpPr/>
            <p:nvPr/>
          </p:nvGrpSpPr>
          <p:grpSpPr>
            <a:xfrm>
              <a:off x="7640513" y="4095426"/>
              <a:ext cx="723371" cy="523220"/>
              <a:chOff x="6840404" y="5080504"/>
              <a:chExt cx="723371" cy="523220"/>
            </a:xfrm>
          </p:grpSpPr>
          <p:sp>
            <p:nvSpPr>
              <p:cNvPr id="137" name="テキスト ボックス 136">
                <a:extLst>
                  <a:ext uri="{FF2B5EF4-FFF2-40B4-BE49-F238E27FC236}">
                    <a16:creationId xmlns:a16="http://schemas.microsoft.com/office/drawing/2014/main" id="{05CA12DC-3747-45AA-BA31-0A9BB1AB5452}"/>
                  </a:ext>
                </a:extLst>
              </p:cNvPr>
              <p:cNvSpPr txBox="1"/>
              <p:nvPr/>
            </p:nvSpPr>
            <p:spPr>
              <a:xfrm>
                <a:off x="6840404" y="5080504"/>
                <a:ext cx="72337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ja-JP" altLang="en-US" sz="1600" b="1" i="0" dirty="0">
                    <a:solidFill>
                      <a:schemeClr val="accent1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保存</a:t>
                </a:r>
                <a:endParaRPr lang="en-US" altLang="ja-JP" sz="1600" b="1" i="0" dirty="0">
                  <a:solidFill>
                    <a:schemeClr val="accent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8" name="テキスト ボックス 137">
                <a:extLst>
                  <a:ext uri="{FF2B5EF4-FFF2-40B4-BE49-F238E27FC236}">
                    <a16:creationId xmlns:a16="http://schemas.microsoft.com/office/drawing/2014/main" id="{9A4682B0-6E74-4CEF-A4E9-1A2B5713B986}"/>
                  </a:ext>
                </a:extLst>
              </p:cNvPr>
              <p:cNvSpPr txBox="1"/>
              <p:nvPr/>
            </p:nvSpPr>
            <p:spPr>
              <a:xfrm>
                <a:off x="6840404" y="5126670"/>
                <a:ext cx="70884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chemeClr val="accent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ほぞん</a:t>
                </a:r>
              </a:p>
            </p:txBody>
          </p:sp>
        </p:grp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CEA4E8C0-7B0E-4BB0-95D8-C15199D9DF3B}"/>
              </a:ext>
            </a:extLst>
          </p:cNvPr>
          <p:cNvGrpSpPr/>
          <p:nvPr/>
        </p:nvGrpSpPr>
        <p:grpSpPr>
          <a:xfrm>
            <a:off x="297736" y="2560694"/>
            <a:ext cx="8597689" cy="2790376"/>
            <a:chOff x="297736" y="2560694"/>
            <a:chExt cx="8597689" cy="2790376"/>
          </a:xfrm>
        </p:grpSpPr>
        <p:sp>
          <p:nvSpPr>
            <p:cNvPr id="139" name="正方形/長方形 138">
              <a:extLst>
                <a:ext uri="{FF2B5EF4-FFF2-40B4-BE49-F238E27FC236}">
                  <a16:creationId xmlns:a16="http://schemas.microsoft.com/office/drawing/2014/main" id="{581683C1-3AFB-4516-AF77-0A21F5EBAD9F}"/>
                </a:ext>
              </a:extLst>
            </p:cNvPr>
            <p:cNvSpPr/>
            <p:nvPr/>
          </p:nvSpPr>
          <p:spPr>
            <a:xfrm>
              <a:off x="297736" y="2560694"/>
              <a:ext cx="8597689" cy="279037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41" name="図 140">
              <a:extLst>
                <a:ext uri="{FF2B5EF4-FFF2-40B4-BE49-F238E27FC236}">
                  <a16:creationId xmlns:a16="http://schemas.microsoft.com/office/drawing/2014/main" id="{5DCF4540-8575-4E06-B5FE-2611840C76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770444" y="4139097"/>
              <a:ext cx="1342120" cy="1018718"/>
            </a:xfrm>
            <a:prstGeom prst="rect">
              <a:avLst/>
            </a:prstGeom>
          </p:spPr>
        </p:pic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BFFC12FA-68A0-4122-BEEA-C71310805EF3}"/>
                </a:ext>
              </a:extLst>
            </p:cNvPr>
            <p:cNvGrpSpPr/>
            <p:nvPr/>
          </p:nvGrpSpPr>
          <p:grpSpPr>
            <a:xfrm>
              <a:off x="541538" y="2932910"/>
              <a:ext cx="8233352" cy="1006473"/>
              <a:chOff x="541538" y="2932910"/>
              <a:chExt cx="8233352" cy="1006473"/>
            </a:xfrm>
          </p:grpSpPr>
          <p:sp>
            <p:nvSpPr>
              <p:cNvPr id="142" name="テキスト ボックス 141">
                <a:extLst>
                  <a:ext uri="{FF2B5EF4-FFF2-40B4-BE49-F238E27FC236}">
                    <a16:creationId xmlns:a16="http://schemas.microsoft.com/office/drawing/2014/main" id="{203094C4-881B-4C95-A85A-ABCB92BF1C22}"/>
                  </a:ext>
                </a:extLst>
              </p:cNvPr>
              <p:cNvSpPr txBox="1"/>
              <p:nvPr/>
            </p:nvSpPr>
            <p:spPr>
              <a:xfrm>
                <a:off x="541538" y="2962192"/>
                <a:ext cx="8233352" cy="977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元の方向を向く→半回転する　ということだよ。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en-US" altLang="ja-JP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1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回転するときにかかる時間から、半回転の時間を計算してみよう！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43" name="テキスト ボックス 142">
                <a:extLst>
                  <a:ext uri="{FF2B5EF4-FFF2-40B4-BE49-F238E27FC236}">
                    <a16:creationId xmlns:a16="http://schemas.microsoft.com/office/drawing/2014/main" id="{1A15DFBE-C436-4743-84F5-73A6E9486BB6}"/>
                  </a:ext>
                </a:extLst>
              </p:cNvPr>
              <p:cNvSpPr txBox="1"/>
              <p:nvPr/>
            </p:nvSpPr>
            <p:spPr>
              <a:xfrm>
                <a:off x="6351551" y="3418091"/>
                <a:ext cx="85048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けいさん</a:t>
                </a:r>
              </a:p>
            </p:txBody>
          </p:sp>
          <p:sp>
            <p:nvSpPr>
              <p:cNvPr id="144" name="テキスト ボックス 143">
                <a:extLst>
                  <a:ext uri="{FF2B5EF4-FFF2-40B4-BE49-F238E27FC236}">
                    <a16:creationId xmlns:a16="http://schemas.microsoft.com/office/drawing/2014/main" id="{0698B819-B787-48B8-B2A9-CD08D62814C2}"/>
                  </a:ext>
                </a:extLst>
              </p:cNvPr>
              <p:cNvSpPr txBox="1"/>
              <p:nvPr/>
            </p:nvSpPr>
            <p:spPr>
              <a:xfrm>
                <a:off x="4661120" y="3418091"/>
                <a:ext cx="95581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はんかいてん</a:t>
                </a:r>
              </a:p>
            </p:txBody>
          </p:sp>
          <p:sp>
            <p:nvSpPr>
              <p:cNvPr id="145" name="テキスト ボックス 144">
                <a:extLst>
                  <a:ext uri="{FF2B5EF4-FFF2-40B4-BE49-F238E27FC236}">
                    <a16:creationId xmlns:a16="http://schemas.microsoft.com/office/drawing/2014/main" id="{BC65A157-218E-4BD5-8F1C-5F7B14D7F50B}"/>
                  </a:ext>
                </a:extLst>
              </p:cNvPr>
              <p:cNvSpPr txBox="1"/>
              <p:nvPr/>
            </p:nvSpPr>
            <p:spPr>
              <a:xfrm>
                <a:off x="3802726" y="2932910"/>
                <a:ext cx="95581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はんかいてん</a:t>
                </a:r>
              </a:p>
            </p:txBody>
          </p:sp>
          <p:sp>
            <p:nvSpPr>
              <p:cNvPr id="146" name="テキスト ボックス 145">
                <a:extLst>
                  <a:ext uri="{FF2B5EF4-FFF2-40B4-BE49-F238E27FC236}">
                    <a16:creationId xmlns:a16="http://schemas.microsoft.com/office/drawing/2014/main" id="{3D8B12E4-0904-4D9D-A314-BCCC27F53913}"/>
                  </a:ext>
                </a:extLst>
              </p:cNvPr>
              <p:cNvSpPr txBox="1"/>
              <p:nvPr/>
            </p:nvSpPr>
            <p:spPr>
              <a:xfrm>
                <a:off x="2284502" y="2932910"/>
                <a:ext cx="73147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ほうこう</a:t>
                </a:r>
              </a:p>
            </p:txBody>
          </p:sp>
          <p:sp>
            <p:nvSpPr>
              <p:cNvPr id="147" name="テキスト ボックス 146">
                <a:extLst>
                  <a:ext uri="{FF2B5EF4-FFF2-40B4-BE49-F238E27FC236}">
                    <a16:creationId xmlns:a16="http://schemas.microsoft.com/office/drawing/2014/main" id="{CE503996-8646-44FC-90E1-E2187937D080}"/>
                  </a:ext>
                </a:extLst>
              </p:cNvPr>
              <p:cNvSpPr txBox="1"/>
              <p:nvPr/>
            </p:nvSpPr>
            <p:spPr>
              <a:xfrm>
                <a:off x="813696" y="3418091"/>
                <a:ext cx="73147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かいてん</a:t>
                </a:r>
              </a:p>
            </p:txBody>
          </p:sp>
          <p:sp>
            <p:nvSpPr>
              <p:cNvPr id="148" name="テキスト ボックス 147">
                <a:extLst>
                  <a:ext uri="{FF2B5EF4-FFF2-40B4-BE49-F238E27FC236}">
                    <a16:creationId xmlns:a16="http://schemas.microsoft.com/office/drawing/2014/main" id="{3C1491AB-EA1D-4A42-90EB-508043F228CE}"/>
                  </a:ext>
                </a:extLst>
              </p:cNvPr>
              <p:cNvSpPr txBox="1"/>
              <p:nvPr/>
            </p:nvSpPr>
            <p:spPr>
              <a:xfrm>
                <a:off x="3433418" y="3418091"/>
                <a:ext cx="56410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じかん</a:t>
                </a:r>
              </a:p>
            </p:txBody>
          </p:sp>
          <p:sp>
            <p:nvSpPr>
              <p:cNvPr id="149" name="テキスト ボックス 148">
                <a:extLst>
                  <a:ext uri="{FF2B5EF4-FFF2-40B4-BE49-F238E27FC236}">
                    <a16:creationId xmlns:a16="http://schemas.microsoft.com/office/drawing/2014/main" id="{41CE6C0C-782D-4BFE-BA3A-B30C7F97C4FD}"/>
                  </a:ext>
                </a:extLst>
              </p:cNvPr>
              <p:cNvSpPr txBox="1"/>
              <p:nvPr/>
            </p:nvSpPr>
            <p:spPr>
              <a:xfrm>
                <a:off x="5730803" y="3418091"/>
                <a:ext cx="56410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じかん</a:t>
                </a:r>
              </a:p>
            </p:txBody>
          </p:sp>
          <p:sp>
            <p:nvSpPr>
              <p:cNvPr id="150" name="テキスト ボックス 149">
                <a:extLst>
                  <a:ext uri="{FF2B5EF4-FFF2-40B4-BE49-F238E27FC236}">
                    <a16:creationId xmlns:a16="http://schemas.microsoft.com/office/drawing/2014/main" id="{AE1B8064-B5B3-4061-89C9-AA71F3088D0A}"/>
                  </a:ext>
                </a:extLst>
              </p:cNvPr>
              <p:cNvSpPr txBox="1"/>
              <p:nvPr/>
            </p:nvSpPr>
            <p:spPr>
              <a:xfrm>
                <a:off x="1753675" y="2932910"/>
                <a:ext cx="45240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もと</a:t>
                </a:r>
              </a:p>
            </p:txBody>
          </p:sp>
          <p:sp>
            <p:nvSpPr>
              <p:cNvPr id="151" name="テキスト ボックス 150">
                <a:extLst>
                  <a:ext uri="{FF2B5EF4-FFF2-40B4-BE49-F238E27FC236}">
                    <a16:creationId xmlns:a16="http://schemas.microsoft.com/office/drawing/2014/main" id="{2584F34B-0D2B-438D-B17B-DA590C6A01A4}"/>
                  </a:ext>
                </a:extLst>
              </p:cNvPr>
              <p:cNvSpPr txBox="1"/>
              <p:nvPr/>
            </p:nvSpPr>
            <p:spPr>
              <a:xfrm>
                <a:off x="3033466" y="2932910"/>
                <a:ext cx="45240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む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06340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図 33">
            <a:extLst>
              <a:ext uri="{FF2B5EF4-FFF2-40B4-BE49-F238E27FC236}">
                <a16:creationId xmlns:a16="http://schemas.microsoft.com/office/drawing/2014/main" id="{CD5E621B-B554-4233-BF0E-35FE8AD3169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745090">
            <a:off x="3352593" y="4436158"/>
            <a:ext cx="905878" cy="91116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ロボットカーをギザギザに動かそう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E49D0C6-446B-4F88-AE59-A92CFBC256F9}"/>
              </a:ext>
            </a:extLst>
          </p:cNvPr>
          <p:cNvSpPr txBox="1"/>
          <p:nvPr/>
        </p:nvSpPr>
        <p:spPr>
          <a:xfrm>
            <a:off x="3615511" y="368998"/>
            <a:ext cx="486130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6C59D5E-6D64-4B93-A8BD-A566600342C8}"/>
              </a:ext>
            </a:extLst>
          </p:cNvPr>
          <p:cNvSpPr txBox="1"/>
          <p:nvPr/>
        </p:nvSpPr>
        <p:spPr>
          <a:xfrm>
            <a:off x="575923" y="913409"/>
            <a:ext cx="78982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図のように、ギザギザに動かしてみよう！</a:t>
            </a:r>
            <a:endParaRPr kumimoji="1" lang="ja-JP" altLang="en-US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7E63B0F-5998-41D9-8B52-FC8F087455EE}"/>
              </a:ext>
            </a:extLst>
          </p:cNvPr>
          <p:cNvSpPr txBox="1"/>
          <p:nvPr/>
        </p:nvSpPr>
        <p:spPr>
          <a:xfrm>
            <a:off x="3354079" y="1006031"/>
            <a:ext cx="4514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947B3F4-9A59-4DB6-A0C8-C9DFC768C6E8}"/>
              </a:ext>
            </a:extLst>
          </p:cNvPr>
          <p:cNvSpPr txBox="1"/>
          <p:nvPr/>
        </p:nvSpPr>
        <p:spPr>
          <a:xfrm>
            <a:off x="549289" y="1021158"/>
            <a:ext cx="4772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ず</a:t>
            </a:r>
            <a:endParaRPr kumimoji="1" lang="en-US" altLang="ja-JP" sz="9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58E09C8C-E234-45CB-A53B-F7A7D7382213}"/>
              </a:ext>
            </a:extLst>
          </p:cNvPr>
          <p:cNvGrpSpPr/>
          <p:nvPr/>
        </p:nvGrpSpPr>
        <p:grpSpPr>
          <a:xfrm>
            <a:off x="772590" y="5772091"/>
            <a:ext cx="7350375" cy="1046727"/>
            <a:chOff x="1189943" y="2677781"/>
            <a:chExt cx="7350375" cy="1046727"/>
          </a:xfrm>
        </p:grpSpPr>
        <p:sp>
          <p:nvSpPr>
            <p:cNvPr id="51" name="正方形/長方形 50">
              <a:extLst>
                <a:ext uri="{FF2B5EF4-FFF2-40B4-BE49-F238E27FC236}">
                  <a16:creationId xmlns:a16="http://schemas.microsoft.com/office/drawing/2014/main" id="{42DA88DC-22A3-461A-A91D-E377F00A0BFD}"/>
                </a:ext>
              </a:extLst>
            </p:cNvPr>
            <p:cNvSpPr/>
            <p:nvPr/>
          </p:nvSpPr>
          <p:spPr>
            <a:xfrm>
              <a:off x="1189943" y="2708847"/>
              <a:ext cx="7288399" cy="1015661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65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8EF118B2-45BE-44A4-800F-6DCD1FCBDF86}"/>
                </a:ext>
              </a:extLst>
            </p:cNvPr>
            <p:cNvSpPr txBox="1"/>
            <p:nvPr/>
          </p:nvSpPr>
          <p:spPr>
            <a:xfrm>
              <a:off x="1491514" y="2677781"/>
              <a:ext cx="704880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</a:t>
              </a:r>
              <a:br>
                <a:rPr lang="en-US" altLang="ja-JP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（ファイル名：「（自分の名前）</a:t>
              </a: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0407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ギザギザ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07B6D7D4-6CFA-4DAF-8665-9E8C81895D14}"/>
                </a:ext>
              </a:extLst>
            </p:cNvPr>
            <p:cNvSpPr txBox="1"/>
            <p:nvPr/>
          </p:nvSpPr>
          <p:spPr>
            <a:xfrm>
              <a:off x="2946968" y="2706734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DDCB05F8-22A4-41B8-B111-CADF6F1E8E9E}"/>
                </a:ext>
              </a:extLst>
            </p:cNvPr>
            <p:cNvSpPr txBox="1"/>
            <p:nvPr/>
          </p:nvSpPr>
          <p:spPr>
            <a:xfrm>
              <a:off x="2771842" y="3216678"/>
              <a:ext cx="4193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190457E0-FEE6-4CF7-BC2F-F607BB3D4EC8}"/>
                </a:ext>
              </a:extLst>
            </p:cNvPr>
            <p:cNvSpPr txBox="1"/>
            <p:nvPr/>
          </p:nvSpPr>
          <p:spPr>
            <a:xfrm>
              <a:off x="3550764" y="3219222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7C640DE9-7C7C-4795-9D16-D1CB3910D7E4}"/>
                </a:ext>
              </a:extLst>
            </p:cNvPr>
            <p:cNvSpPr txBox="1"/>
            <p:nvPr/>
          </p:nvSpPr>
          <p:spPr>
            <a:xfrm>
              <a:off x="4178495" y="3219222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AAA1B105-FB8B-4C10-96CC-69E4BD14FF79}"/>
              </a:ext>
            </a:extLst>
          </p:cNvPr>
          <p:cNvSpPr txBox="1"/>
          <p:nvPr/>
        </p:nvSpPr>
        <p:spPr>
          <a:xfrm>
            <a:off x="575923" y="5309061"/>
            <a:ext cx="62852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先程作った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0406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のプログラムを改造して作ろう！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62D63B01-554A-43C7-839B-A791E5807CAD}"/>
              </a:ext>
            </a:extLst>
          </p:cNvPr>
          <p:cNvSpPr txBox="1"/>
          <p:nvPr/>
        </p:nvSpPr>
        <p:spPr>
          <a:xfrm>
            <a:off x="489779" y="5389005"/>
            <a:ext cx="101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さきほど 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DAD39EAD-D060-48D7-A044-57BD34B3450D}"/>
              </a:ext>
            </a:extLst>
          </p:cNvPr>
          <p:cNvSpPr txBox="1"/>
          <p:nvPr/>
        </p:nvSpPr>
        <p:spPr>
          <a:xfrm>
            <a:off x="3805531" y="5389005"/>
            <a:ext cx="8117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かいぞう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64C5C235-6092-4F9E-B353-0751C911A228}"/>
              </a:ext>
            </a:extLst>
          </p:cNvPr>
          <p:cNvSpPr txBox="1"/>
          <p:nvPr/>
        </p:nvSpPr>
        <p:spPr>
          <a:xfrm>
            <a:off x="4738811" y="5389005"/>
            <a:ext cx="4815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7B0E2820-48D8-4687-BF9B-AAD9DB30125E}"/>
              </a:ext>
            </a:extLst>
          </p:cNvPr>
          <p:cNvCxnSpPr>
            <a:cxnSpLocks/>
          </p:cNvCxnSpPr>
          <p:nvPr/>
        </p:nvCxnSpPr>
        <p:spPr>
          <a:xfrm flipV="1">
            <a:off x="3805531" y="4212456"/>
            <a:ext cx="691109" cy="664479"/>
          </a:xfrm>
          <a:prstGeom prst="straightConnector1">
            <a:avLst/>
          </a:prstGeom>
          <a:ln w="2222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0D171547-B116-44A7-8BAD-659C1A2C530E}"/>
              </a:ext>
            </a:extLst>
          </p:cNvPr>
          <p:cNvCxnSpPr>
            <a:cxnSpLocks/>
          </p:cNvCxnSpPr>
          <p:nvPr/>
        </p:nvCxnSpPr>
        <p:spPr>
          <a:xfrm flipH="1" flipV="1">
            <a:off x="3805531" y="3547977"/>
            <a:ext cx="691109" cy="664479"/>
          </a:xfrm>
          <a:prstGeom prst="straightConnector1">
            <a:avLst/>
          </a:prstGeom>
          <a:ln w="2222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10E4179C-5116-4604-9EE0-41271932C2F5}"/>
              </a:ext>
            </a:extLst>
          </p:cNvPr>
          <p:cNvCxnSpPr>
            <a:cxnSpLocks/>
          </p:cNvCxnSpPr>
          <p:nvPr/>
        </p:nvCxnSpPr>
        <p:spPr>
          <a:xfrm flipH="1" flipV="1">
            <a:off x="3787372" y="2249319"/>
            <a:ext cx="691109" cy="664479"/>
          </a:xfrm>
          <a:prstGeom prst="straightConnector1">
            <a:avLst/>
          </a:prstGeom>
          <a:ln w="2222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97E11517-724E-4F96-B2C7-B20B259DFAC1}"/>
              </a:ext>
            </a:extLst>
          </p:cNvPr>
          <p:cNvCxnSpPr>
            <a:cxnSpLocks/>
          </p:cNvCxnSpPr>
          <p:nvPr/>
        </p:nvCxnSpPr>
        <p:spPr>
          <a:xfrm flipV="1">
            <a:off x="3814410" y="2913798"/>
            <a:ext cx="691109" cy="664479"/>
          </a:xfrm>
          <a:prstGeom prst="straightConnector1">
            <a:avLst/>
          </a:prstGeom>
          <a:ln w="2222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0598A0D5-FFBE-4E61-8C4A-69B722FDE2E6}"/>
              </a:ext>
            </a:extLst>
          </p:cNvPr>
          <p:cNvCxnSpPr>
            <a:cxnSpLocks/>
          </p:cNvCxnSpPr>
          <p:nvPr/>
        </p:nvCxnSpPr>
        <p:spPr>
          <a:xfrm flipV="1">
            <a:off x="3805531" y="1584840"/>
            <a:ext cx="691109" cy="664479"/>
          </a:xfrm>
          <a:prstGeom prst="straightConnector1">
            <a:avLst/>
          </a:prstGeom>
          <a:ln w="2222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892419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ロボットカーをギザギザに動かそう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E49D0C6-446B-4F88-AE59-A92CFBC256F9}"/>
              </a:ext>
            </a:extLst>
          </p:cNvPr>
          <p:cNvSpPr txBox="1"/>
          <p:nvPr/>
        </p:nvSpPr>
        <p:spPr>
          <a:xfrm>
            <a:off x="3615511" y="368998"/>
            <a:ext cx="486130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6850866-F6EC-44EE-BE4B-2BED722B50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594" y="1222373"/>
            <a:ext cx="1724025" cy="3619500"/>
          </a:xfrm>
          <a:prstGeom prst="rect">
            <a:avLst/>
          </a:prstGeom>
        </p:spPr>
      </p:pic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C2930FE3-A70D-457F-8ED9-E29382AF49D5}"/>
              </a:ext>
            </a:extLst>
          </p:cNvPr>
          <p:cNvCxnSpPr>
            <a:cxnSpLocks/>
          </p:cNvCxnSpPr>
          <p:nvPr/>
        </p:nvCxnSpPr>
        <p:spPr>
          <a:xfrm>
            <a:off x="1102567" y="1586362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4613A050-A449-422A-840A-1CFB0D9CD584}"/>
              </a:ext>
            </a:extLst>
          </p:cNvPr>
          <p:cNvGrpSpPr/>
          <p:nvPr/>
        </p:nvGrpSpPr>
        <p:grpSpPr>
          <a:xfrm>
            <a:off x="450145" y="1124718"/>
            <a:ext cx="652422" cy="639195"/>
            <a:chOff x="268623" y="1661615"/>
            <a:chExt cx="652422" cy="639195"/>
          </a:xfrm>
        </p:grpSpPr>
        <p:sp>
          <p:nvSpPr>
            <p:cNvPr id="28" name="四角形: 角を丸くする 27">
              <a:extLst>
                <a:ext uri="{FF2B5EF4-FFF2-40B4-BE49-F238E27FC236}">
                  <a16:creationId xmlns:a16="http://schemas.microsoft.com/office/drawing/2014/main" id="{E6691C7D-BACB-4280-ACE6-3DD4C83B7A7A}"/>
                </a:ext>
              </a:extLst>
            </p:cNvPr>
            <p:cNvSpPr/>
            <p:nvPr/>
          </p:nvSpPr>
          <p:spPr>
            <a:xfrm>
              <a:off x="268623" y="166161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30" name="図 29">
              <a:extLst>
                <a:ext uri="{FF2B5EF4-FFF2-40B4-BE49-F238E27FC236}">
                  <a16:creationId xmlns:a16="http://schemas.microsoft.com/office/drawing/2014/main" id="{94463D6E-CE4B-423C-9E5B-10D921202F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4034" y="1702677"/>
              <a:ext cx="571500" cy="571500"/>
            </a:xfrm>
            <a:prstGeom prst="rect">
              <a:avLst/>
            </a:prstGeom>
          </p:spPr>
        </p:pic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4BD8C0A4-3376-42A3-A81A-C8FC0826B00A}"/>
              </a:ext>
            </a:extLst>
          </p:cNvPr>
          <p:cNvGrpSpPr/>
          <p:nvPr/>
        </p:nvGrpSpPr>
        <p:grpSpPr>
          <a:xfrm>
            <a:off x="3078678" y="1205060"/>
            <a:ext cx="4252653" cy="590327"/>
            <a:chOff x="4120077" y="2217378"/>
            <a:chExt cx="4252653" cy="590327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8BF7F218-34EA-4456-A406-A08B70A8FE87}"/>
                </a:ext>
              </a:extLst>
            </p:cNvPr>
            <p:cNvSpPr txBox="1"/>
            <p:nvPr/>
          </p:nvSpPr>
          <p:spPr>
            <a:xfrm>
              <a:off x="4120077" y="2217378"/>
              <a:ext cx="425265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332AB4C1-0CB0-487F-913C-5C326DA0D5C1}"/>
                </a:ext>
              </a:extLst>
            </p:cNvPr>
            <p:cNvSpPr txBox="1"/>
            <p:nvPr/>
          </p:nvSpPr>
          <p:spPr>
            <a:xfrm>
              <a:off x="7280993" y="2259697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BF82802A-8F06-4C40-91DC-3507F66A97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52879" y="2289500"/>
              <a:ext cx="1143099" cy="518205"/>
            </a:xfrm>
            <a:prstGeom prst="rect">
              <a:avLst/>
            </a:prstGeom>
          </p:spPr>
        </p:pic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31170B61-2CFD-4D60-84FC-B8C26437AAA5}"/>
              </a:ext>
            </a:extLst>
          </p:cNvPr>
          <p:cNvGrpSpPr/>
          <p:nvPr/>
        </p:nvGrpSpPr>
        <p:grpSpPr>
          <a:xfrm>
            <a:off x="3078679" y="1795387"/>
            <a:ext cx="5973882" cy="838273"/>
            <a:chOff x="3078679" y="1795387"/>
            <a:chExt cx="5973882" cy="838273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09777FE6-BE9C-4102-9654-36ADC117103C}"/>
                </a:ext>
              </a:extLst>
            </p:cNvPr>
            <p:cNvSpPr txBox="1"/>
            <p:nvPr/>
          </p:nvSpPr>
          <p:spPr>
            <a:xfrm>
              <a:off x="3078679" y="1890332"/>
              <a:ext cx="597388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回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411BDCD9-7E69-4586-B659-7103A0424109}"/>
                </a:ext>
              </a:extLst>
            </p:cNvPr>
            <p:cNvSpPr txBox="1"/>
            <p:nvPr/>
          </p:nvSpPr>
          <p:spPr>
            <a:xfrm>
              <a:off x="3228057" y="1953207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31FD1A68-44B5-4C7D-83A3-11E01E1F946A}"/>
                </a:ext>
              </a:extLst>
            </p:cNvPr>
            <p:cNvSpPr txBox="1"/>
            <p:nvPr/>
          </p:nvSpPr>
          <p:spPr>
            <a:xfrm>
              <a:off x="6000233" y="195320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7391FF50-724B-47CA-91FC-3CF733711FFC}"/>
                </a:ext>
              </a:extLst>
            </p:cNvPr>
            <p:cNvSpPr txBox="1"/>
            <p:nvPr/>
          </p:nvSpPr>
          <p:spPr>
            <a:xfrm>
              <a:off x="7736144" y="1953206"/>
              <a:ext cx="777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52B7B2AA-2D77-4CE4-8D52-D6F46B153AE4}"/>
                </a:ext>
              </a:extLst>
            </p:cNvPr>
            <p:cNvSpPr txBox="1"/>
            <p:nvPr/>
          </p:nvSpPr>
          <p:spPr>
            <a:xfrm>
              <a:off x="7020266" y="1950395"/>
              <a:ext cx="62379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7" name="図 46">
              <a:extLst>
                <a:ext uri="{FF2B5EF4-FFF2-40B4-BE49-F238E27FC236}">
                  <a16:creationId xmlns:a16="http://schemas.microsoft.com/office/drawing/2014/main" id="{EE9B6E5C-E542-49C8-806D-9081333A9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610028" y="1795387"/>
              <a:ext cx="1265030" cy="838273"/>
            </a:xfrm>
            <a:prstGeom prst="rect">
              <a:avLst/>
            </a:prstGeom>
          </p:spPr>
        </p:pic>
      </p:grp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C2196429-1620-48CA-B722-21DBBF4C8E8F}"/>
              </a:ext>
            </a:extLst>
          </p:cNvPr>
          <p:cNvCxnSpPr>
            <a:cxnSpLocks/>
          </p:cNvCxnSpPr>
          <p:nvPr/>
        </p:nvCxnSpPr>
        <p:spPr>
          <a:xfrm flipV="1">
            <a:off x="1102567" y="2892086"/>
            <a:ext cx="523164" cy="95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F641CD21-081E-46E3-ACB6-BD9E25386FE9}"/>
              </a:ext>
            </a:extLst>
          </p:cNvPr>
          <p:cNvGrpSpPr/>
          <p:nvPr/>
        </p:nvGrpSpPr>
        <p:grpSpPr>
          <a:xfrm>
            <a:off x="450145" y="2604839"/>
            <a:ext cx="652422" cy="639195"/>
            <a:chOff x="569798" y="2158618"/>
            <a:chExt cx="652422" cy="639195"/>
          </a:xfrm>
        </p:grpSpPr>
        <p:sp>
          <p:nvSpPr>
            <p:cNvPr id="53" name="四角形: 角を丸くする 52">
              <a:extLst>
                <a:ext uri="{FF2B5EF4-FFF2-40B4-BE49-F238E27FC236}">
                  <a16:creationId xmlns:a16="http://schemas.microsoft.com/office/drawing/2014/main" id="{6AC89898-177C-40B9-AA72-D4D7F75F26CE}"/>
                </a:ext>
              </a:extLst>
            </p:cNvPr>
            <p:cNvSpPr/>
            <p:nvPr/>
          </p:nvSpPr>
          <p:spPr>
            <a:xfrm>
              <a:off x="569798" y="2158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54" name="図 53">
              <a:extLst>
                <a:ext uri="{FF2B5EF4-FFF2-40B4-BE49-F238E27FC236}">
                  <a16:creationId xmlns:a16="http://schemas.microsoft.com/office/drawing/2014/main" id="{F3B114E2-7F66-4F3C-B4C7-C7B5FAA1D5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86459" y="2247491"/>
              <a:ext cx="419100" cy="485775"/>
            </a:xfrm>
            <a:prstGeom prst="rect">
              <a:avLst/>
            </a:prstGeom>
          </p:spPr>
        </p:pic>
      </p:grpSp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CFF81C5E-E58D-4FE7-AA10-EDFBEEC37EE6}"/>
              </a:ext>
            </a:extLst>
          </p:cNvPr>
          <p:cNvGrpSpPr/>
          <p:nvPr/>
        </p:nvGrpSpPr>
        <p:grpSpPr>
          <a:xfrm>
            <a:off x="442562" y="1921254"/>
            <a:ext cx="652422" cy="639195"/>
            <a:chOff x="303415" y="2322618"/>
            <a:chExt cx="652422" cy="639195"/>
          </a:xfrm>
        </p:grpSpPr>
        <p:pic>
          <p:nvPicPr>
            <p:cNvPr id="56" name="図 55">
              <a:extLst>
                <a:ext uri="{FF2B5EF4-FFF2-40B4-BE49-F238E27FC236}">
                  <a16:creationId xmlns:a16="http://schemas.microsoft.com/office/drawing/2014/main" id="{B5C602A8-A5A6-4FC6-BB18-BA0730A7081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57516" y="2408035"/>
              <a:ext cx="561975" cy="485775"/>
            </a:xfrm>
            <a:prstGeom prst="rect">
              <a:avLst/>
            </a:prstGeom>
          </p:spPr>
        </p:pic>
        <p:sp>
          <p:nvSpPr>
            <p:cNvPr id="57" name="四角形: 角を丸くする 56">
              <a:extLst>
                <a:ext uri="{FF2B5EF4-FFF2-40B4-BE49-F238E27FC236}">
                  <a16:creationId xmlns:a16="http://schemas.microsoft.com/office/drawing/2014/main" id="{F4C03365-F80F-44E7-B0FC-289685BAC866}"/>
                </a:ext>
              </a:extLst>
            </p:cNvPr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58" name="直線矢印コネクタ 57">
            <a:extLst>
              <a:ext uri="{FF2B5EF4-FFF2-40B4-BE49-F238E27FC236}">
                <a16:creationId xmlns:a16="http://schemas.microsoft.com/office/drawing/2014/main" id="{923831B7-9EAD-44FF-A2A6-4B0EA5C43E73}"/>
              </a:ext>
            </a:extLst>
          </p:cNvPr>
          <p:cNvCxnSpPr>
            <a:cxnSpLocks/>
          </p:cNvCxnSpPr>
          <p:nvPr/>
        </p:nvCxnSpPr>
        <p:spPr>
          <a:xfrm>
            <a:off x="1095790" y="2249729"/>
            <a:ext cx="3315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2F814EBB-0C70-4FF2-B00B-9B899E4533CD}"/>
              </a:ext>
            </a:extLst>
          </p:cNvPr>
          <p:cNvGrpSpPr/>
          <p:nvPr/>
        </p:nvGrpSpPr>
        <p:grpSpPr>
          <a:xfrm>
            <a:off x="3056619" y="2538308"/>
            <a:ext cx="5402146" cy="1131079"/>
            <a:chOff x="3168340" y="2559194"/>
            <a:chExt cx="5402146" cy="1131079"/>
          </a:xfrm>
        </p:grpSpPr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6C6F1BBF-D323-49EF-A87E-72C34B13D9E2}"/>
                </a:ext>
              </a:extLst>
            </p:cNvPr>
            <p:cNvSpPr txBox="1"/>
            <p:nvPr/>
          </p:nvSpPr>
          <p:spPr>
            <a:xfrm>
              <a:off x="3168340" y="2559194"/>
              <a:ext cx="540214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関数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を選び、引数を「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」にして、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繰り返しブロックに入れる。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E12B3113-AFB4-46CA-BFED-C2B2A1943F9C}"/>
                </a:ext>
              </a:extLst>
            </p:cNvPr>
            <p:cNvSpPr txBox="1"/>
            <p:nvPr/>
          </p:nvSpPr>
          <p:spPr>
            <a:xfrm>
              <a:off x="5411574" y="2629050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8" name="図 77">
              <a:extLst>
                <a:ext uri="{FF2B5EF4-FFF2-40B4-BE49-F238E27FC236}">
                  <a16:creationId xmlns:a16="http://schemas.microsoft.com/office/drawing/2014/main" id="{F1DA66A1-606D-43A8-B900-509DCDC0BBD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643850" y="2724623"/>
              <a:ext cx="701101" cy="472481"/>
            </a:xfrm>
            <a:prstGeom prst="rect">
              <a:avLst/>
            </a:prstGeom>
          </p:spPr>
        </p:pic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3A05B00F-0BA5-4C7F-8236-5EDEAFF3C9F6}"/>
                </a:ext>
              </a:extLst>
            </p:cNvPr>
            <p:cNvSpPr txBox="1"/>
            <p:nvPr/>
          </p:nvSpPr>
          <p:spPr>
            <a:xfrm>
              <a:off x="3374893" y="2629050"/>
              <a:ext cx="7011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BB7C3AA7-1442-4852-870B-6B3258C6779A}"/>
                </a:ext>
              </a:extLst>
            </p:cNvPr>
            <p:cNvSpPr txBox="1"/>
            <p:nvPr/>
          </p:nvSpPr>
          <p:spPr>
            <a:xfrm>
              <a:off x="6156787" y="2628613"/>
              <a:ext cx="7011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ひきすう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FD729105-48DE-4F9F-A97B-0293C7977654}"/>
                </a:ext>
              </a:extLst>
            </p:cNvPr>
            <p:cNvSpPr txBox="1"/>
            <p:nvPr/>
          </p:nvSpPr>
          <p:spPr>
            <a:xfrm>
              <a:off x="3320475" y="3175927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2CFEA14F-1C76-4EC2-9C9D-3DB490612E5B}"/>
                </a:ext>
              </a:extLst>
            </p:cNvPr>
            <p:cNvSpPr txBox="1"/>
            <p:nvPr/>
          </p:nvSpPr>
          <p:spPr>
            <a:xfrm>
              <a:off x="3780305" y="3165524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2FC71407-D2AD-4C4E-B4BB-DCB878A5FFCC}"/>
                </a:ext>
              </a:extLst>
            </p:cNvPr>
            <p:cNvSpPr txBox="1"/>
            <p:nvPr/>
          </p:nvSpPr>
          <p:spPr>
            <a:xfrm>
              <a:off x="5422486" y="3164507"/>
              <a:ext cx="4182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636A793-D702-4693-B123-0016C511FF65}"/>
              </a:ext>
            </a:extLst>
          </p:cNvPr>
          <p:cNvGrpSpPr/>
          <p:nvPr/>
        </p:nvGrpSpPr>
        <p:grpSpPr>
          <a:xfrm>
            <a:off x="3040995" y="3647033"/>
            <a:ext cx="5703508" cy="1131079"/>
            <a:chOff x="3159685" y="3746291"/>
            <a:chExt cx="5703508" cy="1131079"/>
          </a:xfrm>
        </p:grpSpPr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2FE81E4F-25D4-46CD-90B6-A310504CD5A5}"/>
                </a:ext>
              </a:extLst>
            </p:cNvPr>
            <p:cNvSpPr txBox="1"/>
            <p:nvPr/>
          </p:nvSpPr>
          <p:spPr>
            <a:xfrm>
              <a:off x="3159685" y="3746291"/>
              <a:ext cx="570350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関数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を選び、引数を「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0.55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」にして、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繰り返しブロックに入れる。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C41E4FE4-CB8E-4172-9A4B-39AFE1C2341B}"/>
                </a:ext>
              </a:extLst>
            </p:cNvPr>
            <p:cNvSpPr txBox="1"/>
            <p:nvPr/>
          </p:nvSpPr>
          <p:spPr>
            <a:xfrm>
              <a:off x="5402919" y="3816147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EC6440D6-3E99-401B-83CE-EB1270F43E09}"/>
                </a:ext>
              </a:extLst>
            </p:cNvPr>
            <p:cNvSpPr txBox="1"/>
            <p:nvPr/>
          </p:nvSpPr>
          <p:spPr>
            <a:xfrm>
              <a:off x="3366238" y="3816147"/>
              <a:ext cx="7011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106BA5D2-5585-40AE-8B3F-75CEFDD235F6}"/>
                </a:ext>
              </a:extLst>
            </p:cNvPr>
            <p:cNvSpPr txBox="1"/>
            <p:nvPr/>
          </p:nvSpPr>
          <p:spPr>
            <a:xfrm>
              <a:off x="6102012" y="3807920"/>
              <a:ext cx="7011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ひきすう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91A06672-1926-4EE9-B092-1C3236534432}"/>
                </a:ext>
              </a:extLst>
            </p:cNvPr>
            <p:cNvSpPr txBox="1"/>
            <p:nvPr/>
          </p:nvSpPr>
          <p:spPr>
            <a:xfrm>
              <a:off x="3287501" y="4371586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71ECF3FD-EF95-435B-9BE3-E2B35C8B9E38}"/>
                </a:ext>
              </a:extLst>
            </p:cNvPr>
            <p:cNvSpPr txBox="1"/>
            <p:nvPr/>
          </p:nvSpPr>
          <p:spPr>
            <a:xfrm>
              <a:off x="3783907" y="4361183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1" name="図 90">
              <a:extLst>
                <a:ext uri="{FF2B5EF4-FFF2-40B4-BE49-F238E27FC236}">
                  <a16:creationId xmlns:a16="http://schemas.microsoft.com/office/drawing/2014/main" id="{7F93AD78-ECD3-4003-A4BD-CEAEB113560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640853" y="3905035"/>
              <a:ext cx="762066" cy="434378"/>
            </a:xfrm>
            <a:prstGeom prst="rect">
              <a:avLst/>
            </a:prstGeom>
          </p:spPr>
        </p:pic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36B53B68-53AF-4C12-B8EE-F2F99C50149B}"/>
                </a:ext>
              </a:extLst>
            </p:cNvPr>
            <p:cNvSpPr txBox="1"/>
            <p:nvPr/>
          </p:nvSpPr>
          <p:spPr>
            <a:xfrm>
              <a:off x="5403800" y="4350316"/>
              <a:ext cx="4182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77A20F9D-9839-4B99-875B-5F6CD59152DC}"/>
              </a:ext>
            </a:extLst>
          </p:cNvPr>
          <p:cNvGrpSpPr/>
          <p:nvPr/>
        </p:nvGrpSpPr>
        <p:grpSpPr>
          <a:xfrm>
            <a:off x="3192419" y="4793725"/>
            <a:ext cx="3861266" cy="577081"/>
            <a:chOff x="3192419" y="4793725"/>
            <a:chExt cx="3861266" cy="577081"/>
          </a:xfrm>
        </p:grpSpPr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86792735-3B4D-404E-ADCD-6D233CD13C1D}"/>
                </a:ext>
              </a:extLst>
            </p:cNvPr>
            <p:cNvSpPr txBox="1"/>
            <p:nvPr/>
          </p:nvSpPr>
          <p:spPr>
            <a:xfrm>
              <a:off x="3234351" y="4793725"/>
              <a:ext cx="381933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同じ手順で右折の処理を作成する。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3B92506E-727E-4B1D-93A6-EFEBA5D80DE5}"/>
                </a:ext>
              </a:extLst>
            </p:cNvPr>
            <p:cNvSpPr txBox="1"/>
            <p:nvPr/>
          </p:nvSpPr>
          <p:spPr>
            <a:xfrm>
              <a:off x="5709358" y="4844698"/>
              <a:ext cx="7463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さくせい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D9DCD513-5F56-44E5-8A43-25A7D8EA1FE0}"/>
                </a:ext>
              </a:extLst>
            </p:cNvPr>
            <p:cNvSpPr txBox="1"/>
            <p:nvPr/>
          </p:nvSpPr>
          <p:spPr>
            <a:xfrm>
              <a:off x="3675209" y="4836044"/>
              <a:ext cx="7011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てじゅん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FC42C95D-76DA-4C4E-BDEB-09250722B614}"/>
                </a:ext>
              </a:extLst>
            </p:cNvPr>
            <p:cNvSpPr txBox="1"/>
            <p:nvPr/>
          </p:nvSpPr>
          <p:spPr>
            <a:xfrm>
              <a:off x="5047703" y="4843148"/>
              <a:ext cx="6473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7EF2D5FD-E3E8-4E47-9000-4F91E945E23A}"/>
                </a:ext>
              </a:extLst>
            </p:cNvPr>
            <p:cNvSpPr txBox="1"/>
            <p:nvPr/>
          </p:nvSpPr>
          <p:spPr>
            <a:xfrm>
              <a:off x="3192419" y="4849007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9FFC519F-2BD3-419C-A06B-0F4BF749BAE5}"/>
                </a:ext>
              </a:extLst>
            </p:cNvPr>
            <p:cNvSpPr txBox="1"/>
            <p:nvPr/>
          </p:nvSpPr>
          <p:spPr>
            <a:xfrm>
              <a:off x="4351357" y="4866047"/>
              <a:ext cx="6705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うせつ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DE4C3B8C-6C4D-43EB-933D-A35FB3990B9A}"/>
              </a:ext>
            </a:extLst>
          </p:cNvPr>
          <p:cNvGrpSpPr/>
          <p:nvPr/>
        </p:nvGrpSpPr>
        <p:grpSpPr>
          <a:xfrm>
            <a:off x="597114" y="5303517"/>
            <a:ext cx="7558391" cy="632527"/>
            <a:chOff x="177753" y="5296676"/>
            <a:chExt cx="7558391" cy="632527"/>
          </a:xfrm>
        </p:grpSpPr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420923C4-5DB1-4DD9-BD67-1135E9A64E3F}"/>
                </a:ext>
              </a:extLst>
            </p:cNvPr>
            <p:cNvSpPr txBox="1"/>
            <p:nvPr/>
          </p:nvSpPr>
          <p:spPr>
            <a:xfrm>
              <a:off x="177753" y="5296676"/>
              <a:ext cx="755839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関数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を選び、繰り返しブロックの外につなげる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A246DCE4-B277-44CE-85D8-B31630D7D548}"/>
                </a:ext>
              </a:extLst>
            </p:cNvPr>
            <p:cNvSpPr txBox="1"/>
            <p:nvPr/>
          </p:nvSpPr>
          <p:spPr>
            <a:xfrm>
              <a:off x="2905619" y="5366532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486E1DBE-3105-45D4-8D98-FB1C5658D7E1}"/>
                </a:ext>
              </a:extLst>
            </p:cNvPr>
            <p:cNvSpPr txBox="1"/>
            <p:nvPr/>
          </p:nvSpPr>
          <p:spPr>
            <a:xfrm>
              <a:off x="384306" y="5366532"/>
              <a:ext cx="7011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3" name="図 62">
              <a:extLst>
                <a:ext uri="{FF2B5EF4-FFF2-40B4-BE49-F238E27FC236}">
                  <a16:creationId xmlns:a16="http://schemas.microsoft.com/office/drawing/2014/main" id="{34EED2E9-1BA6-4ED1-896A-715FAFC895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295228" y="5468626"/>
              <a:ext cx="518205" cy="441998"/>
            </a:xfrm>
            <a:prstGeom prst="rect">
              <a:avLst/>
            </a:prstGeom>
          </p:spPr>
        </p:pic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729F0285-35A5-4352-85E2-245BB3B7369B}"/>
                </a:ext>
              </a:extLst>
            </p:cNvPr>
            <p:cNvSpPr txBox="1"/>
            <p:nvPr/>
          </p:nvSpPr>
          <p:spPr>
            <a:xfrm>
              <a:off x="3553931" y="5385761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194D4FF3-0B0C-4F8F-8F66-6E91981D4702}"/>
                </a:ext>
              </a:extLst>
            </p:cNvPr>
            <p:cNvSpPr txBox="1"/>
            <p:nvPr/>
          </p:nvSpPr>
          <p:spPr>
            <a:xfrm>
              <a:off x="4013761" y="5375358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8C95A0CF-AF39-4353-848B-3360CFC59699}"/>
                </a:ext>
              </a:extLst>
            </p:cNvPr>
            <p:cNvSpPr txBox="1"/>
            <p:nvPr/>
          </p:nvSpPr>
          <p:spPr>
            <a:xfrm>
              <a:off x="5615447" y="5367165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そと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11" name="図 110">
              <a:extLst>
                <a:ext uri="{FF2B5EF4-FFF2-40B4-BE49-F238E27FC236}">
                  <a16:creationId xmlns:a16="http://schemas.microsoft.com/office/drawing/2014/main" id="{A9D6BCBA-4F69-469E-8695-AA0A469DD10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637456" y="5456722"/>
              <a:ext cx="701101" cy="472481"/>
            </a:xfrm>
            <a:prstGeom prst="rect">
              <a:avLst/>
            </a:prstGeom>
          </p:spPr>
        </p:pic>
      </p:grpSp>
      <p:grpSp>
        <p:nvGrpSpPr>
          <p:cNvPr id="112" name="グループ化 111">
            <a:extLst>
              <a:ext uri="{FF2B5EF4-FFF2-40B4-BE49-F238E27FC236}">
                <a16:creationId xmlns:a16="http://schemas.microsoft.com/office/drawing/2014/main" id="{8960280A-B367-4A30-B035-E9FC7EE70C2B}"/>
              </a:ext>
            </a:extLst>
          </p:cNvPr>
          <p:cNvGrpSpPr/>
          <p:nvPr/>
        </p:nvGrpSpPr>
        <p:grpSpPr>
          <a:xfrm>
            <a:off x="1349116" y="6206396"/>
            <a:ext cx="5732874" cy="565211"/>
            <a:chOff x="1635592" y="6186295"/>
            <a:chExt cx="5732874" cy="565211"/>
          </a:xfrm>
        </p:grpSpPr>
        <p:sp>
          <p:nvSpPr>
            <p:cNvPr id="113" name="正方形/長方形 112">
              <a:extLst>
                <a:ext uri="{FF2B5EF4-FFF2-40B4-BE49-F238E27FC236}">
                  <a16:creationId xmlns:a16="http://schemas.microsoft.com/office/drawing/2014/main" id="{D40430EB-7EC9-42BB-A57A-23B139824538}"/>
                </a:ext>
              </a:extLst>
            </p:cNvPr>
            <p:cNvSpPr/>
            <p:nvPr/>
          </p:nvSpPr>
          <p:spPr>
            <a:xfrm>
              <a:off x="1635592" y="6221162"/>
              <a:ext cx="5732874" cy="530344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65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4" name="テキスト ボックス 113">
              <a:extLst>
                <a:ext uri="{FF2B5EF4-FFF2-40B4-BE49-F238E27FC236}">
                  <a16:creationId xmlns:a16="http://schemas.microsoft.com/office/drawing/2014/main" id="{9087CB7B-9204-452D-B17C-60EF2317BA86}"/>
                </a:ext>
              </a:extLst>
            </p:cNvPr>
            <p:cNvSpPr txBox="1"/>
            <p:nvPr/>
          </p:nvSpPr>
          <p:spPr>
            <a:xfrm>
              <a:off x="2022627" y="6186295"/>
              <a:ext cx="47723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メインユニットに転送して実行してみよう！</a:t>
              </a:r>
            </a:p>
          </p:txBody>
        </p:sp>
        <p:sp>
          <p:nvSpPr>
            <p:cNvPr id="115" name="テキスト ボックス 114">
              <a:extLst>
                <a:ext uri="{FF2B5EF4-FFF2-40B4-BE49-F238E27FC236}">
                  <a16:creationId xmlns:a16="http://schemas.microsoft.com/office/drawing/2014/main" id="{27A83660-0BFA-4194-B210-56478E73134F}"/>
                </a:ext>
              </a:extLst>
            </p:cNvPr>
            <p:cNvSpPr txBox="1"/>
            <p:nvPr/>
          </p:nvSpPr>
          <p:spPr>
            <a:xfrm>
              <a:off x="3885678" y="6237727"/>
              <a:ext cx="6698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てんそう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6" name="テキスト ボックス 115">
              <a:extLst>
                <a:ext uri="{FF2B5EF4-FFF2-40B4-BE49-F238E27FC236}">
                  <a16:creationId xmlns:a16="http://schemas.microsoft.com/office/drawing/2014/main" id="{7497C6CD-0A0A-495E-897C-3137288A4251}"/>
                </a:ext>
              </a:extLst>
            </p:cNvPr>
            <p:cNvSpPr txBox="1"/>
            <p:nvPr/>
          </p:nvSpPr>
          <p:spPr>
            <a:xfrm>
              <a:off x="4686986" y="6246947"/>
              <a:ext cx="6698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じっこう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17" name="グループ化 116">
            <a:extLst>
              <a:ext uri="{FF2B5EF4-FFF2-40B4-BE49-F238E27FC236}">
                <a16:creationId xmlns:a16="http://schemas.microsoft.com/office/drawing/2014/main" id="{CC48ADC3-607A-4FAE-9C21-706AF66660B9}"/>
              </a:ext>
            </a:extLst>
          </p:cNvPr>
          <p:cNvGrpSpPr/>
          <p:nvPr/>
        </p:nvGrpSpPr>
        <p:grpSpPr>
          <a:xfrm>
            <a:off x="7698028" y="4675610"/>
            <a:ext cx="1137104" cy="1137104"/>
            <a:chOff x="7429847" y="3481542"/>
            <a:chExt cx="1137104" cy="1137104"/>
          </a:xfrm>
        </p:grpSpPr>
        <p:sp>
          <p:nvSpPr>
            <p:cNvPr id="118" name="楕円 117">
              <a:extLst>
                <a:ext uri="{FF2B5EF4-FFF2-40B4-BE49-F238E27FC236}">
                  <a16:creationId xmlns:a16="http://schemas.microsoft.com/office/drawing/2014/main" id="{C54C1A99-142A-49F0-950A-3E1A7BBC5380}"/>
                </a:ext>
              </a:extLst>
            </p:cNvPr>
            <p:cNvSpPr/>
            <p:nvPr/>
          </p:nvSpPr>
          <p:spPr>
            <a:xfrm>
              <a:off x="7429847" y="3481542"/>
              <a:ext cx="1137104" cy="1137104"/>
            </a:xfrm>
            <a:prstGeom prst="ellips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19" name="グラフィックス 118" descr="ダウンロード">
              <a:extLst>
                <a:ext uri="{FF2B5EF4-FFF2-40B4-BE49-F238E27FC236}">
                  <a16:creationId xmlns:a16="http://schemas.microsoft.com/office/drawing/2014/main" id="{D43B04D4-71F2-49D9-88A3-7ACBACDBAD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617515" y="3515684"/>
              <a:ext cx="761767" cy="761767"/>
            </a:xfrm>
            <a:prstGeom prst="rect">
              <a:avLst/>
            </a:prstGeom>
          </p:spPr>
        </p:pic>
        <p:grpSp>
          <p:nvGrpSpPr>
            <p:cNvPr id="120" name="グループ化 119">
              <a:extLst>
                <a:ext uri="{FF2B5EF4-FFF2-40B4-BE49-F238E27FC236}">
                  <a16:creationId xmlns:a16="http://schemas.microsoft.com/office/drawing/2014/main" id="{1BDC4382-8C49-4806-9411-46A48ADE547A}"/>
                </a:ext>
              </a:extLst>
            </p:cNvPr>
            <p:cNvGrpSpPr/>
            <p:nvPr/>
          </p:nvGrpSpPr>
          <p:grpSpPr>
            <a:xfrm>
              <a:off x="7640513" y="4095426"/>
              <a:ext cx="723371" cy="523220"/>
              <a:chOff x="6840404" y="5080504"/>
              <a:chExt cx="723371" cy="523220"/>
            </a:xfrm>
          </p:grpSpPr>
          <p:sp>
            <p:nvSpPr>
              <p:cNvPr id="121" name="テキスト ボックス 120">
                <a:extLst>
                  <a:ext uri="{FF2B5EF4-FFF2-40B4-BE49-F238E27FC236}">
                    <a16:creationId xmlns:a16="http://schemas.microsoft.com/office/drawing/2014/main" id="{38A1B25D-96B6-48BA-A7EC-6FFFC83D11C4}"/>
                  </a:ext>
                </a:extLst>
              </p:cNvPr>
              <p:cNvSpPr txBox="1"/>
              <p:nvPr/>
            </p:nvSpPr>
            <p:spPr>
              <a:xfrm>
                <a:off x="6840404" y="5080504"/>
                <a:ext cx="72337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ja-JP" altLang="en-US" sz="1600" b="1" i="0" dirty="0">
                    <a:solidFill>
                      <a:schemeClr val="accent1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保存</a:t>
                </a:r>
                <a:endParaRPr lang="en-US" altLang="ja-JP" sz="1600" b="1" i="0" dirty="0">
                  <a:solidFill>
                    <a:schemeClr val="accent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2" name="テキスト ボックス 121">
                <a:extLst>
                  <a:ext uri="{FF2B5EF4-FFF2-40B4-BE49-F238E27FC236}">
                    <a16:creationId xmlns:a16="http://schemas.microsoft.com/office/drawing/2014/main" id="{56D9AA63-5A39-41ED-AC27-222CBECABC12}"/>
                  </a:ext>
                </a:extLst>
              </p:cNvPr>
              <p:cNvSpPr txBox="1"/>
              <p:nvPr/>
            </p:nvSpPr>
            <p:spPr>
              <a:xfrm>
                <a:off x="6840404" y="5126670"/>
                <a:ext cx="70884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chemeClr val="accent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ほぞん</a:t>
                </a:r>
              </a:p>
            </p:txBody>
          </p:sp>
        </p:grp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55105B15-63C7-407A-BB7C-10B021371E02}"/>
              </a:ext>
            </a:extLst>
          </p:cNvPr>
          <p:cNvGrpSpPr/>
          <p:nvPr/>
        </p:nvGrpSpPr>
        <p:grpSpPr>
          <a:xfrm>
            <a:off x="181992" y="1804790"/>
            <a:ext cx="8780015" cy="4131253"/>
            <a:chOff x="181992" y="1804790"/>
            <a:chExt cx="8780015" cy="4131253"/>
          </a:xfrm>
        </p:grpSpPr>
        <p:sp>
          <p:nvSpPr>
            <p:cNvPr id="124" name="正方形/長方形 123">
              <a:extLst>
                <a:ext uri="{FF2B5EF4-FFF2-40B4-BE49-F238E27FC236}">
                  <a16:creationId xmlns:a16="http://schemas.microsoft.com/office/drawing/2014/main" id="{5BA6AC0A-B672-4B3C-9478-C8B0D94886E3}"/>
                </a:ext>
              </a:extLst>
            </p:cNvPr>
            <p:cNvSpPr/>
            <p:nvPr/>
          </p:nvSpPr>
          <p:spPr>
            <a:xfrm>
              <a:off x="181992" y="1804790"/>
              <a:ext cx="8780015" cy="4131253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5" name="図 124">
              <a:extLst>
                <a:ext uri="{FF2B5EF4-FFF2-40B4-BE49-F238E27FC236}">
                  <a16:creationId xmlns:a16="http://schemas.microsoft.com/office/drawing/2014/main" id="{D99C93A1-C07D-411B-A129-FE4F9A4C1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824468" y="4245442"/>
              <a:ext cx="1342120" cy="1018718"/>
            </a:xfrm>
            <a:prstGeom prst="rect">
              <a:avLst/>
            </a:prstGeom>
          </p:spPr>
        </p:pic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C04E7E3A-182E-4165-A43E-9ED556690886}"/>
                </a:ext>
              </a:extLst>
            </p:cNvPr>
            <p:cNvGrpSpPr/>
            <p:nvPr/>
          </p:nvGrpSpPr>
          <p:grpSpPr>
            <a:xfrm>
              <a:off x="455323" y="2702454"/>
              <a:ext cx="8233352" cy="996936"/>
              <a:chOff x="541538" y="2942447"/>
              <a:chExt cx="8233352" cy="996936"/>
            </a:xfrm>
          </p:grpSpPr>
          <p:sp>
            <p:nvSpPr>
              <p:cNvPr id="127" name="テキスト ボックス 126">
                <a:extLst>
                  <a:ext uri="{FF2B5EF4-FFF2-40B4-BE49-F238E27FC236}">
                    <a16:creationId xmlns:a16="http://schemas.microsoft.com/office/drawing/2014/main" id="{6776550C-6D2A-4254-921E-DB825022A49C}"/>
                  </a:ext>
                </a:extLst>
              </p:cNvPr>
              <p:cNvSpPr txBox="1"/>
              <p:nvPr/>
            </p:nvSpPr>
            <p:spPr>
              <a:xfrm>
                <a:off x="541538" y="2962192"/>
                <a:ext cx="8233352" cy="977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ひとつひとつの動きをよくみてみよう。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ここまでに作った動きを組み合わせて、プログラムを完成させよう！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28" name="テキスト ボックス 127">
                <a:extLst>
                  <a:ext uri="{FF2B5EF4-FFF2-40B4-BE49-F238E27FC236}">
                    <a16:creationId xmlns:a16="http://schemas.microsoft.com/office/drawing/2014/main" id="{373442B8-E4A5-41EF-A29E-2FAB66A2CB8B}"/>
                  </a:ext>
                </a:extLst>
              </p:cNvPr>
              <p:cNvSpPr txBox="1"/>
              <p:nvPr/>
            </p:nvSpPr>
            <p:spPr>
              <a:xfrm>
                <a:off x="6654647" y="3395251"/>
                <a:ext cx="85048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かんせい</a:t>
                </a:r>
              </a:p>
            </p:txBody>
          </p:sp>
          <p:sp>
            <p:nvSpPr>
              <p:cNvPr id="135" name="テキスト ボックス 134">
                <a:extLst>
                  <a:ext uri="{FF2B5EF4-FFF2-40B4-BE49-F238E27FC236}">
                    <a16:creationId xmlns:a16="http://schemas.microsoft.com/office/drawing/2014/main" id="{0F706283-631D-4CA9-96FD-CEA6B30C428E}"/>
                  </a:ext>
                </a:extLst>
              </p:cNvPr>
              <p:cNvSpPr txBox="1"/>
              <p:nvPr/>
            </p:nvSpPr>
            <p:spPr>
              <a:xfrm>
                <a:off x="4044760" y="2942447"/>
                <a:ext cx="45240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うご</a:t>
                </a:r>
              </a:p>
            </p:txBody>
          </p:sp>
          <p:sp>
            <p:nvSpPr>
              <p:cNvPr id="136" name="テキスト ボックス 135">
                <a:extLst>
                  <a:ext uri="{FF2B5EF4-FFF2-40B4-BE49-F238E27FC236}">
                    <a16:creationId xmlns:a16="http://schemas.microsoft.com/office/drawing/2014/main" id="{009B6782-EDF0-49E3-BF8C-57471C316442}"/>
                  </a:ext>
                </a:extLst>
              </p:cNvPr>
              <p:cNvSpPr txBox="1"/>
              <p:nvPr/>
            </p:nvSpPr>
            <p:spPr>
              <a:xfrm>
                <a:off x="3430110" y="3395251"/>
                <a:ext cx="45240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く</a:t>
                </a:r>
              </a:p>
            </p:txBody>
          </p:sp>
          <p:sp>
            <p:nvSpPr>
              <p:cNvPr id="137" name="テキスト ボックス 136">
                <a:extLst>
                  <a:ext uri="{FF2B5EF4-FFF2-40B4-BE49-F238E27FC236}">
                    <a16:creationId xmlns:a16="http://schemas.microsoft.com/office/drawing/2014/main" id="{73875179-CDA9-446A-9D73-605DE5958A99}"/>
                  </a:ext>
                </a:extLst>
              </p:cNvPr>
              <p:cNvSpPr txBox="1"/>
              <p:nvPr/>
            </p:nvSpPr>
            <p:spPr>
              <a:xfrm>
                <a:off x="3928683" y="3395251"/>
                <a:ext cx="45240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あ</a:t>
                </a:r>
              </a:p>
            </p:txBody>
          </p:sp>
          <p:sp>
            <p:nvSpPr>
              <p:cNvPr id="138" name="テキスト ボックス 137">
                <a:extLst>
                  <a:ext uri="{FF2B5EF4-FFF2-40B4-BE49-F238E27FC236}">
                    <a16:creationId xmlns:a16="http://schemas.microsoft.com/office/drawing/2014/main" id="{A4FD3347-86F5-4789-9223-16C43133E879}"/>
                  </a:ext>
                </a:extLst>
              </p:cNvPr>
              <p:cNvSpPr txBox="1"/>
              <p:nvPr/>
            </p:nvSpPr>
            <p:spPr>
              <a:xfrm>
                <a:off x="2661475" y="3395251"/>
                <a:ext cx="45240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うご</a:t>
                </a:r>
              </a:p>
            </p:txBody>
          </p:sp>
          <p:sp>
            <p:nvSpPr>
              <p:cNvPr id="139" name="テキスト ボックス 138">
                <a:extLst>
                  <a:ext uri="{FF2B5EF4-FFF2-40B4-BE49-F238E27FC236}">
                    <a16:creationId xmlns:a16="http://schemas.microsoft.com/office/drawing/2014/main" id="{5E5A91CA-6341-487D-A00B-2A07F3665EC4}"/>
                  </a:ext>
                </a:extLst>
              </p:cNvPr>
              <p:cNvSpPr txBox="1"/>
              <p:nvPr/>
            </p:nvSpPr>
            <p:spPr>
              <a:xfrm>
                <a:off x="1906941" y="3395251"/>
                <a:ext cx="45240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つく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50079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モーターの調整方法</a:t>
            </a: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92913C35-B93D-4EBC-8810-BDFA2AF96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t="625" r="-31632" b="3403"/>
          <a:stretch/>
        </p:blipFill>
        <p:spPr>
          <a:xfrm>
            <a:off x="0" y="4515035"/>
            <a:ext cx="9144000" cy="2342965"/>
          </a:xfr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423B90B-5422-4EAA-895C-B99154BF1E91}"/>
              </a:ext>
            </a:extLst>
          </p:cNvPr>
          <p:cNvSpPr txBox="1"/>
          <p:nvPr/>
        </p:nvSpPr>
        <p:spPr>
          <a:xfrm>
            <a:off x="329951" y="849959"/>
            <a:ext cx="1596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指導者向け</a:t>
            </a:r>
            <a:r>
              <a:rPr kumimoji="1"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  <a:endParaRPr kumimoji="1" lang="ja-JP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192300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1FF36B3B-92F2-4D65-87BF-FA142D348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モーターの調整方法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E87E821-A424-47EF-9FB4-ED4481D6C5ED}"/>
              </a:ext>
            </a:extLst>
          </p:cNvPr>
          <p:cNvSpPr txBox="1"/>
          <p:nvPr/>
        </p:nvSpPr>
        <p:spPr>
          <a:xfrm>
            <a:off x="610002" y="1312789"/>
            <a:ext cx="8105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左右のモーターの回転速度が違う場合は、回転速度の微調整をしてください。</a:t>
            </a:r>
            <a:endParaRPr kumimoji="1" lang="ja-JP" altLang="en-US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D20122E-CFFF-4351-9B76-78E1783DCDB3}"/>
              </a:ext>
            </a:extLst>
          </p:cNvPr>
          <p:cNvSpPr txBox="1"/>
          <p:nvPr/>
        </p:nvSpPr>
        <p:spPr>
          <a:xfrm>
            <a:off x="4242622" y="3321515"/>
            <a:ext cx="39765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ea"/>
              <a:buAutoNum type="circleNumDbPlain"/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編集→接続でアーテックロボと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通信できる状態にします。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42900" indent="-342900">
              <a:buFont typeface="+mj-ea"/>
              <a:buAutoNum type="circleNumDbPlain"/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編集→入出力設定を選びます。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FF7D30A8-991D-4463-9A50-B35B50B8C1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34833" y="1973565"/>
            <a:ext cx="2377275" cy="4018950"/>
          </a:xfrm>
          <a:prstGeom prst="rect">
            <a:avLst/>
          </a:prstGeom>
        </p:spPr>
      </p:pic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0EE55760-0709-4748-9626-AABD738F6628}"/>
              </a:ext>
            </a:extLst>
          </p:cNvPr>
          <p:cNvSpPr/>
          <p:nvPr/>
        </p:nvSpPr>
        <p:spPr>
          <a:xfrm>
            <a:off x="1343709" y="3281163"/>
            <a:ext cx="2368399" cy="41634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0C8A4E4C-9DFA-477D-BFF1-675C86929900}"/>
              </a:ext>
            </a:extLst>
          </p:cNvPr>
          <p:cNvSpPr/>
          <p:nvPr/>
        </p:nvSpPr>
        <p:spPr>
          <a:xfrm>
            <a:off x="1343709" y="1973565"/>
            <a:ext cx="556111" cy="52993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51E4032A-F3F5-47BC-9248-8F7D58261EBA}"/>
              </a:ext>
            </a:extLst>
          </p:cNvPr>
          <p:cNvSpPr/>
          <p:nvPr/>
        </p:nvSpPr>
        <p:spPr>
          <a:xfrm>
            <a:off x="1334833" y="4068520"/>
            <a:ext cx="2368399" cy="41634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FCA2104-794C-4B21-BC34-3772E7AEBBCD}"/>
              </a:ext>
            </a:extLst>
          </p:cNvPr>
          <p:cNvSpPr txBox="1"/>
          <p:nvPr/>
        </p:nvSpPr>
        <p:spPr>
          <a:xfrm>
            <a:off x="815697" y="3328173"/>
            <a:ext cx="425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ja-JP" altLang="en-US" sz="12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8D94B81-F5B6-4DBF-B4FD-F87A6782071D}"/>
              </a:ext>
            </a:extLst>
          </p:cNvPr>
          <p:cNvSpPr txBox="1"/>
          <p:nvPr/>
        </p:nvSpPr>
        <p:spPr>
          <a:xfrm>
            <a:off x="815697" y="4115530"/>
            <a:ext cx="425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ja-JP" altLang="en-US" sz="12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655929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1FF36B3B-92F2-4D65-87BF-FA142D348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モーターの調整方法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9EED1E34-4F04-4180-AB6F-06F6553F5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35370"/>
            <a:ext cx="9144000" cy="4191239"/>
          </a:xfrm>
          <a:prstGeom prst="rect">
            <a:avLst/>
          </a:prstGeom>
        </p:spPr>
      </p:pic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FD29E3FF-5DC8-47D3-9626-53C161A777AE}"/>
              </a:ext>
            </a:extLst>
          </p:cNvPr>
          <p:cNvSpPr/>
          <p:nvPr/>
        </p:nvSpPr>
        <p:spPr>
          <a:xfrm>
            <a:off x="114449" y="4494072"/>
            <a:ext cx="2172247" cy="402275"/>
          </a:xfrm>
          <a:prstGeom prst="roundRect">
            <a:avLst>
              <a:gd name="adj" fmla="val 2131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55BC7567-B750-49A9-A7AE-8D45F28BBBEC}"/>
              </a:ext>
            </a:extLst>
          </p:cNvPr>
          <p:cNvSpPr/>
          <p:nvPr/>
        </p:nvSpPr>
        <p:spPr>
          <a:xfrm>
            <a:off x="114448" y="4942808"/>
            <a:ext cx="2172247" cy="402275"/>
          </a:xfrm>
          <a:prstGeom prst="roundRect">
            <a:avLst>
              <a:gd name="adj" fmla="val 2131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49E1A417-48F6-4606-97B8-822EDC7B9761}"/>
              </a:ext>
            </a:extLst>
          </p:cNvPr>
          <p:cNvSpPr/>
          <p:nvPr/>
        </p:nvSpPr>
        <p:spPr>
          <a:xfrm>
            <a:off x="6836326" y="5726101"/>
            <a:ext cx="1482052" cy="470516"/>
          </a:xfrm>
          <a:prstGeom prst="roundRect">
            <a:avLst>
              <a:gd name="adj" fmla="val 2131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105CE20-D38D-4F73-B42F-B28005971217}"/>
              </a:ext>
            </a:extLst>
          </p:cNvPr>
          <p:cNvSpPr txBox="1"/>
          <p:nvPr/>
        </p:nvSpPr>
        <p:spPr>
          <a:xfrm>
            <a:off x="114449" y="5601050"/>
            <a:ext cx="3427742" cy="577081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出力：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M1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M2…DC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モーター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97D1C74-6A9A-4ED8-8BAF-C70CF61531E6}"/>
              </a:ext>
            </a:extLst>
          </p:cNvPr>
          <p:cNvSpPr txBox="1"/>
          <p:nvPr/>
        </p:nvSpPr>
        <p:spPr>
          <a:xfrm>
            <a:off x="61659" y="5666546"/>
            <a:ext cx="9777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しゅつりょく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EF0497D-EB5D-4E30-8737-2AFED821F624}"/>
              </a:ext>
            </a:extLst>
          </p:cNvPr>
          <p:cNvSpPr txBox="1"/>
          <p:nvPr/>
        </p:nvSpPr>
        <p:spPr>
          <a:xfrm>
            <a:off x="334735" y="1448624"/>
            <a:ext cx="6909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ea"/>
              <a:buAutoNum type="circleNumDbPlain" startAt="3"/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M1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M2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モーターにして、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を押します。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540563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1FF36B3B-92F2-4D65-87BF-FA142D348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モーターの調整方法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EF0497D-EB5D-4E30-8737-2AFED821F624}"/>
              </a:ext>
            </a:extLst>
          </p:cNvPr>
          <p:cNvSpPr txBox="1"/>
          <p:nvPr/>
        </p:nvSpPr>
        <p:spPr>
          <a:xfrm>
            <a:off x="305235" y="1173732"/>
            <a:ext cx="3979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ea"/>
              <a:buAutoNum type="circleNumDbPlain" startAt="4"/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編集→モーター校正を選びます。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EB43270-4BFE-427A-A57C-234E68A1B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824" y="1729179"/>
            <a:ext cx="1911317" cy="3342931"/>
          </a:xfrm>
          <a:prstGeom prst="rect">
            <a:avLst/>
          </a:prstGeom>
        </p:spPr>
      </p:pic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BF9E715A-CDDB-49FB-832B-DC45E4692696}"/>
              </a:ext>
            </a:extLst>
          </p:cNvPr>
          <p:cNvSpPr/>
          <p:nvPr/>
        </p:nvSpPr>
        <p:spPr>
          <a:xfrm>
            <a:off x="383824" y="3737312"/>
            <a:ext cx="1911317" cy="41634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10CDEBFE-CBB0-4921-80F2-8507E3FF98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39069" y="1667673"/>
            <a:ext cx="4394918" cy="5114246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FDD0D265-40DB-4A2B-BB19-DD4C861063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13243" y="6311532"/>
            <a:ext cx="1720744" cy="521022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3EC7BC58-4B8C-422C-B5BA-41739A9049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7921" y="1745656"/>
            <a:ext cx="3977213" cy="2687101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9E01DE8-537D-40C6-9410-39BC987CFECF}"/>
              </a:ext>
            </a:extLst>
          </p:cNvPr>
          <p:cNvSpPr txBox="1"/>
          <p:nvPr/>
        </p:nvSpPr>
        <p:spPr>
          <a:xfrm>
            <a:off x="4299640" y="1645840"/>
            <a:ext cx="9090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M2</a:t>
            </a:r>
            <a:endParaRPr kumimoji="1" lang="ja-JP" altLang="en-US" sz="28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233CC34-5831-4C33-80F7-CF9927D5E0A4}"/>
              </a:ext>
            </a:extLst>
          </p:cNvPr>
          <p:cNvSpPr txBox="1"/>
          <p:nvPr/>
        </p:nvSpPr>
        <p:spPr>
          <a:xfrm>
            <a:off x="6428440" y="3733785"/>
            <a:ext cx="9090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M1</a:t>
            </a:r>
            <a:endParaRPr kumimoji="1" lang="ja-JP" altLang="en-US" sz="28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346EDAD-1CA0-455A-8923-EF6C51F918D1}"/>
              </a:ext>
            </a:extLst>
          </p:cNvPr>
          <p:cNvSpPr txBox="1"/>
          <p:nvPr/>
        </p:nvSpPr>
        <p:spPr>
          <a:xfrm>
            <a:off x="212777" y="5287417"/>
            <a:ext cx="39798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ea"/>
              <a:buAutoNum type="circleNumDbPlain" startAt="5"/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「回転」を押します。</a:t>
            </a:r>
          </a:p>
          <a:p>
            <a:pPr marL="342900" indent="-342900">
              <a:buFont typeface="+mj-ea"/>
              <a:buAutoNum type="circleNumDbPlain" startAt="5"/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モーター回転を見て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M1,M2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b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速い方の数値を減らします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</a:p>
          <a:p>
            <a:pPr marL="342900" indent="-342900">
              <a:buFont typeface="+mj-ea"/>
              <a:buAutoNum type="circleNumDbPlain" startAt="5"/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「設定」ボタンを押します。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C99D913-2E8F-422A-A6DB-A466512D400D}"/>
              </a:ext>
            </a:extLst>
          </p:cNvPr>
          <p:cNvSpPr txBox="1"/>
          <p:nvPr/>
        </p:nvSpPr>
        <p:spPr>
          <a:xfrm>
            <a:off x="0" y="3733785"/>
            <a:ext cx="425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</a:t>
            </a:r>
            <a:endParaRPr kumimoji="1" lang="ja-JP" altLang="en-US" sz="12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BFFF8A21-C1F9-4194-9CA7-C35C3516BFFB}"/>
              </a:ext>
            </a:extLst>
          </p:cNvPr>
          <p:cNvSpPr/>
          <p:nvPr/>
        </p:nvSpPr>
        <p:spPr>
          <a:xfrm>
            <a:off x="5862826" y="4938979"/>
            <a:ext cx="671139" cy="44152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E38B506C-258F-4284-AD31-3689849E4DF4}"/>
              </a:ext>
            </a:extLst>
          </p:cNvPr>
          <p:cNvSpPr txBox="1"/>
          <p:nvPr/>
        </p:nvSpPr>
        <p:spPr>
          <a:xfrm>
            <a:off x="5985618" y="4628252"/>
            <a:ext cx="425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⑤</a:t>
            </a:r>
            <a:endParaRPr kumimoji="1" lang="ja-JP" altLang="en-US" sz="12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四角形: 角を丸くする 30">
            <a:extLst>
              <a:ext uri="{FF2B5EF4-FFF2-40B4-BE49-F238E27FC236}">
                <a16:creationId xmlns:a16="http://schemas.microsoft.com/office/drawing/2014/main" id="{51AF9D9A-B8D4-49AE-8518-39EDBEEDFE38}"/>
              </a:ext>
            </a:extLst>
          </p:cNvPr>
          <p:cNvSpPr/>
          <p:nvPr/>
        </p:nvSpPr>
        <p:spPr>
          <a:xfrm>
            <a:off x="3964070" y="4930618"/>
            <a:ext cx="1244615" cy="85818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303FF3B7-83AA-4312-B1F2-F13E32080637}"/>
              </a:ext>
            </a:extLst>
          </p:cNvPr>
          <p:cNvSpPr txBox="1"/>
          <p:nvPr/>
        </p:nvSpPr>
        <p:spPr>
          <a:xfrm>
            <a:off x="3909695" y="4632718"/>
            <a:ext cx="425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⑥</a:t>
            </a:r>
            <a:endParaRPr kumimoji="1" lang="ja-JP" altLang="en-US" sz="12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E11C6ACD-5476-457B-87B7-70039132B7D1}"/>
              </a:ext>
            </a:extLst>
          </p:cNvPr>
          <p:cNvSpPr txBox="1"/>
          <p:nvPr/>
        </p:nvSpPr>
        <p:spPr>
          <a:xfrm>
            <a:off x="7918881" y="6019115"/>
            <a:ext cx="425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⑦</a:t>
            </a:r>
            <a:endParaRPr kumimoji="1" lang="ja-JP" altLang="en-US" sz="12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77850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0CB21C8C-E967-4D7F-A293-A7E314FECB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676" y="2043076"/>
            <a:ext cx="3543300" cy="34290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1FF36B3B-92F2-4D65-87BF-FA142D348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モーターの調整方法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EF0497D-EB5D-4E30-8737-2AFED821F624}"/>
              </a:ext>
            </a:extLst>
          </p:cNvPr>
          <p:cNvSpPr txBox="1"/>
          <p:nvPr/>
        </p:nvSpPr>
        <p:spPr>
          <a:xfrm>
            <a:off x="3676465" y="2151180"/>
            <a:ext cx="5569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ea"/>
              <a:buAutoNum type="circleNumDbPlain" startAt="8"/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簡単な走行プログラムを作成し、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メインユニットに転送します。（例：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秒前進）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04D4FF5-D4DE-40AE-A0CC-AF0D9294F06B}"/>
              </a:ext>
            </a:extLst>
          </p:cNvPr>
          <p:cNvSpPr txBox="1"/>
          <p:nvPr/>
        </p:nvSpPr>
        <p:spPr>
          <a:xfrm>
            <a:off x="3711976" y="3488462"/>
            <a:ext cx="4783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ea"/>
              <a:buAutoNum type="circleNumDbPlain" startAt="9"/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電源ボタンを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OFF/ON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をし、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車体がまっすぐ走るかチェックします。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016F681-4D8E-4DE7-BE32-3303893E19D7}"/>
              </a:ext>
            </a:extLst>
          </p:cNvPr>
          <p:cNvSpPr txBox="1"/>
          <p:nvPr/>
        </p:nvSpPr>
        <p:spPr>
          <a:xfrm>
            <a:off x="4087536" y="4771721"/>
            <a:ext cx="4783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左に曲がるとき　➡　</a:t>
            </a:r>
            <a:r>
              <a:rPr lang="en-US" altLang="ja-JP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M2</a:t>
            </a: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の値を減らします。</a:t>
            </a:r>
            <a:b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右に曲がるとき　➡　</a:t>
            </a:r>
            <a:r>
              <a:rPr lang="en-US" altLang="ja-JP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M2</a:t>
            </a: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の値を増やします。</a:t>
            </a:r>
          </a:p>
        </p:txBody>
      </p:sp>
    </p:spTree>
    <p:extLst>
      <p:ext uri="{BB962C8B-B14F-4D97-AF65-F5344CB8AC3E}">
        <p14:creationId xmlns:p14="http://schemas.microsoft.com/office/powerpoint/2010/main" val="55343797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青緑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3892</Words>
  <Application>Microsoft Office PowerPoint</Application>
  <PresentationFormat>画面に合わせる (4:3)</PresentationFormat>
  <Paragraphs>1147</Paragraphs>
  <Slides>73</Slides>
  <Notes>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73</vt:i4>
      </vt:variant>
    </vt:vector>
  </HeadingPairs>
  <TitlesOfParts>
    <vt:vector size="80" baseType="lpstr">
      <vt:lpstr>Meiryo UI</vt:lpstr>
      <vt:lpstr>UD デジタル 教科書体 NP-R</vt:lpstr>
      <vt:lpstr>メイリオ</vt:lpstr>
      <vt:lpstr>Arial</vt:lpstr>
      <vt:lpstr>Century Gothic</vt:lpstr>
      <vt:lpstr>Wingdings</vt:lpstr>
      <vt:lpstr>曲線</vt:lpstr>
      <vt:lpstr>第4回　ロボットカーをつくろう</vt:lpstr>
      <vt:lpstr>目次</vt:lpstr>
      <vt:lpstr>本日のミッション！</vt:lpstr>
      <vt:lpstr>ミッション：ロボットカーをつくろう！</vt:lpstr>
      <vt:lpstr>ロボットを組み立てよう！</vt:lpstr>
      <vt:lpstr>準備するパーツ</vt:lpstr>
      <vt:lpstr>準備するパーツ</vt:lpstr>
      <vt:lpstr>準備するパーツ</vt:lpstr>
      <vt:lpstr>準備するパーツ</vt:lpstr>
      <vt:lpstr>準備するパーツ</vt:lpstr>
      <vt:lpstr>組み立て方　① 車の本体を作る </vt:lpstr>
      <vt:lpstr>組み立て方　① 車の本体を作る </vt:lpstr>
      <vt:lpstr>組み立て方　① 車の本体を作る </vt:lpstr>
      <vt:lpstr>組み立て方　① 車の本体を作る </vt:lpstr>
      <vt:lpstr>組み立て方　① 車の本体を作る </vt:lpstr>
      <vt:lpstr>組み立て方　① 車の本体を作る </vt:lpstr>
      <vt:lpstr>組み立て方　① 車の本体を作る </vt:lpstr>
      <vt:lpstr>組み立て方　① 車の本体を作る </vt:lpstr>
      <vt:lpstr>組み立て方　② タイヤを結合する</vt:lpstr>
      <vt:lpstr>組み立て方　② タイヤを結合する</vt:lpstr>
      <vt:lpstr>組み立て方　③ 先端の部品を作る</vt:lpstr>
      <vt:lpstr>組み立て方　③ 先端の部品を作る</vt:lpstr>
      <vt:lpstr>組み立て方　④ 電池ボックスを結合する</vt:lpstr>
      <vt:lpstr>組み立て方　⑤ DCモーター、電池ボックスを接続する</vt:lpstr>
      <vt:lpstr>組み立て方　⑤ DCモーター、電池ボックスを接続する</vt:lpstr>
      <vt:lpstr>組み立て方　完成</vt:lpstr>
      <vt:lpstr>プログラミングの準備</vt:lpstr>
      <vt:lpstr>パソコンとつなげよう</vt:lpstr>
      <vt:lpstr>Studuino:bitを起動しよう</vt:lpstr>
      <vt:lpstr>Studuino:bitとメインユニットを接続しよう</vt:lpstr>
      <vt:lpstr>入出力設定をしよう</vt:lpstr>
      <vt:lpstr>入出力設定をしよう</vt:lpstr>
      <vt:lpstr>ロボットを動かそう！</vt:lpstr>
      <vt:lpstr>ロボットカーを前進させよう！</vt:lpstr>
      <vt:lpstr>DCモーターについて</vt:lpstr>
      <vt:lpstr>DCモーターについて</vt:lpstr>
      <vt:lpstr>ロボットカーを前進させよう！</vt:lpstr>
      <vt:lpstr>ロボットカーを前進させよう！</vt:lpstr>
      <vt:lpstr>ロボットカーを前進させよう！</vt:lpstr>
      <vt:lpstr>ロボットカーを前進させよう！</vt:lpstr>
      <vt:lpstr>ロボットカーを前進させよう！</vt:lpstr>
      <vt:lpstr>ロボットカーを前進させよう！</vt:lpstr>
      <vt:lpstr>ロボットカーを前進させよう！</vt:lpstr>
      <vt:lpstr>ロボットカーを右折させよう！</vt:lpstr>
      <vt:lpstr>【準備】回転する時間の測定</vt:lpstr>
      <vt:lpstr>【準備】回転する時間の測定</vt:lpstr>
      <vt:lpstr>【準備】回転する時間の測定</vt:lpstr>
      <vt:lpstr>ロボットカーを右折させよう！</vt:lpstr>
      <vt:lpstr>関数について</vt:lpstr>
      <vt:lpstr>ロボットカーを右折させよう！</vt:lpstr>
      <vt:lpstr>引数について</vt:lpstr>
      <vt:lpstr>ロボットカーを右折させよう！</vt:lpstr>
      <vt:lpstr>ロボットカーを右折させよう！</vt:lpstr>
      <vt:lpstr>ロボットカーを右折させよう！</vt:lpstr>
      <vt:lpstr>ロボットカーを右折させよう！</vt:lpstr>
      <vt:lpstr>ステップアップ！</vt:lpstr>
      <vt:lpstr>ロボットカーを四角形に走らせよう！</vt:lpstr>
      <vt:lpstr>ロボットカーを四角形に走らせよう！</vt:lpstr>
      <vt:lpstr>ロボットカーを三角形に走らせよう！</vt:lpstr>
      <vt:lpstr>【準備】回転する時間の計算</vt:lpstr>
      <vt:lpstr>ロボットカーを三角形に走らせよう！</vt:lpstr>
      <vt:lpstr>ロボットカーを三角形に走らせよう！</vt:lpstr>
      <vt:lpstr>チャレンジ！</vt:lpstr>
      <vt:lpstr>ロボットカーが戻ってくるようにしよう</vt:lpstr>
      <vt:lpstr>ロボットカーが戻ってくるようにしよう</vt:lpstr>
      <vt:lpstr>ロボットカーをギザギザに動かそう</vt:lpstr>
      <vt:lpstr>ロボットカーをギザギザに動かそう</vt:lpstr>
      <vt:lpstr>おつかれさまでした！ がんばったね！</vt:lpstr>
      <vt:lpstr>モーターの調整方法</vt:lpstr>
      <vt:lpstr>モーターの調整方法</vt:lpstr>
      <vt:lpstr>モーターの調整方法</vt:lpstr>
      <vt:lpstr>モーターの調整方法</vt:lpstr>
      <vt:lpstr>モーターの調整方法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2022-06-14T11:12:44Z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