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47"/>
  </p:notesMasterIdLst>
  <p:handoutMasterIdLst>
    <p:handoutMasterId r:id="rId48"/>
  </p:handoutMasterIdLst>
  <p:sldIdLst>
    <p:sldId id="256" r:id="rId5"/>
    <p:sldId id="310" r:id="rId6"/>
    <p:sldId id="706" r:id="rId7"/>
    <p:sldId id="348" r:id="rId8"/>
    <p:sldId id="663" r:id="rId9"/>
    <p:sldId id="665" r:id="rId10"/>
    <p:sldId id="707" r:id="rId11"/>
    <p:sldId id="708" r:id="rId12"/>
    <p:sldId id="710" r:id="rId13"/>
    <p:sldId id="346" r:id="rId14"/>
    <p:sldId id="686" r:id="rId15"/>
    <p:sldId id="320" r:id="rId16"/>
    <p:sldId id="687" r:id="rId17"/>
    <p:sldId id="678" r:id="rId18"/>
    <p:sldId id="328" r:id="rId19"/>
    <p:sldId id="713" r:id="rId20"/>
    <p:sldId id="712" r:id="rId21"/>
    <p:sldId id="689" r:id="rId22"/>
    <p:sldId id="714" r:id="rId23"/>
    <p:sldId id="691" r:id="rId24"/>
    <p:sldId id="692" r:id="rId25"/>
    <p:sldId id="693" r:id="rId26"/>
    <p:sldId id="726" r:id="rId27"/>
    <p:sldId id="694" r:id="rId28"/>
    <p:sldId id="715" r:id="rId29"/>
    <p:sldId id="716" r:id="rId30"/>
    <p:sldId id="717" r:id="rId31"/>
    <p:sldId id="719" r:id="rId32"/>
    <p:sldId id="718" r:id="rId33"/>
    <p:sldId id="720" r:id="rId34"/>
    <p:sldId id="721" r:id="rId35"/>
    <p:sldId id="722" r:id="rId36"/>
    <p:sldId id="723" r:id="rId37"/>
    <p:sldId id="724" r:id="rId38"/>
    <p:sldId id="725" r:id="rId39"/>
    <p:sldId id="727" r:id="rId40"/>
    <p:sldId id="695" r:id="rId41"/>
    <p:sldId id="728" r:id="rId42"/>
    <p:sldId id="729" r:id="rId43"/>
    <p:sldId id="730" r:id="rId44"/>
    <p:sldId id="731" r:id="rId45"/>
    <p:sldId id="335" r:id="rId46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5E75"/>
    <a:srgbClr val="C55A11"/>
    <a:srgbClr val="067F9C"/>
    <a:srgbClr val="03556D"/>
    <a:srgbClr val="145C72"/>
    <a:srgbClr val="0C596D"/>
    <a:srgbClr val="79AE02"/>
    <a:srgbClr val="808080"/>
    <a:srgbClr val="85D4E7"/>
    <a:srgbClr val="01C6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244" autoAdjust="0"/>
  </p:normalViewPr>
  <p:slideViewPr>
    <p:cSldViewPr snapToGrid="0">
      <p:cViewPr varScale="1">
        <p:scale>
          <a:sx n="127" d="100"/>
          <a:sy n="127" d="100"/>
        </p:scale>
        <p:origin x="1200" y="1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notesMaster" Target="notesMasters/notesMaster1.xml"/><Relationship Id="rId50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2022/6/14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2022/6/14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10690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796205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71038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0688276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01501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rgbClr val="067F9C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4.png"/><Relationship Id="rId7" Type="http://schemas.openxmlformats.org/officeDocument/2006/relationships/image" Target="../media/image50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1.png"/><Relationship Id="rId4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5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2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1.png"/><Relationship Id="rId4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sv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47.png"/><Relationship Id="rId7" Type="http://schemas.openxmlformats.org/officeDocument/2006/relationships/image" Target="../media/image52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svg"/><Relationship Id="rId5" Type="http://schemas.openxmlformats.org/officeDocument/2006/relationships/image" Target="../media/image70.png"/><Relationship Id="rId4" Type="http://schemas.openxmlformats.org/officeDocument/2006/relationships/image" Target="../media/image7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80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73.PNG"/><Relationship Id="rId4" Type="http://schemas.openxmlformats.org/officeDocument/2006/relationships/image" Target="../media/image7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80.PNG"/><Relationship Id="rId4" Type="http://schemas.openxmlformats.org/officeDocument/2006/relationships/image" Target="../media/image7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image" Target="../media/image71.sv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41.PNG"/><Relationship Id="rId4" Type="http://schemas.openxmlformats.org/officeDocument/2006/relationships/image" Target="../media/image8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2.png"/><Relationship Id="rId4" Type="http://schemas.openxmlformats.org/officeDocument/2006/relationships/image" Target="../media/image5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7" Type="http://schemas.openxmlformats.org/officeDocument/2006/relationships/image" Target="../media/image71.sv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41.PNG"/><Relationship Id="rId4" Type="http://schemas.openxmlformats.org/officeDocument/2006/relationships/image" Target="../media/image91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2</a:t>
            </a:r>
            <a:r>
              <a:rPr lang="ja-JP" altLang="en-US" dirty="0"/>
              <a:t>回　信号機を作ろう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576953" y="4876240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1256550" y="4876240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0937D43-CBA5-4F23-B9C5-FC23CC737FE0}"/>
              </a:ext>
            </a:extLst>
          </p:cNvPr>
          <p:cNvSpPr txBox="1"/>
          <p:nvPr/>
        </p:nvSpPr>
        <p:spPr>
          <a:xfrm>
            <a:off x="1965216" y="4876240"/>
            <a:ext cx="13114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しんごうき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BA9F761-4B05-4B95-B808-FC149510AB50}"/>
              </a:ext>
            </a:extLst>
          </p:cNvPr>
          <p:cNvSpPr txBox="1"/>
          <p:nvPr/>
        </p:nvSpPr>
        <p:spPr>
          <a:xfrm>
            <a:off x="3516717" y="4876240"/>
            <a:ext cx="469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6AA7A268-3D54-4EDA-BB61-F1B68E45C1DE}"/>
              </a:ext>
            </a:extLst>
          </p:cNvPr>
          <p:cNvGrpSpPr/>
          <p:nvPr/>
        </p:nvGrpSpPr>
        <p:grpSpPr>
          <a:xfrm>
            <a:off x="5687369" y="3521880"/>
            <a:ext cx="3238134" cy="543054"/>
            <a:chOff x="2456839" y="5859761"/>
            <a:chExt cx="3238134" cy="543054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061657F6-25BF-4B18-8F9A-59C610B74C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8756" y="6068188"/>
              <a:ext cx="390714" cy="148202"/>
            </a:xfrm>
            <a:prstGeom prst="rect">
              <a:avLst/>
            </a:prstGeom>
          </p:spPr>
        </p:pic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A11D00D2-92A4-41A0-8778-863D63FABC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09612" y="5859761"/>
              <a:ext cx="185361" cy="147396"/>
            </a:xfrm>
            <a:prstGeom prst="rect">
              <a:avLst/>
            </a:prstGeom>
          </p:spPr>
        </p:pic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AE394BF1-0D6B-4A72-ACDE-7DC9A4709C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56839" y="5938849"/>
              <a:ext cx="428438" cy="406881"/>
            </a:xfrm>
            <a:prstGeom prst="rect">
              <a:avLst/>
            </a:prstGeom>
          </p:spPr>
        </p:pic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D7B92ED3-950B-4951-897A-0A88FA4056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52298" y="5933459"/>
              <a:ext cx="449995" cy="417660"/>
            </a:xfrm>
            <a:prstGeom prst="rect">
              <a:avLst/>
            </a:prstGeom>
          </p:spPr>
        </p:pic>
        <p:pic>
          <p:nvPicPr>
            <p:cNvPr id="36" name="図 35">
              <a:extLst>
                <a:ext uri="{FF2B5EF4-FFF2-40B4-BE49-F238E27FC236}">
                  <a16:creationId xmlns:a16="http://schemas.microsoft.com/office/drawing/2014/main" id="{E1CE8C2E-E2FD-4597-B9D2-C9DA939D21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91620" y="5918639"/>
              <a:ext cx="390714" cy="447300"/>
            </a:xfrm>
            <a:prstGeom prst="rect">
              <a:avLst/>
            </a:prstGeom>
          </p:spPr>
        </p:pic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2072C33D-AEA9-4AD8-AFD0-39F69427B7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79836" y="5955016"/>
              <a:ext cx="398798" cy="374547"/>
            </a:xfrm>
            <a:prstGeom prst="rect">
              <a:avLst/>
            </a:prstGeom>
          </p:spPr>
        </p:pic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1D37D11F-3CB3-4CE9-8A97-4639DD7225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11994" y="5922681"/>
              <a:ext cx="404188" cy="439217"/>
            </a:xfrm>
            <a:prstGeom prst="rect">
              <a:avLst/>
            </a:prstGeom>
          </p:spPr>
        </p:pic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74DCE19D-F5FD-438E-9ADA-147E666115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66697" y="6111926"/>
              <a:ext cx="312221" cy="2908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r>
              <a:rPr lang="ja-JP" altLang="en-US" dirty="0"/>
              <a:t>本日のミッション！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ロボットを組み立てよう！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  <a:endParaRPr lang="en-US" altLang="ja-JP" dirty="0"/>
          </a:p>
          <a:p>
            <a:r>
              <a:rPr lang="ja-JP" altLang="en-US" dirty="0"/>
              <a:t>ロボットを動かそう！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ステップアップ！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チャレンジ！</a:t>
            </a:r>
            <a:endParaRPr lang="en-US" altLang="ja-JP" dirty="0"/>
          </a:p>
          <a:p>
            <a:pPr>
              <a:lnSpc>
                <a:spcPct val="200000"/>
              </a:lnSpc>
            </a:pPr>
            <a:endParaRPr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524182" y="1544533"/>
            <a:ext cx="6437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281BC48-636C-4825-BE22-2542367F2F66}"/>
              </a:ext>
            </a:extLst>
          </p:cNvPr>
          <p:cNvSpPr txBox="1"/>
          <p:nvPr/>
        </p:nvSpPr>
        <p:spPr>
          <a:xfrm>
            <a:off x="1431665" y="2310628"/>
            <a:ext cx="4022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A7DEC44-13E8-4CA2-99CD-A478C5EBC2EE}"/>
              </a:ext>
            </a:extLst>
          </p:cNvPr>
          <p:cNvSpPr txBox="1"/>
          <p:nvPr/>
        </p:nvSpPr>
        <p:spPr>
          <a:xfrm>
            <a:off x="1992346" y="3096738"/>
            <a:ext cx="658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3CB03BA-F1FF-4B7F-AD4C-DAC852A9C2CE}"/>
              </a:ext>
            </a:extLst>
          </p:cNvPr>
          <p:cNvSpPr txBox="1"/>
          <p:nvPr/>
        </p:nvSpPr>
        <p:spPr>
          <a:xfrm>
            <a:off x="1919245" y="2310628"/>
            <a:ext cx="4022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5DD778B-0F43-4E3E-92BF-C5E65768A0C9}"/>
              </a:ext>
            </a:extLst>
          </p:cNvPr>
          <p:cNvSpPr txBox="1"/>
          <p:nvPr/>
        </p:nvSpPr>
        <p:spPr>
          <a:xfrm>
            <a:off x="1431665" y="3893719"/>
            <a:ext cx="4022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646801" y="1404395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  <p:sp>
        <p:nvSpPr>
          <p:cNvPr id="5" name="テキスト プレースホルダー 24">
            <a:extLst>
              <a:ext uri="{FF2B5EF4-FFF2-40B4-BE49-F238E27FC236}">
                <a16:creationId xmlns:a16="http://schemas.microsoft.com/office/drawing/2014/main" id="{9FC6828A-8E2C-4D6A-9A2B-2D71E76FB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</p:spPr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DF440BD-30B0-4B5E-8851-5E78BAF720E6}"/>
              </a:ext>
            </a:extLst>
          </p:cNvPr>
          <p:cNvSpPr txBox="1"/>
          <p:nvPr/>
        </p:nvSpPr>
        <p:spPr>
          <a:xfrm>
            <a:off x="543439" y="2303509"/>
            <a:ext cx="5516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</p:spTree>
    <p:extLst>
      <p:ext uri="{BB962C8B-B14F-4D97-AF65-F5344CB8AC3E}">
        <p14:creationId xmlns:p14="http://schemas.microsoft.com/office/powerpoint/2010/main" val="3371323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ミッション：信号機を作ろう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3182540" y="363768"/>
            <a:ext cx="430672" cy="286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311D8E3-9AD4-458B-8601-BAEE01E98CA6}"/>
              </a:ext>
            </a:extLst>
          </p:cNvPr>
          <p:cNvSpPr txBox="1"/>
          <p:nvPr/>
        </p:nvSpPr>
        <p:spPr>
          <a:xfrm>
            <a:off x="1944210" y="374328"/>
            <a:ext cx="1118586" cy="286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しんごうき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753104" y="1227603"/>
            <a:ext cx="65709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赤青黄の信号や、歩行者信号を作ってみよう！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597C32B-1592-4F1A-BE3C-AF7828747830}"/>
              </a:ext>
            </a:extLst>
          </p:cNvPr>
          <p:cNvSpPr txBox="1"/>
          <p:nvPr/>
        </p:nvSpPr>
        <p:spPr>
          <a:xfrm>
            <a:off x="767333" y="1288175"/>
            <a:ext cx="8929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あかあおき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A6617B9-DEEB-4A81-8549-94AD16F70F10}"/>
              </a:ext>
            </a:extLst>
          </p:cNvPr>
          <p:cNvSpPr txBox="1"/>
          <p:nvPr/>
        </p:nvSpPr>
        <p:spPr>
          <a:xfrm>
            <a:off x="4288037" y="1304948"/>
            <a:ext cx="4673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en-US" altLang="ja-JP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E7142139-C8D3-4F17-A8AB-A71DEEB926D2}"/>
              </a:ext>
            </a:extLst>
          </p:cNvPr>
          <p:cNvSpPr txBox="1"/>
          <p:nvPr/>
        </p:nvSpPr>
        <p:spPr>
          <a:xfrm>
            <a:off x="1776237" y="1295068"/>
            <a:ext cx="750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しんごう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7577DB6-C685-4F6B-A133-604E405501E8}"/>
              </a:ext>
            </a:extLst>
          </p:cNvPr>
          <p:cNvSpPr txBox="1"/>
          <p:nvPr/>
        </p:nvSpPr>
        <p:spPr>
          <a:xfrm>
            <a:off x="2811775" y="1295068"/>
            <a:ext cx="15028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ほこうしゃしんごう</a:t>
            </a:r>
            <a:endParaRPr kumimoji="1" lang="en-US" altLang="ja-JP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C5891B7-AEF8-4CD2-9ABB-E8618B0DB9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764" y="2451292"/>
            <a:ext cx="2343477" cy="277216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0D98F97-83DD-4223-BDF2-1E2D36FD8F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5338" y="2938602"/>
            <a:ext cx="2638425" cy="215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06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ロボットを組み立てよう！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2317073" y="1386805"/>
            <a:ext cx="426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  <p:sp>
        <p:nvSpPr>
          <p:cNvPr id="5" name="テキスト プレースホルダー 24">
            <a:extLst>
              <a:ext uri="{FF2B5EF4-FFF2-40B4-BE49-F238E27FC236}">
                <a16:creationId xmlns:a16="http://schemas.microsoft.com/office/drawing/2014/main" id="{9FC6828A-8E2C-4D6A-9A2B-2D71E76FB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</p:spPr>
        <p:txBody>
          <a:bodyPr/>
          <a:lstStyle/>
          <a:p>
            <a:r>
              <a:rPr lang="ja-JP" altLang="en-US" dirty="0"/>
              <a:t>パーツを組み合わせてロボットを作ろう！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DF440BD-30B0-4B5E-8851-5E78BAF720E6}"/>
              </a:ext>
            </a:extLst>
          </p:cNvPr>
          <p:cNvSpPr txBox="1"/>
          <p:nvPr/>
        </p:nvSpPr>
        <p:spPr>
          <a:xfrm>
            <a:off x="1175657" y="2303607"/>
            <a:ext cx="391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274E383-8113-4A58-A6FA-8453951B58DB}"/>
              </a:ext>
            </a:extLst>
          </p:cNvPr>
          <p:cNvSpPr txBox="1"/>
          <p:nvPr/>
        </p:nvSpPr>
        <p:spPr>
          <a:xfrm>
            <a:off x="2913356" y="2303607"/>
            <a:ext cx="522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6596E63-9BD8-470C-A2AB-976B8A57848C}"/>
              </a:ext>
            </a:extLst>
          </p:cNvPr>
          <p:cNvSpPr txBox="1"/>
          <p:nvPr/>
        </p:nvSpPr>
        <p:spPr>
          <a:xfrm>
            <a:off x="3135298" y="1386804"/>
            <a:ext cx="426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07FC48C-917B-40F8-90BE-B0AABB242814}"/>
              </a:ext>
            </a:extLst>
          </p:cNvPr>
          <p:cNvSpPr txBox="1"/>
          <p:nvPr/>
        </p:nvSpPr>
        <p:spPr>
          <a:xfrm>
            <a:off x="1567543" y="2303607"/>
            <a:ext cx="314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</a:p>
        </p:txBody>
      </p:sp>
    </p:spTree>
    <p:extLst>
      <p:ext uri="{BB962C8B-B14F-4D97-AF65-F5344CB8AC3E}">
        <p14:creationId xmlns:p14="http://schemas.microsoft.com/office/powerpoint/2010/main" val="1419908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準備するパーツ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3"/>
            <a:ext cx="763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11128F3D-B7A9-4E7A-826B-8BF59280C2F6}"/>
              </a:ext>
            </a:extLst>
          </p:cNvPr>
          <p:cNvSpPr txBox="1"/>
          <p:nvPr/>
        </p:nvSpPr>
        <p:spPr>
          <a:xfrm>
            <a:off x="3406836" y="4005660"/>
            <a:ext cx="15572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ステー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E2F7F19-5BCD-4233-B1BB-CD193B0A332A}"/>
              </a:ext>
            </a:extLst>
          </p:cNvPr>
          <p:cNvSpPr txBox="1"/>
          <p:nvPr/>
        </p:nvSpPr>
        <p:spPr>
          <a:xfrm>
            <a:off x="1316547" y="1193278"/>
            <a:ext cx="4187608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パーツの名前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DE3205E-6B11-455B-B6FC-0BB617E35FEF}"/>
              </a:ext>
            </a:extLst>
          </p:cNvPr>
          <p:cNvSpPr txBox="1"/>
          <p:nvPr/>
        </p:nvSpPr>
        <p:spPr>
          <a:xfrm>
            <a:off x="5637320" y="1193278"/>
            <a:ext cx="2074724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必要な数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EBE733A2-A15E-4376-B0A0-E67705EBAFAA}"/>
              </a:ext>
            </a:extLst>
          </p:cNvPr>
          <p:cNvSpPr txBox="1"/>
          <p:nvPr/>
        </p:nvSpPr>
        <p:spPr>
          <a:xfrm>
            <a:off x="3406835" y="2424698"/>
            <a:ext cx="21061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メインユニット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3A0F11B3-B637-4CFA-8825-B65509786958}"/>
              </a:ext>
            </a:extLst>
          </p:cNvPr>
          <p:cNvSpPr txBox="1"/>
          <p:nvPr/>
        </p:nvSpPr>
        <p:spPr>
          <a:xfrm>
            <a:off x="6320190" y="2424698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1A79ED9F-F72C-441A-9E82-10F93538E283}"/>
              </a:ext>
            </a:extLst>
          </p:cNvPr>
          <p:cNvSpPr txBox="1"/>
          <p:nvPr/>
        </p:nvSpPr>
        <p:spPr>
          <a:xfrm>
            <a:off x="6320190" y="4005660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endParaRPr kumimoji="1" lang="ja-JP" altLang="en-US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6BEF4CBA-14EF-41F8-92E1-50EB3A9595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16355" y="1997476"/>
            <a:ext cx="1431524" cy="1431524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C6520002-0B78-4ECD-9ED8-79804D7A9B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16356" y="3578438"/>
            <a:ext cx="1431524" cy="1431524"/>
          </a:xfrm>
          <a:prstGeom prst="rect">
            <a:avLst/>
          </a:prstGeom>
        </p:spPr>
      </p:pic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F31C4AA-682D-4F84-9373-BDF4C5F506E7}"/>
              </a:ext>
            </a:extLst>
          </p:cNvPr>
          <p:cNvSpPr txBox="1"/>
          <p:nvPr/>
        </p:nvSpPr>
        <p:spPr>
          <a:xfrm>
            <a:off x="3579116" y="1266605"/>
            <a:ext cx="579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3D8060C-3902-4FE2-907A-9C9E02A80BCB}"/>
              </a:ext>
            </a:extLst>
          </p:cNvPr>
          <p:cNvSpPr txBox="1"/>
          <p:nvPr/>
        </p:nvSpPr>
        <p:spPr>
          <a:xfrm>
            <a:off x="6096030" y="1278032"/>
            <a:ext cx="7397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928FA76-8E31-4376-9DEA-818979A07BB8}"/>
              </a:ext>
            </a:extLst>
          </p:cNvPr>
          <p:cNvSpPr txBox="1"/>
          <p:nvPr/>
        </p:nvSpPr>
        <p:spPr>
          <a:xfrm>
            <a:off x="6765326" y="1278032"/>
            <a:ext cx="5085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4716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準備するパーツ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3"/>
            <a:ext cx="763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8214D4A-75B9-4606-A8B4-A3EDCDB4F07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1158" y="1526959"/>
            <a:ext cx="7441684" cy="462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846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3CCEDA8-D744-40A8-9A76-E5E0FC2BA749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4B659CE-C5AA-4640-ACFC-51C315AB6744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BA54930F-C1E5-4990-AD9E-D4EA52B30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988" y="1916366"/>
            <a:ext cx="5355516" cy="4361378"/>
          </a:xfrm>
          <a:prstGeom prst="rect">
            <a:avLst/>
          </a:prstGeom>
        </p:spPr>
      </p:pic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C45BAE56-A5B3-43E2-AA16-CB010B23E133}"/>
              </a:ext>
            </a:extLst>
          </p:cNvPr>
          <p:cNvSpPr/>
          <p:nvPr/>
        </p:nvSpPr>
        <p:spPr>
          <a:xfrm rot="8464831" flipH="1" flipV="1">
            <a:off x="1834317" y="1964074"/>
            <a:ext cx="2407677" cy="2296967"/>
          </a:xfrm>
          <a:custGeom>
            <a:avLst/>
            <a:gdLst>
              <a:gd name="connsiteX0" fmla="*/ 0 w 1083757"/>
              <a:gd name="connsiteY0" fmla="*/ 0 h 1139869"/>
              <a:gd name="connsiteX1" fmla="*/ 951978 w 1083757"/>
              <a:gd name="connsiteY1" fmla="*/ 263047 h 1139869"/>
              <a:gd name="connsiteX2" fmla="*/ 1052186 w 1083757"/>
              <a:gd name="connsiteY2" fmla="*/ 1139869 h 1139869"/>
              <a:gd name="connsiteX0" fmla="*/ 0 w 1083757"/>
              <a:gd name="connsiteY0" fmla="*/ 724 h 1140593"/>
              <a:gd name="connsiteX1" fmla="*/ 951978 w 1083757"/>
              <a:gd name="connsiteY1" fmla="*/ 263771 h 1140593"/>
              <a:gd name="connsiteX2" fmla="*/ 1052186 w 1083757"/>
              <a:gd name="connsiteY2" fmla="*/ 1140593 h 1140593"/>
              <a:gd name="connsiteX0" fmla="*/ 0 w 1123659"/>
              <a:gd name="connsiteY0" fmla="*/ 724 h 1140593"/>
              <a:gd name="connsiteX1" fmla="*/ 951978 w 1123659"/>
              <a:gd name="connsiteY1" fmla="*/ 263771 h 1140593"/>
              <a:gd name="connsiteX2" fmla="*/ 1052186 w 1123659"/>
              <a:gd name="connsiteY2" fmla="*/ 1140593 h 1140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3659" h="1140593">
                <a:moveTo>
                  <a:pt x="0" y="724"/>
                </a:moveTo>
                <a:cubicBezTo>
                  <a:pt x="266689" y="-8713"/>
                  <a:pt x="776614" y="73793"/>
                  <a:pt x="951978" y="263771"/>
                </a:cubicBezTo>
                <a:cubicBezTo>
                  <a:pt x="1127342" y="453749"/>
                  <a:pt x="1181757" y="814355"/>
                  <a:pt x="1052186" y="1140593"/>
                </a:cubicBezTo>
              </a:path>
            </a:pathLst>
          </a:custGeom>
          <a:noFill/>
          <a:ln w="38100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フリーフォーム: 図形 10">
            <a:extLst>
              <a:ext uri="{FF2B5EF4-FFF2-40B4-BE49-F238E27FC236}">
                <a16:creationId xmlns:a16="http://schemas.microsoft.com/office/drawing/2014/main" id="{8601676D-FCE1-4818-8BED-FF36ED0B167E}"/>
              </a:ext>
            </a:extLst>
          </p:cNvPr>
          <p:cNvSpPr/>
          <p:nvPr/>
        </p:nvSpPr>
        <p:spPr>
          <a:xfrm rot="8464831" flipH="1" flipV="1">
            <a:off x="2692691" y="3557518"/>
            <a:ext cx="312061" cy="295044"/>
          </a:xfrm>
          <a:custGeom>
            <a:avLst/>
            <a:gdLst>
              <a:gd name="connsiteX0" fmla="*/ 0 w 1083757"/>
              <a:gd name="connsiteY0" fmla="*/ 0 h 1139869"/>
              <a:gd name="connsiteX1" fmla="*/ 951978 w 1083757"/>
              <a:gd name="connsiteY1" fmla="*/ 263047 h 1139869"/>
              <a:gd name="connsiteX2" fmla="*/ 1052186 w 1083757"/>
              <a:gd name="connsiteY2" fmla="*/ 1139869 h 1139869"/>
              <a:gd name="connsiteX0" fmla="*/ 0 w 1083757"/>
              <a:gd name="connsiteY0" fmla="*/ 724 h 1140593"/>
              <a:gd name="connsiteX1" fmla="*/ 951978 w 1083757"/>
              <a:gd name="connsiteY1" fmla="*/ 263771 h 1140593"/>
              <a:gd name="connsiteX2" fmla="*/ 1052186 w 1083757"/>
              <a:gd name="connsiteY2" fmla="*/ 1140593 h 1140593"/>
              <a:gd name="connsiteX0" fmla="*/ 0 w 1123659"/>
              <a:gd name="connsiteY0" fmla="*/ 724 h 1140593"/>
              <a:gd name="connsiteX1" fmla="*/ 951978 w 1123659"/>
              <a:gd name="connsiteY1" fmla="*/ 263771 h 1140593"/>
              <a:gd name="connsiteX2" fmla="*/ 1052186 w 1123659"/>
              <a:gd name="connsiteY2" fmla="*/ 1140593 h 1140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3659" h="1140593">
                <a:moveTo>
                  <a:pt x="0" y="724"/>
                </a:moveTo>
                <a:cubicBezTo>
                  <a:pt x="266689" y="-8713"/>
                  <a:pt x="776614" y="73793"/>
                  <a:pt x="951978" y="263771"/>
                </a:cubicBezTo>
                <a:cubicBezTo>
                  <a:pt x="1127342" y="453749"/>
                  <a:pt x="1181757" y="814355"/>
                  <a:pt x="1052186" y="1140593"/>
                </a:cubicBezTo>
              </a:path>
            </a:pathLst>
          </a:custGeom>
          <a:noFill/>
          <a:ln w="38100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F79DD8B9-EB9F-45FC-A583-EDDB0CAC5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9054" y="1918042"/>
            <a:ext cx="2942327" cy="4377413"/>
          </a:xfrm>
          <a:prstGeom prst="rect">
            <a:avLst/>
          </a:prstGeom>
        </p:spPr>
      </p:pic>
      <p:sp>
        <p:nvSpPr>
          <p:cNvPr id="14" name="矢印: 右 13">
            <a:extLst>
              <a:ext uri="{FF2B5EF4-FFF2-40B4-BE49-F238E27FC236}">
                <a16:creationId xmlns:a16="http://schemas.microsoft.com/office/drawing/2014/main" id="{3302CF03-C040-4909-977E-E508784B8F70}"/>
              </a:ext>
            </a:extLst>
          </p:cNvPr>
          <p:cNvSpPr/>
          <p:nvPr/>
        </p:nvSpPr>
        <p:spPr>
          <a:xfrm>
            <a:off x="5409504" y="3721793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3A8882-AAB6-41BF-AA39-B5FF2AF3B95B}"/>
              </a:ext>
            </a:extLst>
          </p:cNvPr>
          <p:cNvSpPr txBox="1"/>
          <p:nvPr/>
        </p:nvSpPr>
        <p:spPr>
          <a:xfrm>
            <a:off x="404561" y="1231208"/>
            <a:ext cx="699053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ea"/>
              <a:buAutoNum type="circleNumDbPlain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メインユニットの突起部分をステーに挿しこみます。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E881739-8AD2-4D45-92FE-07A178DD8EAF}"/>
              </a:ext>
            </a:extLst>
          </p:cNvPr>
          <p:cNvSpPr txBox="1"/>
          <p:nvPr/>
        </p:nvSpPr>
        <p:spPr>
          <a:xfrm>
            <a:off x="4660024" y="1297794"/>
            <a:ext cx="37571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3607ADB-84CF-4579-BEF5-1D402749B7A9}"/>
              </a:ext>
            </a:extLst>
          </p:cNvPr>
          <p:cNvSpPr txBox="1"/>
          <p:nvPr/>
        </p:nvSpPr>
        <p:spPr>
          <a:xfrm>
            <a:off x="2569094" y="1293991"/>
            <a:ext cx="1063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とっきぶぶん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38430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DD7110D-3305-4298-909B-C330822788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178" y="1881720"/>
            <a:ext cx="5884979" cy="441373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3CCEDA8-D744-40A8-9A76-E5E0FC2BA749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4B659CE-C5AA-4640-ACFC-51C315AB6744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3A8882-AAB6-41BF-AA39-B5FF2AF3B95B}"/>
              </a:ext>
            </a:extLst>
          </p:cNvPr>
          <p:cNvSpPr txBox="1"/>
          <p:nvPr/>
        </p:nvSpPr>
        <p:spPr>
          <a:xfrm>
            <a:off x="404561" y="1231208"/>
            <a:ext cx="699053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ea"/>
              <a:buAutoNum type="circleNumDbPlain" startAt="2"/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ステー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の突起部分を挿しこ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んで、足を作ります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E881739-8AD2-4D45-92FE-07A178DD8EAF}"/>
              </a:ext>
            </a:extLst>
          </p:cNvPr>
          <p:cNvSpPr txBox="1"/>
          <p:nvPr/>
        </p:nvSpPr>
        <p:spPr>
          <a:xfrm>
            <a:off x="2826154" y="1289622"/>
            <a:ext cx="37571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3607ADB-84CF-4579-BEF5-1D402749B7A9}"/>
              </a:ext>
            </a:extLst>
          </p:cNvPr>
          <p:cNvSpPr txBox="1"/>
          <p:nvPr/>
        </p:nvSpPr>
        <p:spPr>
          <a:xfrm>
            <a:off x="1665473" y="1289622"/>
            <a:ext cx="1063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とっきぶぶん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フリーフォーム: 図形 10">
            <a:extLst>
              <a:ext uri="{FF2B5EF4-FFF2-40B4-BE49-F238E27FC236}">
                <a16:creationId xmlns:a16="http://schemas.microsoft.com/office/drawing/2014/main" id="{3A787BE8-0E55-423A-9EF6-74233F0BF85D}"/>
              </a:ext>
            </a:extLst>
          </p:cNvPr>
          <p:cNvSpPr/>
          <p:nvPr/>
        </p:nvSpPr>
        <p:spPr>
          <a:xfrm rot="9473155" flipH="1" flipV="1">
            <a:off x="4293677" y="3955175"/>
            <a:ext cx="676699" cy="1374046"/>
          </a:xfrm>
          <a:custGeom>
            <a:avLst/>
            <a:gdLst>
              <a:gd name="connsiteX0" fmla="*/ 0 w 1083757"/>
              <a:gd name="connsiteY0" fmla="*/ 0 h 1139869"/>
              <a:gd name="connsiteX1" fmla="*/ 951978 w 1083757"/>
              <a:gd name="connsiteY1" fmla="*/ 263047 h 1139869"/>
              <a:gd name="connsiteX2" fmla="*/ 1052186 w 1083757"/>
              <a:gd name="connsiteY2" fmla="*/ 1139869 h 1139869"/>
              <a:gd name="connsiteX0" fmla="*/ 0 w 1083757"/>
              <a:gd name="connsiteY0" fmla="*/ 724 h 1140593"/>
              <a:gd name="connsiteX1" fmla="*/ 951978 w 1083757"/>
              <a:gd name="connsiteY1" fmla="*/ 263771 h 1140593"/>
              <a:gd name="connsiteX2" fmla="*/ 1052186 w 1083757"/>
              <a:gd name="connsiteY2" fmla="*/ 1140593 h 1140593"/>
              <a:gd name="connsiteX0" fmla="*/ 0 w 1123659"/>
              <a:gd name="connsiteY0" fmla="*/ 724 h 1140593"/>
              <a:gd name="connsiteX1" fmla="*/ 951978 w 1123659"/>
              <a:gd name="connsiteY1" fmla="*/ 263771 h 1140593"/>
              <a:gd name="connsiteX2" fmla="*/ 1052186 w 1123659"/>
              <a:gd name="connsiteY2" fmla="*/ 1140593 h 1140593"/>
              <a:gd name="connsiteX0" fmla="*/ 0 w 1177007"/>
              <a:gd name="connsiteY0" fmla="*/ 275 h 1140144"/>
              <a:gd name="connsiteX1" fmla="*/ 1069285 w 1177007"/>
              <a:gd name="connsiteY1" fmla="*/ 416947 h 1140144"/>
              <a:gd name="connsiteX2" fmla="*/ 1052186 w 1177007"/>
              <a:gd name="connsiteY2" fmla="*/ 1140144 h 1140144"/>
              <a:gd name="connsiteX0" fmla="*/ 0 w 1177007"/>
              <a:gd name="connsiteY0" fmla="*/ 365 h 1140234"/>
              <a:gd name="connsiteX1" fmla="*/ 1069285 w 1177007"/>
              <a:gd name="connsiteY1" fmla="*/ 417037 h 1140234"/>
              <a:gd name="connsiteX2" fmla="*/ 1052186 w 1177007"/>
              <a:gd name="connsiteY2" fmla="*/ 1140234 h 1140234"/>
              <a:gd name="connsiteX0" fmla="*/ 0 w 1280907"/>
              <a:gd name="connsiteY0" fmla="*/ 365 h 1140234"/>
              <a:gd name="connsiteX1" fmla="*/ 1069285 w 1280907"/>
              <a:gd name="connsiteY1" fmla="*/ 417037 h 1140234"/>
              <a:gd name="connsiteX2" fmla="*/ 1052186 w 1280907"/>
              <a:gd name="connsiteY2" fmla="*/ 1140234 h 1140234"/>
              <a:gd name="connsiteX0" fmla="*/ 0 w 1244273"/>
              <a:gd name="connsiteY0" fmla="*/ 365 h 1122513"/>
              <a:gd name="connsiteX1" fmla="*/ 1069285 w 1244273"/>
              <a:gd name="connsiteY1" fmla="*/ 417037 h 1122513"/>
              <a:gd name="connsiteX2" fmla="*/ 988651 w 1244273"/>
              <a:gd name="connsiteY2" fmla="*/ 1122513 h 1122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4273" h="1122513">
                <a:moveTo>
                  <a:pt x="0" y="365"/>
                </a:moveTo>
                <a:cubicBezTo>
                  <a:pt x="266689" y="-9072"/>
                  <a:pt x="834047" y="165019"/>
                  <a:pt x="1069285" y="417037"/>
                </a:cubicBezTo>
                <a:cubicBezTo>
                  <a:pt x="1244649" y="607015"/>
                  <a:pt x="1385858" y="874863"/>
                  <a:pt x="988651" y="1122513"/>
                </a:cubicBezTo>
              </a:path>
            </a:pathLst>
          </a:custGeom>
          <a:noFill/>
          <a:ln w="38100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フリーフォーム: 図形 10">
            <a:extLst>
              <a:ext uri="{FF2B5EF4-FFF2-40B4-BE49-F238E27FC236}">
                <a16:creationId xmlns:a16="http://schemas.microsoft.com/office/drawing/2014/main" id="{5DB86873-A4CA-4807-ADCD-2D4E73830365}"/>
              </a:ext>
            </a:extLst>
          </p:cNvPr>
          <p:cNvSpPr/>
          <p:nvPr/>
        </p:nvSpPr>
        <p:spPr>
          <a:xfrm rot="10182241" flipH="1" flipV="1">
            <a:off x="3518093" y="4585672"/>
            <a:ext cx="609498" cy="326893"/>
          </a:xfrm>
          <a:custGeom>
            <a:avLst/>
            <a:gdLst>
              <a:gd name="connsiteX0" fmla="*/ 0 w 1083757"/>
              <a:gd name="connsiteY0" fmla="*/ 0 h 1139869"/>
              <a:gd name="connsiteX1" fmla="*/ 951978 w 1083757"/>
              <a:gd name="connsiteY1" fmla="*/ 263047 h 1139869"/>
              <a:gd name="connsiteX2" fmla="*/ 1052186 w 1083757"/>
              <a:gd name="connsiteY2" fmla="*/ 1139869 h 1139869"/>
              <a:gd name="connsiteX0" fmla="*/ 0 w 1083757"/>
              <a:gd name="connsiteY0" fmla="*/ 724 h 1140593"/>
              <a:gd name="connsiteX1" fmla="*/ 951978 w 1083757"/>
              <a:gd name="connsiteY1" fmla="*/ 263771 h 1140593"/>
              <a:gd name="connsiteX2" fmla="*/ 1052186 w 1083757"/>
              <a:gd name="connsiteY2" fmla="*/ 1140593 h 1140593"/>
              <a:gd name="connsiteX0" fmla="*/ 0 w 1123659"/>
              <a:gd name="connsiteY0" fmla="*/ 724 h 1140593"/>
              <a:gd name="connsiteX1" fmla="*/ 951978 w 1123659"/>
              <a:gd name="connsiteY1" fmla="*/ 263771 h 1140593"/>
              <a:gd name="connsiteX2" fmla="*/ 1052186 w 1123659"/>
              <a:gd name="connsiteY2" fmla="*/ 1140593 h 1140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3659" h="1140593">
                <a:moveTo>
                  <a:pt x="0" y="724"/>
                </a:moveTo>
                <a:cubicBezTo>
                  <a:pt x="266689" y="-8713"/>
                  <a:pt x="776614" y="73793"/>
                  <a:pt x="951978" y="263771"/>
                </a:cubicBezTo>
                <a:cubicBezTo>
                  <a:pt x="1127342" y="453749"/>
                  <a:pt x="1181757" y="814355"/>
                  <a:pt x="1052186" y="1140593"/>
                </a:cubicBezTo>
              </a:path>
            </a:pathLst>
          </a:custGeom>
          <a:noFill/>
          <a:ln w="38100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55A0BE49-815C-4B02-8992-E5C107113EAA}"/>
              </a:ext>
            </a:extLst>
          </p:cNvPr>
          <p:cNvSpPr txBox="1"/>
          <p:nvPr/>
        </p:nvSpPr>
        <p:spPr>
          <a:xfrm>
            <a:off x="4151897" y="1289622"/>
            <a:ext cx="4467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あし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19DAB96-D63E-411F-9D73-29F857ED69C5}"/>
              </a:ext>
            </a:extLst>
          </p:cNvPr>
          <p:cNvSpPr txBox="1"/>
          <p:nvPr/>
        </p:nvSpPr>
        <p:spPr>
          <a:xfrm>
            <a:off x="4598633" y="1289622"/>
            <a:ext cx="4467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AA575D4-51B9-4D2E-85BB-CA1BFC753C4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328118" y="2669592"/>
            <a:ext cx="4413735" cy="2837992"/>
          </a:xfrm>
          <a:prstGeom prst="rect">
            <a:avLst/>
          </a:prstGeom>
        </p:spPr>
      </p:pic>
      <p:sp>
        <p:nvSpPr>
          <p:cNvPr id="22" name="矢印: 右 21">
            <a:extLst>
              <a:ext uri="{FF2B5EF4-FFF2-40B4-BE49-F238E27FC236}">
                <a16:creationId xmlns:a16="http://schemas.microsoft.com/office/drawing/2014/main" id="{0F32C703-BA8B-422D-9A04-2934CEA09959}"/>
              </a:ext>
            </a:extLst>
          </p:cNvPr>
          <p:cNvSpPr/>
          <p:nvPr/>
        </p:nvSpPr>
        <p:spPr>
          <a:xfrm>
            <a:off x="5690982" y="305373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149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3515557" y="1351294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</p:spTree>
    <p:extLst>
      <p:ext uri="{BB962C8B-B14F-4D97-AF65-F5344CB8AC3E}">
        <p14:creationId xmlns:p14="http://schemas.microsoft.com/office/powerpoint/2010/main" val="1751932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FB20A40-EDB6-485E-9036-73F16792A8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942252" y="1863329"/>
            <a:ext cx="4920449" cy="492044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9E4EFFE0-5FAB-4597-8F04-107A91328B3C}"/>
              </a:ext>
            </a:extLst>
          </p:cNvPr>
          <p:cNvGrpSpPr/>
          <p:nvPr/>
        </p:nvGrpSpPr>
        <p:grpSpPr>
          <a:xfrm>
            <a:off x="726487" y="1286248"/>
            <a:ext cx="7254538" cy="577081"/>
            <a:chOff x="495668" y="1060559"/>
            <a:chExt cx="7254538" cy="577081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B8954E6D-D880-4B95-AF35-8764A284737A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ケーブルでパソコンとつなげます。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D7EE5503-EEF2-4429-9A9D-F5CF53259E0C}"/>
                </a:ext>
              </a:extLst>
            </p:cNvPr>
            <p:cNvSpPr txBox="1"/>
            <p:nvPr/>
          </p:nvSpPr>
          <p:spPr>
            <a:xfrm>
              <a:off x="495668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5" name="楕円 44">
            <a:extLst>
              <a:ext uri="{FF2B5EF4-FFF2-40B4-BE49-F238E27FC236}">
                <a16:creationId xmlns:a16="http://schemas.microsoft.com/office/drawing/2014/main" id="{8A9AA6A7-A173-41D2-8137-05BA9A878685}"/>
              </a:ext>
            </a:extLst>
          </p:cNvPr>
          <p:cNvSpPr/>
          <p:nvPr/>
        </p:nvSpPr>
        <p:spPr>
          <a:xfrm>
            <a:off x="3540971" y="2988724"/>
            <a:ext cx="864204" cy="880551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楕円 46">
            <a:extLst>
              <a:ext uri="{FF2B5EF4-FFF2-40B4-BE49-F238E27FC236}">
                <a16:creationId xmlns:a16="http://schemas.microsoft.com/office/drawing/2014/main" id="{E04880B0-EE4A-450E-BC31-A982C5E99EE2}"/>
              </a:ext>
            </a:extLst>
          </p:cNvPr>
          <p:cNvSpPr/>
          <p:nvPr/>
        </p:nvSpPr>
        <p:spPr>
          <a:xfrm>
            <a:off x="5660159" y="2638487"/>
            <a:ext cx="1139599" cy="1161155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859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Studuino:bit</a:t>
            </a:r>
            <a:r>
              <a:rPr lang="ja-JP" altLang="en-US" dirty="0"/>
              <a:t>を起動しよう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E6BE03-00D8-4A96-AD3A-B5AB53DF923F}"/>
              </a:ext>
            </a:extLst>
          </p:cNvPr>
          <p:cNvSpPr txBox="1"/>
          <p:nvPr/>
        </p:nvSpPr>
        <p:spPr>
          <a:xfrm>
            <a:off x="2881994" y="385913"/>
            <a:ext cx="706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521D6AE2-637D-4017-9F38-548AF73BD5B1}"/>
              </a:ext>
            </a:extLst>
          </p:cNvPr>
          <p:cNvGrpSpPr/>
          <p:nvPr/>
        </p:nvGrpSpPr>
        <p:grpSpPr>
          <a:xfrm>
            <a:off x="827696" y="1546111"/>
            <a:ext cx="1082044" cy="1082044"/>
            <a:chOff x="609667" y="2093260"/>
            <a:chExt cx="1082044" cy="1082044"/>
          </a:xfrm>
        </p:grpSpPr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6080ED09-143A-4323-8B67-2EC10C0271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67" y="2093260"/>
              <a:ext cx="1082044" cy="1082044"/>
            </a:xfrm>
            <a:prstGeom prst="rect">
              <a:avLst/>
            </a:prstGeom>
          </p:spPr>
        </p:pic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9A1C170C-CD1B-445F-8C2F-F0AEA1B5A825}"/>
                </a:ext>
              </a:extLst>
            </p:cNvPr>
            <p:cNvGrpSpPr/>
            <p:nvPr/>
          </p:nvGrpSpPr>
          <p:grpSpPr>
            <a:xfrm>
              <a:off x="610001" y="2882990"/>
              <a:ext cx="292314" cy="292314"/>
              <a:chOff x="1084324" y="3782536"/>
              <a:chExt cx="363984" cy="363984"/>
            </a:xfrm>
          </p:grpSpPr>
          <p:sp>
            <p:nvSpPr>
              <p:cNvPr id="32" name="正方形/長方形 31">
                <a:extLst>
                  <a:ext uri="{FF2B5EF4-FFF2-40B4-BE49-F238E27FC236}">
                    <a16:creationId xmlns:a16="http://schemas.microsoft.com/office/drawing/2014/main" id="{28CDDCEB-61C5-4213-840A-EC23CA819B8B}"/>
                  </a:ext>
                </a:extLst>
              </p:cNvPr>
              <p:cNvSpPr/>
              <p:nvPr/>
            </p:nvSpPr>
            <p:spPr>
              <a:xfrm>
                <a:off x="1084324" y="3782536"/>
                <a:ext cx="363984" cy="36398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図 32">
                <a:extLst>
                  <a:ext uri="{FF2B5EF4-FFF2-40B4-BE49-F238E27FC236}">
                    <a16:creationId xmlns:a16="http://schemas.microsoft.com/office/drawing/2014/main" id="{E90BC25E-AA89-4060-819D-B633294D2C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155871" y="3808787"/>
                <a:ext cx="217995" cy="311482"/>
              </a:xfrm>
              <a:prstGeom prst="rect">
                <a:avLst/>
              </a:prstGeom>
            </p:spPr>
          </p:pic>
        </p:grpSp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3537E16-7362-407E-800E-9D7FDE8788A7}"/>
              </a:ext>
            </a:extLst>
          </p:cNvPr>
          <p:cNvSpPr txBox="1"/>
          <p:nvPr/>
        </p:nvSpPr>
        <p:spPr>
          <a:xfrm>
            <a:off x="750043" y="2520017"/>
            <a:ext cx="1415788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studuino</a:t>
            </a:r>
            <a:r>
              <a:rPr lang="en-US" altLang="ja-JP" sz="14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-bit</a:t>
            </a:r>
          </a:p>
        </p:txBody>
      </p: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4BEE5001-42FA-4D42-89F2-A94E6A768512}"/>
              </a:ext>
            </a:extLst>
          </p:cNvPr>
          <p:cNvGrpSpPr/>
          <p:nvPr/>
        </p:nvGrpSpPr>
        <p:grpSpPr>
          <a:xfrm>
            <a:off x="2421921" y="1546111"/>
            <a:ext cx="6541118" cy="1131079"/>
            <a:chOff x="2993499" y="2228709"/>
            <a:chExt cx="6541118" cy="1131079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F25AC772-6380-4BE4-ADE0-32353A410771}"/>
                </a:ext>
              </a:extLst>
            </p:cNvPr>
            <p:cNvSpPr txBox="1"/>
            <p:nvPr/>
          </p:nvSpPr>
          <p:spPr>
            <a:xfrm>
              <a:off x="2993499" y="2228709"/>
              <a:ext cx="654111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studuino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-bit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1D416878-ADE8-40EA-BAC4-C292FBFD4711}"/>
                </a:ext>
              </a:extLst>
            </p:cNvPr>
            <p:cNvSpPr txBox="1"/>
            <p:nvPr/>
          </p:nvSpPr>
          <p:spPr>
            <a:xfrm>
              <a:off x="3178211" y="2869313"/>
              <a:ext cx="1927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スタデュイーノ：ビット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38" name="図 37">
            <a:extLst>
              <a:ext uri="{FF2B5EF4-FFF2-40B4-BE49-F238E27FC236}">
                <a16:creationId xmlns:a16="http://schemas.microsoft.com/office/drawing/2014/main" id="{98D0C5BA-7CAD-4932-84E2-886B687445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546" y="3643647"/>
            <a:ext cx="4226638" cy="2078982"/>
          </a:xfrm>
          <a:prstGeom prst="rect">
            <a:avLst/>
          </a:prstGeom>
        </p:spPr>
      </p:pic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1C117DDF-7A17-4102-A86F-2A94958B5CFD}"/>
              </a:ext>
            </a:extLst>
          </p:cNvPr>
          <p:cNvSpPr/>
          <p:nvPr/>
        </p:nvSpPr>
        <p:spPr>
          <a:xfrm>
            <a:off x="692316" y="4335673"/>
            <a:ext cx="1211504" cy="375408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FD9B75DE-E512-45EB-926E-4AD41E85E0D7}"/>
              </a:ext>
            </a:extLst>
          </p:cNvPr>
          <p:cNvGrpSpPr/>
          <p:nvPr/>
        </p:nvGrpSpPr>
        <p:grpSpPr>
          <a:xfrm>
            <a:off x="158546" y="3139965"/>
            <a:ext cx="3194696" cy="515860"/>
            <a:chOff x="5259462" y="4585437"/>
            <a:chExt cx="3194696" cy="515860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DBA45E95-9A53-4984-A7E6-F11DE870A2F6}"/>
                </a:ext>
              </a:extLst>
            </p:cNvPr>
            <p:cNvSpPr txBox="1"/>
            <p:nvPr/>
          </p:nvSpPr>
          <p:spPr>
            <a:xfrm>
              <a:off x="5259462" y="4731965"/>
              <a:ext cx="31946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ロボットモードを選択します。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C2556D45-2D6A-428C-9983-BD743AC7EC1B}"/>
                </a:ext>
              </a:extLst>
            </p:cNvPr>
            <p:cNvSpPr txBox="1"/>
            <p:nvPr/>
          </p:nvSpPr>
          <p:spPr>
            <a:xfrm>
              <a:off x="7020871" y="4585437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43" name="図 42">
            <a:extLst>
              <a:ext uri="{FF2B5EF4-FFF2-40B4-BE49-F238E27FC236}">
                <a16:creationId xmlns:a16="http://schemas.microsoft.com/office/drawing/2014/main" id="{0B277195-1E71-4CBC-AFE5-5599A73D2D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0046" y="3139965"/>
            <a:ext cx="4524266" cy="3023296"/>
          </a:xfrm>
          <a:prstGeom prst="rect">
            <a:avLst/>
          </a:prstGeom>
        </p:spPr>
      </p:pic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884CACAA-395A-4153-B407-B849F89F488E}"/>
              </a:ext>
            </a:extLst>
          </p:cNvPr>
          <p:cNvGrpSpPr/>
          <p:nvPr/>
        </p:nvGrpSpPr>
        <p:grpSpPr>
          <a:xfrm>
            <a:off x="1486222" y="5895006"/>
            <a:ext cx="3118340" cy="577081"/>
            <a:chOff x="903244" y="6175811"/>
            <a:chExt cx="3118340" cy="577081"/>
          </a:xfrm>
        </p:grpSpPr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AA54392E-C5A7-46C9-B8A4-5B0F740D3D21}"/>
                </a:ext>
              </a:extLst>
            </p:cNvPr>
            <p:cNvSpPr txBox="1"/>
            <p:nvPr/>
          </p:nvSpPr>
          <p:spPr>
            <a:xfrm>
              <a:off x="941568" y="6175811"/>
              <a:ext cx="308001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Studuino:bit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が起動します。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EDC1E625-813E-4C0A-A058-96595AC188B1}"/>
                </a:ext>
              </a:extLst>
            </p:cNvPr>
            <p:cNvSpPr txBox="1"/>
            <p:nvPr/>
          </p:nvSpPr>
          <p:spPr>
            <a:xfrm>
              <a:off x="2495227" y="6252077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BC95835F-01D6-4D84-BB12-93C00C24C19A}"/>
                </a:ext>
              </a:extLst>
            </p:cNvPr>
            <p:cNvSpPr txBox="1"/>
            <p:nvPr/>
          </p:nvSpPr>
          <p:spPr>
            <a:xfrm>
              <a:off x="903244" y="6252077"/>
              <a:ext cx="168122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スタデュイーノ：ビット</a:t>
              </a:r>
            </a:p>
          </p:txBody>
        </p:sp>
      </p:grp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6B39E56-DCF2-4EBF-98EA-E9B2542205DA}"/>
              </a:ext>
            </a:extLst>
          </p:cNvPr>
          <p:cNvSpPr txBox="1"/>
          <p:nvPr/>
        </p:nvSpPr>
        <p:spPr>
          <a:xfrm>
            <a:off x="428625" y="397411"/>
            <a:ext cx="22346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スタデュイーノ：ビット</a:t>
            </a:r>
          </a:p>
        </p:txBody>
      </p:sp>
      <p:sp>
        <p:nvSpPr>
          <p:cNvPr id="52" name="矢印: 右 51">
            <a:extLst>
              <a:ext uri="{FF2B5EF4-FFF2-40B4-BE49-F238E27FC236}">
                <a16:creationId xmlns:a16="http://schemas.microsoft.com/office/drawing/2014/main" id="{6D160650-2197-4DCB-B583-0756020C886C}"/>
              </a:ext>
            </a:extLst>
          </p:cNvPr>
          <p:cNvSpPr/>
          <p:nvPr/>
        </p:nvSpPr>
        <p:spPr>
          <a:xfrm>
            <a:off x="4053524" y="4276350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8534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Studuino:bit</a:t>
            </a:r>
            <a:r>
              <a:rPr lang="ja-JP" altLang="en-US" dirty="0"/>
              <a:t>とメインユニットを接続しよう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E6BE03-00D8-4A96-AD3A-B5AB53DF923F}"/>
              </a:ext>
            </a:extLst>
          </p:cNvPr>
          <p:cNvSpPr txBox="1"/>
          <p:nvPr/>
        </p:nvSpPr>
        <p:spPr>
          <a:xfrm>
            <a:off x="4914396" y="375951"/>
            <a:ext cx="706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せつぞく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6B39E56-DCF2-4EBF-98EA-E9B2542205DA}"/>
              </a:ext>
            </a:extLst>
          </p:cNvPr>
          <p:cNvSpPr txBox="1"/>
          <p:nvPr/>
        </p:nvSpPr>
        <p:spPr>
          <a:xfrm>
            <a:off x="428625" y="397411"/>
            <a:ext cx="22346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スタデュイーノ：ビット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A083879-97E4-4108-A562-F2F8DE715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904" y="1796636"/>
            <a:ext cx="3976500" cy="382644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FDE4287-9252-4EF7-9448-ED110D9FD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815" y="1796637"/>
            <a:ext cx="3295362" cy="110855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25A56C20-228C-4541-AEAC-F0471DC397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1665" y="3952814"/>
            <a:ext cx="2771086" cy="2627023"/>
          </a:xfrm>
          <a:prstGeom prst="rect">
            <a:avLst/>
          </a:prstGeom>
        </p:spPr>
      </p:pic>
      <p:sp>
        <p:nvSpPr>
          <p:cNvPr id="49" name="四角形: 角を丸くする 48">
            <a:extLst>
              <a:ext uri="{FF2B5EF4-FFF2-40B4-BE49-F238E27FC236}">
                <a16:creationId xmlns:a16="http://schemas.microsoft.com/office/drawing/2014/main" id="{2F6D1677-F04A-4D2A-B26C-F0DAF7B9CEDF}"/>
              </a:ext>
            </a:extLst>
          </p:cNvPr>
          <p:cNvSpPr/>
          <p:nvPr/>
        </p:nvSpPr>
        <p:spPr>
          <a:xfrm>
            <a:off x="1584660" y="2968657"/>
            <a:ext cx="2172247" cy="42612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0" name="矢印: 右 49">
            <a:extLst>
              <a:ext uri="{FF2B5EF4-FFF2-40B4-BE49-F238E27FC236}">
                <a16:creationId xmlns:a16="http://schemas.microsoft.com/office/drawing/2014/main" id="{ED560CE9-FB18-46B7-8D91-96D8C1C05B31}"/>
              </a:ext>
            </a:extLst>
          </p:cNvPr>
          <p:cNvSpPr/>
          <p:nvPr/>
        </p:nvSpPr>
        <p:spPr>
          <a:xfrm>
            <a:off x="4259896" y="2216840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2" name="矢印: 右 51">
            <a:extLst>
              <a:ext uri="{FF2B5EF4-FFF2-40B4-BE49-F238E27FC236}">
                <a16:creationId xmlns:a16="http://schemas.microsoft.com/office/drawing/2014/main" id="{ED60C8FE-4F8F-493F-9C55-2D9FE3617C08}"/>
              </a:ext>
            </a:extLst>
          </p:cNvPr>
          <p:cNvSpPr/>
          <p:nvPr/>
        </p:nvSpPr>
        <p:spPr>
          <a:xfrm rot="5400000">
            <a:off x="6114293" y="305373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FE3103BA-0967-416C-B3FA-8A8F8D6955EA}"/>
              </a:ext>
            </a:extLst>
          </p:cNvPr>
          <p:cNvSpPr/>
          <p:nvPr/>
        </p:nvSpPr>
        <p:spPr>
          <a:xfrm>
            <a:off x="1597179" y="1812086"/>
            <a:ext cx="526964" cy="43471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97A30BE2-62E4-4B2B-88D4-781B0CA96AF7}"/>
              </a:ext>
            </a:extLst>
          </p:cNvPr>
          <p:cNvGrpSpPr/>
          <p:nvPr/>
        </p:nvGrpSpPr>
        <p:grpSpPr>
          <a:xfrm>
            <a:off x="149666" y="1165185"/>
            <a:ext cx="5470967" cy="505476"/>
            <a:chOff x="149666" y="1165185"/>
            <a:chExt cx="5470967" cy="505476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253CC169-8FB0-4BA3-87F4-C91486E35784}"/>
                </a:ext>
              </a:extLst>
            </p:cNvPr>
            <p:cNvSpPr txBox="1"/>
            <p:nvPr/>
          </p:nvSpPr>
          <p:spPr>
            <a:xfrm>
              <a:off x="176300" y="1301329"/>
              <a:ext cx="54443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 err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Studuino:bit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の「編集」から「接続」を選びます。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00B70A4A-AD7A-4FF1-9623-07CF6F976A36}"/>
                </a:ext>
              </a:extLst>
            </p:cNvPr>
            <p:cNvSpPr txBox="1"/>
            <p:nvPr/>
          </p:nvSpPr>
          <p:spPr>
            <a:xfrm>
              <a:off x="1937710" y="1165185"/>
              <a:ext cx="8498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へんしゅう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38418A83-543D-4C76-897A-E861F70C7EED}"/>
                </a:ext>
              </a:extLst>
            </p:cNvPr>
            <p:cNvSpPr txBox="1"/>
            <p:nvPr/>
          </p:nvSpPr>
          <p:spPr>
            <a:xfrm>
              <a:off x="3330293" y="1165185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57A6CD5A-2585-4347-9E76-6DDA567CE91F}"/>
                </a:ext>
              </a:extLst>
            </p:cNvPr>
            <p:cNvSpPr txBox="1"/>
            <p:nvPr/>
          </p:nvSpPr>
          <p:spPr>
            <a:xfrm>
              <a:off x="149666" y="1165185"/>
              <a:ext cx="17152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スタデュイーノ：ビット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B71BA86A-4798-42F9-B497-6557E8640573}"/>
                </a:ext>
              </a:extLst>
            </p:cNvPr>
            <p:cNvSpPr txBox="1"/>
            <p:nvPr/>
          </p:nvSpPr>
          <p:spPr>
            <a:xfrm>
              <a:off x="4254343" y="1165185"/>
              <a:ext cx="541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17CAF055-07D8-42CF-B83E-CB5ABE06A453}"/>
              </a:ext>
            </a:extLst>
          </p:cNvPr>
          <p:cNvGrpSpPr/>
          <p:nvPr/>
        </p:nvGrpSpPr>
        <p:grpSpPr>
          <a:xfrm>
            <a:off x="6818198" y="2863461"/>
            <a:ext cx="2121887" cy="1131079"/>
            <a:chOff x="7465716" y="3798092"/>
            <a:chExt cx="2121887" cy="1131079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29F9FA56-5469-4C92-99EB-C40A94D53982}"/>
                </a:ext>
              </a:extLst>
            </p:cNvPr>
            <p:cNvSpPr txBox="1"/>
            <p:nvPr/>
          </p:nvSpPr>
          <p:spPr>
            <a:xfrm>
              <a:off x="7564562" y="3798092"/>
              <a:ext cx="202304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センサーボードが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表示されます。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193F7ABB-4AFF-47E0-B0BC-59A4956F2E0E}"/>
                </a:ext>
              </a:extLst>
            </p:cNvPr>
            <p:cNvSpPr txBox="1"/>
            <p:nvPr/>
          </p:nvSpPr>
          <p:spPr>
            <a:xfrm>
              <a:off x="7465716" y="4416899"/>
              <a:ext cx="8498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67" name="図 66">
            <a:extLst>
              <a:ext uri="{FF2B5EF4-FFF2-40B4-BE49-F238E27FC236}">
                <a16:creationId xmlns:a16="http://schemas.microsoft.com/office/drawing/2014/main" id="{AD6482CA-D8C3-4D79-B88C-0A81F21BD5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417" y="5427573"/>
            <a:ext cx="836552" cy="1417265"/>
          </a:xfrm>
          <a:prstGeom prst="rect">
            <a:avLst/>
          </a:prstGeom>
        </p:spPr>
      </p:pic>
      <p:sp>
        <p:nvSpPr>
          <p:cNvPr id="69" name="吹き出し: 角を丸めた四角形 68">
            <a:extLst>
              <a:ext uri="{FF2B5EF4-FFF2-40B4-BE49-F238E27FC236}">
                <a16:creationId xmlns:a16="http://schemas.microsoft.com/office/drawing/2014/main" id="{B7FF5EE4-23C2-4D57-887B-FC3CFA65E0D7}"/>
              </a:ext>
            </a:extLst>
          </p:cNvPr>
          <p:cNvSpPr/>
          <p:nvPr/>
        </p:nvSpPr>
        <p:spPr>
          <a:xfrm>
            <a:off x="2260062" y="5749054"/>
            <a:ext cx="2585754" cy="912058"/>
          </a:xfrm>
          <a:prstGeom prst="wedgeRoundRectCallout">
            <a:avLst>
              <a:gd name="adj1" fmla="val -60431"/>
              <a:gd name="adj2" fmla="val -9669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46754E70-40CC-44ED-86A4-1F10554A2FDA}"/>
              </a:ext>
            </a:extLst>
          </p:cNvPr>
          <p:cNvGrpSpPr/>
          <p:nvPr/>
        </p:nvGrpSpPr>
        <p:grpSpPr>
          <a:xfrm>
            <a:off x="2303934" y="5645448"/>
            <a:ext cx="2541881" cy="1015663"/>
            <a:chOff x="-2515865" y="3994540"/>
            <a:chExt cx="2541881" cy="1015663"/>
          </a:xfrm>
        </p:grpSpPr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7A4E3C17-8D2A-4456-8301-A3B8BE018DCD}"/>
                </a:ext>
              </a:extLst>
            </p:cNvPr>
            <p:cNvSpPr txBox="1"/>
            <p:nvPr/>
          </p:nvSpPr>
          <p:spPr>
            <a:xfrm>
              <a:off x="-2448010" y="3994540"/>
              <a:ext cx="247402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センサーボードには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装置の値が表示されるよ。</a:t>
              </a: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30DF99C7-69FA-4BF3-96B6-54F24CBDCA3E}"/>
                </a:ext>
              </a:extLst>
            </p:cNvPr>
            <p:cNvSpPr txBox="1"/>
            <p:nvPr/>
          </p:nvSpPr>
          <p:spPr>
            <a:xfrm>
              <a:off x="-2515865" y="4513829"/>
              <a:ext cx="75650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そうち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8CFFA089-F4F9-41B9-A09F-387857EEDF5B}"/>
                </a:ext>
              </a:extLst>
            </p:cNvPr>
            <p:cNvSpPr txBox="1"/>
            <p:nvPr/>
          </p:nvSpPr>
          <p:spPr>
            <a:xfrm>
              <a:off x="-1912191" y="4513829"/>
              <a:ext cx="58096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4D3926B8-4A7B-443B-8128-4448E6B3E65A}"/>
                </a:ext>
              </a:extLst>
            </p:cNvPr>
            <p:cNvSpPr txBox="1"/>
            <p:nvPr/>
          </p:nvSpPr>
          <p:spPr>
            <a:xfrm>
              <a:off x="-1503019" y="4513829"/>
              <a:ext cx="75650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91412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ロボットを動かそう！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2284563" y="1413273"/>
            <a:ext cx="470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  <p:sp>
        <p:nvSpPr>
          <p:cNvPr id="5" name="テキスト プレースホルダー 24">
            <a:extLst>
              <a:ext uri="{FF2B5EF4-FFF2-40B4-BE49-F238E27FC236}">
                <a16:creationId xmlns:a16="http://schemas.microsoft.com/office/drawing/2014/main" id="{EE78989A-62EB-4A7F-815E-8ED510863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</p:spPr>
        <p:txBody>
          <a:bodyPr/>
          <a:lstStyle/>
          <a:p>
            <a:r>
              <a:rPr lang="ja-JP" altLang="en-US" dirty="0"/>
              <a:t>命令をアーテックロボに覚えさせよう！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B5273AA-1B6B-4F86-A1E4-6D182A1DC713}"/>
              </a:ext>
            </a:extLst>
          </p:cNvPr>
          <p:cNvSpPr txBox="1"/>
          <p:nvPr/>
        </p:nvSpPr>
        <p:spPr>
          <a:xfrm>
            <a:off x="503286" y="2328242"/>
            <a:ext cx="6318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endParaRPr kumimoji="1" lang="ja-JP" altLang="en-US" sz="800" dirty="0">
              <a:solidFill>
                <a:srgbClr val="067F9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4D0D030-CC78-470A-9DDC-BCC002F7C1BD}"/>
              </a:ext>
            </a:extLst>
          </p:cNvPr>
          <p:cNvSpPr txBox="1"/>
          <p:nvPr/>
        </p:nvSpPr>
        <p:spPr>
          <a:xfrm>
            <a:off x="2248983" y="2320180"/>
            <a:ext cx="47946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おぼ</a:t>
            </a:r>
            <a:endParaRPr kumimoji="1" lang="ja-JP" altLang="en-US" sz="800" dirty="0">
              <a:solidFill>
                <a:srgbClr val="067F9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725256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赤青黄の信号機を作ろう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BCE8FC-BE01-4AAE-A135-5D097FC36BBC}"/>
              </a:ext>
            </a:extLst>
          </p:cNvPr>
          <p:cNvSpPr txBox="1"/>
          <p:nvPr/>
        </p:nvSpPr>
        <p:spPr>
          <a:xfrm>
            <a:off x="387388" y="375547"/>
            <a:ext cx="1075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あかあおき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A14A9DD-29C1-4A0B-B524-9A757AEA2053}"/>
              </a:ext>
            </a:extLst>
          </p:cNvPr>
          <p:cNvSpPr txBox="1"/>
          <p:nvPr/>
        </p:nvSpPr>
        <p:spPr>
          <a:xfrm>
            <a:off x="1725521" y="375547"/>
            <a:ext cx="1075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しんごうき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176FC3B9-8F05-4CED-82E3-DBA96FD57AB8}"/>
              </a:ext>
            </a:extLst>
          </p:cNvPr>
          <p:cNvSpPr txBox="1"/>
          <p:nvPr/>
        </p:nvSpPr>
        <p:spPr>
          <a:xfrm>
            <a:off x="334735" y="993381"/>
            <a:ext cx="817001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を押したときに、</a:t>
            </a: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LED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パネルに信号を表示しよう！</a:t>
            </a:r>
            <a:endParaRPr lang="en-US" altLang="ja-JP" sz="20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それぞれの色を表示する間隔を決め、繰り返し表示しよう！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2182334B-CB23-47A6-9366-98A74B435D06}"/>
              </a:ext>
            </a:extLst>
          </p:cNvPr>
          <p:cNvSpPr txBox="1"/>
          <p:nvPr/>
        </p:nvSpPr>
        <p:spPr>
          <a:xfrm>
            <a:off x="1003328" y="1086214"/>
            <a:ext cx="6066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36D5A5D2-BFFE-41D2-8EB4-4AE0CE70AC4D}"/>
              </a:ext>
            </a:extLst>
          </p:cNvPr>
          <p:cNvSpPr txBox="1"/>
          <p:nvPr/>
        </p:nvSpPr>
        <p:spPr>
          <a:xfrm>
            <a:off x="4362726" y="1086214"/>
            <a:ext cx="7398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しんごう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7A26A42-2285-4493-8B33-09A4973FF7E4}"/>
              </a:ext>
            </a:extLst>
          </p:cNvPr>
          <p:cNvSpPr txBox="1"/>
          <p:nvPr/>
        </p:nvSpPr>
        <p:spPr>
          <a:xfrm>
            <a:off x="5133254" y="1086214"/>
            <a:ext cx="8030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A5F820F0-F578-4F45-9ABC-41DFFC19E6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352" y="1175407"/>
            <a:ext cx="365769" cy="375395"/>
          </a:xfrm>
          <a:prstGeom prst="rect">
            <a:avLst/>
          </a:prstGeom>
        </p:spPr>
      </p:pic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65E5DE13-D3D1-4FED-93F4-D4C4BDB7EEF6}"/>
              </a:ext>
            </a:extLst>
          </p:cNvPr>
          <p:cNvSpPr txBox="1"/>
          <p:nvPr/>
        </p:nvSpPr>
        <p:spPr>
          <a:xfrm>
            <a:off x="2105316" y="1701797"/>
            <a:ext cx="4514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98363FD-C501-41E1-8FCB-092FCA42B58B}"/>
              </a:ext>
            </a:extLst>
          </p:cNvPr>
          <p:cNvSpPr txBox="1"/>
          <p:nvPr/>
        </p:nvSpPr>
        <p:spPr>
          <a:xfrm>
            <a:off x="2987632" y="375547"/>
            <a:ext cx="4125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341939B-2437-4B48-927B-A63E98A7BD7C}"/>
              </a:ext>
            </a:extLst>
          </p:cNvPr>
          <p:cNvSpPr txBox="1"/>
          <p:nvPr/>
        </p:nvSpPr>
        <p:spPr>
          <a:xfrm>
            <a:off x="2605509" y="1701797"/>
            <a:ext cx="6577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D5538BB-1E8E-4C64-9DE0-FB3EB8FA5114}"/>
              </a:ext>
            </a:extLst>
          </p:cNvPr>
          <p:cNvSpPr txBox="1"/>
          <p:nvPr/>
        </p:nvSpPr>
        <p:spPr>
          <a:xfrm>
            <a:off x="3669638" y="1701797"/>
            <a:ext cx="6577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かんかく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AB7DF4B-0AA3-4902-8EE4-43E1235FD842}"/>
              </a:ext>
            </a:extLst>
          </p:cNvPr>
          <p:cNvSpPr txBox="1"/>
          <p:nvPr/>
        </p:nvSpPr>
        <p:spPr>
          <a:xfrm>
            <a:off x="5156745" y="1701797"/>
            <a:ext cx="4514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3D5B8F9-71E4-4D64-B3FA-576E728FD51D}"/>
              </a:ext>
            </a:extLst>
          </p:cNvPr>
          <p:cNvSpPr txBox="1"/>
          <p:nvPr/>
        </p:nvSpPr>
        <p:spPr>
          <a:xfrm>
            <a:off x="5683920" y="1701797"/>
            <a:ext cx="4514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8D22F27-D430-49FC-84D4-B1D023DA1177}"/>
              </a:ext>
            </a:extLst>
          </p:cNvPr>
          <p:cNvSpPr txBox="1"/>
          <p:nvPr/>
        </p:nvSpPr>
        <p:spPr>
          <a:xfrm>
            <a:off x="6162434" y="1701797"/>
            <a:ext cx="6577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12014D9-CA68-461F-8F48-0CC0E58A86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4221" y="2670712"/>
            <a:ext cx="2384024" cy="3193907"/>
          </a:xfrm>
          <a:prstGeom prst="rect">
            <a:avLst/>
          </a:prstGeom>
        </p:spPr>
      </p:pic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E7E3D2C9-47D0-4A95-BD80-27897DB02EE4}"/>
              </a:ext>
            </a:extLst>
          </p:cNvPr>
          <p:cNvCxnSpPr>
            <a:cxnSpLocks/>
          </p:cNvCxnSpPr>
          <p:nvPr/>
        </p:nvCxnSpPr>
        <p:spPr>
          <a:xfrm>
            <a:off x="2634508" y="3429000"/>
            <a:ext cx="0" cy="46473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C34EB8B4-F266-4B65-AAE1-D0F14876832D}"/>
              </a:ext>
            </a:extLst>
          </p:cNvPr>
          <p:cNvCxnSpPr>
            <a:cxnSpLocks/>
          </p:cNvCxnSpPr>
          <p:nvPr/>
        </p:nvCxnSpPr>
        <p:spPr>
          <a:xfrm>
            <a:off x="2634508" y="4593454"/>
            <a:ext cx="0" cy="46473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BF7215C1-A479-4EBD-9CBD-DD0431209BD1}"/>
              </a:ext>
            </a:extLst>
          </p:cNvPr>
          <p:cNvCxnSpPr/>
          <p:nvPr/>
        </p:nvCxnSpPr>
        <p:spPr>
          <a:xfrm>
            <a:off x="2634508" y="5992427"/>
            <a:ext cx="0" cy="40837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36C732E8-8F7B-4857-9053-55EDDE4E4ADA}"/>
              </a:ext>
            </a:extLst>
          </p:cNvPr>
          <p:cNvCxnSpPr>
            <a:cxnSpLocks/>
          </p:cNvCxnSpPr>
          <p:nvPr/>
        </p:nvCxnSpPr>
        <p:spPr>
          <a:xfrm flipH="1">
            <a:off x="1050244" y="6383045"/>
            <a:ext cx="158426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99D9541F-98AD-4DAC-9CD1-7917BFB6A7A3}"/>
              </a:ext>
            </a:extLst>
          </p:cNvPr>
          <p:cNvCxnSpPr>
            <a:cxnSpLocks/>
          </p:cNvCxnSpPr>
          <p:nvPr/>
        </p:nvCxnSpPr>
        <p:spPr>
          <a:xfrm>
            <a:off x="1050244" y="2485748"/>
            <a:ext cx="0" cy="389729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4E382EDA-0E07-4C6C-A125-6FDC898C9D4B}"/>
              </a:ext>
            </a:extLst>
          </p:cNvPr>
          <p:cNvCxnSpPr>
            <a:cxnSpLocks/>
          </p:cNvCxnSpPr>
          <p:nvPr/>
        </p:nvCxnSpPr>
        <p:spPr>
          <a:xfrm flipH="1">
            <a:off x="1050244" y="2485748"/>
            <a:ext cx="158426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7E954914-82A2-4D6A-B43F-2929AEC115D3}"/>
              </a:ext>
            </a:extLst>
          </p:cNvPr>
          <p:cNvCxnSpPr>
            <a:cxnSpLocks/>
          </p:cNvCxnSpPr>
          <p:nvPr/>
        </p:nvCxnSpPr>
        <p:spPr>
          <a:xfrm>
            <a:off x="2622329" y="2485748"/>
            <a:ext cx="0" cy="31959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図 3">
            <a:extLst>
              <a:ext uri="{FF2B5EF4-FFF2-40B4-BE49-F238E27FC236}">
                <a16:creationId xmlns:a16="http://schemas.microsoft.com/office/drawing/2014/main" id="{63074C90-8003-4185-A247-BCCDB221C1B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22132" y="3357852"/>
            <a:ext cx="4513954" cy="2392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7040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0591880-F305-40B8-9B53-533BEA6F0D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14"/>
          <a:stretch/>
        </p:blipFill>
        <p:spPr>
          <a:xfrm>
            <a:off x="1480128" y="4568450"/>
            <a:ext cx="2647950" cy="227179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赤青黄の信号機を作ろう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BCE8FC-BE01-4AAE-A135-5D097FC36BBC}"/>
              </a:ext>
            </a:extLst>
          </p:cNvPr>
          <p:cNvSpPr txBox="1"/>
          <p:nvPr/>
        </p:nvSpPr>
        <p:spPr>
          <a:xfrm>
            <a:off x="387388" y="375547"/>
            <a:ext cx="1075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あかあおき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A14A9DD-29C1-4A0B-B524-9A757AEA2053}"/>
              </a:ext>
            </a:extLst>
          </p:cNvPr>
          <p:cNvSpPr txBox="1"/>
          <p:nvPr/>
        </p:nvSpPr>
        <p:spPr>
          <a:xfrm>
            <a:off x="1725521" y="375547"/>
            <a:ext cx="1075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しんごうき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98363FD-C501-41E1-8FCB-092FCA42B58B}"/>
              </a:ext>
            </a:extLst>
          </p:cNvPr>
          <p:cNvSpPr txBox="1"/>
          <p:nvPr/>
        </p:nvSpPr>
        <p:spPr>
          <a:xfrm>
            <a:off x="2987632" y="375547"/>
            <a:ext cx="4125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596C757-CE80-4DA6-A8A7-F5CCA59276E5}"/>
              </a:ext>
            </a:extLst>
          </p:cNvPr>
          <p:cNvSpPr txBox="1"/>
          <p:nvPr/>
        </p:nvSpPr>
        <p:spPr>
          <a:xfrm>
            <a:off x="618636" y="1092133"/>
            <a:ext cx="548920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信号の色を表示するブロックをつくろう！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A31EEDD-E82F-4E6C-AC1C-678163F1D178}"/>
              </a:ext>
            </a:extLst>
          </p:cNvPr>
          <p:cNvSpPr txBox="1"/>
          <p:nvPr/>
        </p:nvSpPr>
        <p:spPr>
          <a:xfrm>
            <a:off x="1271058" y="1134452"/>
            <a:ext cx="507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49E5F416-D149-4BFC-AA36-B56DD7F7C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2364" y="1747542"/>
            <a:ext cx="2695575" cy="2295525"/>
          </a:xfrm>
          <a:prstGeom prst="rect">
            <a:avLst/>
          </a:prstGeom>
        </p:spPr>
      </p:pic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1AABBC91-39D9-4104-B485-125E8B1DA89E}"/>
              </a:ext>
            </a:extLst>
          </p:cNvPr>
          <p:cNvGrpSpPr/>
          <p:nvPr/>
        </p:nvGrpSpPr>
        <p:grpSpPr>
          <a:xfrm>
            <a:off x="4616703" y="2040690"/>
            <a:ext cx="4233502" cy="1131079"/>
            <a:chOff x="4616703" y="2259830"/>
            <a:chExt cx="4233502" cy="1131079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79F89702-217B-47BE-B896-D38F1F2C640C}"/>
                </a:ext>
              </a:extLst>
            </p:cNvPr>
            <p:cNvSpPr txBox="1"/>
            <p:nvPr/>
          </p:nvSpPr>
          <p:spPr>
            <a:xfrm>
              <a:off x="4616703" y="2259830"/>
              <a:ext cx="423350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▽を押してパレットを表示する。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15DA7E67-D978-4B64-A2FB-D133F259EF13}"/>
                </a:ext>
              </a:extLst>
            </p:cNvPr>
            <p:cNvSpPr txBox="1"/>
            <p:nvPr/>
          </p:nvSpPr>
          <p:spPr>
            <a:xfrm>
              <a:off x="8027937" y="2317113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60D27277-081C-4A2E-9618-C091BB0349DB}"/>
                </a:ext>
              </a:extLst>
            </p:cNvPr>
            <p:cNvSpPr txBox="1"/>
            <p:nvPr/>
          </p:nvSpPr>
          <p:spPr>
            <a:xfrm>
              <a:off x="4899993" y="2322885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40787E7D-947D-4BE7-B7B2-9A5376048213}"/>
                </a:ext>
              </a:extLst>
            </p:cNvPr>
            <p:cNvSpPr txBox="1"/>
            <p:nvPr/>
          </p:nvSpPr>
          <p:spPr>
            <a:xfrm>
              <a:off x="5345192" y="2317113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D8406F83-1BF2-4D87-999F-6DEFCDB136B3}"/>
                </a:ext>
              </a:extLst>
            </p:cNvPr>
            <p:cNvSpPr txBox="1"/>
            <p:nvPr/>
          </p:nvSpPr>
          <p:spPr>
            <a:xfrm>
              <a:off x="6776378" y="2882781"/>
              <a:ext cx="8874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0A1A8AD1-64F2-4CCC-A107-0C4799CE53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97989" y="2452634"/>
              <a:ext cx="1623201" cy="426757"/>
            </a:xfrm>
            <a:prstGeom prst="rect">
              <a:avLst/>
            </a:prstGeom>
          </p:spPr>
        </p:pic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BB0A143F-6432-483B-8330-945DF4F63E48}"/>
                </a:ext>
              </a:extLst>
            </p:cNvPr>
            <p:cNvSpPr txBox="1"/>
            <p:nvPr/>
          </p:nvSpPr>
          <p:spPr>
            <a:xfrm>
              <a:off x="5133532" y="2882781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68658F00-E774-44FA-89B0-95EC1CD1FD5A}"/>
              </a:ext>
            </a:extLst>
          </p:cNvPr>
          <p:cNvCxnSpPr>
            <a:cxnSpLocks/>
          </p:cNvCxnSpPr>
          <p:nvPr/>
        </p:nvCxnSpPr>
        <p:spPr>
          <a:xfrm>
            <a:off x="1271058" y="2040690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B8242EE8-42E1-4A67-B221-55969ED45775}"/>
              </a:ext>
            </a:extLst>
          </p:cNvPr>
          <p:cNvGrpSpPr/>
          <p:nvPr/>
        </p:nvGrpSpPr>
        <p:grpSpPr>
          <a:xfrm>
            <a:off x="618636" y="1739518"/>
            <a:ext cx="652422" cy="639195"/>
            <a:chOff x="182102" y="2738437"/>
            <a:chExt cx="652422" cy="639195"/>
          </a:xfrm>
        </p:grpSpPr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85BD0648-139C-49AC-BF15-ADC47388D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0016" y="2808073"/>
              <a:ext cx="514350" cy="542925"/>
            </a:xfrm>
            <a:prstGeom prst="rect">
              <a:avLst/>
            </a:prstGeom>
          </p:spPr>
        </p:pic>
        <p:sp>
          <p:nvSpPr>
            <p:cNvPr id="45" name="四角形: 角を丸くする 44">
              <a:extLst>
                <a:ext uri="{FF2B5EF4-FFF2-40B4-BE49-F238E27FC236}">
                  <a16:creationId xmlns:a16="http://schemas.microsoft.com/office/drawing/2014/main" id="{B44CA46E-C26E-470B-AA60-C283057C7E56}"/>
                </a:ext>
              </a:extLst>
            </p:cNvPr>
            <p:cNvSpPr/>
            <p:nvPr/>
          </p:nvSpPr>
          <p:spPr>
            <a:xfrm>
              <a:off x="182102" y="273843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E5455621-C069-478D-B0E3-A5E789AD0D4A}"/>
              </a:ext>
            </a:extLst>
          </p:cNvPr>
          <p:cNvSpPr txBox="1"/>
          <p:nvPr/>
        </p:nvSpPr>
        <p:spPr>
          <a:xfrm>
            <a:off x="4679453" y="5456874"/>
            <a:ext cx="257360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青を選んで色を塗る。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8930E54-9D70-4A0C-8C07-7F3830C19FE7}"/>
              </a:ext>
            </a:extLst>
          </p:cNvPr>
          <p:cNvSpPr txBox="1"/>
          <p:nvPr/>
        </p:nvSpPr>
        <p:spPr>
          <a:xfrm>
            <a:off x="4639800" y="5517446"/>
            <a:ext cx="522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17DB68E3-52A7-49A0-9345-A550CAFF8DD6}"/>
              </a:ext>
            </a:extLst>
          </p:cNvPr>
          <p:cNvSpPr txBox="1"/>
          <p:nvPr/>
        </p:nvSpPr>
        <p:spPr>
          <a:xfrm>
            <a:off x="5102121" y="5517446"/>
            <a:ext cx="522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25B18530-90CC-438E-80BF-CB9613CEE41D}"/>
              </a:ext>
            </a:extLst>
          </p:cNvPr>
          <p:cNvSpPr txBox="1"/>
          <p:nvPr/>
        </p:nvSpPr>
        <p:spPr>
          <a:xfrm>
            <a:off x="5796721" y="5517446"/>
            <a:ext cx="483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矢印: 右 56">
            <a:extLst>
              <a:ext uri="{FF2B5EF4-FFF2-40B4-BE49-F238E27FC236}">
                <a16:creationId xmlns:a16="http://schemas.microsoft.com/office/drawing/2014/main" id="{22A97CBD-7EAC-48D3-8620-CFCA13A9F9B5}"/>
              </a:ext>
            </a:extLst>
          </p:cNvPr>
          <p:cNvSpPr/>
          <p:nvPr/>
        </p:nvSpPr>
        <p:spPr>
          <a:xfrm rot="5400000">
            <a:off x="2427259" y="387527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8" name="楕円 57">
            <a:extLst>
              <a:ext uri="{FF2B5EF4-FFF2-40B4-BE49-F238E27FC236}">
                <a16:creationId xmlns:a16="http://schemas.microsoft.com/office/drawing/2014/main" id="{A5D3B3AD-EB6F-464B-8D73-2E42948275BA}"/>
              </a:ext>
            </a:extLst>
          </p:cNvPr>
          <p:cNvSpPr/>
          <p:nvPr/>
        </p:nvSpPr>
        <p:spPr>
          <a:xfrm>
            <a:off x="3300154" y="5845383"/>
            <a:ext cx="450072" cy="450072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6897A304-1C1B-4209-A44B-21277CD54F70}"/>
              </a:ext>
            </a:extLst>
          </p:cNvPr>
          <p:cNvSpPr txBox="1"/>
          <p:nvPr/>
        </p:nvSpPr>
        <p:spPr>
          <a:xfrm>
            <a:off x="567983" y="1134452"/>
            <a:ext cx="753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しんごう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71776494-8E6F-41B2-885C-DAD7149ED1A2}"/>
              </a:ext>
            </a:extLst>
          </p:cNvPr>
          <p:cNvSpPr txBox="1"/>
          <p:nvPr/>
        </p:nvSpPr>
        <p:spPr>
          <a:xfrm>
            <a:off x="1676841" y="1134452"/>
            <a:ext cx="753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D5EEC1AF-D37F-42C3-BC1E-D51FE099E9C7}"/>
              </a:ext>
            </a:extLst>
          </p:cNvPr>
          <p:cNvSpPr txBox="1"/>
          <p:nvPr/>
        </p:nvSpPr>
        <p:spPr>
          <a:xfrm>
            <a:off x="6246353" y="5517446"/>
            <a:ext cx="483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ぬ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723970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B4B4B160-675B-4B09-9F24-E56CA95B3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562" y="4572000"/>
            <a:ext cx="2628900" cy="22860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63C47F6-DA91-408E-88C8-C63CF53C5A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853" y="4619625"/>
            <a:ext cx="2657475" cy="223837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赤青黄の信号機を作ろう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BCE8FC-BE01-4AAE-A135-5D097FC36BBC}"/>
              </a:ext>
            </a:extLst>
          </p:cNvPr>
          <p:cNvSpPr txBox="1"/>
          <p:nvPr/>
        </p:nvSpPr>
        <p:spPr>
          <a:xfrm>
            <a:off x="387388" y="375547"/>
            <a:ext cx="1075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あかあおき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A14A9DD-29C1-4A0B-B524-9A757AEA2053}"/>
              </a:ext>
            </a:extLst>
          </p:cNvPr>
          <p:cNvSpPr txBox="1"/>
          <p:nvPr/>
        </p:nvSpPr>
        <p:spPr>
          <a:xfrm>
            <a:off x="1725521" y="375547"/>
            <a:ext cx="1075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しんごうき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98363FD-C501-41E1-8FCB-092FCA42B58B}"/>
              </a:ext>
            </a:extLst>
          </p:cNvPr>
          <p:cNvSpPr txBox="1"/>
          <p:nvPr/>
        </p:nvSpPr>
        <p:spPr>
          <a:xfrm>
            <a:off x="2987632" y="375547"/>
            <a:ext cx="4125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596C757-CE80-4DA6-A8A7-F5CCA59276E5}"/>
              </a:ext>
            </a:extLst>
          </p:cNvPr>
          <p:cNvSpPr txBox="1"/>
          <p:nvPr/>
        </p:nvSpPr>
        <p:spPr>
          <a:xfrm>
            <a:off x="618636" y="1092133"/>
            <a:ext cx="548920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同じようにして、黄・赤のブロックを作る。</a:t>
            </a:r>
            <a:endParaRPr lang="en-US" altLang="ja-JP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A31EEDD-E82F-4E6C-AC1C-678163F1D178}"/>
              </a:ext>
            </a:extLst>
          </p:cNvPr>
          <p:cNvSpPr txBox="1"/>
          <p:nvPr/>
        </p:nvSpPr>
        <p:spPr>
          <a:xfrm>
            <a:off x="2393212" y="1134452"/>
            <a:ext cx="507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49E5F416-D149-4BFC-AA36-B56DD7F7CA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2364" y="1747542"/>
            <a:ext cx="2695575" cy="2295525"/>
          </a:xfrm>
          <a:prstGeom prst="rect">
            <a:avLst/>
          </a:prstGeom>
        </p:spPr>
      </p:pic>
      <p:sp>
        <p:nvSpPr>
          <p:cNvPr id="57" name="矢印: 右 56">
            <a:extLst>
              <a:ext uri="{FF2B5EF4-FFF2-40B4-BE49-F238E27FC236}">
                <a16:creationId xmlns:a16="http://schemas.microsoft.com/office/drawing/2014/main" id="{22A97CBD-7EAC-48D3-8620-CFCA13A9F9B5}"/>
              </a:ext>
            </a:extLst>
          </p:cNvPr>
          <p:cNvSpPr/>
          <p:nvPr/>
        </p:nvSpPr>
        <p:spPr>
          <a:xfrm rot="5400000">
            <a:off x="2427259" y="387527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8" name="楕円 57">
            <a:extLst>
              <a:ext uri="{FF2B5EF4-FFF2-40B4-BE49-F238E27FC236}">
                <a16:creationId xmlns:a16="http://schemas.microsoft.com/office/drawing/2014/main" id="{A5D3B3AD-EB6F-464B-8D73-2E42948275BA}"/>
              </a:ext>
            </a:extLst>
          </p:cNvPr>
          <p:cNvSpPr/>
          <p:nvPr/>
        </p:nvSpPr>
        <p:spPr>
          <a:xfrm>
            <a:off x="3032022" y="6154211"/>
            <a:ext cx="450072" cy="450072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6897A304-1C1B-4209-A44B-21277CD54F70}"/>
              </a:ext>
            </a:extLst>
          </p:cNvPr>
          <p:cNvSpPr txBox="1"/>
          <p:nvPr/>
        </p:nvSpPr>
        <p:spPr>
          <a:xfrm>
            <a:off x="567983" y="1134452"/>
            <a:ext cx="507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71776494-8E6F-41B2-885C-DAD7149ED1A2}"/>
              </a:ext>
            </a:extLst>
          </p:cNvPr>
          <p:cNvSpPr txBox="1"/>
          <p:nvPr/>
        </p:nvSpPr>
        <p:spPr>
          <a:xfrm>
            <a:off x="2866426" y="1134452"/>
            <a:ext cx="507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あか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413736BA-64F9-4C1D-A82C-758790D6AE91}"/>
              </a:ext>
            </a:extLst>
          </p:cNvPr>
          <p:cNvSpPr txBox="1"/>
          <p:nvPr/>
        </p:nvSpPr>
        <p:spPr>
          <a:xfrm>
            <a:off x="4447966" y="1134452"/>
            <a:ext cx="507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3" name="図 62">
            <a:extLst>
              <a:ext uri="{FF2B5EF4-FFF2-40B4-BE49-F238E27FC236}">
                <a16:creationId xmlns:a16="http://schemas.microsoft.com/office/drawing/2014/main" id="{8FB5081D-993C-4DAA-A56F-1DBDC6EDE1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7359" y="1747542"/>
            <a:ext cx="2695575" cy="2295525"/>
          </a:xfrm>
          <a:prstGeom prst="rect">
            <a:avLst/>
          </a:prstGeom>
        </p:spPr>
      </p:pic>
      <p:sp>
        <p:nvSpPr>
          <p:cNvPr id="64" name="矢印: 右 63">
            <a:extLst>
              <a:ext uri="{FF2B5EF4-FFF2-40B4-BE49-F238E27FC236}">
                <a16:creationId xmlns:a16="http://schemas.microsoft.com/office/drawing/2014/main" id="{DF169692-1DEA-4D1D-8110-00A8EB2CD97F}"/>
              </a:ext>
            </a:extLst>
          </p:cNvPr>
          <p:cNvSpPr/>
          <p:nvPr/>
        </p:nvSpPr>
        <p:spPr>
          <a:xfrm rot="5400000">
            <a:off x="6102254" y="387527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5" name="楕円 64">
            <a:extLst>
              <a:ext uri="{FF2B5EF4-FFF2-40B4-BE49-F238E27FC236}">
                <a16:creationId xmlns:a16="http://schemas.microsoft.com/office/drawing/2014/main" id="{D5DFA660-0BE1-4F1F-951D-CCC41771C105}"/>
              </a:ext>
            </a:extLst>
          </p:cNvPr>
          <p:cNvSpPr/>
          <p:nvPr/>
        </p:nvSpPr>
        <p:spPr>
          <a:xfrm>
            <a:off x="6859012" y="5587520"/>
            <a:ext cx="450072" cy="450072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7626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赤青黄の信号機を作ろう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6ECE3F1-5EC4-409D-BABB-74B5411AB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485" y="2113253"/>
            <a:ext cx="2219325" cy="2552700"/>
          </a:xfrm>
          <a:prstGeom prst="rect">
            <a:avLst/>
          </a:prstGeom>
        </p:spPr>
      </p:pic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FB5CC49-50DA-435A-B8B2-066D3E46CA0E}"/>
              </a:ext>
            </a:extLst>
          </p:cNvPr>
          <p:cNvSpPr txBox="1"/>
          <p:nvPr/>
        </p:nvSpPr>
        <p:spPr>
          <a:xfrm>
            <a:off x="618636" y="1092133"/>
            <a:ext cx="548920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表示する間隔を指定しよう！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FC1647B9-CF23-41E5-BBDC-FB5FF5076A5F}"/>
              </a:ext>
            </a:extLst>
          </p:cNvPr>
          <p:cNvSpPr txBox="1"/>
          <p:nvPr/>
        </p:nvSpPr>
        <p:spPr>
          <a:xfrm>
            <a:off x="2234210" y="1141907"/>
            <a:ext cx="6076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E02F3971-FA5D-433E-97C4-D293843DB95B}"/>
              </a:ext>
            </a:extLst>
          </p:cNvPr>
          <p:cNvSpPr txBox="1"/>
          <p:nvPr/>
        </p:nvSpPr>
        <p:spPr>
          <a:xfrm>
            <a:off x="1480482" y="1141440"/>
            <a:ext cx="753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かんかく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436A8FA9-B931-47E5-98CC-34F0CBDC0531}"/>
              </a:ext>
            </a:extLst>
          </p:cNvPr>
          <p:cNvSpPr txBox="1"/>
          <p:nvPr/>
        </p:nvSpPr>
        <p:spPr>
          <a:xfrm>
            <a:off x="557487" y="1141440"/>
            <a:ext cx="753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A1319BE3-C110-410F-A5B9-373B7A239E4C}"/>
              </a:ext>
            </a:extLst>
          </p:cNvPr>
          <p:cNvGrpSpPr/>
          <p:nvPr/>
        </p:nvGrpSpPr>
        <p:grpSpPr>
          <a:xfrm>
            <a:off x="112486" y="2652753"/>
            <a:ext cx="652422" cy="639195"/>
            <a:chOff x="303415" y="2322618"/>
            <a:chExt cx="652422" cy="639195"/>
          </a:xfrm>
        </p:grpSpPr>
        <p:pic>
          <p:nvPicPr>
            <p:cNvPr id="43" name="図 42">
              <a:extLst>
                <a:ext uri="{FF2B5EF4-FFF2-40B4-BE49-F238E27FC236}">
                  <a16:creationId xmlns:a16="http://schemas.microsoft.com/office/drawing/2014/main" id="{73819FE6-F2EA-4B50-AE87-214918B29A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7516" y="2408035"/>
              <a:ext cx="561975" cy="485775"/>
            </a:xfrm>
            <a:prstGeom prst="rect">
              <a:avLst/>
            </a:prstGeom>
          </p:spPr>
        </p:pic>
        <p:sp>
          <p:nvSpPr>
            <p:cNvPr id="44" name="四角形: 角を丸くする 43">
              <a:extLst>
                <a:ext uri="{FF2B5EF4-FFF2-40B4-BE49-F238E27FC236}">
                  <a16:creationId xmlns:a16="http://schemas.microsoft.com/office/drawing/2014/main" id="{2382FE11-0748-4BCD-B4BF-66727C84C6BE}"/>
                </a:ext>
              </a:extLst>
            </p:cNvPr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45" name="直線矢印コネクタ 44">
            <a:extLst>
              <a:ext uri="{FF2B5EF4-FFF2-40B4-BE49-F238E27FC236}">
                <a16:creationId xmlns:a16="http://schemas.microsoft.com/office/drawing/2014/main" id="{E1554848-1F9B-4E08-B2AB-510376E18DD2}"/>
              </a:ext>
            </a:extLst>
          </p:cNvPr>
          <p:cNvCxnSpPr>
            <a:cxnSpLocks/>
          </p:cNvCxnSpPr>
          <p:nvPr/>
        </p:nvCxnSpPr>
        <p:spPr>
          <a:xfrm>
            <a:off x="764908" y="2907373"/>
            <a:ext cx="54630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3C48BE74-37E1-46DE-80EE-0D3955FABCAB}"/>
              </a:ext>
            </a:extLst>
          </p:cNvPr>
          <p:cNvGrpSpPr/>
          <p:nvPr/>
        </p:nvGrpSpPr>
        <p:grpSpPr>
          <a:xfrm>
            <a:off x="3931179" y="2203550"/>
            <a:ext cx="3712852" cy="579536"/>
            <a:chOff x="4404914" y="4457654"/>
            <a:chExt cx="3712852" cy="579536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2F8F0DA3-509B-4F17-B651-76CC172ED31F}"/>
                </a:ext>
              </a:extLst>
            </p:cNvPr>
            <p:cNvSpPr txBox="1"/>
            <p:nvPr/>
          </p:nvSpPr>
          <p:spPr>
            <a:xfrm>
              <a:off x="4404914" y="4457654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4B1691B-C8FB-4F29-8678-C31FBD4EE445}"/>
                </a:ext>
              </a:extLst>
            </p:cNvPr>
            <p:cNvSpPr txBox="1"/>
            <p:nvPr/>
          </p:nvSpPr>
          <p:spPr>
            <a:xfrm>
              <a:off x="4547968" y="4520540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845A9159-45CC-4AB0-A019-D77FE5BCBD8D}"/>
                </a:ext>
              </a:extLst>
            </p:cNvPr>
            <p:cNvSpPr txBox="1"/>
            <p:nvPr/>
          </p:nvSpPr>
          <p:spPr>
            <a:xfrm>
              <a:off x="7113960" y="451346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4" name="図 53">
              <a:extLst>
                <a:ext uri="{FF2B5EF4-FFF2-40B4-BE49-F238E27FC236}">
                  <a16:creationId xmlns:a16="http://schemas.microsoft.com/office/drawing/2014/main" id="{BF06CB68-F032-4A46-9222-735F5ED274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93738" y="4564709"/>
              <a:ext cx="1082134" cy="472481"/>
            </a:xfrm>
            <a:prstGeom prst="rect">
              <a:avLst/>
            </a:prstGeom>
          </p:spPr>
        </p:pic>
      </p:grpSp>
      <p:cxnSp>
        <p:nvCxnSpPr>
          <p:cNvPr id="58" name="コネクタ: カギ線 57">
            <a:extLst>
              <a:ext uri="{FF2B5EF4-FFF2-40B4-BE49-F238E27FC236}">
                <a16:creationId xmlns:a16="http://schemas.microsoft.com/office/drawing/2014/main" id="{228AC004-A951-466E-802A-D3E013C9230A}"/>
              </a:ext>
            </a:extLst>
          </p:cNvPr>
          <p:cNvCxnSpPr>
            <a:cxnSpLocks/>
          </p:cNvCxnSpPr>
          <p:nvPr/>
        </p:nvCxnSpPr>
        <p:spPr>
          <a:xfrm>
            <a:off x="764908" y="3113132"/>
            <a:ext cx="546307" cy="476562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コネクタ: カギ線 61">
            <a:extLst>
              <a:ext uri="{FF2B5EF4-FFF2-40B4-BE49-F238E27FC236}">
                <a16:creationId xmlns:a16="http://schemas.microsoft.com/office/drawing/2014/main" id="{464AC8D1-8CF9-4C6F-B543-C4951F228A4D}"/>
              </a:ext>
            </a:extLst>
          </p:cNvPr>
          <p:cNvCxnSpPr>
            <a:cxnSpLocks/>
            <a:stCxn id="44" idx="2"/>
          </p:cNvCxnSpPr>
          <p:nvPr/>
        </p:nvCxnSpPr>
        <p:spPr>
          <a:xfrm rot="16200000" flipH="1">
            <a:off x="302852" y="3427792"/>
            <a:ext cx="1075866" cy="804177"/>
          </a:xfrm>
          <a:prstGeom prst="bentConnector3">
            <a:avLst>
              <a:gd name="adj1" fmla="val 100335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6B255914-5048-4C51-B0DE-59FE5B5C2F68}"/>
              </a:ext>
            </a:extLst>
          </p:cNvPr>
          <p:cNvSpPr txBox="1"/>
          <p:nvPr/>
        </p:nvSpPr>
        <p:spPr>
          <a:xfrm>
            <a:off x="4040151" y="3186424"/>
            <a:ext cx="3712852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色を表示する時間を設定する。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青　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秒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黄　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秒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赤　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秒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E9C393E2-C736-41A7-90AB-7DDBDF6D5B23}"/>
              </a:ext>
            </a:extLst>
          </p:cNvPr>
          <p:cNvSpPr txBox="1"/>
          <p:nvPr/>
        </p:nvSpPr>
        <p:spPr>
          <a:xfrm>
            <a:off x="5996582" y="3246058"/>
            <a:ext cx="8004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C8F4870D-E1F7-43DF-BD79-5A7940C7C181}"/>
              </a:ext>
            </a:extLst>
          </p:cNvPr>
          <p:cNvSpPr txBox="1"/>
          <p:nvPr/>
        </p:nvSpPr>
        <p:spPr>
          <a:xfrm>
            <a:off x="3980812" y="324605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140089AC-E615-44D3-BD0B-72AD79821567}"/>
              </a:ext>
            </a:extLst>
          </p:cNvPr>
          <p:cNvSpPr txBox="1"/>
          <p:nvPr/>
        </p:nvSpPr>
        <p:spPr>
          <a:xfrm>
            <a:off x="5342241" y="3246058"/>
            <a:ext cx="8004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じかん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29BADEE6-4714-4CCC-8F92-D20FC7846EB3}"/>
              </a:ext>
            </a:extLst>
          </p:cNvPr>
          <p:cNvSpPr txBox="1"/>
          <p:nvPr/>
        </p:nvSpPr>
        <p:spPr>
          <a:xfrm>
            <a:off x="4487033" y="3246057"/>
            <a:ext cx="753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82CF95B2-CA1C-4F1B-9DB0-75A6607AA0B3}"/>
              </a:ext>
            </a:extLst>
          </p:cNvPr>
          <p:cNvSpPr txBox="1"/>
          <p:nvPr/>
        </p:nvSpPr>
        <p:spPr>
          <a:xfrm>
            <a:off x="4216613" y="377250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CCCB124C-C5BB-416D-B74E-9FA1757D83D4}"/>
              </a:ext>
            </a:extLst>
          </p:cNvPr>
          <p:cNvSpPr txBox="1"/>
          <p:nvPr/>
        </p:nvSpPr>
        <p:spPr>
          <a:xfrm>
            <a:off x="4198858" y="488829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605C68BD-F3CE-4F66-90E4-DCB53F406A16}"/>
              </a:ext>
            </a:extLst>
          </p:cNvPr>
          <p:cNvSpPr txBox="1"/>
          <p:nvPr/>
        </p:nvSpPr>
        <p:spPr>
          <a:xfrm>
            <a:off x="5197974" y="3772505"/>
            <a:ext cx="6451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1F0EBAE5-72C5-4110-A6C7-82234C430683}"/>
              </a:ext>
            </a:extLst>
          </p:cNvPr>
          <p:cNvSpPr txBox="1"/>
          <p:nvPr/>
        </p:nvSpPr>
        <p:spPr>
          <a:xfrm>
            <a:off x="5172942" y="4351097"/>
            <a:ext cx="6451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5DEDDFBC-34A4-45B7-AA15-B5ADB9D99CED}"/>
              </a:ext>
            </a:extLst>
          </p:cNvPr>
          <p:cNvSpPr txBox="1"/>
          <p:nvPr/>
        </p:nvSpPr>
        <p:spPr>
          <a:xfrm>
            <a:off x="5208656" y="4888297"/>
            <a:ext cx="6451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82F30F0E-C69B-4B54-B7BC-E7007EEC9AF1}"/>
              </a:ext>
            </a:extLst>
          </p:cNvPr>
          <p:cNvSpPr txBox="1"/>
          <p:nvPr/>
        </p:nvSpPr>
        <p:spPr>
          <a:xfrm>
            <a:off x="4207735" y="435297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EE3FA8C8-36BE-4368-9A91-7404165A96E7}"/>
              </a:ext>
            </a:extLst>
          </p:cNvPr>
          <p:cNvSpPr txBox="1"/>
          <p:nvPr/>
        </p:nvSpPr>
        <p:spPr>
          <a:xfrm>
            <a:off x="387388" y="375547"/>
            <a:ext cx="1075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あかあおき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62F3D402-090E-4F61-AC2D-DDCFA69473DE}"/>
              </a:ext>
            </a:extLst>
          </p:cNvPr>
          <p:cNvSpPr txBox="1"/>
          <p:nvPr/>
        </p:nvSpPr>
        <p:spPr>
          <a:xfrm>
            <a:off x="1725521" y="375547"/>
            <a:ext cx="1075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しんごうき</a:t>
            </a: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263558EF-5BC7-409F-8DA1-A051A6F3992E}"/>
              </a:ext>
            </a:extLst>
          </p:cNvPr>
          <p:cNvSpPr txBox="1"/>
          <p:nvPr/>
        </p:nvSpPr>
        <p:spPr>
          <a:xfrm>
            <a:off x="2987632" y="375547"/>
            <a:ext cx="4125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8020107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1A4EEF4-E1A4-46F1-8F75-2D3CED7C2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675" y="2005431"/>
            <a:ext cx="1504950" cy="158115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赤青黄の信号機を作ろう</a:t>
            </a:r>
          </a:p>
        </p:txBody>
      </p:sp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E74BDB54-5D13-48DF-8F21-D707F130CFA2}"/>
              </a:ext>
            </a:extLst>
          </p:cNvPr>
          <p:cNvCxnSpPr>
            <a:cxnSpLocks/>
          </p:cNvCxnSpPr>
          <p:nvPr/>
        </p:nvCxnSpPr>
        <p:spPr>
          <a:xfrm>
            <a:off x="909073" y="2431801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06B122DF-6D48-44A2-A55F-5C59C53A5FE8}"/>
              </a:ext>
            </a:extLst>
          </p:cNvPr>
          <p:cNvGrpSpPr/>
          <p:nvPr/>
        </p:nvGrpSpPr>
        <p:grpSpPr>
          <a:xfrm>
            <a:off x="245963" y="1964369"/>
            <a:ext cx="652422" cy="639195"/>
            <a:chOff x="268623" y="1661615"/>
            <a:chExt cx="652422" cy="639195"/>
          </a:xfrm>
        </p:grpSpPr>
        <p:sp>
          <p:nvSpPr>
            <p:cNvPr id="49" name="四角形: 角を丸くする 48">
              <a:extLst>
                <a:ext uri="{FF2B5EF4-FFF2-40B4-BE49-F238E27FC236}">
                  <a16:creationId xmlns:a16="http://schemas.microsoft.com/office/drawing/2014/main" id="{9AF2B8CB-641E-4EBE-82BE-1B5F77126F7E}"/>
                </a:ext>
              </a:extLst>
            </p:cNvPr>
            <p:cNvSpPr/>
            <p:nvPr/>
          </p:nvSpPr>
          <p:spPr>
            <a:xfrm>
              <a:off x="268623" y="166161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FB263371-EDDD-49EB-8DB9-E05E165A36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4034" y="1702677"/>
              <a:ext cx="571500" cy="571500"/>
            </a:xfrm>
            <a:prstGeom prst="rect">
              <a:avLst/>
            </a:prstGeom>
          </p:spPr>
        </p:pic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D28193AF-2B86-431A-9A12-361A1D6663E4}"/>
              </a:ext>
            </a:extLst>
          </p:cNvPr>
          <p:cNvGrpSpPr/>
          <p:nvPr/>
        </p:nvGrpSpPr>
        <p:grpSpPr>
          <a:xfrm>
            <a:off x="3052113" y="1762205"/>
            <a:ext cx="4252653" cy="590327"/>
            <a:chOff x="4120077" y="2217378"/>
            <a:chExt cx="4252653" cy="590327"/>
          </a:xfrm>
        </p:grpSpPr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FC2CC96C-F6D7-4E9C-AB77-5D4F234163CB}"/>
                </a:ext>
              </a:extLst>
            </p:cNvPr>
            <p:cNvSpPr txBox="1"/>
            <p:nvPr/>
          </p:nvSpPr>
          <p:spPr>
            <a:xfrm>
              <a:off x="4120077" y="2217378"/>
              <a:ext cx="425265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EEF11E9F-EA08-47D3-B3C7-F0E03AE0C1D6}"/>
                </a:ext>
              </a:extLst>
            </p:cNvPr>
            <p:cNvSpPr txBox="1"/>
            <p:nvPr/>
          </p:nvSpPr>
          <p:spPr>
            <a:xfrm>
              <a:off x="7280993" y="2259697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2" name="図 31">
              <a:extLst>
                <a:ext uri="{FF2B5EF4-FFF2-40B4-BE49-F238E27FC236}">
                  <a16:creationId xmlns:a16="http://schemas.microsoft.com/office/drawing/2014/main" id="{EFD34E05-86DE-4700-90DF-53792843C5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52879" y="2289500"/>
              <a:ext cx="1143099" cy="518205"/>
            </a:xfrm>
            <a:prstGeom prst="rect">
              <a:avLst/>
            </a:prstGeom>
          </p:spPr>
        </p:pic>
      </p:grp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3FD31D5-DF29-4B1A-8A9C-41E48350305C}"/>
              </a:ext>
            </a:extLst>
          </p:cNvPr>
          <p:cNvSpPr txBox="1"/>
          <p:nvPr/>
        </p:nvSpPr>
        <p:spPr>
          <a:xfrm>
            <a:off x="618636" y="1092133"/>
            <a:ext cx="548920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繰り返し表示されるようにしよう！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9DE363E-5260-45EF-92B4-BACCA41CB4A3}"/>
              </a:ext>
            </a:extLst>
          </p:cNvPr>
          <p:cNvSpPr txBox="1"/>
          <p:nvPr/>
        </p:nvSpPr>
        <p:spPr>
          <a:xfrm>
            <a:off x="1036325" y="1141440"/>
            <a:ext cx="5167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0D3E16E7-FD7E-49FA-A90D-276D8BCBF081}"/>
              </a:ext>
            </a:extLst>
          </p:cNvPr>
          <p:cNvSpPr txBox="1"/>
          <p:nvPr/>
        </p:nvSpPr>
        <p:spPr>
          <a:xfrm>
            <a:off x="1480482" y="1141440"/>
            <a:ext cx="753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D72BE3F6-C8EB-4886-90D5-326A521EFBE2}"/>
              </a:ext>
            </a:extLst>
          </p:cNvPr>
          <p:cNvSpPr txBox="1"/>
          <p:nvPr/>
        </p:nvSpPr>
        <p:spPr>
          <a:xfrm>
            <a:off x="687968" y="1141440"/>
            <a:ext cx="315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4111FEA5-AC56-466A-A4BB-87F0E87FAF2A}"/>
              </a:ext>
            </a:extLst>
          </p:cNvPr>
          <p:cNvSpPr txBox="1"/>
          <p:nvPr/>
        </p:nvSpPr>
        <p:spPr>
          <a:xfrm>
            <a:off x="387388" y="375547"/>
            <a:ext cx="1075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あかあおき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A79B4175-C094-4126-93D0-8CD31A01EB84}"/>
              </a:ext>
            </a:extLst>
          </p:cNvPr>
          <p:cNvSpPr txBox="1"/>
          <p:nvPr/>
        </p:nvSpPr>
        <p:spPr>
          <a:xfrm>
            <a:off x="1725521" y="375547"/>
            <a:ext cx="1075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しんごうき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FB50546-71DA-4D5F-B383-9D7D72223317}"/>
              </a:ext>
            </a:extLst>
          </p:cNvPr>
          <p:cNvSpPr txBox="1"/>
          <p:nvPr/>
        </p:nvSpPr>
        <p:spPr>
          <a:xfrm>
            <a:off x="2987632" y="375547"/>
            <a:ext cx="4125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70D72109-7E30-46B6-A4B3-154FDA00A5D6}"/>
              </a:ext>
            </a:extLst>
          </p:cNvPr>
          <p:cNvGrpSpPr/>
          <p:nvPr/>
        </p:nvGrpSpPr>
        <p:grpSpPr>
          <a:xfrm>
            <a:off x="247860" y="2665946"/>
            <a:ext cx="652422" cy="639195"/>
            <a:chOff x="303415" y="2322618"/>
            <a:chExt cx="652422" cy="639195"/>
          </a:xfrm>
        </p:grpSpPr>
        <p:pic>
          <p:nvPicPr>
            <p:cNvPr id="57" name="図 56">
              <a:extLst>
                <a:ext uri="{FF2B5EF4-FFF2-40B4-BE49-F238E27FC236}">
                  <a16:creationId xmlns:a16="http://schemas.microsoft.com/office/drawing/2014/main" id="{5BE7F2A1-E988-4EAE-9162-EAAB2B2D8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7516" y="2408035"/>
              <a:ext cx="561975" cy="485775"/>
            </a:xfrm>
            <a:prstGeom prst="rect">
              <a:avLst/>
            </a:prstGeom>
          </p:spPr>
        </p:pic>
        <p:sp>
          <p:nvSpPr>
            <p:cNvPr id="58" name="四角形: 角を丸くする 57">
              <a:extLst>
                <a:ext uri="{FF2B5EF4-FFF2-40B4-BE49-F238E27FC236}">
                  <a16:creationId xmlns:a16="http://schemas.microsoft.com/office/drawing/2014/main" id="{8BA833EB-603F-46AB-9522-5DE7F7A217B3}"/>
                </a:ext>
              </a:extLst>
            </p:cNvPr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983901AD-C95A-4575-982A-3417A3D2BEA9}"/>
              </a:ext>
            </a:extLst>
          </p:cNvPr>
          <p:cNvCxnSpPr>
            <a:cxnSpLocks/>
          </p:cNvCxnSpPr>
          <p:nvPr/>
        </p:nvCxnSpPr>
        <p:spPr>
          <a:xfrm>
            <a:off x="916043" y="2940243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F8B22955-9E59-4F12-8EF5-9FBDF3B9D529}"/>
              </a:ext>
            </a:extLst>
          </p:cNvPr>
          <p:cNvGrpSpPr/>
          <p:nvPr/>
        </p:nvGrpSpPr>
        <p:grpSpPr>
          <a:xfrm>
            <a:off x="3014479" y="2415069"/>
            <a:ext cx="3712852" cy="785047"/>
            <a:chOff x="4308479" y="3229658"/>
            <a:chExt cx="3712852" cy="785047"/>
          </a:xfrm>
        </p:grpSpPr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0B7958C6-E248-43C6-B1CE-7BE926ADFCD4}"/>
                </a:ext>
              </a:extLst>
            </p:cNvPr>
            <p:cNvSpPr txBox="1"/>
            <p:nvPr/>
          </p:nvSpPr>
          <p:spPr>
            <a:xfrm>
              <a:off x="4308479" y="3229658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F518B283-1712-4A6B-9592-FD34314EE0E7}"/>
                </a:ext>
              </a:extLst>
            </p:cNvPr>
            <p:cNvSpPr txBox="1"/>
            <p:nvPr/>
          </p:nvSpPr>
          <p:spPr>
            <a:xfrm>
              <a:off x="4451533" y="3292544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BB3E6172-DA13-4357-8385-B16A1C1E7C1E}"/>
                </a:ext>
              </a:extLst>
            </p:cNvPr>
            <p:cNvSpPr txBox="1"/>
            <p:nvPr/>
          </p:nvSpPr>
          <p:spPr>
            <a:xfrm>
              <a:off x="7225698" y="330302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2" name="図 71">
              <a:extLst>
                <a:ext uri="{FF2B5EF4-FFF2-40B4-BE49-F238E27FC236}">
                  <a16:creationId xmlns:a16="http://schemas.microsoft.com/office/drawing/2014/main" id="{6968FCEE-D6EC-4F19-BDF2-44F56EA94E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07255" y="3245018"/>
              <a:ext cx="1143099" cy="769687"/>
            </a:xfrm>
            <a:prstGeom prst="rect">
              <a:avLst/>
            </a:prstGeom>
          </p:spPr>
        </p:pic>
      </p:grpSp>
      <p:pic>
        <p:nvPicPr>
          <p:cNvPr id="84" name="図 83">
            <a:extLst>
              <a:ext uri="{FF2B5EF4-FFF2-40B4-BE49-F238E27FC236}">
                <a16:creationId xmlns:a16="http://schemas.microsoft.com/office/drawing/2014/main" id="{5B8AA314-FE0D-4FEF-B0C4-039ACC9649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31297" y="3840504"/>
            <a:ext cx="1814397" cy="2086946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9622EEA8-D7FF-4063-80BB-4E225462F560}"/>
              </a:ext>
            </a:extLst>
          </p:cNvPr>
          <p:cNvSpPr/>
          <p:nvPr/>
        </p:nvSpPr>
        <p:spPr>
          <a:xfrm>
            <a:off x="1341081" y="2940243"/>
            <a:ext cx="1209068" cy="292063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5" name="正方形/長方形 84">
            <a:extLst>
              <a:ext uri="{FF2B5EF4-FFF2-40B4-BE49-F238E27FC236}">
                <a16:creationId xmlns:a16="http://schemas.microsoft.com/office/drawing/2014/main" id="{657C6E65-A446-4423-A028-1EC56F50AABF}"/>
              </a:ext>
            </a:extLst>
          </p:cNvPr>
          <p:cNvSpPr/>
          <p:nvPr/>
        </p:nvSpPr>
        <p:spPr>
          <a:xfrm>
            <a:off x="1431297" y="3840504"/>
            <a:ext cx="1814396" cy="2086946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86" name="直線矢印コネクタ 85">
            <a:extLst>
              <a:ext uri="{FF2B5EF4-FFF2-40B4-BE49-F238E27FC236}">
                <a16:creationId xmlns:a16="http://schemas.microsoft.com/office/drawing/2014/main" id="{61D7BAE9-BF96-461A-9C56-13B4B427FF7E}"/>
              </a:ext>
            </a:extLst>
          </p:cNvPr>
          <p:cNvCxnSpPr>
            <a:cxnSpLocks/>
            <a:stCxn id="84" idx="0"/>
            <a:endCxn id="7" idx="2"/>
          </p:cNvCxnSpPr>
          <p:nvPr/>
        </p:nvCxnSpPr>
        <p:spPr>
          <a:xfrm flipH="1" flipV="1">
            <a:off x="1945615" y="3232306"/>
            <a:ext cx="392881" cy="60819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図 11">
            <a:extLst>
              <a:ext uri="{FF2B5EF4-FFF2-40B4-BE49-F238E27FC236}">
                <a16:creationId xmlns:a16="http://schemas.microsoft.com/office/drawing/2014/main" id="{AB65F331-4E8A-457C-BFAD-AE171C558E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91077" y="3429000"/>
            <a:ext cx="2160116" cy="3375181"/>
          </a:xfrm>
          <a:prstGeom prst="rect">
            <a:avLst/>
          </a:prstGeom>
        </p:spPr>
      </p:pic>
      <p:sp>
        <p:nvSpPr>
          <p:cNvPr id="87" name="矢印: 右 86">
            <a:extLst>
              <a:ext uri="{FF2B5EF4-FFF2-40B4-BE49-F238E27FC236}">
                <a16:creationId xmlns:a16="http://schemas.microsoft.com/office/drawing/2014/main" id="{90DCC512-570D-4966-995A-086395953575}"/>
              </a:ext>
            </a:extLst>
          </p:cNvPr>
          <p:cNvSpPr/>
          <p:nvPr/>
        </p:nvSpPr>
        <p:spPr>
          <a:xfrm>
            <a:off x="3491959" y="4294103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84E44BF3-DF8C-489A-88F9-DD19EFF63912}"/>
              </a:ext>
            </a:extLst>
          </p:cNvPr>
          <p:cNvGrpSpPr/>
          <p:nvPr/>
        </p:nvGrpSpPr>
        <p:grpSpPr>
          <a:xfrm>
            <a:off x="6418357" y="4103825"/>
            <a:ext cx="2668119" cy="1131079"/>
            <a:chOff x="6418357" y="4103825"/>
            <a:chExt cx="2668119" cy="1131079"/>
          </a:xfrm>
        </p:grpSpPr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2FB404F5-1799-41A1-8056-C938EEA09D6F}"/>
                </a:ext>
              </a:extLst>
            </p:cNvPr>
            <p:cNvSpPr txBox="1"/>
            <p:nvPr/>
          </p:nvSpPr>
          <p:spPr>
            <a:xfrm>
              <a:off x="6480503" y="4103825"/>
              <a:ext cx="260597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先に作ったブロックを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入れます。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3E39FDA5-5FAA-43A8-A675-33F763AE5C53}"/>
                </a:ext>
              </a:extLst>
            </p:cNvPr>
            <p:cNvSpPr txBox="1"/>
            <p:nvPr/>
          </p:nvSpPr>
          <p:spPr>
            <a:xfrm>
              <a:off x="6418357" y="4157370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2BF7E7A0-8ED0-4C13-8C5B-431581EA92BF}"/>
                </a:ext>
              </a:extLst>
            </p:cNvPr>
            <p:cNvSpPr txBox="1"/>
            <p:nvPr/>
          </p:nvSpPr>
          <p:spPr>
            <a:xfrm>
              <a:off x="6867263" y="415737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340179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赤青黄の信号機を作ろう</a:t>
            </a:r>
          </a:p>
        </p:txBody>
      </p: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7D453533-43CE-497F-AA0C-26C7C1987859}"/>
              </a:ext>
            </a:extLst>
          </p:cNvPr>
          <p:cNvGrpSpPr/>
          <p:nvPr/>
        </p:nvGrpSpPr>
        <p:grpSpPr>
          <a:xfrm>
            <a:off x="618636" y="985598"/>
            <a:ext cx="5091159" cy="577081"/>
            <a:chOff x="618636" y="985598"/>
            <a:chExt cx="5091159" cy="577081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C1DE7DD8-82A0-4BF9-B3FA-0F51C678847C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プログラムをパソコンに保存しよう！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56FE5FE4-8114-4375-A9DD-E42CEB91F1A1}"/>
                </a:ext>
              </a:extLst>
            </p:cNvPr>
            <p:cNvSpPr txBox="1"/>
            <p:nvPr/>
          </p:nvSpPr>
          <p:spPr>
            <a:xfrm>
              <a:off x="3080226" y="1049531"/>
              <a:ext cx="764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926358B3-456D-49E5-A68F-C2CEA54897F5}"/>
              </a:ext>
            </a:extLst>
          </p:cNvPr>
          <p:cNvSpPr txBox="1"/>
          <p:nvPr/>
        </p:nvSpPr>
        <p:spPr>
          <a:xfrm>
            <a:off x="968913" y="1585830"/>
            <a:ext cx="654159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「コンピュータに保存する」を選択する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8F1B2547-6F51-416B-8E4C-049D66997A5A}"/>
              </a:ext>
            </a:extLst>
          </p:cNvPr>
          <p:cNvSpPr txBox="1"/>
          <p:nvPr/>
        </p:nvSpPr>
        <p:spPr>
          <a:xfrm>
            <a:off x="4643021" y="1647422"/>
            <a:ext cx="5953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DA7DB132-6E84-4F56-A02E-32C05C010480}"/>
              </a:ext>
            </a:extLst>
          </p:cNvPr>
          <p:cNvSpPr txBox="1"/>
          <p:nvPr/>
        </p:nvSpPr>
        <p:spPr>
          <a:xfrm>
            <a:off x="5957429" y="1658130"/>
            <a:ext cx="7274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DBF3716-85F4-4A23-BC37-D5CFA1C389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367" y="2578619"/>
            <a:ext cx="4477375" cy="2943636"/>
          </a:xfrm>
          <a:prstGeom prst="rect">
            <a:avLst/>
          </a:prstGeom>
        </p:spPr>
      </p:pic>
      <p:sp>
        <p:nvSpPr>
          <p:cNvPr id="47" name="四角形: 角を丸くする 46">
            <a:extLst>
              <a:ext uri="{FF2B5EF4-FFF2-40B4-BE49-F238E27FC236}">
                <a16:creationId xmlns:a16="http://schemas.microsoft.com/office/drawing/2014/main" id="{CF10E168-FE5B-4628-8002-9C3E2F9C642D}"/>
              </a:ext>
            </a:extLst>
          </p:cNvPr>
          <p:cNvSpPr/>
          <p:nvPr/>
        </p:nvSpPr>
        <p:spPr>
          <a:xfrm>
            <a:off x="2805344" y="3953933"/>
            <a:ext cx="2272684" cy="458270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8" name="四角形: 角を丸くする 47">
            <a:extLst>
              <a:ext uri="{FF2B5EF4-FFF2-40B4-BE49-F238E27FC236}">
                <a16:creationId xmlns:a16="http://schemas.microsoft.com/office/drawing/2014/main" id="{5541B450-9B1A-4AC5-868F-8884913A339B}"/>
              </a:ext>
            </a:extLst>
          </p:cNvPr>
          <p:cNvSpPr/>
          <p:nvPr/>
        </p:nvSpPr>
        <p:spPr>
          <a:xfrm>
            <a:off x="2805344" y="2578619"/>
            <a:ext cx="914400" cy="528933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CEA267D-F788-4D96-88AE-774964296C94}"/>
              </a:ext>
            </a:extLst>
          </p:cNvPr>
          <p:cNvSpPr txBox="1"/>
          <p:nvPr/>
        </p:nvSpPr>
        <p:spPr>
          <a:xfrm>
            <a:off x="387388" y="375547"/>
            <a:ext cx="1075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あかあおき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DC2BE36-BE7E-4769-A15F-51E5F76DB5DE}"/>
              </a:ext>
            </a:extLst>
          </p:cNvPr>
          <p:cNvSpPr txBox="1"/>
          <p:nvPr/>
        </p:nvSpPr>
        <p:spPr>
          <a:xfrm>
            <a:off x="1725521" y="375547"/>
            <a:ext cx="1075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しんごうき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C32B660-49C8-48F2-9634-99801A681A66}"/>
              </a:ext>
            </a:extLst>
          </p:cNvPr>
          <p:cNvSpPr txBox="1"/>
          <p:nvPr/>
        </p:nvSpPr>
        <p:spPr>
          <a:xfrm>
            <a:off x="2987632" y="375547"/>
            <a:ext cx="4125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9597914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>
            <a:extLst>
              <a:ext uri="{FF2B5EF4-FFF2-40B4-BE49-F238E27FC236}">
                <a16:creationId xmlns:a16="http://schemas.microsoft.com/office/drawing/2014/main" id="{45FD35C5-0FD2-427F-AAF7-D8DF41603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2" y="2100303"/>
            <a:ext cx="8943975" cy="405765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赤青黄の信号機を作ろう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3134352-8CD2-4511-9C9D-F02146676EAC}"/>
              </a:ext>
            </a:extLst>
          </p:cNvPr>
          <p:cNvSpPr txBox="1"/>
          <p:nvPr/>
        </p:nvSpPr>
        <p:spPr>
          <a:xfrm>
            <a:off x="678169" y="4300387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C69EF43-375B-4BE0-B34D-A37CF2B4ACFD}"/>
              </a:ext>
            </a:extLst>
          </p:cNvPr>
          <p:cNvSpPr txBox="1"/>
          <p:nvPr/>
        </p:nvSpPr>
        <p:spPr>
          <a:xfrm>
            <a:off x="100012" y="1028826"/>
            <a:ext cx="894397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ファイル名を「（自分の名前）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0201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しんごうき」にして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　　　　　　　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「保存」ボタンを押す。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ABADBC5-A77E-4CFF-8BE9-955465424F43}"/>
              </a:ext>
            </a:extLst>
          </p:cNvPr>
          <p:cNvSpPr txBox="1"/>
          <p:nvPr/>
        </p:nvSpPr>
        <p:spPr>
          <a:xfrm>
            <a:off x="6366933" y="1631674"/>
            <a:ext cx="854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3ADB38D-7ACB-49BE-A69D-3CED1E325013}"/>
              </a:ext>
            </a:extLst>
          </p:cNvPr>
          <p:cNvSpPr txBox="1"/>
          <p:nvPr/>
        </p:nvSpPr>
        <p:spPr>
          <a:xfrm>
            <a:off x="1939394" y="1080615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2D8E054-C256-4EEB-86FF-5C686DD3F041}"/>
              </a:ext>
            </a:extLst>
          </p:cNvPr>
          <p:cNvSpPr txBox="1"/>
          <p:nvPr/>
        </p:nvSpPr>
        <p:spPr>
          <a:xfrm>
            <a:off x="2605453" y="1080615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39F94D7-DF6C-4C6E-900F-242FC9998466}"/>
              </a:ext>
            </a:extLst>
          </p:cNvPr>
          <p:cNvSpPr txBox="1"/>
          <p:nvPr/>
        </p:nvSpPr>
        <p:spPr>
          <a:xfrm>
            <a:off x="915619" y="1080615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6C27149-E6C9-4E30-BEAD-4424B35107BE}"/>
              </a:ext>
            </a:extLst>
          </p:cNvPr>
          <p:cNvSpPr txBox="1"/>
          <p:nvPr/>
        </p:nvSpPr>
        <p:spPr>
          <a:xfrm>
            <a:off x="7961916" y="1631674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AF43A743-804B-492E-8265-172E81D27C5D}"/>
              </a:ext>
            </a:extLst>
          </p:cNvPr>
          <p:cNvSpPr/>
          <p:nvPr/>
        </p:nvSpPr>
        <p:spPr>
          <a:xfrm>
            <a:off x="6596109" y="5723249"/>
            <a:ext cx="1102311" cy="36649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77010D4-9170-4E72-931B-F2073DDC6B7C}"/>
              </a:ext>
            </a:extLst>
          </p:cNvPr>
          <p:cNvSpPr txBox="1"/>
          <p:nvPr/>
        </p:nvSpPr>
        <p:spPr>
          <a:xfrm>
            <a:off x="1590747" y="4918331"/>
            <a:ext cx="4776186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いのうえななこ</a:t>
            </a:r>
            <a:r>
              <a:rPr kumimoji="1" lang="en-US" altLang="ja-JP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0201</a:t>
            </a:r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しんごうき</a:t>
            </a: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6088039C-9B0E-4C06-95C7-E813BB8A7F36}"/>
              </a:ext>
            </a:extLst>
          </p:cNvPr>
          <p:cNvSpPr/>
          <p:nvPr/>
        </p:nvSpPr>
        <p:spPr>
          <a:xfrm>
            <a:off x="1526960" y="4882383"/>
            <a:ext cx="2734322" cy="25194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1ADE22F-4C62-4495-BD95-DFCBB8265E7C}"/>
              </a:ext>
            </a:extLst>
          </p:cNvPr>
          <p:cNvSpPr txBox="1"/>
          <p:nvPr/>
        </p:nvSpPr>
        <p:spPr>
          <a:xfrm>
            <a:off x="387388" y="375547"/>
            <a:ext cx="1075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あかあおき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056C545-4F54-43E7-8A8D-D2313927F4CD}"/>
              </a:ext>
            </a:extLst>
          </p:cNvPr>
          <p:cNvSpPr txBox="1"/>
          <p:nvPr/>
        </p:nvSpPr>
        <p:spPr>
          <a:xfrm>
            <a:off x="1725521" y="375547"/>
            <a:ext cx="1075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しんごうき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6164DE3-70CE-40BB-A028-B9166BCD69C3}"/>
              </a:ext>
            </a:extLst>
          </p:cNvPr>
          <p:cNvSpPr txBox="1"/>
          <p:nvPr/>
        </p:nvSpPr>
        <p:spPr>
          <a:xfrm>
            <a:off x="2987632" y="375547"/>
            <a:ext cx="4125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2236306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赤青黄の信号機を作ろう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72F7C18-E0D8-4FB0-91A9-CDD66B31D1E3}"/>
              </a:ext>
            </a:extLst>
          </p:cNvPr>
          <p:cNvGrpSpPr/>
          <p:nvPr/>
        </p:nvGrpSpPr>
        <p:grpSpPr>
          <a:xfrm>
            <a:off x="618636" y="1092133"/>
            <a:ext cx="5091159" cy="577081"/>
            <a:chOff x="618636" y="985598"/>
            <a:chExt cx="5091159" cy="57708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プログラムを動かそう！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F9883E3B-0B63-4D41-977F-0193154B35E7}"/>
                </a:ext>
              </a:extLst>
            </p:cNvPr>
            <p:cNvSpPr txBox="1"/>
            <p:nvPr/>
          </p:nvSpPr>
          <p:spPr>
            <a:xfrm>
              <a:off x="1877628" y="1030372"/>
              <a:ext cx="6125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C55A1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命令通りに動いたかな？</a:t>
              </a:r>
              <a:endParaRPr kumimoji="1" lang="ja-JP" altLang="en-US" sz="2000" b="1" dirty="0">
                <a:solidFill>
                  <a:srgbClr val="C55A1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8C74596-1E3F-442C-92F6-138E1A6363C0}"/>
                </a:ext>
              </a:extLst>
            </p:cNvPr>
            <p:cNvSpPr txBox="1"/>
            <p:nvPr/>
          </p:nvSpPr>
          <p:spPr>
            <a:xfrm>
              <a:off x="4279218" y="4157087"/>
              <a:ext cx="6103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55A1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7E55EC1-47F1-495B-88F7-F1368A548B84}"/>
                </a:ext>
              </a:extLst>
            </p:cNvPr>
            <p:cNvSpPr txBox="1"/>
            <p:nvPr/>
          </p:nvSpPr>
          <p:spPr>
            <a:xfrm>
              <a:off x="3102608" y="4157088"/>
              <a:ext cx="10040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55A1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B55F15B9-2C50-4B72-998B-6140B7160462}"/>
              </a:ext>
            </a:extLst>
          </p:cNvPr>
          <p:cNvGrpSpPr/>
          <p:nvPr/>
        </p:nvGrpSpPr>
        <p:grpSpPr>
          <a:xfrm>
            <a:off x="1080934" y="1923646"/>
            <a:ext cx="7006910" cy="577081"/>
            <a:chOff x="166246" y="1939473"/>
            <a:chExt cx="7006910" cy="577081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C790B075-CF4B-443D-9310-C0DD90093CAF}"/>
                </a:ext>
              </a:extLst>
            </p:cNvPr>
            <p:cNvSpPr txBox="1"/>
            <p:nvPr/>
          </p:nvSpPr>
          <p:spPr>
            <a:xfrm>
              <a:off x="384131" y="1939473"/>
              <a:ext cx="678902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studuino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-bit 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　　を押し、プログラムが動くか確かめよう！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F11642E3-92C3-4BE0-B4AA-99F957BA2291}"/>
                </a:ext>
              </a:extLst>
            </p:cNvPr>
            <p:cNvSpPr txBox="1"/>
            <p:nvPr/>
          </p:nvSpPr>
          <p:spPr>
            <a:xfrm>
              <a:off x="2750039" y="2013190"/>
              <a:ext cx="3864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73D7A43F-C7C0-4957-AABE-37E6989BBE9A}"/>
                </a:ext>
              </a:extLst>
            </p:cNvPr>
            <p:cNvSpPr txBox="1"/>
            <p:nvPr/>
          </p:nvSpPr>
          <p:spPr>
            <a:xfrm>
              <a:off x="4669549" y="1981861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0B6CE0D1-6537-4C83-9BAE-93D21368CB1C}"/>
                </a:ext>
              </a:extLst>
            </p:cNvPr>
            <p:cNvSpPr txBox="1"/>
            <p:nvPr/>
          </p:nvSpPr>
          <p:spPr>
            <a:xfrm>
              <a:off x="5399439" y="1981861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C299E7C-906A-44A0-B4C4-58971DCDF482}"/>
                </a:ext>
              </a:extLst>
            </p:cNvPr>
            <p:cNvSpPr txBox="1"/>
            <p:nvPr/>
          </p:nvSpPr>
          <p:spPr>
            <a:xfrm>
              <a:off x="166246" y="2019841"/>
              <a:ext cx="1927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スタデュイーノ：ビット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D8CE8529-7ACD-460B-B79E-CADA6FDC78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95742" y="2104972"/>
              <a:ext cx="336411" cy="345265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59E4B68-9E93-4377-B69E-9C715916D1EE}"/>
              </a:ext>
            </a:extLst>
          </p:cNvPr>
          <p:cNvSpPr txBox="1"/>
          <p:nvPr/>
        </p:nvSpPr>
        <p:spPr>
          <a:xfrm>
            <a:off x="387388" y="375547"/>
            <a:ext cx="1075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あかあおき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47A61F3-B617-4E63-867A-D5707A26527F}"/>
              </a:ext>
            </a:extLst>
          </p:cNvPr>
          <p:cNvSpPr txBox="1"/>
          <p:nvPr/>
        </p:nvSpPr>
        <p:spPr>
          <a:xfrm>
            <a:off x="1725521" y="375547"/>
            <a:ext cx="1075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しんごうき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A9BC86A-8D88-48B7-BDFC-54E416E2FBD2}"/>
              </a:ext>
            </a:extLst>
          </p:cNvPr>
          <p:cNvSpPr txBox="1"/>
          <p:nvPr/>
        </p:nvSpPr>
        <p:spPr>
          <a:xfrm>
            <a:off x="2987632" y="375547"/>
            <a:ext cx="4125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15094410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  <p:sp>
        <p:nvSpPr>
          <p:cNvPr id="5" name="テキスト プレースホルダー 24">
            <a:extLst>
              <a:ext uri="{FF2B5EF4-FFF2-40B4-BE49-F238E27FC236}">
                <a16:creationId xmlns:a16="http://schemas.microsoft.com/office/drawing/2014/main" id="{EE78989A-62EB-4A7F-815E-8ED510863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</p:spPr>
        <p:txBody>
          <a:bodyPr/>
          <a:lstStyle/>
          <a:p>
            <a:r>
              <a:rPr lang="ja-JP" altLang="en-US" dirty="0"/>
              <a:t>少し複雑な動きを追加しよう！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B5273AA-1B6B-4F86-A1E4-6D182A1DC713}"/>
              </a:ext>
            </a:extLst>
          </p:cNvPr>
          <p:cNvSpPr txBox="1"/>
          <p:nvPr/>
        </p:nvSpPr>
        <p:spPr>
          <a:xfrm>
            <a:off x="858393" y="2323288"/>
            <a:ext cx="6318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ふくざつ</a:t>
            </a:r>
            <a:endParaRPr kumimoji="1" lang="ja-JP" altLang="en-US" sz="800" dirty="0">
              <a:solidFill>
                <a:srgbClr val="067F9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4D0D030-CC78-470A-9DDC-BCC002F7C1BD}"/>
              </a:ext>
            </a:extLst>
          </p:cNvPr>
          <p:cNvSpPr txBox="1"/>
          <p:nvPr/>
        </p:nvSpPr>
        <p:spPr>
          <a:xfrm>
            <a:off x="477356" y="2320626"/>
            <a:ext cx="47946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すこ</a:t>
            </a:r>
            <a:endParaRPr kumimoji="1" lang="ja-JP" altLang="en-US" sz="800" dirty="0">
              <a:solidFill>
                <a:srgbClr val="067F9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EF541CE-3810-4C3E-B248-91787025B747}"/>
              </a:ext>
            </a:extLst>
          </p:cNvPr>
          <p:cNvSpPr txBox="1"/>
          <p:nvPr/>
        </p:nvSpPr>
        <p:spPr>
          <a:xfrm>
            <a:off x="1399089" y="2320626"/>
            <a:ext cx="47946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800" dirty="0">
              <a:solidFill>
                <a:srgbClr val="067F9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EDBEE89-9DD5-4963-AD58-4A285524BD57}"/>
              </a:ext>
            </a:extLst>
          </p:cNvPr>
          <p:cNvSpPr txBox="1"/>
          <p:nvPr/>
        </p:nvSpPr>
        <p:spPr>
          <a:xfrm>
            <a:off x="1932524" y="2320626"/>
            <a:ext cx="6318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endParaRPr kumimoji="1" lang="ja-JP" altLang="en-US" sz="800" dirty="0">
              <a:solidFill>
                <a:srgbClr val="067F9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24352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歩行者信号を作ろう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E49D0C6-446B-4F88-AE59-A92CFBC256F9}"/>
              </a:ext>
            </a:extLst>
          </p:cNvPr>
          <p:cNvSpPr txBox="1"/>
          <p:nvPr/>
        </p:nvSpPr>
        <p:spPr>
          <a:xfrm>
            <a:off x="2295994" y="368693"/>
            <a:ext cx="4861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6C59D5E-6D64-4B93-A8BD-A566600342C8}"/>
              </a:ext>
            </a:extLst>
          </p:cNvPr>
          <p:cNvSpPr txBox="1"/>
          <p:nvPr/>
        </p:nvSpPr>
        <p:spPr>
          <a:xfrm>
            <a:off x="334735" y="993381"/>
            <a:ext cx="817001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を押したときに、赤と青の歩行者信号を表示しよう！</a:t>
            </a:r>
            <a:endParaRPr lang="en-US" altLang="ja-JP" sz="20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青信号ではメロディーを鳴らし、変わるときに点滅させよう！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F349356-5CB7-41DD-8595-38CC5560CC60}"/>
              </a:ext>
            </a:extLst>
          </p:cNvPr>
          <p:cNvSpPr txBox="1"/>
          <p:nvPr/>
        </p:nvSpPr>
        <p:spPr>
          <a:xfrm>
            <a:off x="1003328" y="1102114"/>
            <a:ext cx="6066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1BEB943-A01A-4CB6-8222-077A4E2EE4F7}"/>
              </a:ext>
            </a:extLst>
          </p:cNvPr>
          <p:cNvSpPr txBox="1"/>
          <p:nvPr/>
        </p:nvSpPr>
        <p:spPr>
          <a:xfrm>
            <a:off x="3998493" y="1102114"/>
            <a:ext cx="13069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ほこうしゃしんごう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D32408B-8184-467C-9A2F-F9276A84F9F8}"/>
              </a:ext>
            </a:extLst>
          </p:cNvPr>
          <p:cNvSpPr txBox="1"/>
          <p:nvPr/>
        </p:nvSpPr>
        <p:spPr>
          <a:xfrm>
            <a:off x="5359408" y="1102114"/>
            <a:ext cx="8030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F5015B3A-4FEA-44F2-B3A4-3CB8FF8485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352" y="1175407"/>
            <a:ext cx="365769" cy="375395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7E63B0F-5998-41D9-8B52-FC8F087455EE}"/>
              </a:ext>
            </a:extLst>
          </p:cNvPr>
          <p:cNvSpPr txBox="1"/>
          <p:nvPr/>
        </p:nvSpPr>
        <p:spPr>
          <a:xfrm>
            <a:off x="3665297" y="1710024"/>
            <a:ext cx="4514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E16B7D5-5095-4A98-8A45-A8141655EC0A}"/>
              </a:ext>
            </a:extLst>
          </p:cNvPr>
          <p:cNvSpPr txBox="1"/>
          <p:nvPr/>
        </p:nvSpPr>
        <p:spPr>
          <a:xfrm>
            <a:off x="6162434" y="1710024"/>
            <a:ext cx="6577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てんめつ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BACAA2F-809C-45A9-8993-E8448E3D486B}"/>
              </a:ext>
            </a:extLst>
          </p:cNvPr>
          <p:cNvSpPr txBox="1"/>
          <p:nvPr/>
        </p:nvSpPr>
        <p:spPr>
          <a:xfrm>
            <a:off x="3342242" y="1102114"/>
            <a:ext cx="4772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947B3F4-9A59-4DB6-A0C8-C9DFC768C6E8}"/>
              </a:ext>
            </a:extLst>
          </p:cNvPr>
          <p:cNvSpPr txBox="1"/>
          <p:nvPr/>
        </p:nvSpPr>
        <p:spPr>
          <a:xfrm>
            <a:off x="2865006" y="1102114"/>
            <a:ext cx="4772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あか</a:t>
            </a:r>
            <a:endParaRPr kumimoji="1" lang="en-US" altLang="ja-JP" sz="9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B10D272-50F3-4420-92D1-1235F6361503}"/>
              </a:ext>
            </a:extLst>
          </p:cNvPr>
          <p:cNvSpPr txBox="1"/>
          <p:nvPr/>
        </p:nvSpPr>
        <p:spPr>
          <a:xfrm>
            <a:off x="880847" y="1710024"/>
            <a:ext cx="8802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あおしんごう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F75587E-7BC8-4957-BFE7-B2FF8E5B056E}"/>
              </a:ext>
            </a:extLst>
          </p:cNvPr>
          <p:cNvSpPr txBox="1"/>
          <p:nvPr/>
        </p:nvSpPr>
        <p:spPr>
          <a:xfrm>
            <a:off x="4651981" y="1710024"/>
            <a:ext cx="4514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B3BDF625-2437-4A87-9985-04FDF3990E0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179" y="2995326"/>
            <a:ext cx="1195029" cy="2152650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D4CF1A3-BD69-443B-BA00-092148BDC14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77"/>
          <a:stretch/>
        </p:blipFill>
        <p:spPr>
          <a:xfrm>
            <a:off x="2329289" y="2995326"/>
            <a:ext cx="1195029" cy="2152650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07027F29-1093-433B-B277-57FFD041EBB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77"/>
          <a:stretch/>
        </p:blipFill>
        <p:spPr>
          <a:xfrm>
            <a:off x="4332798" y="2995326"/>
            <a:ext cx="1195029" cy="2152650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C2931C7D-26F9-496F-BE08-406E575D25A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3478" y="4744369"/>
            <a:ext cx="2087859" cy="841831"/>
          </a:xfrm>
          <a:prstGeom prst="rect">
            <a:avLst/>
          </a:prstGeom>
        </p:spPr>
      </p:pic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AB9F4FF6-F44E-453B-8C40-9CAC13F59F42}"/>
              </a:ext>
            </a:extLst>
          </p:cNvPr>
          <p:cNvCxnSpPr>
            <a:cxnSpLocks/>
            <a:endCxn id="37" idx="1"/>
          </p:cNvCxnSpPr>
          <p:nvPr/>
        </p:nvCxnSpPr>
        <p:spPr>
          <a:xfrm>
            <a:off x="1599831" y="4065958"/>
            <a:ext cx="729458" cy="569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1B783550-0B7E-4300-8968-8E2015A7342E}"/>
              </a:ext>
            </a:extLst>
          </p:cNvPr>
          <p:cNvCxnSpPr>
            <a:cxnSpLocks/>
          </p:cNvCxnSpPr>
          <p:nvPr/>
        </p:nvCxnSpPr>
        <p:spPr>
          <a:xfrm>
            <a:off x="3611993" y="4065958"/>
            <a:ext cx="729458" cy="569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B55E8F34-76A7-41D0-B65C-9416B7A63E1C}"/>
              </a:ext>
            </a:extLst>
          </p:cNvPr>
          <p:cNvGrpSpPr/>
          <p:nvPr/>
        </p:nvGrpSpPr>
        <p:grpSpPr>
          <a:xfrm>
            <a:off x="4220072" y="3718748"/>
            <a:ext cx="1420479" cy="1446476"/>
            <a:chOff x="4854408" y="5639091"/>
            <a:chExt cx="1218909" cy="1241217"/>
          </a:xfrm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DAA4BC53-F837-47E0-889D-2661CF7B9B7D}"/>
                </a:ext>
              </a:extLst>
            </p:cNvPr>
            <p:cNvGrpSpPr/>
            <p:nvPr/>
          </p:nvGrpSpPr>
          <p:grpSpPr>
            <a:xfrm>
              <a:off x="4854408" y="6295455"/>
              <a:ext cx="1218909" cy="0"/>
              <a:chOff x="4854408" y="6295455"/>
              <a:chExt cx="1218909" cy="0"/>
            </a:xfrm>
          </p:grpSpPr>
          <p:cxnSp>
            <p:nvCxnSpPr>
              <p:cNvPr id="44" name="直線矢印コネクタ 43">
                <a:extLst>
                  <a:ext uri="{FF2B5EF4-FFF2-40B4-BE49-F238E27FC236}">
                    <a16:creationId xmlns:a16="http://schemas.microsoft.com/office/drawing/2014/main" id="{BAB86E88-0511-4C3D-B5B7-C1030CAD0A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54408" y="6295455"/>
                <a:ext cx="312396" cy="0"/>
              </a:xfrm>
              <a:prstGeom prst="straightConnector1">
                <a:avLst/>
              </a:prstGeom>
              <a:ln w="57150">
                <a:solidFill>
                  <a:srgbClr val="FFC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線矢印コネクタ 45">
                <a:extLst>
                  <a:ext uri="{FF2B5EF4-FFF2-40B4-BE49-F238E27FC236}">
                    <a16:creationId xmlns:a16="http://schemas.microsoft.com/office/drawing/2014/main" id="{396CBF7B-1F23-4233-8194-987B8D1F3B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60921" y="6295455"/>
                <a:ext cx="312396" cy="0"/>
              </a:xfrm>
              <a:prstGeom prst="straightConnector1">
                <a:avLst/>
              </a:prstGeom>
              <a:ln w="57150">
                <a:solidFill>
                  <a:srgbClr val="FFC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グループ化 49">
              <a:extLst>
                <a:ext uri="{FF2B5EF4-FFF2-40B4-BE49-F238E27FC236}">
                  <a16:creationId xmlns:a16="http://schemas.microsoft.com/office/drawing/2014/main" id="{5C626478-83E2-4947-A5B4-450FD12D90A3}"/>
                </a:ext>
              </a:extLst>
            </p:cNvPr>
            <p:cNvGrpSpPr/>
            <p:nvPr/>
          </p:nvGrpSpPr>
          <p:grpSpPr>
            <a:xfrm rot="5400000">
              <a:off x="4864765" y="6248546"/>
              <a:ext cx="1218909" cy="0"/>
              <a:chOff x="4854408" y="6295455"/>
              <a:chExt cx="1218909" cy="0"/>
            </a:xfrm>
          </p:grpSpPr>
          <p:cxnSp>
            <p:nvCxnSpPr>
              <p:cNvPr id="53" name="直線矢印コネクタ 52">
                <a:extLst>
                  <a:ext uri="{FF2B5EF4-FFF2-40B4-BE49-F238E27FC236}">
                    <a16:creationId xmlns:a16="http://schemas.microsoft.com/office/drawing/2014/main" id="{690732C4-DA9C-4053-9985-B364ACE827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54408" y="6295455"/>
                <a:ext cx="312396" cy="0"/>
              </a:xfrm>
              <a:prstGeom prst="straightConnector1">
                <a:avLst/>
              </a:prstGeom>
              <a:ln w="57150">
                <a:solidFill>
                  <a:srgbClr val="FFC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線矢印コネクタ 53">
                <a:extLst>
                  <a:ext uri="{FF2B5EF4-FFF2-40B4-BE49-F238E27FC236}">
                    <a16:creationId xmlns:a16="http://schemas.microsoft.com/office/drawing/2014/main" id="{2E15CDFF-B89F-4024-B41E-910578E096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60921" y="6295455"/>
                <a:ext cx="312396" cy="0"/>
              </a:xfrm>
              <a:prstGeom prst="straightConnector1">
                <a:avLst/>
              </a:prstGeom>
              <a:ln w="57150">
                <a:solidFill>
                  <a:srgbClr val="FFC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5" name="グループ化 54">
              <a:extLst>
                <a:ext uri="{FF2B5EF4-FFF2-40B4-BE49-F238E27FC236}">
                  <a16:creationId xmlns:a16="http://schemas.microsoft.com/office/drawing/2014/main" id="{9A54A8B6-3985-4FFA-8CEC-CD194C7F9A37}"/>
                </a:ext>
              </a:extLst>
            </p:cNvPr>
            <p:cNvGrpSpPr/>
            <p:nvPr/>
          </p:nvGrpSpPr>
          <p:grpSpPr>
            <a:xfrm rot="8100000">
              <a:off x="4854408" y="6294185"/>
              <a:ext cx="1218909" cy="0"/>
              <a:chOff x="4854408" y="6295455"/>
              <a:chExt cx="1218909" cy="0"/>
            </a:xfrm>
          </p:grpSpPr>
          <p:cxnSp>
            <p:nvCxnSpPr>
              <p:cNvPr id="56" name="直線矢印コネクタ 55">
                <a:extLst>
                  <a:ext uri="{FF2B5EF4-FFF2-40B4-BE49-F238E27FC236}">
                    <a16:creationId xmlns:a16="http://schemas.microsoft.com/office/drawing/2014/main" id="{48E4C376-7C77-4D6B-BD54-AFA6D8CC14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54408" y="6295455"/>
                <a:ext cx="312396" cy="0"/>
              </a:xfrm>
              <a:prstGeom prst="straightConnector1">
                <a:avLst/>
              </a:prstGeom>
              <a:ln w="57150">
                <a:solidFill>
                  <a:srgbClr val="FFC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線矢印コネクタ 56">
                <a:extLst>
                  <a:ext uri="{FF2B5EF4-FFF2-40B4-BE49-F238E27FC236}">
                    <a16:creationId xmlns:a16="http://schemas.microsoft.com/office/drawing/2014/main" id="{55CB87FB-091F-4757-8442-A818D131AA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60921" y="6295455"/>
                <a:ext cx="312396" cy="0"/>
              </a:xfrm>
              <a:prstGeom prst="straightConnector1">
                <a:avLst/>
              </a:prstGeom>
              <a:ln w="57150">
                <a:solidFill>
                  <a:srgbClr val="FFC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" name="グループ化 57">
              <a:extLst>
                <a:ext uri="{FF2B5EF4-FFF2-40B4-BE49-F238E27FC236}">
                  <a16:creationId xmlns:a16="http://schemas.microsoft.com/office/drawing/2014/main" id="{81FC4399-862D-4399-B393-EE02B7524974}"/>
                </a:ext>
              </a:extLst>
            </p:cNvPr>
            <p:cNvGrpSpPr/>
            <p:nvPr/>
          </p:nvGrpSpPr>
          <p:grpSpPr>
            <a:xfrm rot="13500000" flipH="1">
              <a:off x="4864765" y="6270854"/>
              <a:ext cx="1218909" cy="0"/>
              <a:chOff x="4854408" y="6295455"/>
              <a:chExt cx="1218909" cy="0"/>
            </a:xfrm>
          </p:grpSpPr>
          <p:cxnSp>
            <p:nvCxnSpPr>
              <p:cNvPr id="59" name="直線矢印コネクタ 58">
                <a:extLst>
                  <a:ext uri="{FF2B5EF4-FFF2-40B4-BE49-F238E27FC236}">
                    <a16:creationId xmlns:a16="http://schemas.microsoft.com/office/drawing/2014/main" id="{43AB676F-BB52-4B10-AC3C-53F445E13F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54408" y="6295455"/>
                <a:ext cx="312396" cy="0"/>
              </a:xfrm>
              <a:prstGeom prst="straightConnector1">
                <a:avLst/>
              </a:prstGeom>
              <a:ln w="57150">
                <a:solidFill>
                  <a:srgbClr val="FFC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線矢印コネクタ 59">
                <a:extLst>
                  <a:ext uri="{FF2B5EF4-FFF2-40B4-BE49-F238E27FC236}">
                    <a16:creationId xmlns:a16="http://schemas.microsoft.com/office/drawing/2014/main" id="{FA0BC8B4-8E0D-46FC-9918-75A29199DA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60921" y="6295455"/>
                <a:ext cx="312396" cy="0"/>
              </a:xfrm>
              <a:prstGeom prst="straightConnector1">
                <a:avLst/>
              </a:prstGeom>
              <a:ln w="57150">
                <a:solidFill>
                  <a:srgbClr val="FFC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61" name="直線コネクタ 60">
            <a:extLst>
              <a:ext uri="{FF2B5EF4-FFF2-40B4-BE49-F238E27FC236}">
                <a16:creationId xmlns:a16="http://schemas.microsoft.com/office/drawing/2014/main" id="{6484B027-ED05-4E10-BEB7-5D696AC97844}"/>
              </a:ext>
            </a:extLst>
          </p:cNvPr>
          <p:cNvCxnSpPr>
            <a:cxnSpLocks/>
          </p:cNvCxnSpPr>
          <p:nvPr/>
        </p:nvCxnSpPr>
        <p:spPr>
          <a:xfrm>
            <a:off x="139622" y="4065958"/>
            <a:ext cx="0" cy="181466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コネクタ 61">
            <a:extLst>
              <a:ext uri="{FF2B5EF4-FFF2-40B4-BE49-F238E27FC236}">
                <a16:creationId xmlns:a16="http://schemas.microsoft.com/office/drawing/2014/main" id="{56821D51-01F0-4E04-87E7-977C0CF7E9BE}"/>
              </a:ext>
            </a:extLst>
          </p:cNvPr>
          <p:cNvCxnSpPr>
            <a:cxnSpLocks/>
          </p:cNvCxnSpPr>
          <p:nvPr/>
        </p:nvCxnSpPr>
        <p:spPr>
          <a:xfrm flipH="1">
            <a:off x="5527827" y="4082806"/>
            <a:ext cx="35624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コネクタ 62">
            <a:extLst>
              <a:ext uri="{FF2B5EF4-FFF2-40B4-BE49-F238E27FC236}">
                <a16:creationId xmlns:a16="http://schemas.microsoft.com/office/drawing/2014/main" id="{ECF11A13-0157-44FD-BD7F-1C21394C27CD}"/>
              </a:ext>
            </a:extLst>
          </p:cNvPr>
          <p:cNvCxnSpPr>
            <a:cxnSpLocks/>
          </p:cNvCxnSpPr>
          <p:nvPr/>
        </p:nvCxnSpPr>
        <p:spPr>
          <a:xfrm>
            <a:off x="5875193" y="4083714"/>
            <a:ext cx="0" cy="182495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コネクタ 63">
            <a:extLst>
              <a:ext uri="{FF2B5EF4-FFF2-40B4-BE49-F238E27FC236}">
                <a16:creationId xmlns:a16="http://schemas.microsoft.com/office/drawing/2014/main" id="{CC7255B4-3AFB-45D4-A9B2-0D52FEA6A992}"/>
              </a:ext>
            </a:extLst>
          </p:cNvPr>
          <p:cNvCxnSpPr>
            <a:cxnSpLocks/>
          </p:cNvCxnSpPr>
          <p:nvPr/>
        </p:nvCxnSpPr>
        <p:spPr>
          <a:xfrm flipH="1">
            <a:off x="139622" y="5890914"/>
            <a:ext cx="574444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矢印コネクタ 64">
            <a:extLst>
              <a:ext uri="{FF2B5EF4-FFF2-40B4-BE49-F238E27FC236}">
                <a16:creationId xmlns:a16="http://schemas.microsoft.com/office/drawing/2014/main" id="{CA20A7F7-F6C4-41C2-B84D-51929EC4BEA0}"/>
              </a:ext>
            </a:extLst>
          </p:cNvPr>
          <p:cNvCxnSpPr>
            <a:cxnSpLocks/>
          </p:cNvCxnSpPr>
          <p:nvPr/>
        </p:nvCxnSpPr>
        <p:spPr>
          <a:xfrm flipV="1">
            <a:off x="136508" y="4065958"/>
            <a:ext cx="352744" cy="219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09B4F049-4042-487A-815E-45C17EC47541}"/>
              </a:ext>
            </a:extLst>
          </p:cNvPr>
          <p:cNvSpPr txBox="1"/>
          <p:nvPr/>
        </p:nvSpPr>
        <p:spPr>
          <a:xfrm>
            <a:off x="525413" y="379655"/>
            <a:ext cx="1579903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ほこうしゃしんごう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A162B5C-78D7-4EB9-BF11-FCF1C46612E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057520" y="3802351"/>
            <a:ext cx="3369332" cy="163155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958DAD6-05AD-4587-9E9B-A0CDC253375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670101" y="3821319"/>
            <a:ext cx="3369333" cy="159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5198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9823271-AF05-49E8-AC8A-AA72B1651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5866" y="4581525"/>
            <a:ext cx="2657475" cy="227647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歩行者信号を作ろう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E49D0C6-446B-4F88-AE59-A92CFBC256F9}"/>
              </a:ext>
            </a:extLst>
          </p:cNvPr>
          <p:cNvSpPr txBox="1"/>
          <p:nvPr/>
        </p:nvSpPr>
        <p:spPr>
          <a:xfrm>
            <a:off x="2295994" y="368693"/>
            <a:ext cx="4861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395815A4-418B-465A-AB9C-2C9AFCAECC61}"/>
              </a:ext>
            </a:extLst>
          </p:cNvPr>
          <p:cNvSpPr txBox="1"/>
          <p:nvPr/>
        </p:nvSpPr>
        <p:spPr>
          <a:xfrm>
            <a:off x="618636" y="1092133"/>
            <a:ext cx="548920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信号の色を表示するブロックをつくろう！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932DD17-EF78-4873-9F3E-199BF8EB009B}"/>
              </a:ext>
            </a:extLst>
          </p:cNvPr>
          <p:cNvSpPr txBox="1"/>
          <p:nvPr/>
        </p:nvSpPr>
        <p:spPr>
          <a:xfrm>
            <a:off x="1271058" y="1134452"/>
            <a:ext cx="507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8" name="図 47">
            <a:extLst>
              <a:ext uri="{FF2B5EF4-FFF2-40B4-BE49-F238E27FC236}">
                <a16:creationId xmlns:a16="http://schemas.microsoft.com/office/drawing/2014/main" id="{ADA4AF16-1D3B-4F46-B8F3-B7B42E9241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2364" y="1747542"/>
            <a:ext cx="2695575" cy="2295525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D38E25E3-405C-4339-99C2-70C733F75A60}"/>
              </a:ext>
            </a:extLst>
          </p:cNvPr>
          <p:cNvGrpSpPr/>
          <p:nvPr/>
        </p:nvGrpSpPr>
        <p:grpSpPr>
          <a:xfrm>
            <a:off x="4616703" y="2040690"/>
            <a:ext cx="4233502" cy="1131079"/>
            <a:chOff x="4616703" y="2259830"/>
            <a:chExt cx="4233502" cy="1131079"/>
          </a:xfrm>
        </p:grpSpPr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389FEF6A-86BD-4D8D-A06A-FC474BB2CB69}"/>
                </a:ext>
              </a:extLst>
            </p:cNvPr>
            <p:cNvSpPr txBox="1"/>
            <p:nvPr/>
          </p:nvSpPr>
          <p:spPr>
            <a:xfrm>
              <a:off x="4616703" y="2259830"/>
              <a:ext cx="423350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▽を押してパレットを表示する。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18478752-E779-4ECA-9CEC-BD42C7713665}"/>
                </a:ext>
              </a:extLst>
            </p:cNvPr>
            <p:cNvSpPr txBox="1"/>
            <p:nvPr/>
          </p:nvSpPr>
          <p:spPr>
            <a:xfrm>
              <a:off x="8027937" y="2317113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AFA8B60A-B246-4EDB-BE65-DAF49186B023}"/>
                </a:ext>
              </a:extLst>
            </p:cNvPr>
            <p:cNvSpPr txBox="1"/>
            <p:nvPr/>
          </p:nvSpPr>
          <p:spPr>
            <a:xfrm>
              <a:off x="4899993" y="2322885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A1164A02-3BE4-427A-A30D-BAA49F3EF771}"/>
                </a:ext>
              </a:extLst>
            </p:cNvPr>
            <p:cNvSpPr txBox="1"/>
            <p:nvPr/>
          </p:nvSpPr>
          <p:spPr>
            <a:xfrm>
              <a:off x="5345192" y="2317113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40150E86-315B-4B37-B871-A02844AB3CD7}"/>
                </a:ext>
              </a:extLst>
            </p:cNvPr>
            <p:cNvSpPr txBox="1"/>
            <p:nvPr/>
          </p:nvSpPr>
          <p:spPr>
            <a:xfrm>
              <a:off x="6776378" y="2882781"/>
              <a:ext cx="8874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9" name="図 68">
              <a:extLst>
                <a:ext uri="{FF2B5EF4-FFF2-40B4-BE49-F238E27FC236}">
                  <a16:creationId xmlns:a16="http://schemas.microsoft.com/office/drawing/2014/main" id="{FF761BAD-0646-4C7D-970D-C3F52A5443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97989" y="2452634"/>
              <a:ext cx="1623201" cy="426757"/>
            </a:xfrm>
            <a:prstGeom prst="rect">
              <a:avLst/>
            </a:prstGeom>
          </p:spPr>
        </p:pic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8953652C-9EE3-4A22-9661-E06515679673}"/>
                </a:ext>
              </a:extLst>
            </p:cNvPr>
            <p:cNvSpPr txBox="1"/>
            <p:nvPr/>
          </p:nvSpPr>
          <p:spPr>
            <a:xfrm>
              <a:off x="5133532" y="2882781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71" name="直線矢印コネクタ 70">
            <a:extLst>
              <a:ext uri="{FF2B5EF4-FFF2-40B4-BE49-F238E27FC236}">
                <a16:creationId xmlns:a16="http://schemas.microsoft.com/office/drawing/2014/main" id="{18BC4E94-8EB2-4C79-86A7-32E6BC8787EA}"/>
              </a:ext>
            </a:extLst>
          </p:cNvPr>
          <p:cNvCxnSpPr>
            <a:cxnSpLocks/>
          </p:cNvCxnSpPr>
          <p:nvPr/>
        </p:nvCxnSpPr>
        <p:spPr>
          <a:xfrm>
            <a:off x="1271058" y="2040690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グループ化 71">
            <a:extLst>
              <a:ext uri="{FF2B5EF4-FFF2-40B4-BE49-F238E27FC236}">
                <a16:creationId xmlns:a16="http://schemas.microsoft.com/office/drawing/2014/main" id="{30315DFE-A728-4D97-87B5-F8FC54B9F097}"/>
              </a:ext>
            </a:extLst>
          </p:cNvPr>
          <p:cNvGrpSpPr/>
          <p:nvPr/>
        </p:nvGrpSpPr>
        <p:grpSpPr>
          <a:xfrm>
            <a:off x="618636" y="1739518"/>
            <a:ext cx="652422" cy="639195"/>
            <a:chOff x="182102" y="2738437"/>
            <a:chExt cx="652422" cy="639195"/>
          </a:xfrm>
        </p:grpSpPr>
        <p:pic>
          <p:nvPicPr>
            <p:cNvPr id="73" name="図 72">
              <a:extLst>
                <a:ext uri="{FF2B5EF4-FFF2-40B4-BE49-F238E27FC236}">
                  <a16:creationId xmlns:a16="http://schemas.microsoft.com/office/drawing/2014/main" id="{E490719E-17EC-4762-9A69-2C4CAD94D9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0016" y="2808073"/>
              <a:ext cx="514350" cy="542925"/>
            </a:xfrm>
            <a:prstGeom prst="rect">
              <a:avLst/>
            </a:prstGeom>
          </p:spPr>
        </p:pic>
        <p:sp>
          <p:nvSpPr>
            <p:cNvPr id="74" name="四角形: 角を丸くする 73">
              <a:extLst>
                <a:ext uri="{FF2B5EF4-FFF2-40B4-BE49-F238E27FC236}">
                  <a16:creationId xmlns:a16="http://schemas.microsoft.com/office/drawing/2014/main" id="{88039740-B101-4F63-81AE-BF26C4A5AB53}"/>
                </a:ext>
              </a:extLst>
            </p:cNvPr>
            <p:cNvSpPr/>
            <p:nvPr/>
          </p:nvSpPr>
          <p:spPr>
            <a:xfrm>
              <a:off x="182102" y="273843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D2076C3A-50B9-4848-A9C2-03559D5B041E}"/>
              </a:ext>
            </a:extLst>
          </p:cNvPr>
          <p:cNvSpPr txBox="1"/>
          <p:nvPr/>
        </p:nvSpPr>
        <p:spPr>
          <a:xfrm>
            <a:off x="4679453" y="5456874"/>
            <a:ext cx="257360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赤を選んで色を塗る。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59FA9936-C3B8-44C4-AEC5-3E964EBEFF69}"/>
              </a:ext>
            </a:extLst>
          </p:cNvPr>
          <p:cNvSpPr txBox="1"/>
          <p:nvPr/>
        </p:nvSpPr>
        <p:spPr>
          <a:xfrm>
            <a:off x="4639800" y="5517446"/>
            <a:ext cx="522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240019A4-B2F0-45BD-9E07-8EA0CEA906E1}"/>
              </a:ext>
            </a:extLst>
          </p:cNvPr>
          <p:cNvSpPr txBox="1"/>
          <p:nvPr/>
        </p:nvSpPr>
        <p:spPr>
          <a:xfrm>
            <a:off x="5102121" y="5517446"/>
            <a:ext cx="522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4AF82FF5-1B51-4932-B24D-68EDAA8EAD69}"/>
              </a:ext>
            </a:extLst>
          </p:cNvPr>
          <p:cNvSpPr txBox="1"/>
          <p:nvPr/>
        </p:nvSpPr>
        <p:spPr>
          <a:xfrm>
            <a:off x="5796721" y="5517446"/>
            <a:ext cx="483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矢印: 右 78">
            <a:extLst>
              <a:ext uri="{FF2B5EF4-FFF2-40B4-BE49-F238E27FC236}">
                <a16:creationId xmlns:a16="http://schemas.microsoft.com/office/drawing/2014/main" id="{5A2C7A90-3705-4AE6-A724-9BE5768420BA}"/>
              </a:ext>
            </a:extLst>
          </p:cNvPr>
          <p:cNvSpPr/>
          <p:nvPr/>
        </p:nvSpPr>
        <p:spPr>
          <a:xfrm rot="5400000">
            <a:off x="2427259" y="387527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0" name="楕円 79">
            <a:extLst>
              <a:ext uri="{FF2B5EF4-FFF2-40B4-BE49-F238E27FC236}">
                <a16:creationId xmlns:a16="http://schemas.microsoft.com/office/drawing/2014/main" id="{52E8434B-1834-47B7-ADC2-3F1141D77181}"/>
              </a:ext>
            </a:extLst>
          </p:cNvPr>
          <p:cNvSpPr/>
          <p:nvPr/>
        </p:nvSpPr>
        <p:spPr>
          <a:xfrm>
            <a:off x="3264643" y="5625411"/>
            <a:ext cx="450072" cy="450072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641F12C8-27E8-45E5-8148-43A4D597E25B}"/>
              </a:ext>
            </a:extLst>
          </p:cNvPr>
          <p:cNvSpPr txBox="1"/>
          <p:nvPr/>
        </p:nvSpPr>
        <p:spPr>
          <a:xfrm>
            <a:off x="567983" y="1134452"/>
            <a:ext cx="753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しんごう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DB238765-42F2-44F5-BB73-B365C95CC10C}"/>
              </a:ext>
            </a:extLst>
          </p:cNvPr>
          <p:cNvSpPr txBox="1"/>
          <p:nvPr/>
        </p:nvSpPr>
        <p:spPr>
          <a:xfrm>
            <a:off x="1676841" y="1134452"/>
            <a:ext cx="753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2B5B68BA-E7FB-48B0-9433-3030B9C71D0C}"/>
              </a:ext>
            </a:extLst>
          </p:cNvPr>
          <p:cNvSpPr txBox="1"/>
          <p:nvPr/>
        </p:nvSpPr>
        <p:spPr>
          <a:xfrm>
            <a:off x="6246353" y="5517446"/>
            <a:ext cx="483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ぬ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4F5C2B22-89B0-4C18-8051-B32201AA6F54}"/>
              </a:ext>
            </a:extLst>
          </p:cNvPr>
          <p:cNvSpPr txBox="1"/>
          <p:nvPr/>
        </p:nvSpPr>
        <p:spPr>
          <a:xfrm>
            <a:off x="525413" y="379655"/>
            <a:ext cx="1579903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ほこうしゃしんごう</a:t>
            </a:r>
          </a:p>
        </p:txBody>
      </p:sp>
    </p:spTree>
    <p:extLst>
      <p:ext uri="{BB962C8B-B14F-4D97-AF65-F5344CB8AC3E}">
        <p14:creationId xmlns:p14="http://schemas.microsoft.com/office/powerpoint/2010/main" val="4738728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3F0CDB7-870D-4857-A530-4529E850A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3940" y="4582173"/>
            <a:ext cx="2600325" cy="229552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歩行者信号を作ろう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E49D0C6-446B-4F88-AE59-A92CFBC256F9}"/>
              </a:ext>
            </a:extLst>
          </p:cNvPr>
          <p:cNvSpPr txBox="1"/>
          <p:nvPr/>
        </p:nvSpPr>
        <p:spPr>
          <a:xfrm>
            <a:off x="2295994" y="368693"/>
            <a:ext cx="4861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395815A4-418B-465A-AB9C-2C9AFCAECC61}"/>
              </a:ext>
            </a:extLst>
          </p:cNvPr>
          <p:cNvSpPr txBox="1"/>
          <p:nvPr/>
        </p:nvSpPr>
        <p:spPr>
          <a:xfrm>
            <a:off x="618636" y="1092133"/>
            <a:ext cx="548920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青を表示するブロックもつくろう！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932DD17-EF78-4873-9F3E-199BF8EB009B}"/>
              </a:ext>
            </a:extLst>
          </p:cNvPr>
          <p:cNvSpPr txBox="1"/>
          <p:nvPr/>
        </p:nvSpPr>
        <p:spPr>
          <a:xfrm>
            <a:off x="589717" y="1150678"/>
            <a:ext cx="507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8" name="図 47">
            <a:extLst>
              <a:ext uri="{FF2B5EF4-FFF2-40B4-BE49-F238E27FC236}">
                <a16:creationId xmlns:a16="http://schemas.microsoft.com/office/drawing/2014/main" id="{ADA4AF16-1D3B-4F46-B8F3-B7B42E9241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2364" y="1747542"/>
            <a:ext cx="2695575" cy="2295525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D38E25E3-405C-4339-99C2-70C733F75A60}"/>
              </a:ext>
            </a:extLst>
          </p:cNvPr>
          <p:cNvGrpSpPr/>
          <p:nvPr/>
        </p:nvGrpSpPr>
        <p:grpSpPr>
          <a:xfrm>
            <a:off x="4616703" y="2040690"/>
            <a:ext cx="4233502" cy="1131079"/>
            <a:chOff x="4616703" y="2259830"/>
            <a:chExt cx="4233502" cy="1131079"/>
          </a:xfrm>
        </p:grpSpPr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389FEF6A-86BD-4D8D-A06A-FC474BB2CB69}"/>
                </a:ext>
              </a:extLst>
            </p:cNvPr>
            <p:cNvSpPr txBox="1"/>
            <p:nvPr/>
          </p:nvSpPr>
          <p:spPr>
            <a:xfrm>
              <a:off x="4616703" y="2259830"/>
              <a:ext cx="423350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▽を押してパレットを表示する。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18478752-E779-4ECA-9CEC-BD42C7713665}"/>
                </a:ext>
              </a:extLst>
            </p:cNvPr>
            <p:cNvSpPr txBox="1"/>
            <p:nvPr/>
          </p:nvSpPr>
          <p:spPr>
            <a:xfrm>
              <a:off x="8027937" y="2317113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AFA8B60A-B246-4EDB-BE65-DAF49186B023}"/>
                </a:ext>
              </a:extLst>
            </p:cNvPr>
            <p:cNvSpPr txBox="1"/>
            <p:nvPr/>
          </p:nvSpPr>
          <p:spPr>
            <a:xfrm>
              <a:off x="4899993" y="2322885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A1164A02-3BE4-427A-A30D-BAA49F3EF771}"/>
                </a:ext>
              </a:extLst>
            </p:cNvPr>
            <p:cNvSpPr txBox="1"/>
            <p:nvPr/>
          </p:nvSpPr>
          <p:spPr>
            <a:xfrm>
              <a:off x="5345192" y="2317113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40150E86-315B-4B37-B871-A02844AB3CD7}"/>
                </a:ext>
              </a:extLst>
            </p:cNvPr>
            <p:cNvSpPr txBox="1"/>
            <p:nvPr/>
          </p:nvSpPr>
          <p:spPr>
            <a:xfrm>
              <a:off x="6776378" y="2882781"/>
              <a:ext cx="8874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9" name="図 68">
              <a:extLst>
                <a:ext uri="{FF2B5EF4-FFF2-40B4-BE49-F238E27FC236}">
                  <a16:creationId xmlns:a16="http://schemas.microsoft.com/office/drawing/2014/main" id="{FF761BAD-0646-4C7D-970D-C3F52A5443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97989" y="2452634"/>
              <a:ext cx="1623201" cy="426757"/>
            </a:xfrm>
            <a:prstGeom prst="rect">
              <a:avLst/>
            </a:prstGeom>
          </p:spPr>
        </p:pic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8953652C-9EE3-4A22-9661-E06515679673}"/>
                </a:ext>
              </a:extLst>
            </p:cNvPr>
            <p:cNvSpPr txBox="1"/>
            <p:nvPr/>
          </p:nvSpPr>
          <p:spPr>
            <a:xfrm>
              <a:off x="5133532" y="2882781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71" name="直線矢印コネクタ 70">
            <a:extLst>
              <a:ext uri="{FF2B5EF4-FFF2-40B4-BE49-F238E27FC236}">
                <a16:creationId xmlns:a16="http://schemas.microsoft.com/office/drawing/2014/main" id="{18BC4E94-8EB2-4C79-86A7-32E6BC8787EA}"/>
              </a:ext>
            </a:extLst>
          </p:cNvPr>
          <p:cNvCxnSpPr>
            <a:cxnSpLocks/>
          </p:cNvCxnSpPr>
          <p:nvPr/>
        </p:nvCxnSpPr>
        <p:spPr>
          <a:xfrm>
            <a:off x="1271058" y="2040690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グループ化 71">
            <a:extLst>
              <a:ext uri="{FF2B5EF4-FFF2-40B4-BE49-F238E27FC236}">
                <a16:creationId xmlns:a16="http://schemas.microsoft.com/office/drawing/2014/main" id="{30315DFE-A728-4D97-87B5-F8FC54B9F097}"/>
              </a:ext>
            </a:extLst>
          </p:cNvPr>
          <p:cNvGrpSpPr/>
          <p:nvPr/>
        </p:nvGrpSpPr>
        <p:grpSpPr>
          <a:xfrm>
            <a:off x="618636" y="1739518"/>
            <a:ext cx="652422" cy="639195"/>
            <a:chOff x="182102" y="2738437"/>
            <a:chExt cx="652422" cy="639195"/>
          </a:xfrm>
        </p:grpSpPr>
        <p:pic>
          <p:nvPicPr>
            <p:cNvPr id="73" name="図 72">
              <a:extLst>
                <a:ext uri="{FF2B5EF4-FFF2-40B4-BE49-F238E27FC236}">
                  <a16:creationId xmlns:a16="http://schemas.microsoft.com/office/drawing/2014/main" id="{E490719E-17EC-4762-9A69-2C4CAD94D9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0016" y="2808073"/>
              <a:ext cx="514350" cy="542925"/>
            </a:xfrm>
            <a:prstGeom prst="rect">
              <a:avLst/>
            </a:prstGeom>
          </p:spPr>
        </p:pic>
        <p:sp>
          <p:nvSpPr>
            <p:cNvPr id="74" name="四角形: 角を丸くする 73">
              <a:extLst>
                <a:ext uri="{FF2B5EF4-FFF2-40B4-BE49-F238E27FC236}">
                  <a16:creationId xmlns:a16="http://schemas.microsoft.com/office/drawing/2014/main" id="{88039740-B101-4F63-81AE-BF26C4A5AB53}"/>
                </a:ext>
              </a:extLst>
            </p:cNvPr>
            <p:cNvSpPr/>
            <p:nvPr/>
          </p:nvSpPr>
          <p:spPr>
            <a:xfrm>
              <a:off x="182102" y="273843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D2076C3A-50B9-4848-A9C2-03559D5B041E}"/>
              </a:ext>
            </a:extLst>
          </p:cNvPr>
          <p:cNvSpPr txBox="1"/>
          <p:nvPr/>
        </p:nvSpPr>
        <p:spPr>
          <a:xfrm>
            <a:off x="4679453" y="5456874"/>
            <a:ext cx="257360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青を選んで色を塗る。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59FA9936-C3B8-44C4-AEC5-3E964EBEFF69}"/>
              </a:ext>
            </a:extLst>
          </p:cNvPr>
          <p:cNvSpPr txBox="1"/>
          <p:nvPr/>
        </p:nvSpPr>
        <p:spPr>
          <a:xfrm>
            <a:off x="4639800" y="5517446"/>
            <a:ext cx="522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240019A4-B2F0-45BD-9E07-8EA0CEA906E1}"/>
              </a:ext>
            </a:extLst>
          </p:cNvPr>
          <p:cNvSpPr txBox="1"/>
          <p:nvPr/>
        </p:nvSpPr>
        <p:spPr>
          <a:xfrm>
            <a:off x="5102121" y="5517446"/>
            <a:ext cx="522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4AF82FF5-1B51-4932-B24D-68EDAA8EAD69}"/>
              </a:ext>
            </a:extLst>
          </p:cNvPr>
          <p:cNvSpPr txBox="1"/>
          <p:nvPr/>
        </p:nvSpPr>
        <p:spPr>
          <a:xfrm>
            <a:off x="5796721" y="5517446"/>
            <a:ext cx="483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矢印: 右 78">
            <a:extLst>
              <a:ext uri="{FF2B5EF4-FFF2-40B4-BE49-F238E27FC236}">
                <a16:creationId xmlns:a16="http://schemas.microsoft.com/office/drawing/2014/main" id="{5A2C7A90-3705-4AE6-A724-9BE5768420BA}"/>
              </a:ext>
            </a:extLst>
          </p:cNvPr>
          <p:cNvSpPr/>
          <p:nvPr/>
        </p:nvSpPr>
        <p:spPr>
          <a:xfrm rot="5400000">
            <a:off x="2427259" y="387527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0" name="楕円 79">
            <a:extLst>
              <a:ext uri="{FF2B5EF4-FFF2-40B4-BE49-F238E27FC236}">
                <a16:creationId xmlns:a16="http://schemas.microsoft.com/office/drawing/2014/main" id="{52E8434B-1834-47B7-ADC2-3F1141D77181}"/>
              </a:ext>
            </a:extLst>
          </p:cNvPr>
          <p:cNvSpPr/>
          <p:nvPr/>
        </p:nvSpPr>
        <p:spPr>
          <a:xfrm>
            <a:off x="3300154" y="5845383"/>
            <a:ext cx="450072" cy="450072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DB238765-42F2-44F5-BB73-B365C95CC10C}"/>
              </a:ext>
            </a:extLst>
          </p:cNvPr>
          <p:cNvSpPr txBox="1"/>
          <p:nvPr/>
        </p:nvSpPr>
        <p:spPr>
          <a:xfrm>
            <a:off x="995500" y="1150678"/>
            <a:ext cx="753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2B5B68BA-E7FB-48B0-9433-3030B9C71D0C}"/>
              </a:ext>
            </a:extLst>
          </p:cNvPr>
          <p:cNvSpPr txBox="1"/>
          <p:nvPr/>
        </p:nvSpPr>
        <p:spPr>
          <a:xfrm>
            <a:off x="6246353" y="5517446"/>
            <a:ext cx="483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ぬ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EF67863-96EB-4AEE-B08D-1EE4627FE359}"/>
              </a:ext>
            </a:extLst>
          </p:cNvPr>
          <p:cNvSpPr txBox="1"/>
          <p:nvPr/>
        </p:nvSpPr>
        <p:spPr>
          <a:xfrm>
            <a:off x="525413" y="379655"/>
            <a:ext cx="1579903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ほこうしゃしんごう</a:t>
            </a:r>
          </a:p>
        </p:txBody>
      </p:sp>
    </p:spTree>
    <p:extLst>
      <p:ext uri="{BB962C8B-B14F-4D97-AF65-F5344CB8AC3E}">
        <p14:creationId xmlns:p14="http://schemas.microsoft.com/office/powerpoint/2010/main" val="30302807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歩行者信号を作ろう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E49D0C6-446B-4F88-AE59-A92CFBC256F9}"/>
              </a:ext>
            </a:extLst>
          </p:cNvPr>
          <p:cNvSpPr txBox="1"/>
          <p:nvPr/>
        </p:nvSpPr>
        <p:spPr>
          <a:xfrm>
            <a:off x="2295994" y="368693"/>
            <a:ext cx="4861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58B523E-5CB6-4B4C-8926-C9F0229E91BE}"/>
              </a:ext>
            </a:extLst>
          </p:cNvPr>
          <p:cNvSpPr txBox="1"/>
          <p:nvPr/>
        </p:nvSpPr>
        <p:spPr>
          <a:xfrm>
            <a:off x="618636" y="1092133"/>
            <a:ext cx="722034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表示する間隔を指定し、繰り返し表示されるようにしよう！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C0644DF-CD5D-44EA-BF5F-73938D028687}"/>
              </a:ext>
            </a:extLst>
          </p:cNvPr>
          <p:cNvSpPr txBox="1"/>
          <p:nvPr/>
        </p:nvSpPr>
        <p:spPr>
          <a:xfrm>
            <a:off x="2234210" y="1141907"/>
            <a:ext cx="6076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93E9386B-7C61-4830-A6BA-52DB5FCCA24F}"/>
              </a:ext>
            </a:extLst>
          </p:cNvPr>
          <p:cNvSpPr txBox="1"/>
          <p:nvPr/>
        </p:nvSpPr>
        <p:spPr>
          <a:xfrm>
            <a:off x="1480482" y="1141440"/>
            <a:ext cx="753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かんかく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97323094-416A-4634-BE76-ECC50545CB1E}"/>
              </a:ext>
            </a:extLst>
          </p:cNvPr>
          <p:cNvSpPr txBox="1"/>
          <p:nvPr/>
        </p:nvSpPr>
        <p:spPr>
          <a:xfrm>
            <a:off x="557487" y="1141440"/>
            <a:ext cx="753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4AF04B0-0759-4977-BCF4-BC94DE8995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022" y="2427149"/>
            <a:ext cx="2238375" cy="2819400"/>
          </a:xfrm>
          <a:prstGeom prst="rect">
            <a:avLst/>
          </a:prstGeom>
        </p:spPr>
      </p:pic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06C6E6B4-14AA-4B7F-B899-3FDF889F72CD}"/>
              </a:ext>
            </a:extLst>
          </p:cNvPr>
          <p:cNvCxnSpPr>
            <a:cxnSpLocks/>
          </p:cNvCxnSpPr>
          <p:nvPr/>
        </p:nvCxnSpPr>
        <p:spPr>
          <a:xfrm>
            <a:off x="832624" y="2628552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1DE2E810-BB57-467E-A848-9F3B4CBD5EF7}"/>
              </a:ext>
            </a:extLst>
          </p:cNvPr>
          <p:cNvGrpSpPr/>
          <p:nvPr/>
        </p:nvGrpSpPr>
        <p:grpSpPr>
          <a:xfrm>
            <a:off x="169514" y="2161120"/>
            <a:ext cx="652422" cy="639195"/>
            <a:chOff x="268623" y="1661615"/>
            <a:chExt cx="652422" cy="639195"/>
          </a:xfrm>
        </p:grpSpPr>
        <p:sp>
          <p:nvSpPr>
            <p:cNvPr id="64" name="四角形: 角を丸くする 63">
              <a:extLst>
                <a:ext uri="{FF2B5EF4-FFF2-40B4-BE49-F238E27FC236}">
                  <a16:creationId xmlns:a16="http://schemas.microsoft.com/office/drawing/2014/main" id="{34795A46-CF6F-4DCC-918F-B45C8A1B3F18}"/>
                </a:ext>
              </a:extLst>
            </p:cNvPr>
            <p:cNvSpPr/>
            <p:nvPr/>
          </p:nvSpPr>
          <p:spPr>
            <a:xfrm>
              <a:off x="268623" y="166161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5" name="図 64">
              <a:extLst>
                <a:ext uri="{FF2B5EF4-FFF2-40B4-BE49-F238E27FC236}">
                  <a16:creationId xmlns:a16="http://schemas.microsoft.com/office/drawing/2014/main" id="{267C0170-8013-4150-B0C7-AE8F24CE45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4034" y="1702677"/>
              <a:ext cx="571500" cy="571500"/>
            </a:xfrm>
            <a:prstGeom prst="rect">
              <a:avLst/>
            </a:prstGeom>
          </p:spPr>
        </p:pic>
      </p:grpSp>
      <p:grpSp>
        <p:nvGrpSpPr>
          <p:cNvPr id="81" name="グループ化 80">
            <a:extLst>
              <a:ext uri="{FF2B5EF4-FFF2-40B4-BE49-F238E27FC236}">
                <a16:creationId xmlns:a16="http://schemas.microsoft.com/office/drawing/2014/main" id="{D4B5B23B-CED5-4E86-8EDE-DC73ACBA9565}"/>
              </a:ext>
            </a:extLst>
          </p:cNvPr>
          <p:cNvGrpSpPr/>
          <p:nvPr/>
        </p:nvGrpSpPr>
        <p:grpSpPr>
          <a:xfrm>
            <a:off x="3409301" y="2209988"/>
            <a:ext cx="4252653" cy="590327"/>
            <a:chOff x="4120077" y="2217378"/>
            <a:chExt cx="4252653" cy="590327"/>
          </a:xfrm>
        </p:grpSpPr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212B18F6-930A-4786-A98E-B4536AA939D7}"/>
                </a:ext>
              </a:extLst>
            </p:cNvPr>
            <p:cNvSpPr txBox="1"/>
            <p:nvPr/>
          </p:nvSpPr>
          <p:spPr>
            <a:xfrm>
              <a:off x="4120077" y="2217378"/>
              <a:ext cx="425265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D6F3751A-02DD-49C0-B85F-8D54F73AE5AF}"/>
                </a:ext>
              </a:extLst>
            </p:cNvPr>
            <p:cNvSpPr txBox="1"/>
            <p:nvPr/>
          </p:nvSpPr>
          <p:spPr>
            <a:xfrm>
              <a:off x="7280993" y="2259697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6" name="図 85">
              <a:extLst>
                <a:ext uri="{FF2B5EF4-FFF2-40B4-BE49-F238E27FC236}">
                  <a16:creationId xmlns:a16="http://schemas.microsoft.com/office/drawing/2014/main" id="{37EFB407-B732-4D5B-BFD3-70074A12CE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52879" y="2289500"/>
              <a:ext cx="1143099" cy="518205"/>
            </a:xfrm>
            <a:prstGeom prst="rect">
              <a:avLst/>
            </a:prstGeom>
          </p:spPr>
        </p:pic>
      </p:grpSp>
      <p:grpSp>
        <p:nvGrpSpPr>
          <p:cNvPr id="87" name="グループ化 86">
            <a:extLst>
              <a:ext uri="{FF2B5EF4-FFF2-40B4-BE49-F238E27FC236}">
                <a16:creationId xmlns:a16="http://schemas.microsoft.com/office/drawing/2014/main" id="{31E807DD-F965-4AA4-BCFF-7EE4BDB7474C}"/>
              </a:ext>
            </a:extLst>
          </p:cNvPr>
          <p:cNvGrpSpPr/>
          <p:nvPr/>
        </p:nvGrpSpPr>
        <p:grpSpPr>
          <a:xfrm>
            <a:off x="171411" y="2862697"/>
            <a:ext cx="652422" cy="639195"/>
            <a:chOff x="303415" y="2322618"/>
            <a:chExt cx="652422" cy="639195"/>
          </a:xfrm>
        </p:grpSpPr>
        <p:pic>
          <p:nvPicPr>
            <p:cNvPr id="88" name="図 87">
              <a:extLst>
                <a:ext uri="{FF2B5EF4-FFF2-40B4-BE49-F238E27FC236}">
                  <a16:creationId xmlns:a16="http://schemas.microsoft.com/office/drawing/2014/main" id="{08816E6E-4B85-446A-B12C-8981E9DB56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7516" y="2408035"/>
              <a:ext cx="561975" cy="485775"/>
            </a:xfrm>
            <a:prstGeom prst="rect">
              <a:avLst/>
            </a:prstGeom>
          </p:spPr>
        </p:pic>
        <p:sp>
          <p:nvSpPr>
            <p:cNvPr id="89" name="四角形: 角を丸くする 88">
              <a:extLst>
                <a:ext uri="{FF2B5EF4-FFF2-40B4-BE49-F238E27FC236}">
                  <a16:creationId xmlns:a16="http://schemas.microsoft.com/office/drawing/2014/main" id="{D0E38CE4-299F-4843-80DE-E31B305FB3A7}"/>
                </a:ext>
              </a:extLst>
            </p:cNvPr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90" name="直線矢印コネクタ 89">
            <a:extLst>
              <a:ext uri="{FF2B5EF4-FFF2-40B4-BE49-F238E27FC236}">
                <a16:creationId xmlns:a16="http://schemas.microsoft.com/office/drawing/2014/main" id="{1B95659F-D0F5-4D55-93F6-969B47A79E62}"/>
              </a:ext>
            </a:extLst>
          </p:cNvPr>
          <p:cNvCxnSpPr>
            <a:cxnSpLocks/>
          </p:cNvCxnSpPr>
          <p:nvPr/>
        </p:nvCxnSpPr>
        <p:spPr>
          <a:xfrm>
            <a:off x="839594" y="3136994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グループ化 90">
            <a:extLst>
              <a:ext uri="{FF2B5EF4-FFF2-40B4-BE49-F238E27FC236}">
                <a16:creationId xmlns:a16="http://schemas.microsoft.com/office/drawing/2014/main" id="{31606610-098B-4FBA-805B-D65A7FCC91A9}"/>
              </a:ext>
            </a:extLst>
          </p:cNvPr>
          <p:cNvGrpSpPr/>
          <p:nvPr/>
        </p:nvGrpSpPr>
        <p:grpSpPr>
          <a:xfrm>
            <a:off x="3411466" y="3143727"/>
            <a:ext cx="3712852" cy="785047"/>
            <a:chOff x="4308479" y="3229658"/>
            <a:chExt cx="3712852" cy="785047"/>
          </a:xfrm>
        </p:grpSpPr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2A06169C-63B4-4A9B-9B82-BC880550FBD4}"/>
                </a:ext>
              </a:extLst>
            </p:cNvPr>
            <p:cNvSpPr txBox="1"/>
            <p:nvPr/>
          </p:nvSpPr>
          <p:spPr>
            <a:xfrm>
              <a:off x="4308479" y="3229658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4E641921-2963-4266-9707-4B22DC8297CF}"/>
                </a:ext>
              </a:extLst>
            </p:cNvPr>
            <p:cNvSpPr txBox="1"/>
            <p:nvPr/>
          </p:nvSpPr>
          <p:spPr>
            <a:xfrm>
              <a:off x="4451533" y="3292544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71DF3D27-9F10-43E9-897E-BEF2F2300BCC}"/>
                </a:ext>
              </a:extLst>
            </p:cNvPr>
            <p:cNvSpPr txBox="1"/>
            <p:nvPr/>
          </p:nvSpPr>
          <p:spPr>
            <a:xfrm>
              <a:off x="7225698" y="330302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5" name="図 94">
              <a:extLst>
                <a:ext uri="{FF2B5EF4-FFF2-40B4-BE49-F238E27FC236}">
                  <a16:creationId xmlns:a16="http://schemas.microsoft.com/office/drawing/2014/main" id="{183D851C-0EAF-4149-91F3-6D41C70D524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07255" y="3245018"/>
              <a:ext cx="1143099" cy="769687"/>
            </a:xfrm>
            <a:prstGeom prst="rect">
              <a:avLst/>
            </a:prstGeom>
          </p:spPr>
        </p:pic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0388E688-E947-4E1F-95A9-DCF2673D1787}"/>
              </a:ext>
            </a:extLst>
          </p:cNvPr>
          <p:cNvGrpSpPr/>
          <p:nvPr/>
        </p:nvGrpSpPr>
        <p:grpSpPr>
          <a:xfrm>
            <a:off x="3465989" y="4130876"/>
            <a:ext cx="5067335" cy="577081"/>
            <a:chOff x="3599307" y="3437145"/>
            <a:chExt cx="5067335" cy="577081"/>
          </a:xfrm>
        </p:grpSpPr>
        <p:sp>
          <p:nvSpPr>
            <p:cNvPr id="103" name="テキスト ボックス 102">
              <a:extLst>
                <a:ext uri="{FF2B5EF4-FFF2-40B4-BE49-F238E27FC236}">
                  <a16:creationId xmlns:a16="http://schemas.microsoft.com/office/drawing/2014/main" id="{7F9399C0-9B2B-4297-913C-703648E452B6}"/>
                </a:ext>
              </a:extLst>
            </p:cNvPr>
            <p:cNvSpPr txBox="1"/>
            <p:nvPr/>
          </p:nvSpPr>
          <p:spPr>
            <a:xfrm>
              <a:off x="3655211" y="3437145"/>
              <a:ext cx="501143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先に作った赤を表示させるブロックを入れる。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ED6F5D81-D375-4669-8111-8CDC95C05AEC}"/>
                </a:ext>
              </a:extLst>
            </p:cNvPr>
            <p:cNvSpPr txBox="1"/>
            <p:nvPr/>
          </p:nvSpPr>
          <p:spPr>
            <a:xfrm>
              <a:off x="5163232" y="3505451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5" name="テキスト ボックス 104">
              <a:extLst>
                <a:ext uri="{FF2B5EF4-FFF2-40B4-BE49-F238E27FC236}">
                  <a16:creationId xmlns:a16="http://schemas.microsoft.com/office/drawing/2014/main" id="{B0076359-C489-4E69-8688-7E94E22EC115}"/>
                </a:ext>
              </a:extLst>
            </p:cNvPr>
            <p:cNvSpPr txBox="1"/>
            <p:nvPr/>
          </p:nvSpPr>
          <p:spPr>
            <a:xfrm>
              <a:off x="7560434" y="3505451"/>
              <a:ext cx="3526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3" name="テキスト ボックス 112">
              <a:extLst>
                <a:ext uri="{FF2B5EF4-FFF2-40B4-BE49-F238E27FC236}">
                  <a16:creationId xmlns:a16="http://schemas.microsoft.com/office/drawing/2014/main" id="{5472BAA6-A4FE-4A55-A63C-A1750C9EB236}"/>
                </a:ext>
              </a:extLst>
            </p:cNvPr>
            <p:cNvSpPr txBox="1"/>
            <p:nvPr/>
          </p:nvSpPr>
          <p:spPr>
            <a:xfrm>
              <a:off x="4743032" y="350545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4" name="テキスト ボックス 113">
              <a:extLst>
                <a:ext uri="{FF2B5EF4-FFF2-40B4-BE49-F238E27FC236}">
                  <a16:creationId xmlns:a16="http://schemas.microsoft.com/office/drawing/2014/main" id="{D07F5DAC-CF4C-4A0C-B5A2-8092F314385C}"/>
                </a:ext>
              </a:extLst>
            </p:cNvPr>
            <p:cNvSpPr txBox="1"/>
            <p:nvPr/>
          </p:nvSpPr>
          <p:spPr>
            <a:xfrm>
              <a:off x="3599307" y="350545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5" name="テキスト ボックス 114">
              <a:extLst>
                <a:ext uri="{FF2B5EF4-FFF2-40B4-BE49-F238E27FC236}">
                  <a16:creationId xmlns:a16="http://schemas.microsoft.com/office/drawing/2014/main" id="{BC9A7509-26CD-478E-B086-17FED5278F5B}"/>
                </a:ext>
              </a:extLst>
            </p:cNvPr>
            <p:cNvSpPr txBox="1"/>
            <p:nvPr/>
          </p:nvSpPr>
          <p:spPr>
            <a:xfrm>
              <a:off x="4028670" y="350545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009B00AE-875F-4308-A3BC-CC60E85D5F54}"/>
              </a:ext>
            </a:extLst>
          </p:cNvPr>
          <p:cNvGrpSpPr/>
          <p:nvPr/>
        </p:nvGrpSpPr>
        <p:grpSpPr>
          <a:xfrm>
            <a:off x="3343065" y="5186331"/>
            <a:ext cx="5721082" cy="579536"/>
            <a:chOff x="3511696" y="4845221"/>
            <a:chExt cx="5721082" cy="579536"/>
          </a:xfrm>
        </p:grpSpPr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53595C20-4744-4400-A4B2-88F0EC1E0010}"/>
                </a:ext>
              </a:extLst>
            </p:cNvPr>
            <p:cNvSpPr txBox="1"/>
            <p:nvPr/>
          </p:nvSpPr>
          <p:spPr>
            <a:xfrm>
              <a:off x="3511696" y="4845221"/>
              <a:ext cx="572108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を選び、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8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61E16866-9944-4465-ABD3-4454355EFAB5}"/>
                </a:ext>
              </a:extLst>
            </p:cNvPr>
            <p:cNvSpPr txBox="1"/>
            <p:nvPr/>
          </p:nvSpPr>
          <p:spPr>
            <a:xfrm>
              <a:off x="3654750" y="4913831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15ABA169-5115-47D1-95FE-32F132834430}"/>
                </a:ext>
              </a:extLst>
            </p:cNvPr>
            <p:cNvSpPr txBox="1"/>
            <p:nvPr/>
          </p:nvSpPr>
          <p:spPr>
            <a:xfrm>
              <a:off x="6220742" y="491383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0" name="図 99">
              <a:extLst>
                <a:ext uri="{FF2B5EF4-FFF2-40B4-BE49-F238E27FC236}">
                  <a16:creationId xmlns:a16="http://schemas.microsoft.com/office/drawing/2014/main" id="{96FFE319-EA58-4EDB-B042-AF02A5CCC42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000520" y="4952276"/>
              <a:ext cx="1082134" cy="472481"/>
            </a:xfrm>
            <a:prstGeom prst="rect">
              <a:avLst/>
            </a:prstGeom>
          </p:spPr>
        </p:pic>
        <p:sp>
          <p:nvSpPr>
            <p:cNvPr id="117" name="テキスト ボックス 116">
              <a:extLst>
                <a:ext uri="{FF2B5EF4-FFF2-40B4-BE49-F238E27FC236}">
                  <a16:creationId xmlns:a16="http://schemas.microsoft.com/office/drawing/2014/main" id="{707BD446-37E9-4099-BE43-3E39B1D8505A}"/>
                </a:ext>
              </a:extLst>
            </p:cNvPr>
            <p:cNvSpPr txBox="1"/>
            <p:nvPr/>
          </p:nvSpPr>
          <p:spPr>
            <a:xfrm>
              <a:off x="7240399" y="4890361"/>
              <a:ext cx="6458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8" name="テキスト ボックス 117">
              <a:extLst>
                <a:ext uri="{FF2B5EF4-FFF2-40B4-BE49-F238E27FC236}">
                  <a16:creationId xmlns:a16="http://schemas.microsoft.com/office/drawing/2014/main" id="{3536BAD7-CF65-4A78-A15E-1CFC8DB4C6BE}"/>
                </a:ext>
              </a:extLst>
            </p:cNvPr>
            <p:cNvSpPr txBox="1"/>
            <p:nvPr/>
          </p:nvSpPr>
          <p:spPr>
            <a:xfrm>
              <a:off x="7948438" y="4913831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119" name="コネクタ: カギ線 118">
            <a:extLst>
              <a:ext uri="{FF2B5EF4-FFF2-40B4-BE49-F238E27FC236}">
                <a16:creationId xmlns:a16="http://schemas.microsoft.com/office/drawing/2014/main" id="{AA7F357F-90F1-4BBB-9A46-4EE1AB3E497A}"/>
              </a:ext>
            </a:extLst>
          </p:cNvPr>
          <p:cNvCxnSpPr>
            <a:cxnSpLocks/>
          </p:cNvCxnSpPr>
          <p:nvPr/>
        </p:nvCxnSpPr>
        <p:spPr>
          <a:xfrm>
            <a:off x="836458" y="3364294"/>
            <a:ext cx="546307" cy="476562"/>
          </a:xfrm>
          <a:prstGeom prst="bentConnector3">
            <a:avLst>
              <a:gd name="adj1" fmla="val 305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正方形/長方形 145">
            <a:extLst>
              <a:ext uri="{FF2B5EF4-FFF2-40B4-BE49-F238E27FC236}">
                <a16:creationId xmlns:a16="http://schemas.microsoft.com/office/drawing/2014/main" id="{5AAC9BCE-DC1C-4960-BF8A-5C7A67508E9D}"/>
              </a:ext>
            </a:extLst>
          </p:cNvPr>
          <p:cNvSpPr/>
          <p:nvPr/>
        </p:nvSpPr>
        <p:spPr>
          <a:xfrm>
            <a:off x="1249977" y="4118709"/>
            <a:ext cx="2159324" cy="867567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7" name="テキスト ボックス 146">
            <a:extLst>
              <a:ext uri="{FF2B5EF4-FFF2-40B4-BE49-F238E27FC236}">
                <a16:creationId xmlns:a16="http://schemas.microsoft.com/office/drawing/2014/main" id="{C21E8921-385B-4DD7-B1C4-5A60240334BD}"/>
              </a:ext>
            </a:extLst>
          </p:cNvPr>
          <p:cNvSpPr txBox="1"/>
          <p:nvPr/>
        </p:nvSpPr>
        <p:spPr>
          <a:xfrm>
            <a:off x="525413" y="379655"/>
            <a:ext cx="1579903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ほこうしゃしんごう</a:t>
            </a:r>
          </a:p>
        </p:txBody>
      </p:sp>
    </p:spTree>
    <p:extLst>
      <p:ext uri="{BB962C8B-B14F-4D97-AF65-F5344CB8AC3E}">
        <p14:creationId xmlns:p14="http://schemas.microsoft.com/office/powerpoint/2010/main" val="30543187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歩行者信号を作ろう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E49D0C6-446B-4F88-AE59-A92CFBC256F9}"/>
              </a:ext>
            </a:extLst>
          </p:cNvPr>
          <p:cNvSpPr txBox="1"/>
          <p:nvPr/>
        </p:nvSpPr>
        <p:spPr>
          <a:xfrm>
            <a:off x="2295994" y="368693"/>
            <a:ext cx="4861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grpSp>
        <p:nvGrpSpPr>
          <p:cNvPr id="138" name="グループ化 137">
            <a:extLst>
              <a:ext uri="{FF2B5EF4-FFF2-40B4-BE49-F238E27FC236}">
                <a16:creationId xmlns:a16="http://schemas.microsoft.com/office/drawing/2014/main" id="{BD63ADA8-364C-4498-9CA4-B1AD07410384}"/>
              </a:ext>
            </a:extLst>
          </p:cNvPr>
          <p:cNvGrpSpPr/>
          <p:nvPr/>
        </p:nvGrpSpPr>
        <p:grpSpPr>
          <a:xfrm>
            <a:off x="1597203" y="4163206"/>
            <a:ext cx="6658048" cy="1058769"/>
            <a:chOff x="1686963" y="5542715"/>
            <a:chExt cx="6658048" cy="1058769"/>
          </a:xfrm>
        </p:grpSpPr>
        <p:sp>
          <p:nvSpPr>
            <p:cNvPr id="139" name="正方形/長方形 138">
              <a:extLst>
                <a:ext uri="{FF2B5EF4-FFF2-40B4-BE49-F238E27FC236}">
                  <a16:creationId xmlns:a16="http://schemas.microsoft.com/office/drawing/2014/main" id="{8A7555C9-87FE-4C89-8AC6-D3925E628F6D}"/>
                </a:ext>
              </a:extLst>
            </p:cNvPr>
            <p:cNvSpPr/>
            <p:nvPr/>
          </p:nvSpPr>
          <p:spPr>
            <a:xfrm>
              <a:off x="1686963" y="5585823"/>
              <a:ext cx="6658048" cy="1015661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65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1" name="テキスト ボックス 140">
              <a:extLst>
                <a:ext uri="{FF2B5EF4-FFF2-40B4-BE49-F238E27FC236}">
                  <a16:creationId xmlns:a16="http://schemas.microsoft.com/office/drawing/2014/main" id="{66700F2F-1C8C-4C66-890D-4FE355A5B500}"/>
                </a:ext>
              </a:extLst>
            </p:cNvPr>
            <p:cNvSpPr txBox="1"/>
            <p:nvPr/>
          </p:nvSpPr>
          <p:spPr>
            <a:xfrm>
              <a:off x="2059723" y="5542715"/>
              <a:ext cx="628528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</a:t>
              </a:r>
              <a:br>
                <a:rPr lang="en-US" altLang="ja-JP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（ファイル名：「（自分の名前）</a:t>
              </a: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0202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ほこうしゃしんごう」）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2" name="テキスト ボックス 141">
              <a:extLst>
                <a:ext uri="{FF2B5EF4-FFF2-40B4-BE49-F238E27FC236}">
                  <a16:creationId xmlns:a16="http://schemas.microsoft.com/office/drawing/2014/main" id="{4F34F572-989D-444D-B416-9EC05D6388B5}"/>
                </a:ext>
              </a:extLst>
            </p:cNvPr>
            <p:cNvSpPr txBox="1"/>
            <p:nvPr/>
          </p:nvSpPr>
          <p:spPr>
            <a:xfrm>
              <a:off x="3515177" y="5571668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3" name="テキスト ボックス 142">
              <a:extLst>
                <a:ext uri="{FF2B5EF4-FFF2-40B4-BE49-F238E27FC236}">
                  <a16:creationId xmlns:a16="http://schemas.microsoft.com/office/drawing/2014/main" id="{33A2EBBF-9D14-4AC7-9C9A-CD81D2FCCA4F}"/>
                </a:ext>
              </a:extLst>
            </p:cNvPr>
            <p:cNvSpPr txBox="1"/>
            <p:nvPr/>
          </p:nvSpPr>
          <p:spPr>
            <a:xfrm>
              <a:off x="3340051" y="6081612"/>
              <a:ext cx="4193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4" name="テキスト ボックス 143">
              <a:extLst>
                <a:ext uri="{FF2B5EF4-FFF2-40B4-BE49-F238E27FC236}">
                  <a16:creationId xmlns:a16="http://schemas.microsoft.com/office/drawing/2014/main" id="{4762865F-0808-4E1E-90A2-06DE26262B43}"/>
                </a:ext>
              </a:extLst>
            </p:cNvPr>
            <p:cNvSpPr txBox="1"/>
            <p:nvPr/>
          </p:nvSpPr>
          <p:spPr>
            <a:xfrm>
              <a:off x="4118973" y="6084156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5" name="テキスト ボックス 144">
              <a:extLst>
                <a:ext uri="{FF2B5EF4-FFF2-40B4-BE49-F238E27FC236}">
                  <a16:creationId xmlns:a16="http://schemas.microsoft.com/office/drawing/2014/main" id="{4D8EA415-E8E0-41E3-923C-247F0CCF0F88}"/>
                </a:ext>
              </a:extLst>
            </p:cNvPr>
            <p:cNvSpPr txBox="1"/>
            <p:nvPr/>
          </p:nvSpPr>
          <p:spPr>
            <a:xfrm>
              <a:off x="4746704" y="6084156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67" name="図 66">
            <a:extLst>
              <a:ext uri="{FF2B5EF4-FFF2-40B4-BE49-F238E27FC236}">
                <a16:creationId xmlns:a16="http://schemas.microsoft.com/office/drawing/2014/main" id="{AFC77D53-CB50-42F8-9D5B-E8FD3C96FE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46" y="1333851"/>
            <a:ext cx="2238375" cy="2819400"/>
          </a:xfrm>
          <a:prstGeom prst="rect">
            <a:avLst/>
          </a:prstGeom>
        </p:spPr>
      </p:pic>
      <p:grpSp>
        <p:nvGrpSpPr>
          <p:cNvPr id="72" name="グループ化 71">
            <a:extLst>
              <a:ext uri="{FF2B5EF4-FFF2-40B4-BE49-F238E27FC236}">
                <a16:creationId xmlns:a16="http://schemas.microsoft.com/office/drawing/2014/main" id="{84249D3A-FED6-4D3C-B19C-797A7E4D18CB}"/>
              </a:ext>
            </a:extLst>
          </p:cNvPr>
          <p:cNvGrpSpPr/>
          <p:nvPr/>
        </p:nvGrpSpPr>
        <p:grpSpPr>
          <a:xfrm>
            <a:off x="165845" y="3287480"/>
            <a:ext cx="652422" cy="639195"/>
            <a:chOff x="303415" y="2322618"/>
            <a:chExt cx="652422" cy="639195"/>
          </a:xfrm>
        </p:grpSpPr>
        <p:pic>
          <p:nvPicPr>
            <p:cNvPr id="73" name="図 72">
              <a:extLst>
                <a:ext uri="{FF2B5EF4-FFF2-40B4-BE49-F238E27FC236}">
                  <a16:creationId xmlns:a16="http://schemas.microsoft.com/office/drawing/2014/main" id="{14C162AA-4B5D-41F2-969F-00A32212F0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7516" y="2408035"/>
              <a:ext cx="561975" cy="485775"/>
            </a:xfrm>
            <a:prstGeom prst="rect">
              <a:avLst/>
            </a:prstGeom>
          </p:spPr>
        </p:pic>
        <p:sp>
          <p:nvSpPr>
            <p:cNvPr id="74" name="四角形: 角を丸くする 73">
              <a:extLst>
                <a:ext uri="{FF2B5EF4-FFF2-40B4-BE49-F238E27FC236}">
                  <a16:creationId xmlns:a16="http://schemas.microsoft.com/office/drawing/2014/main" id="{25B8477B-FEAF-425E-8B97-9FCA181F3D42}"/>
                </a:ext>
              </a:extLst>
            </p:cNvPr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75" name="直線矢印コネクタ 74">
            <a:extLst>
              <a:ext uri="{FF2B5EF4-FFF2-40B4-BE49-F238E27FC236}">
                <a16:creationId xmlns:a16="http://schemas.microsoft.com/office/drawing/2014/main" id="{D8114FD6-467B-44C6-B523-6968852E06B1}"/>
              </a:ext>
            </a:extLst>
          </p:cNvPr>
          <p:cNvCxnSpPr>
            <a:cxnSpLocks/>
          </p:cNvCxnSpPr>
          <p:nvPr/>
        </p:nvCxnSpPr>
        <p:spPr>
          <a:xfrm>
            <a:off x="834028" y="3561777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77C9E7B-A559-4704-9DD4-9C325F1444EE}"/>
              </a:ext>
            </a:extLst>
          </p:cNvPr>
          <p:cNvGrpSpPr/>
          <p:nvPr/>
        </p:nvGrpSpPr>
        <p:grpSpPr>
          <a:xfrm>
            <a:off x="3588600" y="2156401"/>
            <a:ext cx="5067335" cy="1131079"/>
            <a:chOff x="3547711" y="1874282"/>
            <a:chExt cx="5067335" cy="1131079"/>
          </a:xfrm>
        </p:grpSpPr>
        <p:sp>
          <p:nvSpPr>
            <p:cNvPr id="121" name="テキスト ボックス 120">
              <a:extLst>
                <a:ext uri="{FF2B5EF4-FFF2-40B4-BE49-F238E27FC236}">
                  <a16:creationId xmlns:a16="http://schemas.microsoft.com/office/drawing/2014/main" id="{8C0260B6-1EBE-4BC7-8F4A-7458DEB3E7FA}"/>
                </a:ext>
              </a:extLst>
            </p:cNvPr>
            <p:cNvSpPr txBox="1"/>
            <p:nvPr/>
          </p:nvSpPr>
          <p:spPr>
            <a:xfrm>
              <a:off x="3603615" y="1874282"/>
              <a:ext cx="501143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同じようにして、青のブロックも設定する。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（時間：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5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）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5" name="テキスト ボックス 124">
              <a:extLst>
                <a:ext uri="{FF2B5EF4-FFF2-40B4-BE49-F238E27FC236}">
                  <a16:creationId xmlns:a16="http://schemas.microsoft.com/office/drawing/2014/main" id="{40B3F85D-DA5A-41DD-9E3E-C9091201F178}"/>
                </a:ext>
              </a:extLst>
            </p:cNvPr>
            <p:cNvSpPr txBox="1"/>
            <p:nvPr/>
          </p:nvSpPr>
          <p:spPr>
            <a:xfrm>
              <a:off x="3547711" y="192732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99B9E6E2-8C25-40BE-94AC-E90851AC1E4A}"/>
                </a:ext>
              </a:extLst>
            </p:cNvPr>
            <p:cNvSpPr txBox="1"/>
            <p:nvPr/>
          </p:nvSpPr>
          <p:spPr>
            <a:xfrm>
              <a:off x="5380925" y="192732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8" name="テキスト ボックス 127">
              <a:extLst>
                <a:ext uri="{FF2B5EF4-FFF2-40B4-BE49-F238E27FC236}">
                  <a16:creationId xmlns:a16="http://schemas.microsoft.com/office/drawing/2014/main" id="{F81EFAC3-341B-438F-8AB0-F7AC293BBE37}"/>
                </a:ext>
              </a:extLst>
            </p:cNvPr>
            <p:cNvSpPr txBox="1"/>
            <p:nvPr/>
          </p:nvSpPr>
          <p:spPr>
            <a:xfrm>
              <a:off x="6978022" y="1927321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B753A362-CE50-43B4-BFEA-FE479913206C}"/>
                </a:ext>
              </a:extLst>
            </p:cNvPr>
            <p:cNvSpPr txBox="1"/>
            <p:nvPr/>
          </p:nvSpPr>
          <p:spPr>
            <a:xfrm>
              <a:off x="7543025" y="2471215"/>
              <a:ext cx="6458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50565F0E-68F6-47BA-8B35-AF5983712694}"/>
                </a:ext>
              </a:extLst>
            </p:cNvPr>
            <p:cNvSpPr txBox="1"/>
            <p:nvPr/>
          </p:nvSpPr>
          <p:spPr>
            <a:xfrm>
              <a:off x="6758438" y="2492975"/>
              <a:ext cx="6458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じかん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3521970E-5685-43CC-91B6-011C4F3F3D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267" y="5305359"/>
            <a:ext cx="914400" cy="1549153"/>
          </a:xfrm>
          <a:prstGeom prst="rect">
            <a:avLst/>
          </a:prstGeom>
        </p:spPr>
      </p:pic>
      <p:sp>
        <p:nvSpPr>
          <p:cNvPr id="80" name="吹き出し: 角を丸めた四角形 79">
            <a:extLst>
              <a:ext uri="{FF2B5EF4-FFF2-40B4-BE49-F238E27FC236}">
                <a16:creationId xmlns:a16="http://schemas.microsoft.com/office/drawing/2014/main" id="{93778E8F-36A7-47E1-A776-6154DF245A51}"/>
              </a:ext>
            </a:extLst>
          </p:cNvPr>
          <p:cNvSpPr/>
          <p:nvPr/>
        </p:nvSpPr>
        <p:spPr>
          <a:xfrm>
            <a:off x="1989750" y="5310677"/>
            <a:ext cx="6399647" cy="1178641"/>
          </a:xfrm>
          <a:prstGeom prst="wedgeRoundRectCallout">
            <a:avLst>
              <a:gd name="adj1" fmla="val -55312"/>
              <a:gd name="adj2" fmla="val -8642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2BAD4DEE-ECF3-4039-B65E-1EF43691A3EF}"/>
              </a:ext>
            </a:extLst>
          </p:cNvPr>
          <p:cNvGrpSpPr/>
          <p:nvPr/>
        </p:nvGrpSpPr>
        <p:grpSpPr>
          <a:xfrm>
            <a:off x="2267574" y="5391727"/>
            <a:ext cx="6121824" cy="971062"/>
            <a:chOff x="2267574" y="5391727"/>
            <a:chExt cx="6121824" cy="971062"/>
          </a:xfrm>
        </p:grpSpPr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5EB2F9CE-5568-41DA-9F59-B0CB8E3BC1D2}"/>
                </a:ext>
              </a:extLst>
            </p:cNvPr>
            <p:cNvSpPr txBox="1"/>
            <p:nvPr/>
          </p:nvSpPr>
          <p:spPr>
            <a:xfrm>
              <a:off x="2267574" y="5391727"/>
              <a:ext cx="6121824" cy="90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プログラムは作成途中でも、こまめに保存をしよう。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テキストで　　　のマークが出たら、プログラムを上書き保存しよう！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100D6B64-BA27-4285-A355-691E85EB62EA}"/>
                </a:ext>
              </a:extLst>
            </p:cNvPr>
            <p:cNvSpPr txBox="1"/>
            <p:nvPr/>
          </p:nvSpPr>
          <p:spPr>
            <a:xfrm>
              <a:off x="3221005" y="5459029"/>
              <a:ext cx="106236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さくせいとちゅう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2" name="テキスト ボックス 101">
              <a:extLst>
                <a:ext uri="{FF2B5EF4-FFF2-40B4-BE49-F238E27FC236}">
                  <a16:creationId xmlns:a16="http://schemas.microsoft.com/office/drawing/2014/main" id="{3A2DE70F-966B-4CF7-B076-E7C439AD6B55}"/>
                </a:ext>
              </a:extLst>
            </p:cNvPr>
            <p:cNvSpPr txBox="1"/>
            <p:nvPr/>
          </p:nvSpPr>
          <p:spPr>
            <a:xfrm>
              <a:off x="5277887" y="5458291"/>
              <a:ext cx="55013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9" name="テキスト ボックス 128">
              <a:extLst>
                <a:ext uri="{FF2B5EF4-FFF2-40B4-BE49-F238E27FC236}">
                  <a16:creationId xmlns:a16="http://schemas.microsoft.com/office/drawing/2014/main" id="{1CC4F409-7E8A-472D-8F10-FC0FE64A32A1}"/>
                </a:ext>
              </a:extLst>
            </p:cNvPr>
            <p:cNvSpPr txBox="1"/>
            <p:nvPr/>
          </p:nvSpPr>
          <p:spPr>
            <a:xfrm>
              <a:off x="4585727" y="5894276"/>
              <a:ext cx="3405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0" name="テキスト ボックス 129">
              <a:extLst>
                <a:ext uri="{FF2B5EF4-FFF2-40B4-BE49-F238E27FC236}">
                  <a16:creationId xmlns:a16="http://schemas.microsoft.com/office/drawing/2014/main" id="{B6E96324-7576-4EE2-8B10-FCC17CE0951E}"/>
                </a:ext>
              </a:extLst>
            </p:cNvPr>
            <p:cNvSpPr txBox="1"/>
            <p:nvPr/>
          </p:nvSpPr>
          <p:spPr>
            <a:xfrm>
              <a:off x="6369818" y="5879882"/>
              <a:ext cx="531184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うわが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1" name="テキスト ボックス 130">
              <a:extLst>
                <a:ext uri="{FF2B5EF4-FFF2-40B4-BE49-F238E27FC236}">
                  <a16:creationId xmlns:a16="http://schemas.microsoft.com/office/drawing/2014/main" id="{40C61D11-20BF-4232-9D0F-841A936ADEE5}"/>
                </a:ext>
              </a:extLst>
            </p:cNvPr>
            <p:cNvSpPr txBox="1"/>
            <p:nvPr/>
          </p:nvSpPr>
          <p:spPr>
            <a:xfrm>
              <a:off x="6901002" y="5879881"/>
              <a:ext cx="55013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2" name="グラフィックス 131" descr="ダウンロード">
              <a:extLst>
                <a:ext uri="{FF2B5EF4-FFF2-40B4-BE49-F238E27FC236}">
                  <a16:creationId xmlns:a16="http://schemas.microsoft.com/office/drawing/2014/main" id="{DC226CE9-9280-478B-BCB2-AFA6397C728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261549" y="5845110"/>
              <a:ext cx="517679" cy="517679"/>
            </a:xfrm>
            <a:prstGeom prst="rect">
              <a:avLst/>
            </a:prstGeom>
          </p:spPr>
        </p:pic>
      </p:grpSp>
      <p:sp>
        <p:nvSpPr>
          <p:cNvPr id="133" name="テキスト ボックス 132">
            <a:extLst>
              <a:ext uri="{FF2B5EF4-FFF2-40B4-BE49-F238E27FC236}">
                <a16:creationId xmlns:a16="http://schemas.microsoft.com/office/drawing/2014/main" id="{BE3F1344-EE2C-4024-B7A5-6DBF688AF6ED}"/>
              </a:ext>
            </a:extLst>
          </p:cNvPr>
          <p:cNvSpPr txBox="1"/>
          <p:nvPr/>
        </p:nvSpPr>
        <p:spPr>
          <a:xfrm>
            <a:off x="525413" y="379655"/>
            <a:ext cx="1579903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ほこうしゃしんごう</a:t>
            </a:r>
          </a:p>
        </p:txBody>
      </p:sp>
    </p:spTree>
    <p:extLst>
      <p:ext uri="{BB962C8B-B14F-4D97-AF65-F5344CB8AC3E}">
        <p14:creationId xmlns:p14="http://schemas.microsoft.com/office/powerpoint/2010/main" val="27477886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歩行者信号を作ろう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E49D0C6-446B-4F88-AE59-A92CFBC256F9}"/>
              </a:ext>
            </a:extLst>
          </p:cNvPr>
          <p:cNvSpPr txBox="1"/>
          <p:nvPr/>
        </p:nvSpPr>
        <p:spPr>
          <a:xfrm>
            <a:off x="2295994" y="368693"/>
            <a:ext cx="4861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58B523E-5CB6-4B4C-8926-C9F0229E91BE}"/>
              </a:ext>
            </a:extLst>
          </p:cNvPr>
          <p:cNvSpPr txBox="1"/>
          <p:nvPr/>
        </p:nvSpPr>
        <p:spPr>
          <a:xfrm>
            <a:off x="618636" y="1092133"/>
            <a:ext cx="78861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青から赤に変わるとき、点滅させるようにプログラムを変更しよう！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C0644DF-CD5D-44EA-BF5F-73938D028687}"/>
              </a:ext>
            </a:extLst>
          </p:cNvPr>
          <p:cNvSpPr txBox="1"/>
          <p:nvPr/>
        </p:nvSpPr>
        <p:spPr>
          <a:xfrm>
            <a:off x="525413" y="1164052"/>
            <a:ext cx="6076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93E9386B-7C61-4830-A6BA-52DB5FCCA24F}"/>
              </a:ext>
            </a:extLst>
          </p:cNvPr>
          <p:cNvSpPr txBox="1"/>
          <p:nvPr/>
        </p:nvSpPr>
        <p:spPr>
          <a:xfrm>
            <a:off x="6296240" y="1164052"/>
            <a:ext cx="753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97323094-416A-4634-BE76-ECC50545CB1E}"/>
              </a:ext>
            </a:extLst>
          </p:cNvPr>
          <p:cNvSpPr txBox="1"/>
          <p:nvPr/>
        </p:nvSpPr>
        <p:spPr>
          <a:xfrm>
            <a:off x="3111542" y="1164052"/>
            <a:ext cx="753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てんめつ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F296ACC7-604E-40FB-BFAD-059AF73E862B}"/>
              </a:ext>
            </a:extLst>
          </p:cNvPr>
          <p:cNvSpPr txBox="1"/>
          <p:nvPr/>
        </p:nvSpPr>
        <p:spPr>
          <a:xfrm>
            <a:off x="1196352" y="1164052"/>
            <a:ext cx="6076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あか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09CF869E-5055-4192-A50A-D8E290CAC8AB}"/>
              </a:ext>
            </a:extLst>
          </p:cNvPr>
          <p:cNvSpPr txBox="1"/>
          <p:nvPr/>
        </p:nvSpPr>
        <p:spPr>
          <a:xfrm>
            <a:off x="1750723" y="1164052"/>
            <a:ext cx="4447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16B239B6-AACD-41DD-90E3-EE9D9784B3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578" y="2520233"/>
            <a:ext cx="2209800" cy="2362200"/>
          </a:xfrm>
          <a:prstGeom prst="rect">
            <a:avLst/>
          </a:prstGeom>
        </p:spPr>
      </p:pic>
      <p:cxnSp>
        <p:nvCxnSpPr>
          <p:cNvPr id="74" name="直線矢印コネクタ 73">
            <a:extLst>
              <a:ext uri="{FF2B5EF4-FFF2-40B4-BE49-F238E27FC236}">
                <a16:creationId xmlns:a16="http://schemas.microsoft.com/office/drawing/2014/main" id="{B20AE8FE-5847-4E97-BAAD-7C6994CD0C9B}"/>
              </a:ext>
            </a:extLst>
          </p:cNvPr>
          <p:cNvCxnSpPr>
            <a:cxnSpLocks/>
          </p:cNvCxnSpPr>
          <p:nvPr/>
        </p:nvCxnSpPr>
        <p:spPr>
          <a:xfrm>
            <a:off x="773669" y="3069963"/>
            <a:ext cx="43781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グループ化 74">
            <a:extLst>
              <a:ext uri="{FF2B5EF4-FFF2-40B4-BE49-F238E27FC236}">
                <a16:creationId xmlns:a16="http://schemas.microsoft.com/office/drawing/2014/main" id="{68C23481-8D24-4F3C-B2C6-196CF8F6E477}"/>
              </a:ext>
            </a:extLst>
          </p:cNvPr>
          <p:cNvGrpSpPr/>
          <p:nvPr/>
        </p:nvGrpSpPr>
        <p:grpSpPr>
          <a:xfrm>
            <a:off x="120174" y="2595666"/>
            <a:ext cx="652422" cy="639195"/>
            <a:chOff x="182102" y="2738437"/>
            <a:chExt cx="652422" cy="639195"/>
          </a:xfrm>
        </p:grpSpPr>
        <p:pic>
          <p:nvPicPr>
            <p:cNvPr id="76" name="図 75">
              <a:extLst>
                <a:ext uri="{FF2B5EF4-FFF2-40B4-BE49-F238E27FC236}">
                  <a16:creationId xmlns:a16="http://schemas.microsoft.com/office/drawing/2014/main" id="{04340CDE-3E8E-4489-B9F7-EA9DDDF0B9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0016" y="2808073"/>
              <a:ext cx="514350" cy="542925"/>
            </a:xfrm>
            <a:prstGeom prst="rect">
              <a:avLst/>
            </a:prstGeom>
          </p:spPr>
        </p:pic>
        <p:sp>
          <p:nvSpPr>
            <p:cNvPr id="77" name="四角形: 角を丸くする 76">
              <a:extLst>
                <a:ext uri="{FF2B5EF4-FFF2-40B4-BE49-F238E27FC236}">
                  <a16:creationId xmlns:a16="http://schemas.microsoft.com/office/drawing/2014/main" id="{76E61127-2470-429B-85FE-790E2D28D718}"/>
                </a:ext>
              </a:extLst>
            </p:cNvPr>
            <p:cNvSpPr/>
            <p:nvPr/>
          </p:nvSpPr>
          <p:spPr>
            <a:xfrm>
              <a:off x="182102" y="273843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B7369CD2-F839-46D7-9C39-DC878685C385}"/>
              </a:ext>
            </a:extLst>
          </p:cNvPr>
          <p:cNvGrpSpPr/>
          <p:nvPr/>
        </p:nvGrpSpPr>
        <p:grpSpPr>
          <a:xfrm>
            <a:off x="120174" y="3318536"/>
            <a:ext cx="652422" cy="639195"/>
            <a:chOff x="303415" y="2322618"/>
            <a:chExt cx="652422" cy="639195"/>
          </a:xfrm>
        </p:grpSpPr>
        <p:pic>
          <p:nvPicPr>
            <p:cNvPr id="79" name="図 78">
              <a:extLst>
                <a:ext uri="{FF2B5EF4-FFF2-40B4-BE49-F238E27FC236}">
                  <a16:creationId xmlns:a16="http://schemas.microsoft.com/office/drawing/2014/main" id="{106BDD40-8E40-479E-BDA9-71F0E28D51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7516" y="2408035"/>
              <a:ext cx="561975" cy="485775"/>
            </a:xfrm>
            <a:prstGeom prst="rect">
              <a:avLst/>
            </a:prstGeom>
          </p:spPr>
        </p:pic>
        <p:sp>
          <p:nvSpPr>
            <p:cNvPr id="80" name="四角形: 角を丸くする 79">
              <a:extLst>
                <a:ext uri="{FF2B5EF4-FFF2-40B4-BE49-F238E27FC236}">
                  <a16:creationId xmlns:a16="http://schemas.microsoft.com/office/drawing/2014/main" id="{E847D6A8-22D1-4371-936E-B5FDE34CBC27}"/>
                </a:ext>
              </a:extLst>
            </p:cNvPr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81" name="直線矢印コネクタ 80">
            <a:extLst>
              <a:ext uri="{FF2B5EF4-FFF2-40B4-BE49-F238E27FC236}">
                <a16:creationId xmlns:a16="http://schemas.microsoft.com/office/drawing/2014/main" id="{80658EDB-B91A-4488-A106-46ABB225C123}"/>
              </a:ext>
            </a:extLst>
          </p:cNvPr>
          <p:cNvCxnSpPr>
            <a:cxnSpLocks/>
          </p:cNvCxnSpPr>
          <p:nvPr/>
        </p:nvCxnSpPr>
        <p:spPr>
          <a:xfrm>
            <a:off x="772596" y="3470937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線矢印コネクタ 81">
            <a:extLst>
              <a:ext uri="{FF2B5EF4-FFF2-40B4-BE49-F238E27FC236}">
                <a16:creationId xmlns:a16="http://schemas.microsoft.com/office/drawing/2014/main" id="{840A8A7C-714E-4864-BB42-DA545CBE3E99}"/>
              </a:ext>
            </a:extLst>
          </p:cNvPr>
          <p:cNvCxnSpPr>
            <a:cxnSpLocks/>
          </p:cNvCxnSpPr>
          <p:nvPr/>
        </p:nvCxnSpPr>
        <p:spPr>
          <a:xfrm flipV="1">
            <a:off x="772596" y="3638133"/>
            <a:ext cx="438891" cy="870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B7070AEA-1241-4777-A270-05C5F5C38F1C}"/>
              </a:ext>
            </a:extLst>
          </p:cNvPr>
          <p:cNvGrpSpPr/>
          <p:nvPr/>
        </p:nvGrpSpPr>
        <p:grpSpPr>
          <a:xfrm>
            <a:off x="3182775" y="1681960"/>
            <a:ext cx="5961225" cy="838273"/>
            <a:chOff x="3182775" y="1954041"/>
            <a:chExt cx="5961225" cy="838273"/>
          </a:xfrm>
        </p:grpSpPr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417D624E-7D5D-4CE8-93E2-FA23C10CA23D}"/>
                </a:ext>
              </a:extLst>
            </p:cNvPr>
            <p:cNvSpPr txBox="1"/>
            <p:nvPr/>
          </p:nvSpPr>
          <p:spPr>
            <a:xfrm>
              <a:off x="3182775" y="2053591"/>
              <a:ext cx="596122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を選び、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4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回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48E3706F-3CC8-4A25-A2CC-032BF8CAE9FA}"/>
                </a:ext>
              </a:extLst>
            </p:cNvPr>
            <p:cNvSpPr txBox="1"/>
            <p:nvPr/>
          </p:nvSpPr>
          <p:spPr>
            <a:xfrm>
              <a:off x="3325829" y="2131422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73A3334E-07A6-4468-954B-F7879062FBEB}"/>
                </a:ext>
              </a:extLst>
            </p:cNvPr>
            <p:cNvSpPr txBox="1"/>
            <p:nvPr/>
          </p:nvSpPr>
          <p:spPr>
            <a:xfrm>
              <a:off x="6099994" y="213142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192B4269-531A-43E8-B69B-41551FE5B6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659234" y="1954041"/>
              <a:ext cx="1265030" cy="838273"/>
            </a:xfrm>
            <a:prstGeom prst="rect">
              <a:avLst/>
            </a:prstGeom>
          </p:spPr>
        </p:pic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389F1069-80A5-4D35-B3A5-6C90E7C5915D}"/>
                </a:ext>
              </a:extLst>
            </p:cNvPr>
            <p:cNvSpPr txBox="1"/>
            <p:nvPr/>
          </p:nvSpPr>
          <p:spPr>
            <a:xfrm>
              <a:off x="7130303" y="213142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89EAF105-B4FA-4568-A18D-B867142ED3B0}"/>
                </a:ext>
              </a:extLst>
            </p:cNvPr>
            <p:cNvSpPr txBox="1"/>
            <p:nvPr/>
          </p:nvSpPr>
          <p:spPr>
            <a:xfrm>
              <a:off x="7820238" y="2131422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93BA9D13-9D53-4AAA-B022-8B4DAA451EC7}"/>
              </a:ext>
            </a:extLst>
          </p:cNvPr>
          <p:cNvGrpSpPr/>
          <p:nvPr/>
        </p:nvGrpSpPr>
        <p:grpSpPr>
          <a:xfrm>
            <a:off x="3182775" y="2530840"/>
            <a:ext cx="3635275" cy="616865"/>
            <a:chOff x="3182775" y="2802921"/>
            <a:chExt cx="3635275" cy="616865"/>
          </a:xfrm>
        </p:grpSpPr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798D9385-F9A8-4B6A-9010-B6D220A76A8A}"/>
                </a:ext>
              </a:extLst>
            </p:cNvPr>
            <p:cNvSpPr txBox="1"/>
            <p:nvPr/>
          </p:nvSpPr>
          <p:spPr>
            <a:xfrm>
              <a:off x="3182775" y="2802921"/>
              <a:ext cx="363527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814C0681-73E6-4A59-A0EC-EEC90F17B455}"/>
                </a:ext>
              </a:extLst>
            </p:cNvPr>
            <p:cNvSpPr txBox="1"/>
            <p:nvPr/>
          </p:nvSpPr>
          <p:spPr>
            <a:xfrm>
              <a:off x="5891625" y="2870145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7F146160-0EC1-46A4-A5B9-95A2030DA6AC}"/>
                </a:ext>
              </a:extLst>
            </p:cNvPr>
            <p:cNvSpPr txBox="1"/>
            <p:nvPr/>
          </p:nvSpPr>
          <p:spPr>
            <a:xfrm>
              <a:off x="3466065" y="2865976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8646E53B-BF2E-4D9D-8090-50D0D62BD2A4}"/>
                </a:ext>
              </a:extLst>
            </p:cNvPr>
            <p:cNvSpPr txBox="1"/>
            <p:nvPr/>
          </p:nvSpPr>
          <p:spPr>
            <a:xfrm>
              <a:off x="3911264" y="2860204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F0EB38B5-3C09-4D03-9BF8-B3C56F43D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96883" y="2954926"/>
              <a:ext cx="914479" cy="464860"/>
            </a:xfrm>
            <a:prstGeom prst="rect">
              <a:avLst/>
            </a:prstGeom>
          </p:spPr>
        </p:pic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BC181605-3893-4044-9D20-11AC0E2416F5}"/>
              </a:ext>
            </a:extLst>
          </p:cNvPr>
          <p:cNvGrpSpPr/>
          <p:nvPr/>
        </p:nvGrpSpPr>
        <p:grpSpPr>
          <a:xfrm>
            <a:off x="3182774" y="3259926"/>
            <a:ext cx="5961225" cy="579536"/>
            <a:chOff x="3182774" y="3532007"/>
            <a:chExt cx="5961225" cy="579536"/>
          </a:xfrm>
        </p:grpSpPr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9F96209C-2F5C-4D54-B39E-34C0F89D09B4}"/>
                </a:ext>
              </a:extLst>
            </p:cNvPr>
            <p:cNvSpPr txBox="1"/>
            <p:nvPr/>
          </p:nvSpPr>
          <p:spPr>
            <a:xfrm>
              <a:off x="3182774" y="3532007"/>
              <a:ext cx="596122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を選び、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0.5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FB561309-1740-4736-85B5-140ADB8EB01F}"/>
                </a:ext>
              </a:extLst>
            </p:cNvPr>
            <p:cNvSpPr txBox="1"/>
            <p:nvPr/>
          </p:nvSpPr>
          <p:spPr>
            <a:xfrm>
              <a:off x="3325829" y="3603031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4992B405-4BE8-4AD4-9E0F-F6D65E0B7079}"/>
                </a:ext>
              </a:extLst>
            </p:cNvPr>
            <p:cNvSpPr txBox="1"/>
            <p:nvPr/>
          </p:nvSpPr>
          <p:spPr>
            <a:xfrm>
              <a:off x="5891821" y="360303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2" name="図 101">
              <a:extLst>
                <a:ext uri="{FF2B5EF4-FFF2-40B4-BE49-F238E27FC236}">
                  <a16:creationId xmlns:a16="http://schemas.microsoft.com/office/drawing/2014/main" id="{3F4CD3CA-01BA-4018-9526-DAAD2E87607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671599" y="3639062"/>
              <a:ext cx="1082134" cy="472481"/>
            </a:xfrm>
            <a:prstGeom prst="rect">
              <a:avLst/>
            </a:prstGeom>
          </p:spPr>
        </p:pic>
        <p:sp>
          <p:nvSpPr>
            <p:cNvPr id="103" name="テキスト ボックス 102">
              <a:extLst>
                <a:ext uri="{FF2B5EF4-FFF2-40B4-BE49-F238E27FC236}">
                  <a16:creationId xmlns:a16="http://schemas.microsoft.com/office/drawing/2014/main" id="{476CBCA8-E3C9-4632-9BD1-43EF0D58613A}"/>
                </a:ext>
              </a:extLst>
            </p:cNvPr>
            <p:cNvSpPr txBox="1"/>
            <p:nvPr/>
          </p:nvSpPr>
          <p:spPr>
            <a:xfrm>
              <a:off x="7101725" y="3603031"/>
              <a:ext cx="6458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00E34604-B566-48F9-9FDA-DFEC7C05308E}"/>
                </a:ext>
              </a:extLst>
            </p:cNvPr>
            <p:cNvSpPr txBox="1"/>
            <p:nvPr/>
          </p:nvSpPr>
          <p:spPr>
            <a:xfrm>
              <a:off x="7855749" y="3603031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2" name="図 21">
            <a:extLst>
              <a:ext uri="{FF2B5EF4-FFF2-40B4-BE49-F238E27FC236}">
                <a16:creationId xmlns:a16="http://schemas.microsoft.com/office/drawing/2014/main" id="{E0A21DBC-2482-41C1-B2FB-1916DBC40A5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1264" y="4615440"/>
            <a:ext cx="2614914" cy="1178933"/>
          </a:xfrm>
          <a:prstGeom prst="rect">
            <a:avLst/>
          </a:prstGeom>
        </p:spPr>
      </p:pic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752ADEA7-6F66-426E-8401-7B821F3E9D42}"/>
              </a:ext>
            </a:extLst>
          </p:cNvPr>
          <p:cNvGrpSpPr/>
          <p:nvPr/>
        </p:nvGrpSpPr>
        <p:grpSpPr>
          <a:xfrm>
            <a:off x="3261979" y="4024219"/>
            <a:ext cx="5845693" cy="577081"/>
            <a:chOff x="3261979" y="4296300"/>
            <a:chExt cx="5845693" cy="577081"/>
          </a:xfrm>
        </p:grpSpPr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8655C865-AECC-4B7B-A699-FFAA256664E3}"/>
                </a:ext>
              </a:extLst>
            </p:cNvPr>
            <p:cNvSpPr txBox="1"/>
            <p:nvPr/>
          </p:nvSpPr>
          <p:spPr>
            <a:xfrm>
              <a:off x="3306245" y="4296300"/>
              <a:ext cx="580142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先に作った青を表示するブロックを複製して入れる。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9FB1B66A-9F44-4D4C-9DF7-07B7546E1348}"/>
                </a:ext>
              </a:extLst>
            </p:cNvPr>
            <p:cNvSpPr txBox="1"/>
            <p:nvPr/>
          </p:nvSpPr>
          <p:spPr>
            <a:xfrm>
              <a:off x="7820238" y="4375194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8" name="テキスト ボックス 107">
              <a:extLst>
                <a:ext uri="{FF2B5EF4-FFF2-40B4-BE49-F238E27FC236}">
                  <a16:creationId xmlns:a16="http://schemas.microsoft.com/office/drawing/2014/main" id="{DFC5E463-5403-4D2E-99A7-D6648EF905D0}"/>
                </a:ext>
              </a:extLst>
            </p:cNvPr>
            <p:cNvSpPr txBox="1"/>
            <p:nvPr/>
          </p:nvSpPr>
          <p:spPr>
            <a:xfrm>
              <a:off x="3261979" y="4375194"/>
              <a:ext cx="46405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9" name="テキスト ボックス 108">
              <a:extLst>
                <a:ext uri="{FF2B5EF4-FFF2-40B4-BE49-F238E27FC236}">
                  <a16:creationId xmlns:a16="http://schemas.microsoft.com/office/drawing/2014/main" id="{F94271A3-F4C5-4292-AF3C-34B14A469978}"/>
                </a:ext>
              </a:extLst>
            </p:cNvPr>
            <p:cNvSpPr txBox="1"/>
            <p:nvPr/>
          </p:nvSpPr>
          <p:spPr>
            <a:xfrm>
              <a:off x="3759822" y="4375194"/>
              <a:ext cx="46405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1" name="テキスト ボックス 110">
              <a:extLst>
                <a:ext uri="{FF2B5EF4-FFF2-40B4-BE49-F238E27FC236}">
                  <a16:creationId xmlns:a16="http://schemas.microsoft.com/office/drawing/2014/main" id="{26B2841B-446C-45A2-9698-6D535D37E8AE}"/>
                </a:ext>
              </a:extLst>
            </p:cNvPr>
            <p:cNvSpPr txBox="1"/>
            <p:nvPr/>
          </p:nvSpPr>
          <p:spPr>
            <a:xfrm>
              <a:off x="4439574" y="4375194"/>
              <a:ext cx="46405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2" name="テキスト ボックス 111">
              <a:extLst>
                <a:ext uri="{FF2B5EF4-FFF2-40B4-BE49-F238E27FC236}">
                  <a16:creationId xmlns:a16="http://schemas.microsoft.com/office/drawing/2014/main" id="{3B091F6E-ADC9-4080-91E8-347C21880869}"/>
                </a:ext>
              </a:extLst>
            </p:cNvPr>
            <p:cNvSpPr txBox="1"/>
            <p:nvPr/>
          </p:nvSpPr>
          <p:spPr>
            <a:xfrm>
              <a:off x="6881986" y="4375194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ふくせい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3" name="テキスト ボックス 112">
              <a:extLst>
                <a:ext uri="{FF2B5EF4-FFF2-40B4-BE49-F238E27FC236}">
                  <a16:creationId xmlns:a16="http://schemas.microsoft.com/office/drawing/2014/main" id="{A80A936E-CC0F-4D95-9C46-F27AAEABA5A8}"/>
                </a:ext>
              </a:extLst>
            </p:cNvPr>
            <p:cNvSpPr txBox="1"/>
            <p:nvPr/>
          </p:nvSpPr>
          <p:spPr>
            <a:xfrm>
              <a:off x="4810753" y="4375194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14" name="正方形/長方形 113">
            <a:extLst>
              <a:ext uri="{FF2B5EF4-FFF2-40B4-BE49-F238E27FC236}">
                <a16:creationId xmlns:a16="http://schemas.microsoft.com/office/drawing/2014/main" id="{2EA74CE4-6DFD-476B-BCA9-89F6B3F78131}"/>
              </a:ext>
            </a:extLst>
          </p:cNvPr>
          <p:cNvSpPr/>
          <p:nvPr/>
        </p:nvSpPr>
        <p:spPr>
          <a:xfrm>
            <a:off x="4971670" y="4906800"/>
            <a:ext cx="1209068" cy="292063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15" name="グループ化 114">
            <a:extLst>
              <a:ext uri="{FF2B5EF4-FFF2-40B4-BE49-F238E27FC236}">
                <a16:creationId xmlns:a16="http://schemas.microsoft.com/office/drawing/2014/main" id="{23800BBC-D388-47E2-92CB-342660F6FBE6}"/>
              </a:ext>
            </a:extLst>
          </p:cNvPr>
          <p:cNvGrpSpPr/>
          <p:nvPr/>
        </p:nvGrpSpPr>
        <p:grpSpPr>
          <a:xfrm>
            <a:off x="3325829" y="5794373"/>
            <a:ext cx="5961225" cy="579536"/>
            <a:chOff x="3182774" y="3532007"/>
            <a:chExt cx="5961225" cy="579536"/>
          </a:xfrm>
        </p:grpSpPr>
        <p:sp>
          <p:nvSpPr>
            <p:cNvPr id="116" name="テキスト ボックス 115">
              <a:extLst>
                <a:ext uri="{FF2B5EF4-FFF2-40B4-BE49-F238E27FC236}">
                  <a16:creationId xmlns:a16="http://schemas.microsoft.com/office/drawing/2014/main" id="{9D24B8E0-B412-4DA6-8E3D-7B4A7415364B}"/>
                </a:ext>
              </a:extLst>
            </p:cNvPr>
            <p:cNvSpPr txBox="1"/>
            <p:nvPr/>
          </p:nvSpPr>
          <p:spPr>
            <a:xfrm>
              <a:off x="3182774" y="3532007"/>
              <a:ext cx="596122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を選び、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0.5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7" name="テキスト ボックス 116">
              <a:extLst>
                <a:ext uri="{FF2B5EF4-FFF2-40B4-BE49-F238E27FC236}">
                  <a16:creationId xmlns:a16="http://schemas.microsoft.com/office/drawing/2014/main" id="{91BFC323-A5D4-463C-902A-C89C3B6DFDDD}"/>
                </a:ext>
              </a:extLst>
            </p:cNvPr>
            <p:cNvSpPr txBox="1"/>
            <p:nvPr/>
          </p:nvSpPr>
          <p:spPr>
            <a:xfrm>
              <a:off x="3325829" y="3603031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8" name="テキスト ボックス 117">
              <a:extLst>
                <a:ext uri="{FF2B5EF4-FFF2-40B4-BE49-F238E27FC236}">
                  <a16:creationId xmlns:a16="http://schemas.microsoft.com/office/drawing/2014/main" id="{CD9DDCE1-F99C-4CC8-A115-76A891D654BB}"/>
                </a:ext>
              </a:extLst>
            </p:cNvPr>
            <p:cNvSpPr txBox="1"/>
            <p:nvPr/>
          </p:nvSpPr>
          <p:spPr>
            <a:xfrm>
              <a:off x="5891821" y="360303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19" name="図 118">
              <a:extLst>
                <a:ext uri="{FF2B5EF4-FFF2-40B4-BE49-F238E27FC236}">
                  <a16:creationId xmlns:a16="http://schemas.microsoft.com/office/drawing/2014/main" id="{6DDBEF57-0735-442F-B9DF-19B05C87C3C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671599" y="3639062"/>
              <a:ext cx="1082134" cy="472481"/>
            </a:xfrm>
            <a:prstGeom prst="rect">
              <a:avLst/>
            </a:prstGeom>
          </p:spPr>
        </p:pic>
        <p:sp>
          <p:nvSpPr>
            <p:cNvPr id="120" name="テキスト ボックス 119">
              <a:extLst>
                <a:ext uri="{FF2B5EF4-FFF2-40B4-BE49-F238E27FC236}">
                  <a16:creationId xmlns:a16="http://schemas.microsoft.com/office/drawing/2014/main" id="{962C4225-DCE6-4A3C-B871-DD9EC5BA3DEF}"/>
                </a:ext>
              </a:extLst>
            </p:cNvPr>
            <p:cNvSpPr txBox="1"/>
            <p:nvPr/>
          </p:nvSpPr>
          <p:spPr>
            <a:xfrm>
              <a:off x="7101725" y="3603031"/>
              <a:ext cx="6458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1" name="テキスト ボックス 120">
              <a:extLst>
                <a:ext uri="{FF2B5EF4-FFF2-40B4-BE49-F238E27FC236}">
                  <a16:creationId xmlns:a16="http://schemas.microsoft.com/office/drawing/2014/main" id="{A7CD5756-9DDF-4BFD-B0AA-D3DE2607B07C}"/>
                </a:ext>
              </a:extLst>
            </p:cNvPr>
            <p:cNvSpPr txBox="1"/>
            <p:nvPr/>
          </p:nvSpPr>
          <p:spPr>
            <a:xfrm>
              <a:off x="7855749" y="3603031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22" name="テキスト ボックス 121">
            <a:extLst>
              <a:ext uri="{FF2B5EF4-FFF2-40B4-BE49-F238E27FC236}">
                <a16:creationId xmlns:a16="http://schemas.microsoft.com/office/drawing/2014/main" id="{4CBAF2F9-A51D-4763-AA18-FBAA438137AD}"/>
              </a:ext>
            </a:extLst>
          </p:cNvPr>
          <p:cNvSpPr txBox="1"/>
          <p:nvPr/>
        </p:nvSpPr>
        <p:spPr>
          <a:xfrm>
            <a:off x="525413" y="379655"/>
            <a:ext cx="1579903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ほこうしゃしんごう</a:t>
            </a:r>
          </a:p>
        </p:txBody>
      </p:sp>
    </p:spTree>
    <p:extLst>
      <p:ext uri="{BB962C8B-B14F-4D97-AF65-F5344CB8AC3E}">
        <p14:creationId xmlns:p14="http://schemas.microsoft.com/office/powerpoint/2010/main" val="19235157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歩行者信号を作ろう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E49D0C6-446B-4F88-AE59-A92CFBC256F9}"/>
              </a:ext>
            </a:extLst>
          </p:cNvPr>
          <p:cNvSpPr txBox="1"/>
          <p:nvPr/>
        </p:nvSpPr>
        <p:spPr>
          <a:xfrm>
            <a:off x="2295994" y="368693"/>
            <a:ext cx="4861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58" name="図 57">
            <a:extLst>
              <a:ext uri="{FF2B5EF4-FFF2-40B4-BE49-F238E27FC236}">
                <a16:creationId xmlns:a16="http://schemas.microsoft.com/office/drawing/2014/main" id="{C9789603-98A3-485B-9AB9-CFE49D1EE2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118" y="1582426"/>
            <a:ext cx="2049571" cy="2581587"/>
          </a:xfrm>
          <a:prstGeom prst="rect">
            <a:avLst/>
          </a:prstGeom>
        </p:spPr>
      </p:pic>
      <p:pic>
        <p:nvPicPr>
          <p:cNvPr id="59" name="図 58">
            <a:extLst>
              <a:ext uri="{FF2B5EF4-FFF2-40B4-BE49-F238E27FC236}">
                <a16:creationId xmlns:a16="http://schemas.microsoft.com/office/drawing/2014/main" id="{49B0BE30-9CE6-426A-AA81-09301B7736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4824" y="4640260"/>
            <a:ext cx="1881789" cy="201156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747198E-FECA-456F-8831-E39B51861C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5538" y="1582426"/>
            <a:ext cx="2390775" cy="5038725"/>
          </a:xfrm>
          <a:prstGeom prst="rect">
            <a:avLst/>
          </a:prstGeom>
        </p:spPr>
      </p:pic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22D32EEF-2D0C-4858-BF98-313710752B36}"/>
              </a:ext>
            </a:extLst>
          </p:cNvPr>
          <p:cNvSpPr/>
          <p:nvPr/>
        </p:nvSpPr>
        <p:spPr>
          <a:xfrm>
            <a:off x="809237" y="3824819"/>
            <a:ext cx="1209068" cy="143499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8F470809-EF93-4660-9B6F-C436922ACE61}"/>
              </a:ext>
            </a:extLst>
          </p:cNvPr>
          <p:cNvSpPr/>
          <p:nvPr/>
        </p:nvSpPr>
        <p:spPr>
          <a:xfrm>
            <a:off x="1503487" y="4602571"/>
            <a:ext cx="1814396" cy="2086946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5E4FAB5A-2CD2-48A6-B028-FF63C0744277}"/>
              </a:ext>
            </a:extLst>
          </p:cNvPr>
          <p:cNvCxnSpPr>
            <a:cxnSpLocks/>
            <a:stCxn id="63" idx="0"/>
            <a:endCxn id="62" idx="2"/>
          </p:cNvCxnSpPr>
          <p:nvPr/>
        </p:nvCxnSpPr>
        <p:spPr>
          <a:xfrm flipH="1" flipV="1">
            <a:off x="1413771" y="3968318"/>
            <a:ext cx="996914" cy="63425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矢印: 右 66">
            <a:extLst>
              <a:ext uri="{FF2B5EF4-FFF2-40B4-BE49-F238E27FC236}">
                <a16:creationId xmlns:a16="http://schemas.microsoft.com/office/drawing/2014/main" id="{02428882-FF7E-417B-9FC6-69FC65280D72}"/>
              </a:ext>
            </a:extLst>
          </p:cNvPr>
          <p:cNvSpPr/>
          <p:nvPr/>
        </p:nvSpPr>
        <p:spPr>
          <a:xfrm>
            <a:off x="3159017" y="2394395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8226103A-36C5-499F-8FFF-BB406B2FBEC2}"/>
              </a:ext>
            </a:extLst>
          </p:cNvPr>
          <p:cNvGrpSpPr/>
          <p:nvPr/>
        </p:nvGrpSpPr>
        <p:grpSpPr>
          <a:xfrm>
            <a:off x="6440102" y="2204117"/>
            <a:ext cx="2668119" cy="1131079"/>
            <a:chOff x="6418357" y="4103825"/>
            <a:chExt cx="2668119" cy="1131079"/>
          </a:xfrm>
        </p:grpSpPr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B1CBE56B-B5D2-4C0A-AB3A-47A3FF9C7C3B}"/>
                </a:ext>
              </a:extLst>
            </p:cNvPr>
            <p:cNvSpPr txBox="1"/>
            <p:nvPr/>
          </p:nvSpPr>
          <p:spPr>
            <a:xfrm>
              <a:off x="6480503" y="4103825"/>
              <a:ext cx="260597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先に作ったブロックを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入れます。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BB3C6159-D8A0-458E-801B-C03ADEE36929}"/>
                </a:ext>
              </a:extLst>
            </p:cNvPr>
            <p:cNvSpPr txBox="1"/>
            <p:nvPr/>
          </p:nvSpPr>
          <p:spPr>
            <a:xfrm>
              <a:off x="6418357" y="4157370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712B500F-5E20-4A0A-92CD-D8D26F76A2A9}"/>
                </a:ext>
              </a:extLst>
            </p:cNvPr>
            <p:cNvSpPr txBox="1"/>
            <p:nvPr/>
          </p:nvSpPr>
          <p:spPr>
            <a:xfrm>
              <a:off x="6867263" y="415737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26D39C9A-1728-4B4E-BAD5-52C374B60D69}"/>
              </a:ext>
            </a:extLst>
          </p:cNvPr>
          <p:cNvGrpSpPr/>
          <p:nvPr/>
        </p:nvGrpSpPr>
        <p:grpSpPr>
          <a:xfrm>
            <a:off x="7805234" y="2831214"/>
            <a:ext cx="1137104" cy="1137104"/>
            <a:chOff x="7429847" y="3481542"/>
            <a:chExt cx="1137104" cy="1137104"/>
          </a:xfrm>
        </p:grpSpPr>
        <p:sp>
          <p:nvSpPr>
            <p:cNvPr id="87" name="楕円 86">
              <a:extLst>
                <a:ext uri="{FF2B5EF4-FFF2-40B4-BE49-F238E27FC236}">
                  <a16:creationId xmlns:a16="http://schemas.microsoft.com/office/drawing/2014/main" id="{F3F25389-B2B6-4DCD-AA93-D1EDAD23383C}"/>
                </a:ext>
              </a:extLst>
            </p:cNvPr>
            <p:cNvSpPr/>
            <p:nvPr/>
          </p:nvSpPr>
          <p:spPr>
            <a:xfrm>
              <a:off x="7429847" y="3481542"/>
              <a:ext cx="1137104" cy="1137104"/>
            </a:xfrm>
            <a:prstGeom prst="ellips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9" name="グラフィックス 8" descr="ダウンロード">
              <a:extLst>
                <a:ext uri="{FF2B5EF4-FFF2-40B4-BE49-F238E27FC236}">
                  <a16:creationId xmlns:a16="http://schemas.microsoft.com/office/drawing/2014/main" id="{4AEB6891-CC86-4AD0-8ECC-F2636D5B0E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617515" y="3515684"/>
              <a:ext cx="761767" cy="761767"/>
            </a:xfrm>
            <a:prstGeom prst="rect">
              <a:avLst/>
            </a:prstGeom>
          </p:spPr>
        </p:pic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3039E85B-1684-41CB-86D9-11177C40BA48}"/>
                </a:ext>
              </a:extLst>
            </p:cNvPr>
            <p:cNvGrpSpPr/>
            <p:nvPr/>
          </p:nvGrpSpPr>
          <p:grpSpPr>
            <a:xfrm>
              <a:off x="7640513" y="4095426"/>
              <a:ext cx="723371" cy="523220"/>
              <a:chOff x="6840404" y="5080504"/>
              <a:chExt cx="723371" cy="523220"/>
            </a:xfrm>
          </p:grpSpPr>
          <p:sp>
            <p:nvSpPr>
              <p:cNvPr id="96" name="テキスト ボックス 95">
                <a:extLst>
                  <a:ext uri="{FF2B5EF4-FFF2-40B4-BE49-F238E27FC236}">
                    <a16:creationId xmlns:a16="http://schemas.microsoft.com/office/drawing/2014/main" id="{B4E7B8AE-F261-47B0-9134-2643A08754E7}"/>
                  </a:ext>
                </a:extLst>
              </p:cNvPr>
              <p:cNvSpPr txBox="1"/>
              <p:nvPr/>
            </p:nvSpPr>
            <p:spPr>
              <a:xfrm>
                <a:off x="6840404" y="5080504"/>
                <a:ext cx="72337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ja-JP" altLang="en-US" sz="1600" b="1" i="0" dirty="0">
                    <a:solidFill>
                      <a:schemeClr val="accent1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保存</a:t>
                </a:r>
                <a:endParaRPr lang="en-US" altLang="ja-JP" sz="1600" b="1" i="0" dirty="0">
                  <a:solidFill>
                    <a:schemeClr val="accent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97" name="テキスト ボックス 96">
                <a:extLst>
                  <a:ext uri="{FF2B5EF4-FFF2-40B4-BE49-F238E27FC236}">
                    <a16:creationId xmlns:a16="http://schemas.microsoft.com/office/drawing/2014/main" id="{412D5217-26C9-4B9A-868C-B7CC0BFEA575}"/>
                  </a:ext>
                </a:extLst>
              </p:cNvPr>
              <p:cNvSpPr txBox="1"/>
              <p:nvPr/>
            </p:nvSpPr>
            <p:spPr>
              <a:xfrm>
                <a:off x="6840404" y="5126670"/>
                <a:ext cx="70884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chemeClr val="accent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ほぞん</a:t>
                </a:r>
              </a:p>
            </p:txBody>
          </p:sp>
        </p:grpSp>
      </p:grp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6675DFF9-9183-4136-9073-7BAE4F4A4FF4}"/>
              </a:ext>
            </a:extLst>
          </p:cNvPr>
          <p:cNvSpPr txBox="1"/>
          <p:nvPr/>
        </p:nvSpPr>
        <p:spPr>
          <a:xfrm>
            <a:off x="525413" y="379655"/>
            <a:ext cx="1579903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ほこうしゃしんごう</a:t>
            </a:r>
          </a:p>
        </p:txBody>
      </p:sp>
    </p:spTree>
    <p:extLst>
      <p:ext uri="{BB962C8B-B14F-4D97-AF65-F5344CB8AC3E}">
        <p14:creationId xmlns:p14="http://schemas.microsoft.com/office/powerpoint/2010/main" val="25973737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図 37">
            <a:extLst>
              <a:ext uri="{FF2B5EF4-FFF2-40B4-BE49-F238E27FC236}">
                <a16:creationId xmlns:a16="http://schemas.microsoft.com/office/drawing/2014/main" id="{6E791E72-4EE9-4124-8CC8-3FADEF008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9059" y="2885509"/>
            <a:ext cx="4143375" cy="215265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歩行者信号を作ろう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BCE8FC-BE01-4AAE-A135-5D097FC36BBC}"/>
              </a:ext>
            </a:extLst>
          </p:cNvPr>
          <p:cNvSpPr txBox="1"/>
          <p:nvPr/>
        </p:nvSpPr>
        <p:spPr>
          <a:xfrm>
            <a:off x="525413" y="379655"/>
            <a:ext cx="1579903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ほこうしゃしんごう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E49D0C6-446B-4F88-AE59-A92CFBC256F9}"/>
              </a:ext>
            </a:extLst>
          </p:cNvPr>
          <p:cNvSpPr txBox="1"/>
          <p:nvPr/>
        </p:nvSpPr>
        <p:spPr>
          <a:xfrm>
            <a:off x="2295994" y="368693"/>
            <a:ext cx="4861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7EC7041-5A7F-4A38-A7E2-7C911E5F6956}"/>
              </a:ext>
            </a:extLst>
          </p:cNvPr>
          <p:cNvSpPr txBox="1"/>
          <p:nvPr/>
        </p:nvSpPr>
        <p:spPr>
          <a:xfrm>
            <a:off x="618636" y="1092133"/>
            <a:ext cx="78861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メロディーを作って鳴らそう！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182782D-9AB8-4294-BD09-7B40B86C5B6D}"/>
              </a:ext>
            </a:extLst>
          </p:cNvPr>
          <p:cNvSpPr txBox="1"/>
          <p:nvPr/>
        </p:nvSpPr>
        <p:spPr>
          <a:xfrm>
            <a:off x="1913664" y="1153285"/>
            <a:ext cx="6076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C5F0D1C-FFEF-4377-B4C6-AB7381FF5E66}"/>
              </a:ext>
            </a:extLst>
          </p:cNvPr>
          <p:cNvSpPr txBox="1"/>
          <p:nvPr/>
        </p:nvSpPr>
        <p:spPr>
          <a:xfrm>
            <a:off x="2682878" y="1153285"/>
            <a:ext cx="4447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A8AB9061-63C1-44B3-9650-0641E761E49B}"/>
              </a:ext>
            </a:extLst>
          </p:cNvPr>
          <p:cNvGrpSpPr/>
          <p:nvPr/>
        </p:nvGrpSpPr>
        <p:grpSpPr>
          <a:xfrm>
            <a:off x="1659058" y="2842789"/>
            <a:ext cx="652422" cy="639195"/>
            <a:chOff x="120174" y="3318536"/>
            <a:chExt cx="652422" cy="639195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D6548307-F92D-468F-9165-0DFBA9C0FF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8465" y="3391605"/>
              <a:ext cx="419100" cy="504825"/>
            </a:xfrm>
            <a:prstGeom prst="rect">
              <a:avLst/>
            </a:prstGeom>
          </p:spPr>
        </p:pic>
        <p:sp>
          <p:nvSpPr>
            <p:cNvPr id="42" name="四角形: 角を丸くする 41">
              <a:extLst>
                <a:ext uri="{FF2B5EF4-FFF2-40B4-BE49-F238E27FC236}">
                  <a16:creationId xmlns:a16="http://schemas.microsoft.com/office/drawing/2014/main" id="{61533736-F5A7-455D-9ADF-C96B88B133A2}"/>
                </a:ext>
              </a:extLst>
            </p:cNvPr>
            <p:cNvSpPr/>
            <p:nvPr/>
          </p:nvSpPr>
          <p:spPr>
            <a:xfrm>
              <a:off x="120174" y="3318536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083753AB-80D0-4FB7-9F22-55B0E523578C}"/>
              </a:ext>
            </a:extLst>
          </p:cNvPr>
          <p:cNvCxnSpPr>
            <a:cxnSpLocks/>
          </p:cNvCxnSpPr>
          <p:nvPr/>
        </p:nvCxnSpPr>
        <p:spPr>
          <a:xfrm flipV="1">
            <a:off x="2311480" y="3171093"/>
            <a:ext cx="1371540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図 17">
            <a:extLst>
              <a:ext uri="{FF2B5EF4-FFF2-40B4-BE49-F238E27FC236}">
                <a16:creationId xmlns:a16="http://schemas.microsoft.com/office/drawing/2014/main" id="{F77A1FF8-0E52-4628-9B43-90406B8839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7287" y="4949622"/>
            <a:ext cx="1197521" cy="1908378"/>
          </a:xfrm>
          <a:prstGeom prst="rect">
            <a:avLst/>
          </a:prstGeom>
        </p:spPr>
      </p:pic>
      <p:sp>
        <p:nvSpPr>
          <p:cNvPr id="52" name="吹き出し: 角を丸めた四角形 51">
            <a:extLst>
              <a:ext uri="{FF2B5EF4-FFF2-40B4-BE49-F238E27FC236}">
                <a16:creationId xmlns:a16="http://schemas.microsoft.com/office/drawing/2014/main" id="{2A846737-DA75-4694-9E0D-D1872FD45B18}"/>
              </a:ext>
            </a:extLst>
          </p:cNvPr>
          <p:cNvSpPr/>
          <p:nvPr/>
        </p:nvSpPr>
        <p:spPr>
          <a:xfrm>
            <a:off x="1913664" y="5319889"/>
            <a:ext cx="5011396" cy="1178641"/>
          </a:xfrm>
          <a:prstGeom prst="wedgeRoundRectCallout">
            <a:avLst>
              <a:gd name="adj1" fmla="val 54871"/>
              <a:gd name="adj2" fmla="val -8642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3D6B961E-E5BE-45FE-A899-4C6E6A02DA1C}"/>
              </a:ext>
            </a:extLst>
          </p:cNvPr>
          <p:cNvGrpSpPr/>
          <p:nvPr/>
        </p:nvGrpSpPr>
        <p:grpSpPr>
          <a:xfrm>
            <a:off x="2228050" y="5445218"/>
            <a:ext cx="4382624" cy="900246"/>
            <a:chOff x="784180" y="5400939"/>
            <a:chExt cx="4382624" cy="900246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BB28A8F1-74CC-4FF6-A8F3-65EC1BFA0C13}"/>
                </a:ext>
              </a:extLst>
            </p:cNvPr>
            <p:cNvSpPr txBox="1"/>
            <p:nvPr/>
          </p:nvSpPr>
          <p:spPr>
            <a:xfrm>
              <a:off x="803237" y="5400939"/>
              <a:ext cx="4363567" cy="90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数字の部分をクリックすると鍵盤が表示されるよ！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鳴らしたい音の鍵盤を押して設定しよう！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FB07558C-A8CC-4701-AB39-52B9F7A01475}"/>
                </a:ext>
              </a:extLst>
            </p:cNvPr>
            <p:cNvSpPr txBox="1"/>
            <p:nvPr/>
          </p:nvSpPr>
          <p:spPr>
            <a:xfrm>
              <a:off x="803237" y="5469417"/>
              <a:ext cx="55013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すうじ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ED3BD285-760D-41AE-931B-948E9DB6A341}"/>
                </a:ext>
              </a:extLst>
            </p:cNvPr>
            <p:cNvSpPr txBox="1"/>
            <p:nvPr/>
          </p:nvSpPr>
          <p:spPr>
            <a:xfrm>
              <a:off x="3645356" y="5469417"/>
              <a:ext cx="55013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E41822D9-F8D2-4717-A1DF-3EFF3689EAB2}"/>
                </a:ext>
              </a:extLst>
            </p:cNvPr>
            <p:cNvSpPr txBox="1"/>
            <p:nvPr/>
          </p:nvSpPr>
          <p:spPr>
            <a:xfrm>
              <a:off x="3121390" y="5895761"/>
              <a:ext cx="56163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B63D55FD-502F-4C9A-8A74-1843F7AB3CD8}"/>
                </a:ext>
              </a:extLst>
            </p:cNvPr>
            <p:cNvSpPr txBox="1"/>
            <p:nvPr/>
          </p:nvSpPr>
          <p:spPr>
            <a:xfrm>
              <a:off x="2600850" y="5895761"/>
              <a:ext cx="3405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93328A6E-D699-49AD-A98C-2F99F1B1B119}"/>
                </a:ext>
              </a:extLst>
            </p:cNvPr>
            <p:cNvSpPr txBox="1"/>
            <p:nvPr/>
          </p:nvSpPr>
          <p:spPr>
            <a:xfrm>
              <a:off x="1590433" y="5895761"/>
              <a:ext cx="55013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おと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42B9FEB1-967F-469D-9B60-E3FE0F9FDC5A}"/>
                </a:ext>
              </a:extLst>
            </p:cNvPr>
            <p:cNvSpPr txBox="1"/>
            <p:nvPr/>
          </p:nvSpPr>
          <p:spPr>
            <a:xfrm>
              <a:off x="1315364" y="5469417"/>
              <a:ext cx="55013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4BE9A2E4-C29B-4E7E-AD85-B630291F472E}"/>
                </a:ext>
              </a:extLst>
            </p:cNvPr>
            <p:cNvSpPr txBox="1"/>
            <p:nvPr/>
          </p:nvSpPr>
          <p:spPr>
            <a:xfrm>
              <a:off x="3092463" y="5469417"/>
              <a:ext cx="55013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けんばん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A86F40C9-DD56-4429-B8CE-B19F7A9A55AD}"/>
                </a:ext>
              </a:extLst>
            </p:cNvPr>
            <p:cNvSpPr txBox="1"/>
            <p:nvPr/>
          </p:nvSpPr>
          <p:spPr>
            <a:xfrm>
              <a:off x="784180" y="5895761"/>
              <a:ext cx="36243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3E5A2CCC-775F-4725-A9B1-F82A2002631F}"/>
                </a:ext>
              </a:extLst>
            </p:cNvPr>
            <p:cNvSpPr txBox="1"/>
            <p:nvPr/>
          </p:nvSpPr>
          <p:spPr>
            <a:xfrm>
              <a:off x="2065053" y="5895761"/>
              <a:ext cx="55013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けんばん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4FE78BF9-1C6D-409A-8CC4-55624D6A2EF8}"/>
              </a:ext>
            </a:extLst>
          </p:cNvPr>
          <p:cNvGrpSpPr/>
          <p:nvPr/>
        </p:nvGrpSpPr>
        <p:grpSpPr>
          <a:xfrm>
            <a:off x="618636" y="1864770"/>
            <a:ext cx="8380640" cy="619801"/>
            <a:chOff x="618636" y="1864770"/>
            <a:chExt cx="8380640" cy="619801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D9C50B88-DE5B-4272-897A-5298ACBD54D7}"/>
                </a:ext>
              </a:extLst>
            </p:cNvPr>
            <p:cNvSpPr txBox="1"/>
            <p:nvPr/>
          </p:nvSpPr>
          <p:spPr>
            <a:xfrm>
              <a:off x="618636" y="1864770"/>
              <a:ext cx="838064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メロディーは「音」の　　　　　　　　　のブロックを組み合わせて作ります。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46F179F7-544F-4CC9-88D2-338A7DE1743D}"/>
                </a:ext>
              </a:extLst>
            </p:cNvPr>
            <p:cNvSpPr txBox="1"/>
            <p:nvPr/>
          </p:nvSpPr>
          <p:spPr>
            <a:xfrm>
              <a:off x="6306740" y="1947041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7D9818E1-41C8-47DD-89F5-8C6EF95488F8}"/>
                </a:ext>
              </a:extLst>
            </p:cNvPr>
            <p:cNvSpPr txBox="1"/>
            <p:nvPr/>
          </p:nvSpPr>
          <p:spPr>
            <a:xfrm>
              <a:off x="2197573" y="1927209"/>
              <a:ext cx="46405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おと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BAA9CBE2-6E0A-4B9F-B4BF-3D86CA8445AA}"/>
                </a:ext>
              </a:extLst>
            </p:cNvPr>
            <p:cNvSpPr txBox="1"/>
            <p:nvPr/>
          </p:nvSpPr>
          <p:spPr>
            <a:xfrm>
              <a:off x="6733370" y="1947041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6DC987B6-734E-455C-8578-9DCBE58D0D87}"/>
                </a:ext>
              </a:extLst>
            </p:cNvPr>
            <p:cNvSpPr txBox="1"/>
            <p:nvPr/>
          </p:nvSpPr>
          <p:spPr>
            <a:xfrm>
              <a:off x="7657651" y="1947041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7A136AD8-85D9-42E7-B13B-22130EFDCD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53787" y="2019711"/>
              <a:ext cx="2141406" cy="4648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269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歩行者信号を作ろう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BCE8FC-BE01-4AAE-A135-5D097FC36BBC}"/>
              </a:ext>
            </a:extLst>
          </p:cNvPr>
          <p:cNvSpPr txBox="1"/>
          <p:nvPr/>
        </p:nvSpPr>
        <p:spPr>
          <a:xfrm>
            <a:off x="525413" y="379655"/>
            <a:ext cx="1579903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ほこうしゃしんごう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E49D0C6-446B-4F88-AE59-A92CFBC256F9}"/>
              </a:ext>
            </a:extLst>
          </p:cNvPr>
          <p:cNvSpPr txBox="1"/>
          <p:nvPr/>
        </p:nvSpPr>
        <p:spPr>
          <a:xfrm>
            <a:off x="2295994" y="368693"/>
            <a:ext cx="4861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845A58A-BD24-48A4-BDA6-5397E4689DAC}"/>
              </a:ext>
            </a:extLst>
          </p:cNvPr>
          <p:cNvSpPr txBox="1"/>
          <p:nvPr/>
        </p:nvSpPr>
        <p:spPr>
          <a:xfrm>
            <a:off x="525413" y="1500786"/>
            <a:ext cx="532940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青の時に鳴らすメロディー・・・「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ピヨピヨ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8028D64-424B-46D8-B96B-07D6514E8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7542" y="2312818"/>
            <a:ext cx="2914650" cy="2019300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C6FD238D-28FD-4A77-904E-A5D72FD60B4A}"/>
              </a:ext>
            </a:extLst>
          </p:cNvPr>
          <p:cNvGrpSpPr/>
          <p:nvPr/>
        </p:nvGrpSpPr>
        <p:grpSpPr>
          <a:xfrm>
            <a:off x="334735" y="3269075"/>
            <a:ext cx="652422" cy="639195"/>
            <a:chOff x="303415" y="2322618"/>
            <a:chExt cx="652422" cy="639195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38850C09-2722-4CE2-890E-83E234362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7516" y="2408035"/>
              <a:ext cx="561975" cy="485775"/>
            </a:xfrm>
            <a:prstGeom prst="rect">
              <a:avLst/>
            </a:prstGeom>
          </p:spPr>
        </p:pic>
        <p:sp>
          <p:nvSpPr>
            <p:cNvPr id="10" name="四角形: 角を丸くする 9">
              <a:extLst>
                <a:ext uri="{FF2B5EF4-FFF2-40B4-BE49-F238E27FC236}">
                  <a16:creationId xmlns:a16="http://schemas.microsoft.com/office/drawing/2014/main" id="{B2328734-EC2B-4F69-8FE0-A3C89F2FBB9E}"/>
                </a:ext>
              </a:extLst>
            </p:cNvPr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77A2FCE5-3DD6-4C1E-9255-81E6E4014CA2}"/>
              </a:ext>
            </a:extLst>
          </p:cNvPr>
          <p:cNvCxnSpPr>
            <a:cxnSpLocks/>
          </p:cNvCxnSpPr>
          <p:nvPr/>
        </p:nvCxnSpPr>
        <p:spPr>
          <a:xfrm>
            <a:off x="987157" y="3464438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B8D8E8BE-5D09-4763-81D9-991F739C5ED9}"/>
              </a:ext>
            </a:extLst>
          </p:cNvPr>
          <p:cNvGrpSpPr/>
          <p:nvPr/>
        </p:nvGrpSpPr>
        <p:grpSpPr>
          <a:xfrm>
            <a:off x="334735" y="2572213"/>
            <a:ext cx="652422" cy="639195"/>
            <a:chOff x="120174" y="3318536"/>
            <a:chExt cx="652422" cy="639195"/>
          </a:xfrm>
        </p:grpSpPr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3818F229-B996-4D29-A04C-AD2057ACF1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8465" y="3391605"/>
              <a:ext cx="419100" cy="504825"/>
            </a:xfrm>
            <a:prstGeom prst="rect">
              <a:avLst/>
            </a:prstGeom>
          </p:spPr>
        </p:pic>
        <p:sp>
          <p:nvSpPr>
            <p:cNvPr id="15" name="四角形: 角を丸くする 14">
              <a:extLst>
                <a:ext uri="{FF2B5EF4-FFF2-40B4-BE49-F238E27FC236}">
                  <a16:creationId xmlns:a16="http://schemas.microsoft.com/office/drawing/2014/main" id="{64492130-9B59-4E1A-8BC8-7890A7CC48B1}"/>
                </a:ext>
              </a:extLst>
            </p:cNvPr>
            <p:cNvSpPr/>
            <p:nvPr/>
          </p:nvSpPr>
          <p:spPr>
            <a:xfrm>
              <a:off x="120174" y="3318536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6E329398-2CC5-459A-B474-9576D38D4590}"/>
              </a:ext>
            </a:extLst>
          </p:cNvPr>
          <p:cNvCxnSpPr>
            <a:cxnSpLocks/>
          </p:cNvCxnSpPr>
          <p:nvPr/>
        </p:nvCxnSpPr>
        <p:spPr>
          <a:xfrm>
            <a:off x="987157" y="3010779"/>
            <a:ext cx="43327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C2E18882-14BB-4552-B33B-35963D464317}"/>
              </a:ext>
            </a:extLst>
          </p:cNvPr>
          <p:cNvCxnSpPr>
            <a:cxnSpLocks/>
          </p:cNvCxnSpPr>
          <p:nvPr/>
        </p:nvCxnSpPr>
        <p:spPr>
          <a:xfrm>
            <a:off x="987157" y="3731350"/>
            <a:ext cx="43327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1508CF5D-9C6B-42E1-A684-3A7F24F1643B}"/>
              </a:ext>
            </a:extLst>
          </p:cNvPr>
          <p:cNvGrpSpPr/>
          <p:nvPr/>
        </p:nvGrpSpPr>
        <p:grpSpPr>
          <a:xfrm>
            <a:off x="4525055" y="2300634"/>
            <a:ext cx="3791512" cy="838273"/>
            <a:chOff x="4402578" y="2300634"/>
            <a:chExt cx="3791512" cy="838273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8EE0BD7F-593F-4166-80D7-3A122F8723EB}"/>
                </a:ext>
              </a:extLst>
            </p:cNvPr>
            <p:cNvSpPr txBox="1"/>
            <p:nvPr/>
          </p:nvSpPr>
          <p:spPr>
            <a:xfrm>
              <a:off x="4402578" y="2325695"/>
              <a:ext cx="379151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115D5298-FA79-4F17-8D38-1D7A8431A2F5}"/>
                </a:ext>
              </a:extLst>
            </p:cNvPr>
            <p:cNvSpPr txBox="1"/>
            <p:nvPr/>
          </p:nvSpPr>
          <p:spPr>
            <a:xfrm>
              <a:off x="4545631" y="2403526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6A8CEA8-91AD-4CFF-8916-0887250534DD}"/>
                </a:ext>
              </a:extLst>
            </p:cNvPr>
            <p:cNvSpPr txBox="1"/>
            <p:nvPr/>
          </p:nvSpPr>
          <p:spPr>
            <a:xfrm>
              <a:off x="7337551" y="239464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956E29B2-13AF-4A50-B147-69277A9AA0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58935" y="2300634"/>
              <a:ext cx="1265030" cy="838273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C290790C-ED02-42B6-A15C-AE051B137076}"/>
              </a:ext>
            </a:extLst>
          </p:cNvPr>
          <p:cNvGrpSpPr/>
          <p:nvPr/>
        </p:nvGrpSpPr>
        <p:grpSpPr>
          <a:xfrm>
            <a:off x="388836" y="5614457"/>
            <a:ext cx="5961225" cy="579536"/>
            <a:chOff x="3182774" y="3532007"/>
            <a:chExt cx="5961225" cy="579536"/>
          </a:xfrm>
        </p:grpSpPr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FCBCA378-B8B2-420C-83A9-2D5DE065214A}"/>
                </a:ext>
              </a:extLst>
            </p:cNvPr>
            <p:cNvSpPr txBox="1"/>
            <p:nvPr/>
          </p:nvSpPr>
          <p:spPr>
            <a:xfrm>
              <a:off x="3182774" y="3532007"/>
              <a:ext cx="596122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を選び、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0.5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CA756A4-98AC-4014-9A87-A2B83A25B76D}"/>
                </a:ext>
              </a:extLst>
            </p:cNvPr>
            <p:cNvSpPr txBox="1"/>
            <p:nvPr/>
          </p:nvSpPr>
          <p:spPr>
            <a:xfrm>
              <a:off x="3325829" y="3603031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F77EDF29-5CBA-46D9-A3D0-28825040A3BE}"/>
                </a:ext>
              </a:extLst>
            </p:cNvPr>
            <p:cNvSpPr txBox="1"/>
            <p:nvPr/>
          </p:nvSpPr>
          <p:spPr>
            <a:xfrm>
              <a:off x="5891821" y="360303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6" name="図 45">
              <a:extLst>
                <a:ext uri="{FF2B5EF4-FFF2-40B4-BE49-F238E27FC236}">
                  <a16:creationId xmlns:a16="http://schemas.microsoft.com/office/drawing/2014/main" id="{BC96CDAF-C105-4E13-B80C-57F37DEC9C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71599" y="3639062"/>
              <a:ext cx="1082134" cy="472481"/>
            </a:xfrm>
            <a:prstGeom prst="rect">
              <a:avLst/>
            </a:prstGeom>
          </p:spPr>
        </p:pic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F6C68E24-BB0E-44D2-9058-E2EB7D1828E4}"/>
                </a:ext>
              </a:extLst>
            </p:cNvPr>
            <p:cNvSpPr txBox="1"/>
            <p:nvPr/>
          </p:nvSpPr>
          <p:spPr>
            <a:xfrm>
              <a:off x="7101725" y="3603031"/>
              <a:ext cx="6458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E2FF8B8B-9E67-414F-B6D8-7FEEB299A3FC}"/>
                </a:ext>
              </a:extLst>
            </p:cNvPr>
            <p:cNvSpPr txBox="1"/>
            <p:nvPr/>
          </p:nvSpPr>
          <p:spPr>
            <a:xfrm>
              <a:off x="7855749" y="3603031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079E7ED-F2B5-48A0-8DD9-1943C45D1048}"/>
              </a:ext>
            </a:extLst>
          </p:cNvPr>
          <p:cNvSpPr txBox="1"/>
          <p:nvPr/>
        </p:nvSpPr>
        <p:spPr>
          <a:xfrm>
            <a:off x="453026" y="1554298"/>
            <a:ext cx="5408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10AFA298-2F45-499B-9BF8-BD6975DD2AE0}"/>
              </a:ext>
            </a:extLst>
          </p:cNvPr>
          <p:cNvSpPr txBox="1"/>
          <p:nvPr/>
        </p:nvSpPr>
        <p:spPr>
          <a:xfrm>
            <a:off x="906422" y="1554298"/>
            <a:ext cx="5408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E9AC3DEA-0DA6-4623-9CE2-EEA80C12237F}"/>
              </a:ext>
            </a:extLst>
          </p:cNvPr>
          <p:cNvSpPr txBox="1"/>
          <p:nvPr/>
        </p:nvSpPr>
        <p:spPr>
          <a:xfrm>
            <a:off x="1374875" y="1554298"/>
            <a:ext cx="5408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6E1FCA46-E16E-4495-86DC-A97ED56A565B}"/>
              </a:ext>
            </a:extLst>
          </p:cNvPr>
          <p:cNvGrpSpPr/>
          <p:nvPr/>
        </p:nvGrpSpPr>
        <p:grpSpPr>
          <a:xfrm>
            <a:off x="4525055" y="3201039"/>
            <a:ext cx="4423636" cy="1131079"/>
            <a:chOff x="4525055" y="3201039"/>
            <a:chExt cx="4423636" cy="1131079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42242BB9-B3E5-4983-9983-0ECB103AB4D7}"/>
                </a:ext>
              </a:extLst>
            </p:cNvPr>
            <p:cNvSpPr txBox="1"/>
            <p:nvPr/>
          </p:nvSpPr>
          <p:spPr>
            <a:xfrm>
              <a:off x="4525055" y="3201039"/>
              <a:ext cx="442363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93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0.25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秒間鳴らす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B96889E6-1F80-49A6-894D-2E1A4C818147}"/>
                </a:ext>
              </a:extLst>
            </p:cNvPr>
            <p:cNvSpPr txBox="1"/>
            <p:nvPr/>
          </p:nvSpPr>
          <p:spPr>
            <a:xfrm>
              <a:off x="4668109" y="3278870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おと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7C251F90-7F9D-4EF9-9F7E-C7595B15FEC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765052" y="3352430"/>
              <a:ext cx="2141406" cy="464860"/>
            </a:xfrm>
            <a:prstGeom prst="rect">
              <a:avLst/>
            </a:prstGeom>
          </p:spPr>
        </p:pic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351AD203-9404-467C-833C-A71A304DE02C}"/>
                </a:ext>
              </a:extLst>
            </p:cNvPr>
            <p:cNvSpPr txBox="1"/>
            <p:nvPr/>
          </p:nvSpPr>
          <p:spPr>
            <a:xfrm>
              <a:off x="5577539" y="3820152"/>
              <a:ext cx="11363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びょうかん 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AC75C434-03B9-46A3-A42F-E289541D02EF}"/>
                </a:ext>
              </a:extLst>
            </p:cNvPr>
            <p:cNvSpPr txBox="1"/>
            <p:nvPr/>
          </p:nvSpPr>
          <p:spPr>
            <a:xfrm>
              <a:off x="7346442" y="3828482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2C68F970-152E-4588-A70D-9A5535C28007}"/>
                </a:ext>
              </a:extLst>
            </p:cNvPr>
            <p:cNvSpPr txBox="1"/>
            <p:nvPr/>
          </p:nvSpPr>
          <p:spPr>
            <a:xfrm>
              <a:off x="7921722" y="327886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EA950ACE-E28D-45CA-8402-8E0B3DBB78A7}"/>
              </a:ext>
            </a:extLst>
          </p:cNvPr>
          <p:cNvGrpSpPr/>
          <p:nvPr/>
        </p:nvGrpSpPr>
        <p:grpSpPr>
          <a:xfrm>
            <a:off x="388836" y="4770684"/>
            <a:ext cx="8165392" cy="616251"/>
            <a:chOff x="388836" y="4770684"/>
            <a:chExt cx="8165392" cy="616251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A8166359-7298-4DFB-A630-8715403B4828}"/>
                </a:ext>
              </a:extLst>
            </p:cNvPr>
            <p:cNvSpPr txBox="1"/>
            <p:nvPr/>
          </p:nvSpPr>
          <p:spPr>
            <a:xfrm>
              <a:off x="388836" y="4770684"/>
              <a:ext cx="816539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を選び、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89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0.25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秒間鳴らす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21795F8B-48DB-4ED1-9CD0-344A071231F5}"/>
                </a:ext>
              </a:extLst>
            </p:cNvPr>
            <p:cNvSpPr txBox="1"/>
            <p:nvPr/>
          </p:nvSpPr>
          <p:spPr>
            <a:xfrm>
              <a:off x="558524" y="4848515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おと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9" name="図 38">
              <a:extLst>
                <a:ext uri="{FF2B5EF4-FFF2-40B4-BE49-F238E27FC236}">
                  <a16:creationId xmlns:a16="http://schemas.microsoft.com/office/drawing/2014/main" id="{12445C09-4201-4C92-A759-A133CA94622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628833" y="4922075"/>
              <a:ext cx="2141406" cy="464860"/>
            </a:xfrm>
            <a:prstGeom prst="rect">
              <a:avLst/>
            </a:prstGeom>
          </p:spPr>
        </p:pic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E01C2390-34B3-4E98-80A9-757AD28AB882}"/>
                </a:ext>
              </a:extLst>
            </p:cNvPr>
            <p:cNvSpPr txBox="1"/>
            <p:nvPr/>
          </p:nvSpPr>
          <p:spPr>
            <a:xfrm>
              <a:off x="5580417" y="4822224"/>
              <a:ext cx="11363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びょうかん 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28A85B93-4EFA-401C-B202-259FADD9E884}"/>
                </a:ext>
              </a:extLst>
            </p:cNvPr>
            <p:cNvSpPr txBox="1"/>
            <p:nvPr/>
          </p:nvSpPr>
          <p:spPr>
            <a:xfrm>
              <a:off x="7349320" y="4830554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2CCE8568-21D8-4E48-8E83-416593B3FCD7}"/>
                </a:ext>
              </a:extLst>
            </p:cNvPr>
            <p:cNvSpPr txBox="1"/>
            <p:nvPr/>
          </p:nvSpPr>
          <p:spPr>
            <a:xfrm>
              <a:off x="3793888" y="484851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25704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F29C1F6-EC2D-4EDF-9908-A3FBC5089B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546" y="2649747"/>
            <a:ext cx="2781300" cy="16002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歩行者信号を作ろう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BCE8FC-BE01-4AAE-A135-5D097FC36BBC}"/>
              </a:ext>
            </a:extLst>
          </p:cNvPr>
          <p:cNvSpPr txBox="1"/>
          <p:nvPr/>
        </p:nvSpPr>
        <p:spPr>
          <a:xfrm>
            <a:off x="525413" y="379655"/>
            <a:ext cx="1579903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ほこうしゃしんごう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E49D0C6-446B-4F88-AE59-A92CFBC256F9}"/>
              </a:ext>
            </a:extLst>
          </p:cNvPr>
          <p:cNvSpPr txBox="1"/>
          <p:nvPr/>
        </p:nvSpPr>
        <p:spPr>
          <a:xfrm>
            <a:off x="2295994" y="368693"/>
            <a:ext cx="4861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845A58A-BD24-48A4-BDA6-5397E4689DAC}"/>
              </a:ext>
            </a:extLst>
          </p:cNvPr>
          <p:cNvSpPr txBox="1"/>
          <p:nvPr/>
        </p:nvSpPr>
        <p:spPr>
          <a:xfrm>
            <a:off x="525413" y="1500786"/>
            <a:ext cx="738104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信号が変わるとき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に鳴らすメロディー・・・「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ブービー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C6FD238D-28FD-4A77-904E-A5D72FD60B4A}"/>
              </a:ext>
            </a:extLst>
          </p:cNvPr>
          <p:cNvGrpSpPr/>
          <p:nvPr/>
        </p:nvGrpSpPr>
        <p:grpSpPr>
          <a:xfrm>
            <a:off x="334735" y="3269075"/>
            <a:ext cx="652422" cy="639195"/>
            <a:chOff x="303415" y="2322618"/>
            <a:chExt cx="652422" cy="639195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38850C09-2722-4CE2-890E-83E234362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7516" y="2408035"/>
              <a:ext cx="561975" cy="485775"/>
            </a:xfrm>
            <a:prstGeom prst="rect">
              <a:avLst/>
            </a:prstGeom>
          </p:spPr>
        </p:pic>
        <p:sp>
          <p:nvSpPr>
            <p:cNvPr id="10" name="四角形: 角を丸くする 9">
              <a:extLst>
                <a:ext uri="{FF2B5EF4-FFF2-40B4-BE49-F238E27FC236}">
                  <a16:creationId xmlns:a16="http://schemas.microsoft.com/office/drawing/2014/main" id="{B2328734-EC2B-4F69-8FE0-A3C89F2FBB9E}"/>
                </a:ext>
              </a:extLst>
            </p:cNvPr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77A2FCE5-3DD6-4C1E-9255-81E6E4014CA2}"/>
              </a:ext>
            </a:extLst>
          </p:cNvPr>
          <p:cNvCxnSpPr>
            <a:cxnSpLocks/>
          </p:cNvCxnSpPr>
          <p:nvPr/>
        </p:nvCxnSpPr>
        <p:spPr>
          <a:xfrm>
            <a:off x="987157" y="3464438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B8D8E8BE-5D09-4763-81D9-991F739C5ED9}"/>
              </a:ext>
            </a:extLst>
          </p:cNvPr>
          <p:cNvGrpSpPr/>
          <p:nvPr/>
        </p:nvGrpSpPr>
        <p:grpSpPr>
          <a:xfrm>
            <a:off x="334735" y="2572213"/>
            <a:ext cx="652422" cy="639195"/>
            <a:chOff x="120174" y="3318536"/>
            <a:chExt cx="652422" cy="639195"/>
          </a:xfrm>
        </p:grpSpPr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3818F229-B996-4D29-A04C-AD2057ACF1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8465" y="3391605"/>
              <a:ext cx="419100" cy="504825"/>
            </a:xfrm>
            <a:prstGeom prst="rect">
              <a:avLst/>
            </a:prstGeom>
          </p:spPr>
        </p:pic>
        <p:sp>
          <p:nvSpPr>
            <p:cNvPr id="15" name="四角形: 角を丸くする 14">
              <a:extLst>
                <a:ext uri="{FF2B5EF4-FFF2-40B4-BE49-F238E27FC236}">
                  <a16:creationId xmlns:a16="http://schemas.microsoft.com/office/drawing/2014/main" id="{64492130-9B59-4E1A-8BC8-7890A7CC48B1}"/>
                </a:ext>
              </a:extLst>
            </p:cNvPr>
            <p:cNvSpPr/>
            <p:nvPr/>
          </p:nvSpPr>
          <p:spPr>
            <a:xfrm>
              <a:off x="120174" y="3318536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6E329398-2CC5-459A-B474-9576D38D4590}"/>
              </a:ext>
            </a:extLst>
          </p:cNvPr>
          <p:cNvCxnSpPr>
            <a:cxnSpLocks/>
          </p:cNvCxnSpPr>
          <p:nvPr/>
        </p:nvCxnSpPr>
        <p:spPr>
          <a:xfrm>
            <a:off x="987157" y="3010779"/>
            <a:ext cx="43327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C2E18882-14BB-4552-B33B-35963D464317}"/>
              </a:ext>
            </a:extLst>
          </p:cNvPr>
          <p:cNvCxnSpPr>
            <a:cxnSpLocks/>
          </p:cNvCxnSpPr>
          <p:nvPr/>
        </p:nvCxnSpPr>
        <p:spPr>
          <a:xfrm>
            <a:off x="987157" y="3731350"/>
            <a:ext cx="43327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19F09B37-9FE6-434F-92F9-49629AF3F3E4}"/>
              </a:ext>
            </a:extLst>
          </p:cNvPr>
          <p:cNvSpPr txBox="1"/>
          <p:nvPr/>
        </p:nvSpPr>
        <p:spPr>
          <a:xfrm>
            <a:off x="476878" y="1560861"/>
            <a:ext cx="8004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しんごう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CBA829D2-9394-42A0-AF35-F672D9B2A0B4}"/>
              </a:ext>
            </a:extLst>
          </p:cNvPr>
          <p:cNvSpPr txBox="1"/>
          <p:nvPr/>
        </p:nvSpPr>
        <p:spPr>
          <a:xfrm>
            <a:off x="1141129" y="156086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9E22B39B-5412-4EB6-9F10-02409D0A5360}"/>
              </a:ext>
            </a:extLst>
          </p:cNvPr>
          <p:cNvSpPr txBox="1"/>
          <p:nvPr/>
        </p:nvSpPr>
        <p:spPr>
          <a:xfrm>
            <a:off x="2548166" y="156086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7714F541-A920-47E5-ABBE-58EED79A41E8}"/>
              </a:ext>
            </a:extLst>
          </p:cNvPr>
          <p:cNvGrpSpPr/>
          <p:nvPr/>
        </p:nvGrpSpPr>
        <p:grpSpPr>
          <a:xfrm>
            <a:off x="388836" y="5396487"/>
            <a:ext cx="8165392" cy="616251"/>
            <a:chOff x="388836" y="4770684"/>
            <a:chExt cx="8165392" cy="616251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A8166359-7298-4DFB-A630-8715403B4828}"/>
                </a:ext>
              </a:extLst>
            </p:cNvPr>
            <p:cNvSpPr txBox="1"/>
            <p:nvPr/>
          </p:nvSpPr>
          <p:spPr>
            <a:xfrm>
              <a:off x="388836" y="4770684"/>
              <a:ext cx="816539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を選び、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88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0. 5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秒間鳴らす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21795F8B-48DB-4ED1-9CD0-344A071231F5}"/>
                </a:ext>
              </a:extLst>
            </p:cNvPr>
            <p:cNvSpPr txBox="1"/>
            <p:nvPr/>
          </p:nvSpPr>
          <p:spPr>
            <a:xfrm>
              <a:off x="558524" y="4845193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おと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9" name="図 38">
              <a:extLst>
                <a:ext uri="{FF2B5EF4-FFF2-40B4-BE49-F238E27FC236}">
                  <a16:creationId xmlns:a16="http://schemas.microsoft.com/office/drawing/2014/main" id="{12445C09-4201-4C92-A759-A133CA9462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28833" y="4922075"/>
              <a:ext cx="2141406" cy="464860"/>
            </a:xfrm>
            <a:prstGeom prst="rect">
              <a:avLst/>
            </a:prstGeom>
          </p:spPr>
        </p:pic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E01C2390-34B3-4E98-80A9-757AD28AB882}"/>
                </a:ext>
              </a:extLst>
            </p:cNvPr>
            <p:cNvSpPr txBox="1"/>
            <p:nvPr/>
          </p:nvSpPr>
          <p:spPr>
            <a:xfrm>
              <a:off x="5488520" y="4845193"/>
              <a:ext cx="11363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びょうかん 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28A85B93-4EFA-401C-B202-259FADD9E884}"/>
                </a:ext>
              </a:extLst>
            </p:cNvPr>
            <p:cNvSpPr txBox="1"/>
            <p:nvPr/>
          </p:nvSpPr>
          <p:spPr>
            <a:xfrm>
              <a:off x="7251663" y="4845193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CFC03164-7F0F-4337-80C3-E1B4ED45C6F9}"/>
                </a:ext>
              </a:extLst>
            </p:cNvPr>
            <p:cNvSpPr txBox="1"/>
            <p:nvPr/>
          </p:nvSpPr>
          <p:spPr>
            <a:xfrm>
              <a:off x="3806823" y="4845193"/>
              <a:ext cx="4928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3DC6F339-FBE9-4695-A542-9AB0D34EABC5}"/>
              </a:ext>
            </a:extLst>
          </p:cNvPr>
          <p:cNvGrpSpPr/>
          <p:nvPr/>
        </p:nvGrpSpPr>
        <p:grpSpPr>
          <a:xfrm>
            <a:off x="388836" y="4610979"/>
            <a:ext cx="8165392" cy="616251"/>
            <a:chOff x="388836" y="4770684"/>
            <a:chExt cx="8165392" cy="616251"/>
          </a:xfrm>
        </p:grpSpPr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39F1AA32-B7FF-484D-9E2E-0934DCD0F9EC}"/>
                </a:ext>
              </a:extLst>
            </p:cNvPr>
            <p:cNvSpPr txBox="1"/>
            <p:nvPr/>
          </p:nvSpPr>
          <p:spPr>
            <a:xfrm>
              <a:off x="388836" y="4770684"/>
              <a:ext cx="816539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を選び、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70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0. 5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秒間鳴らす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3231F4E9-C546-49D3-B8BD-88F61922CBDB}"/>
                </a:ext>
              </a:extLst>
            </p:cNvPr>
            <p:cNvSpPr txBox="1"/>
            <p:nvPr/>
          </p:nvSpPr>
          <p:spPr>
            <a:xfrm>
              <a:off x="558524" y="4845193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おと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8" name="図 57">
              <a:extLst>
                <a:ext uri="{FF2B5EF4-FFF2-40B4-BE49-F238E27FC236}">
                  <a16:creationId xmlns:a16="http://schemas.microsoft.com/office/drawing/2014/main" id="{34D9C53E-8236-45FF-A65E-6A706FB70D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28833" y="4922075"/>
              <a:ext cx="2141406" cy="464860"/>
            </a:xfrm>
            <a:prstGeom prst="rect">
              <a:avLst/>
            </a:prstGeom>
          </p:spPr>
        </p:pic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8F550A03-DD2B-4E48-AEFF-F24389BFF3B8}"/>
                </a:ext>
              </a:extLst>
            </p:cNvPr>
            <p:cNvSpPr txBox="1"/>
            <p:nvPr/>
          </p:nvSpPr>
          <p:spPr>
            <a:xfrm>
              <a:off x="5488520" y="4845193"/>
              <a:ext cx="11363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びょうかん 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23C40953-E319-4253-A94A-B16C3DBBB2A6}"/>
                </a:ext>
              </a:extLst>
            </p:cNvPr>
            <p:cNvSpPr txBox="1"/>
            <p:nvPr/>
          </p:nvSpPr>
          <p:spPr>
            <a:xfrm>
              <a:off x="7251663" y="4845193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560219EF-4E15-49E4-B5B8-9AF215F75EFC}"/>
                </a:ext>
              </a:extLst>
            </p:cNvPr>
            <p:cNvSpPr txBox="1"/>
            <p:nvPr/>
          </p:nvSpPr>
          <p:spPr>
            <a:xfrm>
              <a:off x="3806823" y="4845193"/>
              <a:ext cx="4928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83EBE884-72CD-492B-836A-F181631FE1F7}"/>
              </a:ext>
            </a:extLst>
          </p:cNvPr>
          <p:cNvGrpSpPr/>
          <p:nvPr/>
        </p:nvGrpSpPr>
        <p:grpSpPr>
          <a:xfrm>
            <a:off x="4471532" y="2607410"/>
            <a:ext cx="4284210" cy="1265603"/>
            <a:chOff x="4525055" y="2191171"/>
            <a:chExt cx="4284210" cy="1265603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8EE0BD7F-593F-4166-80D7-3A122F8723EB}"/>
                </a:ext>
              </a:extLst>
            </p:cNvPr>
            <p:cNvSpPr txBox="1"/>
            <p:nvPr/>
          </p:nvSpPr>
          <p:spPr>
            <a:xfrm>
              <a:off x="4525055" y="2325695"/>
              <a:ext cx="428421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4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回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115D5298-FA79-4F17-8D38-1D7A8431A2F5}"/>
                </a:ext>
              </a:extLst>
            </p:cNvPr>
            <p:cNvSpPr txBox="1"/>
            <p:nvPr/>
          </p:nvSpPr>
          <p:spPr>
            <a:xfrm>
              <a:off x="4668108" y="2403526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6A8CEA8-91AD-4CFF-8916-0887250534DD}"/>
                </a:ext>
              </a:extLst>
            </p:cNvPr>
            <p:cNvSpPr txBox="1"/>
            <p:nvPr/>
          </p:nvSpPr>
          <p:spPr>
            <a:xfrm>
              <a:off x="7460028" y="239464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956E29B2-13AF-4A50-B147-69277A9AA0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58779" y="2191171"/>
              <a:ext cx="1265030" cy="838273"/>
            </a:xfrm>
            <a:prstGeom prst="rect">
              <a:avLst/>
            </a:prstGeom>
          </p:spPr>
        </p:pic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813DA323-1115-4F0B-B031-8E0D2AFCEF4C}"/>
                </a:ext>
              </a:extLst>
            </p:cNvPr>
            <p:cNvSpPr txBox="1"/>
            <p:nvPr/>
          </p:nvSpPr>
          <p:spPr>
            <a:xfrm>
              <a:off x="5488520" y="2943720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AF66E91F-7571-4170-8252-F10F774D3249}"/>
                </a:ext>
              </a:extLst>
            </p:cNvPr>
            <p:cNvSpPr txBox="1"/>
            <p:nvPr/>
          </p:nvSpPr>
          <p:spPr>
            <a:xfrm>
              <a:off x="4829235" y="294565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71213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歩行者信号を作ろう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BCE8FC-BE01-4AAE-A135-5D097FC36BBC}"/>
              </a:ext>
            </a:extLst>
          </p:cNvPr>
          <p:cNvSpPr txBox="1"/>
          <p:nvPr/>
        </p:nvSpPr>
        <p:spPr>
          <a:xfrm>
            <a:off x="525413" y="379655"/>
            <a:ext cx="1579903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ほこうしゃしんごう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E49D0C6-446B-4F88-AE59-A92CFBC256F9}"/>
              </a:ext>
            </a:extLst>
          </p:cNvPr>
          <p:cNvSpPr txBox="1"/>
          <p:nvPr/>
        </p:nvSpPr>
        <p:spPr>
          <a:xfrm>
            <a:off x="2295994" y="368693"/>
            <a:ext cx="4861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1C737529-936D-4B49-B46B-912D809520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863" y="1629592"/>
            <a:ext cx="1966987" cy="4145563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0C06D68-8589-4051-BDE5-53053409D729}"/>
              </a:ext>
            </a:extLst>
          </p:cNvPr>
          <p:cNvGrpSpPr/>
          <p:nvPr/>
        </p:nvGrpSpPr>
        <p:grpSpPr>
          <a:xfrm>
            <a:off x="780065" y="1052511"/>
            <a:ext cx="4355145" cy="577081"/>
            <a:chOff x="3963232" y="1476148"/>
            <a:chExt cx="4355145" cy="577081"/>
          </a:xfrm>
        </p:grpSpPr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AA5522AF-9D5E-4299-8A74-DC2269AD7EA3}"/>
                </a:ext>
              </a:extLst>
            </p:cNvPr>
            <p:cNvSpPr txBox="1"/>
            <p:nvPr/>
          </p:nvSpPr>
          <p:spPr>
            <a:xfrm>
              <a:off x="4025378" y="1476148"/>
              <a:ext cx="429299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先に作ったブロックと組み合わせます。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CE5E67F0-D948-480E-8DC7-C3C5AEBAD5E8}"/>
                </a:ext>
              </a:extLst>
            </p:cNvPr>
            <p:cNvSpPr txBox="1"/>
            <p:nvPr/>
          </p:nvSpPr>
          <p:spPr>
            <a:xfrm>
              <a:off x="3963232" y="1506482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E241248E-C59C-40C8-B21A-CAF209F746BB}"/>
                </a:ext>
              </a:extLst>
            </p:cNvPr>
            <p:cNvSpPr txBox="1"/>
            <p:nvPr/>
          </p:nvSpPr>
          <p:spPr>
            <a:xfrm>
              <a:off x="4412138" y="150648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7B5A9155-7317-480B-9BAC-4D9D1F22F08E}"/>
                </a:ext>
              </a:extLst>
            </p:cNvPr>
            <p:cNvSpPr txBox="1"/>
            <p:nvPr/>
          </p:nvSpPr>
          <p:spPr>
            <a:xfrm>
              <a:off x="6242418" y="150648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661CCEC6-95FA-4001-B6A6-EFEB7E1F455F}"/>
                </a:ext>
              </a:extLst>
            </p:cNvPr>
            <p:cNvSpPr txBox="1"/>
            <p:nvPr/>
          </p:nvSpPr>
          <p:spPr>
            <a:xfrm>
              <a:off x="6709798" y="150648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49" name="図 48">
            <a:extLst>
              <a:ext uri="{FF2B5EF4-FFF2-40B4-BE49-F238E27FC236}">
                <a16:creationId xmlns:a16="http://schemas.microsoft.com/office/drawing/2014/main" id="{FE1E7A8C-1AF7-47B6-845F-99D54B4BDA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1161" y="5119580"/>
            <a:ext cx="2276927" cy="1577479"/>
          </a:xfrm>
          <a:prstGeom prst="rect">
            <a:avLst/>
          </a:prstGeom>
        </p:spPr>
      </p:pic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68B451E2-26C6-473F-AC98-5175F2161A6C}"/>
              </a:ext>
            </a:extLst>
          </p:cNvPr>
          <p:cNvSpPr/>
          <p:nvPr/>
        </p:nvSpPr>
        <p:spPr>
          <a:xfrm>
            <a:off x="710830" y="3357250"/>
            <a:ext cx="1058980" cy="330959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4" name="正方形/長方形 63">
            <a:extLst>
              <a:ext uri="{FF2B5EF4-FFF2-40B4-BE49-F238E27FC236}">
                <a16:creationId xmlns:a16="http://schemas.microsoft.com/office/drawing/2014/main" id="{9D068BC7-05D2-40DF-A042-0EEA02B339A0}"/>
              </a:ext>
            </a:extLst>
          </p:cNvPr>
          <p:cNvSpPr/>
          <p:nvPr/>
        </p:nvSpPr>
        <p:spPr>
          <a:xfrm>
            <a:off x="2181160" y="5119579"/>
            <a:ext cx="2276927" cy="1577479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65" name="直線矢印コネクタ 64">
            <a:extLst>
              <a:ext uri="{FF2B5EF4-FFF2-40B4-BE49-F238E27FC236}">
                <a16:creationId xmlns:a16="http://schemas.microsoft.com/office/drawing/2014/main" id="{F9D66BBA-5C9F-40A6-AB0D-A1E296AAA14D}"/>
              </a:ext>
            </a:extLst>
          </p:cNvPr>
          <p:cNvCxnSpPr>
            <a:cxnSpLocks/>
            <a:stCxn id="64" idx="0"/>
            <a:endCxn id="51" idx="3"/>
          </p:cNvCxnSpPr>
          <p:nvPr/>
        </p:nvCxnSpPr>
        <p:spPr>
          <a:xfrm flipH="1" flipV="1">
            <a:off x="1769810" y="3522730"/>
            <a:ext cx="1549814" cy="1596849"/>
          </a:xfrm>
          <a:prstGeom prst="straightConnector1">
            <a:avLst/>
          </a:prstGeom>
          <a:ln w="28575">
            <a:solidFill>
              <a:srgbClr val="FF00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398BF834-4B60-49A8-9A5C-E98DC2E69BD4}"/>
              </a:ext>
            </a:extLst>
          </p:cNvPr>
          <p:cNvGrpSpPr/>
          <p:nvPr/>
        </p:nvGrpSpPr>
        <p:grpSpPr>
          <a:xfrm>
            <a:off x="2697145" y="3994344"/>
            <a:ext cx="2079304" cy="469359"/>
            <a:chOff x="2533850" y="4097774"/>
            <a:chExt cx="2079304" cy="469359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5CDD3EE1-0073-4452-8C07-497BF0EC95FB}"/>
                </a:ext>
              </a:extLst>
            </p:cNvPr>
            <p:cNvSpPr txBox="1"/>
            <p:nvPr/>
          </p:nvSpPr>
          <p:spPr>
            <a:xfrm>
              <a:off x="2533850" y="4097774"/>
              <a:ext cx="2079304" cy="469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ブロックを入れ替える。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11EFA6C4-6CE6-4865-AFF3-77D65A6F0415}"/>
                </a:ext>
              </a:extLst>
            </p:cNvPr>
            <p:cNvSpPr txBox="1"/>
            <p:nvPr/>
          </p:nvSpPr>
          <p:spPr>
            <a:xfrm>
              <a:off x="3429840" y="4175403"/>
              <a:ext cx="3405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287C83A1-7D40-4755-BAEB-301308C26372}"/>
                </a:ext>
              </a:extLst>
            </p:cNvPr>
            <p:cNvSpPr txBox="1"/>
            <p:nvPr/>
          </p:nvSpPr>
          <p:spPr>
            <a:xfrm>
              <a:off x="3796139" y="4175403"/>
              <a:ext cx="3405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32" name="図 31">
            <a:extLst>
              <a:ext uri="{FF2B5EF4-FFF2-40B4-BE49-F238E27FC236}">
                <a16:creationId xmlns:a16="http://schemas.microsoft.com/office/drawing/2014/main" id="{3B785768-FE79-4849-92C6-35A8A68DC4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6560" y="1589350"/>
            <a:ext cx="2289483" cy="4999935"/>
          </a:xfrm>
          <a:prstGeom prst="rect">
            <a:avLst/>
          </a:prstGeom>
        </p:spPr>
      </p:pic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4E2762D4-C1B1-4111-BF0C-F4C04605B030}"/>
              </a:ext>
            </a:extLst>
          </p:cNvPr>
          <p:cNvSpPr/>
          <p:nvPr/>
        </p:nvSpPr>
        <p:spPr>
          <a:xfrm>
            <a:off x="5698198" y="3205605"/>
            <a:ext cx="2137846" cy="146405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0" name="矢印: 右 69">
            <a:extLst>
              <a:ext uri="{FF2B5EF4-FFF2-40B4-BE49-F238E27FC236}">
                <a16:creationId xmlns:a16="http://schemas.microsoft.com/office/drawing/2014/main" id="{73051A60-434A-43A8-915F-CF1B6B48A445}"/>
              </a:ext>
            </a:extLst>
          </p:cNvPr>
          <p:cNvSpPr/>
          <p:nvPr/>
        </p:nvSpPr>
        <p:spPr>
          <a:xfrm>
            <a:off x="4153480" y="3124654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2636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図 31">
            <a:extLst>
              <a:ext uri="{FF2B5EF4-FFF2-40B4-BE49-F238E27FC236}">
                <a16:creationId xmlns:a16="http://schemas.microsoft.com/office/drawing/2014/main" id="{3B785768-FE79-4849-92C6-35A8A68DC4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816" y="1019668"/>
            <a:ext cx="2499542" cy="545867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歩行者信号を作ろう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BCE8FC-BE01-4AAE-A135-5D097FC36BBC}"/>
              </a:ext>
            </a:extLst>
          </p:cNvPr>
          <p:cNvSpPr txBox="1"/>
          <p:nvPr/>
        </p:nvSpPr>
        <p:spPr>
          <a:xfrm>
            <a:off x="525413" y="379655"/>
            <a:ext cx="1579903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ほこうしゃしんごう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E49D0C6-446B-4F88-AE59-A92CFBC256F9}"/>
              </a:ext>
            </a:extLst>
          </p:cNvPr>
          <p:cNvSpPr txBox="1"/>
          <p:nvPr/>
        </p:nvSpPr>
        <p:spPr>
          <a:xfrm>
            <a:off x="2295994" y="368693"/>
            <a:ext cx="4861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68B451E2-26C6-473F-AC98-5175F2161A6C}"/>
              </a:ext>
            </a:extLst>
          </p:cNvPr>
          <p:cNvSpPr/>
          <p:nvPr/>
        </p:nvSpPr>
        <p:spPr>
          <a:xfrm>
            <a:off x="937248" y="5001266"/>
            <a:ext cx="1058980" cy="330959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398BF834-4B60-49A8-9A5C-E98DC2E69BD4}"/>
              </a:ext>
            </a:extLst>
          </p:cNvPr>
          <p:cNvGrpSpPr/>
          <p:nvPr/>
        </p:nvGrpSpPr>
        <p:grpSpPr>
          <a:xfrm>
            <a:off x="2627986" y="4913255"/>
            <a:ext cx="2079304" cy="469359"/>
            <a:chOff x="2533850" y="4097774"/>
            <a:chExt cx="2079304" cy="469359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5CDD3EE1-0073-4452-8C07-497BF0EC95FB}"/>
                </a:ext>
              </a:extLst>
            </p:cNvPr>
            <p:cNvSpPr txBox="1"/>
            <p:nvPr/>
          </p:nvSpPr>
          <p:spPr>
            <a:xfrm>
              <a:off x="2533850" y="4097774"/>
              <a:ext cx="2079304" cy="469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ブロックを入れ替える。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11EFA6C4-6CE6-4865-AFF3-77D65A6F0415}"/>
                </a:ext>
              </a:extLst>
            </p:cNvPr>
            <p:cNvSpPr txBox="1"/>
            <p:nvPr/>
          </p:nvSpPr>
          <p:spPr>
            <a:xfrm>
              <a:off x="3429840" y="4175403"/>
              <a:ext cx="3405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287C83A1-7D40-4755-BAEB-301308C26372}"/>
                </a:ext>
              </a:extLst>
            </p:cNvPr>
            <p:cNvSpPr txBox="1"/>
            <p:nvPr/>
          </p:nvSpPr>
          <p:spPr>
            <a:xfrm>
              <a:off x="3796139" y="4175403"/>
              <a:ext cx="3405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0" name="矢印: 右 69">
            <a:extLst>
              <a:ext uri="{FF2B5EF4-FFF2-40B4-BE49-F238E27FC236}">
                <a16:creationId xmlns:a16="http://schemas.microsoft.com/office/drawing/2014/main" id="{73051A60-434A-43A8-915F-CF1B6B48A445}"/>
              </a:ext>
            </a:extLst>
          </p:cNvPr>
          <p:cNvSpPr/>
          <p:nvPr/>
        </p:nvSpPr>
        <p:spPr>
          <a:xfrm>
            <a:off x="4175986" y="296937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99B66AC6-8920-4FBF-8360-E58859C7E903}"/>
              </a:ext>
            </a:extLst>
          </p:cNvPr>
          <p:cNvSpPr/>
          <p:nvPr/>
        </p:nvSpPr>
        <p:spPr>
          <a:xfrm>
            <a:off x="970289" y="5631993"/>
            <a:ext cx="1058980" cy="330959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966DDED7-1172-41B0-B118-D4961B830B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1600" y="3804954"/>
            <a:ext cx="2079304" cy="1196312"/>
          </a:xfrm>
          <a:prstGeom prst="rect">
            <a:avLst/>
          </a:prstGeom>
        </p:spPr>
      </p:pic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7787F6E6-DA95-4F20-98BE-A7BF3386F2E5}"/>
              </a:ext>
            </a:extLst>
          </p:cNvPr>
          <p:cNvSpPr/>
          <p:nvPr/>
        </p:nvSpPr>
        <p:spPr>
          <a:xfrm>
            <a:off x="2805933" y="4125356"/>
            <a:ext cx="1894183" cy="309613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7E0A917F-0284-4B72-B337-EB5E78D19209}"/>
              </a:ext>
            </a:extLst>
          </p:cNvPr>
          <p:cNvSpPr/>
          <p:nvPr/>
        </p:nvSpPr>
        <p:spPr>
          <a:xfrm>
            <a:off x="2805933" y="4445927"/>
            <a:ext cx="1894183" cy="309613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65" name="直線矢印コネクタ 64">
            <a:extLst>
              <a:ext uri="{FF2B5EF4-FFF2-40B4-BE49-F238E27FC236}">
                <a16:creationId xmlns:a16="http://schemas.microsoft.com/office/drawing/2014/main" id="{F9D66BBA-5C9F-40A6-AB0D-A1E296AAA14D}"/>
              </a:ext>
            </a:extLst>
          </p:cNvPr>
          <p:cNvCxnSpPr>
            <a:cxnSpLocks/>
            <a:stCxn id="25" idx="1"/>
            <a:endCxn id="51" idx="3"/>
          </p:cNvCxnSpPr>
          <p:nvPr/>
        </p:nvCxnSpPr>
        <p:spPr>
          <a:xfrm flipH="1">
            <a:off x="1996228" y="4280163"/>
            <a:ext cx="809705" cy="886583"/>
          </a:xfrm>
          <a:prstGeom prst="straightConnector1">
            <a:avLst/>
          </a:prstGeom>
          <a:ln w="28575">
            <a:solidFill>
              <a:srgbClr val="FF00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313A34EB-BA73-4E7E-B87A-401350A5952F}"/>
              </a:ext>
            </a:extLst>
          </p:cNvPr>
          <p:cNvCxnSpPr>
            <a:cxnSpLocks/>
            <a:stCxn id="26" idx="1"/>
            <a:endCxn id="23" idx="3"/>
          </p:cNvCxnSpPr>
          <p:nvPr/>
        </p:nvCxnSpPr>
        <p:spPr>
          <a:xfrm flipH="1">
            <a:off x="2029269" y="4600734"/>
            <a:ext cx="776664" cy="1196739"/>
          </a:xfrm>
          <a:prstGeom prst="straightConnector1">
            <a:avLst/>
          </a:prstGeom>
          <a:ln w="28575">
            <a:solidFill>
              <a:srgbClr val="FF00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図 10">
            <a:extLst>
              <a:ext uri="{FF2B5EF4-FFF2-40B4-BE49-F238E27FC236}">
                <a16:creationId xmlns:a16="http://schemas.microsoft.com/office/drawing/2014/main" id="{DDB81657-D40B-482C-8628-F8B907F421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0848" y="954197"/>
            <a:ext cx="2638740" cy="5341258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B11C277-4123-431A-9FB4-DD176BE392AD}"/>
              </a:ext>
            </a:extLst>
          </p:cNvPr>
          <p:cNvSpPr/>
          <p:nvPr/>
        </p:nvSpPr>
        <p:spPr>
          <a:xfrm>
            <a:off x="5245179" y="4868421"/>
            <a:ext cx="2205984" cy="329794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725BEBCC-9C56-4289-9A0B-B00C066E96E7}"/>
              </a:ext>
            </a:extLst>
          </p:cNvPr>
          <p:cNvSpPr/>
          <p:nvPr/>
        </p:nvSpPr>
        <p:spPr>
          <a:xfrm>
            <a:off x="5245179" y="5499935"/>
            <a:ext cx="2205984" cy="329794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8CA7097E-3027-43C9-BF3A-3BC3B8064C18}"/>
              </a:ext>
            </a:extLst>
          </p:cNvPr>
          <p:cNvGrpSpPr/>
          <p:nvPr/>
        </p:nvGrpSpPr>
        <p:grpSpPr>
          <a:xfrm>
            <a:off x="4392717" y="6278968"/>
            <a:ext cx="4190672" cy="582963"/>
            <a:chOff x="381329" y="5322990"/>
            <a:chExt cx="4190672" cy="582963"/>
          </a:xfrm>
        </p:grpSpPr>
        <p:sp>
          <p:nvSpPr>
            <p:cNvPr id="61" name="正方形/長方形 60">
              <a:extLst>
                <a:ext uri="{FF2B5EF4-FFF2-40B4-BE49-F238E27FC236}">
                  <a16:creationId xmlns:a16="http://schemas.microsoft.com/office/drawing/2014/main" id="{CE86904C-E518-4AF1-A88F-2A8E24C42B2D}"/>
                </a:ext>
              </a:extLst>
            </p:cNvPr>
            <p:cNvSpPr/>
            <p:nvPr/>
          </p:nvSpPr>
          <p:spPr>
            <a:xfrm>
              <a:off x="381329" y="5366099"/>
              <a:ext cx="4098096" cy="539854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65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F3978A2F-C1EC-4F60-8E06-1023B0D97D45}"/>
                </a:ext>
              </a:extLst>
            </p:cNvPr>
            <p:cNvSpPr txBox="1"/>
            <p:nvPr/>
          </p:nvSpPr>
          <p:spPr>
            <a:xfrm>
              <a:off x="483965" y="5322990"/>
              <a:ext cx="40880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を押してプログラムを実行してみよう！</a:t>
              </a:r>
              <a:endPara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3" name="図 62">
              <a:extLst>
                <a:ext uri="{FF2B5EF4-FFF2-40B4-BE49-F238E27FC236}">
                  <a16:creationId xmlns:a16="http://schemas.microsoft.com/office/drawing/2014/main" id="{F8D08C34-24C6-4F07-9651-FD10419A78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3456" y="5497060"/>
              <a:ext cx="289585" cy="297206"/>
            </a:xfrm>
            <a:prstGeom prst="rect">
              <a:avLst/>
            </a:prstGeom>
          </p:spPr>
        </p:pic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D7C01F30-7EF0-4E6E-871B-3E43048FD5C8}"/>
                </a:ext>
              </a:extLst>
            </p:cNvPr>
            <p:cNvSpPr txBox="1"/>
            <p:nvPr/>
          </p:nvSpPr>
          <p:spPr>
            <a:xfrm>
              <a:off x="870308" y="5386522"/>
              <a:ext cx="4193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0F8E3305-F5B0-44FD-8B4D-DAE3C9169C02}"/>
                </a:ext>
              </a:extLst>
            </p:cNvPr>
            <p:cNvSpPr txBox="1"/>
            <p:nvPr/>
          </p:nvSpPr>
          <p:spPr>
            <a:xfrm>
              <a:off x="2642055" y="5386522"/>
              <a:ext cx="6698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じっこう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73" name="グループ化 72">
            <a:extLst>
              <a:ext uri="{FF2B5EF4-FFF2-40B4-BE49-F238E27FC236}">
                <a16:creationId xmlns:a16="http://schemas.microsoft.com/office/drawing/2014/main" id="{6856CCF1-6AAA-4E58-BB0D-574FCA90A0E1}"/>
              </a:ext>
            </a:extLst>
          </p:cNvPr>
          <p:cNvGrpSpPr/>
          <p:nvPr/>
        </p:nvGrpSpPr>
        <p:grpSpPr>
          <a:xfrm>
            <a:off x="7819471" y="5063441"/>
            <a:ext cx="1137104" cy="1137104"/>
            <a:chOff x="7429847" y="3481542"/>
            <a:chExt cx="1137104" cy="1137104"/>
          </a:xfrm>
        </p:grpSpPr>
        <p:sp>
          <p:nvSpPr>
            <p:cNvPr id="74" name="楕円 73">
              <a:extLst>
                <a:ext uri="{FF2B5EF4-FFF2-40B4-BE49-F238E27FC236}">
                  <a16:creationId xmlns:a16="http://schemas.microsoft.com/office/drawing/2014/main" id="{E88BC390-543F-42FD-BF3A-58D5434954AF}"/>
                </a:ext>
              </a:extLst>
            </p:cNvPr>
            <p:cNvSpPr/>
            <p:nvPr/>
          </p:nvSpPr>
          <p:spPr>
            <a:xfrm>
              <a:off x="7429847" y="3481542"/>
              <a:ext cx="1137104" cy="1137104"/>
            </a:xfrm>
            <a:prstGeom prst="ellips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75" name="グラフィックス 74" descr="ダウンロード">
              <a:extLst>
                <a:ext uri="{FF2B5EF4-FFF2-40B4-BE49-F238E27FC236}">
                  <a16:creationId xmlns:a16="http://schemas.microsoft.com/office/drawing/2014/main" id="{A5C0E3CD-7DB9-4573-BA5D-C2DC00D99C3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617515" y="3515684"/>
              <a:ext cx="761767" cy="761767"/>
            </a:xfrm>
            <a:prstGeom prst="rect">
              <a:avLst/>
            </a:prstGeom>
          </p:spPr>
        </p:pic>
        <p:grpSp>
          <p:nvGrpSpPr>
            <p:cNvPr id="76" name="グループ化 75">
              <a:extLst>
                <a:ext uri="{FF2B5EF4-FFF2-40B4-BE49-F238E27FC236}">
                  <a16:creationId xmlns:a16="http://schemas.microsoft.com/office/drawing/2014/main" id="{5A343937-A2F7-4699-A182-162AD3883D3C}"/>
                </a:ext>
              </a:extLst>
            </p:cNvPr>
            <p:cNvGrpSpPr/>
            <p:nvPr/>
          </p:nvGrpSpPr>
          <p:grpSpPr>
            <a:xfrm>
              <a:off x="7640513" y="4095426"/>
              <a:ext cx="723371" cy="523220"/>
              <a:chOff x="6840404" y="5080504"/>
              <a:chExt cx="723371" cy="523220"/>
            </a:xfrm>
          </p:grpSpPr>
          <p:sp>
            <p:nvSpPr>
              <p:cNvPr id="77" name="テキスト ボックス 76">
                <a:extLst>
                  <a:ext uri="{FF2B5EF4-FFF2-40B4-BE49-F238E27FC236}">
                    <a16:creationId xmlns:a16="http://schemas.microsoft.com/office/drawing/2014/main" id="{B8A69CBF-7C17-45FC-AD75-81E462254D1B}"/>
                  </a:ext>
                </a:extLst>
              </p:cNvPr>
              <p:cNvSpPr txBox="1"/>
              <p:nvPr/>
            </p:nvSpPr>
            <p:spPr>
              <a:xfrm>
                <a:off x="6840404" y="5080504"/>
                <a:ext cx="72337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ja-JP" altLang="en-US" sz="1600" b="1" i="0" dirty="0">
                    <a:solidFill>
                      <a:schemeClr val="accent1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保存</a:t>
                </a:r>
                <a:endParaRPr lang="en-US" altLang="ja-JP" sz="1600" b="1" i="0" dirty="0">
                  <a:solidFill>
                    <a:schemeClr val="accent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78" name="テキスト ボックス 77">
                <a:extLst>
                  <a:ext uri="{FF2B5EF4-FFF2-40B4-BE49-F238E27FC236}">
                    <a16:creationId xmlns:a16="http://schemas.microsoft.com/office/drawing/2014/main" id="{146710AB-647B-49C1-9AA7-C2CBAC43B981}"/>
                  </a:ext>
                </a:extLst>
              </p:cNvPr>
              <p:cNvSpPr txBox="1"/>
              <p:nvPr/>
            </p:nvSpPr>
            <p:spPr>
              <a:xfrm>
                <a:off x="6840404" y="5126670"/>
                <a:ext cx="70884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chemeClr val="accent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ほぞん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009018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チャレンジ！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  <p:sp>
        <p:nvSpPr>
          <p:cNvPr id="5" name="テキスト プレースホルダー 24">
            <a:extLst>
              <a:ext uri="{FF2B5EF4-FFF2-40B4-BE49-F238E27FC236}">
                <a16:creationId xmlns:a16="http://schemas.microsoft.com/office/drawing/2014/main" id="{EE78989A-62EB-4A7F-815E-8ED510863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</p:spPr>
        <p:txBody>
          <a:bodyPr/>
          <a:lstStyle/>
          <a:p>
            <a:r>
              <a:rPr lang="ja-JP" altLang="en-US" dirty="0"/>
              <a:t>もっとおもしろい動きにしてみよう！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EF541CE-3810-4C3E-B248-91787025B747}"/>
              </a:ext>
            </a:extLst>
          </p:cNvPr>
          <p:cNvSpPr txBox="1"/>
          <p:nvPr/>
        </p:nvSpPr>
        <p:spPr>
          <a:xfrm>
            <a:off x="1692052" y="2311302"/>
            <a:ext cx="47946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800" dirty="0">
              <a:solidFill>
                <a:srgbClr val="067F9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08783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アニメーションを作ろう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142BDA64-F2FC-4303-A76E-7EB8BE6F9598}"/>
              </a:ext>
            </a:extLst>
          </p:cNvPr>
          <p:cNvSpPr txBox="1"/>
          <p:nvPr/>
        </p:nvSpPr>
        <p:spPr>
          <a:xfrm>
            <a:off x="334735" y="993381"/>
            <a:ext cx="817001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青信号のときに、歩いている人のアニメーションを表示しよう。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メロディーも鳴らすようにしよう！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FD6A27F3-61EA-48B5-A1FF-C1E550F9CB35}"/>
              </a:ext>
            </a:extLst>
          </p:cNvPr>
          <p:cNvSpPr txBox="1"/>
          <p:nvPr/>
        </p:nvSpPr>
        <p:spPr>
          <a:xfrm>
            <a:off x="1863129" y="1683390"/>
            <a:ext cx="4514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6BC50514-9192-4F2D-BE1A-6D6C0095D4AC}"/>
              </a:ext>
            </a:extLst>
          </p:cNvPr>
          <p:cNvSpPr txBox="1"/>
          <p:nvPr/>
        </p:nvSpPr>
        <p:spPr>
          <a:xfrm>
            <a:off x="6206823" y="1079675"/>
            <a:ext cx="6577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6D21B83C-3476-47D2-A306-C31D71ED4D7F}"/>
              </a:ext>
            </a:extLst>
          </p:cNvPr>
          <p:cNvSpPr txBox="1"/>
          <p:nvPr/>
        </p:nvSpPr>
        <p:spPr>
          <a:xfrm>
            <a:off x="370247" y="1079675"/>
            <a:ext cx="8802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あおしんごう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BAF571C8-B917-45D1-9178-42689D9C6F80}"/>
              </a:ext>
            </a:extLst>
          </p:cNvPr>
          <p:cNvSpPr txBox="1"/>
          <p:nvPr/>
        </p:nvSpPr>
        <p:spPr>
          <a:xfrm>
            <a:off x="2350137" y="1079675"/>
            <a:ext cx="4514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43496216-F0AC-4C48-90C2-FED536A62976}"/>
              </a:ext>
            </a:extLst>
          </p:cNvPr>
          <p:cNvSpPr txBox="1"/>
          <p:nvPr/>
        </p:nvSpPr>
        <p:spPr>
          <a:xfrm>
            <a:off x="2491303" y="387402"/>
            <a:ext cx="4861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0D41D7C3-E327-45E0-843F-089998DAC89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686163" y="2494148"/>
            <a:ext cx="2504045" cy="3600817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4E93F933-1E1F-4C13-87E1-A636540B46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1401" y="2494148"/>
            <a:ext cx="2017217" cy="360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0332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D689BE8-BEA5-4F35-AD87-EEC9F74E79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204" y="4582173"/>
            <a:ext cx="2609850" cy="2247900"/>
          </a:xfrm>
          <a:prstGeom prst="rect">
            <a:avLst/>
          </a:prstGeom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2BEC210-18B9-4CF3-B791-6150114546E0}"/>
              </a:ext>
            </a:extLst>
          </p:cNvPr>
          <p:cNvSpPr txBox="1"/>
          <p:nvPr/>
        </p:nvSpPr>
        <p:spPr>
          <a:xfrm>
            <a:off x="4679453" y="5456874"/>
            <a:ext cx="257360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青を選んで色を塗る。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8A160A1-8ED5-4923-A164-C4C0723B5BD9}"/>
              </a:ext>
            </a:extLst>
          </p:cNvPr>
          <p:cNvSpPr txBox="1"/>
          <p:nvPr/>
        </p:nvSpPr>
        <p:spPr>
          <a:xfrm>
            <a:off x="4639800" y="5517446"/>
            <a:ext cx="522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ED02E45A-D0B0-49E8-9B9A-9946F258C17B}"/>
              </a:ext>
            </a:extLst>
          </p:cNvPr>
          <p:cNvSpPr txBox="1"/>
          <p:nvPr/>
        </p:nvSpPr>
        <p:spPr>
          <a:xfrm>
            <a:off x="5102121" y="5517446"/>
            <a:ext cx="522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75A8E1C5-9DA6-4C8B-96D2-E2074AA384F7}"/>
              </a:ext>
            </a:extLst>
          </p:cNvPr>
          <p:cNvSpPr txBox="1"/>
          <p:nvPr/>
        </p:nvSpPr>
        <p:spPr>
          <a:xfrm>
            <a:off x="5796721" y="5517446"/>
            <a:ext cx="483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楕円 35">
            <a:extLst>
              <a:ext uri="{FF2B5EF4-FFF2-40B4-BE49-F238E27FC236}">
                <a16:creationId xmlns:a16="http://schemas.microsoft.com/office/drawing/2014/main" id="{A36D807F-4382-449F-9453-A49C84AD73CF}"/>
              </a:ext>
            </a:extLst>
          </p:cNvPr>
          <p:cNvSpPr/>
          <p:nvPr/>
        </p:nvSpPr>
        <p:spPr>
          <a:xfrm>
            <a:off x="3300154" y="5845383"/>
            <a:ext cx="450072" cy="450072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E21C2666-7286-4D17-9E0F-4922D9F0A375}"/>
              </a:ext>
            </a:extLst>
          </p:cNvPr>
          <p:cNvSpPr txBox="1"/>
          <p:nvPr/>
        </p:nvSpPr>
        <p:spPr>
          <a:xfrm>
            <a:off x="6246353" y="5517446"/>
            <a:ext cx="483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ぬ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アニメーションを作ろう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395815A4-418B-465A-AB9C-2C9AFCAECC61}"/>
              </a:ext>
            </a:extLst>
          </p:cNvPr>
          <p:cNvSpPr txBox="1"/>
          <p:nvPr/>
        </p:nvSpPr>
        <p:spPr>
          <a:xfrm>
            <a:off x="618636" y="1092133"/>
            <a:ext cx="548920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動きを表示するブロックをつくろう！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932DD17-EF78-4873-9F3E-199BF8EB009B}"/>
              </a:ext>
            </a:extLst>
          </p:cNvPr>
          <p:cNvSpPr txBox="1"/>
          <p:nvPr/>
        </p:nvSpPr>
        <p:spPr>
          <a:xfrm>
            <a:off x="578062" y="1150318"/>
            <a:ext cx="507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8" name="図 47">
            <a:extLst>
              <a:ext uri="{FF2B5EF4-FFF2-40B4-BE49-F238E27FC236}">
                <a16:creationId xmlns:a16="http://schemas.microsoft.com/office/drawing/2014/main" id="{ADA4AF16-1D3B-4F46-B8F3-B7B42E9241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2364" y="1747542"/>
            <a:ext cx="2695575" cy="2295525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D38E25E3-405C-4339-99C2-70C733F75A60}"/>
              </a:ext>
            </a:extLst>
          </p:cNvPr>
          <p:cNvGrpSpPr/>
          <p:nvPr/>
        </p:nvGrpSpPr>
        <p:grpSpPr>
          <a:xfrm>
            <a:off x="4616703" y="2040690"/>
            <a:ext cx="4233502" cy="1131079"/>
            <a:chOff x="4616703" y="2259830"/>
            <a:chExt cx="4233502" cy="1131079"/>
          </a:xfrm>
        </p:grpSpPr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389FEF6A-86BD-4D8D-A06A-FC474BB2CB69}"/>
                </a:ext>
              </a:extLst>
            </p:cNvPr>
            <p:cNvSpPr txBox="1"/>
            <p:nvPr/>
          </p:nvSpPr>
          <p:spPr>
            <a:xfrm>
              <a:off x="4616703" y="2259830"/>
              <a:ext cx="423350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▽を押してパレットを表示する。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18478752-E779-4ECA-9CEC-BD42C7713665}"/>
                </a:ext>
              </a:extLst>
            </p:cNvPr>
            <p:cNvSpPr txBox="1"/>
            <p:nvPr/>
          </p:nvSpPr>
          <p:spPr>
            <a:xfrm>
              <a:off x="8027937" y="2317113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AFA8B60A-B246-4EDB-BE65-DAF49186B023}"/>
                </a:ext>
              </a:extLst>
            </p:cNvPr>
            <p:cNvSpPr txBox="1"/>
            <p:nvPr/>
          </p:nvSpPr>
          <p:spPr>
            <a:xfrm>
              <a:off x="4899993" y="2322885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A1164A02-3BE4-427A-A30D-BAA49F3EF771}"/>
                </a:ext>
              </a:extLst>
            </p:cNvPr>
            <p:cNvSpPr txBox="1"/>
            <p:nvPr/>
          </p:nvSpPr>
          <p:spPr>
            <a:xfrm>
              <a:off x="5345192" y="2317113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40150E86-315B-4B37-B871-A02844AB3CD7}"/>
                </a:ext>
              </a:extLst>
            </p:cNvPr>
            <p:cNvSpPr txBox="1"/>
            <p:nvPr/>
          </p:nvSpPr>
          <p:spPr>
            <a:xfrm>
              <a:off x="6776378" y="2882781"/>
              <a:ext cx="8874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9" name="図 68">
              <a:extLst>
                <a:ext uri="{FF2B5EF4-FFF2-40B4-BE49-F238E27FC236}">
                  <a16:creationId xmlns:a16="http://schemas.microsoft.com/office/drawing/2014/main" id="{FF761BAD-0646-4C7D-970D-C3F52A5443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97989" y="2452634"/>
              <a:ext cx="1623201" cy="426757"/>
            </a:xfrm>
            <a:prstGeom prst="rect">
              <a:avLst/>
            </a:prstGeom>
          </p:spPr>
        </p:pic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8953652C-9EE3-4A22-9661-E06515679673}"/>
                </a:ext>
              </a:extLst>
            </p:cNvPr>
            <p:cNvSpPr txBox="1"/>
            <p:nvPr/>
          </p:nvSpPr>
          <p:spPr>
            <a:xfrm>
              <a:off x="5133532" y="2882781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71" name="直線矢印コネクタ 70">
            <a:extLst>
              <a:ext uri="{FF2B5EF4-FFF2-40B4-BE49-F238E27FC236}">
                <a16:creationId xmlns:a16="http://schemas.microsoft.com/office/drawing/2014/main" id="{18BC4E94-8EB2-4C79-86A7-32E6BC8787EA}"/>
              </a:ext>
            </a:extLst>
          </p:cNvPr>
          <p:cNvCxnSpPr>
            <a:cxnSpLocks/>
          </p:cNvCxnSpPr>
          <p:nvPr/>
        </p:nvCxnSpPr>
        <p:spPr>
          <a:xfrm>
            <a:off x="1271058" y="2040690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グループ化 71">
            <a:extLst>
              <a:ext uri="{FF2B5EF4-FFF2-40B4-BE49-F238E27FC236}">
                <a16:creationId xmlns:a16="http://schemas.microsoft.com/office/drawing/2014/main" id="{30315DFE-A728-4D97-87B5-F8FC54B9F097}"/>
              </a:ext>
            </a:extLst>
          </p:cNvPr>
          <p:cNvGrpSpPr/>
          <p:nvPr/>
        </p:nvGrpSpPr>
        <p:grpSpPr>
          <a:xfrm>
            <a:off x="618636" y="1739518"/>
            <a:ext cx="652422" cy="639195"/>
            <a:chOff x="182102" y="2738437"/>
            <a:chExt cx="652422" cy="639195"/>
          </a:xfrm>
        </p:grpSpPr>
        <p:pic>
          <p:nvPicPr>
            <p:cNvPr id="73" name="図 72">
              <a:extLst>
                <a:ext uri="{FF2B5EF4-FFF2-40B4-BE49-F238E27FC236}">
                  <a16:creationId xmlns:a16="http://schemas.microsoft.com/office/drawing/2014/main" id="{E490719E-17EC-4762-9A69-2C4CAD94D9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0016" y="2808073"/>
              <a:ext cx="514350" cy="542925"/>
            </a:xfrm>
            <a:prstGeom prst="rect">
              <a:avLst/>
            </a:prstGeom>
          </p:spPr>
        </p:pic>
        <p:sp>
          <p:nvSpPr>
            <p:cNvPr id="74" name="四角形: 角を丸くする 73">
              <a:extLst>
                <a:ext uri="{FF2B5EF4-FFF2-40B4-BE49-F238E27FC236}">
                  <a16:creationId xmlns:a16="http://schemas.microsoft.com/office/drawing/2014/main" id="{88039740-B101-4F63-81AE-BF26C4A5AB53}"/>
                </a:ext>
              </a:extLst>
            </p:cNvPr>
            <p:cNvSpPr/>
            <p:nvPr/>
          </p:nvSpPr>
          <p:spPr>
            <a:xfrm>
              <a:off x="182102" y="273843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79" name="矢印: 右 78">
            <a:extLst>
              <a:ext uri="{FF2B5EF4-FFF2-40B4-BE49-F238E27FC236}">
                <a16:creationId xmlns:a16="http://schemas.microsoft.com/office/drawing/2014/main" id="{5A2C7A90-3705-4AE6-A724-9BE5768420BA}"/>
              </a:ext>
            </a:extLst>
          </p:cNvPr>
          <p:cNvSpPr/>
          <p:nvPr/>
        </p:nvSpPr>
        <p:spPr>
          <a:xfrm rot="5400000">
            <a:off x="2427259" y="387527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DB238765-42F2-44F5-BB73-B365C95CC10C}"/>
              </a:ext>
            </a:extLst>
          </p:cNvPr>
          <p:cNvSpPr txBox="1"/>
          <p:nvPr/>
        </p:nvSpPr>
        <p:spPr>
          <a:xfrm>
            <a:off x="1271058" y="1163299"/>
            <a:ext cx="753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EBD297A-E461-4673-BF61-8A9EE2D7E8E8}"/>
              </a:ext>
            </a:extLst>
          </p:cNvPr>
          <p:cNvSpPr txBox="1"/>
          <p:nvPr/>
        </p:nvSpPr>
        <p:spPr>
          <a:xfrm>
            <a:off x="2491303" y="387402"/>
            <a:ext cx="4861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56A1328D-D1C4-4EF5-8147-EA25BE539D18}"/>
              </a:ext>
            </a:extLst>
          </p:cNvPr>
          <p:cNvSpPr txBox="1"/>
          <p:nvPr/>
        </p:nvSpPr>
        <p:spPr>
          <a:xfrm>
            <a:off x="1580984" y="4674923"/>
            <a:ext cx="377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405766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アニメーションを作ろう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395815A4-418B-465A-AB9C-2C9AFCAECC61}"/>
              </a:ext>
            </a:extLst>
          </p:cNvPr>
          <p:cNvSpPr txBox="1"/>
          <p:nvPr/>
        </p:nvSpPr>
        <p:spPr>
          <a:xfrm>
            <a:off x="618636" y="1092133"/>
            <a:ext cx="548920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同じようにして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つの表示ブロックをつくろう！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932DD17-EF78-4873-9F3E-199BF8EB009B}"/>
              </a:ext>
            </a:extLst>
          </p:cNvPr>
          <p:cNvSpPr txBox="1"/>
          <p:nvPr/>
        </p:nvSpPr>
        <p:spPr>
          <a:xfrm>
            <a:off x="578062" y="1150318"/>
            <a:ext cx="507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DB238765-42F2-44F5-BB73-B365C95CC10C}"/>
              </a:ext>
            </a:extLst>
          </p:cNvPr>
          <p:cNvSpPr txBox="1"/>
          <p:nvPr/>
        </p:nvSpPr>
        <p:spPr>
          <a:xfrm>
            <a:off x="2794749" y="1134452"/>
            <a:ext cx="753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EBD297A-E461-4673-BF61-8A9EE2D7E8E8}"/>
              </a:ext>
            </a:extLst>
          </p:cNvPr>
          <p:cNvSpPr txBox="1"/>
          <p:nvPr/>
        </p:nvSpPr>
        <p:spPr>
          <a:xfrm>
            <a:off x="2491303" y="387402"/>
            <a:ext cx="4861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3B403E1-35CB-46F5-951D-3F8E2527F1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34" y="2579611"/>
            <a:ext cx="2619375" cy="226695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0C78196-E19C-43B8-A307-964ED6BA32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4212" y="2589136"/>
            <a:ext cx="2695575" cy="225742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CCEC041-0AF7-4CD2-A9E9-57870E1446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5590" y="2589136"/>
            <a:ext cx="2638425" cy="2266950"/>
          </a:xfrm>
          <a:prstGeom prst="rect">
            <a:avLst/>
          </a:prstGeom>
        </p:spPr>
      </p:pic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2E66F37D-21C7-4D0C-9033-9C4304D41AB3}"/>
              </a:ext>
            </a:extLst>
          </p:cNvPr>
          <p:cNvSpPr txBox="1"/>
          <p:nvPr/>
        </p:nvSpPr>
        <p:spPr>
          <a:xfrm>
            <a:off x="334735" y="2667620"/>
            <a:ext cx="377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2AAAB74-F13B-427A-98D8-3DC1BC47B427}"/>
              </a:ext>
            </a:extLst>
          </p:cNvPr>
          <p:cNvSpPr txBox="1"/>
          <p:nvPr/>
        </p:nvSpPr>
        <p:spPr>
          <a:xfrm>
            <a:off x="3335958" y="2667620"/>
            <a:ext cx="377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lang="en-US" altLang="ja-JP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5C011901-D3A2-4F19-9670-B3EBA75599A3}"/>
              </a:ext>
            </a:extLst>
          </p:cNvPr>
          <p:cNvSpPr txBox="1"/>
          <p:nvPr/>
        </p:nvSpPr>
        <p:spPr>
          <a:xfrm>
            <a:off x="6437582" y="2667620"/>
            <a:ext cx="377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</a:t>
            </a:r>
            <a:endParaRPr lang="en-US" altLang="ja-JP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51C58EF4-E659-4769-8F2A-14A7EF3725C7}"/>
              </a:ext>
            </a:extLst>
          </p:cNvPr>
          <p:cNvGrpSpPr/>
          <p:nvPr/>
        </p:nvGrpSpPr>
        <p:grpSpPr>
          <a:xfrm>
            <a:off x="788855" y="5379180"/>
            <a:ext cx="7472400" cy="1037216"/>
            <a:chOff x="1242975" y="5521801"/>
            <a:chExt cx="7472400" cy="1037216"/>
          </a:xfrm>
        </p:grpSpPr>
        <p:sp>
          <p:nvSpPr>
            <p:cNvPr id="42" name="正方形/長方形 41">
              <a:extLst>
                <a:ext uri="{FF2B5EF4-FFF2-40B4-BE49-F238E27FC236}">
                  <a16:creationId xmlns:a16="http://schemas.microsoft.com/office/drawing/2014/main" id="{B61627E3-BFC2-408F-ABCD-FE208F36CAB0}"/>
                </a:ext>
              </a:extLst>
            </p:cNvPr>
            <p:cNvSpPr/>
            <p:nvPr/>
          </p:nvSpPr>
          <p:spPr>
            <a:xfrm>
              <a:off x="1242975" y="5543356"/>
              <a:ext cx="7472400" cy="1015661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65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3071667B-1989-4909-A40C-EE1517B219C7}"/>
                </a:ext>
              </a:extLst>
            </p:cNvPr>
            <p:cNvSpPr txBox="1"/>
            <p:nvPr/>
          </p:nvSpPr>
          <p:spPr>
            <a:xfrm>
              <a:off x="1515584" y="5521801"/>
              <a:ext cx="719979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</a:t>
              </a:r>
              <a:br>
                <a:rPr lang="en-US" altLang="ja-JP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（ファイル名：「（自分の名前）</a:t>
              </a: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0203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アニメーションつきしんごう」）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F73BE9F0-6197-46A4-991E-B0BC00AB03B3}"/>
                </a:ext>
              </a:extLst>
            </p:cNvPr>
            <p:cNvSpPr txBox="1"/>
            <p:nvPr/>
          </p:nvSpPr>
          <p:spPr>
            <a:xfrm>
              <a:off x="2971038" y="5550754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7A6B01F3-4037-4F28-B46B-65D219138877}"/>
                </a:ext>
              </a:extLst>
            </p:cNvPr>
            <p:cNvSpPr txBox="1"/>
            <p:nvPr/>
          </p:nvSpPr>
          <p:spPr>
            <a:xfrm>
              <a:off x="2795912" y="6060698"/>
              <a:ext cx="4193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E0032735-EECB-46A2-8957-B856B1C166EC}"/>
                </a:ext>
              </a:extLst>
            </p:cNvPr>
            <p:cNvSpPr txBox="1"/>
            <p:nvPr/>
          </p:nvSpPr>
          <p:spPr>
            <a:xfrm>
              <a:off x="3574834" y="6063242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84FB0925-C78E-40A2-B39F-4270E0E84A24}"/>
                </a:ext>
              </a:extLst>
            </p:cNvPr>
            <p:cNvSpPr txBox="1"/>
            <p:nvPr/>
          </p:nvSpPr>
          <p:spPr>
            <a:xfrm>
              <a:off x="4202565" y="6063242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61547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アニメーションを作ろう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395815A4-418B-465A-AB9C-2C9AFCAECC61}"/>
              </a:ext>
            </a:extLst>
          </p:cNvPr>
          <p:cNvSpPr txBox="1"/>
          <p:nvPr/>
        </p:nvSpPr>
        <p:spPr>
          <a:xfrm>
            <a:off x="618636" y="1092133"/>
            <a:ext cx="548920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ブロックを組み合わせよう！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EBD297A-E461-4673-BF61-8A9EE2D7E8E8}"/>
              </a:ext>
            </a:extLst>
          </p:cNvPr>
          <p:cNvSpPr txBox="1"/>
          <p:nvPr/>
        </p:nvSpPr>
        <p:spPr>
          <a:xfrm>
            <a:off x="2491303" y="387402"/>
            <a:ext cx="4861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C58EB6B3-D1F8-43F0-B1A8-8F37D99F92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348" y="2040891"/>
            <a:ext cx="2343150" cy="3295650"/>
          </a:xfrm>
          <a:prstGeom prst="rect">
            <a:avLst/>
          </a:prstGeom>
        </p:spPr>
      </p:pic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F1ECF2CE-302B-4AEE-A9DD-F58AEF252451}"/>
              </a:ext>
            </a:extLst>
          </p:cNvPr>
          <p:cNvGrpSpPr/>
          <p:nvPr/>
        </p:nvGrpSpPr>
        <p:grpSpPr>
          <a:xfrm>
            <a:off x="3182775" y="1636678"/>
            <a:ext cx="5961225" cy="579536"/>
            <a:chOff x="3182774" y="3532007"/>
            <a:chExt cx="5961225" cy="579536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467C539B-BC2F-420F-80FD-42F72998AD6F}"/>
                </a:ext>
              </a:extLst>
            </p:cNvPr>
            <p:cNvSpPr txBox="1"/>
            <p:nvPr/>
          </p:nvSpPr>
          <p:spPr>
            <a:xfrm>
              <a:off x="3182774" y="3532007"/>
              <a:ext cx="596122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を選び、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0.5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B294516D-7B85-4773-B83E-C98D676C7E41}"/>
                </a:ext>
              </a:extLst>
            </p:cNvPr>
            <p:cNvSpPr txBox="1"/>
            <p:nvPr/>
          </p:nvSpPr>
          <p:spPr>
            <a:xfrm>
              <a:off x="3325829" y="3603031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74506869-DB38-472D-9D76-FC3490D769ED}"/>
                </a:ext>
              </a:extLst>
            </p:cNvPr>
            <p:cNvSpPr txBox="1"/>
            <p:nvPr/>
          </p:nvSpPr>
          <p:spPr>
            <a:xfrm>
              <a:off x="5891821" y="360303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D15107FC-A9F3-454A-9811-D4CC157C7C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71599" y="3639062"/>
              <a:ext cx="1082134" cy="472481"/>
            </a:xfrm>
            <a:prstGeom prst="rect">
              <a:avLst/>
            </a:prstGeom>
          </p:spPr>
        </p:pic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CCDD216C-0472-4D6C-AE17-37D110603FED}"/>
                </a:ext>
              </a:extLst>
            </p:cNvPr>
            <p:cNvSpPr txBox="1"/>
            <p:nvPr/>
          </p:nvSpPr>
          <p:spPr>
            <a:xfrm>
              <a:off x="7101725" y="3603031"/>
              <a:ext cx="6458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06E36FFF-0E4D-4560-900D-17A6BB311B83}"/>
                </a:ext>
              </a:extLst>
            </p:cNvPr>
            <p:cNvSpPr txBox="1"/>
            <p:nvPr/>
          </p:nvSpPr>
          <p:spPr>
            <a:xfrm>
              <a:off x="7855749" y="3603031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30B70BDA-CE99-479E-8252-A3725C7E1E68}"/>
              </a:ext>
            </a:extLst>
          </p:cNvPr>
          <p:cNvGrpSpPr/>
          <p:nvPr/>
        </p:nvGrpSpPr>
        <p:grpSpPr>
          <a:xfrm>
            <a:off x="3286952" y="2255913"/>
            <a:ext cx="3814774" cy="577081"/>
            <a:chOff x="3402676" y="2313030"/>
            <a:chExt cx="3814774" cy="577081"/>
          </a:xfrm>
        </p:grpSpPr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FCC9CA59-AFBE-4A86-97C5-C467F03F041B}"/>
                </a:ext>
              </a:extLst>
            </p:cNvPr>
            <p:cNvSpPr txBox="1"/>
            <p:nvPr/>
          </p:nvSpPr>
          <p:spPr>
            <a:xfrm>
              <a:off x="3441554" y="2313030"/>
              <a:ext cx="377589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先に作った①のブロックを入れる。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284569F9-3E34-4FCC-AD7D-624FEBF2B158}"/>
                </a:ext>
              </a:extLst>
            </p:cNvPr>
            <p:cNvSpPr txBox="1"/>
            <p:nvPr/>
          </p:nvSpPr>
          <p:spPr>
            <a:xfrm>
              <a:off x="3402676" y="2385154"/>
              <a:ext cx="4784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448668F2-2568-4708-9A20-5B67AFD9D7A8}"/>
                </a:ext>
              </a:extLst>
            </p:cNvPr>
            <p:cNvSpPr txBox="1"/>
            <p:nvPr/>
          </p:nvSpPr>
          <p:spPr>
            <a:xfrm>
              <a:off x="6145080" y="238515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2A5BB083-9DB2-4B10-8BFA-872E5EF0E4A3}"/>
                </a:ext>
              </a:extLst>
            </p:cNvPr>
            <p:cNvSpPr txBox="1"/>
            <p:nvPr/>
          </p:nvSpPr>
          <p:spPr>
            <a:xfrm>
              <a:off x="3864473" y="2385154"/>
              <a:ext cx="4784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98EBFBD6-2D8B-4EF0-8C97-CDA58D634988}"/>
              </a:ext>
            </a:extLst>
          </p:cNvPr>
          <p:cNvGrpSpPr/>
          <p:nvPr/>
        </p:nvGrpSpPr>
        <p:grpSpPr>
          <a:xfrm>
            <a:off x="107464" y="1884052"/>
            <a:ext cx="652422" cy="639195"/>
            <a:chOff x="303415" y="2322618"/>
            <a:chExt cx="652422" cy="639195"/>
          </a:xfrm>
        </p:grpSpPr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F9230CC7-6509-40CB-9EEC-64F8AEA7A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7516" y="2408035"/>
              <a:ext cx="561975" cy="485775"/>
            </a:xfrm>
            <a:prstGeom prst="rect">
              <a:avLst/>
            </a:prstGeom>
          </p:spPr>
        </p:pic>
        <p:sp>
          <p:nvSpPr>
            <p:cNvPr id="42" name="四角形: 角を丸くする 41">
              <a:extLst>
                <a:ext uri="{FF2B5EF4-FFF2-40B4-BE49-F238E27FC236}">
                  <a16:creationId xmlns:a16="http://schemas.microsoft.com/office/drawing/2014/main" id="{80D32120-E0DB-4259-9489-D5D8B0878151}"/>
                </a:ext>
              </a:extLst>
            </p:cNvPr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DEDB3247-EB53-4672-9DA4-66EF5B046CD6}"/>
              </a:ext>
            </a:extLst>
          </p:cNvPr>
          <p:cNvCxnSpPr>
            <a:cxnSpLocks/>
          </p:cNvCxnSpPr>
          <p:nvPr/>
        </p:nvCxnSpPr>
        <p:spPr>
          <a:xfrm>
            <a:off x="759886" y="2274483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BB107A3-C71A-43B1-BC41-8ED9F03CCDFF}"/>
              </a:ext>
            </a:extLst>
          </p:cNvPr>
          <p:cNvSpPr txBox="1"/>
          <p:nvPr/>
        </p:nvSpPr>
        <p:spPr>
          <a:xfrm>
            <a:off x="268135" y="2608664"/>
            <a:ext cx="377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7B474BC0-F104-48B6-B9E2-D710403B8FAF}"/>
              </a:ext>
            </a:extLst>
          </p:cNvPr>
          <p:cNvCxnSpPr>
            <a:cxnSpLocks/>
          </p:cNvCxnSpPr>
          <p:nvPr/>
        </p:nvCxnSpPr>
        <p:spPr>
          <a:xfrm>
            <a:off x="723540" y="2739663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7A77F703-468D-485C-B37E-4A9662A949E8}"/>
              </a:ext>
            </a:extLst>
          </p:cNvPr>
          <p:cNvGrpSpPr/>
          <p:nvPr/>
        </p:nvGrpSpPr>
        <p:grpSpPr>
          <a:xfrm>
            <a:off x="3363236" y="3855374"/>
            <a:ext cx="5567700" cy="577081"/>
            <a:chOff x="3363236" y="3855374"/>
            <a:chExt cx="5567700" cy="577081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3F272C25-E3D6-48AF-B7FB-8FDB82D8527C}"/>
                </a:ext>
              </a:extLst>
            </p:cNvPr>
            <p:cNvSpPr txBox="1"/>
            <p:nvPr/>
          </p:nvSpPr>
          <p:spPr>
            <a:xfrm>
              <a:off x="3402114" y="3855374"/>
              <a:ext cx="552882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同じようにして、②～④のブロックを組み合わせる。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C46D1A79-353C-46D9-BB74-E65473A4D0FE}"/>
                </a:ext>
              </a:extLst>
            </p:cNvPr>
            <p:cNvSpPr txBox="1"/>
            <p:nvPr/>
          </p:nvSpPr>
          <p:spPr>
            <a:xfrm>
              <a:off x="3363236" y="3912530"/>
              <a:ext cx="4784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C37EBF43-F0D8-4D9F-AB1E-7CAA77D687D4}"/>
                </a:ext>
              </a:extLst>
            </p:cNvPr>
            <p:cNvSpPr txBox="1"/>
            <p:nvPr/>
          </p:nvSpPr>
          <p:spPr>
            <a:xfrm>
              <a:off x="7206776" y="391253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86245B56-268E-4D74-843E-D435F0DFA730}"/>
                </a:ext>
              </a:extLst>
            </p:cNvPr>
            <p:cNvSpPr txBox="1"/>
            <p:nvPr/>
          </p:nvSpPr>
          <p:spPr>
            <a:xfrm>
              <a:off x="7674447" y="391253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55" name="直線矢印コネクタ 54">
            <a:extLst>
              <a:ext uri="{FF2B5EF4-FFF2-40B4-BE49-F238E27FC236}">
                <a16:creationId xmlns:a16="http://schemas.microsoft.com/office/drawing/2014/main" id="{6D0B5BE1-882F-4E1B-926E-6513F9A67DCA}"/>
              </a:ext>
            </a:extLst>
          </p:cNvPr>
          <p:cNvCxnSpPr>
            <a:cxnSpLocks/>
          </p:cNvCxnSpPr>
          <p:nvPr/>
        </p:nvCxnSpPr>
        <p:spPr>
          <a:xfrm>
            <a:off x="723540" y="3495745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B66467E9-9FDE-450E-87E6-DCCA914467B0}"/>
              </a:ext>
            </a:extLst>
          </p:cNvPr>
          <p:cNvCxnSpPr>
            <a:cxnSpLocks/>
          </p:cNvCxnSpPr>
          <p:nvPr/>
        </p:nvCxnSpPr>
        <p:spPr>
          <a:xfrm>
            <a:off x="723540" y="4269582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矢印コネクタ 56">
            <a:extLst>
              <a:ext uri="{FF2B5EF4-FFF2-40B4-BE49-F238E27FC236}">
                <a16:creationId xmlns:a16="http://schemas.microsoft.com/office/drawing/2014/main" id="{0B4A4DFD-5C5A-4D32-A413-30DD5B6FF0FD}"/>
              </a:ext>
            </a:extLst>
          </p:cNvPr>
          <p:cNvCxnSpPr>
            <a:cxnSpLocks/>
          </p:cNvCxnSpPr>
          <p:nvPr/>
        </p:nvCxnSpPr>
        <p:spPr>
          <a:xfrm>
            <a:off x="723540" y="5033061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3085A4E8-CBB9-4DE8-B4A9-CC9E702FEB9E}"/>
              </a:ext>
            </a:extLst>
          </p:cNvPr>
          <p:cNvSpPr txBox="1"/>
          <p:nvPr/>
        </p:nvSpPr>
        <p:spPr>
          <a:xfrm>
            <a:off x="268135" y="3368595"/>
            <a:ext cx="377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56766981-FE9A-40D9-8477-4BD43BAC97E8}"/>
              </a:ext>
            </a:extLst>
          </p:cNvPr>
          <p:cNvSpPr txBox="1"/>
          <p:nvPr/>
        </p:nvSpPr>
        <p:spPr>
          <a:xfrm>
            <a:off x="268135" y="4128526"/>
            <a:ext cx="377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lang="en-US" altLang="ja-JP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5A6AED15-6561-47A7-9777-15867887A430}"/>
              </a:ext>
            </a:extLst>
          </p:cNvPr>
          <p:cNvSpPr txBox="1"/>
          <p:nvPr/>
        </p:nvSpPr>
        <p:spPr>
          <a:xfrm>
            <a:off x="268135" y="4888456"/>
            <a:ext cx="377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</a:t>
            </a:r>
            <a:endParaRPr lang="en-US" altLang="ja-JP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F8AB3847-093E-443E-9FA7-9E581EEF536C}"/>
              </a:ext>
            </a:extLst>
          </p:cNvPr>
          <p:cNvGrpSpPr/>
          <p:nvPr/>
        </p:nvGrpSpPr>
        <p:grpSpPr>
          <a:xfrm>
            <a:off x="338197" y="2891145"/>
            <a:ext cx="8592739" cy="3506193"/>
            <a:chOff x="338196" y="2891145"/>
            <a:chExt cx="8592739" cy="3506193"/>
          </a:xfrm>
        </p:grpSpPr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B42C37BA-6239-4971-81CD-99908CB475C5}"/>
                </a:ext>
              </a:extLst>
            </p:cNvPr>
            <p:cNvSpPr/>
            <p:nvPr/>
          </p:nvSpPr>
          <p:spPr>
            <a:xfrm>
              <a:off x="338196" y="2891145"/>
              <a:ext cx="8592739" cy="350619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2D2C7C4F-AE65-4669-B963-C2E00E2A71DA}"/>
                </a:ext>
              </a:extLst>
            </p:cNvPr>
            <p:cNvGrpSpPr/>
            <p:nvPr/>
          </p:nvGrpSpPr>
          <p:grpSpPr>
            <a:xfrm>
              <a:off x="2607948" y="4128526"/>
              <a:ext cx="3928104" cy="1681509"/>
              <a:chOff x="5226056" y="5689314"/>
              <a:chExt cx="3928104" cy="1681509"/>
            </a:xfrm>
          </p:grpSpPr>
          <p:pic>
            <p:nvPicPr>
              <p:cNvPr id="14" name="図 13">
                <a:extLst>
                  <a:ext uri="{FF2B5EF4-FFF2-40B4-BE49-F238E27FC236}">
                    <a16:creationId xmlns:a16="http://schemas.microsoft.com/office/drawing/2014/main" id="{78C4C0E9-E30A-4E02-8AE9-DFDD203014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92518" y="6352105"/>
                <a:ext cx="1342120" cy="1018718"/>
              </a:xfrm>
              <a:prstGeom prst="rect">
                <a:avLst/>
              </a:prstGeom>
            </p:spPr>
          </p:pic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CD0A5EEF-6C74-4B87-B011-F76454913511}"/>
                  </a:ext>
                </a:extLst>
              </p:cNvPr>
              <p:cNvSpPr txBox="1"/>
              <p:nvPr/>
            </p:nvSpPr>
            <p:spPr>
              <a:xfrm>
                <a:off x="5226056" y="5818001"/>
                <a:ext cx="3928104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どういう順番で並べればいいかわかるかな？</a:t>
                </a:r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6E00479C-E982-476F-9D06-8AFC4858B1C7}"/>
                  </a:ext>
                </a:extLst>
              </p:cNvPr>
              <p:cNvSpPr txBox="1"/>
              <p:nvPr/>
            </p:nvSpPr>
            <p:spPr>
              <a:xfrm>
                <a:off x="6266153" y="5694890"/>
                <a:ext cx="85048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じゅんばん</a:t>
                </a: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472E9CEC-4998-48DE-9FA8-F207C428F182}"/>
                  </a:ext>
                </a:extLst>
              </p:cNvPr>
              <p:cNvSpPr txBox="1"/>
              <p:nvPr/>
            </p:nvSpPr>
            <p:spPr>
              <a:xfrm>
                <a:off x="7086811" y="5689314"/>
                <a:ext cx="48616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なら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9926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アニメーションを作ろう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395815A4-418B-465A-AB9C-2C9AFCAECC61}"/>
              </a:ext>
            </a:extLst>
          </p:cNvPr>
          <p:cNvSpPr txBox="1"/>
          <p:nvPr/>
        </p:nvSpPr>
        <p:spPr>
          <a:xfrm>
            <a:off x="618636" y="1092133"/>
            <a:ext cx="295906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プログラムを変更しよう！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EBD297A-E461-4673-BF61-8A9EE2D7E8E8}"/>
              </a:ext>
            </a:extLst>
          </p:cNvPr>
          <p:cNvSpPr txBox="1"/>
          <p:nvPr/>
        </p:nvSpPr>
        <p:spPr>
          <a:xfrm>
            <a:off x="2491303" y="387402"/>
            <a:ext cx="4861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F98FEC12-E002-4530-A466-E323656C02C6}"/>
              </a:ext>
            </a:extLst>
          </p:cNvPr>
          <p:cNvSpPr txBox="1"/>
          <p:nvPr/>
        </p:nvSpPr>
        <p:spPr>
          <a:xfrm>
            <a:off x="1904273" y="1134452"/>
            <a:ext cx="753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3" name="図 62">
            <a:extLst>
              <a:ext uri="{FF2B5EF4-FFF2-40B4-BE49-F238E27FC236}">
                <a16:creationId xmlns:a16="http://schemas.microsoft.com/office/drawing/2014/main" id="{BCFB68FD-E44D-463C-84DA-664C095E2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35" y="1729289"/>
            <a:ext cx="2421896" cy="490233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2B45807-B63D-48EA-9571-3E946126A6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0892" y="204840"/>
            <a:ext cx="2238325" cy="6230140"/>
          </a:xfrm>
          <a:prstGeom prst="rect">
            <a:avLst/>
          </a:prstGeom>
        </p:spPr>
      </p:pic>
      <p:pic>
        <p:nvPicPr>
          <p:cNvPr id="64" name="図 63">
            <a:extLst>
              <a:ext uri="{FF2B5EF4-FFF2-40B4-BE49-F238E27FC236}">
                <a16:creationId xmlns:a16="http://schemas.microsoft.com/office/drawing/2014/main" id="{93DDD793-57F4-4BEC-8A9A-6CE7342524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9454" y="4225771"/>
            <a:ext cx="1596033" cy="2244827"/>
          </a:xfrm>
          <a:prstGeom prst="rect">
            <a:avLst/>
          </a:prstGeom>
        </p:spPr>
      </p:pic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4AD23AAF-0F00-4481-A4DB-30968D43958C}"/>
              </a:ext>
            </a:extLst>
          </p:cNvPr>
          <p:cNvGrpSpPr/>
          <p:nvPr/>
        </p:nvGrpSpPr>
        <p:grpSpPr>
          <a:xfrm>
            <a:off x="2937958" y="3682362"/>
            <a:ext cx="2079304" cy="469359"/>
            <a:chOff x="2533850" y="4097774"/>
            <a:chExt cx="2079304" cy="469359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35B0AFAD-2D76-4688-9BF5-CA01A7A6D8D8}"/>
                </a:ext>
              </a:extLst>
            </p:cNvPr>
            <p:cNvSpPr txBox="1"/>
            <p:nvPr/>
          </p:nvSpPr>
          <p:spPr>
            <a:xfrm>
              <a:off x="2533850" y="4097774"/>
              <a:ext cx="2079304" cy="469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ブロックを入れ替える。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08501A50-E652-489D-A9AA-8ED10A0D37D3}"/>
                </a:ext>
              </a:extLst>
            </p:cNvPr>
            <p:cNvSpPr txBox="1"/>
            <p:nvPr/>
          </p:nvSpPr>
          <p:spPr>
            <a:xfrm>
              <a:off x="3429840" y="4175403"/>
              <a:ext cx="3405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51794955-B5A1-4A09-AEBB-2FF8898AF80E}"/>
                </a:ext>
              </a:extLst>
            </p:cNvPr>
            <p:cNvSpPr txBox="1"/>
            <p:nvPr/>
          </p:nvSpPr>
          <p:spPr>
            <a:xfrm>
              <a:off x="3796139" y="4175403"/>
              <a:ext cx="3405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EF69AFB0-446A-484B-937C-7231B54B35C5}"/>
              </a:ext>
            </a:extLst>
          </p:cNvPr>
          <p:cNvSpPr/>
          <p:nvPr/>
        </p:nvSpPr>
        <p:spPr>
          <a:xfrm>
            <a:off x="611699" y="4211565"/>
            <a:ext cx="1058980" cy="330959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0" name="正方形/長方形 69">
            <a:extLst>
              <a:ext uri="{FF2B5EF4-FFF2-40B4-BE49-F238E27FC236}">
                <a16:creationId xmlns:a16="http://schemas.microsoft.com/office/drawing/2014/main" id="{3F614B34-4EC4-4C0D-8720-B666742AEFF0}"/>
              </a:ext>
            </a:extLst>
          </p:cNvPr>
          <p:cNvSpPr/>
          <p:nvPr/>
        </p:nvSpPr>
        <p:spPr>
          <a:xfrm>
            <a:off x="2714765" y="4542525"/>
            <a:ext cx="1502537" cy="1928073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71" name="直線矢印コネクタ 70">
            <a:extLst>
              <a:ext uri="{FF2B5EF4-FFF2-40B4-BE49-F238E27FC236}">
                <a16:creationId xmlns:a16="http://schemas.microsoft.com/office/drawing/2014/main" id="{FC4594D7-5C13-4DE0-B351-6BF9CC64EDCE}"/>
              </a:ext>
            </a:extLst>
          </p:cNvPr>
          <p:cNvCxnSpPr>
            <a:cxnSpLocks/>
            <a:stCxn id="70" idx="1"/>
            <a:endCxn id="69" idx="3"/>
          </p:cNvCxnSpPr>
          <p:nvPr/>
        </p:nvCxnSpPr>
        <p:spPr>
          <a:xfrm flipH="1" flipV="1">
            <a:off x="1670679" y="4377045"/>
            <a:ext cx="1044086" cy="1129517"/>
          </a:xfrm>
          <a:prstGeom prst="straightConnector1">
            <a:avLst/>
          </a:prstGeom>
          <a:ln w="28575">
            <a:solidFill>
              <a:srgbClr val="FF00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四角形: 角を丸くする 71">
            <a:extLst>
              <a:ext uri="{FF2B5EF4-FFF2-40B4-BE49-F238E27FC236}">
                <a16:creationId xmlns:a16="http://schemas.microsoft.com/office/drawing/2014/main" id="{0D8CADF3-3C40-4C0A-8413-9893979B03CE}"/>
              </a:ext>
            </a:extLst>
          </p:cNvPr>
          <p:cNvSpPr/>
          <p:nvPr/>
        </p:nvSpPr>
        <p:spPr>
          <a:xfrm>
            <a:off x="731169" y="3319910"/>
            <a:ext cx="374224" cy="330959"/>
          </a:xfrm>
          <a:prstGeom prst="roundRect">
            <a:avLst>
              <a:gd name="adj" fmla="val 50000"/>
            </a:avLst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3" name="四角形: 角を丸くする 72">
            <a:extLst>
              <a:ext uri="{FF2B5EF4-FFF2-40B4-BE49-F238E27FC236}">
                <a16:creationId xmlns:a16="http://schemas.microsoft.com/office/drawing/2014/main" id="{401FA5B3-3BA5-4296-BF72-4786A7D78E98}"/>
              </a:ext>
            </a:extLst>
          </p:cNvPr>
          <p:cNvSpPr/>
          <p:nvPr/>
        </p:nvSpPr>
        <p:spPr>
          <a:xfrm>
            <a:off x="5855218" y="1663378"/>
            <a:ext cx="374224" cy="330959"/>
          </a:xfrm>
          <a:prstGeom prst="roundRect">
            <a:avLst>
              <a:gd name="adj" fmla="val 50000"/>
            </a:avLst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74" name="直線矢印コネクタ 73">
            <a:extLst>
              <a:ext uri="{FF2B5EF4-FFF2-40B4-BE49-F238E27FC236}">
                <a16:creationId xmlns:a16="http://schemas.microsoft.com/office/drawing/2014/main" id="{A4E9A002-6B9E-45C9-9930-BBDF777C0B6C}"/>
              </a:ext>
            </a:extLst>
          </p:cNvPr>
          <p:cNvCxnSpPr>
            <a:cxnSpLocks/>
            <a:stCxn id="73" idx="1"/>
          </p:cNvCxnSpPr>
          <p:nvPr/>
        </p:nvCxnSpPr>
        <p:spPr>
          <a:xfrm flipH="1">
            <a:off x="1105393" y="1828858"/>
            <a:ext cx="4749825" cy="1642590"/>
          </a:xfrm>
          <a:prstGeom prst="straightConnector1">
            <a:avLst/>
          </a:prstGeom>
          <a:ln w="28575">
            <a:solidFill>
              <a:srgbClr val="FF0000"/>
            </a:solidFill>
            <a:headEnd type="triangl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655D28E8-7F11-45A8-AF40-8DFF44E745DE}"/>
              </a:ext>
            </a:extLst>
          </p:cNvPr>
          <p:cNvGrpSpPr/>
          <p:nvPr/>
        </p:nvGrpSpPr>
        <p:grpSpPr>
          <a:xfrm>
            <a:off x="3077119" y="1865223"/>
            <a:ext cx="1532831" cy="469359"/>
            <a:chOff x="2819907" y="1759794"/>
            <a:chExt cx="1532831" cy="469359"/>
          </a:xfrm>
        </p:grpSpPr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FDB503E7-5AB6-427C-A0F3-FA1998C446CB}"/>
                </a:ext>
              </a:extLst>
            </p:cNvPr>
            <p:cNvSpPr txBox="1"/>
            <p:nvPr/>
          </p:nvSpPr>
          <p:spPr>
            <a:xfrm>
              <a:off x="2836770" y="1759794"/>
              <a:ext cx="1515968" cy="469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回数を変更する。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13D689BA-1642-4464-8F4B-8C428A85A41D}"/>
                </a:ext>
              </a:extLst>
            </p:cNvPr>
            <p:cNvSpPr txBox="1"/>
            <p:nvPr/>
          </p:nvSpPr>
          <p:spPr>
            <a:xfrm>
              <a:off x="2819907" y="1817277"/>
              <a:ext cx="59799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かいすう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BBB899A4-2700-49F7-9D40-FBB918EB19D9}"/>
                </a:ext>
              </a:extLst>
            </p:cNvPr>
            <p:cNvSpPr txBox="1"/>
            <p:nvPr/>
          </p:nvSpPr>
          <p:spPr>
            <a:xfrm>
              <a:off x="3344359" y="1810849"/>
              <a:ext cx="59799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80" name="矢印: 右 79">
            <a:extLst>
              <a:ext uri="{FF2B5EF4-FFF2-40B4-BE49-F238E27FC236}">
                <a16:creationId xmlns:a16="http://schemas.microsoft.com/office/drawing/2014/main" id="{1C14B970-2DA8-43CD-9FF8-7D479BD8C553}"/>
              </a:ext>
            </a:extLst>
          </p:cNvPr>
          <p:cNvSpPr/>
          <p:nvPr/>
        </p:nvSpPr>
        <p:spPr>
          <a:xfrm>
            <a:off x="4772527" y="2636028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1" name="正方形/長方形 80">
            <a:extLst>
              <a:ext uri="{FF2B5EF4-FFF2-40B4-BE49-F238E27FC236}">
                <a16:creationId xmlns:a16="http://schemas.microsoft.com/office/drawing/2014/main" id="{3140A5D3-A83D-4910-8D3D-D93717DAE847}"/>
              </a:ext>
            </a:extLst>
          </p:cNvPr>
          <p:cNvSpPr/>
          <p:nvPr/>
        </p:nvSpPr>
        <p:spPr>
          <a:xfrm>
            <a:off x="5729535" y="2491288"/>
            <a:ext cx="1461627" cy="193190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82" name="グループ化 81">
            <a:extLst>
              <a:ext uri="{FF2B5EF4-FFF2-40B4-BE49-F238E27FC236}">
                <a16:creationId xmlns:a16="http://schemas.microsoft.com/office/drawing/2014/main" id="{9D35EE43-3039-4203-B4FC-D125B9E81BB9}"/>
              </a:ext>
            </a:extLst>
          </p:cNvPr>
          <p:cNvGrpSpPr/>
          <p:nvPr/>
        </p:nvGrpSpPr>
        <p:grpSpPr>
          <a:xfrm>
            <a:off x="4292035" y="6266753"/>
            <a:ext cx="4190672" cy="582963"/>
            <a:chOff x="381329" y="5322990"/>
            <a:chExt cx="4190672" cy="582963"/>
          </a:xfrm>
        </p:grpSpPr>
        <p:sp>
          <p:nvSpPr>
            <p:cNvPr id="83" name="正方形/長方形 82">
              <a:extLst>
                <a:ext uri="{FF2B5EF4-FFF2-40B4-BE49-F238E27FC236}">
                  <a16:creationId xmlns:a16="http://schemas.microsoft.com/office/drawing/2014/main" id="{267FA3A0-FF9E-4777-B60B-6D5D82FCBC56}"/>
                </a:ext>
              </a:extLst>
            </p:cNvPr>
            <p:cNvSpPr/>
            <p:nvPr/>
          </p:nvSpPr>
          <p:spPr>
            <a:xfrm>
              <a:off x="381329" y="5366099"/>
              <a:ext cx="4098096" cy="539854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65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9AC95B30-67F7-4CD8-9BB7-4C337191A3E8}"/>
                </a:ext>
              </a:extLst>
            </p:cNvPr>
            <p:cNvSpPr txBox="1"/>
            <p:nvPr/>
          </p:nvSpPr>
          <p:spPr>
            <a:xfrm>
              <a:off x="483965" y="5322990"/>
              <a:ext cx="40880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を押してプログラムを実行してみよう！</a:t>
              </a:r>
              <a:endPara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5" name="図 84">
              <a:extLst>
                <a:ext uri="{FF2B5EF4-FFF2-40B4-BE49-F238E27FC236}">
                  <a16:creationId xmlns:a16="http://schemas.microsoft.com/office/drawing/2014/main" id="{6A84A773-CCDD-437F-8AB5-80B57DB74E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3456" y="5497060"/>
              <a:ext cx="289585" cy="297206"/>
            </a:xfrm>
            <a:prstGeom prst="rect">
              <a:avLst/>
            </a:prstGeom>
          </p:spPr>
        </p:pic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2BF813D2-3CC1-4732-B615-B0A6B7A25554}"/>
                </a:ext>
              </a:extLst>
            </p:cNvPr>
            <p:cNvSpPr txBox="1"/>
            <p:nvPr/>
          </p:nvSpPr>
          <p:spPr>
            <a:xfrm>
              <a:off x="870308" y="5386522"/>
              <a:ext cx="4193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27C60543-B76F-4CE6-8699-E86678B6B161}"/>
                </a:ext>
              </a:extLst>
            </p:cNvPr>
            <p:cNvSpPr txBox="1"/>
            <p:nvPr/>
          </p:nvSpPr>
          <p:spPr>
            <a:xfrm>
              <a:off x="2642055" y="5386522"/>
              <a:ext cx="6698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じっこう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8" name="グループ化 87">
            <a:extLst>
              <a:ext uri="{FF2B5EF4-FFF2-40B4-BE49-F238E27FC236}">
                <a16:creationId xmlns:a16="http://schemas.microsoft.com/office/drawing/2014/main" id="{5B96BBA7-C486-4275-B911-EF451BEC60F9}"/>
              </a:ext>
            </a:extLst>
          </p:cNvPr>
          <p:cNvGrpSpPr/>
          <p:nvPr/>
        </p:nvGrpSpPr>
        <p:grpSpPr>
          <a:xfrm>
            <a:off x="7859146" y="4993755"/>
            <a:ext cx="1137104" cy="1137104"/>
            <a:chOff x="7429847" y="3481542"/>
            <a:chExt cx="1137104" cy="1137104"/>
          </a:xfrm>
        </p:grpSpPr>
        <p:sp>
          <p:nvSpPr>
            <p:cNvPr id="89" name="楕円 88">
              <a:extLst>
                <a:ext uri="{FF2B5EF4-FFF2-40B4-BE49-F238E27FC236}">
                  <a16:creationId xmlns:a16="http://schemas.microsoft.com/office/drawing/2014/main" id="{F48E6817-B315-48E8-931A-F55B9ECAB6BA}"/>
                </a:ext>
              </a:extLst>
            </p:cNvPr>
            <p:cNvSpPr/>
            <p:nvPr/>
          </p:nvSpPr>
          <p:spPr>
            <a:xfrm>
              <a:off x="7429847" y="3481542"/>
              <a:ext cx="1137104" cy="1137104"/>
            </a:xfrm>
            <a:prstGeom prst="ellips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90" name="グラフィックス 89" descr="ダウンロード">
              <a:extLst>
                <a:ext uri="{FF2B5EF4-FFF2-40B4-BE49-F238E27FC236}">
                  <a16:creationId xmlns:a16="http://schemas.microsoft.com/office/drawing/2014/main" id="{AB17D0BF-41C9-48C7-A6FA-B9CAB61908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617515" y="3515684"/>
              <a:ext cx="761767" cy="761767"/>
            </a:xfrm>
            <a:prstGeom prst="rect">
              <a:avLst/>
            </a:prstGeom>
          </p:spPr>
        </p:pic>
        <p:grpSp>
          <p:nvGrpSpPr>
            <p:cNvPr id="91" name="グループ化 90">
              <a:extLst>
                <a:ext uri="{FF2B5EF4-FFF2-40B4-BE49-F238E27FC236}">
                  <a16:creationId xmlns:a16="http://schemas.microsoft.com/office/drawing/2014/main" id="{65E5B503-3952-4BA4-8E86-6AA807A57FF3}"/>
                </a:ext>
              </a:extLst>
            </p:cNvPr>
            <p:cNvGrpSpPr/>
            <p:nvPr/>
          </p:nvGrpSpPr>
          <p:grpSpPr>
            <a:xfrm>
              <a:off x="7640513" y="4095426"/>
              <a:ext cx="723371" cy="523220"/>
              <a:chOff x="6840404" y="5080504"/>
              <a:chExt cx="723371" cy="523220"/>
            </a:xfrm>
          </p:grpSpPr>
          <p:sp>
            <p:nvSpPr>
              <p:cNvPr id="92" name="テキスト ボックス 91">
                <a:extLst>
                  <a:ext uri="{FF2B5EF4-FFF2-40B4-BE49-F238E27FC236}">
                    <a16:creationId xmlns:a16="http://schemas.microsoft.com/office/drawing/2014/main" id="{D43A850D-5DD0-47E8-A178-EA73D5055D6D}"/>
                  </a:ext>
                </a:extLst>
              </p:cNvPr>
              <p:cNvSpPr txBox="1"/>
              <p:nvPr/>
            </p:nvSpPr>
            <p:spPr>
              <a:xfrm>
                <a:off x="6840404" y="5080504"/>
                <a:ext cx="72337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ja-JP" altLang="en-US" sz="1600" b="1" i="0" dirty="0">
                    <a:solidFill>
                      <a:schemeClr val="accent1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保存</a:t>
                </a:r>
                <a:endParaRPr lang="en-US" altLang="ja-JP" sz="1600" b="1" i="0" dirty="0">
                  <a:solidFill>
                    <a:schemeClr val="accent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274FC5E6-E4F1-4DB1-B82F-FF633C2B6E71}"/>
                  </a:ext>
                </a:extLst>
              </p:cNvPr>
              <p:cNvSpPr txBox="1"/>
              <p:nvPr/>
            </p:nvSpPr>
            <p:spPr>
              <a:xfrm>
                <a:off x="6840404" y="5126670"/>
                <a:ext cx="70884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chemeClr val="accent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ほぞん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453004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青緑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1735</Words>
  <Application>Microsoft Office PowerPoint</Application>
  <PresentationFormat>画面に合わせる (4:3)</PresentationFormat>
  <Paragraphs>553</Paragraphs>
  <Slides>42</Slides>
  <Notes>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42</vt:i4>
      </vt:variant>
    </vt:vector>
  </HeadingPairs>
  <TitlesOfParts>
    <vt:vector size="49" baseType="lpstr">
      <vt:lpstr>Meiryo UI</vt:lpstr>
      <vt:lpstr>UD デジタル 教科書体 NP-R</vt:lpstr>
      <vt:lpstr>メイリオ</vt:lpstr>
      <vt:lpstr>Arial</vt:lpstr>
      <vt:lpstr>Century Gothic</vt:lpstr>
      <vt:lpstr>Wingdings</vt:lpstr>
      <vt:lpstr>曲線</vt:lpstr>
      <vt:lpstr>第2回　信号機を作ろう</vt:lpstr>
      <vt:lpstr>目次</vt:lpstr>
      <vt:lpstr>本日のミッション！</vt:lpstr>
      <vt:lpstr>ミッション：信号機を作ろう</vt:lpstr>
      <vt:lpstr>ロボットを組み立てよう！</vt:lpstr>
      <vt:lpstr>準備するパーツ</vt:lpstr>
      <vt:lpstr>準備するパーツ</vt:lpstr>
      <vt:lpstr>組み立て方</vt:lpstr>
      <vt:lpstr>組み立て方</vt:lpstr>
      <vt:lpstr>プログラミングの準備</vt:lpstr>
      <vt:lpstr>パソコンとつなげよう</vt:lpstr>
      <vt:lpstr>Studuino:bitを起動しよう</vt:lpstr>
      <vt:lpstr>Studuino:bitとメインユニットを接続しよう</vt:lpstr>
      <vt:lpstr>ロボットを動かそう！</vt:lpstr>
      <vt:lpstr>赤青黄の信号機を作ろう</vt:lpstr>
      <vt:lpstr>赤青黄の信号機を作ろう</vt:lpstr>
      <vt:lpstr>赤青黄の信号機を作ろう</vt:lpstr>
      <vt:lpstr>赤青黄の信号機を作ろう</vt:lpstr>
      <vt:lpstr>赤青黄の信号機を作ろう</vt:lpstr>
      <vt:lpstr>赤青黄の信号機を作ろう</vt:lpstr>
      <vt:lpstr>赤青黄の信号機を作ろう</vt:lpstr>
      <vt:lpstr>赤青黄の信号機を作ろう</vt:lpstr>
      <vt:lpstr>ステップアップ！</vt:lpstr>
      <vt:lpstr>歩行者信号を作ろう</vt:lpstr>
      <vt:lpstr>歩行者信号を作ろう</vt:lpstr>
      <vt:lpstr>歩行者信号を作ろう</vt:lpstr>
      <vt:lpstr>歩行者信号を作ろう</vt:lpstr>
      <vt:lpstr>歩行者信号を作ろう</vt:lpstr>
      <vt:lpstr>歩行者信号を作ろう</vt:lpstr>
      <vt:lpstr>歩行者信号を作ろう</vt:lpstr>
      <vt:lpstr>歩行者信号を作ろう</vt:lpstr>
      <vt:lpstr>歩行者信号を作ろう</vt:lpstr>
      <vt:lpstr>歩行者信号を作ろう</vt:lpstr>
      <vt:lpstr>歩行者信号を作ろう</vt:lpstr>
      <vt:lpstr>歩行者信号を作ろう</vt:lpstr>
      <vt:lpstr>チャレンジ！</vt:lpstr>
      <vt:lpstr>アニメーションを作ろう</vt:lpstr>
      <vt:lpstr>アニメーションを作ろう</vt:lpstr>
      <vt:lpstr>アニメーションを作ろう</vt:lpstr>
      <vt:lpstr>アニメーションを作ろう</vt:lpstr>
      <vt:lpstr>アニメーションを作ろう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2022-06-14T11:09:09Z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