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0"/>
  </p:notesMasterIdLst>
  <p:handoutMasterIdLst>
    <p:handoutMasterId r:id="rId121"/>
  </p:handoutMasterIdLst>
  <p:sldIdLst>
    <p:sldId id="256" r:id="rId5"/>
    <p:sldId id="310" r:id="rId6"/>
    <p:sldId id="706" r:id="rId7"/>
    <p:sldId id="348" r:id="rId8"/>
    <p:sldId id="663" r:id="rId9"/>
    <p:sldId id="665" r:id="rId10"/>
    <p:sldId id="980" r:id="rId11"/>
    <p:sldId id="1217" r:id="rId12"/>
    <p:sldId id="1300" r:id="rId13"/>
    <p:sldId id="865" r:id="rId14"/>
    <p:sldId id="1218" r:id="rId15"/>
    <p:sldId id="1219" r:id="rId16"/>
    <p:sldId id="707" r:id="rId17"/>
    <p:sldId id="1185" r:id="rId18"/>
    <p:sldId id="1301" r:id="rId19"/>
    <p:sldId id="1302" r:id="rId20"/>
    <p:sldId id="1303" r:id="rId21"/>
    <p:sldId id="1304" r:id="rId22"/>
    <p:sldId id="1305" r:id="rId23"/>
    <p:sldId id="1186" r:id="rId24"/>
    <p:sldId id="1306" r:id="rId25"/>
    <p:sldId id="1307" r:id="rId26"/>
    <p:sldId id="1308" r:id="rId27"/>
    <p:sldId id="1309" r:id="rId28"/>
    <p:sldId id="1310" r:id="rId29"/>
    <p:sldId id="1311" r:id="rId30"/>
    <p:sldId id="1312" r:id="rId31"/>
    <p:sldId id="1187" r:id="rId32"/>
    <p:sldId id="1313" r:id="rId33"/>
    <p:sldId id="1314" r:id="rId34"/>
    <p:sldId id="1315" r:id="rId35"/>
    <p:sldId id="1316" r:id="rId36"/>
    <p:sldId id="1317" r:id="rId37"/>
    <p:sldId id="1318" r:id="rId38"/>
    <p:sldId id="1319" r:id="rId39"/>
    <p:sldId id="1320" r:id="rId40"/>
    <p:sldId id="1321" r:id="rId41"/>
    <p:sldId id="1322" r:id="rId42"/>
    <p:sldId id="1323" r:id="rId43"/>
    <p:sldId id="1325" r:id="rId44"/>
    <p:sldId id="1324" r:id="rId45"/>
    <p:sldId id="1326" r:id="rId46"/>
    <p:sldId id="1222" r:id="rId47"/>
    <p:sldId id="1223" r:id="rId48"/>
    <p:sldId id="1193" r:id="rId49"/>
    <p:sldId id="1232" r:id="rId50"/>
    <p:sldId id="1233" r:id="rId51"/>
    <p:sldId id="1327" r:id="rId52"/>
    <p:sldId id="1328" r:id="rId53"/>
    <p:sldId id="1329" r:id="rId54"/>
    <p:sldId id="1330" r:id="rId55"/>
    <p:sldId id="1331" r:id="rId56"/>
    <p:sldId id="1332" r:id="rId57"/>
    <p:sldId id="1234" r:id="rId58"/>
    <p:sldId id="1333" r:id="rId59"/>
    <p:sldId id="1169" r:id="rId60"/>
    <p:sldId id="1245" r:id="rId61"/>
    <p:sldId id="739" r:id="rId62"/>
    <p:sldId id="923" r:id="rId63"/>
    <p:sldId id="962" r:id="rId64"/>
    <p:sldId id="1170" r:id="rId65"/>
    <p:sldId id="687" r:id="rId66"/>
    <p:sldId id="740" r:id="rId67"/>
    <p:sldId id="741" r:id="rId68"/>
    <p:sldId id="678" r:id="rId69"/>
    <p:sldId id="1249" r:id="rId70"/>
    <p:sldId id="1248" r:id="rId71"/>
    <p:sldId id="1252" r:id="rId72"/>
    <p:sldId id="1253" r:id="rId73"/>
    <p:sldId id="1335" r:id="rId74"/>
    <p:sldId id="1336" r:id="rId75"/>
    <p:sldId id="928" r:id="rId76"/>
    <p:sldId id="1273" r:id="rId77"/>
    <p:sldId id="927" r:id="rId78"/>
    <p:sldId id="1337" r:id="rId79"/>
    <p:sldId id="1338" r:id="rId80"/>
    <p:sldId id="1339" r:id="rId81"/>
    <p:sldId id="1340" r:id="rId82"/>
    <p:sldId id="1341" r:id="rId83"/>
    <p:sldId id="1342" r:id="rId84"/>
    <p:sldId id="1343" r:id="rId85"/>
    <p:sldId id="1344" r:id="rId86"/>
    <p:sldId id="1345" r:id="rId87"/>
    <p:sldId id="1346" r:id="rId88"/>
    <p:sldId id="1347" r:id="rId89"/>
    <p:sldId id="1348" r:id="rId90"/>
    <p:sldId id="1349" r:id="rId91"/>
    <p:sldId id="1350" r:id="rId92"/>
    <p:sldId id="1351" r:id="rId93"/>
    <p:sldId id="1256" r:id="rId94"/>
    <p:sldId id="1257" r:id="rId95"/>
    <p:sldId id="1258" r:id="rId96"/>
    <p:sldId id="1263" r:id="rId97"/>
    <p:sldId id="1352" r:id="rId98"/>
    <p:sldId id="1353" r:id="rId99"/>
    <p:sldId id="1354" r:id="rId100"/>
    <p:sldId id="1355" r:id="rId101"/>
    <p:sldId id="1356" r:id="rId102"/>
    <p:sldId id="1357" r:id="rId103"/>
    <p:sldId id="1358" r:id="rId104"/>
    <p:sldId id="1359" r:id="rId105"/>
    <p:sldId id="1360" r:id="rId106"/>
    <p:sldId id="1361" r:id="rId107"/>
    <p:sldId id="1362" r:id="rId108"/>
    <p:sldId id="1363" r:id="rId109"/>
    <p:sldId id="1364" r:id="rId110"/>
    <p:sldId id="1270" r:id="rId111"/>
    <p:sldId id="1365" r:id="rId112"/>
    <p:sldId id="1366" r:id="rId113"/>
    <p:sldId id="1367" r:id="rId114"/>
    <p:sldId id="1007" r:id="rId115"/>
    <p:sldId id="1008" r:id="rId116"/>
    <p:sldId id="1009" r:id="rId117"/>
    <p:sldId id="1368" r:id="rId118"/>
    <p:sldId id="335" r:id="rId11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75E75"/>
    <a:srgbClr val="067F9C"/>
    <a:srgbClr val="145C72"/>
    <a:srgbClr val="C55A11"/>
    <a:srgbClr val="03556D"/>
    <a:srgbClr val="0C596D"/>
    <a:srgbClr val="79AE02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9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presProps" Target="presProp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viewProps" Target="viewProp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notesMaster" Target="notesMasters/notesMaster1.xml"/><Relationship Id="rId125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0368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92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048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0.jpeg"/><Relationship Id="rId4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jpe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jpeg"/><Relationship Id="rId5" Type="http://schemas.openxmlformats.org/officeDocument/2006/relationships/image" Target="../media/image181.jpeg"/><Relationship Id="rId4" Type="http://schemas.openxmlformats.org/officeDocument/2006/relationships/image" Target="../media/image180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7.png"/><Relationship Id="rId4" Type="http://schemas.openxmlformats.org/officeDocument/2006/relationships/image" Target="../media/image186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5" Type="http://schemas.openxmlformats.org/officeDocument/2006/relationships/image" Target="../media/image192.PNG"/><Relationship Id="rId10" Type="http://schemas.openxmlformats.org/officeDocument/2006/relationships/image" Target="../media/image200.PNG"/><Relationship Id="rId4" Type="http://schemas.openxmlformats.org/officeDocument/2006/relationships/image" Target="../media/image190.png"/><Relationship Id="rId9" Type="http://schemas.openxmlformats.org/officeDocument/2006/relationships/image" Target="../media/image19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1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image" Target="../media/image189.png"/><Relationship Id="rId7" Type="http://schemas.openxmlformats.org/officeDocument/2006/relationships/image" Target="../media/image194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9" Type="http://schemas.openxmlformats.org/officeDocument/2006/relationships/image" Target="../media/image204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89.png"/><Relationship Id="rId7" Type="http://schemas.openxmlformats.org/officeDocument/2006/relationships/image" Target="../media/image200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5" Type="http://schemas.openxmlformats.org/officeDocument/2006/relationships/image" Target="../media/image192.PNG"/><Relationship Id="rId10" Type="http://schemas.openxmlformats.org/officeDocument/2006/relationships/image" Target="../media/image206.PNG"/><Relationship Id="rId4" Type="http://schemas.openxmlformats.org/officeDocument/2006/relationships/image" Target="../media/image190.png"/><Relationship Id="rId9" Type="http://schemas.openxmlformats.org/officeDocument/2006/relationships/image" Target="../media/image20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8.PNG"/><Relationship Id="rId4" Type="http://schemas.openxmlformats.org/officeDocument/2006/relationships/image" Target="../media/image153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197.png"/><Relationship Id="rId7" Type="http://schemas.openxmlformats.org/officeDocument/2006/relationships/image" Target="../media/image189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PNG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.jpeg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5.png"/><Relationship Id="rId4" Type="http://schemas.openxmlformats.org/officeDocument/2006/relationships/image" Target="../media/image187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9" Type="http://schemas.openxmlformats.org/officeDocument/2006/relationships/image" Target="../media/image227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5" Type="http://schemas.openxmlformats.org/officeDocument/2006/relationships/image" Target="../media/image192.PNG"/><Relationship Id="rId10" Type="http://schemas.openxmlformats.org/officeDocument/2006/relationships/image" Target="../media/image231.PNG"/><Relationship Id="rId4" Type="http://schemas.openxmlformats.org/officeDocument/2006/relationships/image" Target="../media/image190.png"/><Relationship Id="rId9" Type="http://schemas.openxmlformats.org/officeDocument/2006/relationships/image" Target="../media/image23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6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image" Target="../media/image189.png"/><Relationship Id="rId7" Type="http://schemas.openxmlformats.org/officeDocument/2006/relationships/image" Target="../media/image19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9" Type="http://schemas.openxmlformats.org/officeDocument/2006/relationships/image" Target="../media/image234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189.png"/><Relationship Id="rId7" Type="http://schemas.openxmlformats.org/officeDocument/2006/relationships/image" Target="../media/image203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png"/><Relationship Id="rId5" Type="http://schemas.openxmlformats.org/officeDocument/2006/relationships/image" Target="../media/image192.PNG"/><Relationship Id="rId10" Type="http://schemas.openxmlformats.org/officeDocument/2006/relationships/image" Target="../media/image231.PNG"/><Relationship Id="rId4" Type="http://schemas.openxmlformats.org/officeDocument/2006/relationships/image" Target="../media/image190.png"/><Relationship Id="rId9" Type="http://schemas.openxmlformats.org/officeDocument/2006/relationships/image" Target="../media/image23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3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209.png"/><Relationship Id="rId7" Type="http://schemas.openxmlformats.org/officeDocument/2006/relationships/image" Target="../media/image241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PNG"/><Relationship Id="rId5" Type="http://schemas.openxmlformats.org/officeDocument/2006/relationships/image" Target="../media/image240.PNG"/><Relationship Id="rId4" Type="http://schemas.openxmlformats.org/officeDocument/2006/relationships/image" Target="../media/image239.png"/><Relationship Id="rId9" Type="http://schemas.openxmlformats.org/officeDocument/2006/relationships/image" Target="../media/image197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svg"/><Relationship Id="rId3" Type="http://schemas.openxmlformats.org/officeDocument/2006/relationships/image" Target="../media/image241.png"/><Relationship Id="rId7" Type="http://schemas.openxmlformats.org/officeDocument/2006/relationships/image" Target="../media/image244.pn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3.png"/><Relationship Id="rId5" Type="http://schemas.openxmlformats.org/officeDocument/2006/relationships/image" Target="../media/image238.png"/><Relationship Id="rId4" Type="http://schemas.openxmlformats.org/officeDocument/2006/relationships/image" Target="../media/image239.png"/><Relationship Id="rId9" Type="http://schemas.openxmlformats.org/officeDocument/2006/relationships/image" Target="../media/image178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9.png"/><Relationship Id="rId4" Type="http://schemas.openxmlformats.org/officeDocument/2006/relationships/image" Target="../media/image24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1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53.png"/><Relationship Id="rId7" Type="http://schemas.openxmlformats.org/officeDocument/2006/relationships/image" Target="../media/image178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svg"/><Relationship Id="rId5" Type="http://schemas.openxmlformats.org/officeDocument/2006/relationships/image" Target="../media/image244.png"/><Relationship Id="rId10" Type="http://schemas.openxmlformats.org/officeDocument/2006/relationships/image" Target="../media/image255.PNG"/><Relationship Id="rId4" Type="http://schemas.openxmlformats.org/officeDocument/2006/relationships/image" Target="../media/image248.png"/><Relationship Id="rId9" Type="http://schemas.openxmlformats.org/officeDocument/2006/relationships/image" Target="../media/image25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189.png"/><Relationship Id="rId7" Type="http://schemas.openxmlformats.org/officeDocument/2006/relationships/image" Target="../media/image260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9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Relationship Id="rId9" Type="http://schemas.openxmlformats.org/officeDocument/2006/relationships/image" Target="../media/image26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7" Type="http://schemas.openxmlformats.org/officeDocument/2006/relationships/image" Target="../media/image178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5.svg"/><Relationship Id="rId5" Type="http://schemas.openxmlformats.org/officeDocument/2006/relationships/image" Target="../media/image244.png"/><Relationship Id="rId4" Type="http://schemas.openxmlformats.org/officeDocument/2006/relationships/image" Target="../media/image26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6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0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16</a:t>
            </a:r>
            <a:r>
              <a:rPr lang="ja-JP" altLang="en-US" dirty="0"/>
              <a:t>回　ミサイル発射台を作ろう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4004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E00EE55-4268-445E-9F74-66CADF21A2AB}"/>
              </a:ext>
            </a:extLst>
          </p:cNvPr>
          <p:cNvSpPr txBox="1"/>
          <p:nvPr/>
        </p:nvSpPr>
        <p:spPr>
          <a:xfrm>
            <a:off x="3545404" y="4876240"/>
            <a:ext cx="1275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87A6BE6-F5CD-4919-8BC2-49D3A4FAB77E}"/>
              </a:ext>
            </a:extLst>
          </p:cNvPr>
          <p:cNvSpPr txBox="1"/>
          <p:nvPr/>
        </p:nvSpPr>
        <p:spPr>
          <a:xfrm>
            <a:off x="5084001" y="4876239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2018980" y="3114952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3911933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ミッション：ミサイル発射台を作ろう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44226" y="943517"/>
            <a:ext cx="7369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操縦かんで向きを決め、タイミングよく弾を発射しよう！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8CB520CD-A811-4555-97DC-FBAC3201A2A3}"/>
              </a:ext>
            </a:extLst>
          </p:cNvPr>
          <p:cNvSpPr/>
          <p:nvPr/>
        </p:nvSpPr>
        <p:spPr>
          <a:xfrm>
            <a:off x="1197847" y="3919038"/>
            <a:ext cx="3826275" cy="669367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8A6DF56-5925-49CC-9BF5-3EA33F9ECD22}"/>
              </a:ext>
            </a:extLst>
          </p:cNvPr>
          <p:cNvSpPr txBox="1"/>
          <p:nvPr/>
        </p:nvSpPr>
        <p:spPr>
          <a:xfrm>
            <a:off x="1259992" y="4056316"/>
            <a:ext cx="36031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サーボモータを制御して動かすよ！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3F07D1A-53B2-4C58-A615-5840FFA98ADB}"/>
              </a:ext>
            </a:extLst>
          </p:cNvPr>
          <p:cNvSpPr txBox="1"/>
          <p:nvPr/>
        </p:nvSpPr>
        <p:spPr>
          <a:xfrm>
            <a:off x="5298743" y="1013340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たま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700958-E418-460C-8EB9-38224A04D3B6}"/>
              </a:ext>
            </a:extLst>
          </p:cNvPr>
          <p:cNvSpPr txBox="1"/>
          <p:nvPr/>
        </p:nvSpPr>
        <p:spPr>
          <a:xfrm>
            <a:off x="4225404" y="376961"/>
            <a:ext cx="460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62A61E-4B0F-438F-8A9C-2A8AE292553B}"/>
              </a:ext>
            </a:extLst>
          </p:cNvPr>
          <p:cNvSpPr txBox="1"/>
          <p:nvPr/>
        </p:nvSpPr>
        <p:spPr>
          <a:xfrm>
            <a:off x="3518155" y="4017330"/>
            <a:ext cx="397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756298-F1EE-4768-BDC4-794636AA469E}"/>
              </a:ext>
            </a:extLst>
          </p:cNvPr>
          <p:cNvSpPr txBox="1"/>
          <p:nvPr/>
        </p:nvSpPr>
        <p:spPr>
          <a:xfrm>
            <a:off x="2680888" y="4017330"/>
            <a:ext cx="635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6585D20-619F-48AE-97CD-FA28B85BE604}"/>
              </a:ext>
            </a:extLst>
          </p:cNvPr>
          <p:cNvSpPr txBox="1"/>
          <p:nvPr/>
        </p:nvSpPr>
        <p:spPr>
          <a:xfrm>
            <a:off x="5756822" y="1012205"/>
            <a:ext cx="759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4507C6A-122D-4AB9-A487-D454DF9965C8}"/>
              </a:ext>
            </a:extLst>
          </p:cNvPr>
          <p:cNvSpPr txBox="1"/>
          <p:nvPr/>
        </p:nvSpPr>
        <p:spPr>
          <a:xfrm>
            <a:off x="2751120" y="1028826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ED43C83-8540-4217-82E9-7EAAEC2F103E}"/>
              </a:ext>
            </a:extLst>
          </p:cNvPr>
          <p:cNvSpPr txBox="1"/>
          <p:nvPr/>
        </p:nvSpPr>
        <p:spPr>
          <a:xfrm>
            <a:off x="2976671" y="385840"/>
            <a:ext cx="108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28E7972-0C00-41D6-951E-8B6ACA62FE27}"/>
              </a:ext>
            </a:extLst>
          </p:cNvPr>
          <p:cNvSpPr txBox="1"/>
          <p:nvPr/>
        </p:nvSpPr>
        <p:spPr>
          <a:xfrm>
            <a:off x="1987427" y="1038839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71FE08C-F375-4742-B875-7CE45666D76F}"/>
              </a:ext>
            </a:extLst>
          </p:cNvPr>
          <p:cNvSpPr txBox="1"/>
          <p:nvPr/>
        </p:nvSpPr>
        <p:spPr>
          <a:xfrm>
            <a:off x="647367" y="1029394"/>
            <a:ext cx="896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5C9023E-3844-4FB2-AAF8-5D84FA2162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7" b="96164" l="9987" r="97057">
                        <a14:foregroundMark x1="17295" y1="96230" x2="21429" y2="88591"/>
                        <a14:foregroundMark x1="90675" y1="57672" x2="93882" y2="48909"/>
                        <a14:foregroundMark x1="93882" y1="48909" x2="89649" y2="45999"/>
                        <a14:foregroundMark x1="76819" y1="66336" x2="78638" y2="69048"/>
                        <a14:foregroundMark x1="81878" y1="69444" x2="79167" y2="69048"/>
                        <a14:foregroundMark x1="97057" y1="49504" x2="97057" y2="49339"/>
                        <a14:foregroundMark x1="53638" y1="25331" x2="49802" y2="19676"/>
                        <a14:backgroundMark x1="47718" y1="16369" x2="72421" y2="16501"/>
                        <a14:backgroundMark x1="87566" y1="27877" x2="93155" y2="20503"/>
                        <a14:backgroundMark x1="88360" y1="66071" x2="91733" y2="680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388995" y="943517"/>
            <a:ext cx="5806252" cy="580625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309FCBD7-6A53-4468-811C-41707AD73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17" y="3623640"/>
            <a:ext cx="914400" cy="154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167D8-A10A-4DF8-82D8-FC5CC6E75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6627" y="5098860"/>
            <a:ext cx="1442740" cy="144274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932C2-15E2-4248-A820-0403E445F332}"/>
              </a:ext>
            </a:extLst>
          </p:cNvPr>
          <p:cNvSpPr txBox="1"/>
          <p:nvPr/>
        </p:nvSpPr>
        <p:spPr>
          <a:xfrm>
            <a:off x="3586762" y="5976837"/>
            <a:ext cx="26009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電池を入れてください。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C472E3-15FF-4C80-96BB-D2AE427BA7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5139" y="3542560"/>
            <a:ext cx="1442740" cy="14427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5" y="5514864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18475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9F09FD7-4F6D-4AAA-82F0-5682C55DD163}"/>
              </a:ext>
            </a:extLst>
          </p:cNvPr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3D37F3-A43B-4052-BD49-1CCA5EC6054B}"/>
              </a:ext>
            </a:extLst>
          </p:cNvPr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27388F-9F6F-488E-8E33-32C0F811E803}"/>
              </a:ext>
            </a:extLst>
          </p:cNvPr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44992F-C09C-43D2-B6E9-A49122A5C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1" y="5084883"/>
            <a:ext cx="1431526" cy="14315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063440-97E3-4A26-9437-46F3ED673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33915"/>
            <a:ext cx="1431525" cy="143152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5D4BB4-7D45-4DA1-9C45-5CF109ECFE3C}"/>
              </a:ext>
            </a:extLst>
          </p:cNvPr>
          <p:cNvSpPr txBox="1"/>
          <p:nvPr/>
        </p:nvSpPr>
        <p:spPr>
          <a:xfrm>
            <a:off x="3653219" y="4154852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659487" y="4146084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0ED2FA-5F6E-43DB-8958-EF2BE9E63EDE}"/>
              </a:ext>
            </a:extLst>
          </p:cNvPr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基本四角：赤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173D929-80EF-4E5C-B56A-EC43F1E0AE69}"/>
              </a:ext>
            </a:extLst>
          </p:cNvPr>
          <p:cNvSpPr txBox="1"/>
          <p:nvPr/>
        </p:nvSpPr>
        <p:spPr>
          <a:xfrm>
            <a:off x="4623073" y="5697016"/>
            <a:ext cx="543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D737528-DA78-447C-AE04-DBF8B509608B}"/>
              </a:ext>
            </a:extLst>
          </p:cNvPr>
          <p:cNvSpPr txBox="1"/>
          <p:nvPr/>
        </p:nvSpPr>
        <p:spPr>
          <a:xfrm>
            <a:off x="3653218" y="5697016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5200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44992F-C09C-43D2-B6E9-A49122A5C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1" y="5084883"/>
            <a:ext cx="1431526" cy="14315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063440-97E3-4A26-9437-46F3ED673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33915"/>
            <a:ext cx="1431525" cy="1431525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3DF595-85C7-41AF-80AA-E03056C83E65}"/>
              </a:ext>
            </a:extLst>
          </p:cNvPr>
          <p:cNvSpPr txBox="1"/>
          <p:nvPr/>
        </p:nvSpPr>
        <p:spPr>
          <a:xfrm>
            <a:off x="3406834" y="2046393"/>
            <a:ext cx="2384365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57F7829-17B3-412A-83B4-2B3D5AF92E37}"/>
              </a:ext>
            </a:extLst>
          </p:cNvPr>
          <p:cNvSpPr txBox="1"/>
          <p:nvPr/>
        </p:nvSpPr>
        <p:spPr>
          <a:xfrm>
            <a:off x="3653219" y="2641816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BC9A130-E01F-491E-A8E6-3D9A7F656D39}"/>
              </a:ext>
            </a:extLst>
          </p:cNvPr>
          <p:cNvSpPr txBox="1"/>
          <p:nvPr/>
        </p:nvSpPr>
        <p:spPr>
          <a:xfrm>
            <a:off x="4668365" y="2633048"/>
            <a:ext cx="435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A72E0FF-1D4D-472F-B49E-3784F45B0986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基本四角：緑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A459E23-4496-4B68-A53D-60B01AEA9178}"/>
              </a:ext>
            </a:extLst>
          </p:cNvPr>
          <p:cNvSpPr txBox="1"/>
          <p:nvPr/>
        </p:nvSpPr>
        <p:spPr>
          <a:xfrm>
            <a:off x="3653219" y="4154852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6746D79-9E94-4377-B4D9-8A96263B2B2D}"/>
              </a:ext>
            </a:extLst>
          </p:cNvPr>
          <p:cNvSpPr txBox="1"/>
          <p:nvPr/>
        </p:nvSpPr>
        <p:spPr>
          <a:xfrm>
            <a:off x="4615097" y="4146084"/>
            <a:ext cx="5783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398351A-40FC-4DCE-ABD8-828695F5D695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基本四角：黄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84DAD5D-658D-4FD3-BAD3-F94ED4F0733A}"/>
              </a:ext>
            </a:extLst>
          </p:cNvPr>
          <p:cNvSpPr txBox="1"/>
          <p:nvPr/>
        </p:nvSpPr>
        <p:spPr>
          <a:xfrm>
            <a:off x="4623073" y="5697016"/>
            <a:ext cx="543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F0310A3-3901-4273-A6F4-50B694AB825A}"/>
              </a:ext>
            </a:extLst>
          </p:cNvPr>
          <p:cNvSpPr txBox="1"/>
          <p:nvPr/>
        </p:nvSpPr>
        <p:spPr>
          <a:xfrm>
            <a:off x="3653218" y="5697016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2516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44992F-C09C-43D2-B6E9-A49122A5C1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1" y="5084883"/>
            <a:ext cx="1431526" cy="14315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063440-97E3-4A26-9437-46F3ED673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33915"/>
            <a:ext cx="1431525" cy="143152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606219" y="4146084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173D929-80EF-4E5C-B56A-EC43F1E0AE69}"/>
              </a:ext>
            </a:extLst>
          </p:cNvPr>
          <p:cNvSpPr txBox="1"/>
          <p:nvPr/>
        </p:nvSpPr>
        <p:spPr>
          <a:xfrm>
            <a:off x="4605318" y="5697016"/>
            <a:ext cx="6680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3DF595-85C7-41AF-80AA-E03056C83E65}"/>
              </a:ext>
            </a:extLst>
          </p:cNvPr>
          <p:cNvSpPr txBox="1"/>
          <p:nvPr/>
        </p:nvSpPr>
        <p:spPr>
          <a:xfrm>
            <a:off x="3406834" y="2046393"/>
            <a:ext cx="2384365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：緑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BC9A130-E01F-491E-A8E6-3D9A7F656D39}"/>
              </a:ext>
            </a:extLst>
          </p:cNvPr>
          <p:cNvSpPr txBox="1"/>
          <p:nvPr/>
        </p:nvSpPr>
        <p:spPr>
          <a:xfrm>
            <a:off x="4572001" y="2633048"/>
            <a:ext cx="531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5709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026DF22-6FE1-431A-8842-B081B2FF3A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1998022"/>
            <a:ext cx="1423644" cy="1423644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4BAEF0-4F18-431A-A2C1-8C3B0F3CFE05}"/>
              </a:ext>
            </a:extLst>
          </p:cNvPr>
          <p:cNvSpPr txBox="1"/>
          <p:nvPr/>
        </p:nvSpPr>
        <p:spPr>
          <a:xfrm>
            <a:off x="3406834" y="2046393"/>
            <a:ext cx="2384365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44245C-BB21-43A1-B02C-677F122D5474}"/>
              </a:ext>
            </a:extLst>
          </p:cNvPr>
          <p:cNvSpPr txBox="1"/>
          <p:nvPr/>
        </p:nvSpPr>
        <p:spPr>
          <a:xfrm>
            <a:off x="6320190" y="229886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A703D81A-BB2A-4954-8521-823642E4A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3517248"/>
            <a:ext cx="1423644" cy="142364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07B0153-740E-4069-AEAF-676657323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5053140"/>
            <a:ext cx="1431525" cy="143152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726D62-7379-4577-A0EC-9EC2C38361F0}"/>
              </a:ext>
            </a:extLst>
          </p:cNvPr>
          <p:cNvSpPr txBox="1"/>
          <p:nvPr/>
        </p:nvSpPr>
        <p:spPr>
          <a:xfrm>
            <a:off x="3406835" y="3565619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三角：緑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98EC96-B922-41A9-9018-557340923637}"/>
              </a:ext>
            </a:extLst>
          </p:cNvPr>
          <p:cNvSpPr txBox="1"/>
          <p:nvPr/>
        </p:nvSpPr>
        <p:spPr>
          <a:xfrm>
            <a:off x="6320190" y="381808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95CF4DA-E792-4DB5-879B-8E4801855853}"/>
              </a:ext>
            </a:extLst>
          </p:cNvPr>
          <p:cNvSpPr txBox="1"/>
          <p:nvPr/>
        </p:nvSpPr>
        <p:spPr>
          <a:xfrm>
            <a:off x="3586226" y="4155458"/>
            <a:ext cx="6543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BDE67E1-5F3E-4861-8599-B4D0D7A3BC72}"/>
              </a:ext>
            </a:extLst>
          </p:cNvPr>
          <p:cNvSpPr txBox="1"/>
          <p:nvPr/>
        </p:nvSpPr>
        <p:spPr>
          <a:xfrm>
            <a:off x="6320190" y="533822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DAFE6CF-2C11-487B-8C6B-52784B1346F5}"/>
              </a:ext>
            </a:extLst>
          </p:cNvPr>
          <p:cNvSpPr txBox="1"/>
          <p:nvPr/>
        </p:nvSpPr>
        <p:spPr>
          <a:xfrm>
            <a:off x="4599016" y="2627354"/>
            <a:ext cx="5004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3104601-AE97-4AFD-B01D-6B44435DB1E7}"/>
              </a:ext>
            </a:extLst>
          </p:cNvPr>
          <p:cNvSpPr txBox="1"/>
          <p:nvPr/>
        </p:nvSpPr>
        <p:spPr>
          <a:xfrm>
            <a:off x="3406835" y="5389646"/>
            <a:ext cx="209732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回転軸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B51955A-8349-41C4-8827-B5D09833FFE2}"/>
              </a:ext>
            </a:extLst>
          </p:cNvPr>
          <p:cNvSpPr txBox="1"/>
          <p:nvPr/>
        </p:nvSpPr>
        <p:spPr>
          <a:xfrm>
            <a:off x="3360553" y="5451645"/>
            <a:ext cx="915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339D4C3-40B3-44D4-AB04-CDEAF98E5DB9}"/>
              </a:ext>
            </a:extLst>
          </p:cNvPr>
          <p:cNvSpPr txBox="1"/>
          <p:nvPr/>
        </p:nvSpPr>
        <p:spPr>
          <a:xfrm>
            <a:off x="4162000" y="4164336"/>
            <a:ext cx="586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781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B48E8E8-7567-41A2-B89B-F8C95BFF99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3" y="1990684"/>
            <a:ext cx="1431525" cy="1431525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CCAB6A5-5116-4A61-843D-60055DDFD4D1}"/>
              </a:ext>
            </a:extLst>
          </p:cNvPr>
          <p:cNvSpPr txBox="1"/>
          <p:nvPr/>
        </p:nvSpPr>
        <p:spPr>
          <a:xfrm>
            <a:off x="3406835" y="2316660"/>
            <a:ext cx="209732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EA7F0F0-31F0-4750-A461-053E083EB26F}"/>
              </a:ext>
            </a:extLst>
          </p:cNvPr>
          <p:cNvSpPr txBox="1"/>
          <p:nvPr/>
        </p:nvSpPr>
        <p:spPr>
          <a:xfrm>
            <a:off x="6320189" y="227576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0CF5588-5B92-4F5A-8CD6-89494ED21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3517248"/>
            <a:ext cx="1423644" cy="142364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ABB3CE8-7E33-438C-8298-0F2DE2F646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5053140"/>
            <a:ext cx="1431525" cy="143152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546DC97-3FCE-4D8E-A2FA-28104D01667B}"/>
              </a:ext>
            </a:extLst>
          </p:cNvPr>
          <p:cNvSpPr txBox="1"/>
          <p:nvPr/>
        </p:nvSpPr>
        <p:spPr>
          <a:xfrm>
            <a:off x="3406835" y="3858580"/>
            <a:ext cx="209732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672D582-E5A7-47D6-A56E-EB3EC2091D05}"/>
              </a:ext>
            </a:extLst>
          </p:cNvPr>
          <p:cNvSpPr txBox="1"/>
          <p:nvPr/>
        </p:nvSpPr>
        <p:spPr>
          <a:xfrm>
            <a:off x="6320190" y="381808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F4895BC-7882-46CB-8CAE-0F53C84825F6}"/>
              </a:ext>
            </a:extLst>
          </p:cNvPr>
          <p:cNvSpPr txBox="1"/>
          <p:nvPr/>
        </p:nvSpPr>
        <p:spPr>
          <a:xfrm>
            <a:off x="6320190" y="533822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806F9-C542-43BB-96D4-226E26508612}"/>
              </a:ext>
            </a:extLst>
          </p:cNvPr>
          <p:cNvSpPr txBox="1"/>
          <p:nvPr/>
        </p:nvSpPr>
        <p:spPr>
          <a:xfrm>
            <a:off x="3488925" y="3939101"/>
            <a:ext cx="669908" cy="233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E666688-FF10-4395-AA3B-E7AE269E19CC}"/>
              </a:ext>
            </a:extLst>
          </p:cNvPr>
          <p:cNvSpPr txBox="1"/>
          <p:nvPr/>
        </p:nvSpPr>
        <p:spPr>
          <a:xfrm>
            <a:off x="3406835" y="5199187"/>
            <a:ext cx="2363650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センサー接続コード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5860849-1B3E-4433-BC39-408DCC41DC51}"/>
              </a:ext>
            </a:extLst>
          </p:cNvPr>
          <p:cNvSpPr txBox="1"/>
          <p:nvPr/>
        </p:nvSpPr>
        <p:spPr>
          <a:xfrm>
            <a:off x="4228758" y="5270064"/>
            <a:ext cx="7198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AC9195-EB59-480F-94FE-18198B86A2D7}"/>
              </a:ext>
            </a:extLst>
          </p:cNvPr>
          <p:cNvSpPr txBox="1"/>
          <p:nvPr/>
        </p:nvSpPr>
        <p:spPr>
          <a:xfrm>
            <a:off x="3579116" y="5653338"/>
            <a:ext cx="2058203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7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芯</a:t>
            </a:r>
            <a:r>
              <a:rPr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30cm</a:t>
            </a:r>
            <a:r>
              <a:rPr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0FACDF7-1C1B-49EB-86F5-B29ED0C5D06C}"/>
              </a:ext>
            </a:extLst>
          </p:cNvPr>
          <p:cNvSpPr txBox="1"/>
          <p:nvPr/>
        </p:nvSpPr>
        <p:spPr>
          <a:xfrm>
            <a:off x="4362633" y="5722986"/>
            <a:ext cx="4882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523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1A3FEB9F-D7AB-471A-B1FC-B218B04E55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E38D95F-986E-4736-8CE2-35AA172D1AC2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475D06FF-0B72-411C-AE7D-D6B737D609C2}"/>
              </a:ext>
            </a:extLst>
          </p:cNvPr>
          <p:cNvGrpSpPr/>
          <p:nvPr/>
        </p:nvGrpSpPr>
        <p:grpSpPr>
          <a:xfrm>
            <a:off x="3390175" y="2208752"/>
            <a:ext cx="2363650" cy="1004302"/>
            <a:chOff x="3406835" y="3668424"/>
            <a:chExt cx="2363650" cy="1004302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642B257-E1E3-4749-9F71-CF4696628B6C}"/>
                </a:ext>
              </a:extLst>
            </p:cNvPr>
            <p:cNvSpPr txBox="1"/>
            <p:nvPr/>
          </p:nvSpPr>
          <p:spPr>
            <a:xfrm>
              <a:off x="3406835" y="3668424"/>
              <a:ext cx="2363650" cy="550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7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センサー接続コード</a:t>
              </a:r>
              <a:endParaRPr kumimoji="1"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C2D207A-5A74-415E-995E-F7E0FF79E393}"/>
                </a:ext>
              </a:extLst>
            </p:cNvPr>
            <p:cNvSpPr txBox="1"/>
            <p:nvPr/>
          </p:nvSpPr>
          <p:spPr>
            <a:xfrm>
              <a:off x="3579116" y="4122575"/>
              <a:ext cx="2058203" cy="550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sz="17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sz="17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sz="17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芯</a:t>
              </a:r>
              <a:r>
                <a:rPr lang="en-US" altLang="ja-JP" sz="17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30cm</a:t>
              </a:r>
              <a:r>
                <a:rPr lang="ja-JP" altLang="en-US" sz="17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kumimoji="1"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F24BC2F-378A-4E11-A7C1-1AE92E819E37}"/>
                </a:ext>
              </a:extLst>
            </p:cNvPr>
            <p:cNvSpPr txBox="1"/>
            <p:nvPr/>
          </p:nvSpPr>
          <p:spPr>
            <a:xfrm>
              <a:off x="4228758" y="3738949"/>
              <a:ext cx="7198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B985B3A-FC58-46CB-ACC1-BCAA0919425E}"/>
                </a:ext>
              </a:extLst>
            </p:cNvPr>
            <p:cNvSpPr txBox="1"/>
            <p:nvPr/>
          </p:nvSpPr>
          <p:spPr>
            <a:xfrm>
              <a:off x="4327864" y="4184938"/>
              <a:ext cx="4882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3113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7A72B21-AA82-4F50-A85D-9F661BF0F4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538" y="1066875"/>
            <a:ext cx="7264924" cy="469154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4AFE59F-E22A-4A34-B51A-5C12BC18B561}"/>
              </a:ext>
            </a:extLst>
          </p:cNvPr>
          <p:cNvSpPr txBox="1"/>
          <p:nvPr/>
        </p:nvSpPr>
        <p:spPr>
          <a:xfrm>
            <a:off x="1401561" y="5823101"/>
            <a:ext cx="6535075" cy="1034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表示以外の色のブロックを使用しても構いません。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この他に準備するもの　　長い輪ゴム　（飛ばすもの）　　　 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数本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普通の輪ゴム（操縦かんの固定用）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… 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4906590-6B76-41D8-B22A-EF810AF81A6C}"/>
              </a:ext>
            </a:extLst>
          </p:cNvPr>
          <p:cNvSpPr txBox="1"/>
          <p:nvPr/>
        </p:nvSpPr>
        <p:spPr>
          <a:xfrm>
            <a:off x="1525943" y="5796464"/>
            <a:ext cx="1040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ひょうじいがい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66802DA-8D5E-4DDE-A1F7-9D194B06DB95}"/>
              </a:ext>
            </a:extLst>
          </p:cNvPr>
          <p:cNvSpPr txBox="1"/>
          <p:nvPr/>
        </p:nvSpPr>
        <p:spPr>
          <a:xfrm>
            <a:off x="2408452" y="5796464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06005E-E81E-4047-8892-5D24373AB7F1}"/>
              </a:ext>
            </a:extLst>
          </p:cNvPr>
          <p:cNvSpPr txBox="1"/>
          <p:nvPr/>
        </p:nvSpPr>
        <p:spPr>
          <a:xfrm>
            <a:off x="3688648" y="5796464"/>
            <a:ext cx="6110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A9A9874-FCD8-429C-BD99-BDD5C1B0F828}"/>
              </a:ext>
            </a:extLst>
          </p:cNvPr>
          <p:cNvSpPr txBox="1"/>
          <p:nvPr/>
        </p:nvSpPr>
        <p:spPr>
          <a:xfrm>
            <a:off x="4539420" y="5796464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かま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BF67A97-9801-432B-AD2F-B3708795ABB5}"/>
              </a:ext>
            </a:extLst>
          </p:cNvPr>
          <p:cNvSpPr txBox="1"/>
          <p:nvPr/>
        </p:nvSpPr>
        <p:spPr>
          <a:xfrm>
            <a:off x="1893217" y="6120849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3EFD24-5FDF-4C46-84F7-550CBA916F35}"/>
              </a:ext>
            </a:extLst>
          </p:cNvPr>
          <p:cNvSpPr txBox="1"/>
          <p:nvPr/>
        </p:nvSpPr>
        <p:spPr>
          <a:xfrm>
            <a:off x="7209270" y="6439302"/>
            <a:ext cx="433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D1F981A-506C-4AC9-A295-E11FA72A29CE}"/>
              </a:ext>
            </a:extLst>
          </p:cNvPr>
          <p:cNvSpPr txBox="1"/>
          <p:nvPr/>
        </p:nvSpPr>
        <p:spPr>
          <a:xfrm>
            <a:off x="2171382" y="6120849"/>
            <a:ext cx="778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8ACB081-06F0-4FAB-B5E9-30571A247294}"/>
              </a:ext>
            </a:extLst>
          </p:cNvPr>
          <p:cNvSpPr txBox="1"/>
          <p:nvPr/>
        </p:nvSpPr>
        <p:spPr>
          <a:xfrm>
            <a:off x="3680524" y="6120849"/>
            <a:ext cx="4710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4529AF7-49CE-4EAE-82B5-5AFCAB694C8B}"/>
              </a:ext>
            </a:extLst>
          </p:cNvPr>
          <p:cNvSpPr txBox="1"/>
          <p:nvPr/>
        </p:nvSpPr>
        <p:spPr>
          <a:xfrm>
            <a:off x="3745447" y="6439302"/>
            <a:ext cx="4974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ふつう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94E5301-9240-459A-81F0-CDC5DDB92500}"/>
              </a:ext>
            </a:extLst>
          </p:cNvPr>
          <p:cNvSpPr txBox="1"/>
          <p:nvPr/>
        </p:nvSpPr>
        <p:spPr>
          <a:xfrm>
            <a:off x="6733476" y="6120849"/>
            <a:ext cx="6527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すうほん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E14EA17-BEB1-429D-9547-D68580611F78}"/>
              </a:ext>
            </a:extLst>
          </p:cNvPr>
          <p:cNvSpPr txBox="1"/>
          <p:nvPr/>
        </p:nvSpPr>
        <p:spPr>
          <a:xfrm flipH="1">
            <a:off x="5036899" y="6120849"/>
            <a:ext cx="200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42A9948-2F4A-420D-AEBC-6157DBB5F8A0}"/>
              </a:ext>
            </a:extLst>
          </p:cNvPr>
          <p:cNvSpPr txBox="1"/>
          <p:nvPr/>
        </p:nvSpPr>
        <p:spPr>
          <a:xfrm flipH="1">
            <a:off x="4145936" y="6120849"/>
            <a:ext cx="200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28EFADB-F89A-436A-973D-D34EAFEEA6C4}"/>
              </a:ext>
            </a:extLst>
          </p:cNvPr>
          <p:cNvSpPr txBox="1"/>
          <p:nvPr/>
        </p:nvSpPr>
        <p:spPr>
          <a:xfrm>
            <a:off x="5848375" y="6439302"/>
            <a:ext cx="7263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こていよう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21B9D3-5E83-4C1D-802B-2F64C4E1484F}"/>
              </a:ext>
            </a:extLst>
          </p:cNvPr>
          <p:cNvSpPr txBox="1"/>
          <p:nvPr/>
        </p:nvSpPr>
        <p:spPr>
          <a:xfrm>
            <a:off x="4863496" y="6439302"/>
            <a:ext cx="7263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89ED333-5AC0-4321-8985-FC197A6B8843}"/>
              </a:ext>
            </a:extLst>
          </p:cNvPr>
          <p:cNvSpPr txBox="1"/>
          <p:nvPr/>
        </p:nvSpPr>
        <p:spPr>
          <a:xfrm flipH="1">
            <a:off x="4326147" y="6439302"/>
            <a:ext cx="2006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発射台の組み立て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1569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3122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1526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133758" y="127561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579165" y="127561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DBCEDC-F869-4C13-8264-6DFA650D744A}"/>
              </a:ext>
            </a:extLst>
          </p:cNvPr>
          <p:cNvSpPr txBox="1"/>
          <p:nvPr/>
        </p:nvSpPr>
        <p:spPr>
          <a:xfrm>
            <a:off x="1528925" y="127561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110C7182-A076-4BF2-B3A1-3880BFA05B1C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A2A33D-3BF8-48F2-B04A-A0D13456053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685B51-6493-4091-BAE9-BA7E33B3B5C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B329EB7-02E6-47B4-85C7-F3DFEE6D437B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44621D5-8418-4EEB-9F81-54088A4C48FA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4" name="楕円 53">
            <a:extLst>
              <a:ext uri="{FF2B5EF4-FFF2-40B4-BE49-F238E27FC236}">
                <a16:creationId xmlns:a16="http://schemas.microsoft.com/office/drawing/2014/main" id="{5B2FD3A6-CF2D-4488-B934-0C7D87F6A6C8}"/>
              </a:ext>
            </a:extLst>
          </p:cNvPr>
          <p:cNvSpPr/>
          <p:nvPr/>
        </p:nvSpPr>
        <p:spPr>
          <a:xfrm rot="16200000">
            <a:off x="1073084" y="3823915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E39274B7-918A-4971-838E-7EDFBADD5E9E}"/>
              </a:ext>
            </a:extLst>
          </p:cNvPr>
          <p:cNvSpPr/>
          <p:nvPr/>
        </p:nvSpPr>
        <p:spPr>
          <a:xfrm rot="16200000">
            <a:off x="3263985" y="3059701"/>
            <a:ext cx="442430" cy="448571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6C90B92-28C5-4FAD-A328-8363E674F69F}"/>
              </a:ext>
            </a:extLst>
          </p:cNvPr>
          <p:cNvGrpSpPr/>
          <p:nvPr/>
        </p:nvGrpSpPr>
        <p:grpSpPr>
          <a:xfrm>
            <a:off x="3202956" y="3619505"/>
            <a:ext cx="1013057" cy="442429"/>
            <a:chOff x="404561" y="5551151"/>
            <a:chExt cx="1013057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EFD72E1-FA44-4889-A8C3-2AC650CB7172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7DF86F9-B046-42A4-99DE-B6422720CD66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3DCA07C-FF78-4E59-B636-8C2C09C004B2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FBF2018-5D00-4706-BFCC-99F0C1E9E733}"/>
              </a:ext>
            </a:extLst>
          </p:cNvPr>
          <p:cNvGrpSpPr/>
          <p:nvPr/>
        </p:nvGrpSpPr>
        <p:grpSpPr>
          <a:xfrm>
            <a:off x="465772" y="3147339"/>
            <a:ext cx="1013057" cy="442429"/>
            <a:chOff x="404561" y="5551151"/>
            <a:chExt cx="1013057" cy="44242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39AF66F-FCC8-4198-A31F-56478AA9E378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E3650C6D-3F2E-40A3-823E-EA0B666F75C9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187C2CF-33F6-4E71-9E50-668F060758A7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9238C7-4E38-48AF-B963-5882FDB77EDC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B53604-9B88-4069-9AD7-E5B0FBB68348}"/>
              </a:ext>
            </a:extLst>
          </p:cNvPr>
          <p:cNvSpPr txBox="1"/>
          <p:nvPr/>
        </p:nvSpPr>
        <p:spPr>
          <a:xfrm>
            <a:off x="446331" y="1275613"/>
            <a:ext cx="1024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85754755-7E8A-46BA-AC3F-C76CD6F687F2}"/>
              </a:ext>
            </a:extLst>
          </p:cNvPr>
          <p:cNvSpPr/>
          <p:nvPr/>
        </p:nvSpPr>
        <p:spPr>
          <a:xfrm rot="16200000">
            <a:off x="2147923" y="3529456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0C4CB76B-4AD9-4574-9749-6FC71EE2229F}"/>
              </a:ext>
            </a:extLst>
          </p:cNvPr>
          <p:cNvSpPr/>
          <p:nvPr/>
        </p:nvSpPr>
        <p:spPr>
          <a:xfrm rot="16200000">
            <a:off x="2257288" y="3033135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56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発射台の組み立て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1569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3122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1526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基本四角：白のブロックを先のパーツの両端に挿し込みます。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5193377" y="127284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5638784" y="127284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9238C7-4E38-48AF-B963-5882FDB77EDC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8763DF5-F7B2-496E-AEFA-91C092E02F8F}"/>
              </a:ext>
            </a:extLst>
          </p:cNvPr>
          <p:cNvSpPr txBox="1"/>
          <p:nvPr/>
        </p:nvSpPr>
        <p:spPr>
          <a:xfrm>
            <a:off x="1528925" y="127561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6BF7B46-5C27-4F74-A9DE-FAA224D7274A}"/>
              </a:ext>
            </a:extLst>
          </p:cNvPr>
          <p:cNvSpPr txBox="1"/>
          <p:nvPr/>
        </p:nvSpPr>
        <p:spPr>
          <a:xfrm>
            <a:off x="446331" y="1275613"/>
            <a:ext cx="10245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3733D7D-DD3A-405A-93B5-16D96CEDFFE6}"/>
              </a:ext>
            </a:extLst>
          </p:cNvPr>
          <p:cNvSpPr txBox="1"/>
          <p:nvPr/>
        </p:nvSpPr>
        <p:spPr>
          <a:xfrm>
            <a:off x="3120691" y="127698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1E0DBA6-01C0-4344-89A5-3126E7524E12}"/>
              </a:ext>
            </a:extLst>
          </p:cNvPr>
          <p:cNvSpPr txBox="1"/>
          <p:nvPr/>
        </p:nvSpPr>
        <p:spPr>
          <a:xfrm>
            <a:off x="4394779" y="1272841"/>
            <a:ext cx="856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りょうはじ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円弧 54">
            <a:extLst>
              <a:ext uri="{FF2B5EF4-FFF2-40B4-BE49-F238E27FC236}">
                <a16:creationId xmlns:a16="http://schemas.microsoft.com/office/drawing/2014/main" id="{DC9E5E4F-C0E3-4033-8805-4FCD8DF72330}"/>
              </a:ext>
            </a:extLst>
          </p:cNvPr>
          <p:cNvSpPr/>
          <p:nvPr/>
        </p:nvSpPr>
        <p:spPr>
          <a:xfrm flipH="1" flipV="1">
            <a:off x="917749" y="3617654"/>
            <a:ext cx="508937" cy="510461"/>
          </a:xfrm>
          <a:prstGeom prst="arc">
            <a:avLst>
              <a:gd name="adj1" fmla="val 21497033"/>
              <a:gd name="adj2" fmla="val 11311438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6" name="円弧 55">
            <a:extLst>
              <a:ext uri="{FF2B5EF4-FFF2-40B4-BE49-F238E27FC236}">
                <a16:creationId xmlns:a16="http://schemas.microsoft.com/office/drawing/2014/main" id="{C841303A-B431-4306-B8B6-3FF989B0D724}"/>
              </a:ext>
            </a:extLst>
          </p:cNvPr>
          <p:cNvSpPr/>
          <p:nvPr/>
        </p:nvSpPr>
        <p:spPr>
          <a:xfrm flipV="1">
            <a:off x="3343394" y="3362423"/>
            <a:ext cx="508937" cy="510461"/>
          </a:xfrm>
          <a:prstGeom prst="arc">
            <a:avLst>
              <a:gd name="adj1" fmla="val 21497033"/>
              <a:gd name="adj2" fmla="val 11311438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3878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発射台の組み立て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1569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3122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1526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110C7182-A076-4BF2-B3A1-3880BFA05B1C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FA2A33D-3BF8-48F2-B04A-A0D13456053E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685B51-6493-4091-BAE9-BA7E33B3B5C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B329EB7-02E6-47B4-85C7-F3DFEE6D437B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44621D5-8418-4EEB-9F81-54088A4C48FA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4" name="楕円 53">
            <a:extLst>
              <a:ext uri="{FF2B5EF4-FFF2-40B4-BE49-F238E27FC236}">
                <a16:creationId xmlns:a16="http://schemas.microsoft.com/office/drawing/2014/main" id="{5B2FD3A6-CF2D-4488-B934-0C7D87F6A6C8}"/>
              </a:ext>
            </a:extLst>
          </p:cNvPr>
          <p:cNvSpPr/>
          <p:nvPr/>
        </p:nvSpPr>
        <p:spPr>
          <a:xfrm rot="16200000">
            <a:off x="499521" y="3032421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6C90B92-28C5-4FAD-A328-8363E674F69F}"/>
              </a:ext>
            </a:extLst>
          </p:cNvPr>
          <p:cNvGrpSpPr/>
          <p:nvPr/>
        </p:nvGrpSpPr>
        <p:grpSpPr>
          <a:xfrm>
            <a:off x="2053001" y="5122883"/>
            <a:ext cx="1013057" cy="442429"/>
            <a:chOff x="404561" y="5551151"/>
            <a:chExt cx="1013057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EFD72E1-FA44-4889-A8C3-2AC650CB7172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7DF86F9-B046-42A4-99DE-B6422720CD66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3DCA07C-FF78-4E59-B636-8C2C09C004B2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BFBF2018-5D00-4706-BFCC-99F0C1E9E733}"/>
              </a:ext>
            </a:extLst>
          </p:cNvPr>
          <p:cNvGrpSpPr/>
          <p:nvPr/>
        </p:nvGrpSpPr>
        <p:grpSpPr>
          <a:xfrm>
            <a:off x="1194768" y="3410951"/>
            <a:ext cx="1013057" cy="442429"/>
            <a:chOff x="404561" y="5551151"/>
            <a:chExt cx="1013057" cy="44242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39AF66F-FCC8-4198-A31F-56478AA9E378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E3650C6D-3F2E-40A3-823E-EA0B666F75C9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187C2CF-33F6-4E71-9E50-668F060758A7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9238C7-4E38-48AF-B963-5882FDB77EDC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85754755-7E8A-46BA-AC3F-C76CD6F687F2}"/>
              </a:ext>
            </a:extLst>
          </p:cNvPr>
          <p:cNvSpPr/>
          <p:nvPr/>
        </p:nvSpPr>
        <p:spPr>
          <a:xfrm rot="16200000">
            <a:off x="1285403" y="4782840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E4F1602-8A78-4A55-B9E2-9326D3D247D0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ステーとハーフ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F03570-1DD2-48C8-9272-83E8D4D20D3E}"/>
              </a:ext>
            </a:extLst>
          </p:cNvPr>
          <p:cNvSpPr txBox="1"/>
          <p:nvPr/>
        </p:nvSpPr>
        <p:spPr>
          <a:xfrm>
            <a:off x="3999284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816187F-BA72-40B9-B3C9-184D5C02E2ED}"/>
              </a:ext>
            </a:extLst>
          </p:cNvPr>
          <p:cNvSpPr txBox="1"/>
          <p:nvPr/>
        </p:nvSpPr>
        <p:spPr>
          <a:xfrm>
            <a:off x="4444691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32221B7-9789-422B-A993-7F8D15C207B2}"/>
              </a:ext>
            </a:extLst>
          </p:cNvPr>
          <p:cNvSpPr txBox="1"/>
          <p:nvPr/>
        </p:nvSpPr>
        <p:spPr>
          <a:xfrm>
            <a:off x="2339750" y="1284741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6239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発射台の組み立て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1569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3122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1526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9238C7-4E38-48AF-B963-5882FDB77EDC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E4F1602-8A78-4A55-B9E2-9326D3D247D0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先に作ったパーツと組み合わせます。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F03570-1DD2-48C8-9272-83E8D4D20D3E}"/>
              </a:ext>
            </a:extLst>
          </p:cNvPr>
          <p:cNvSpPr txBox="1"/>
          <p:nvPr/>
        </p:nvSpPr>
        <p:spPr>
          <a:xfrm>
            <a:off x="2451213" y="128178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816187F-BA72-40B9-B3C9-184D5C02E2ED}"/>
              </a:ext>
            </a:extLst>
          </p:cNvPr>
          <p:cNvSpPr txBox="1"/>
          <p:nvPr/>
        </p:nvSpPr>
        <p:spPr>
          <a:xfrm>
            <a:off x="2896620" y="128178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32221B7-9789-422B-A993-7F8D15C207B2}"/>
              </a:ext>
            </a:extLst>
          </p:cNvPr>
          <p:cNvSpPr txBox="1"/>
          <p:nvPr/>
        </p:nvSpPr>
        <p:spPr>
          <a:xfrm>
            <a:off x="342345" y="1285540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D76F5A-4717-443F-A155-F07BA41ACE13}"/>
              </a:ext>
            </a:extLst>
          </p:cNvPr>
          <p:cNvSpPr txBox="1"/>
          <p:nvPr/>
        </p:nvSpPr>
        <p:spPr>
          <a:xfrm>
            <a:off x="787752" y="1281782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C069B4FA-B7DC-4D6B-B5F8-8EFCF41EF365}"/>
              </a:ext>
            </a:extLst>
          </p:cNvPr>
          <p:cNvCxnSpPr>
            <a:cxnSpLocks/>
          </p:cNvCxnSpPr>
          <p:nvPr/>
        </p:nvCxnSpPr>
        <p:spPr>
          <a:xfrm flipH="1" flipV="1">
            <a:off x="1315490" y="4177094"/>
            <a:ext cx="344634" cy="1167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967448CB-C62A-415D-9674-C16403DF255D}"/>
              </a:ext>
            </a:extLst>
          </p:cNvPr>
          <p:cNvCxnSpPr>
            <a:cxnSpLocks/>
          </p:cNvCxnSpPr>
          <p:nvPr/>
        </p:nvCxnSpPr>
        <p:spPr>
          <a:xfrm flipH="1" flipV="1">
            <a:off x="1660124" y="3531737"/>
            <a:ext cx="344634" cy="1167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51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発射台の組み立て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1569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3122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-1"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1526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9238C7-4E38-48AF-B963-5882FDB77EDC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E4F1602-8A78-4A55-B9E2-9326D3D247D0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三角：緑のブロックを先に作ったパーツに挿し込みます。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F03570-1DD2-48C8-9272-83E8D4D20D3E}"/>
              </a:ext>
            </a:extLst>
          </p:cNvPr>
          <p:cNvSpPr txBox="1"/>
          <p:nvPr/>
        </p:nvSpPr>
        <p:spPr>
          <a:xfrm>
            <a:off x="4729571" y="128646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816187F-BA72-40B9-B3C9-184D5C02E2ED}"/>
              </a:ext>
            </a:extLst>
          </p:cNvPr>
          <p:cNvSpPr txBox="1"/>
          <p:nvPr/>
        </p:nvSpPr>
        <p:spPr>
          <a:xfrm>
            <a:off x="5174978" y="128646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32221B7-9789-422B-A993-7F8D15C207B2}"/>
              </a:ext>
            </a:extLst>
          </p:cNvPr>
          <p:cNvSpPr txBox="1"/>
          <p:nvPr/>
        </p:nvSpPr>
        <p:spPr>
          <a:xfrm>
            <a:off x="2620703" y="1286466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D76F5A-4717-443F-A155-F07BA41ACE13}"/>
              </a:ext>
            </a:extLst>
          </p:cNvPr>
          <p:cNvSpPr txBox="1"/>
          <p:nvPr/>
        </p:nvSpPr>
        <p:spPr>
          <a:xfrm>
            <a:off x="3066110" y="1286466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C069B4FA-B7DC-4D6B-B5F8-8EFCF41EF365}"/>
              </a:ext>
            </a:extLst>
          </p:cNvPr>
          <p:cNvCxnSpPr>
            <a:cxnSpLocks/>
          </p:cNvCxnSpPr>
          <p:nvPr/>
        </p:nvCxnSpPr>
        <p:spPr>
          <a:xfrm flipV="1">
            <a:off x="2485748" y="5007006"/>
            <a:ext cx="234657" cy="1953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967448CB-C62A-415D-9674-C16403DF255D}"/>
              </a:ext>
            </a:extLst>
          </p:cNvPr>
          <p:cNvCxnSpPr>
            <a:cxnSpLocks/>
          </p:cNvCxnSpPr>
          <p:nvPr/>
        </p:nvCxnSpPr>
        <p:spPr>
          <a:xfrm flipH="1">
            <a:off x="3512565" y="3978162"/>
            <a:ext cx="278200" cy="2468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898405F-AD49-4FCB-BBCC-5762A214C38C}"/>
              </a:ext>
            </a:extLst>
          </p:cNvPr>
          <p:cNvSpPr txBox="1"/>
          <p:nvPr/>
        </p:nvSpPr>
        <p:spPr>
          <a:xfrm>
            <a:off x="360171" y="1286466"/>
            <a:ext cx="714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E1D9B7-C82F-40E0-9C15-FEC3F6AFFC7F}"/>
              </a:ext>
            </a:extLst>
          </p:cNvPr>
          <p:cNvSpPr txBox="1"/>
          <p:nvPr/>
        </p:nvSpPr>
        <p:spPr>
          <a:xfrm>
            <a:off x="1015275" y="1286466"/>
            <a:ext cx="564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2298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発射台の組み立て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015694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631225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1526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9238C7-4E38-48AF-B963-5882FDB77EDC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E4F1602-8A78-4A55-B9E2-9326D3D247D0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基本四角：赤、ハーフ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：緑のブロックを先に作ったパーツに挿し込みます。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F03570-1DD2-48C8-9272-83E8D4D20D3E}"/>
              </a:ext>
            </a:extLst>
          </p:cNvPr>
          <p:cNvSpPr txBox="1"/>
          <p:nvPr/>
        </p:nvSpPr>
        <p:spPr>
          <a:xfrm>
            <a:off x="6722337" y="128646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816187F-BA72-40B9-B3C9-184D5C02E2ED}"/>
              </a:ext>
            </a:extLst>
          </p:cNvPr>
          <p:cNvSpPr txBox="1"/>
          <p:nvPr/>
        </p:nvSpPr>
        <p:spPr>
          <a:xfrm>
            <a:off x="7167744" y="128646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32221B7-9789-422B-A993-7F8D15C207B2}"/>
              </a:ext>
            </a:extLst>
          </p:cNvPr>
          <p:cNvSpPr txBox="1"/>
          <p:nvPr/>
        </p:nvSpPr>
        <p:spPr>
          <a:xfrm>
            <a:off x="4631225" y="1286466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D76F5A-4717-443F-A155-F07BA41ACE13}"/>
              </a:ext>
            </a:extLst>
          </p:cNvPr>
          <p:cNvSpPr txBox="1"/>
          <p:nvPr/>
        </p:nvSpPr>
        <p:spPr>
          <a:xfrm>
            <a:off x="5076632" y="1286466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898405F-AD49-4FCB-BBCC-5762A214C38C}"/>
              </a:ext>
            </a:extLst>
          </p:cNvPr>
          <p:cNvSpPr txBox="1"/>
          <p:nvPr/>
        </p:nvSpPr>
        <p:spPr>
          <a:xfrm>
            <a:off x="422317" y="1286467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E1D9B7-C82F-40E0-9C15-FEC3F6AFFC7F}"/>
              </a:ext>
            </a:extLst>
          </p:cNvPr>
          <p:cNvSpPr txBox="1"/>
          <p:nvPr/>
        </p:nvSpPr>
        <p:spPr>
          <a:xfrm>
            <a:off x="3009933" y="1281901"/>
            <a:ext cx="564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4289FD5-B668-4E82-BBDF-AC810ADD690C}"/>
              </a:ext>
            </a:extLst>
          </p:cNvPr>
          <p:cNvSpPr txBox="1"/>
          <p:nvPr/>
        </p:nvSpPr>
        <p:spPr>
          <a:xfrm>
            <a:off x="1527750" y="12957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8611394-005D-4B9A-BA43-575E1B6FB5E0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EDD9D7F-F386-41B3-ACD9-2FB4C33654AA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0C2F95C-51BE-4F86-AD13-49ECC9F6B2A6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F8B4C8B-0600-4C37-BB75-8A59DE2D7EF7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32175B5-55C5-4DA0-BBBD-1296E24984E1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3A81063-ED79-49ED-B66F-3E3188C274CA}"/>
              </a:ext>
            </a:extLst>
          </p:cNvPr>
          <p:cNvGrpSpPr/>
          <p:nvPr/>
        </p:nvGrpSpPr>
        <p:grpSpPr>
          <a:xfrm>
            <a:off x="3499332" y="5374838"/>
            <a:ext cx="1013057" cy="442429"/>
            <a:chOff x="404561" y="5551151"/>
            <a:chExt cx="1013057" cy="44242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2CF9CA5-C215-430D-B26B-92E37B5A87BB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AD3694D-D70C-4821-ABF9-A5AF376C4BE3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6B10932-886E-4220-99FC-EF521C11E90E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sp>
        <p:nvSpPr>
          <p:cNvPr id="50" name="楕円 49">
            <a:extLst>
              <a:ext uri="{FF2B5EF4-FFF2-40B4-BE49-F238E27FC236}">
                <a16:creationId xmlns:a16="http://schemas.microsoft.com/office/drawing/2014/main" id="{ED7143F9-1324-4ADB-8C11-B278D5178BFE}"/>
              </a:ext>
            </a:extLst>
          </p:cNvPr>
          <p:cNvSpPr/>
          <p:nvPr/>
        </p:nvSpPr>
        <p:spPr>
          <a:xfrm rot="16200000">
            <a:off x="3887748" y="4890563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74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基本四角：黄のブロックを組み合わせます。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120392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565799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DBCEDC-F869-4C13-8264-6DFA650D744A}"/>
              </a:ext>
            </a:extLst>
          </p:cNvPr>
          <p:cNvSpPr txBox="1"/>
          <p:nvPr/>
        </p:nvSpPr>
        <p:spPr>
          <a:xfrm>
            <a:off x="443383" y="1286626"/>
            <a:ext cx="966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9B58D3A-FEB4-41BC-99A8-4ECEE70C83FD}"/>
              </a:ext>
            </a:extLst>
          </p:cNvPr>
          <p:cNvSpPr txBox="1"/>
          <p:nvPr/>
        </p:nvSpPr>
        <p:spPr>
          <a:xfrm>
            <a:off x="1597791" y="1286626"/>
            <a:ext cx="328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6D09ECFE-E245-4484-BD05-5358ED5A6F00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9AAB14A-83DF-4BAE-A1C6-0442C44686E8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A6AE1D2-7B29-4C67-8739-9BD9704ABF5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D27154D-2F44-40B4-A1E0-F62DE415C4D6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D8510F7-5744-4DB7-8FE2-55FEA6851C96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1" name="楕円 30">
            <a:extLst>
              <a:ext uri="{FF2B5EF4-FFF2-40B4-BE49-F238E27FC236}">
                <a16:creationId xmlns:a16="http://schemas.microsoft.com/office/drawing/2014/main" id="{D8D67B57-7E5B-424F-B88A-ACCE6C014C09}"/>
              </a:ext>
            </a:extLst>
          </p:cNvPr>
          <p:cNvSpPr/>
          <p:nvPr/>
        </p:nvSpPr>
        <p:spPr>
          <a:xfrm rot="16200000">
            <a:off x="2139081" y="3141152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5D2BEE0-BE37-41B5-AFC4-0EE096D18774}"/>
              </a:ext>
            </a:extLst>
          </p:cNvPr>
          <p:cNvGrpSpPr/>
          <p:nvPr/>
        </p:nvGrpSpPr>
        <p:grpSpPr>
          <a:xfrm>
            <a:off x="3469227" y="4225265"/>
            <a:ext cx="1013057" cy="442429"/>
            <a:chOff x="404561" y="5551151"/>
            <a:chExt cx="1013057" cy="44242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495AC67-B4C4-4944-A8F2-0160F8BEC504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5AC746A-CE61-44D8-8B78-1DA0EB8D0F5F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5BD7580-9592-4311-9FB0-6CEE94884300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02564720-5FF2-49A0-9379-6499916A037E}"/>
              </a:ext>
            </a:extLst>
          </p:cNvPr>
          <p:cNvGrpSpPr/>
          <p:nvPr/>
        </p:nvGrpSpPr>
        <p:grpSpPr>
          <a:xfrm>
            <a:off x="2696428" y="2593250"/>
            <a:ext cx="1013057" cy="442429"/>
            <a:chOff x="404561" y="5551151"/>
            <a:chExt cx="1013057" cy="44242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13E86A2-1384-4290-99E3-025130BFA140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1F9B525-FEBD-4ED7-A6E0-AAEC249B44C3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993E7E2-7C14-4876-ADA7-48C15C3A2D6C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52" name="楕円 51">
            <a:extLst>
              <a:ext uri="{FF2B5EF4-FFF2-40B4-BE49-F238E27FC236}">
                <a16:creationId xmlns:a16="http://schemas.microsoft.com/office/drawing/2014/main" id="{4D24B54C-C892-4C45-B00D-E7424AF9ED35}"/>
              </a:ext>
            </a:extLst>
          </p:cNvPr>
          <p:cNvSpPr/>
          <p:nvPr/>
        </p:nvSpPr>
        <p:spPr>
          <a:xfrm rot="16200000">
            <a:off x="3080407" y="3968394"/>
            <a:ext cx="469522" cy="476039"/>
          </a:xfrm>
          <a:prstGeom prst="ellipse">
            <a:avLst/>
          </a:prstGeom>
          <a:noFill/>
          <a:ln w="38100" cmpd="sng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C648134C-3B09-4479-A345-25D073E07433}"/>
              </a:ext>
            </a:extLst>
          </p:cNvPr>
          <p:cNvSpPr/>
          <p:nvPr/>
        </p:nvSpPr>
        <p:spPr>
          <a:xfrm rot="16200000">
            <a:off x="2118940" y="4749490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1E8B4194-C07B-4209-A176-BD0B8538879F}"/>
              </a:ext>
            </a:extLst>
          </p:cNvPr>
          <p:cNvSpPr/>
          <p:nvPr/>
        </p:nvSpPr>
        <p:spPr>
          <a:xfrm rot="16200000">
            <a:off x="990271" y="3875838"/>
            <a:ext cx="469522" cy="476039"/>
          </a:xfrm>
          <a:prstGeom prst="ellipse">
            <a:avLst/>
          </a:prstGeom>
          <a:noFill/>
          <a:ln w="38100" cmpd="sng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692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サーボモーターと先に作ったパーツを組み合わせます。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4280133" y="128243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4725540" y="128243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B648618-F5D4-48C0-919C-C1F9C1AA09E4}"/>
              </a:ext>
            </a:extLst>
          </p:cNvPr>
          <p:cNvSpPr txBox="1"/>
          <p:nvPr/>
        </p:nvSpPr>
        <p:spPr>
          <a:xfrm>
            <a:off x="2175296" y="1285952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96A152-5B3B-45F8-947E-9D91CF4D5C53}"/>
              </a:ext>
            </a:extLst>
          </p:cNvPr>
          <p:cNvSpPr txBox="1"/>
          <p:nvPr/>
        </p:nvSpPr>
        <p:spPr>
          <a:xfrm>
            <a:off x="2620703" y="1285952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150FEC76-18F7-4D6B-8813-C084A3D95190}"/>
              </a:ext>
            </a:extLst>
          </p:cNvPr>
          <p:cNvGrpSpPr/>
          <p:nvPr/>
        </p:nvGrpSpPr>
        <p:grpSpPr>
          <a:xfrm>
            <a:off x="539016" y="4655698"/>
            <a:ext cx="1806625" cy="916350"/>
            <a:chOff x="423250" y="5118865"/>
            <a:chExt cx="1806625" cy="916350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C42C060-F8F1-4BC3-BAF1-43082A5E1339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BCC795B-DAE5-48CE-9599-46922FE613A6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655E24B-4E22-42D3-A37C-20ED00E02BF4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C07C4C2-0568-463A-A8D3-24292A27CB91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8" name="楕円 57">
            <a:extLst>
              <a:ext uri="{FF2B5EF4-FFF2-40B4-BE49-F238E27FC236}">
                <a16:creationId xmlns:a16="http://schemas.microsoft.com/office/drawing/2014/main" id="{33B2F813-8E75-45B0-AECF-14FE2BA13CED}"/>
              </a:ext>
            </a:extLst>
          </p:cNvPr>
          <p:cNvSpPr/>
          <p:nvPr/>
        </p:nvSpPr>
        <p:spPr>
          <a:xfrm>
            <a:off x="1660124" y="3125528"/>
            <a:ext cx="1058314" cy="1275443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" name="円弧 58">
            <a:extLst>
              <a:ext uri="{FF2B5EF4-FFF2-40B4-BE49-F238E27FC236}">
                <a16:creationId xmlns:a16="http://schemas.microsoft.com/office/drawing/2014/main" id="{4579FBC4-E710-4844-B5FF-88588116BB27}"/>
              </a:ext>
            </a:extLst>
          </p:cNvPr>
          <p:cNvSpPr/>
          <p:nvPr/>
        </p:nvSpPr>
        <p:spPr>
          <a:xfrm flipV="1">
            <a:off x="2615525" y="4110832"/>
            <a:ext cx="689630" cy="552821"/>
          </a:xfrm>
          <a:prstGeom prst="arc">
            <a:avLst>
              <a:gd name="adj1" fmla="val 21542798"/>
              <a:gd name="adj2" fmla="val 8305226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27285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反対側も同じようにして組み合わせます。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2904091" y="128243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349498" y="128243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B648618-F5D4-48C0-919C-C1F9C1AA09E4}"/>
              </a:ext>
            </a:extLst>
          </p:cNvPr>
          <p:cNvSpPr txBox="1"/>
          <p:nvPr/>
        </p:nvSpPr>
        <p:spPr>
          <a:xfrm>
            <a:off x="319339" y="1286494"/>
            <a:ext cx="1023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はんたいがわ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96A152-5B3B-45F8-947E-9D91CF4D5C53}"/>
              </a:ext>
            </a:extLst>
          </p:cNvPr>
          <p:cNvSpPr txBox="1"/>
          <p:nvPr/>
        </p:nvSpPr>
        <p:spPr>
          <a:xfrm>
            <a:off x="1260056" y="1278138"/>
            <a:ext cx="527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円弧 58">
            <a:extLst>
              <a:ext uri="{FF2B5EF4-FFF2-40B4-BE49-F238E27FC236}">
                <a16:creationId xmlns:a16="http://schemas.microsoft.com/office/drawing/2014/main" id="{4579FBC4-E710-4844-B5FF-88588116BB27}"/>
              </a:ext>
            </a:extLst>
          </p:cNvPr>
          <p:cNvSpPr/>
          <p:nvPr/>
        </p:nvSpPr>
        <p:spPr>
          <a:xfrm flipH="1" flipV="1">
            <a:off x="1342386" y="3899171"/>
            <a:ext cx="1436324" cy="1480518"/>
          </a:xfrm>
          <a:prstGeom prst="arc">
            <a:avLst>
              <a:gd name="adj1" fmla="val 259632"/>
              <a:gd name="adj2" fmla="val 6022612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6793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パーツの動力側にサーボモーターを挿し込みます。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4050700" y="126926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4496107" y="126926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B648618-F5D4-48C0-919C-C1F9C1AA09E4}"/>
              </a:ext>
            </a:extLst>
          </p:cNvPr>
          <p:cNvSpPr txBox="1"/>
          <p:nvPr/>
        </p:nvSpPr>
        <p:spPr>
          <a:xfrm>
            <a:off x="1225032" y="1269260"/>
            <a:ext cx="10920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どうりょくがわ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6FDB59C8-93CB-449F-8586-E166E4F34540}"/>
              </a:ext>
            </a:extLst>
          </p:cNvPr>
          <p:cNvGrpSpPr/>
          <p:nvPr/>
        </p:nvGrpSpPr>
        <p:grpSpPr>
          <a:xfrm>
            <a:off x="406260" y="1993790"/>
            <a:ext cx="1806625" cy="916350"/>
            <a:chOff x="423250" y="5118865"/>
            <a:chExt cx="1806625" cy="916350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849E990-7156-421A-AB05-8466CB1AC9C1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B61F2C5-CABE-4C15-9381-B9AE0E513FF9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858469E-ADB7-44ED-A943-24FBFA15378F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0F6DDA4-4184-4F8D-AE79-89E7508EC930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楕円 30">
            <a:extLst>
              <a:ext uri="{FF2B5EF4-FFF2-40B4-BE49-F238E27FC236}">
                <a16:creationId xmlns:a16="http://schemas.microsoft.com/office/drawing/2014/main" id="{F7E51990-FD19-44F8-8611-67600061A3A8}"/>
              </a:ext>
            </a:extLst>
          </p:cNvPr>
          <p:cNvSpPr/>
          <p:nvPr/>
        </p:nvSpPr>
        <p:spPr>
          <a:xfrm>
            <a:off x="2170148" y="2677428"/>
            <a:ext cx="994946" cy="110558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B443B2CB-FE72-49AB-9B81-52DD6CBDE193}"/>
              </a:ext>
            </a:extLst>
          </p:cNvPr>
          <p:cNvSpPr/>
          <p:nvPr/>
        </p:nvSpPr>
        <p:spPr>
          <a:xfrm rot="2131226">
            <a:off x="779299" y="4001693"/>
            <a:ext cx="707040" cy="110558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3F75027F-B431-472F-ACA2-CFB9728E0EE5}"/>
              </a:ext>
            </a:extLst>
          </p:cNvPr>
          <p:cNvCxnSpPr>
            <a:cxnSpLocks/>
          </p:cNvCxnSpPr>
          <p:nvPr/>
        </p:nvCxnSpPr>
        <p:spPr>
          <a:xfrm flipV="1">
            <a:off x="2267661" y="3548591"/>
            <a:ext cx="422273" cy="7011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329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サーボモーターを発射台と組み合わせます。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3130687" y="126926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3576094" y="126926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B648618-F5D4-48C0-919C-C1F9C1AA09E4}"/>
              </a:ext>
            </a:extLst>
          </p:cNvPr>
          <p:cNvSpPr txBox="1"/>
          <p:nvPr/>
        </p:nvSpPr>
        <p:spPr>
          <a:xfrm>
            <a:off x="2194721" y="1278138"/>
            <a:ext cx="9834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4742830B-1655-45FA-AD86-13514FCAFABC}"/>
              </a:ext>
            </a:extLst>
          </p:cNvPr>
          <p:cNvSpPr/>
          <p:nvPr/>
        </p:nvSpPr>
        <p:spPr>
          <a:xfrm flipV="1">
            <a:off x="1673302" y="3923930"/>
            <a:ext cx="776936" cy="774522"/>
          </a:xfrm>
          <a:prstGeom prst="arc">
            <a:avLst>
              <a:gd name="adj1" fmla="val 20950895"/>
              <a:gd name="adj2" fmla="val 7099518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円弧 34">
            <a:extLst>
              <a:ext uri="{FF2B5EF4-FFF2-40B4-BE49-F238E27FC236}">
                <a16:creationId xmlns:a16="http://schemas.microsoft.com/office/drawing/2014/main" id="{A58155CA-6933-4B74-AFDA-16632512AF7D}"/>
              </a:ext>
            </a:extLst>
          </p:cNvPr>
          <p:cNvSpPr/>
          <p:nvPr/>
        </p:nvSpPr>
        <p:spPr>
          <a:xfrm flipV="1">
            <a:off x="2233538" y="3226378"/>
            <a:ext cx="1175487" cy="897405"/>
          </a:xfrm>
          <a:prstGeom prst="arc">
            <a:avLst>
              <a:gd name="adj1" fmla="val 21334715"/>
              <a:gd name="adj2" fmla="val 7464931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9905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パーツを裏返します。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B648618-F5D4-48C0-919C-C1F9C1AA09E4}"/>
              </a:ext>
            </a:extLst>
          </p:cNvPr>
          <p:cNvSpPr txBox="1"/>
          <p:nvPr/>
        </p:nvSpPr>
        <p:spPr>
          <a:xfrm>
            <a:off x="1304334" y="1291094"/>
            <a:ext cx="752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円弧 33">
            <a:extLst>
              <a:ext uri="{FF2B5EF4-FFF2-40B4-BE49-F238E27FC236}">
                <a16:creationId xmlns:a16="http://schemas.microsoft.com/office/drawing/2014/main" id="{4742830B-1655-45FA-AD86-13514FCAFABC}"/>
              </a:ext>
            </a:extLst>
          </p:cNvPr>
          <p:cNvSpPr/>
          <p:nvPr/>
        </p:nvSpPr>
        <p:spPr>
          <a:xfrm flipV="1">
            <a:off x="1610533" y="2895083"/>
            <a:ext cx="2492174" cy="2369374"/>
          </a:xfrm>
          <a:prstGeom prst="arc">
            <a:avLst>
              <a:gd name="adj1" fmla="val 3932272"/>
              <a:gd name="adj2" fmla="val 12440105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76841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0528" y="3548591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：白のブロックを基本四角：白のブロックに挿し込みます。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5805302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6250709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B648618-F5D4-48C0-919C-C1F9C1AA09E4}"/>
              </a:ext>
            </a:extLst>
          </p:cNvPr>
          <p:cNvSpPr txBox="1"/>
          <p:nvPr/>
        </p:nvSpPr>
        <p:spPr>
          <a:xfrm>
            <a:off x="3100245" y="1269014"/>
            <a:ext cx="9834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F6751FA-17CB-49F9-BCA0-763450A13717}"/>
              </a:ext>
            </a:extLst>
          </p:cNvPr>
          <p:cNvSpPr txBox="1"/>
          <p:nvPr/>
        </p:nvSpPr>
        <p:spPr>
          <a:xfrm>
            <a:off x="4210641" y="126926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E7EF9BA-EC47-4CB1-A1C8-FAB186269E33}"/>
              </a:ext>
            </a:extLst>
          </p:cNvPr>
          <p:cNvSpPr txBox="1"/>
          <p:nvPr/>
        </p:nvSpPr>
        <p:spPr>
          <a:xfrm>
            <a:off x="1445565" y="126901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8252A709-156D-46E2-8FA7-26962FC13906}"/>
              </a:ext>
            </a:extLst>
          </p:cNvPr>
          <p:cNvCxnSpPr>
            <a:cxnSpLocks/>
          </p:cNvCxnSpPr>
          <p:nvPr/>
        </p:nvCxnSpPr>
        <p:spPr>
          <a:xfrm flipH="1" flipV="1">
            <a:off x="2557944" y="3278392"/>
            <a:ext cx="675153" cy="3215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0F1AFA17-37CB-4E53-8173-95E1F756B842}"/>
              </a:ext>
            </a:extLst>
          </p:cNvPr>
          <p:cNvCxnSpPr>
            <a:cxnSpLocks/>
          </p:cNvCxnSpPr>
          <p:nvPr/>
        </p:nvCxnSpPr>
        <p:spPr>
          <a:xfrm flipH="1" flipV="1">
            <a:off x="2342316" y="3300643"/>
            <a:ext cx="1166634" cy="5985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楕円 29">
            <a:extLst>
              <a:ext uri="{FF2B5EF4-FFF2-40B4-BE49-F238E27FC236}">
                <a16:creationId xmlns:a16="http://schemas.microsoft.com/office/drawing/2014/main" id="{91E8DA48-C54A-4B1E-8324-5BDC44229284}"/>
              </a:ext>
            </a:extLst>
          </p:cNvPr>
          <p:cNvSpPr/>
          <p:nvPr/>
        </p:nvSpPr>
        <p:spPr>
          <a:xfrm rot="16200000">
            <a:off x="6600995" y="2994935"/>
            <a:ext cx="898004" cy="910468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20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発射台を操作する装置の組み立て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6190725" y="380336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6806256" y="389215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419967" y="4632304"/>
            <a:ext cx="689630" cy="701161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：白のブロックにサーボモーターを挿し込みます。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4890899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5336306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D15243D-DD11-44A9-BF9B-BA9933B3CDB9}"/>
              </a:ext>
            </a:extLst>
          </p:cNvPr>
          <p:cNvSpPr txBox="1"/>
          <p:nvPr/>
        </p:nvSpPr>
        <p:spPr>
          <a:xfrm>
            <a:off x="5170947" y="380336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そうち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20729-BEC0-4028-9E3C-CA68C0F3E292}"/>
              </a:ext>
            </a:extLst>
          </p:cNvPr>
          <p:cNvSpPr txBox="1"/>
          <p:nvPr/>
        </p:nvSpPr>
        <p:spPr>
          <a:xfrm>
            <a:off x="3951357" y="380338"/>
            <a:ext cx="678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5215E2F-9DE7-4E19-86CB-25BD5BC04343}"/>
              </a:ext>
            </a:extLst>
          </p:cNvPr>
          <p:cNvSpPr txBox="1"/>
          <p:nvPr/>
        </p:nvSpPr>
        <p:spPr>
          <a:xfrm>
            <a:off x="2620703" y="391064"/>
            <a:ext cx="1088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E7EF9BA-EC47-4CB1-A1C8-FAB186269E33}"/>
              </a:ext>
            </a:extLst>
          </p:cNvPr>
          <p:cNvSpPr txBox="1"/>
          <p:nvPr/>
        </p:nvSpPr>
        <p:spPr>
          <a:xfrm>
            <a:off x="1445565" y="126901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8252A709-156D-46E2-8FA7-26962FC13906}"/>
              </a:ext>
            </a:extLst>
          </p:cNvPr>
          <p:cNvCxnSpPr>
            <a:cxnSpLocks/>
          </p:cNvCxnSpPr>
          <p:nvPr/>
        </p:nvCxnSpPr>
        <p:spPr>
          <a:xfrm flipH="1">
            <a:off x="2672035" y="3609509"/>
            <a:ext cx="7688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884D121-2C2D-446A-B99F-33113A39EE2B}"/>
              </a:ext>
            </a:extLst>
          </p:cNvPr>
          <p:cNvGrpSpPr/>
          <p:nvPr/>
        </p:nvGrpSpPr>
        <p:grpSpPr>
          <a:xfrm>
            <a:off x="2769076" y="5550586"/>
            <a:ext cx="1806625" cy="916350"/>
            <a:chOff x="423250" y="5118865"/>
            <a:chExt cx="1806625" cy="916350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E8CE413-9BB2-4681-B264-75617DA1D40D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446EFAC-3F81-4245-A228-F2EACB101579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93F26E5-746E-4474-90E1-2FA101285425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DB29FD1-90D5-4943-BF84-74FACB0EACE9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楕円 35">
            <a:extLst>
              <a:ext uri="{FF2B5EF4-FFF2-40B4-BE49-F238E27FC236}">
                <a16:creationId xmlns:a16="http://schemas.microsoft.com/office/drawing/2014/main" id="{79D567B6-3BF1-448A-BAE2-87A6CEAFF329}"/>
              </a:ext>
            </a:extLst>
          </p:cNvPr>
          <p:cNvSpPr/>
          <p:nvPr/>
        </p:nvSpPr>
        <p:spPr>
          <a:xfrm>
            <a:off x="3709485" y="3950563"/>
            <a:ext cx="768866" cy="62225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09252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ステーにハーフ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：白のブロックと回転軸を順に挿し込みます。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5355843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5801250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9B58D3A-FEB4-41BC-99A8-4ECEE70C83FD}"/>
              </a:ext>
            </a:extLst>
          </p:cNvPr>
          <p:cNvSpPr txBox="1"/>
          <p:nvPr/>
        </p:nvSpPr>
        <p:spPr>
          <a:xfrm>
            <a:off x="4802112" y="1278138"/>
            <a:ext cx="605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2375283" y="1278138"/>
            <a:ext cx="442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6CEA154-D547-46C1-93D8-0AECDCF77827}"/>
              </a:ext>
            </a:extLst>
          </p:cNvPr>
          <p:cNvSpPr txBox="1"/>
          <p:nvPr/>
        </p:nvSpPr>
        <p:spPr>
          <a:xfrm>
            <a:off x="3934151" y="1278138"/>
            <a:ext cx="976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50A19EB-7843-47FD-B2A2-75106C3C51CE}"/>
              </a:ext>
            </a:extLst>
          </p:cNvPr>
          <p:cNvCxnSpPr>
            <a:cxnSpLocks/>
          </p:cNvCxnSpPr>
          <p:nvPr/>
        </p:nvCxnSpPr>
        <p:spPr>
          <a:xfrm>
            <a:off x="1774328" y="2788231"/>
            <a:ext cx="282671" cy="5158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A9B394B0-C9B3-4883-970E-D03EA3CF9F6F}"/>
              </a:ext>
            </a:extLst>
          </p:cNvPr>
          <p:cNvCxnSpPr>
            <a:cxnSpLocks/>
          </p:cNvCxnSpPr>
          <p:nvPr/>
        </p:nvCxnSpPr>
        <p:spPr>
          <a:xfrm flipH="1" flipV="1">
            <a:off x="2908031" y="4317193"/>
            <a:ext cx="337318" cy="4862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55F8D9A-34F0-4506-8FA7-60311263BF69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235C23C-D6C5-4588-B12A-D06235974AB9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6B40F05-E92B-4A2D-BD54-15D84216C528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F8F0B35-ACE2-45CA-B3A1-20CBB1515BCF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192E87F-0BC5-4E47-8986-4F5658AB5B2C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4" name="楕円 33">
            <a:extLst>
              <a:ext uri="{FF2B5EF4-FFF2-40B4-BE49-F238E27FC236}">
                <a16:creationId xmlns:a16="http://schemas.microsoft.com/office/drawing/2014/main" id="{2DDA747D-0805-49F3-B1F3-39116EE7F43E}"/>
              </a:ext>
            </a:extLst>
          </p:cNvPr>
          <p:cNvSpPr/>
          <p:nvPr/>
        </p:nvSpPr>
        <p:spPr>
          <a:xfrm rot="16200000">
            <a:off x="1539567" y="4079174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7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：薄水のブロックを組み合わせ、回転軸に挿し込みます。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6B7994-5815-46E7-BDAC-FB8BA0DC3C12}"/>
              </a:ext>
            </a:extLst>
          </p:cNvPr>
          <p:cNvSpPr txBox="1"/>
          <p:nvPr/>
        </p:nvSpPr>
        <p:spPr>
          <a:xfrm>
            <a:off x="5568909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BD8B31-89FC-4FC3-A4CB-A157C26D9DF7}"/>
              </a:ext>
            </a:extLst>
          </p:cNvPr>
          <p:cNvSpPr txBox="1"/>
          <p:nvPr/>
        </p:nvSpPr>
        <p:spPr>
          <a:xfrm>
            <a:off x="6014316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1423451" y="1287016"/>
            <a:ext cx="7249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6CEA154-D547-46C1-93D8-0AECDCF77827}"/>
              </a:ext>
            </a:extLst>
          </p:cNvPr>
          <p:cNvSpPr txBox="1"/>
          <p:nvPr/>
        </p:nvSpPr>
        <p:spPr>
          <a:xfrm>
            <a:off x="4635359" y="1287015"/>
            <a:ext cx="976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6FD32CC-7973-4629-B481-F9CC27343961}"/>
              </a:ext>
            </a:extLst>
          </p:cNvPr>
          <p:cNvSpPr txBox="1"/>
          <p:nvPr/>
        </p:nvSpPr>
        <p:spPr>
          <a:xfrm>
            <a:off x="3299138" y="126783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E54F81F-255D-40BE-9CC6-DE864C49630B}"/>
              </a:ext>
            </a:extLst>
          </p:cNvPr>
          <p:cNvSpPr txBox="1"/>
          <p:nvPr/>
        </p:nvSpPr>
        <p:spPr>
          <a:xfrm>
            <a:off x="3744545" y="126783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394DF8E2-D044-410C-8F7C-BB60BEF94C6E}"/>
              </a:ext>
            </a:extLst>
          </p:cNvPr>
          <p:cNvSpPr/>
          <p:nvPr/>
        </p:nvSpPr>
        <p:spPr>
          <a:xfrm>
            <a:off x="4358313" y="4128947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75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基本四角：白とハーフ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1528041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6CEA154-D547-46C1-93D8-0AECDCF77827}"/>
              </a:ext>
            </a:extLst>
          </p:cNvPr>
          <p:cNvSpPr txBox="1"/>
          <p:nvPr/>
        </p:nvSpPr>
        <p:spPr>
          <a:xfrm>
            <a:off x="456044" y="1287016"/>
            <a:ext cx="976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6FD32CC-7973-4629-B481-F9CC27343961}"/>
              </a:ext>
            </a:extLst>
          </p:cNvPr>
          <p:cNvSpPr txBox="1"/>
          <p:nvPr/>
        </p:nvSpPr>
        <p:spPr>
          <a:xfrm>
            <a:off x="4676905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E54F81F-255D-40BE-9CC6-DE864C49630B}"/>
              </a:ext>
            </a:extLst>
          </p:cNvPr>
          <p:cNvSpPr txBox="1"/>
          <p:nvPr/>
        </p:nvSpPr>
        <p:spPr>
          <a:xfrm>
            <a:off x="5122312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9691B7-B8D7-4D32-B5D7-41CE94D0B41F}"/>
              </a:ext>
            </a:extLst>
          </p:cNvPr>
          <p:cNvSpPr txBox="1"/>
          <p:nvPr/>
        </p:nvSpPr>
        <p:spPr>
          <a:xfrm>
            <a:off x="3067556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7C1C8BF-59D2-4437-9EA3-9D1A023E370E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7D74071-1966-4CB7-A716-94D793579BD8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700C28A-7A45-4022-A1B1-ED6FED2F18F4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0FF7D6D-C6C9-4398-A367-5FBEF1E47FF4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991B3A1-4510-4FAF-A33D-328280DDBA57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1" name="楕円 30">
            <a:extLst>
              <a:ext uri="{FF2B5EF4-FFF2-40B4-BE49-F238E27FC236}">
                <a16:creationId xmlns:a16="http://schemas.microsoft.com/office/drawing/2014/main" id="{4D5474F4-8069-4276-BF9D-691A6F40F2A7}"/>
              </a:ext>
            </a:extLst>
          </p:cNvPr>
          <p:cNvSpPr/>
          <p:nvPr/>
        </p:nvSpPr>
        <p:spPr>
          <a:xfrm rot="16200000">
            <a:off x="2594776" y="3515954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1A8CBA1-6056-4D78-9DDF-C6FBA561A9D5}"/>
              </a:ext>
            </a:extLst>
          </p:cNvPr>
          <p:cNvGrpSpPr/>
          <p:nvPr/>
        </p:nvGrpSpPr>
        <p:grpSpPr>
          <a:xfrm>
            <a:off x="1127091" y="4865864"/>
            <a:ext cx="1013057" cy="442429"/>
            <a:chOff x="404561" y="5551151"/>
            <a:chExt cx="1013057" cy="44242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8C5A92B-28B0-40BE-B86D-C3EF4CC10E23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17BA3BA-8FCF-4457-A07A-BFF20DFC42D0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25123CA-19B4-4804-A1D1-CE333314A3BA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8A20CE02-8E68-4957-AE8E-EF9928B807D9}"/>
              </a:ext>
            </a:extLst>
          </p:cNvPr>
          <p:cNvGrpSpPr/>
          <p:nvPr/>
        </p:nvGrpSpPr>
        <p:grpSpPr>
          <a:xfrm>
            <a:off x="2277202" y="2914869"/>
            <a:ext cx="1013057" cy="442429"/>
            <a:chOff x="404561" y="5551151"/>
            <a:chExt cx="1013057" cy="44242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275F9C5-B434-4A48-95AC-C2D2962F5533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EB4E0F0-6467-4ED5-BE34-1395D8C2CED2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DD22F96-D157-4503-AAE3-DE46C40AD953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47" name="楕円 46">
            <a:extLst>
              <a:ext uri="{FF2B5EF4-FFF2-40B4-BE49-F238E27FC236}">
                <a16:creationId xmlns:a16="http://schemas.microsoft.com/office/drawing/2014/main" id="{B3277A29-C0E3-4E89-B02E-640D49EB952A}"/>
              </a:ext>
            </a:extLst>
          </p:cNvPr>
          <p:cNvSpPr/>
          <p:nvPr/>
        </p:nvSpPr>
        <p:spPr>
          <a:xfrm rot="16200000">
            <a:off x="1182857" y="4267117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76C23B5E-80A6-4CB1-BB01-D8B167A5110B}"/>
              </a:ext>
            </a:extLst>
          </p:cNvPr>
          <p:cNvSpPr/>
          <p:nvPr/>
        </p:nvSpPr>
        <p:spPr>
          <a:xfrm rot="16200000">
            <a:off x="1544303" y="3885222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A13FF7C1-4E17-4C18-A247-752315D2CC71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95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基本四角：白のつなぎ目に回転軸を挿し込みます。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1528041" y="128545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6CEA154-D547-46C1-93D8-0AECDCF77827}"/>
              </a:ext>
            </a:extLst>
          </p:cNvPr>
          <p:cNvSpPr txBox="1"/>
          <p:nvPr/>
        </p:nvSpPr>
        <p:spPr>
          <a:xfrm>
            <a:off x="456044" y="1285453"/>
            <a:ext cx="976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9691B7-B8D7-4D32-B5D7-41CE94D0B41F}"/>
              </a:ext>
            </a:extLst>
          </p:cNvPr>
          <p:cNvSpPr txBox="1"/>
          <p:nvPr/>
        </p:nvSpPr>
        <p:spPr>
          <a:xfrm>
            <a:off x="2687167" y="128545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4052090" y="128545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4497497" y="128545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E827B5A-4150-496D-83CB-DCAE8C63D881}"/>
              </a:ext>
            </a:extLst>
          </p:cNvPr>
          <p:cNvSpPr txBox="1"/>
          <p:nvPr/>
        </p:nvSpPr>
        <p:spPr>
          <a:xfrm>
            <a:off x="3132574" y="1285453"/>
            <a:ext cx="976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かいてんじく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63E83F63-1693-4B50-9803-B70506857F66}"/>
              </a:ext>
            </a:extLst>
          </p:cNvPr>
          <p:cNvCxnSpPr>
            <a:cxnSpLocks/>
          </p:cNvCxnSpPr>
          <p:nvPr/>
        </p:nvCxnSpPr>
        <p:spPr>
          <a:xfrm flipH="1" flipV="1">
            <a:off x="2463233" y="4210036"/>
            <a:ext cx="223934" cy="4329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ADF31729-A015-4292-879C-4DD543CAA0B4}"/>
              </a:ext>
            </a:extLst>
          </p:cNvPr>
          <p:cNvCxnSpPr>
            <a:cxnSpLocks/>
          </p:cNvCxnSpPr>
          <p:nvPr/>
        </p:nvCxnSpPr>
        <p:spPr>
          <a:xfrm flipH="1" flipV="1">
            <a:off x="2770500" y="4229382"/>
            <a:ext cx="223934" cy="4329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DE48DC35-6CC9-4E4F-A15D-B942D8F2883C}"/>
              </a:ext>
            </a:extLst>
          </p:cNvPr>
          <p:cNvCxnSpPr>
            <a:cxnSpLocks/>
          </p:cNvCxnSpPr>
          <p:nvPr/>
        </p:nvCxnSpPr>
        <p:spPr>
          <a:xfrm>
            <a:off x="2151870" y="3204155"/>
            <a:ext cx="168599" cy="3546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794D60ED-7D59-4F5B-A0DB-AD7156FDE5F6}"/>
              </a:ext>
            </a:extLst>
          </p:cNvPr>
          <p:cNvCxnSpPr>
            <a:cxnSpLocks/>
          </p:cNvCxnSpPr>
          <p:nvPr/>
        </p:nvCxnSpPr>
        <p:spPr>
          <a:xfrm>
            <a:off x="1804849" y="3312641"/>
            <a:ext cx="168599" cy="3546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459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：白を下にして向きを変え、先に作ったパーツと組み合わせます。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1474774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9691B7-B8D7-4D32-B5D7-41CE94D0B41F}"/>
              </a:ext>
            </a:extLst>
          </p:cNvPr>
          <p:cNvSpPr txBox="1"/>
          <p:nvPr/>
        </p:nvSpPr>
        <p:spPr>
          <a:xfrm>
            <a:off x="2874967" y="1276575"/>
            <a:ext cx="341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6262630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6708037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DE48DC35-6CC9-4E4F-A15D-B942D8F2883C}"/>
              </a:ext>
            </a:extLst>
          </p:cNvPr>
          <p:cNvCxnSpPr>
            <a:cxnSpLocks/>
          </p:cNvCxnSpPr>
          <p:nvPr/>
        </p:nvCxnSpPr>
        <p:spPr>
          <a:xfrm flipH="1" flipV="1">
            <a:off x="930146" y="2624962"/>
            <a:ext cx="767331" cy="4378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794D60ED-7D59-4F5B-A0DB-AD7156FDE5F6}"/>
              </a:ext>
            </a:extLst>
          </p:cNvPr>
          <p:cNvCxnSpPr>
            <a:cxnSpLocks/>
          </p:cNvCxnSpPr>
          <p:nvPr/>
        </p:nvCxnSpPr>
        <p:spPr>
          <a:xfrm flipH="1" flipV="1">
            <a:off x="1313811" y="3611221"/>
            <a:ext cx="383666" cy="3438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8B5B6C3-A4E6-4E51-BE9F-378E3F0880F4}"/>
              </a:ext>
            </a:extLst>
          </p:cNvPr>
          <p:cNvSpPr txBox="1"/>
          <p:nvPr/>
        </p:nvSpPr>
        <p:spPr>
          <a:xfrm>
            <a:off x="4209459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3FA5D50-A36D-433C-B17E-A899365817D9}"/>
              </a:ext>
            </a:extLst>
          </p:cNvPr>
          <p:cNvSpPr txBox="1"/>
          <p:nvPr/>
        </p:nvSpPr>
        <p:spPr>
          <a:xfrm>
            <a:off x="4636769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ECDD1AF-8B55-4E60-B10D-D4EE292F008C}"/>
              </a:ext>
            </a:extLst>
          </p:cNvPr>
          <p:cNvSpPr txBox="1"/>
          <p:nvPr/>
        </p:nvSpPr>
        <p:spPr>
          <a:xfrm>
            <a:off x="3551539" y="1276575"/>
            <a:ext cx="341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C6FFB94-710D-469E-A194-8513F134AD08}"/>
              </a:ext>
            </a:extLst>
          </p:cNvPr>
          <p:cNvSpPr txBox="1"/>
          <p:nvPr/>
        </p:nvSpPr>
        <p:spPr>
          <a:xfrm>
            <a:off x="1893547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6723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基本四角：白と黄のブロックを組み合わせます。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1536920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9691B7-B8D7-4D32-B5D7-41CE94D0B41F}"/>
              </a:ext>
            </a:extLst>
          </p:cNvPr>
          <p:cNvSpPr txBox="1"/>
          <p:nvPr/>
        </p:nvSpPr>
        <p:spPr>
          <a:xfrm>
            <a:off x="2023604" y="1276575"/>
            <a:ext cx="3418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3604228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4049635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49BBEA2-DB7C-4A4C-A710-36922F431469}"/>
              </a:ext>
            </a:extLst>
          </p:cNvPr>
          <p:cNvSpPr txBox="1"/>
          <p:nvPr/>
        </p:nvSpPr>
        <p:spPr>
          <a:xfrm>
            <a:off x="456044" y="1276575"/>
            <a:ext cx="9762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20F9B646-FE39-4A1D-8535-CDF9229935AF}"/>
              </a:ext>
            </a:extLst>
          </p:cNvPr>
          <p:cNvGrpSpPr/>
          <p:nvPr/>
        </p:nvGrpSpPr>
        <p:grpSpPr>
          <a:xfrm>
            <a:off x="404561" y="1969346"/>
            <a:ext cx="2282606" cy="442429"/>
            <a:chOff x="682536" y="6294740"/>
            <a:chExt cx="2282606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7D28B2C-A09D-4C70-907E-A6174CBF23C2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1DFD840-C91B-4119-98E4-D6371B7189B0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4DB60B7-A06C-40A2-9EA6-F9F580CA9E77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8544CB1-67E3-4577-BBFA-61ABDC49030D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6" name="楕円 35">
            <a:extLst>
              <a:ext uri="{FF2B5EF4-FFF2-40B4-BE49-F238E27FC236}">
                <a16:creationId xmlns:a16="http://schemas.microsoft.com/office/drawing/2014/main" id="{C29036B1-8B39-4561-99A0-6585E8B636B9}"/>
              </a:ext>
            </a:extLst>
          </p:cNvPr>
          <p:cNvSpPr/>
          <p:nvPr/>
        </p:nvSpPr>
        <p:spPr>
          <a:xfrm rot="16200000">
            <a:off x="811128" y="3255710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CC5E214-3FDD-4CF7-96CB-C16CA68CCF3A}"/>
              </a:ext>
            </a:extLst>
          </p:cNvPr>
          <p:cNvGrpSpPr/>
          <p:nvPr/>
        </p:nvGrpSpPr>
        <p:grpSpPr>
          <a:xfrm>
            <a:off x="3233460" y="2287324"/>
            <a:ext cx="1013057" cy="442429"/>
            <a:chOff x="404561" y="5551151"/>
            <a:chExt cx="1013057" cy="44242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8BB6B13-EA30-4D2A-913D-DF6488FE891E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DA43CD7-499C-48FB-A5EF-1816525A85DA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6119291-A8ED-496A-B447-3C675E2BFCA7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CD31BA4-CF0A-4553-A223-60E1A1B9D36F}"/>
              </a:ext>
            </a:extLst>
          </p:cNvPr>
          <p:cNvGrpSpPr/>
          <p:nvPr/>
        </p:nvGrpSpPr>
        <p:grpSpPr>
          <a:xfrm>
            <a:off x="1127091" y="5512250"/>
            <a:ext cx="1013057" cy="442429"/>
            <a:chOff x="404561" y="5551151"/>
            <a:chExt cx="1013057" cy="44242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4EB6EBF-4798-442A-B7D8-741DBCEA49E2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897D281-65FA-4EBD-8337-AFDBB2D118BB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7785AB9-7B1C-4E64-B3D3-0D103EE741A8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50" name="楕円 49">
            <a:extLst>
              <a:ext uri="{FF2B5EF4-FFF2-40B4-BE49-F238E27FC236}">
                <a16:creationId xmlns:a16="http://schemas.microsoft.com/office/drawing/2014/main" id="{C372782A-EA80-4173-B7B9-E1DA9813A32E}"/>
              </a:ext>
            </a:extLst>
          </p:cNvPr>
          <p:cNvSpPr/>
          <p:nvPr/>
        </p:nvSpPr>
        <p:spPr>
          <a:xfrm rot="16200000">
            <a:off x="1760573" y="3010135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D6943EEA-5926-4E22-927A-2565535A9646}"/>
              </a:ext>
            </a:extLst>
          </p:cNvPr>
          <p:cNvSpPr/>
          <p:nvPr/>
        </p:nvSpPr>
        <p:spPr>
          <a:xfrm rot="16200000">
            <a:off x="2575924" y="2676857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228E98B6-6D60-4F91-8BB8-218CF9E994DA}"/>
              </a:ext>
            </a:extLst>
          </p:cNvPr>
          <p:cNvSpPr/>
          <p:nvPr/>
        </p:nvSpPr>
        <p:spPr>
          <a:xfrm rot="16200000">
            <a:off x="1747566" y="5086817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4496D70B-2C72-4E73-A438-72CCABF74F41}"/>
              </a:ext>
            </a:extLst>
          </p:cNvPr>
          <p:cNvSpPr/>
          <p:nvPr/>
        </p:nvSpPr>
        <p:spPr>
          <a:xfrm rot="16200000">
            <a:off x="2655834" y="4498316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7" name="楕円 56">
            <a:extLst>
              <a:ext uri="{FF2B5EF4-FFF2-40B4-BE49-F238E27FC236}">
                <a16:creationId xmlns:a16="http://schemas.microsoft.com/office/drawing/2014/main" id="{D21C3849-8363-443C-9FE7-89C8D96FB0FC}"/>
              </a:ext>
            </a:extLst>
          </p:cNvPr>
          <p:cNvSpPr/>
          <p:nvPr/>
        </p:nvSpPr>
        <p:spPr>
          <a:xfrm rot="16200000">
            <a:off x="3417203" y="3740143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235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先に作ったパーツと組み合わせます。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404561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2450133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2895540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D33FA29-9F42-43A4-8586-20BF7755B617}"/>
              </a:ext>
            </a:extLst>
          </p:cNvPr>
          <p:cNvSpPr txBox="1"/>
          <p:nvPr/>
        </p:nvSpPr>
        <p:spPr>
          <a:xfrm>
            <a:off x="836474" y="127835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ECAA8593-B39F-4F04-9B42-2C369134BA53}"/>
              </a:ext>
            </a:extLst>
          </p:cNvPr>
          <p:cNvSpPr/>
          <p:nvPr/>
        </p:nvSpPr>
        <p:spPr>
          <a:xfrm flipV="1">
            <a:off x="2615356" y="3930622"/>
            <a:ext cx="878889" cy="1266853"/>
          </a:xfrm>
          <a:prstGeom prst="arc">
            <a:avLst>
              <a:gd name="adj1" fmla="val 364736"/>
              <a:gd name="adj2" fmla="val 6042848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8" name="円弧 57">
            <a:extLst>
              <a:ext uri="{FF2B5EF4-FFF2-40B4-BE49-F238E27FC236}">
                <a16:creationId xmlns:a16="http://schemas.microsoft.com/office/drawing/2014/main" id="{19F84A14-3556-44A3-B1C4-628C127C5FC1}"/>
              </a:ext>
            </a:extLst>
          </p:cNvPr>
          <p:cNvSpPr/>
          <p:nvPr/>
        </p:nvSpPr>
        <p:spPr>
          <a:xfrm flipV="1">
            <a:off x="2057000" y="4056588"/>
            <a:ext cx="1316514" cy="1505873"/>
          </a:xfrm>
          <a:prstGeom prst="arc">
            <a:avLst>
              <a:gd name="adj1" fmla="val 20779318"/>
              <a:gd name="adj2" fmla="val 5420060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85095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反対側も同じように組み合わせます。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959C0BE-2365-4BC2-A1C6-380E3043203A}"/>
              </a:ext>
            </a:extLst>
          </p:cNvPr>
          <p:cNvSpPr txBox="1"/>
          <p:nvPr/>
        </p:nvSpPr>
        <p:spPr>
          <a:xfrm>
            <a:off x="333537" y="1276575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はんたいがわ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2852" y="366730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2450133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2895540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D33FA29-9F42-43A4-8586-20BF7755B617}"/>
              </a:ext>
            </a:extLst>
          </p:cNvPr>
          <p:cNvSpPr txBox="1"/>
          <p:nvPr/>
        </p:nvSpPr>
        <p:spPr>
          <a:xfrm>
            <a:off x="1295375" y="12765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ECAA8593-B39F-4F04-9B42-2C369134BA53}"/>
              </a:ext>
            </a:extLst>
          </p:cNvPr>
          <p:cNvSpPr/>
          <p:nvPr/>
        </p:nvSpPr>
        <p:spPr>
          <a:xfrm flipH="1" flipV="1">
            <a:off x="2175910" y="3812447"/>
            <a:ext cx="878889" cy="2222767"/>
          </a:xfrm>
          <a:prstGeom prst="arc">
            <a:avLst>
              <a:gd name="adj1" fmla="val 364736"/>
              <a:gd name="adj2" fmla="val 5744679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D0F073AB-A43D-4A36-8A87-592CF98BC4A7}"/>
              </a:ext>
            </a:extLst>
          </p:cNvPr>
          <p:cNvSpPr/>
          <p:nvPr/>
        </p:nvSpPr>
        <p:spPr>
          <a:xfrm flipH="1" flipV="1">
            <a:off x="2521708" y="4057095"/>
            <a:ext cx="626740" cy="1524330"/>
          </a:xfrm>
          <a:prstGeom prst="arc">
            <a:avLst>
              <a:gd name="adj1" fmla="val 364736"/>
              <a:gd name="adj2" fmla="val 5210292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A3693984-EA6A-4DDE-ABD0-EE76FDBC8634}"/>
              </a:ext>
            </a:extLst>
          </p:cNvPr>
          <p:cNvGrpSpPr/>
          <p:nvPr/>
        </p:nvGrpSpPr>
        <p:grpSpPr>
          <a:xfrm>
            <a:off x="5012270" y="5197508"/>
            <a:ext cx="2282606" cy="442429"/>
            <a:chOff x="682536" y="6294740"/>
            <a:chExt cx="2282606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F5E0B5C-F22F-496F-83E1-319589F1D010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BE4B07A-E6C8-4407-9390-5077F9A4BB7D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4A316BE-4570-4975-AE11-10E2A3398C23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DF3A8A4-A7B0-466E-A125-DFB79F0CAAA0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2" name="楕円 31">
            <a:extLst>
              <a:ext uri="{FF2B5EF4-FFF2-40B4-BE49-F238E27FC236}">
                <a16:creationId xmlns:a16="http://schemas.microsoft.com/office/drawing/2014/main" id="{369AF7D8-5844-454B-96D5-A56AF6D5486D}"/>
              </a:ext>
            </a:extLst>
          </p:cNvPr>
          <p:cNvSpPr/>
          <p:nvPr/>
        </p:nvSpPr>
        <p:spPr>
          <a:xfrm rot="18000638">
            <a:off x="7291152" y="4041083"/>
            <a:ext cx="1701832" cy="103326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8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6729" y="284168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3134697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3580104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F75F98F-8E5C-454D-B179-395398951828}"/>
              </a:ext>
            </a:extLst>
          </p:cNvPr>
          <p:cNvGrpSpPr/>
          <p:nvPr/>
        </p:nvGrpSpPr>
        <p:grpSpPr>
          <a:xfrm>
            <a:off x="1297498" y="5517103"/>
            <a:ext cx="2282606" cy="442429"/>
            <a:chOff x="1148091" y="5508226"/>
            <a:chExt cx="2282606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F5E0B5C-F22F-496F-83E1-319589F1D010}"/>
                </a:ext>
              </a:extLst>
            </p:cNvPr>
            <p:cNvSpPr txBox="1"/>
            <p:nvPr/>
          </p:nvSpPr>
          <p:spPr>
            <a:xfrm>
              <a:off x="1148091" y="5508226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コードは後から接続します。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4A316BE-4570-4975-AE11-10E2A3398C23}"/>
                </a:ext>
              </a:extLst>
            </p:cNvPr>
            <p:cNvSpPr txBox="1"/>
            <p:nvPr/>
          </p:nvSpPr>
          <p:spPr>
            <a:xfrm>
              <a:off x="2232170" y="5533242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DF3A8A4-A7B0-466E-A125-DFB79F0CAAA0}"/>
                </a:ext>
              </a:extLst>
            </p:cNvPr>
            <p:cNvSpPr txBox="1"/>
            <p:nvPr/>
          </p:nvSpPr>
          <p:spPr>
            <a:xfrm>
              <a:off x="1760220" y="5533242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あと</a:t>
              </a:r>
            </a:p>
          </p:txBody>
        </p:sp>
      </p:grp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F67942A6-0E53-4168-853D-76CF4115BE1E}"/>
              </a:ext>
            </a:extLst>
          </p:cNvPr>
          <p:cNvCxnSpPr>
            <a:cxnSpLocks/>
          </p:cNvCxnSpPr>
          <p:nvPr/>
        </p:nvCxnSpPr>
        <p:spPr>
          <a:xfrm flipH="1" flipV="1">
            <a:off x="3468137" y="2996016"/>
            <a:ext cx="198341" cy="7592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656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操縦かんの組み立て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4246517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862048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反対側に加速度センサーを挿し込みます。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96729" y="2841685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3134697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3580104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F75F98F-8E5C-454D-B179-395398951828}"/>
              </a:ext>
            </a:extLst>
          </p:cNvPr>
          <p:cNvGrpSpPr/>
          <p:nvPr/>
        </p:nvGrpSpPr>
        <p:grpSpPr>
          <a:xfrm>
            <a:off x="1297498" y="5517103"/>
            <a:ext cx="2282606" cy="442429"/>
            <a:chOff x="1148091" y="5508226"/>
            <a:chExt cx="2282606" cy="44242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F5E0B5C-F22F-496F-83E1-319589F1D010}"/>
                </a:ext>
              </a:extLst>
            </p:cNvPr>
            <p:cNvSpPr txBox="1"/>
            <p:nvPr/>
          </p:nvSpPr>
          <p:spPr>
            <a:xfrm>
              <a:off x="1148091" y="5508226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コードは後から接続します。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4A316BE-4570-4975-AE11-10E2A3398C23}"/>
                </a:ext>
              </a:extLst>
            </p:cNvPr>
            <p:cNvSpPr txBox="1"/>
            <p:nvPr/>
          </p:nvSpPr>
          <p:spPr>
            <a:xfrm>
              <a:off x="2232170" y="5533242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DF3A8A4-A7B0-466E-A125-DFB79F0CAAA0}"/>
                </a:ext>
              </a:extLst>
            </p:cNvPr>
            <p:cNvSpPr txBox="1"/>
            <p:nvPr/>
          </p:nvSpPr>
          <p:spPr>
            <a:xfrm>
              <a:off x="1760220" y="5533242"/>
              <a:ext cx="4453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あと</a:t>
              </a:r>
            </a:p>
          </p:txBody>
        </p:sp>
      </p:grp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F67942A6-0E53-4168-853D-76CF4115BE1E}"/>
              </a:ext>
            </a:extLst>
          </p:cNvPr>
          <p:cNvCxnSpPr>
            <a:cxnSpLocks/>
          </p:cNvCxnSpPr>
          <p:nvPr/>
        </p:nvCxnSpPr>
        <p:spPr>
          <a:xfrm flipH="1" flipV="1">
            <a:off x="2354945" y="3732862"/>
            <a:ext cx="326364" cy="7414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4F15130-93BF-43FC-B675-69F15A94E392}"/>
              </a:ext>
            </a:extLst>
          </p:cNvPr>
          <p:cNvSpPr txBox="1"/>
          <p:nvPr/>
        </p:nvSpPr>
        <p:spPr>
          <a:xfrm>
            <a:off x="333537" y="1276575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はんたいがわ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345EEE-17CB-43D8-AA42-C2D767CE4CF4}"/>
              </a:ext>
            </a:extLst>
          </p:cNvPr>
          <p:cNvSpPr txBox="1"/>
          <p:nvPr/>
        </p:nvSpPr>
        <p:spPr>
          <a:xfrm>
            <a:off x="1355662" y="1273474"/>
            <a:ext cx="7749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87842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5"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基本四角：緑のブロックを組み合わせます。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408589" y="300978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3134697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3580104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4F15130-93BF-43FC-B675-69F15A94E392}"/>
              </a:ext>
            </a:extLst>
          </p:cNvPr>
          <p:cNvSpPr txBox="1"/>
          <p:nvPr/>
        </p:nvSpPr>
        <p:spPr>
          <a:xfrm>
            <a:off x="435771" y="1266812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345EEE-17CB-43D8-AA42-C2D767CE4CF4}"/>
              </a:ext>
            </a:extLst>
          </p:cNvPr>
          <p:cNvSpPr txBox="1"/>
          <p:nvPr/>
        </p:nvSpPr>
        <p:spPr>
          <a:xfrm>
            <a:off x="1453161" y="1266812"/>
            <a:ext cx="632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61E5F02-71DA-48B0-8B7E-AE3AF485BA7C}"/>
              </a:ext>
            </a:extLst>
          </p:cNvPr>
          <p:cNvGrpSpPr/>
          <p:nvPr/>
        </p:nvGrpSpPr>
        <p:grpSpPr>
          <a:xfrm>
            <a:off x="1383914" y="2529122"/>
            <a:ext cx="2282606" cy="442429"/>
            <a:chOff x="682536" y="6294740"/>
            <a:chExt cx="2282606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AD688AE-C52F-4D63-B9A6-C09F96A62C4A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D9515D1-62C8-4534-BA95-447D177A4D11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AB04D55-76AE-4057-A67A-B669A02D9BD5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6D04E68-01DB-4A09-9DD3-8CE36E9E1A7B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5" name="楕円 34">
            <a:extLst>
              <a:ext uri="{FF2B5EF4-FFF2-40B4-BE49-F238E27FC236}">
                <a16:creationId xmlns:a16="http://schemas.microsoft.com/office/drawing/2014/main" id="{35C85764-8BE9-47BC-89B5-ED2C12F4CF12}"/>
              </a:ext>
            </a:extLst>
          </p:cNvPr>
          <p:cNvSpPr/>
          <p:nvPr/>
        </p:nvSpPr>
        <p:spPr>
          <a:xfrm rot="16200000">
            <a:off x="1125027" y="3562833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8EB0004-25D2-48D7-AEA7-617B80B571DD}"/>
              </a:ext>
            </a:extLst>
          </p:cNvPr>
          <p:cNvGrpSpPr/>
          <p:nvPr/>
        </p:nvGrpSpPr>
        <p:grpSpPr>
          <a:xfrm>
            <a:off x="548063" y="4669083"/>
            <a:ext cx="1013057" cy="442429"/>
            <a:chOff x="404561" y="5551151"/>
            <a:chExt cx="1013057" cy="44242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5BC41BE-D2D1-495F-8F80-A645CF6DA8BB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突起：下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67E9F6D-6A6B-4821-9E0A-01EB31B150D1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9C3A886-0BA3-40BB-92EF-18D742AECB23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BD028DB0-E964-489C-85D6-07C23CAF5952}"/>
              </a:ext>
            </a:extLst>
          </p:cNvPr>
          <p:cNvGrpSpPr/>
          <p:nvPr/>
        </p:nvGrpSpPr>
        <p:grpSpPr>
          <a:xfrm>
            <a:off x="866833" y="3137208"/>
            <a:ext cx="1013057" cy="442429"/>
            <a:chOff x="404561" y="5551151"/>
            <a:chExt cx="1013057" cy="44242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6F6DB28-3E51-4C17-8630-1455495544A8}"/>
                </a:ext>
              </a:extLst>
            </p:cNvPr>
            <p:cNvSpPr txBox="1"/>
            <p:nvPr/>
          </p:nvSpPr>
          <p:spPr>
            <a:xfrm>
              <a:off x="404561" y="5551151"/>
              <a:ext cx="1013057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突起：上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154815F-BCF1-4B25-9650-8628F478A291}"/>
                </a:ext>
              </a:extLst>
            </p:cNvPr>
            <p:cNvSpPr txBox="1"/>
            <p:nvPr/>
          </p:nvSpPr>
          <p:spPr>
            <a:xfrm>
              <a:off x="447828" y="5576468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068074F-02EB-4163-AF19-9CD179382B83}"/>
                </a:ext>
              </a:extLst>
            </p:cNvPr>
            <p:cNvSpPr txBox="1"/>
            <p:nvPr/>
          </p:nvSpPr>
          <p:spPr>
            <a:xfrm>
              <a:off x="927910" y="5576167"/>
              <a:ext cx="454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</p:grpSp>
      <p:sp>
        <p:nvSpPr>
          <p:cNvPr id="49" name="楕円 48">
            <a:extLst>
              <a:ext uri="{FF2B5EF4-FFF2-40B4-BE49-F238E27FC236}">
                <a16:creationId xmlns:a16="http://schemas.microsoft.com/office/drawing/2014/main" id="{7DB69254-897C-4685-A53C-7B7EB2829E48}"/>
              </a:ext>
            </a:extLst>
          </p:cNvPr>
          <p:cNvSpPr/>
          <p:nvPr/>
        </p:nvSpPr>
        <p:spPr>
          <a:xfrm rot="16200000">
            <a:off x="819831" y="4095339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C73FE342-81EF-4E3B-8DA0-2ECE57CCD56B}"/>
              </a:ext>
            </a:extLst>
          </p:cNvPr>
          <p:cNvSpPr/>
          <p:nvPr/>
        </p:nvSpPr>
        <p:spPr>
          <a:xfrm rot="16200000">
            <a:off x="3470500" y="3734016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A44980B7-8CEB-489B-BC18-F0CBB167A64C}"/>
              </a:ext>
            </a:extLst>
          </p:cNvPr>
          <p:cNvSpPr/>
          <p:nvPr/>
        </p:nvSpPr>
        <p:spPr>
          <a:xfrm rot="16200000">
            <a:off x="1962310" y="3860577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1122624D-7901-42E4-8B5F-5E978287B125}"/>
              </a:ext>
            </a:extLst>
          </p:cNvPr>
          <p:cNvSpPr/>
          <p:nvPr/>
        </p:nvSpPr>
        <p:spPr>
          <a:xfrm rot="16200000">
            <a:off x="2723792" y="3860578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79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ステーとハーフ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73077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4004711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4450118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345EEE-17CB-43D8-AA42-C2D767CE4CF4}"/>
              </a:ext>
            </a:extLst>
          </p:cNvPr>
          <p:cNvSpPr txBox="1"/>
          <p:nvPr/>
        </p:nvSpPr>
        <p:spPr>
          <a:xfrm>
            <a:off x="2396971" y="1275443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49762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408589" y="300978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3134697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3580104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4F15130-93BF-43FC-B675-69F15A94E392}"/>
              </a:ext>
            </a:extLst>
          </p:cNvPr>
          <p:cNvSpPr txBox="1"/>
          <p:nvPr/>
        </p:nvSpPr>
        <p:spPr>
          <a:xfrm>
            <a:off x="435771" y="1266812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345EEE-17CB-43D8-AA42-C2D767CE4CF4}"/>
              </a:ext>
            </a:extLst>
          </p:cNvPr>
          <p:cNvSpPr txBox="1"/>
          <p:nvPr/>
        </p:nvSpPr>
        <p:spPr>
          <a:xfrm>
            <a:off x="1453161" y="1266812"/>
            <a:ext cx="632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61E5F02-71DA-48B0-8B7E-AE3AF485BA7C}"/>
              </a:ext>
            </a:extLst>
          </p:cNvPr>
          <p:cNvGrpSpPr/>
          <p:nvPr/>
        </p:nvGrpSpPr>
        <p:grpSpPr>
          <a:xfrm>
            <a:off x="1360230" y="4885971"/>
            <a:ext cx="2282606" cy="442429"/>
            <a:chOff x="682536" y="6294740"/>
            <a:chExt cx="2282606" cy="44242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AD688AE-C52F-4D63-B9A6-C09F96A62C4A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D9515D1-62C8-4534-BA95-447D177A4D11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AB04D55-76AE-4057-A67A-B669A02D9BD5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6D04E68-01DB-4A09-9DD3-8CE36E9E1A7B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35" name="楕円 34">
            <a:extLst>
              <a:ext uri="{FF2B5EF4-FFF2-40B4-BE49-F238E27FC236}">
                <a16:creationId xmlns:a16="http://schemas.microsoft.com/office/drawing/2014/main" id="{35C85764-8BE9-47BC-89B5-ED2C12F4CF12}"/>
              </a:ext>
            </a:extLst>
          </p:cNvPr>
          <p:cNvSpPr/>
          <p:nvPr/>
        </p:nvSpPr>
        <p:spPr>
          <a:xfrm rot="16200000">
            <a:off x="788618" y="3576378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04D0AD-0B9C-44C7-A8E6-3CA800AC79C7}"/>
              </a:ext>
            </a:extLst>
          </p:cNvPr>
          <p:cNvGrpSpPr/>
          <p:nvPr/>
        </p:nvGrpSpPr>
        <p:grpSpPr>
          <a:xfrm>
            <a:off x="3219211" y="4282168"/>
            <a:ext cx="1316248" cy="442429"/>
            <a:chOff x="548063" y="4669083"/>
            <a:chExt cx="1316248" cy="44242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5BC41BE-D2D1-495F-8F80-A645CF6DA8BB}"/>
                </a:ext>
              </a:extLst>
            </p:cNvPr>
            <p:cNvSpPr txBox="1"/>
            <p:nvPr/>
          </p:nvSpPr>
          <p:spPr>
            <a:xfrm>
              <a:off x="548063" y="4669083"/>
              <a:ext cx="1316248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突起：手前側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67E9F6D-6A6B-4821-9E0A-01EB31B150D1}"/>
                </a:ext>
              </a:extLst>
            </p:cNvPr>
            <p:cNvSpPr txBox="1"/>
            <p:nvPr/>
          </p:nvSpPr>
          <p:spPr>
            <a:xfrm>
              <a:off x="591330" y="4694400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9C3A886-0BA3-40BB-92EF-18D742AECB23}"/>
                </a:ext>
              </a:extLst>
            </p:cNvPr>
            <p:cNvSpPr txBox="1"/>
            <p:nvPr/>
          </p:nvSpPr>
          <p:spPr>
            <a:xfrm>
              <a:off x="1071412" y="4694099"/>
              <a:ext cx="7928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てまえがわ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5DAF0E8-EA2C-46BD-A5B6-2167F28DC831}"/>
              </a:ext>
            </a:extLst>
          </p:cNvPr>
          <p:cNvGrpSpPr/>
          <p:nvPr/>
        </p:nvGrpSpPr>
        <p:grpSpPr>
          <a:xfrm>
            <a:off x="502739" y="2870846"/>
            <a:ext cx="1255040" cy="442429"/>
            <a:chOff x="502739" y="2870846"/>
            <a:chExt cx="1255040" cy="44242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6F6DB28-3E51-4C17-8630-1455495544A8}"/>
                </a:ext>
              </a:extLst>
            </p:cNvPr>
            <p:cNvSpPr txBox="1"/>
            <p:nvPr/>
          </p:nvSpPr>
          <p:spPr>
            <a:xfrm>
              <a:off x="512740" y="2870846"/>
              <a:ext cx="1245039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突起：横向き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154815F-BCF1-4B25-9650-8628F478A291}"/>
                </a:ext>
              </a:extLst>
            </p:cNvPr>
            <p:cNvSpPr txBox="1"/>
            <p:nvPr/>
          </p:nvSpPr>
          <p:spPr>
            <a:xfrm>
              <a:off x="502739" y="2896163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068074F-02EB-4163-AF19-9CD179382B83}"/>
                </a:ext>
              </a:extLst>
            </p:cNvPr>
            <p:cNvSpPr txBox="1"/>
            <p:nvPr/>
          </p:nvSpPr>
          <p:spPr>
            <a:xfrm>
              <a:off x="991699" y="2895862"/>
              <a:ext cx="56171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よこむ</a:t>
              </a:r>
            </a:p>
          </p:txBody>
        </p:sp>
      </p:grpSp>
      <p:sp>
        <p:nvSpPr>
          <p:cNvPr id="49" name="楕円 48">
            <a:extLst>
              <a:ext uri="{FF2B5EF4-FFF2-40B4-BE49-F238E27FC236}">
                <a16:creationId xmlns:a16="http://schemas.microsoft.com/office/drawing/2014/main" id="{7DB69254-897C-4685-A53C-7B7EB2829E48}"/>
              </a:ext>
            </a:extLst>
          </p:cNvPr>
          <p:cNvSpPr/>
          <p:nvPr/>
        </p:nvSpPr>
        <p:spPr>
          <a:xfrm rot="16200000">
            <a:off x="1238609" y="3742121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C73FE342-81EF-4E3B-8DA0-2ECE57CCD56B}"/>
              </a:ext>
            </a:extLst>
          </p:cNvPr>
          <p:cNvSpPr/>
          <p:nvPr/>
        </p:nvSpPr>
        <p:spPr>
          <a:xfrm rot="16200000">
            <a:off x="3748511" y="3740142"/>
            <a:ext cx="469522" cy="476039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A44980B7-8CEB-489B-BC18-F0CBB167A64C}"/>
              </a:ext>
            </a:extLst>
          </p:cNvPr>
          <p:cNvSpPr/>
          <p:nvPr/>
        </p:nvSpPr>
        <p:spPr>
          <a:xfrm rot="16200000">
            <a:off x="2485773" y="3627923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1122624D-7901-42E4-8B5F-5E978287B125}"/>
              </a:ext>
            </a:extLst>
          </p:cNvPr>
          <p:cNvSpPr/>
          <p:nvPr/>
        </p:nvSpPr>
        <p:spPr>
          <a:xfrm rot="16200000">
            <a:off x="3191929" y="3594805"/>
            <a:ext cx="469522" cy="47603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815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作ったパーツを組み合わせます。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73077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8FA6A12-1DAE-409A-A316-6A29F0C8BE94}"/>
              </a:ext>
            </a:extLst>
          </p:cNvPr>
          <p:cNvSpPr txBox="1"/>
          <p:nvPr/>
        </p:nvSpPr>
        <p:spPr>
          <a:xfrm>
            <a:off x="1994854" y="128358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C7CB5BE-0F0C-45A4-B348-DF6F527DEAF5}"/>
              </a:ext>
            </a:extLst>
          </p:cNvPr>
          <p:cNvSpPr txBox="1"/>
          <p:nvPr/>
        </p:nvSpPr>
        <p:spPr>
          <a:xfrm>
            <a:off x="2440261" y="128358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345EEE-17CB-43D8-AA42-C2D767CE4CF4}"/>
              </a:ext>
            </a:extLst>
          </p:cNvPr>
          <p:cNvSpPr txBox="1"/>
          <p:nvPr/>
        </p:nvSpPr>
        <p:spPr>
          <a:xfrm>
            <a:off x="383510" y="127347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6715B6A5-0166-4C4C-89C5-4DC44D1033FC}"/>
              </a:ext>
            </a:extLst>
          </p:cNvPr>
          <p:cNvCxnSpPr>
            <a:cxnSpLocks/>
          </p:cNvCxnSpPr>
          <p:nvPr/>
        </p:nvCxnSpPr>
        <p:spPr>
          <a:xfrm>
            <a:off x="1827403" y="5246703"/>
            <a:ext cx="0" cy="301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42BB0ED7-47D1-4903-A498-9AB6036F3A10}"/>
              </a:ext>
            </a:extLst>
          </p:cNvPr>
          <p:cNvCxnSpPr>
            <a:cxnSpLocks/>
          </p:cNvCxnSpPr>
          <p:nvPr/>
        </p:nvCxnSpPr>
        <p:spPr>
          <a:xfrm>
            <a:off x="2994434" y="5248182"/>
            <a:ext cx="0" cy="301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E42D5EBF-810C-4408-950C-093CAE3CA3C4}"/>
              </a:ext>
            </a:extLst>
          </p:cNvPr>
          <p:cNvCxnSpPr>
            <a:cxnSpLocks/>
          </p:cNvCxnSpPr>
          <p:nvPr/>
        </p:nvCxnSpPr>
        <p:spPr>
          <a:xfrm>
            <a:off x="3075813" y="2639627"/>
            <a:ext cx="0" cy="301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FE28DDDC-F2EB-4E63-BE74-820004A48C31}"/>
              </a:ext>
            </a:extLst>
          </p:cNvPr>
          <p:cNvCxnSpPr>
            <a:cxnSpLocks/>
          </p:cNvCxnSpPr>
          <p:nvPr/>
        </p:nvCxnSpPr>
        <p:spPr>
          <a:xfrm>
            <a:off x="1753040" y="2633708"/>
            <a:ext cx="0" cy="301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7558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：白のブロックで基本四角：青のすきまを固定します。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7C8CA08-2343-4CE4-8788-15C01E00B00A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F968368D-E663-45EB-8AD5-A375693C9CCF}"/>
              </a:ext>
            </a:extLst>
          </p:cNvPr>
          <p:cNvSpPr/>
          <p:nvPr/>
        </p:nvSpPr>
        <p:spPr>
          <a:xfrm>
            <a:off x="4373077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345EEE-17CB-43D8-AA42-C2D767CE4CF4}"/>
              </a:ext>
            </a:extLst>
          </p:cNvPr>
          <p:cNvSpPr txBox="1"/>
          <p:nvPr/>
        </p:nvSpPr>
        <p:spPr>
          <a:xfrm>
            <a:off x="1453320" y="129246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E42D5EBF-810C-4408-950C-093CAE3CA3C4}"/>
              </a:ext>
            </a:extLst>
          </p:cNvPr>
          <p:cNvCxnSpPr>
            <a:cxnSpLocks/>
          </p:cNvCxnSpPr>
          <p:nvPr/>
        </p:nvCxnSpPr>
        <p:spPr>
          <a:xfrm flipH="1" flipV="1">
            <a:off x="2008857" y="3330751"/>
            <a:ext cx="430867" cy="4875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FE28DDDC-F2EB-4E63-BE74-820004A48C31}"/>
              </a:ext>
            </a:extLst>
          </p:cNvPr>
          <p:cNvCxnSpPr>
            <a:cxnSpLocks/>
          </p:cNvCxnSpPr>
          <p:nvPr/>
        </p:nvCxnSpPr>
        <p:spPr>
          <a:xfrm flipH="1" flipV="1">
            <a:off x="1676024" y="3337182"/>
            <a:ext cx="454617" cy="6409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9ABB7D-B0B3-4ABE-9F5A-5E46D4BD31A5}"/>
              </a:ext>
            </a:extLst>
          </p:cNvPr>
          <p:cNvSpPr txBox="1"/>
          <p:nvPr/>
        </p:nvSpPr>
        <p:spPr>
          <a:xfrm>
            <a:off x="3091573" y="1279376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DCB0B51-07EA-4260-8AA3-1A1ECC5EA37D}"/>
              </a:ext>
            </a:extLst>
          </p:cNvPr>
          <p:cNvSpPr txBox="1"/>
          <p:nvPr/>
        </p:nvSpPr>
        <p:spPr>
          <a:xfrm>
            <a:off x="4108963" y="1279376"/>
            <a:ext cx="632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98E0491-684D-495B-9F50-39BD6359BF55}"/>
              </a:ext>
            </a:extLst>
          </p:cNvPr>
          <p:cNvSpPr txBox="1"/>
          <p:nvPr/>
        </p:nvSpPr>
        <p:spPr>
          <a:xfrm>
            <a:off x="5575258" y="1287016"/>
            <a:ext cx="6329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67424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9616F3A2-289E-46D7-A5EB-2925E7EBA6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4355" y="2191357"/>
            <a:ext cx="3544710" cy="354471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5AA41ECB-9DCF-466D-ABA9-8BF9A04DC3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4937" y="2172426"/>
            <a:ext cx="3544710" cy="3544710"/>
          </a:xfrm>
          <a:prstGeom prst="rect">
            <a:avLst/>
          </a:prstGeom>
        </p:spPr>
      </p:pic>
      <p:sp>
        <p:nvSpPr>
          <p:cNvPr id="38" name="矢印: 右 37">
            <a:extLst>
              <a:ext uri="{FF2B5EF4-FFF2-40B4-BE49-F238E27FC236}">
                <a16:creationId xmlns:a16="http://schemas.microsoft.com/office/drawing/2014/main" id="{52FFFF43-2AC6-4D7C-B2EC-7435C82D4BD7}"/>
              </a:ext>
            </a:extLst>
          </p:cNvPr>
          <p:cNvSpPr/>
          <p:nvPr/>
        </p:nvSpPr>
        <p:spPr>
          <a:xfrm>
            <a:off x="4222238" y="35232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B785C8F-6A72-4758-BDBD-B6D19311DFE4}"/>
              </a:ext>
            </a:extLst>
          </p:cNvPr>
          <p:cNvSpPr txBox="1"/>
          <p:nvPr/>
        </p:nvSpPr>
        <p:spPr>
          <a:xfrm>
            <a:off x="504355" y="1121931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メインユニットの保護キャップを外します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063AC31-30A9-44F3-A954-209C45C3B6CE}"/>
              </a:ext>
            </a:extLst>
          </p:cNvPr>
          <p:cNvSpPr txBox="1"/>
          <p:nvPr/>
        </p:nvSpPr>
        <p:spPr>
          <a:xfrm>
            <a:off x="2366200" y="1194161"/>
            <a:ext cx="530386" cy="24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678A616-652E-4B51-87D6-9623CEF6AD79}"/>
              </a:ext>
            </a:extLst>
          </p:cNvPr>
          <p:cNvCxnSpPr>
            <a:cxnSpLocks/>
          </p:cNvCxnSpPr>
          <p:nvPr/>
        </p:nvCxnSpPr>
        <p:spPr>
          <a:xfrm flipH="1" flipV="1">
            <a:off x="2920754" y="2981719"/>
            <a:ext cx="385936" cy="5437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3DC5841B-1A6E-447C-87F2-0D80B4D820BE}"/>
              </a:ext>
            </a:extLst>
          </p:cNvPr>
          <p:cNvCxnSpPr>
            <a:cxnSpLocks/>
          </p:cNvCxnSpPr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DA993D3-F9A2-4F57-964A-B807BB3482BA}"/>
              </a:ext>
            </a:extLst>
          </p:cNvPr>
          <p:cNvSpPr txBox="1"/>
          <p:nvPr/>
        </p:nvSpPr>
        <p:spPr>
          <a:xfrm>
            <a:off x="3884887" y="1179054"/>
            <a:ext cx="53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BFD8F43-4428-4310-BA93-588615FA096F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8B7F8A-F8C9-4AFE-9DCA-4F0227AE5EA5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57E49E7-670E-49B2-B2F3-1F45F791B15C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</p:spTree>
    <p:extLst>
      <p:ext uri="{BB962C8B-B14F-4D97-AF65-F5344CB8AC3E}">
        <p14:creationId xmlns:p14="http://schemas.microsoft.com/office/powerpoint/2010/main" val="6899067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FB8A72-C955-48CB-BB4A-7B0BAB75859A}"/>
              </a:ext>
            </a:extLst>
          </p:cNvPr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D737D1-CC3D-4307-8CAB-6A28F39EAECC}"/>
              </a:ext>
            </a:extLst>
          </p:cNvPr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ABBF798-3C37-4B7B-AB5E-E36E686C1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075" y="2024582"/>
            <a:ext cx="2785966" cy="278596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0DC61F8E-DE74-4801-8594-275B8380B1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8301" y="2024582"/>
            <a:ext cx="2785966" cy="278596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0A73BE5-0B66-4C7A-B344-3896CA4C20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60527" y="2024582"/>
            <a:ext cx="2785966" cy="2785966"/>
          </a:xfrm>
          <a:prstGeom prst="rect">
            <a:avLst/>
          </a:prstGeom>
        </p:spPr>
      </p:pic>
      <p:sp>
        <p:nvSpPr>
          <p:cNvPr id="13" name="矢印: 右 12">
            <a:extLst>
              <a:ext uri="{FF2B5EF4-FFF2-40B4-BE49-F238E27FC236}">
                <a16:creationId xmlns:a16="http://schemas.microsoft.com/office/drawing/2014/main" id="{C509E988-6DBE-4AC2-9C1F-70231F6464ED}"/>
              </a:ext>
            </a:extLst>
          </p:cNvPr>
          <p:cNvSpPr/>
          <p:nvPr/>
        </p:nvSpPr>
        <p:spPr>
          <a:xfrm>
            <a:off x="2673316" y="310984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0077DE68-7954-4572-B002-D2FD85A93F4D}"/>
              </a:ext>
            </a:extLst>
          </p:cNvPr>
          <p:cNvSpPr/>
          <p:nvPr/>
        </p:nvSpPr>
        <p:spPr>
          <a:xfrm>
            <a:off x="5693306" y="31098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0BE4E889-15E2-4FAF-8AFB-66363D8EF970}"/>
              </a:ext>
            </a:extLst>
          </p:cNvPr>
          <p:cNvCxnSpPr>
            <a:cxnSpLocks/>
          </p:cNvCxnSpPr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BEFF9822-B934-4084-A0C1-8C799B0FBB6C}"/>
              </a:ext>
            </a:extLst>
          </p:cNvPr>
          <p:cNvCxnSpPr>
            <a:cxnSpLocks/>
          </p:cNvCxnSpPr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002F845-3597-483C-93B1-7E2B0D2192B1}"/>
              </a:ext>
            </a:extLst>
          </p:cNvPr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1D53900-737D-46DA-8CA5-E789E2553201}"/>
              </a:ext>
            </a:extLst>
          </p:cNvPr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863D2019-3570-4A2F-988E-17CCA5BE3F98}"/>
              </a:ext>
            </a:extLst>
          </p:cNvPr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22696133-69CD-4EB2-B73D-793AF256A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88" y="5161636"/>
            <a:ext cx="1064481" cy="1696364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22415BE2-456E-42B5-8A53-B9B8E4D51302}"/>
              </a:ext>
            </a:extLst>
          </p:cNvPr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8E518FD-8623-4292-A689-BA66C80B66E0}"/>
                </a:ext>
              </a:extLst>
            </p:cNvPr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挿し込むときは少し強い力が必要だよ。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端子を傷つけないように注意しよう！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C88B641-A916-44F4-B5A1-DFF027CBDACA}"/>
                </a:ext>
              </a:extLst>
            </p:cNvPr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525AF1-ACA6-48ED-AEE7-34CB4666BBBF}"/>
                </a:ext>
              </a:extLst>
            </p:cNvPr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5ED77E6-5E2A-49D9-A7AB-0BAD5C7B209F}"/>
                </a:ext>
              </a:extLst>
            </p:cNvPr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14ACCE7-FD36-4EDB-9D77-1D694F49E134}"/>
                </a:ext>
              </a:extLst>
            </p:cNvPr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234AEE4-BAF1-4892-ADA9-64B8CEBB1F10}"/>
                </a:ext>
              </a:extLst>
            </p:cNvPr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0B832BC-F14C-413C-854F-59F72EE93468}"/>
                </a:ext>
              </a:extLst>
            </p:cNvPr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7D0CCAB-2222-491C-B59E-8E4E1A786C7D}"/>
                </a:ext>
              </a:extLst>
            </p:cNvPr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DA9FDF1-D14D-488A-9862-7B7B04564CB1}"/>
                </a:ext>
              </a:extLst>
            </p:cNvPr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ECD5BBA-3179-4396-810D-4EE60F1230CE}"/>
                </a:ext>
              </a:extLst>
            </p:cNvPr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3A60F5E-FA84-45C0-B40A-164483632A0B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DED0985-5C58-4D37-96F3-C1E07E2B3975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46E673C-B73F-42D0-B520-1707FADE5C27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</p:spTree>
    <p:extLst>
      <p:ext uri="{BB962C8B-B14F-4D97-AF65-F5344CB8AC3E}">
        <p14:creationId xmlns:p14="http://schemas.microsoft.com/office/powerpoint/2010/main" val="35157593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台座の組み立て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08160" y="1476254"/>
            <a:ext cx="336725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009560" y="1476255"/>
            <a:ext cx="3367257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57316" y="300599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CA14AD3-D0AD-4645-8B0D-2B6C9C9D1179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拡張ユニットとフレームを組み合わせます。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A1160B1-B579-47E5-8610-48A57971D2EB}"/>
              </a:ext>
            </a:extLst>
          </p:cNvPr>
          <p:cNvSpPr txBox="1"/>
          <p:nvPr/>
        </p:nvSpPr>
        <p:spPr>
          <a:xfrm>
            <a:off x="3148026" y="126481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834663-9615-4BA3-A608-695B02E9BDD0}"/>
              </a:ext>
            </a:extLst>
          </p:cNvPr>
          <p:cNvSpPr txBox="1"/>
          <p:nvPr/>
        </p:nvSpPr>
        <p:spPr>
          <a:xfrm>
            <a:off x="3577769" y="126481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B8AFF80-C97E-48DF-986A-653264CA9F05}"/>
              </a:ext>
            </a:extLst>
          </p:cNvPr>
          <p:cNvSpPr txBox="1"/>
          <p:nvPr/>
        </p:nvSpPr>
        <p:spPr>
          <a:xfrm>
            <a:off x="291840" y="1272597"/>
            <a:ext cx="838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楕円 43">
            <a:extLst>
              <a:ext uri="{FF2B5EF4-FFF2-40B4-BE49-F238E27FC236}">
                <a16:creationId xmlns:a16="http://schemas.microsoft.com/office/drawing/2014/main" id="{56674668-F636-4E33-B407-514C7E016F0A}"/>
              </a:ext>
            </a:extLst>
          </p:cNvPr>
          <p:cNvSpPr/>
          <p:nvPr/>
        </p:nvSpPr>
        <p:spPr>
          <a:xfrm rot="10800000">
            <a:off x="444303" y="2190286"/>
            <a:ext cx="2141541" cy="2729743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9509B03-48C7-4240-AE4D-CEC375E5A96E}"/>
              </a:ext>
            </a:extLst>
          </p:cNvPr>
          <p:cNvSpPr txBox="1"/>
          <p:nvPr/>
        </p:nvSpPr>
        <p:spPr>
          <a:xfrm>
            <a:off x="364283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C7C1800-35E8-4750-8C5C-304A291BA2E9}"/>
              </a:ext>
            </a:extLst>
          </p:cNvPr>
          <p:cNvSpPr txBox="1"/>
          <p:nvPr/>
        </p:nvSpPr>
        <p:spPr>
          <a:xfrm>
            <a:off x="425836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DBABFB-B56B-41A2-8C8E-05FCE03D61BD}"/>
              </a:ext>
            </a:extLst>
          </p:cNvPr>
          <p:cNvSpPr txBox="1"/>
          <p:nvPr/>
        </p:nvSpPr>
        <p:spPr>
          <a:xfrm>
            <a:off x="2615356" y="409249"/>
            <a:ext cx="758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だいざ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FFACE94-96F6-4288-A6FE-63208DDAF1E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00028" y="4541377"/>
            <a:ext cx="1659789" cy="256786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1D57AB2-E14F-45D0-B6B8-B2B24694F280}"/>
              </a:ext>
            </a:extLst>
          </p:cNvPr>
          <p:cNvSpPr txBox="1"/>
          <p:nvPr/>
        </p:nvSpPr>
        <p:spPr>
          <a:xfrm>
            <a:off x="5230102" y="5395209"/>
            <a:ext cx="374522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基本四角：青のブロックには重ならないよ！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：水のブロックには半分重なります。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B28BD54-5C82-4846-B03D-9A95648ACB9A}"/>
              </a:ext>
            </a:extLst>
          </p:cNvPr>
          <p:cNvSpPr txBox="1"/>
          <p:nvPr/>
        </p:nvSpPr>
        <p:spPr>
          <a:xfrm>
            <a:off x="6090150" y="5424493"/>
            <a:ext cx="4554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564BA93-15EA-40E7-BB84-42995DB031A3}"/>
              </a:ext>
            </a:extLst>
          </p:cNvPr>
          <p:cNvSpPr txBox="1"/>
          <p:nvPr/>
        </p:nvSpPr>
        <p:spPr>
          <a:xfrm>
            <a:off x="7508845" y="5424493"/>
            <a:ext cx="4554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E1F7A6F-4F3E-4BEB-B8E8-1B4D88AA7FB2}"/>
              </a:ext>
            </a:extLst>
          </p:cNvPr>
          <p:cNvSpPr txBox="1"/>
          <p:nvPr/>
        </p:nvSpPr>
        <p:spPr>
          <a:xfrm>
            <a:off x="6036631" y="5877730"/>
            <a:ext cx="4554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D3AAC19-9695-4037-B33C-4313C43E448B}"/>
              </a:ext>
            </a:extLst>
          </p:cNvPr>
          <p:cNvSpPr txBox="1"/>
          <p:nvPr/>
        </p:nvSpPr>
        <p:spPr>
          <a:xfrm>
            <a:off x="7408322" y="5877730"/>
            <a:ext cx="8390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はんぶんかさ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94AB09-9DAF-4343-8A3E-2D3248139EF0}"/>
              </a:ext>
            </a:extLst>
          </p:cNvPr>
          <p:cNvSpPr txBox="1"/>
          <p:nvPr/>
        </p:nvSpPr>
        <p:spPr>
          <a:xfrm>
            <a:off x="5240610" y="5424493"/>
            <a:ext cx="8390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699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拡張ユニットにコードを挿し込みます。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F285A4E-5DBA-43CD-B011-F5E793FD95D1}"/>
              </a:ext>
            </a:extLst>
          </p:cNvPr>
          <p:cNvSpPr txBox="1"/>
          <p:nvPr/>
        </p:nvSpPr>
        <p:spPr>
          <a:xfrm>
            <a:off x="2898950" y="128843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4F58A18-A48B-4087-B186-8D520CE0AFA9}"/>
              </a:ext>
            </a:extLst>
          </p:cNvPr>
          <p:cNvSpPr txBox="1"/>
          <p:nvPr/>
        </p:nvSpPr>
        <p:spPr>
          <a:xfrm>
            <a:off x="3364203" y="1288430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5EE497-F10A-4C84-A4D9-A5EE48C1FFD2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765BEEE-FC4E-47E5-A2C7-1040D804F28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CAD14D2-7654-4811-A668-21999BF3F9E6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8F16D19-230B-4D1C-8A2D-3F42CEA79087}"/>
              </a:ext>
            </a:extLst>
          </p:cNvPr>
          <p:cNvSpPr txBox="1"/>
          <p:nvPr/>
        </p:nvSpPr>
        <p:spPr>
          <a:xfrm>
            <a:off x="334735" y="1263618"/>
            <a:ext cx="83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A7C958-271E-4000-8647-17CBD2C488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0888" y="2042119"/>
            <a:ext cx="3937027" cy="3746376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80C5E66-6814-41D4-B3C4-3A1C74BBFDCC}"/>
              </a:ext>
            </a:extLst>
          </p:cNvPr>
          <p:cNvGrpSpPr/>
          <p:nvPr/>
        </p:nvGrpSpPr>
        <p:grpSpPr>
          <a:xfrm>
            <a:off x="4572000" y="2872844"/>
            <a:ext cx="4500979" cy="1749598"/>
            <a:chOff x="4572000" y="2872844"/>
            <a:chExt cx="4500979" cy="1749598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D47E22F-2277-4749-97F8-DC25718A668E}"/>
                </a:ext>
              </a:extLst>
            </p:cNvPr>
            <p:cNvSpPr txBox="1"/>
            <p:nvPr/>
          </p:nvSpPr>
          <p:spPr>
            <a:xfrm>
              <a:off x="4572000" y="2902740"/>
              <a:ext cx="4500979" cy="17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18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センサー接続コード</a:t>
              </a:r>
              <a:endParaRPr lang="en-US" altLang="ja-JP" sz="18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8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sz="1800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18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芯</a:t>
              </a:r>
              <a:r>
                <a:rPr lang="en-US" altLang="ja-JP" sz="1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30cm</a:t>
              </a:r>
              <a:r>
                <a:rPr lang="ja-JP" altLang="en-US" sz="1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タッチセンサー用）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P2</a:t>
              </a:r>
            </a:p>
            <a:p>
              <a:pPr>
                <a:lnSpc>
                  <a:spcPct val="150000"/>
                </a:lnSpc>
              </a:pPr>
              <a:r>
                <a:rPr lang="ja-JP" altLang="en-US" sz="18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センサー接続コード</a:t>
              </a:r>
              <a:endParaRPr lang="en-US" altLang="ja-JP" sz="18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8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sz="1800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lang="ja-JP" altLang="en-US" sz="18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芯</a:t>
              </a:r>
              <a:r>
                <a:rPr lang="en-US" altLang="ja-JP" sz="1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30cm</a:t>
              </a:r>
              <a:r>
                <a:rPr lang="ja-JP" altLang="en-US" sz="1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加速度センサー用）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I2C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66922DE-8997-4DC9-A881-91F9F35473F9}"/>
                </a:ext>
              </a:extLst>
            </p:cNvPr>
            <p:cNvSpPr txBox="1"/>
            <p:nvPr/>
          </p:nvSpPr>
          <p:spPr>
            <a:xfrm>
              <a:off x="5481306" y="2872844"/>
              <a:ext cx="6418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FCE5D59-2192-4AA9-A01E-DF1D1BCA3776}"/>
                </a:ext>
              </a:extLst>
            </p:cNvPr>
            <p:cNvSpPr txBox="1"/>
            <p:nvPr/>
          </p:nvSpPr>
          <p:spPr>
            <a:xfrm>
              <a:off x="4936052" y="3291357"/>
              <a:ext cx="4526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1389D05-9AD1-4204-B4BB-DADBEBDAB716}"/>
                </a:ext>
              </a:extLst>
            </p:cNvPr>
            <p:cNvSpPr txBox="1"/>
            <p:nvPr/>
          </p:nvSpPr>
          <p:spPr>
            <a:xfrm>
              <a:off x="7596850" y="3285865"/>
              <a:ext cx="4526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2FE2C9D-2ECA-4821-916E-5E70CFED0576}"/>
                </a:ext>
              </a:extLst>
            </p:cNvPr>
            <p:cNvSpPr txBox="1"/>
            <p:nvPr/>
          </p:nvSpPr>
          <p:spPr>
            <a:xfrm>
              <a:off x="5493997" y="3695853"/>
              <a:ext cx="64183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69C4AF5-C241-4C4B-B7BA-B0C3170AAA96}"/>
                </a:ext>
              </a:extLst>
            </p:cNvPr>
            <p:cNvSpPr txBox="1"/>
            <p:nvPr/>
          </p:nvSpPr>
          <p:spPr>
            <a:xfrm>
              <a:off x="4948743" y="4114366"/>
              <a:ext cx="4526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C5ACAF2-49FD-452E-8379-8364CEB157A2}"/>
                </a:ext>
              </a:extLst>
            </p:cNvPr>
            <p:cNvSpPr txBox="1"/>
            <p:nvPr/>
          </p:nvSpPr>
          <p:spPr>
            <a:xfrm>
              <a:off x="7609541" y="4108874"/>
              <a:ext cx="45269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F829615-334B-4061-BBFD-1CF04481232E}"/>
                </a:ext>
              </a:extLst>
            </p:cNvPr>
            <p:cNvSpPr txBox="1"/>
            <p:nvPr/>
          </p:nvSpPr>
          <p:spPr>
            <a:xfrm>
              <a:off x="6104973" y="4128371"/>
              <a:ext cx="7198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F0E335E5-09C1-43B5-9176-9CD1A9A963AF}"/>
              </a:ext>
            </a:extLst>
          </p:cNvPr>
          <p:cNvCxnSpPr>
            <a:cxnSpLocks/>
          </p:cNvCxnSpPr>
          <p:nvPr/>
        </p:nvCxnSpPr>
        <p:spPr>
          <a:xfrm flipH="1">
            <a:off x="2849451" y="3103676"/>
            <a:ext cx="1662938" cy="4474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楕円 47">
            <a:extLst>
              <a:ext uri="{FF2B5EF4-FFF2-40B4-BE49-F238E27FC236}">
                <a16:creationId xmlns:a16="http://schemas.microsoft.com/office/drawing/2014/main" id="{28888616-CBEE-412F-86D0-A9CA30544E49}"/>
              </a:ext>
            </a:extLst>
          </p:cNvPr>
          <p:cNvSpPr/>
          <p:nvPr/>
        </p:nvSpPr>
        <p:spPr>
          <a:xfrm rot="16200000">
            <a:off x="1900592" y="3673581"/>
            <a:ext cx="1174720" cy="723001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F5B7FE3C-DC3B-47D8-A9FA-D54612300A72}"/>
              </a:ext>
            </a:extLst>
          </p:cNvPr>
          <p:cNvSpPr/>
          <p:nvPr/>
        </p:nvSpPr>
        <p:spPr>
          <a:xfrm rot="16200000">
            <a:off x="2718523" y="3739596"/>
            <a:ext cx="1150322" cy="869874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3656553A-5FE4-48AF-99E7-CA4D3135BBEA}"/>
              </a:ext>
            </a:extLst>
          </p:cNvPr>
          <p:cNvCxnSpPr>
            <a:cxnSpLocks/>
          </p:cNvCxnSpPr>
          <p:nvPr/>
        </p:nvCxnSpPr>
        <p:spPr>
          <a:xfrm flipH="1">
            <a:off x="3746406" y="4035081"/>
            <a:ext cx="760612" cy="18920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287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1186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発射台を台座に挿し込みます。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F285A4E-5DBA-43CD-B011-F5E793FD95D1}"/>
              </a:ext>
            </a:extLst>
          </p:cNvPr>
          <p:cNvSpPr txBox="1"/>
          <p:nvPr/>
        </p:nvSpPr>
        <p:spPr>
          <a:xfrm>
            <a:off x="1994853" y="12585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4F58A18-A48B-4087-B186-8D520CE0AFA9}"/>
              </a:ext>
            </a:extLst>
          </p:cNvPr>
          <p:cNvSpPr txBox="1"/>
          <p:nvPr/>
        </p:nvSpPr>
        <p:spPr>
          <a:xfrm>
            <a:off x="2440260" y="12585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53928109-EA0B-41FB-837B-35DF623110CA}"/>
              </a:ext>
            </a:extLst>
          </p:cNvPr>
          <p:cNvCxnSpPr>
            <a:cxnSpLocks/>
          </p:cNvCxnSpPr>
          <p:nvPr/>
        </p:nvCxnSpPr>
        <p:spPr>
          <a:xfrm>
            <a:off x="1852011" y="3773446"/>
            <a:ext cx="142842" cy="3457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F8F5FD1C-18CF-444C-9731-0072227DD849}"/>
              </a:ext>
            </a:extLst>
          </p:cNvPr>
          <p:cNvCxnSpPr>
            <a:cxnSpLocks/>
          </p:cNvCxnSpPr>
          <p:nvPr/>
        </p:nvCxnSpPr>
        <p:spPr>
          <a:xfrm>
            <a:off x="2885667" y="3347766"/>
            <a:ext cx="131150" cy="2832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9283A9-E0FA-4E43-AD38-0ABFF35B2486}"/>
              </a:ext>
            </a:extLst>
          </p:cNvPr>
          <p:cNvSpPr txBox="1"/>
          <p:nvPr/>
        </p:nvSpPr>
        <p:spPr>
          <a:xfrm>
            <a:off x="334735" y="1258547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1338315" y="1258547"/>
            <a:ext cx="577235" cy="25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だいざ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2352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1186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操縦かんを台座に挿し込みます。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F285A4E-5DBA-43CD-B011-F5E793FD95D1}"/>
              </a:ext>
            </a:extLst>
          </p:cNvPr>
          <p:cNvSpPr txBox="1"/>
          <p:nvPr/>
        </p:nvSpPr>
        <p:spPr>
          <a:xfrm>
            <a:off x="2207920" y="12585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4F58A18-A48B-4087-B186-8D520CE0AFA9}"/>
              </a:ext>
            </a:extLst>
          </p:cNvPr>
          <p:cNvSpPr txBox="1"/>
          <p:nvPr/>
        </p:nvSpPr>
        <p:spPr>
          <a:xfrm>
            <a:off x="2653327" y="12585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9283A9-E0FA-4E43-AD38-0ABFF35B2486}"/>
              </a:ext>
            </a:extLst>
          </p:cNvPr>
          <p:cNvSpPr txBox="1"/>
          <p:nvPr/>
        </p:nvSpPr>
        <p:spPr>
          <a:xfrm>
            <a:off x="334735" y="1258547"/>
            <a:ext cx="890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1595772" y="1258547"/>
            <a:ext cx="577235" cy="25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だいざ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CCFBC0EF-5862-4B50-A1BF-860D12C2C530}"/>
              </a:ext>
            </a:extLst>
          </p:cNvPr>
          <p:cNvSpPr/>
          <p:nvPr/>
        </p:nvSpPr>
        <p:spPr>
          <a:xfrm flipV="1">
            <a:off x="1023379" y="4589752"/>
            <a:ext cx="1993438" cy="1123683"/>
          </a:xfrm>
          <a:prstGeom prst="arc">
            <a:avLst>
              <a:gd name="adj1" fmla="val 355897"/>
              <a:gd name="adj2" fmla="val 9209254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円弧 27">
            <a:extLst>
              <a:ext uri="{FF2B5EF4-FFF2-40B4-BE49-F238E27FC236}">
                <a16:creationId xmlns:a16="http://schemas.microsoft.com/office/drawing/2014/main" id="{3FA7CBFC-8775-4B1A-AB86-D943D6A219C8}"/>
              </a:ext>
            </a:extLst>
          </p:cNvPr>
          <p:cNvSpPr/>
          <p:nvPr/>
        </p:nvSpPr>
        <p:spPr>
          <a:xfrm flipV="1">
            <a:off x="1905919" y="4110361"/>
            <a:ext cx="1888907" cy="1668378"/>
          </a:xfrm>
          <a:prstGeom prst="arc">
            <a:avLst>
              <a:gd name="adj1" fmla="val 21000036"/>
              <a:gd name="adj2" fmla="val 887655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37ABF50-43AA-4ADA-8B48-0870847AA8FA}"/>
              </a:ext>
            </a:extLst>
          </p:cNvPr>
          <p:cNvGrpSpPr/>
          <p:nvPr/>
        </p:nvGrpSpPr>
        <p:grpSpPr>
          <a:xfrm>
            <a:off x="1528202" y="2047033"/>
            <a:ext cx="1488615" cy="442429"/>
            <a:chOff x="1528202" y="2047033"/>
            <a:chExt cx="1488615" cy="442429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34AC82D-17E9-4CAA-99FB-F0F1FFB57FEA}"/>
                </a:ext>
              </a:extLst>
            </p:cNvPr>
            <p:cNvSpPr txBox="1"/>
            <p:nvPr/>
          </p:nvSpPr>
          <p:spPr>
            <a:xfrm>
              <a:off x="1528202" y="2047033"/>
              <a:ext cx="1488615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C0938A2-0972-484E-8EEF-A56F40030E3C}"/>
                </a:ext>
              </a:extLst>
            </p:cNvPr>
            <p:cNvSpPr txBox="1"/>
            <p:nvPr/>
          </p:nvSpPr>
          <p:spPr>
            <a:xfrm>
              <a:off x="1553713" y="2072350"/>
              <a:ext cx="7633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641CAB8-3137-447D-8528-97583E5D78E2}"/>
              </a:ext>
            </a:extLst>
          </p:cNvPr>
          <p:cNvSpPr txBox="1"/>
          <p:nvPr/>
        </p:nvSpPr>
        <p:spPr>
          <a:xfrm>
            <a:off x="3147481" y="1802261"/>
            <a:ext cx="1488615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</a:t>
            </a:r>
            <a:endParaRPr kumimoji="1" lang="ja-JP" altLang="en-US" sz="13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AAE98DFE-901D-4022-AF40-E43A195F0BA8}"/>
              </a:ext>
            </a:extLst>
          </p:cNvPr>
          <p:cNvCxnSpPr>
            <a:cxnSpLocks/>
          </p:cNvCxnSpPr>
          <p:nvPr/>
        </p:nvCxnSpPr>
        <p:spPr>
          <a:xfrm>
            <a:off x="2122148" y="2523657"/>
            <a:ext cx="728224" cy="711467"/>
          </a:xfrm>
          <a:prstGeom prst="straightConnector1">
            <a:avLst/>
          </a:prstGeom>
          <a:ln w="381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C8064494-6099-4BC8-A80A-B7CBA8F2AFF5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3699102" y="2244690"/>
            <a:ext cx="192687" cy="319210"/>
          </a:xfrm>
          <a:prstGeom prst="straightConnector1">
            <a:avLst/>
          </a:prstGeom>
          <a:ln w="381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971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1186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：薄水のブロックを組み合わせ、操縦かんに挿し込みます。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F285A4E-5DBA-43CD-B011-F5E793FD95D1}"/>
              </a:ext>
            </a:extLst>
          </p:cNvPr>
          <p:cNvSpPr txBox="1"/>
          <p:nvPr/>
        </p:nvSpPr>
        <p:spPr>
          <a:xfrm>
            <a:off x="5794499" y="127456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4F58A18-A48B-4087-B186-8D520CE0AFA9}"/>
              </a:ext>
            </a:extLst>
          </p:cNvPr>
          <p:cNvSpPr txBox="1"/>
          <p:nvPr/>
        </p:nvSpPr>
        <p:spPr>
          <a:xfrm>
            <a:off x="6239906" y="127456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59283A9-E0FA-4E43-AD38-0ABFF35B2486}"/>
              </a:ext>
            </a:extLst>
          </p:cNvPr>
          <p:cNvSpPr txBox="1"/>
          <p:nvPr/>
        </p:nvSpPr>
        <p:spPr>
          <a:xfrm>
            <a:off x="4580878" y="1274568"/>
            <a:ext cx="890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1462198" y="1274568"/>
            <a:ext cx="7035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円弧 27">
            <a:extLst>
              <a:ext uri="{FF2B5EF4-FFF2-40B4-BE49-F238E27FC236}">
                <a16:creationId xmlns:a16="http://schemas.microsoft.com/office/drawing/2014/main" id="{3FA7CBFC-8775-4B1A-AB86-D943D6A219C8}"/>
              </a:ext>
            </a:extLst>
          </p:cNvPr>
          <p:cNvSpPr/>
          <p:nvPr/>
        </p:nvSpPr>
        <p:spPr>
          <a:xfrm flipV="1">
            <a:off x="1595772" y="4598631"/>
            <a:ext cx="1354961" cy="1145219"/>
          </a:xfrm>
          <a:prstGeom prst="arc">
            <a:avLst>
              <a:gd name="adj1" fmla="val 17663375"/>
              <a:gd name="adj2" fmla="val 3597702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C6D06D2-A374-4911-8195-2820E93BB58B}"/>
              </a:ext>
            </a:extLst>
          </p:cNvPr>
          <p:cNvCxnSpPr>
            <a:cxnSpLocks/>
          </p:cNvCxnSpPr>
          <p:nvPr/>
        </p:nvCxnSpPr>
        <p:spPr>
          <a:xfrm flipH="1" flipV="1">
            <a:off x="3488924" y="2867487"/>
            <a:ext cx="656949" cy="18288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9742CC9-796A-4BA7-9ECE-D526C62B97EE}"/>
              </a:ext>
            </a:extLst>
          </p:cNvPr>
          <p:cNvSpPr txBox="1"/>
          <p:nvPr/>
        </p:nvSpPr>
        <p:spPr>
          <a:xfrm>
            <a:off x="3301797" y="127456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4882FA9-D73F-40F0-9FFB-CA4295E532FE}"/>
              </a:ext>
            </a:extLst>
          </p:cNvPr>
          <p:cNvSpPr txBox="1"/>
          <p:nvPr/>
        </p:nvSpPr>
        <p:spPr>
          <a:xfrm>
            <a:off x="3747204" y="127456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A66441A1-4AC7-483A-803A-D5C530EED9A6}"/>
              </a:ext>
            </a:extLst>
          </p:cNvPr>
          <p:cNvSpPr/>
          <p:nvPr/>
        </p:nvSpPr>
        <p:spPr>
          <a:xfrm rot="15218107">
            <a:off x="6620498" y="2469805"/>
            <a:ext cx="1010124" cy="195538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787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1186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電池ボックスを取り付けます。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343871" y="1274568"/>
            <a:ext cx="7035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C6D06D2-A374-4911-8195-2820E93BB58B}"/>
              </a:ext>
            </a:extLst>
          </p:cNvPr>
          <p:cNvCxnSpPr>
            <a:cxnSpLocks/>
          </p:cNvCxnSpPr>
          <p:nvPr/>
        </p:nvCxnSpPr>
        <p:spPr>
          <a:xfrm flipH="1" flipV="1">
            <a:off x="2165745" y="2823101"/>
            <a:ext cx="851072" cy="26277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9742CC9-796A-4BA7-9ECE-D526C62B97EE}"/>
              </a:ext>
            </a:extLst>
          </p:cNvPr>
          <p:cNvSpPr txBox="1"/>
          <p:nvPr/>
        </p:nvSpPr>
        <p:spPr>
          <a:xfrm>
            <a:off x="1985976" y="127456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4882FA9-D73F-40F0-9FFB-CA4295E532FE}"/>
              </a:ext>
            </a:extLst>
          </p:cNvPr>
          <p:cNvSpPr txBox="1"/>
          <p:nvPr/>
        </p:nvSpPr>
        <p:spPr>
          <a:xfrm>
            <a:off x="2431383" y="127456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67E4188F-869C-443A-A1F2-6EA48FD235AA}"/>
              </a:ext>
            </a:extLst>
          </p:cNvPr>
          <p:cNvCxnSpPr>
            <a:cxnSpLocks/>
          </p:cNvCxnSpPr>
          <p:nvPr/>
        </p:nvCxnSpPr>
        <p:spPr>
          <a:xfrm flipH="1" flipV="1">
            <a:off x="2591280" y="3675356"/>
            <a:ext cx="230217" cy="3028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286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2" name="矢印: 右 41">
            <a:extLst>
              <a:ext uri="{FF2B5EF4-FFF2-40B4-BE49-F238E27FC236}">
                <a16:creationId xmlns:a16="http://schemas.microsoft.com/office/drawing/2014/main" id="{AC74FF80-24FE-4B7C-9BF6-0DD7565310AA}"/>
              </a:ext>
            </a:extLst>
          </p:cNvPr>
          <p:cNvSpPr/>
          <p:nvPr/>
        </p:nvSpPr>
        <p:spPr>
          <a:xfrm>
            <a:off x="4361186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4997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操縦かんストッパー用の基本四角：白のブロックを基本四角：黄に挿し込みます。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343871" y="1278138"/>
            <a:ext cx="845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C6D06D2-A374-4911-8195-2820E93BB58B}"/>
              </a:ext>
            </a:extLst>
          </p:cNvPr>
          <p:cNvCxnSpPr>
            <a:cxnSpLocks/>
          </p:cNvCxnSpPr>
          <p:nvPr/>
        </p:nvCxnSpPr>
        <p:spPr>
          <a:xfrm flipH="1" flipV="1">
            <a:off x="2616165" y="4323425"/>
            <a:ext cx="464386" cy="79899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9742CC9-796A-4BA7-9ECE-D526C62B97EE}"/>
              </a:ext>
            </a:extLst>
          </p:cNvPr>
          <p:cNvSpPr txBox="1"/>
          <p:nvPr/>
        </p:nvSpPr>
        <p:spPr>
          <a:xfrm>
            <a:off x="7232679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4882FA9-D73F-40F0-9FFB-CA4295E532FE}"/>
              </a:ext>
            </a:extLst>
          </p:cNvPr>
          <p:cNvSpPr txBox="1"/>
          <p:nvPr/>
        </p:nvSpPr>
        <p:spPr>
          <a:xfrm>
            <a:off x="7678086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0BFC108-A935-401F-A823-E2761C7379A3}"/>
              </a:ext>
            </a:extLst>
          </p:cNvPr>
          <p:cNvSpPr txBox="1"/>
          <p:nvPr/>
        </p:nvSpPr>
        <p:spPr>
          <a:xfrm>
            <a:off x="2941920" y="1278138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5609459-C125-45CC-B030-7A0DEC447F56}"/>
              </a:ext>
            </a:extLst>
          </p:cNvPr>
          <p:cNvSpPr txBox="1"/>
          <p:nvPr/>
        </p:nvSpPr>
        <p:spPr>
          <a:xfrm>
            <a:off x="5686903" y="1278138"/>
            <a:ext cx="1022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B1DF40-E59E-4A33-8C58-82BC95FB4B69}"/>
              </a:ext>
            </a:extLst>
          </p:cNvPr>
          <p:cNvSpPr txBox="1"/>
          <p:nvPr/>
        </p:nvSpPr>
        <p:spPr>
          <a:xfrm>
            <a:off x="6787272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CFA693D-E49E-4F0A-9EA4-2452115E1ACD}"/>
              </a:ext>
            </a:extLst>
          </p:cNvPr>
          <p:cNvSpPr txBox="1"/>
          <p:nvPr/>
        </p:nvSpPr>
        <p:spPr>
          <a:xfrm>
            <a:off x="4039667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DE2A6DF-46C8-4B41-96E5-1B8799DC578B}"/>
              </a:ext>
            </a:extLst>
          </p:cNvPr>
          <p:cNvSpPr txBox="1"/>
          <p:nvPr/>
        </p:nvSpPr>
        <p:spPr>
          <a:xfrm>
            <a:off x="2453394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6B3EC460-020A-4832-921C-73937BE0F14B}"/>
              </a:ext>
            </a:extLst>
          </p:cNvPr>
          <p:cNvSpPr/>
          <p:nvPr/>
        </p:nvSpPr>
        <p:spPr>
          <a:xfrm rot="10800000">
            <a:off x="6317958" y="4214919"/>
            <a:ext cx="1384033" cy="1364943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2A8A89A-97CF-49CD-BB1C-DCB2A58366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61030" y="4497461"/>
            <a:ext cx="2284952" cy="2284952"/>
          </a:xfrm>
          <a:prstGeom prst="ellipse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897785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4997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操縦かんの動きを抑えるために輪ゴムで調整します。（横方向）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343871" y="1278138"/>
            <a:ext cx="845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5609459-C125-45CC-B030-7A0DEC447F56}"/>
              </a:ext>
            </a:extLst>
          </p:cNvPr>
          <p:cNvSpPr txBox="1"/>
          <p:nvPr/>
        </p:nvSpPr>
        <p:spPr>
          <a:xfrm>
            <a:off x="4396764" y="1278137"/>
            <a:ext cx="845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B1DF40-E59E-4A33-8C58-82BC95FB4B69}"/>
              </a:ext>
            </a:extLst>
          </p:cNvPr>
          <p:cNvSpPr txBox="1"/>
          <p:nvPr/>
        </p:nvSpPr>
        <p:spPr>
          <a:xfrm>
            <a:off x="3588104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CFA693D-E49E-4F0A-9EA4-2452115E1ACD}"/>
              </a:ext>
            </a:extLst>
          </p:cNvPr>
          <p:cNvSpPr txBox="1"/>
          <p:nvPr/>
        </p:nvSpPr>
        <p:spPr>
          <a:xfrm>
            <a:off x="2229653" y="128652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DE2A6DF-46C8-4B41-96E5-1B8799DC578B}"/>
              </a:ext>
            </a:extLst>
          </p:cNvPr>
          <p:cNvSpPr txBox="1"/>
          <p:nvPr/>
        </p:nvSpPr>
        <p:spPr>
          <a:xfrm>
            <a:off x="1517387" y="12956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6B3EC460-020A-4832-921C-73937BE0F14B}"/>
              </a:ext>
            </a:extLst>
          </p:cNvPr>
          <p:cNvSpPr/>
          <p:nvPr/>
        </p:nvSpPr>
        <p:spPr>
          <a:xfrm rot="11932988">
            <a:off x="1016601" y="3543275"/>
            <a:ext cx="742596" cy="166757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80367227-F2B7-4207-859D-27C4FA864BDB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5181390" y="4431012"/>
            <a:ext cx="675577" cy="16688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2AF524B-959E-436E-A145-1A2A5EA03909}"/>
              </a:ext>
            </a:extLst>
          </p:cNvPr>
          <p:cNvGrpSpPr/>
          <p:nvPr/>
        </p:nvGrpSpPr>
        <p:grpSpPr>
          <a:xfrm>
            <a:off x="3961030" y="6074240"/>
            <a:ext cx="4725349" cy="442429"/>
            <a:chOff x="3513129" y="6161181"/>
            <a:chExt cx="4725349" cy="44242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13BD0DB-B710-4D25-9CA0-6C784E6A84D8}"/>
                </a:ext>
              </a:extLst>
            </p:cNvPr>
            <p:cNvSpPr txBox="1"/>
            <p:nvPr/>
          </p:nvSpPr>
          <p:spPr>
            <a:xfrm>
              <a:off x="3513129" y="6161181"/>
              <a:ext cx="4725349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輪ゴムを</a:t>
              </a:r>
              <a:r>
                <a:rPr lang="en-US" altLang="ja-JP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本かけ、横方向にぐらぐらするのを防ぎます。</a:t>
              </a:r>
              <a:endParaRPr kumimoji="1" lang="ja-JP" altLang="en-US" sz="13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DB29A17C-C767-4D59-B57E-E6B5EFE3907E}"/>
                </a:ext>
              </a:extLst>
            </p:cNvPr>
            <p:cNvSpPr txBox="1"/>
            <p:nvPr/>
          </p:nvSpPr>
          <p:spPr>
            <a:xfrm>
              <a:off x="5162333" y="6186821"/>
              <a:ext cx="8093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よこほうこう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9CDEDC2-F448-40DF-AEFB-8850A314C862}"/>
                </a:ext>
              </a:extLst>
            </p:cNvPr>
            <p:cNvSpPr txBox="1"/>
            <p:nvPr/>
          </p:nvSpPr>
          <p:spPr>
            <a:xfrm>
              <a:off x="4522115" y="6186821"/>
              <a:ext cx="422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7F4630D-E300-4F24-8AE1-CC62F51A7E6D}"/>
                </a:ext>
              </a:extLst>
            </p:cNvPr>
            <p:cNvSpPr txBox="1"/>
            <p:nvPr/>
          </p:nvSpPr>
          <p:spPr>
            <a:xfrm>
              <a:off x="3539763" y="6186821"/>
              <a:ext cx="3498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41D3560-EFAD-4C78-A0F3-160ABBFDAC5E}"/>
                </a:ext>
              </a:extLst>
            </p:cNvPr>
            <p:cNvSpPr txBox="1"/>
            <p:nvPr/>
          </p:nvSpPr>
          <p:spPr>
            <a:xfrm>
              <a:off x="7178018" y="6187386"/>
              <a:ext cx="422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ふせ</a:t>
              </a:r>
            </a:p>
          </p:txBody>
        </p:sp>
      </p:grp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BF2BC023-6B3E-4B4B-83C4-3D643FC88DB0}"/>
              </a:ext>
            </a:extLst>
          </p:cNvPr>
          <p:cNvSpPr/>
          <p:nvPr/>
        </p:nvSpPr>
        <p:spPr>
          <a:xfrm>
            <a:off x="5575177" y="2494625"/>
            <a:ext cx="1376039" cy="2140037"/>
          </a:xfrm>
          <a:custGeom>
            <a:avLst/>
            <a:gdLst>
              <a:gd name="connsiteX0" fmla="*/ 1331650 w 1376039"/>
              <a:gd name="connsiteY0" fmla="*/ 0 h 2140037"/>
              <a:gd name="connsiteX1" fmla="*/ 1340528 w 1376039"/>
              <a:gd name="connsiteY1" fmla="*/ 44389 h 2140037"/>
              <a:gd name="connsiteX2" fmla="*/ 1358283 w 1376039"/>
              <a:gd name="connsiteY2" fmla="*/ 71022 h 2140037"/>
              <a:gd name="connsiteX3" fmla="*/ 1367161 w 1376039"/>
              <a:gd name="connsiteY3" fmla="*/ 115410 h 2140037"/>
              <a:gd name="connsiteX4" fmla="*/ 1376039 w 1376039"/>
              <a:gd name="connsiteY4" fmla="*/ 142043 h 2140037"/>
              <a:gd name="connsiteX5" fmla="*/ 1367161 w 1376039"/>
              <a:gd name="connsiteY5" fmla="*/ 319596 h 2140037"/>
              <a:gd name="connsiteX6" fmla="*/ 1349406 w 1376039"/>
              <a:gd name="connsiteY6" fmla="*/ 346229 h 2140037"/>
              <a:gd name="connsiteX7" fmla="*/ 1340528 w 1376039"/>
              <a:gd name="connsiteY7" fmla="*/ 399495 h 2140037"/>
              <a:gd name="connsiteX8" fmla="*/ 1331650 w 1376039"/>
              <a:gd name="connsiteY8" fmla="*/ 426128 h 2140037"/>
              <a:gd name="connsiteX9" fmla="*/ 1305017 w 1376039"/>
              <a:gd name="connsiteY9" fmla="*/ 514905 h 2140037"/>
              <a:gd name="connsiteX10" fmla="*/ 1296140 w 1376039"/>
              <a:gd name="connsiteY10" fmla="*/ 577049 h 2140037"/>
              <a:gd name="connsiteX11" fmla="*/ 1287262 w 1376039"/>
              <a:gd name="connsiteY11" fmla="*/ 603682 h 2140037"/>
              <a:gd name="connsiteX12" fmla="*/ 1260629 w 1376039"/>
              <a:gd name="connsiteY12" fmla="*/ 772358 h 2140037"/>
              <a:gd name="connsiteX13" fmla="*/ 1242873 w 1376039"/>
              <a:gd name="connsiteY13" fmla="*/ 807868 h 2140037"/>
              <a:gd name="connsiteX14" fmla="*/ 1207363 w 1376039"/>
              <a:gd name="connsiteY14" fmla="*/ 852257 h 2140037"/>
              <a:gd name="connsiteX15" fmla="*/ 1180730 w 1376039"/>
              <a:gd name="connsiteY15" fmla="*/ 914400 h 2140037"/>
              <a:gd name="connsiteX16" fmla="*/ 1136341 w 1376039"/>
              <a:gd name="connsiteY16" fmla="*/ 976544 h 2140037"/>
              <a:gd name="connsiteX17" fmla="*/ 1109708 w 1376039"/>
              <a:gd name="connsiteY17" fmla="*/ 1003177 h 2140037"/>
              <a:gd name="connsiteX18" fmla="*/ 1065320 w 1376039"/>
              <a:gd name="connsiteY18" fmla="*/ 1074198 h 2140037"/>
              <a:gd name="connsiteX19" fmla="*/ 967666 w 1376039"/>
              <a:gd name="connsiteY19" fmla="*/ 1189608 h 2140037"/>
              <a:gd name="connsiteX20" fmla="*/ 949910 w 1376039"/>
              <a:gd name="connsiteY20" fmla="*/ 1207363 h 2140037"/>
              <a:gd name="connsiteX21" fmla="*/ 923277 w 1376039"/>
              <a:gd name="connsiteY21" fmla="*/ 1225119 h 2140037"/>
              <a:gd name="connsiteX22" fmla="*/ 852256 w 1376039"/>
              <a:gd name="connsiteY22" fmla="*/ 1305018 h 2140037"/>
              <a:gd name="connsiteX23" fmla="*/ 790112 w 1376039"/>
              <a:gd name="connsiteY23" fmla="*/ 1358284 h 2140037"/>
              <a:gd name="connsiteX24" fmla="*/ 772357 w 1376039"/>
              <a:gd name="connsiteY24" fmla="*/ 1384917 h 2140037"/>
              <a:gd name="connsiteX25" fmla="*/ 736846 w 1376039"/>
              <a:gd name="connsiteY25" fmla="*/ 1420427 h 2140037"/>
              <a:gd name="connsiteX26" fmla="*/ 710213 w 1376039"/>
              <a:gd name="connsiteY26" fmla="*/ 1464816 h 2140037"/>
              <a:gd name="connsiteX27" fmla="*/ 674703 w 1376039"/>
              <a:gd name="connsiteY27" fmla="*/ 1509204 h 2140037"/>
              <a:gd name="connsiteX28" fmla="*/ 656947 w 1376039"/>
              <a:gd name="connsiteY28" fmla="*/ 1526959 h 2140037"/>
              <a:gd name="connsiteX29" fmla="*/ 639192 w 1376039"/>
              <a:gd name="connsiteY29" fmla="*/ 1553592 h 2140037"/>
              <a:gd name="connsiteX30" fmla="*/ 585926 w 1376039"/>
              <a:gd name="connsiteY30" fmla="*/ 1624614 h 2140037"/>
              <a:gd name="connsiteX31" fmla="*/ 541538 w 1376039"/>
              <a:gd name="connsiteY31" fmla="*/ 1686758 h 2140037"/>
              <a:gd name="connsiteX32" fmla="*/ 523782 w 1376039"/>
              <a:gd name="connsiteY32" fmla="*/ 1704513 h 2140037"/>
              <a:gd name="connsiteX33" fmla="*/ 488272 w 1376039"/>
              <a:gd name="connsiteY33" fmla="*/ 1748901 h 2140037"/>
              <a:gd name="connsiteX34" fmla="*/ 470516 w 1376039"/>
              <a:gd name="connsiteY34" fmla="*/ 1766657 h 2140037"/>
              <a:gd name="connsiteX35" fmla="*/ 452761 w 1376039"/>
              <a:gd name="connsiteY35" fmla="*/ 1793290 h 2140037"/>
              <a:gd name="connsiteX36" fmla="*/ 390617 w 1376039"/>
              <a:gd name="connsiteY36" fmla="*/ 1855433 h 2140037"/>
              <a:gd name="connsiteX37" fmla="*/ 363984 w 1376039"/>
              <a:gd name="connsiteY37" fmla="*/ 1882066 h 2140037"/>
              <a:gd name="connsiteX38" fmla="*/ 284085 w 1376039"/>
              <a:gd name="connsiteY38" fmla="*/ 1970843 h 2140037"/>
              <a:gd name="connsiteX39" fmla="*/ 230819 w 1376039"/>
              <a:gd name="connsiteY39" fmla="*/ 2006354 h 2140037"/>
              <a:gd name="connsiteX40" fmla="*/ 195308 w 1376039"/>
              <a:gd name="connsiteY40" fmla="*/ 2050742 h 2140037"/>
              <a:gd name="connsiteX41" fmla="*/ 97654 w 1376039"/>
              <a:gd name="connsiteY41" fmla="*/ 2104008 h 2140037"/>
              <a:gd name="connsiteX42" fmla="*/ 62143 w 1376039"/>
              <a:gd name="connsiteY42" fmla="*/ 2130641 h 2140037"/>
              <a:gd name="connsiteX43" fmla="*/ 0 w 1376039"/>
              <a:gd name="connsiteY43" fmla="*/ 2139519 h 214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76039" h="2140037">
                <a:moveTo>
                  <a:pt x="1331650" y="0"/>
                </a:moveTo>
                <a:cubicBezTo>
                  <a:pt x="1334609" y="14796"/>
                  <a:pt x="1335230" y="30260"/>
                  <a:pt x="1340528" y="44389"/>
                </a:cubicBezTo>
                <a:cubicBezTo>
                  <a:pt x="1344274" y="54379"/>
                  <a:pt x="1354537" y="61032"/>
                  <a:pt x="1358283" y="71022"/>
                </a:cubicBezTo>
                <a:cubicBezTo>
                  <a:pt x="1363581" y="85150"/>
                  <a:pt x="1363501" y="100772"/>
                  <a:pt x="1367161" y="115410"/>
                </a:cubicBezTo>
                <a:cubicBezTo>
                  <a:pt x="1369431" y="124488"/>
                  <a:pt x="1373080" y="133165"/>
                  <a:pt x="1376039" y="142043"/>
                </a:cubicBezTo>
                <a:cubicBezTo>
                  <a:pt x="1373080" y="201227"/>
                  <a:pt x="1374825" y="260835"/>
                  <a:pt x="1367161" y="319596"/>
                </a:cubicBezTo>
                <a:cubicBezTo>
                  <a:pt x="1365781" y="330176"/>
                  <a:pt x="1352780" y="336107"/>
                  <a:pt x="1349406" y="346229"/>
                </a:cubicBezTo>
                <a:cubicBezTo>
                  <a:pt x="1343714" y="363306"/>
                  <a:pt x="1344433" y="381923"/>
                  <a:pt x="1340528" y="399495"/>
                </a:cubicBezTo>
                <a:cubicBezTo>
                  <a:pt x="1338498" y="408630"/>
                  <a:pt x="1333920" y="417049"/>
                  <a:pt x="1331650" y="426128"/>
                </a:cubicBezTo>
                <a:cubicBezTo>
                  <a:pt x="1311645" y="506150"/>
                  <a:pt x="1336829" y="435378"/>
                  <a:pt x="1305017" y="514905"/>
                </a:cubicBezTo>
                <a:cubicBezTo>
                  <a:pt x="1302058" y="535620"/>
                  <a:pt x="1300244" y="556530"/>
                  <a:pt x="1296140" y="577049"/>
                </a:cubicBezTo>
                <a:cubicBezTo>
                  <a:pt x="1294305" y="586225"/>
                  <a:pt x="1288585" y="594418"/>
                  <a:pt x="1287262" y="603682"/>
                </a:cubicBezTo>
                <a:cubicBezTo>
                  <a:pt x="1281067" y="647048"/>
                  <a:pt x="1282659" y="728301"/>
                  <a:pt x="1260629" y="772358"/>
                </a:cubicBezTo>
                <a:cubicBezTo>
                  <a:pt x="1254710" y="784195"/>
                  <a:pt x="1250214" y="796857"/>
                  <a:pt x="1242873" y="807868"/>
                </a:cubicBezTo>
                <a:cubicBezTo>
                  <a:pt x="1209848" y="857405"/>
                  <a:pt x="1239609" y="787764"/>
                  <a:pt x="1207363" y="852257"/>
                </a:cubicBezTo>
                <a:cubicBezTo>
                  <a:pt x="1157575" y="951832"/>
                  <a:pt x="1254605" y="785121"/>
                  <a:pt x="1180730" y="914400"/>
                </a:cubicBezTo>
                <a:cubicBezTo>
                  <a:pt x="1172702" y="928448"/>
                  <a:pt x="1144503" y="967021"/>
                  <a:pt x="1136341" y="976544"/>
                </a:cubicBezTo>
                <a:cubicBezTo>
                  <a:pt x="1128170" y="986076"/>
                  <a:pt x="1118586" y="994299"/>
                  <a:pt x="1109708" y="1003177"/>
                </a:cubicBezTo>
                <a:cubicBezTo>
                  <a:pt x="1088579" y="1066565"/>
                  <a:pt x="1107526" y="1046062"/>
                  <a:pt x="1065320" y="1074198"/>
                </a:cubicBezTo>
                <a:cubicBezTo>
                  <a:pt x="1013561" y="1151836"/>
                  <a:pt x="1044896" y="1112378"/>
                  <a:pt x="967666" y="1189608"/>
                </a:cubicBezTo>
                <a:cubicBezTo>
                  <a:pt x="961747" y="1195527"/>
                  <a:pt x="956874" y="1202720"/>
                  <a:pt x="949910" y="1207363"/>
                </a:cubicBezTo>
                <a:cubicBezTo>
                  <a:pt x="941032" y="1213282"/>
                  <a:pt x="930822" y="1217574"/>
                  <a:pt x="923277" y="1225119"/>
                </a:cubicBezTo>
                <a:cubicBezTo>
                  <a:pt x="898195" y="1250201"/>
                  <a:pt x="882714" y="1284713"/>
                  <a:pt x="852256" y="1305018"/>
                </a:cubicBezTo>
                <a:cubicBezTo>
                  <a:pt x="820842" y="1325960"/>
                  <a:pt x="818816" y="1324796"/>
                  <a:pt x="790112" y="1358284"/>
                </a:cubicBezTo>
                <a:cubicBezTo>
                  <a:pt x="783168" y="1366385"/>
                  <a:pt x="779301" y="1376816"/>
                  <a:pt x="772357" y="1384917"/>
                </a:cubicBezTo>
                <a:cubicBezTo>
                  <a:pt x="761463" y="1397627"/>
                  <a:pt x="747123" y="1407213"/>
                  <a:pt x="736846" y="1420427"/>
                </a:cubicBezTo>
                <a:cubicBezTo>
                  <a:pt x="726252" y="1434047"/>
                  <a:pt x="720108" y="1450680"/>
                  <a:pt x="710213" y="1464816"/>
                </a:cubicBezTo>
                <a:cubicBezTo>
                  <a:pt x="699347" y="1480339"/>
                  <a:pt x="687034" y="1494818"/>
                  <a:pt x="674703" y="1509204"/>
                </a:cubicBezTo>
                <a:cubicBezTo>
                  <a:pt x="669256" y="1515559"/>
                  <a:pt x="662176" y="1520423"/>
                  <a:pt x="656947" y="1526959"/>
                </a:cubicBezTo>
                <a:cubicBezTo>
                  <a:pt x="650282" y="1535290"/>
                  <a:pt x="645467" y="1544963"/>
                  <a:pt x="639192" y="1553592"/>
                </a:cubicBezTo>
                <a:cubicBezTo>
                  <a:pt x="621787" y="1577525"/>
                  <a:pt x="602341" y="1599991"/>
                  <a:pt x="585926" y="1624614"/>
                </a:cubicBezTo>
                <a:cubicBezTo>
                  <a:pt x="570552" y="1647676"/>
                  <a:pt x="559890" y="1664737"/>
                  <a:pt x="541538" y="1686758"/>
                </a:cubicBezTo>
                <a:cubicBezTo>
                  <a:pt x="536180" y="1693188"/>
                  <a:pt x="529229" y="1698158"/>
                  <a:pt x="523782" y="1704513"/>
                </a:cubicBezTo>
                <a:cubicBezTo>
                  <a:pt x="511451" y="1718899"/>
                  <a:pt x="500603" y="1734515"/>
                  <a:pt x="488272" y="1748901"/>
                </a:cubicBezTo>
                <a:cubicBezTo>
                  <a:pt x="482825" y="1755256"/>
                  <a:pt x="475745" y="1760121"/>
                  <a:pt x="470516" y="1766657"/>
                </a:cubicBezTo>
                <a:cubicBezTo>
                  <a:pt x="463851" y="1774989"/>
                  <a:pt x="459899" y="1785359"/>
                  <a:pt x="452761" y="1793290"/>
                </a:cubicBezTo>
                <a:cubicBezTo>
                  <a:pt x="433164" y="1815065"/>
                  <a:pt x="411332" y="1834719"/>
                  <a:pt x="390617" y="1855433"/>
                </a:cubicBezTo>
                <a:cubicBezTo>
                  <a:pt x="381739" y="1864311"/>
                  <a:pt x="370948" y="1871620"/>
                  <a:pt x="363984" y="1882066"/>
                </a:cubicBezTo>
                <a:cubicBezTo>
                  <a:pt x="329979" y="1933074"/>
                  <a:pt x="353774" y="1901154"/>
                  <a:pt x="284085" y="1970843"/>
                </a:cubicBezTo>
                <a:cubicBezTo>
                  <a:pt x="250835" y="2004093"/>
                  <a:pt x="269363" y="1993506"/>
                  <a:pt x="230819" y="2006354"/>
                </a:cubicBezTo>
                <a:cubicBezTo>
                  <a:pt x="218982" y="2021150"/>
                  <a:pt x="209470" y="2038154"/>
                  <a:pt x="195308" y="2050742"/>
                </a:cubicBezTo>
                <a:cubicBezTo>
                  <a:pt x="174636" y="2069117"/>
                  <a:pt x="119486" y="2090909"/>
                  <a:pt x="97654" y="2104008"/>
                </a:cubicBezTo>
                <a:cubicBezTo>
                  <a:pt x="84966" y="2111621"/>
                  <a:pt x="74990" y="2123300"/>
                  <a:pt x="62143" y="2130641"/>
                </a:cubicBezTo>
                <a:cubicBezTo>
                  <a:pt x="40056" y="2143262"/>
                  <a:pt x="24914" y="2139519"/>
                  <a:pt x="0" y="2139519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D08961A7-60A0-4B95-A9D6-43429BD25083}"/>
              </a:ext>
            </a:extLst>
          </p:cNvPr>
          <p:cNvSpPr/>
          <p:nvPr/>
        </p:nvSpPr>
        <p:spPr>
          <a:xfrm>
            <a:off x="4749552" y="2343705"/>
            <a:ext cx="2068497" cy="2290957"/>
          </a:xfrm>
          <a:custGeom>
            <a:avLst/>
            <a:gdLst>
              <a:gd name="connsiteX0" fmla="*/ 2130641 w 2130641"/>
              <a:gd name="connsiteY0" fmla="*/ 133165 h 2326033"/>
              <a:gd name="connsiteX1" fmla="*/ 2041864 w 2130641"/>
              <a:gd name="connsiteY1" fmla="*/ 106532 h 2326033"/>
              <a:gd name="connsiteX2" fmla="*/ 1988598 w 2130641"/>
              <a:gd name="connsiteY2" fmla="*/ 88777 h 2326033"/>
              <a:gd name="connsiteX3" fmla="*/ 1961965 w 2130641"/>
              <a:gd name="connsiteY3" fmla="*/ 79899 h 2326033"/>
              <a:gd name="connsiteX4" fmla="*/ 1899821 w 2130641"/>
              <a:gd name="connsiteY4" fmla="*/ 62144 h 2326033"/>
              <a:gd name="connsiteX5" fmla="*/ 1864311 w 2130641"/>
              <a:gd name="connsiteY5" fmla="*/ 53266 h 2326033"/>
              <a:gd name="connsiteX6" fmla="*/ 1819922 w 2130641"/>
              <a:gd name="connsiteY6" fmla="*/ 44388 h 2326033"/>
              <a:gd name="connsiteX7" fmla="*/ 1740023 w 2130641"/>
              <a:gd name="connsiteY7" fmla="*/ 17755 h 2326033"/>
              <a:gd name="connsiteX8" fmla="*/ 1553592 w 2130641"/>
              <a:gd name="connsiteY8" fmla="*/ 0 h 2326033"/>
              <a:gd name="connsiteX9" fmla="*/ 1358284 w 2130641"/>
              <a:gd name="connsiteY9" fmla="*/ 8878 h 2326033"/>
              <a:gd name="connsiteX10" fmla="*/ 1322773 w 2130641"/>
              <a:gd name="connsiteY10" fmla="*/ 26633 h 2326033"/>
              <a:gd name="connsiteX11" fmla="*/ 1296140 w 2130641"/>
              <a:gd name="connsiteY11" fmla="*/ 35511 h 2326033"/>
              <a:gd name="connsiteX12" fmla="*/ 1216241 w 2130641"/>
              <a:gd name="connsiteY12" fmla="*/ 71021 h 2326033"/>
              <a:gd name="connsiteX13" fmla="*/ 1171852 w 2130641"/>
              <a:gd name="connsiteY13" fmla="*/ 79899 h 2326033"/>
              <a:gd name="connsiteX14" fmla="*/ 1145219 w 2130641"/>
              <a:gd name="connsiteY14" fmla="*/ 97654 h 2326033"/>
              <a:gd name="connsiteX15" fmla="*/ 1056443 w 2130641"/>
              <a:gd name="connsiteY15" fmla="*/ 142043 h 2326033"/>
              <a:gd name="connsiteX16" fmla="*/ 949911 w 2130641"/>
              <a:gd name="connsiteY16" fmla="*/ 213064 h 2326033"/>
              <a:gd name="connsiteX17" fmla="*/ 905522 w 2130641"/>
              <a:gd name="connsiteY17" fmla="*/ 275208 h 2326033"/>
              <a:gd name="connsiteX18" fmla="*/ 870012 w 2130641"/>
              <a:gd name="connsiteY18" fmla="*/ 301841 h 2326033"/>
              <a:gd name="connsiteX19" fmla="*/ 825623 w 2130641"/>
              <a:gd name="connsiteY19" fmla="*/ 346229 h 2326033"/>
              <a:gd name="connsiteX20" fmla="*/ 790113 w 2130641"/>
              <a:gd name="connsiteY20" fmla="*/ 381740 h 2326033"/>
              <a:gd name="connsiteX21" fmla="*/ 781235 w 2130641"/>
              <a:gd name="connsiteY21" fmla="*/ 408373 h 2326033"/>
              <a:gd name="connsiteX22" fmla="*/ 754602 w 2130641"/>
              <a:gd name="connsiteY22" fmla="*/ 435006 h 2326033"/>
              <a:gd name="connsiteX23" fmla="*/ 727969 w 2130641"/>
              <a:gd name="connsiteY23" fmla="*/ 470516 h 2326033"/>
              <a:gd name="connsiteX24" fmla="*/ 710214 w 2130641"/>
              <a:gd name="connsiteY24" fmla="*/ 488272 h 2326033"/>
              <a:gd name="connsiteX25" fmla="*/ 692458 w 2130641"/>
              <a:gd name="connsiteY25" fmla="*/ 523782 h 2326033"/>
              <a:gd name="connsiteX26" fmla="*/ 665825 w 2130641"/>
              <a:gd name="connsiteY26" fmla="*/ 541538 h 2326033"/>
              <a:gd name="connsiteX27" fmla="*/ 639192 w 2130641"/>
              <a:gd name="connsiteY27" fmla="*/ 577048 h 2326033"/>
              <a:gd name="connsiteX28" fmla="*/ 594804 w 2130641"/>
              <a:gd name="connsiteY28" fmla="*/ 630314 h 2326033"/>
              <a:gd name="connsiteX29" fmla="*/ 559293 w 2130641"/>
              <a:gd name="connsiteY29" fmla="*/ 683580 h 2326033"/>
              <a:gd name="connsiteX30" fmla="*/ 541538 w 2130641"/>
              <a:gd name="connsiteY30" fmla="*/ 710213 h 2326033"/>
              <a:gd name="connsiteX31" fmla="*/ 514905 w 2130641"/>
              <a:gd name="connsiteY31" fmla="*/ 736846 h 2326033"/>
              <a:gd name="connsiteX32" fmla="*/ 479394 w 2130641"/>
              <a:gd name="connsiteY32" fmla="*/ 807868 h 2326033"/>
              <a:gd name="connsiteX33" fmla="*/ 435006 w 2130641"/>
              <a:gd name="connsiteY33" fmla="*/ 887767 h 2326033"/>
              <a:gd name="connsiteX34" fmla="*/ 426128 w 2130641"/>
              <a:gd name="connsiteY34" fmla="*/ 914400 h 2326033"/>
              <a:gd name="connsiteX35" fmla="*/ 408373 w 2130641"/>
              <a:gd name="connsiteY35" fmla="*/ 949911 h 2326033"/>
              <a:gd name="connsiteX36" fmla="*/ 381740 w 2130641"/>
              <a:gd name="connsiteY36" fmla="*/ 985421 h 2326033"/>
              <a:gd name="connsiteX37" fmla="*/ 346229 w 2130641"/>
              <a:gd name="connsiteY37" fmla="*/ 1029810 h 2326033"/>
              <a:gd name="connsiteX38" fmla="*/ 337351 w 2130641"/>
              <a:gd name="connsiteY38" fmla="*/ 1056443 h 2326033"/>
              <a:gd name="connsiteX39" fmla="*/ 292963 w 2130641"/>
              <a:gd name="connsiteY39" fmla="*/ 1136342 h 2326033"/>
              <a:gd name="connsiteX40" fmla="*/ 257452 w 2130641"/>
              <a:gd name="connsiteY40" fmla="*/ 1198485 h 2326033"/>
              <a:gd name="connsiteX41" fmla="*/ 248575 w 2130641"/>
              <a:gd name="connsiteY41" fmla="*/ 1225118 h 2326033"/>
              <a:gd name="connsiteX42" fmla="*/ 204186 w 2130641"/>
              <a:gd name="connsiteY42" fmla="*/ 1287262 h 2326033"/>
              <a:gd name="connsiteX43" fmla="*/ 186431 w 2130641"/>
              <a:gd name="connsiteY43" fmla="*/ 1313895 h 2326033"/>
              <a:gd name="connsiteX44" fmla="*/ 142043 w 2130641"/>
              <a:gd name="connsiteY44" fmla="*/ 1349406 h 2326033"/>
              <a:gd name="connsiteX45" fmla="*/ 97654 w 2130641"/>
              <a:gd name="connsiteY45" fmla="*/ 1438182 h 2326033"/>
              <a:gd name="connsiteX46" fmla="*/ 53266 w 2130641"/>
              <a:gd name="connsiteY46" fmla="*/ 1482571 h 2326033"/>
              <a:gd name="connsiteX47" fmla="*/ 17755 w 2130641"/>
              <a:gd name="connsiteY47" fmla="*/ 1580225 h 2326033"/>
              <a:gd name="connsiteX48" fmla="*/ 8878 w 2130641"/>
              <a:gd name="connsiteY48" fmla="*/ 1606858 h 2326033"/>
              <a:gd name="connsiteX49" fmla="*/ 0 w 2130641"/>
              <a:gd name="connsiteY49" fmla="*/ 1660124 h 2326033"/>
              <a:gd name="connsiteX50" fmla="*/ 17755 w 2130641"/>
              <a:gd name="connsiteY50" fmla="*/ 1873188 h 2326033"/>
              <a:gd name="connsiteX51" fmla="*/ 35511 w 2130641"/>
              <a:gd name="connsiteY51" fmla="*/ 1890944 h 2326033"/>
              <a:gd name="connsiteX52" fmla="*/ 71021 w 2130641"/>
              <a:gd name="connsiteY52" fmla="*/ 1944210 h 2326033"/>
              <a:gd name="connsiteX53" fmla="*/ 133165 w 2130641"/>
              <a:gd name="connsiteY53" fmla="*/ 1988598 h 2326033"/>
              <a:gd name="connsiteX54" fmla="*/ 159798 w 2130641"/>
              <a:gd name="connsiteY54" fmla="*/ 2006353 h 2326033"/>
              <a:gd name="connsiteX55" fmla="*/ 177553 w 2130641"/>
              <a:gd name="connsiteY55" fmla="*/ 2024109 h 2326033"/>
              <a:gd name="connsiteX56" fmla="*/ 266330 w 2130641"/>
              <a:gd name="connsiteY56" fmla="*/ 2104008 h 2326033"/>
              <a:gd name="connsiteX57" fmla="*/ 292963 w 2130641"/>
              <a:gd name="connsiteY57" fmla="*/ 2130641 h 2326033"/>
              <a:gd name="connsiteX58" fmla="*/ 337351 w 2130641"/>
              <a:gd name="connsiteY58" fmla="*/ 2157274 h 2326033"/>
              <a:gd name="connsiteX59" fmla="*/ 355107 w 2130641"/>
              <a:gd name="connsiteY59" fmla="*/ 2175029 h 2326033"/>
              <a:gd name="connsiteX60" fmla="*/ 390618 w 2130641"/>
              <a:gd name="connsiteY60" fmla="*/ 2192784 h 2326033"/>
              <a:gd name="connsiteX61" fmla="*/ 417251 w 2130641"/>
              <a:gd name="connsiteY61" fmla="*/ 2210540 h 2326033"/>
              <a:gd name="connsiteX62" fmla="*/ 479394 w 2130641"/>
              <a:gd name="connsiteY62" fmla="*/ 2228295 h 2326033"/>
              <a:gd name="connsiteX63" fmla="*/ 506027 w 2130641"/>
              <a:gd name="connsiteY63" fmla="*/ 2246050 h 2326033"/>
              <a:gd name="connsiteX64" fmla="*/ 577049 w 2130641"/>
              <a:gd name="connsiteY64" fmla="*/ 2263806 h 2326033"/>
              <a:gd name="connsiteX65" fmla="*/ 674703 w 2130641"/>
              <a:gd name="connsiteY65" fmla="*/ 2299316 h 2326033"/>
              <a:gd name="connsiteX66" fmla="*/ 710214 w 2130641"/>
              <a:gd name="connsiteY66" fmla="*/ 2317072 h 2326033"/>
              <a:gd name="connsiteX67" fmla="*/ 914400 w 2130641"/>
              <a:gd name="connsiteY67" fmla="*/ 2325949 h 2326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130641" h="2326033">
                <a:moveTo>
                  <a:pt x="2130641" y="133165"/>
                </a:moveTo>
                <a:cubicBezTo>
                  <a:pt x="2036023" y="95319"/>
                  <a:pt x="2136173" y="132253"/>
                  <a:pt x="2041864" y="106532"/>
                </a:cubicBezTo>
                <a:cubicBezTo>
                  <a:pt x="2023808" y="101608"/>
                  <a:pt x="2006353" y="94695"/>
                  <a:pt x="1988598" y="88777"/>
                </a:cubicBezTo>
                <a:cubicBezTo>
                  <a:pt x="1979720" y="85818"/>
                  <a:pt x="1971043" y="82169"/>
                  <a:pt x="1961965" y="79899"/>
                </a:cubicBezTo>
                <a:cubicBezTo>
                  <a:pt x="1850965" y="52148"/>
                  <a:pt x="1988963" y="87613"/>
                  <a:pt x="1899821" y="62144"/>
                </a:cubicBezTo>
                <a:cubicBezTo>
                  <a:pt x="1888089" y="58792"/>
                  <a:pt x="1876221" y="55913"/>
                  <a:pt x="1864311" y="53266"/>
                </a:cubicBezTo>
                <a:cubicBezTo>
                  <a:pt x="1849581" y="49993"/>
                  <a:pt x="1834431" y="48533"/>
                  <a:pt x="1819922" y="44388"/>
                </a:cubicBezTo>
                <a:cubicBezTo>
                  <a:pt x="1792929" y="36676"/>
                  <a:pt x="1767981" y="20296"/>
                  <a:pt x="1740023" y="17755"/>
                </a:cubicBezTo>
                <a:lnTo>
                  <a:pt x="1553592" y="0"/>
                </a:lnTo>
                <a:cubicBezTo>
                  <a:pt x="1488489" y="2959"/>
                  <a:pt x="1423024" y="1408"/>
                  <a:pt x="1358284" y="8878"/>
                </a:cubicBezTo>
                <a:cubicBezTo>
                  <a:pt x="1345137" y="10395"/>
                  <a:pt x="1334937" y="21420"/>
                  <a:pt x="1322773" y="26633"/>
                </a:cubicBezTo>
                <a:cubicBezTo>
                  <a:pt x="1314172" y="30319"/>
                  <a:pt x="1304741" y="31825"/>
                  <a:pt x="1296140" y="35511"/>
                </a:cubicBezTo>
                <a:cubicBezTo>
                  <a:pt x="1255340" y="52997"/>
                  <a:pt x="1262122" y="57257"/>
                  <a:pt x="1216241" y="71021"/>
                </a:cubicBezTo>
                <a:cubicBezTo>
                  <a:pt x="1201788" y="75357"/>
                  <a:pt x="1186648" y="76940"/>
                  <a:pt x="1171852" y="79899"/>
                </a:cubicBezTo>
                <a:cubicBezTo>
                  <a:pt x="1162974" y="85817"/>
                  <a:pt x="1154762" y="92882"/>
                  <a:pt x="1145219" y="97654"/>
                </a:cubicBezTo>
                <a:cubicBezTo>
                  <a:pt x="1085215" y="127656"/>
                  <a:pt x="1114057" y="100890"/>
                  <a:pt x="1056443" y="142043"/>
                </a:cubicBezTo>
                <a:cubicBezTo>
                  <a:pt x="954610" y="214780"/>
                  <a:pt x="1012587" y="192171"/>
                  <a:pt x="949911" y="213064"/>
                </a:cubicBezTo>
                <a:cubicBezTo>
                  <a:pt x="939831" y="228184"/>
                  <a:pt x="916531" y="264199"/>
                  <a:pt x="905522" y="275208"/>
                </a:cubicBezTo>
                <a:cubicBezTo>
                  <a:pt x="895060" y="285670"/>
                  <a:pt x="881071" y="292011"/>
                  <a:pt x="870012" y="301841"/>
                </a:cubicBezTo>
                <a:cubicBezTo>
                  <a:pt x="854372" y="315743"/>
                  <a:pt x="840419" y="331433"/>
                  <a:pt x="825623" y="346229"/>
                </a:cubicBezTo>
                <a:lnTo>
                  <a:pt x="790113" y="381740"/>
                </a:lnTo>
                <a:cubicBezTo>
                  <a:pt x="787154" y="390618"/>
                  <a:pt x="786426" y="400587"/>
                  <a:pt x="781235" y="408373"/>
                </a:cubicBezTo>
                <a:cubicBezTo>
                  <a:pt x="774271" y="418819"/>
                  <a:pt x="762773" y="425474"/>
                  <a:pt x="754602" y="435006"/>
                </a:cubicBezTo>
                <a:cubicBezTo>
                  <a:pt x="744973" y="446240"/>
                  <a:pt x="737441" y="459149"/>
                  <a:pt x="727969" y="470516"/>
                </a:cubicBezTo>
                <a:cubicBezTo>
                  <a:pt x="722611" y="476946"/>
                  <a:pt x="714857" y="481308"/>
                  <a:pt x="710214" y="488272"/>
                </a:cubicBezTo>
                <a:cubicBezTo>
                  <a:pt x="702873" y="499283"/>
                  <a:pt x="700930" y="513615"/>
                  <a:pt x="692458" y="523782"/>
                </a:cubicBezTo>
                <a:cubicBezTo>
                  <a:pt x="685627" y="531979"/>
                  <a:pt x="673370" y="533993"/>
                  <a:pt x="665825" y="541538"/>
                </a:cubicBezTo>
                <a:cubicBezTo>
                  <a:pt x="655363" y="552000"/>
                  <a:pt x="648664" y="565681"/>
                  <a:pt x="639192" y="577048"/>
                </a:cubicBezTo>
                <a:cubicBezTo>
                  <a:pt x="593751" y="631578"/>
                  <a:pt x="656907" y="541597"/>
                  <a:pt x="594804" y="630314"/>
                </a:cubicBezTo>
                <a:cubicBezTo>
                  <a:pt x="582567" y="647796"/>
                  <a:pt x="571130" y="665825"/>
                  <a:pt x="559293" y="683580"/>
                </a:cubicBezTo>
                <a:cubicBezTo>
                  <a:pt x="553375" y="692458"/>
                  <a:pt x="549083" y="702668"/>
                  <a:pt x="541538" y="710213"/>
                </a:cubicBezTo>
                <a:lnTo>
                  <a:pt x="514905" y="736846"/>
                </a:lnTo>
                <a:cubicBezTo>
                  <a:pt x="494503" y="798053"/>
                  <a:pt x="510384" y="776878"/>
                  <a:pt x="479394" y="807868"/>
                </a:cubicBezTo>
                <a:cubicBezTo>
                  <a:pt x="434489" y="920131"/>
                  <a:pt x="491307" y="789242"/>
                  <a:pt x="435006" y="887767"/>
                </a:cubicBezTo>
                <a:cubicBezTo>
                  <a:pt x="430363" y="895892"/>
                  <a:pt x="429814" y="905799"/>
                  <a:pt x="426128" y="914400"/>
                </a:cubicBezTo>
                <a:cubicBezTo>
                  <a:pt x="420915" y="926564"/>
                  <a:pt x="415387" y="938689"/>
                  <a:pt x="408373" y="949911"/>
                </a:cubicBezTo>
                <a:cubicBezTo>
                  <a:pt x="400531" y="962458"/>
                  <a:pt x="391212" y="974054"/>
                  <a:pt x="381740" y="985421"/>
                </a:cubicBezTo>
                <a:cubicBezTo>
                  <a:pt x="361099" y="1010190"/>
                  <a:pt x="362689" y="996891"/>
                  <a:pt x="346229" y="1029810"/>
                </a:cubicBezTo>
                <a:cubicBezTo>
                  <a:pt x="342044" y="1038180"/>
                  <a:pt x="341037" y="1047842"/>
                  <a:pt x="337351" y="1056443"/>
                </a:cubicBezTo>
                <a:cubicBezTo>
                  <a:pt x="311701" y="1116291"/>
                  <a:pt x="326636" y="1068994"/>
                  <a:pt x="292963" y="1136342"/>
                </a:cubicBezTo>
                <a:cubicBezTo>
                  <a:pt x="261668" y="1198932"/>
                  <a:pt x="291955" y="1163984"/>
                  <a:pt x="257452" y="1198485"/>
                </a:cubicBezTo>
                <a:cubicBezTo>
                  <a:pt x="254493" y="1207363"/>
                  <a:pt x="252760" y="1216748"/>
                  <a:pt x="248575" y="1225118"/>
                </a:cubicBezTo>
                <a:cubicBezTo>
                  <a:pt x="241604" y="1239061"/>
                  <a:pt x="210883" y="1277886"/>
                  <a:pt x="204186" y="1287262"/>
                </a:cubicBezTo>
                <a:cubicBezTo>
                  <a:pt x="197984" y="1295944"/>
                  <a:pt x="193975" y="1306350"/>
                  <a:pt x="186431" y="1313895"/>
                </a:cubicBezTo>
                <a:cubicBezTo>
                  <a:pt x="173033" y="1327294"/>
                  <a:pt x="156839" y="1337569"/>
                  <a:pt x="142043" y="1349406"/>
                </a:cubicBezTo>
                <a:cubicBezTo>
                  <a:pt x="127247" y="1378998"/>
                  <a:pt x="121048" y="1414787"/>
                  <a:pt x="97654" y="1438182"/>
                </a:cubicBezTo>
                <a:lnTo>
                  <a:pt x="53266" y="1482571"/>
                </a:lnTo>
                <a:cubicBezTo>
                  <a:pt x="28565" y="1544325"/>
                  <a:pt x="40545" y="1511854"/>
                  <a:pt x="17755" y="1580225"/>
                </a:cubicBezTo>
                <a:cubicBezTo>
                  <a:pt x="14796" y="1589103"/>
                  <a:pt x="10416" y="1597628"/>
                  <a:pt x="8878" y="1606858"/>
                </a:cubicBezTo>
                <a:lnTo>
                  <a:pt x="0" y="1660124"/>
                </a:lnTo>
                <a:cubicBezTo>
                  <a:pt x="5918" y="1731145"/>
                  <a:pt x="6918" y="1802749"/>
                  <a:pt x="17755" y="1873188"/>
                </a:cubicBezTo>
                <a:cubicBezTo>
                  <a:pt x="19028" y="1881461"/>
                  <a:pt x="30489" y="1884248"/>
                  <a:pt x="35511" y="1890944"/>
                </a:cubicBezTo>
                <a:cubicBezTo>
                  <a:pt x="48314" y="1908015"/>
                  <a:pt x="53266" y="1932373"/>
                  <a:pt x="71021" y="1944210"/>
                </a:cubicBezTo>
                <a:cubicBezTo>
                  <a:pt x="133787" y="1986053"/>
                  <a:pt x="56084" y="1933541"/>
                  <a:pt x="133165" y="1988598"/>
                </a:cubicBezTo>
                <a:cubicBezTo>
                  <a:pt x="141847" y="1994800"/>
                  <a:pt x="151467" y="1999688"/>
                  <a:pt x="159798" y="2006353"/>
                </a:cubicBezTo>
                <a:cubicBezTo>
                  <a:pt x="166334" y="2011582"/>
                  <a:pt x="171123" y="2018751"/>
                  <a:pt x="177553" y="2024109"/>
                </a:cubicBezTo>
                <a:cubicBezTo>
                  <a:pt x="260960" y="2093616"/>
                  <a:pt x="155410" y="1993088"/>
                  <a:pt x="266330" y="2104008"/>
                </a:cubicBezTo>
                <a:cubicBezTo>
                  <a:pt x="275208" y="2112886"/>
                  <a:pt x="282197" y="2124182"/>
                  <a:pt x="292963" y="2130641"/>
                </a:cubicBezTo>
                <a:cubicBezTo>
                  <a:pt x="307759" y="2139519"/>
                  <a:pt x="323310" y="2147245"/>
                  <a:pt x="337351" y="2157274"/>
                </a:cubicBezTo>
                <a:cubicBezTo>
                  <a:pt x="344162" y="2162139"/>
                  <a:pt x="348143" y="2170386"/>
                  <a:pt x="355107" y="2175029"/>
                </a:cubicBezTo>
                <a:cubicBezTo>
                  <a:pt x="366119" y="2182370"/>
                  <a:pt x="379128" y="2186218"/>
                  <a:pt x="390618" y="2192784"/>
                </a:cubicBezTo>
                <a:cubicBezTo>
                  <a:pt x="399882" y="2198078"/>
                  <a:pt x="407708" y="2205768"/>
                  <a:pt x="417251" y="2210540"/>
                </a:cubicBezTo>
                <a:cubicBezTo>
                  <a:pt x="429982" y="2216905"/>
                  <a:pt x="468024" y="2225452"/>
                  <a:pt x="479394" y="2228295"/>
                </a:cubicBezTo>
                <a:cubicBezTo>
                  <a:pt x="488272" y="2234213"/>
                  <a:pt x="496484" y="2241278"/>
                  <a:pt x="506027" y="2246050"/>
                </a:cubicBezTo>
                <a:cubicBezTo>
                  <a:pt x="524227" y="2255150"/>
                  <a:pt x="560164" y="2260429"/>
                  <a:pt x="577049" y="2263806"/>
                </a:cubicBezTo>
                <a:cubicBezTo>
                  <a:pt x="711022" y="2330793"/>
                  <a:pt x="559761" y="2261002"/>
                  <a:pt x="674703" y="2299316"/>
                </a:cubicBezTo>
                <a:cubicBezTo>
                  <a:pt x="687258" y="2303501"/>
                  <a:pt x="697142" y="2315008"/>
                  <a:pt x="710214" y="2317072"/>
                </a:cubicBezTo>
                <a:cubicBezTo>
                  <a:pt x="776408" y="2327524"/>
                  <a:pt x="847101" y="2325949"/>
                  <a:pt x="914400" y="2325949"/>
                </a:cubicBezTo>
              </a:path>
            </a:pathLst>
          </a:cu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9C3E980-D6DB-4B6B-BAF2-DB4DBD6159CE}"/>
              </a:ext>
            </a:extLst>
          </p:cNvPr>
          <p:cNvSpPr txBox="1"/>
          <p:nvPr/>
        </p:nvSpPr>
        <p:spPr>
          <a:xfrm>
            <a:off x="6052210" y="1278137"/>
            <a:ext cx="961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84315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4BEC09C-FCCA-4B97-9DB1-D2EC6E1259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3494268" cy="3494268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2CB0ED76-4216-4896-A26B-49368C58E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51164" y="1938476"/>
            <a:ext cx="2999791" cy="2999791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7766E0-DE00-4585-A34A-16B16466F6A5}"/>
              </a:ext>
            </a:extLst>
          </p:cNvPr>
          <p:cNvSpPr txBox="1"/>
          <p:nvPr/>
        </p:nvSpPr>
        <p:spPr>
          <a:xfrm>
            <a:off x="404561" y="1218063"/>
            <a:ext cx="84997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操縦かんの動きを抑えるために輪ゴムで調整します。（縦方向）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7C5AC9-485A-4BC2-897C-64B1F551514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9D2B8-9151-4CE0-BE9F-41E5124D51A0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A34FC2-0B31-40DF-B28C-521A2755A2E4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E3845C9-4BDF-45A7-BA3D-A34B80D5F182}"/>
              </a:ext>
            </a:extLst>
          </p:cNvPr>
          <p:cNvSpPr txBox="1"/>
          <p:nvPr/>
        </p:nvSpPr>
        <p:spPr>
          <a:xfrm>
            <a:off x="343871" y="1278138"/>
            <a:ext cx="845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5609459-C125-45CC-B030-7A0DEC447F56}"/>
              </a:ext>
            </a:extLst>
          </p:cNvPr>
          <p:cNvSpPr txBox="1"/>
          <p:nvPr/>
        </p:nvSpPr>
        <p:spPr>
          <a:xfrm>
            <a:off x="4396764" y="1278137"/>
            <a:ext cx="845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B1DF40-E59E-4A33-8C58-82BC95FB4B69}"/>
              </a:ext>
            </a:extLst>
          </p:cNvPr>
          <p:cNvSpPr txBox="1"/>
          <p:nvPr/>
        </p:nvSpPr>
        <p:spPr>
          <a:xfrm>
            <a:off x="3588104" y="1278138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CFA693D-E49E-4F0A-9EA4-2452115E1ACD}"/>
              </a:ext>
            </a:extLst>
          </p:cNvPr>
          <p:cNvSpPr txBox="1"/>
          <p:nvPr/>
        </p:nvSpPr>
        <p:spPr>
          <a:xfrm>
            <a:off x="2229653" y="128652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DE2A6DF-46C8-4B41-96E5-1B8799DC578B}"/>
              </a:ext>
            </a:extLst>
          </p:cNvPr>
          <p:cNvSpPr txBox="1"/>
          <p:nvPr/>
        </p:nvSpPr>
        <p:spPr>
          <a:xfrm>
            <a:off x="1517387" y="129564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80367227-F2B7-4207-859D-27C4FA864BDB}"/>
              </a:ext>
            </a:extLst>
          </p:cNvPr>
          <p:cNvCxnSpPr>
            <a:cxnSpLocks/>
          </p:cNvCxnSpPr>
          <p:nvPr/>
        </p:nvCxnSpPr>
        <p:spPr>
          <a:xfrm flipV="1">
            <a:off x="5341170" y="3668245"/>
            <a:ext cx="45103" cy="24059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2AF524B-959E-436E-A145-1A2A5EA03909}"/>
              </a:ext>
            </a:extLst>
          </p:cNvPr>
          <p:cNvGrpSpPr/>
          <p:nvPr/>
        </p:nvGrpSpPr>
        <p:grpSpPr>
          <a:xfrm>
            <a:off x="3961030" y="6074240"/>
            <a:ext cx="4725349" cy="442429"/>
            <a:chOff x="3513129" y="6161181"/>
            <a:chExt cx="4725349" cy="44242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13BD0DB-B710-4D25-9CA0-6C784E6A84D8}"/>
                </a:ext>
              </a:extLst>
            </p:cNvPr>
            <p:cNvSpPr txBox="1"/>
            <p:nvPr/>
          </p:nvSpPr>
          <p:spPr>
            <a:xfrm>
              <a:off x="3513129" y="6161181"/>
              <a:ext cx="4725349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輪ゴムを</a:t>
              </a:r>
              <a:r>
                <a:rPr lang="en-US" altLang="ja-JP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sz="13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本かけ、縦方向にぐらぐらするのを防ぎます。</a:t>
              </a:r>
              <a:endParaRPr kumimoji="1" lang="ja-JP" altLang="en-US" sz="13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DB29A17C-C767-4D59-B57E-E6B5EFE3907E}"/>
                </a:ext>
              </a:extLst>
            </p:cNvPr>
            <p:cNvSpPr txBox="1"/>
            <p:nvPr/>
          </p:nvSpPr>
          <p:spPr>
            <a:xfrm>
              <a:off x="5162333" y="6186821"/>
              <a:ext cx="8093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たてほうこう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9CDEDC2-F448-40DF-AEFB-8850A314C862}"/>
                </a:ext>
              </a:extLst>
            </p:cNvPr>
            <p:cNvSpPr txBox="1"/>
            <p:nvPr/>
          </p:nvSpPr>
          <p:spPr>
            <a:xfrm>
              <a:off x="4522115" y="6186821"/>
              <a:ext cx="422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ほん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7F4630D-E300-4F24-8AE1-CC62F51A7E6D}"/>
                </a:ext>
              </a:extLst>
            </p:cNvPr>
            <p:cNvSpPr txBox="1"/>
            <p:nvPr/>
          </p:nvSpPr>
          <p:spPr>
            <a:xfrm>
              <a:off x="3539763" y="6186821"/>
              <a:ext cx="3498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41D3560-EFAD-4C78-A0F3-160ABBFDAC5E}"/>
                </a:ext>
              </a:extLst>
            </p:cNvPr>
            <p:cNvSpPr txBox="1"/>
            <p:nvPr/>
          </p:nvSpPr>
          <p:spPr>
            <a:xfrm>
              <a:off x="7178018" y="6187386"/>
              <a:ext cx="4227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ふせ</a:t>
              </a: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8C8E60B-9193-4915-8CB1-21D95B8C7E16}"/>
              </a:ext>
            </a:extLst>
          </p:cNvPr>
          <p:cNvSpPr txBox="1"/>
          <p:nvPr/>
        </p:nvSpPr>
        <p:spPr>
          <a:xfrm>
            <a:off x="6087723" y="1278137"/>
            <a:ext cx="961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たてほうこう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444818B-FF5B-4EEE-ABCB-DFA9BBB87B14}"/>
              </a:ext>
            </a:extLst>
          </p:cNvPr>
          <p:cNvGrpSpPr/>
          <p:nvPr/>
        </p:nvGrpSpPr>
        <p:grpSpPr>
          <a:xfrm>
            <a:off x="1705058" y="1984381"/>
            <a:ext cx="2282606" cy="442429"/>
            <a:chOff x="2229653" y="2191895"/>
            <a:chExt cx="2282606" cy="44242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1D3312E-42D9-4ABE-9AFB-DB67B2305B62}"/>
                </a:ext>
              </a:extLst>
            </p:cNvPr>
            <p:cNvSpPr txBox="1"/>
            <p:nvPr/>
          </p:nvSpPr>
          <p:spPr>
            <a:xfrm>
              <a:off x="2229653" y="2191895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上から輪ゴムを通します。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C8B177E-DF9F-40A0-B72C-CE6101541300}"/>
                </a:ext>
              </a:extLst>
            </p:cNvPr>
            <p:cNvSpPr txBox="1"/>
            <p:nvPr/>
          </p:nvSpPr>
          <p:spPr>
            <a:xfrm>
              <a:off x="2255165" y="2217212"/>
              <a:ext cx="419896" cy="215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8C0A446-9F9C-414F-8261-9CAD83F04693}"/>
                </a:ext>
              </a:extLst>
            </p:cNvPr>
            <p:cNvSpPr txBox="1"/>
            <p:nvPr/>
          </p:nvSpPr>
          <p:spPr>
            <a:xfrm>
              <a:off x="3417471" y="2216911"/>
              <a:ext cx="4247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とお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F4337E4-1855-4EDC-8BBF-CD81435D4C97}"/>
                </a:ext>
              </a:extLst>
            </p:cNvPr>
            <p:cNvSpPr txBox="1"/>
            <p:nvPr/>
          </p:nvSpPr>
          <p:spPr>
            <a:xfrm>
              <a:off x="2797393" y="2216911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E4D64B19-5F5A-4669-8B95-DAEBAD3AFA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45805" y="3185480"/>
            <a:ext cx="2758498" cy="275849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69D166EA-95D1-467C-9524-66602D7C3F6F}"/>
              </a:ext>
            </a:extLst>
          </p:cNvPr>
          <p:cNvCxnSpPr>
            <a:cxnSpLocks/>
          </p:cNvCxnSpPr>
          <p:nvPr/>
        </p:nvCxnSpPr>
        <p:spPr>
          <a:xfrm flipV="1">
            <a:off x="5437887" y="4893964"/>
            <a:ext cx="2087167" cy="11569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8958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43846BB-BCB5-4E26-85C5-816C4AE8A08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4AFC09D-8A15-4A33-B9F0-C3C71C282625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5019F6-AEBE-4872-92CE-23AA26AE6977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9D01477-5FB1-4397-AD38-B98381D01C83}"/>
              </a:ext>
            </a:extLst>
          </p:cNvPr>
          <p:cNvSpPr txBox="1"/>
          <p:nvPr/>
        </p:nvSpPr>
        <p:spPr>
          <a:xfrm>
            <a:off x="404561" y="1231208"/>
            <a:ext cx="6990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とコード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芯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30cm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を接続します。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44E4265-0E7F-4B52-9E7C-63B606BC8F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6440" y="1762390"/>
            <a:ext cx="2484066" cy="309745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9F00930F-36D3-40F9-BA26-68C3ACAFC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23263" y="1762390"/>
            <a:ext cx="2484065" cy="3097456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8A587710-F25B-48D3-BD8F-8C35D0645A10}"/>
              </a:ext>
            </a:extLst>
          </p:cNvPr>
          <p:cNvSpPr/>
          <p:nvPr/>
        </p:nvSpPr>
        <p:spPr>
          <a:xfrm>
            <a:off x="4065977" y="293237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9842281F-02C3-4B82-B503-3043167DED93}"/>
              </a:ext>
            </a:extLst>
          </p:cNvPr>
          <p:cNvCxnSpPr>
            <a:cxnSpLocks/>
          </p:cNvCxnSpPr>
          <p:nvPr/>
        </p:nvCxnSpPr>
        <p:spPr>
          <a:xfrm flipV="1">
            <a:off x="2056999" y="3237619"/>
            <a:ext cx="180948" cy="3358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B0171BAF-27FD-4135-9607-17A75219CC5C}"/>
              </a:ext>
            </a:extLst>
          </p:cNvPr>
          <p:cNvSpPr/>
          <p:nvPr/>
        </p:nvSpPr>
        <p:spPr>
          <a:xfrm>
            <a:off x="1041450" y="4826746"/>
            <a:ext cx="7664539" cy="1543103"/>
          </a:xfrm>
          <a:prstGeom prst="wedgeRoundRectCallout">
            <a:avLst>
              <a:gd name="adj1" fmla="val -52383"/>
              <a:gd name="adj2" fmla="val -87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4A9EC18B-8E85-4840-B24D-FECB4E09D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96" y="5116598"/>
            <a:ext cx="914400" cy="1549153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9F9B392-3C80-447B-9F95-085C239DE7AB}"/>
              </a:ext>
            </a:extLst>
          </p:cNvPr>
          <p:cNvGrpSpPr/>
          <p:nvPr/>
        </p:nvGrpSpPr>
        <p:grpSpPr>
          <a:xfrm>
            <a:off x="1081690" y="4826746"/>
            <a:ext cx="6103059" cy="1508105"/>
            <a:chOff x="-714313" y="5093351"/>
            <a:chExt cx="6103059" cy="1508105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9328012-4AF2-44E2-A48B-89F9E9F22278}"/>
                </a:ext>
              </a:extLst>
            </p:cNvPr>
            <p:cNvSpPr txBox="1"/>
            <p:nvPr/>
          </p:nvSpPr>
          <p:spPr>
            <a:xfrm>
              <a:off x="-640913" y="5093351"/>
              <a:ext cx="602965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接続コードは一度取り付けると、抜くときに少し力が必要だよ。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コードをひっぱると壊れる可能性があるので、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引き抜きにくいときはブロックリムーバーを使ってね！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E18CDC5-B1F7-4A8B-AF7F-FC8A2CE2DC58}"/>
                </a:ext>
              </a:extLst>
            </p:cNvPr>
            <p:cNvSpPr txBox="1"/>
            <p:nvPr/>
          </p:nvSpPr>
          <p:spPr>
            <a:xfrm>
              <a:off x="1463860" y="516775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268885-5C92-4A5B-BED1-7A042FDB5A44}"/>
                </a:ext>
              </a:extLst>
            </p:cNvPr>
            <p:cNvSpPr txBox="1"/>
            <p:nvPr/>
          </p:nvSpPr>
          <p:spPr>
            <a:xfrm>
              <a:off x="1174541" y="5644548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8965890-4390-468E-823C-1CB052979393}"/>
                </a:ext>
              </a:extLst>
            </p:cNvPr>
            <p:cNvSpPr txBox="1"/>
            <p:nvPr/>
          </p:nvSpPr>
          <p:spPr>
            <a:xfrm>
              <a:off x="1827403" y="5644548"/>
              <a:ext cx="70686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かのうせい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88FA44C-0EB1-460C-A9FE-4AE57ED83F23}"/>
                </a:ext>
              </a:extLst>
            </p:cNvPr>
            <p:cNvSpPr txBox="1"/>
            <p:nvPr/>
          </p:nvSpPr>
          <p:spPr>
            <a:xfrm>
              <a:off x="3408448" y="6142658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C2DA34E-DE0B-4C9E-A437-3D49AD27E1D4}"/>
                </a:ext>
              </a:extLst>
            </p:cNvPr>
            <p:cNvSpPr txBox="1"/>
            <p:nvPr/>
          </p:nvSpPr>
          <p:spPr>
            <a:xfrm>
              <a:off x="583187" y="5167759"/>
              <a:ext cx="7701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いちど　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19DDC2A-67B2-43FC-9308-ABE6F3C244F8}"/>
                </a:ext>
              </a:extLst>
            </p:cNvPr>
            <p:cNvSpPr txBox="1"/>
            <p:nvPr/>
          </p:nvSpPr>
          <p:spPr>
            <a:xfrm>
              <a:off x="-714313" y="5167759"/>
              <a:ext cx="714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44D8E3-A5E9-4637-B1AB-63E7FCD1BBA4}"/>
                </a:ext>
              </a:extLst>
            </p:cNvPr>
            <p:cNvSpPr txBox="1"/>
            <p:nvPr/>
          </p:nvSpPr>
          <p:spPr>
            <a:xfrm>
              <a:off x="3760036" y="5167759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4380987-2595-401A-B2FD-74FA7C33058C}"/>
                </a:ext>
              </a:extLst>
            </p:cNvPr>
            <p:cNvSpPr txBox="1"/>
            <p:nvPr/>
          </p:nvSpPr>
          <p:spPr>
            <a:xfrm>
              <a:off x="3408448" y="5167759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E39AC0B-BEBA-46AC-ADF4-6AF599AA2FAA}"/>
                </a:ext>
              </a:extLst>
            </p:cNvPr>
            <p:cNvSpPr txBox="1"/>
            <p:nvPr/>
          </p:nvSpPr>
          <p:spPr>
            <a:xfrm>
              <a:off x="4214401" y="5167759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6E308D1-42B0-4946-AAB9-D5F0BB934286}"/>
                </a:ext>
              </a:extLst>
            </p:cNvPr>
            <p:cNvSpPr txBox="1"/>
            <p:nvPr/>
          </p:nvSpPr>
          <p:spPr>
            <a:xfrm>
              <a:off x="2475803" y="5167759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A2B4DCC-7F36-4B00-BDCF-0667D3AD7519}"/>
                </a:ext>
              </a:extLst>
            </p:cNvPr>
            <p:cNvSpPr txBox="1"/>
            <p:nvPr/>
          </p:nvSpPr>
          <p:spPr>
            <a:xfrm>
              <a:off x="-169345" y="6142658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3B65A36-03C8-4B0B-848C-B370D11877D3}"/>
                </a:ext>
              </a:extLst>
            </p:cNvPr>
            <p:cNvSpPr txBox="1"/>
            <p:nvPr/>
          </p:nvSpPr>
          <p:spPr>
            <a:xfrm>
              <a:off x="-582863" y="6142658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0" name="図 49">
            <a:extLst>
              <a:ext uri="{FF2B5EF4-FFF2-40B4-BE49-F238E27FC236}">
                <a16:creationId xmlns:a16="http://schemas.microsoft.com/office/drawing/2014/main" id="{FF592E17-7DBA-4968-93D4-57E9D91E32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47196" y="4851968"/>
            <a:ext cx="1482884" cy="1482884"/>
          </a:xfrm>
          <a:prstGeom prst="ellipse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8DEC896-906D-45F3-A615-656D7E0DBA61}"/>
              </a:ext>
            </a:extLst>
          </p:cNvPr>
          <p:cNvSpPr txBox="1"/>
          <p:nvPr/>
        </p:nvSpPr>
        <p:spPr>
          <a:xfrm>
            <a:off x="4572000" y="1289011"/>
            <a:ext cx="715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1BB0C14-CC7E-45D6-BBD1-D7976F76528B}"/>
              </a:ext>
            </a:extLst>
          </p:cNvPr>
          <p:cNvSpPr txBox="1"/>
          <p:nvPr/>
        </p:nvSpPr>
        <p:spPr>
          <a:xfrm>
            <a:off x="3281232" y="127795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C853644C-8EEF-46DD-BD87-92605A665D81}"/>
              </a:ext>
            </a:extLst>
          </p:cNvPr>
          <p:cNvSpPr/>
          <p:nvPr/>
        </p:nvSpPr>
        <p:spPr>
          <a:xfrm rot="10800000">
            <a:off x="5633910" y="2485454"/>
            <a:ext cx="935566" cy="94354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941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⑤ 全体の組み立て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43846BB-BCB5-4E26-85C5-816C4AE8A087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4AFC09D-8A15-4A33-B9F0-C3C71C282625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5019F6-AEBE-4872-92CE-23AA26AE6977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6B7C3D-424F-4BB5-9A88-04D16F828576}"/>
              </a:ext>
            </a:extLst>
          </p:cNvPr>
          <p:cNvSpPr txBox="1"/>
          <p:nvPr/>
        </p:nvSpPr>
        <p:spPr>
          <a:xfrm>
            <a:off x="404561" y="1218063"/>
            <a:ext cx="72479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加速度センサーとコード（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芯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30cm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）を接続します。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CE13C0-7D46-4E28-898A-F5BF8C786F37}"/>
              </a:ext>
            </a:extLst>
          </p:cNvPr>
          <p:cNvSpPr txBox="1"/>
          <p:nvPr/>
        </p:nvSpPr>
        <p:spPr>
          <a:xfrm>
            <a:off x="4572000" y="1289011"/>
            <a:ext cx="715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1536A2E-B64A-4391-8F9D-462E66152EC1}"/>
              </a:ext>
            </a:extLst>
          </p:cNvPr>
          <p:cNvSpPr txBox="1"/>
          <p:nvPr/>
        </p:nvSpPr>
        <p:spPr>
          <a:xfrm>
            <a:off x="450269" y="1289011"/>
            <a:ext cx="7151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0758F520-81AC-4AFA-B8D5-D9CE206F30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911" y="1974408"/>
            <a:ext cx="3926716" cy="3960000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14EACE17-08F6-4958-B505-DC61BB2B0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0385" y="1974408"/>
            <a:ext cx="3926717" cy="3960000"/>
          </a:xfrm>
          <a:prstGeom prst="rect">
            <a:avLst/>
          </a:prstGeom>
        </p:spPr>
      </p:pic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B8044EA7-2E59-40C6-A1B3-8C8EFFC1DAAD}"/>
              </a:ext>
            </a:extLst>
          </p:cNvPr>
          <p:cNvCxnSpPr>
            <a:cxnSpLocks/>
          </p:cNvCxnSpPr>
          <p:nvPr/>
        </p:nvCxnSpPr>
        <p:spPr>
          <a:xfrm flipV="1">
            <a:off x="1923706" y="3817908"/>
            <a:ext cx="400652" cy="2729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2E8AFA9-8497-43E2-93A8-09A972A4C970}"/>
              </a:ext>
            </a:extLst>
          </p:cNvPr>
          <p:cNvSpPr txBox="1"/>
          <p:nvPr/>
        </p:nvSpPr>
        <p:spPr>
          <a:xfrm>
            <a:off x="3281232" y="127795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矢印: 右 56">
            <a:extLst>
              <a:ext uri="{FF2B5EF4-FFF2-40B4-BE49-F238E27FC236}">
                <a16:creationId xmlns:a16="http://schemas.microsoft.com/office/drawing/2014/main" id="{625997D2-8E33-4162-9AE7-1B134DA561ED}"/>
              </a:ext>
            </a:extLst>
          </p:cNvPr>
          <p:cNvSpPr/>
          <p:nvPr/>
        </p:nvSpPr>
        <p:spPr>
          <a:xfrm>
            <a:off x="4350851" y="3704893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楕円 57">
            <a:extLst>
              <a:ext uri="{FF2B5EF4-FFF2-40B4-BE49-F238E27FC236}">
                <a16:creationId xmlns:a16="http://schemas.microsoft.com/office/drawing/2014/main" id="{9FEE3439-EB44-4ECA-90D7-D7A24526647C}"/>
              </a:ext>
            </a:extLst>
          </p:cNvPr>
          <p:cNvSpPr/>
          <p:nvPr/>
        </p:nvSpPr>
        <p:spPr>
          <a:xfrm rot="10800000">
            <a:off x="5968979" y="3429000"/>
            <a:ext cx="935566" cy="94354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869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コードの接続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3690555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6AB7550-4941-4DDC-B329-2FF9B9FDE799}"/>
              </a:ext>
            </a:extLst>
          </p:cNvPr>
          <p:cNvSpPr txBox="1"/>
          <p:nvPr/>
        </p:nvSpPr>
        <p:spPr>
          <a:xfrm>
            <a:off x="438065" y="1181377"/>
            <a:ext cx="85796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各パーツのコードを、拡張ユニットに接続します。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67B7391-3519-49E8-A05A-ADFFDA193D24}"/>
              </a:ext>
            </a:extLst>
          </p:cNvPr>
          <p:cNvSpPr txBox="1"/>
          <p:nvPr/>
        </p:nvSpPr>
        <p:spPr>
          <a:xfrm>
            <a:off x="4343165" y="1234304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DB21CF-D7C7-4F95-95D2-89246D8F1E8E}"/>
              </a:ext>
            </a:extLst>
          </p:cNvPr>
          <p:cNvSpPr txBox="1"/>
          <p:nvPr/>
        </p:nvSpPr>
        <p:spPr>
          <a:xfrm>
            <a:off x="2668642" y="1234304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53ED19-B9FF-4631-B762-6B2A17CCC4BF}"/>
              </a:ext>
            </a:extLst>
          </p:cNvPr>
          <p:cNvSpPr txBox="1"/>
          <p:nvPr/>
        </p:nvSpPr>
        <p:spPr>
          <a:xfrm>
            <a:off x="423512" y="1234304"/>
            <a:ext cx="417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975448-2A3D-4735-BACB-CD9AC4EA7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4836" y="1911008"/>
            <a:ext cx="4406943" cy="440694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AC0BAD8-5543-46C9-AB74-6399B96AA0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71779" y="1911008"/>
            <a:ext cx="4406944" cy="4406944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A57F79C-61F9-482C-8D8F-774380575073}"/>
              </a:ext>
            </a:extLst>
          </p:cNvPr>
          <p:cNvSpPr txBox="1"/>
          <p:nvPr/>
        </p:nvSpPr>
        <p:spPr>
          <a:xfrm>
            <a:off x="3500541" y="4667352"/>
            <a:ext cx="214359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発射台角度（左右）の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AFFFB42-4265-4D8B-8099-D4D8A9A42B2F}"/>
              </a:ext>
            </a:extLst>
          </p:cNvPr>
          <p:cNvSpPr txBox="1"/>
          <p:nvPr/>
        </p:nvSpPr>
        <p:spPr>
          <a:xfrm>
            <a:off x="1351533" y="1955258"/>
            <a:ext cx="163044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輪ゴムを飛ばす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82CAFB-E2D4-45E5-AAC0-15E8ED4A1C23}"/>
              </a:ext>
            </a:extLst>
          </p:cNvPr>
          <p:cNvSpPr txBox="1"/>
          <p:nvPr/>
        </p:nvSpPr>
        <p:spPr>
          <a:xfrm>
            <a:off x="7774257" y="2967958"/>
            <a:ext cx="154172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72A803F-B854-43B6-A1C1-7D2B45905CB0}"/>
              </a:ext>
            </a:extLst>
          </p:cNvPr>
          <p:cNvSpPr txBox="1"/>
          <p:nvPr/>
        </p:nvSpPr>
        <p:spPr>
          <a:xfrm>
            <a:off x="1361999" y="1988001"/>
            <a:ext cx="32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4A38E1E-7239-431C-B052-6C31707AB716}"/>
              </a:ext>
            </a:extLst>
          </p:cNvPr>
          <p:cNvSpPr txBox="1"/>
          <p:nvPr/>
        </p:nvSpPr>
        <p:spPr>
          <a:xfrm>
            <a:off x="7720112" y="2985714"/>
            <a:ext cx="6297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DC29F12C-070B-49DB-B7D4-B570EFEAC5B8}"/>
              </a:ext>
            </a:extLst>
          </p:cNvPr>
          <p:cNvCxnSpPr>
            <a:cxnSpLocks/>
          </p:cNvCxnSpPr>
          <p:nvPr/>
        </p:nvCxnSpPr>
        <p:spPr>
          <a:xfrm flipH="1">
            <a:off x="1837422" y="2899755"/>
            <a:ext cx="127756" cy="756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7968E392-BD79-4653-9D0D-AD9C3802B977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2900585" y="3907836"/>
            <a:ext cx="642056" cy="3291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D7CF2BEC-4166-482F-866F-304457B3E53D}"/>
              </a:ext>
            </a:extLst>
          </p:cNvPr>
          <p:cNvCxnSpPr>
            <a:cxnSpLocks/>
          </p:cNvCxnSpPr>
          <p:nvPr/>
        </p:nvCxnSpPr>
        <p:spPr>
          <a:xfrm flipH="1" flipV="1">
            <a:off x="2900583" y="4864569"/>
            <a:ext cx="505824" cy="1139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F4D231F1-E58A-4017-A840-2946B25145AA}"/>
              </a:ext>
            </a:extLst>
          </p:cNvPr>
          <p:cNvCxnSpPr>
            <a:cxnSpLocks/>
          </p:cNvCxnSpPr>
          <p:nvPr/>
        </p:nvCxnSpPr>
        <p:spPr>
          <a:xfrm flipH="1">
            <a:off x="7767079" y="3353708"/>
            <a:ext cx="582812" cy="16430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A49D413-99F1-481C-8FD8-C9465BB3C803}"/>
              </a:ext>
            </a:extLst>
          </p:cNvPr>
          <p:cNvSpPr txBox="1"/>
          <p:nvPr/>
        </p:nvSpPr>
        <p:spPr>
          <a:xfrm>
            <a:off x="2077593" y="1984537"/>
            <a:ext cx="32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F7A3A46-D758-452D-B195-F75415D6DA02}"/>
              </a:ext>
            </a:extLst>
          </p:cNvPr>
          <p:cNvSpPr txBox="1"/>
          <p:nvPr/>
        </p:nvSpPr>
        <p:spPr>
          <a:xfrm>
            <a:off x="3542641" y="3457713"/>
            <a:ext cx="214359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発射台角度（上下）の</a:t>
            </a:r>
            <a:endParaRPr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1A6361F-5B8E-4C73-98DF-2B88F507F9C2}"/>
              </a:ext>
            </a:extLst>
          </p:cNvPr>
          <p:cNvSpPr txBox="1"/>
          <p:nvPr/>
        </p:nvSpPr>
        <p:spPr>
          <a:xfrm>
            <a:off x="3428245" y="3505599"/>
            <a:ext cx="12080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 かくど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F4E0E22-465D-46FC-923B-6B82C992CD6E}"/>
              </a:ext>
            </a:extLst>
          </p:cNvPr>
          <p:cNvSpPr txBox="1"/>
          <p:nvPr/>
        </p:nvSpPr>
        <p:spPr>
          <a:xfrm>
            <a:off x="762034" y="1955257"/>
            <a:ext cx="664050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P16: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333D962-64A8-4211-B2CF-C6FE3047315B}"/>
              </a:ext>
            </a:extLst>
          </p:cNvPr>
          <p:cNvSpPr txBox="1"/>
          <p:nvPr/>
        </p:nvSpPr>
        <p:spPr>
          <a:xfrm>
            <a:off x="3342895" y="3093289"/>
            <a:ext cx="664050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P15: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C5AC9CE-2CE7-40CF-856D-699F6FBEC039}"/>
              </a:ext>
            </a:extLst>
          </p:cNvPr>
          <p:cNvSpPr txBox="1"/>
          <p:nvPr/>
        </p:nvSpPr>
        <p:spPr>
          <a:xfrm>
            <a:off x="3334044" y="4325862"/>
            <a:ext cx="664050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P14:</a:t>
            </a:r>
            <a:endParaRPr kumimoji="1" lang="en-US" altLang="ja-JP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B213E14-7C1F-4BC1-90D2-2400D8811835}"/>
              </a:ext>
            </a:extLst>
          </p:cNvPr>
          <p:cNvSpPr txBox="1"/>
          <p:nvPr/>
        </p:nvSpPr>
        <p:spPr>
          <a:xfrm>
            <a:off x="4523023" y="3491274"/>
            <a:ext cx="6780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1C24E70-8515-40C6-9B8F-E289950C6F96}"/>
              </a:ext>
            </a:extLst>
          </p:cNvPr>
          <p:cNvSpPr txBox="1"/>
          <p:nvPr/>
        </p:nvSpPr>
        <p:spPr>
          <a:xfrm>
            <a:off x="3383855" y="4706300"/>
            <a:ext cx="12080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 かくど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A08CAC4-BAC3-4865-86FB-FF5D87058FBE}"/>
              </a:ext>
            </a:extLst>
          </p:cNvPr>
          <p:cNvSpPr txBox="1"/>
          <p:nvPr/>
        </p:nvSpPr>
        <p:spPr>
          <a:xfrm>
            <a:off x="4478633" y="4691975"/>
            <a:ext cx="6780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</a:p>
        </p:txBody>
      </p:sp>
    </p:spTree>
    <p:extLst>
      <p:ext uri="{BB962C8B-B14F-4D97-AF65-F5344CB8AC3E}">
        <p14:creationId xmlns:p14="http://schemas.microsoft.com/office/powerpoint/2010/main" val="29999826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⑥ コードの接続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EA2CB33-7812-48B7-91AF-1ED019CD58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16568" y="318551"/>
            <a:ext cx="3537856" cy="5530167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5608955-C614-4F8E-84C2-CBAF0BFA6E45}"/>
              </a:ext>
            </a:extLst>
          </p:cNvPr>
          <p:cNvSpPr txBox="1"/>
          <p:nvPr/>
        </p:nvSpPr>
        <p:spPr>
          <a:xfrm>
            <a:off x="3690555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C03DCB-30B5-4AAA-8548-8E40DC056A89}"/>
              </a:ext>
            </a:extLst>
          </p:cNvPr>
          <p:cNvGrpSpPr/>
          <p:nvPr/>
        </p:nvGrpSpPr>
        <p:grpSpPr>
          <a:xfrm>
            <a:off x="2069908" y="5012362"/>
            <a:ext cx="4843908" cy="1758476"/>
            <a:chOff x="2258228" y="4870319"/>
            <a:chExt cx="4843908" cy="175847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026A0A5-78FB-49A9-AC7D-7B9046AB77B3}"/>
                </a:ext>
              </a:extLst>
            </p:cNvPr>
            <p:cNvSpPr txBox="1"/>
            <p:nvPr/>
          </p:nvSpPr>
          <p:spPr>
            <a:xfrm>
              <a:off x="2305235" y="4909093"/>
              <a:ext cx="4796901" cy="17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発射台角度（左右）サーボモーター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P14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発射台角度（上下）サーボモーター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P15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輪ゴムを飛ばすサーボモーター 　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電池ボックス　　　　　　　　　　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BATT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589D86C-B29E-47BC-A0C9-5D5453499866}"/>
                </a:ext>
              </a:extLst>
            </p:cNvPr>
            <p:cNvSpPr txBox="1"/>
            <p:nvPr/>
          </p:nvSpPr>
          <p:spPr>
            <a:xfrm>
              <a:off x="2258228" y="6109099"/>
              <a:ext cx="6424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20C5972-6924-4EC3-9738-A14C871E7EA9}"/>
                </a:ext>
              </a:extLst>
            </p:cNvPr>
            <p:cNvSpPr txBox="1"/>
            <p:nvPr/>
          </p:nvSpPr>
          <p:spPr>
            <a:xfrm>
              <a:off x="2344070" y="4870319"/>
              <a:ext cx="12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はっしゃだいかくど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45A5620-68AA-4693-B1EB-AEB33BAACA78}"/>
                </a:ext>
              </a:extLst>
            </p:cNvPr>
            <p:cNvSpPr txBox="1"/>
            <p:nvPr/>
          </p:nvSpPr>
          <p:spPr>
            <a:xfrm>
              <a:off x="2344070" y="5701027"/>
              <a:ext cx="32752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42A57B1-E63F-4D1C-ADBF-50775ADBC4C8}"/>
                </a:ext>
              </a:extLst>
            </p:cNvPr>
            <p:cNvSpPr txBox="1"/>
            <p:nvPr/>
          </p:nvSpPr>
          <p:spPr>
            <a:xfrm>
              <a:off x="3264618" y="5708661"/>
              <a:ext cx="32752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1952AAE-C4F2-41D1-A08D-9E3B72D92382}"/>
                </a:ext>
              </a:extLst>
            </p:cNvPr>
            <p:cNvSpPr txBox="1"/>
            <p:nvPr/>
          </p:nvSpPr>
          <p:spPr>
            <a:xfrm>
              <a:off x="3707753" y="4870319"/>
              <a:ext cx="5778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さゆう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984D214-48D6-4A84-B297-F9ABE3E66257}"/>
                </a:ext>
              </a:extLst>
            </p:cNvPr>
            <p:cNvSpPr txBox="1"/>
            <p:nvPr/>
          </p:nvSpPr>
          <p:spPr>
            <a:xfrm>
              <a:off x="2344070" y="5296747"/>
              <a:ext cx="12480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はっしゃだいかくど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49783E3-D41D-4050-992B-CE9D75E7C94E}"/>
                </a:ext>
              </a:extLst>
            </p:cNvPr>
            <p:cNvSpPr txBox="1"/>
            <p:nvPr/>
          </p:nvSpPr>
          <p:spPr>
            <a:xfrm>
              <a:off x="3627853" y="5296747"/>
              <a:ext cx="6866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じょうげ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54619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完成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FAE474-A1DC-48F0-BA7F-4FFDA55F179E}"/>
              </a:ext>
            </a:extLst>
          </p:cNvPr>
          <p:cNvSpPr txBox="1"/>
          <p:nvPr/>
        </p:nvSpPr>
        <p:spPr>
          <a:xfrm>
            <a:off x="2174681" y="396563"/>
            <a:ext cx="777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かんせい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66A11B-47F6-4005-A1CC-82AEFA9AF321}"/>
              </a:ext>
            </a:extLst>
          </p:cNvPr>
          <p:cNvGrpSpPr/>
          <p:nvPr/>
        </p:nvGrpSpPr>
        <p:grpSpPr>
          <a:xfrm>
            <a:off x="4124062" y="526720"/>
            <a:ext cx="4708995" cy="669662"/>
            <a:chOff x="1958134" y="5799124"/>
            <a:chExt cx="4708995" cy="669662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882A6D21-5CA3-4B37-BDC6-D97A8C339A50}"/>
                </a:ext>
              </a:extLst>
            </p:cNvPr>
            <p:cNvSpPr/>
            <p:nvPr/>
          </p:nvSpPr>
          <p:spPr>
            <a:xfrm>
              <a:off x="1958134" y="5799124"/>
              <a:ext cx="4708995" cy="66966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4C3DE0C-C2F3-4745-A3DF-BCBA45284269}"/>
                </a:ext>
              </a:extLst>
            </p:cNvPr>
            <p:cNvSpPr txBox="1"/>
            <p:nvPr/>
          </p:nvSpPr>
          <p:spPr>
            <a:xfrm>
              <a:off x="2097202" y="5859827"/>
              <a:ext cx="449890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コードがひっかからないように、位置を調整しよう！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3A1F5B4-610A-4428-81BB-2BCA96731B93}"/>
                </a:ext>
              </a:extLst>
            </p:cNvPr>
            <p:cNvSpPr txBox="1"/>
            <p:nvPr/>
          </p:nvSpPr>
          <p:spPr>
            <a:xfrm>
              <a:off x="4814376" y="5932679"/>
              <a:ext cx="44717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3CA3A7-8CE4-4BD0-9CB6-0D5B5E367C6B}"/>
                </a:ext>
              </a:extLst>
            </p:cNvPr>
            <p:cNvSpPr txBox="1"/>
            <p:nvPr/>
          </p:nvSpPr>
          <p:spPr>
            <a:xfrm>
              <a:off x="5219696" y="5932678"/>
              <a:ext cx="6913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E45F0868-2EB2-40C5-9C7A-117C1B027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71999" y="1629023"/>
            <a:ext cx="4523202" cy="452320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CA2D997A-AC71-40DF-90A2-F45BBAEA7E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799" y="1629023"/>
            <a:ext cx="4523202" cy="452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994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34886287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82EDC9-A00E-419E-A0CD-C0A2ABF35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88598" y="1865420"/>
            <a:ext cx="4820576" cy="48205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4F142894-6148-4DFC-9BF9-5AB9E47A1376}"/>
              </a:ext>
            </a:extLst>
          </p:cNvPr>
          <p:cNvSpPr/>
          <p:nvPr/>
        </p:nvSpPr>
        <p:spPr>
          <a:xfrm>
            <a:off x="3920565" y="2326314"/>
            <a:ext cx="1302870" cy="135418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F7EBE20-A516-4C6E-A297-FB056612A25C}"/>
              </a:ext>
            </a:extLst>
          </p:cNvPr>
          <p:cNvSpPr/>
          <p:nvPr/>
        </p:nvSpPr>
        <p:spPr>
          <a:xfrm>
            <a:off x="4413600" y="4718436"/>
            <a:ext cx="1263074" cy="124499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1748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039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7A8BC6-0082-4D57-94FC-983C2F29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" y="2026761"/>
            <a:ext cx="3320449" cy="3653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49245" y="3861252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2453" y="2064580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の「編集」から「入出力設定」を選びます。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418A83-543D-4C76-897A-E861F70C7EED}"/>
              </a:ext>
            </a:extLst>
          </p:cNvPr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にゅうしゅつりょくせってい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スタデュイーノ：ビット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70230D8-ECE1-424E-A821-7B529ED0AFC7}"/>
              </a:ext>
            </a:extLst>
          </p:cNvPr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FCB101-642E-4BBA-A648-69DF2190FAA8}"/>
              </a:ext>
            </a:extLst>
          </p:cNvPr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ロボットが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指令を受けとるセンサーを指定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OUTPUT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指令を基に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ロボットを動かすパーツを指定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6141E62-DE96-4AB8-9FC5-8EF582EAA225}"/>
              </a:ext>
            </a:extLst>
          </p:cNvPr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プログラムを作る前に、拡張ユニットの、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どこに、何が接続されたか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を設定するよ！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87D554-064F-4D81-8FFC-97516473DD25}"/>
              </a:ext>
            </a:extLst>
          </p:cNvPr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D4C3D19-1897-4627-87E8-4D72D7902ED0}"/>
              </a:ext>
            </a:extLst>
          </p:cNvPr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FEEF1F7-3ADE-4B05-B81C-7CEB885C7960}"/>
              </a:ext>
            </a:extLst>
          </p:cNvPr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D072D1-A889-46A1-BAA1-4E202FBE0716}"/>
              </a:ext>
            </a:extLst>
          </p:cNvPr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FD19773-5FFD-4967-9985-033389367D6F}"/>
              </a:ext>
            </a:extLst>
          </p:cNvPr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6D2A716-9837-4EE7-8343-18AC3830CB8C}"/>
              </a:ext>
            </a:extLst>
          </p:cNvPr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74B3186-551D-49AF-B143-5F2901335003}"/>
              </a:ext>
            </a:extLst>
          </p:cNvPr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7276A9-45BA-4E4F-8667-92E6AB852803}"/>
              </a:ext>
            </a:extLst>
          </p:cNvPr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BB16716-2A5D-4107-8F7A-D96A064900B6}"/>
              </a:ext>
            </a:extLst>
          </p:cNvPr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DBD4CF-DD35-4017-BA5F-BE91E7D1117B}"/>
              </a:ext>
            </a:extLst>
          </p:cNvPr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41D5BD-4462-44C1-9A79-E832B0CEDBF8}"/>
              </a:ext>
            </a:extLst>
          </p:cNvPr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239AA52-D8B7-4A59-B2A7-930461D0B35A}"/>
              </a:ext>
            </a:extLst>
          </p:cNvPr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BA38779-52D5-443A-98B1-A3D582376A69}"/>
              </a:ext>
            </a:extLst>
          </p:cNvPr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アウトプット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7D750B-EFEE-483D-A4F2-11699F6178F5}"/>
              </a:ext>
            </a:extLst>
          </p:cNvPr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2C76EC-A9F5-4479-A11D-073671B20DD0}"/>
              </a:ext>
            </a:extLst>
          </p:cNvPr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2EE4A67-32B6-452D-9DD1-3AF2471EF7BD}"/>
              </a:ext>
            </a:extLst>
          </p:cNvPr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1F12F64-9A98-4A61-9186-28B3972ACA82}"/>
              </a:ext>
            </a:extLst>
          </p:cNvPr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AE03E8A-860F-4C16-90E4-35B75181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581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5F87017-DCC7-4CB0-85DE-B8E86405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2617"/>
            <a:ext cx="9144000" cy="417176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527A0E-8C8E-4929-8BCE-E97B2FEC7BAF}"/>
              </a:ext>
            </a:extLst>
          </p:cNvPr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入力、出力それぞれパーツを選択して、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258A993-9637-4ADB-9BC4-5A9C0D603C1B}"/>
              </a:ext>
            </a:extLst>
          </p:cNvPr>
          <p:cNvSpPr/>
          <p:nvPr/>
        </p:nvSpPr>
        <p:spPr>
          <a:xfrm>
            <a:off x="6911771" y="5358831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41682" y="5358831"/>
            <a:ext cx="5682069" cy="113107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I2C…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加速度センサー、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P2…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P14,P15,P16…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A03FFA-D778-4842-85DA-7532406177F9}"/>
              </a:ext>
            </a:extLst>
          </p:cNvPr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CFB16E-8ECF-40B5-8C2A-413AF7A241D1}"/>
              </a:ext>
            </a:extLst>
          </p:cNvPr>
          <p:cNvSpPr txBox="1"/>
          <p:nvPr/>
        </p:nvSpPr>
        <p:spPr>
          <a:xfrm>
            <a:off x="35885" y="5992069"/>
            <a:ext cx="9060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5428760B-E129-42D8-B040-34F83BA28F05}"/>
              </a:ext>
            </a:extLst>
          </p:cNvPr>
          <p:cNvSpPr/>
          <p:nvPr/>
        </p:nvSpPr>
        <p:spPr>
          <a:xfrm>
            <a:off x="26631" y="2143382"/>
            <a:ext cx="2232587" cy="1390848"/>
          </a:xfrm>
          <a:prstGeom prst="roundRect">
            <a:avLst>
              <a:gd name="adj" fmla="val 70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3CCF742-1437-40F8-8DE3-65545BAF6550}"/>
              </a:ext>
            </a:extLst>
          </p:cNvPr>
          <p:cNvSpPr txBox="1"/>
          <p:nvPr/>
        </p:nvSpPr>
        <p:spPr>
          <a:xfrm>
            <a:off x="35885" y="5432216"/>
            <a:ext cx="9060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CB52A9F-28D9-41ED-9E7A-64326EEF8AB1}"/>
              </a:ext>
            </a:extLst>
          </p:cNvPr>
          <p:cNvSpPr txBox="1"/>
          <p:nvPr/>
        </p:nvSpPr>
        <p:spPr>
          <a:xfrm>
            <a:off x="1503901" y="5432216"/>
            <a:ext cx="7650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4F206C94-1033-44E6-8C6C-4971CA8DF9DA}"/>
              </a:ext>
            </a:extLst>
          </p:cNvPr>
          <p:cNvSpPr/>
          <p:nvPr/>
        </p:nvSpPr>
        <p:spPr>
          <a:xfrm>
            <a:off x="6822636" y="2167033"/>
            <a:ext cx="2294733" cy="984539"/>
          </a:xfrm>
          <a:prstGeom prst="roundRect">
            <a:avLst>
              <a:gd name="adj" fmla="val 705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23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ミサイル発射台を作るには？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037EEC9-6769-40FC-922A-1F5396527945}"/>
              </a:ext>
            </a:extLst>
          </p:cNvPr>
          <p:cNvSpPr txBox="1"/>
          <p:nvPr/>
        </p:nvSpPr>
        <p:spPr>
          <a:xfrm>
            <a:off x="2688804" y="396736"/>
            <a:ext cx="47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A423F58-CA18-4F27-AD26-8EB75CA5058A}"/>
              </a:ext>
            </a:extLst>
          </p:cNvPr>
          <p:cNvSpPr txBox="1"/>
          <p:nvPr/>
        </p:nvSpPr>
        <p:spPr>
          <a:xfrm>
            <a:off x="1441847" y="386950"/>
            <a:ext cx="1124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3534C4F-B1A2-4488-90DE-B481D1CFEDCF}"/>
              </a:ext>
            </a:extLst>
          </p:cNvPr>
          <p:cNvSpPr txBox="1"/>
          <p:nvPr/>
        </p:nvSpPr>
        <p:spPr>
          <a:xfrm>
            <a:off x="527435" y="1475840"/>
            <a:ext cx="34794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発射台を上下左右に動かす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8183652-30D1-44B1-8190-EF24C70937DF}"/>
              </a:ext>
            </a:extLst>
          </p:cNvPr>
          <p:cNvSpPr txBox="1"/>
          <p:nvPr/>
        </p:nvSpPr>
        <p:spPr>
          <a:xfrm>
            <a:off x="684920" y="1521491"/>
            <a:ext cx="984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5D417B1-7902-4D55-BBD5-6985971AC48D}"/>
              </a:ext>
            </a:extLst>
          </p:cNvPr>
          <p:cNvSpPr txBox="1"/>
          <p:nvPr/>
        </p:nvSpPr>
        <p:spPr>
          <a:xfrm>
            <a:off x="2765844" y="1521491"/>
            <a:ext cx="5029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66C92AA-41E5-46A6-9972-FB1CF8E852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" b="-213"/>
          <a:stretch/>
        </p:blipFill>
        <p:spPr>
          <a:xfrm rot="5400000">
            <a:off x="155102" y="2203756"/>
            <a:ext cx="4370792" cy="4165958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61613AB-A246-4158-9244-2454602EF352}"/>
              </a:ext>
            </a:extLst>
          </p:cNvPr>
          <p:cNvSpPr txBox="1"/>
          <p:nvPr/>
        </p:nvSpPr>
        <p:spPr>
          <a:xfrm>
            <a:off x="428625" y="954074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どんな命令が必要か、考えてみよう！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AB0CB6E-6986-4A05-AF2E-4F3B2BB75802}"/>
              </a:ext>
            </a:extLst>
          </p:cNvPr>
          <p:cNvSpPr txBox="1"/>
          <p:nvPr/>
        </p:nvSpPr>
        <p:spPr>
          <a:xfrm>
            <a:off x="1806445" y="102174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92ECCE7-B1E5-4C0A-9E7A-640E227BE876}"/>
              </a:ext>
            </a:extLst>
          </p:cNvPr>
          <p:cNvSpPr txBox="1"/>
          <p:nvPr/>
        </p:nvSpPr>
        <p:spPr>
          <a:xfrm>
            <a:off x="1096736" y="102174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6F172C-CBB5-4345-A9DE-37E1D8818B04}"/>
              </a:ext>
            </a:extLst>
          </p:cNvPr>
          <p:cNvSpPr txBox="1"/>
          <p:nvPr/>
        </p:nvSpPr>
        <p:spPr>
          <a:xfrm>
            <a:off x="2565991" y="102174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A1CADD1-F47B-4E5B-9094-A9C4BC7323D5}"/>
              </a:ext>
            </a:extLst>
          </p:cNvPr>
          <p:cNvSpPr txBox="1"/>
          <p:nvPr/>
        </p:nvSpPr>
        <p:spPr>
          <a:xfrm>
            <a:off x="1639980" y="1521491"/>
            <a:ext cx="1129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じょうげさゆう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BF1F7816-4A4C-411B-B1E6-6362F41B74B9}"/>
              </a:ext>
            </a:extLst>
          </p:cNvPr>
          <p:cNvSpPr/>
          <p:nvPr/>
        </p:nvSpPr>
        <p:spPr>
          <a:xfrm flipH="1" flipV="1">
            <a:off x="1771930" y="2337894"/>
            <a:ext cx="2305962" cy="2598089"/>
          </a:xfrm>
          <a:prstGeom prst="arc">
            <a:avLst>
              <a:gd name="adj1" fmla="val 4645589"/>
              <a:gd name="adj2" fmla="val 13882481"/>
            </a:avLst>
          </a:prstGeom>
          <a:ln w="34925">
            <a:solidFill>
              <a:srgbClr val="FFC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2" name="円弧 21">
            <a:extLst>
              <a:ext uri="{FF2B5EF4-FFF2-40B4-BE49-F238E27FC236}">
                <a16:creationId xmlns:a16="http://schemas.microsoft.com/office/drawing/2014/main" id="{30898681-00EC-4606-A9E2-833F309CF588}"/>
              </a:ext>
            </a:extLst>
          </p:cNvPr>
          <p:cNvSpPr/>
          <p:nvPr/>
        </p:nvSpPr>
        <p:spPr>
          <a:xfrm flipH="1" flipV="1">
            <a:off x="67273" y="3563621"/>
            <a:ext cx="3075387" cy="1942387"/>
          </a:xfrm>
          <a:prstGeom prst="arc">
            <a:avLst>
              <a:gd name="adj1" fmla="val 10039405"/>
              <a:gd name="adj2" fmla="val 18109218"/>
            </a:avLst>
          </a:prstGeom>
          <a:ln w="3492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BACB039-84F7-41EA-9AD2-5DD5143D43F5}"/>
              </a:ext>
            </a:extLst>
          </p:cNvPr>
          <p:cNvGrpSpPr/>
          <p:nvPr/>
        </p:nvGrpSpPr>
        <p:grpSpPr>
          <a:xfrm>
            <a:off x="4513847" y="2471869"/>
            <a:ext cx="4412202" cy="1656248"/>
            <a:chOff x="4572000" y="2498502"/>
            <a:chExt cx="4412202" cy="1656248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D53FC48B-928A-43D5-B34E-ED5E1BFE8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2498502"/>
              <a:ext cx="688970" cy="738183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7A8238E-FC16-4934-962E-3265EDF86C59}"/>
                </a:ext>
              </a:extLst>
            </p:cNvPr>
            <p:cNvSpPr txBox="1"/>
            <p:nvPr/>
          </p:nvSpPr>
          <p:spPr>
            <a:xfrm>
              <a:off x="5390625" y="2532861"/>
              <a:ext cx="359357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加速度センサーで測定した値を使い、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P14,15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に接続したサーボモーターに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命令を出して発射台を動かすよ！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吹き出し: 角を丸めた四角形 41">
              <a:extLst>
                <a:ext uri="{FF2B5EF4-FFF2-40B4-BE49-F238E27FC236}">
                  <a16:creationId xmlns:a16="http://schemas.microsoft.com/office/drawing/2014/main" id="{94AE93CF-F77D-4128-8281-ED1EF4B2C099}"/>
                </a:ext>
              </a:extLst>
            </p:cNvPr>
            <p:cNvSpPr/>
            <p:nvPr/>
          </p:nvSpPr>
          <p:spPr>
            <a:xfrm>
              <a:off x="5427933" y="2502815"/>
              <a:ext cx="3556269" cy="1651935"/>
            </a:xfrm>
            <a:prstGeom prst="wedgeRoundRectCallout">
              <a:avLst>
                <a:gd name="adj1" fmla="val -55046"/>
                <a:gd name="adj2" fmla="val -215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037E6A-8950-4E8F-9304-517C6C76F6BE}"/>
                </a:ext>
              </a:extLst>
            </p:cNvPr>
            <p:cNvSpPr txBox="1"/>
            <p:nvPr/>
          </p:nvSpPr>
          <p:spPr>
            <a:xfrm>
              <a:off x="7377304" y="3563485"/>
              <a:ext cx="440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83C881C-5945-4E06-8639-1D02E3AB4760}"/>
                </a:ext>
              </a:extLst>
            </p:cNvPr>
            <p:cNvSpPr txBox="1"/>
            <p:nvPr/>
          </p:nvSpPr>
          <p:spPr>
            <a:xfrm>
              <a:off x="5389316" y="3563485"/>
              <a:ext cx="6147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AA12520-B5AA-46B3-B3B1-529B1836966E}"/>
                </a:ext>
              </a:extLst>
            </p:cNvPr>
            <p:cNvSpPr txBox="1"/>
            <p:nvPr/>
          </p:nvSpPr>
          <p:spPr>
            <a:xfrm>
              <a:off x="6580235" y="3563485"/>
              <a:ext cx="8338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はっしゃだい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F89A990E-8CF4-4ECF-86A6-A5D6A3822AA7}"/>
                </a:ext>
              </a:extLst>
            </p:cNvPr>
            <p:cNvSpPr txBox="1"/>
            <p:nvPr/>
          </p:nvSpPr>
          <p:spPr>
            <a:xfrm>
              <a:off x="5427933" y="2586087"/>
              <a:ext cx="6976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30FFE52-6046-4644-934F-FB843668EB73}"/>
                </a:ext>
              </a:extLst>
            </p:cNvPr>
            <p:cNvSpPr txBox="1"/>
            <p:nvPr/>
          </p:nvSpPr>
          <p:spPr>
            <a:xfrm>
              <a:off x="6937154" y="2586087"/>
              <a:ext cx="6976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6390095-AEA5-405B-B070-A29E5D0C57F6}"/>
                </a:ext>
              </a:extLst>
            </p:cNvPr>
            <p:cNvSpPr txBox="1"/>
            <p:nvPr/>
          </p:nvSpPr>
          <p:spPr>
            <a:xfrm>
              <a:off x="7755494" y="2586087"/>
              <a:ext cx="5521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C015956-BF76-49AE-837E-3D98B8373FF2}"/>
                </a:ext>
              </a:extLst>
            </p:cNvPr>
            <p:cNvSpPr txBox="1"/>
            <p:nvPr/>
          </p:nvSpPr>
          <p:spPr>
            <a:xfrm>
              <a:off x="8207557" y="2586087"/>
              <a:ext cx="4299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6607D99-0CE9-448C-BECB-73F9D30C562A}"/>
                </a:ext>
              </a:extLst>
            </p:cNvPr>
            <p:cNvSpPr txBox="1"/>
            <p:nvPr/>
          </p:nvSpPr>
          <p:spPr>
            <a:xfrm>
              <a:off x="6265426" y="3086004"/>
              <a:ext cx="6147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ACA6F5A-7397-4471-B572-54FB41A8FB71}"/>
                </a:ext>
              </a:extLst>
            </p:cNvPr>
            <p:cNvSpPr txBox="1"/>
            <p:nvPr/>
          </p:nvSpPr>
          <p:spPr>
            <a:xfrm>
              <a:off x="5966742" y="3563485"/>
              <a:ext cx="4299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98733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ミサイル発射台を作るには？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B384A69-2D80-42B9-B9CF-B5DAB51D1418}"/>
              </a:ext>
            </a:extLst>
          </p:cNvPr>
          <p:cNvSpPr txBox="1"/>
          <p:nvPr/>
        </p:nvSpPr>
        <p:spPr>
          <a:xfrm>
            <a:off x="553229" y="1031104"/>
            <a:ext cx="34794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輪ゴムを飛ばす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7EADD9-B49E-4AEC-AC7B-13CFD2DBC53C}"/>
              </a:ext>
            </a:extLst>
          </p:cNvPr>
          <p:cNvSpPr txBox="1"/>
          <p:nvPr/>
        </p:nvSpPr>
        <p:spPr>
          <a:xfrm>
            <a:off x="760372" y="1093962"/>
            <a:ext cx="404504" cy="2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EEDE7BD-D740-46B2-8A24-1280331E4104}"/>
              </a:ext>
            </a:extLst>
          </p:cNvPr>
          <p:cNvSpPr txBox="1"/>
          <p:nvPr/>
        </p:nvSpPr>
        <p:spPr>
          <a:xfrm>
            <a:off x="2688804" y="396736"/>
            <a:ext cx="47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1408231-4DE9-43A1-A81F-E407925068A8}"/>
              </a:ext>
            </a:extLst>
          </p:cNvPr>
          <p:cNvSpPr txBox="1"/>
          <p:nvPr/>
        </p:nvSpPr>
        <p:spPr>
          <a:xfrm>
            <a:off x="1441847" y="386950"/>
            <a:ext cx="1124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77014C1-C7B8-45F7-AA2E-6CB5CAE30CAC}"/>
              </a:ext>
            </a:extLst>
          </p:cNvPr>
          <p:cNvSpPr txBox="1"/>
          <p:nvPr/>
        </p:nvSpPr>
        <p:spPr>
          <a:xfrm>
            <a:off x="1694007" y="1077367"/>
            <a:ext cx="404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C4D5E9B-FCBC-4DDC-8B0B-B8FFFA786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57587" y="1607208"/>
            <a:ext cx="3479696" cy="347969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DB22490-80AF-47A0-9A55-BD449E5D81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26017" y="1607208"/>
            <a:ext cx="3479696" cy="3479696"/>
          </a:xfrm>
          <a:prstGeom prst="rect">
            <a:avLst/>
          </a:prstGeom>
        </p:spPr>
      </p:pic>
      <p:sp>
        <p:nvSpPr>
          <p:cNvPr id="24" name="楕円 23">
            <a:extLst>
              <a:ext uri="{FF2B5EF4-FFF2-40B4-BE49-F238E27FC236}">
                <a16:creationId xmlns:a16="http://schemas.microsoft.com/office/drawing/2014/main" id="{2F8025D4-7479-404F-A501-F7E9FF6696EF}"/>
              </a:ext>
            </a:extLst>
          </p:cNvPr>
          <p:cNvSpPr/>
          <p:nvPr/>
        </p:nvSpPr>
        <p:spPr>
          <a:xfrm rot="10800000">
            <a:off x="3590868" y="3847073"/>
            <a:ext cx="922602" cy="9098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EA7D931B-D479-4478-B087-B6318F4079E8}"/>
              </a:ext>
            </a:extLst>
          </p:cNvPr>
          <p:cNvSpPr/>
          <p:nvPr/>
        </p:nvSpPr>
        <p:spPr>
          <a:xfrm rot="10800000">
            <a:off x="6812841" y="3537835"/>
            <a:ext cx="922602" cy="9098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4901439-2E16-4FE0-9375-E00AEBC7FBED}"/>
              </a:ext>
            </a:extLst>
          </p:cNvPr>
          <p:cNvGrpSpPr/>
          <p:nvPr/>
        </p:nvGrpSpPr>
        <p:grpSpPr>
          <a:xfrm>
            <a:off x="86851" y="5118179"/>
            <a:ext cx="4398741" cy="1651935"/>
            <a:chOff x="86851" y="5118179"/>
            <a:chExt cx="4398741" cy="165193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EC5767CC-74D7-455E-971B-847C633F5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851" y="5343185"/>
              <a:ext cx="688970" cy="738183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53A18F4-E819-4474-8276-E4D6857ED61E}"/>
                </a:ext>
              </a:extLst>
            </p:cNvPr>
            <p:cNvSpPr txBox="1"/>
            <p:nvPr/>
          </p:nvSpPr>
          <p:spPr>
            <a:xfrm>
              <a:off x="892015" y="5190095"/>
              <a:ext cx="359357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タッチセンサーで測定した値を使い、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に接続したサーボモーターに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命令を出して発射台を動かすよ！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吹き出し: 角を丸めた四角形 32">
              <a:extLst>
                <a:ext uri="{FF2B5EF4-FFF2-40B4-BE49-F238E27FC236}">
                  <a16:creationId xmlns:a16="http://schemas.microsoft.com/office/drawing/2014/main" id="{7928B8FC-610B-403B-B0A9-597A797C60FA}"/>
                </a:ext>
              </a:extLst>
            </p:cNvPr>
            <p:cNvSpPr/>
            <p:nvPr/>
          </p:nvSpPr>
          <p:spPr>
            <a:xfrm>
              <a:off x="910668" y="5118179"/>
              <a:ext cx="3556269" cy="1651935"/>
            </a:xfrm>
            <a:prstGeom prst="wedgeRoundRectCallout">
              <a:avLst>
                <a:gd name="adj1" fmla="val -55046"/>
                <a:gd name="adj2" fmla="val -215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805E5DF-8ABA-453B-85BF-A3A816315F55}"/>
                </a:ext>
              </a:extLst>
            </p:cNvPr>
            <p:cNvSpPr txBox="1"/>
            <p:nvPr/>
          </p:nvSpPr>
          <p:spPr>
            <a:xfrm>
              <a:off x="2878694" y="6220719"/>
              <a:ext cx="4403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0379C2E-0A87-4432-9DDA-1B5C30F3FA6A}"/>
                </a:ext>
              </a:extLst>
            </p:cNvPr>
            <p:cNvSpPr txBox="1"/>
            <p:nvPr/>
          </p:nvSpPr>
          <p:spPr>
            <a:xfrm>
              <a:off x="890706" y="6220719"/>
              <a:ext cx="6147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67BED4D-3E51-468F-AFFD-BA5B5B8C397F}"/>
                </a:ext>
              </a:extLst>
            </p:cNvPr>
            <p:cNvSpPr txBox="1"/>
            <p:nvPr/>
          </p:nvSpPr>
          <p:spPr>
            <a:xfrm>
              <a:off x="2081625" y="6220719"/>
              <a:ext cx="8338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はっしゃだい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5B91E09-2798-49A9-8B26-D4829917D653}"/>
                </a:ext>
              </a:extLst>
            </p:cNvPr>
            <p:cNvSpPr txBox="1"/>
            <p:nvPr/>
          </p:nvSpPr>
          <p:spPr>
            <a:xfrm>
              <a:off x="2438544" y="5243321"/>
              <a:ext cx="6976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C02E5EF-488E-4E9C-8130-8BF03F160BAE}"/>
                </a:ext>
              </a:extLst>
            </p:cNvPr>
            <p:cNvSpPr txBox="1"/>
            <p:nvPr/>
          </p:nvSpPr>
          <p:spPr>
            <a:xfrm>
              <a:off x="3256884" y="5243321"/>
              <a:ext cx="5521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CA6E49E-D77A-4FEF-87D7-DA99AF75D886}"/>
                </a:ext>
              </a:extLst>
            </p:cNvPr>
            <p:cNvSpPr txBox="1"/>
            <p:nvPr/>
          </p:nvSpPr>
          <p:spPr>
            <a:xfrm>
              <a:off x="3708947" y="5243321"/>
              <a:ext cx="4299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606F22D-8C4C-48D6-A1F1-2D1F4391E190}"/>
                </a:ext>
              </a:extLst>
            </p:cNvPr>
            <p:cNvSpPr txBox="1"/>
            <p:nvPr/>
          </p:nvSpPr>
          <p:spPr>
            <a:xfrm>
              <a:off x="1466857" y="5743238"/>
              <a:ext cx="6147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634FB91-2C58-48B8-AFEA-FD9BA5F7FD96}"/>
                </a:ext>
              </a:extLst>
            </p:cNvPr>
            <p:cNvSpPr txBox="1"/>
            <p:nvPr/>
          </p:nvSpPr>
          <p:spPr>
            <a:xfrm>
              <a:off x="1468132" y="6220719"/>
              <a:ext cx="42991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932B553-2CDB-4F64-8771-1149D13AE057}"/>
              </a:ext>
            </a:extLst>
          </p:cNvPr>
          <p:cNvGrpSpPr/>
          <p:nvPr/>
        </p:nvGrpSpPr>
        <p:grpSpPr>
          <a:xfrm>
            <a:off x="4572000" y="5644189"/>
            <a:ext cx="4557657" cy="529360"/>
            <a:chOff x="5023126" y="5321600"/>
            <a:chExt cx="4557657" cy="529360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E2F350D9-E827-4E4C-B357-0A26C6A6A939}"/>
                </a:ext>
              </a:extLst>
            </p:cNvPr>
            <p:cNvSpPr/>
            <p:nvPr/>
          </p:nvSpPr>
          <p:spPr>
            <a:xfrm>
              <a:off x="5023126" y="5331658"/>
              <a:ext cx="4513373" cy="51930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A50F020-F4C3-4C4B-B1F1-2468C3C989FE}"/>
                </a:ext>
              </a:extLst>
            </p:cNvPr>
            <p:cNvSpPr txBox="1"/>
            <p:nvPr/>
          </p:nvSpPr>
          <p:spPr>
            <a:xfrm>
              <a:off x="5067410" y="5321600"/>
              <a:ext cx="45133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まずはサーボモーターの調整からはじめよう！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3A9D5E9-B0C9-4946-897E-3B77B93C291D}"/>
                </a:ext>
              </a:extLst>
            </p:cNvPr>
            <p:cNvSpPr txBox="1"/>
            <p:nvPr/>
          </p:nvSpPr>
          <p:spPr>
            <a:xfrm>
              <a:off x="7171746" y="5379720"/>
              <a:ext cx="8575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矢印: 右 50">
            <a:extLst>
              <a:ext uri="{FF2B5EF4-FFF2-40B4-BE49-F238E27FC236}">
                <a16:creationId xmlns:a16="http://schemas.microsoft.com/office/drawing/2014/main" id="{17D8F6B9-C3B6-42E4-AA52-0424ADD789AD}"/>
              </a:ext>
            </a:extLst>
          </p:cNvPr>
          <p:cNvSpPr/>
          <p:nvPr/>
        </p:nvSpPr>
        <p:spPr>
          <a:xfrm>
            <a:off x="4986879" y="36971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96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サーボモーターの動きを確認しよう（左右の動き）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1949777-CD14-4AD9-B2E2-A8BA5CBD04DB}"/>
              </a:ext>
            </a:extLst>
          </p:cNvPr>
          <p:cNvSpPr txBox="1"/>
          <p:nvPr/>
        </p:nvSpPr>
        <p:spPr>
          <a:xfrm>
            <a:off x="194685" y="1054377"/>
            <a:ext cx="8860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「動き」から　　　　　　　　　　　を選び、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矢印を動かして、動きを確認します。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※P14: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発射台角度（左右）のサーボモーター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BDB2145-3DBF-41FF-8AB3-9BF1D13E4726}"/>
              </a:ext>
            </a:extLst>
          </p:cNvPr>
          <p:cNvSpPr txBox="1"/>
          <p:nvPr/>
        </p:nvSpPr>
        <p:spPr>
          <a:xfrm>
            <a:off x="4263936" y="1129592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A5C455-AB86-492F-A7CC-AAFC8FBEA889}"/>
              </a:ext>
            </a:extLst>
          </p:cNvPr>
          <p:cNvSpPr txBox="1"/>
          <p:nvPr/>
        </p:nvSpPr>
        <p:spPr>
          <a:xfrm>
            <a:off x="424654" y="1111657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233CB15-B222-4278-AEA9-D1CDC3D8D596}"/>
              </a:ext>
            </a:extLst>
          </p:cNvPr>
          <p:cNvSpPr txBox="1"/>
          <p:nvPr/>
        </p:nvSpPr>
        <p:spPr>
          <a:xfrm>
            <a:off x="4957349" y="1112723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CF805FD-766B-4C1E-B2D4-AF6832906672}"/>
              </a:ext>
            </a:extLst>
          </p:cNvPr>
          <p:cNvSpPr txBox="1"/>
          <p:nvPr/>
        </p:nvSpPr>
        <p:spPr>
          <a:xfrm>
            <a:off x="5635415" y="1112723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54FC8D1-8F50-4AC0-AB30-17BD36CDCD42}"/>
              </a:ext>
            </a:extLst>
          </p:cNvPr>
          <p:cNvSpPr txBox="1"/>
          <p:nvPr/>
        </p:nvSpPr>
        <p:spPr>
          <a:xfrm>
            <a:off x="6758594" y="1112723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CCF0B03-68A4-458F-9FA1-27B6264C8EA7}"/>
              </a:ext>
            </a:extLst>
          </p:cNvPr>
          <p:cNvSpPr txBox="1"/>
          <p:nvPr/>
        </p:nvSpPr>
        <p:spPr>
          <a:xfrm>
            <a:off x="5343772" y="1665956"/>
            <a:ext cx="1272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はっしゃだいかくど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2F852B9-8E8E-4AE4-BEFF-1816F5AC350F}"/>
              </a:ext>
            </a:extLst>
          </p:cNvPr>
          <p:cNvSpPr txBox="1"/>
          <p:nvPr/>
        </p:nvSpPr>
        <p:spPr>
          <a:xfrm>
            <a:off x="5378924" y="393176"/>
            <a:ext cx="652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6A85F21-E672-47E1-A802-4A12F29A4A8D}"/>
              </a:ext>
            </a:extLst>
          </p:cNvPr>
          <p:cNvSpPr txBox="1"/>
          <p:nvPr/>
        </p:nvSpPr>
        <p:spPr>
          <a:xfrm>
            <a:off x="6266653" y="385155"/>
            <a:ext cx="443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C1F280F-4043-412E-8C2E-59814C3A6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049" y="1200585"/>
            <a:ext cx="2347163" cy="45724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0710741-7AB0-491E-A195-5CD9A37D6C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79296" y="2079807"/>
            <a:ext cx="2629772" cy="292207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352F3671-38C3-4816-A598-778B808EEA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65676" y="2079807"/>
            <a:ext cx="2629772" cy="292207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64F7E65-C10C-4A72-8BC3-3ABDA091BA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5832" y="2086032"/>
            <a:ext cx="2642221" cy="292207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D996610-5B1D-47AA-AD53-13F60C878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8475" y="4514850"/>
            <a:ext cx="3067050" cy="234315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D155B84-8198-4F10-B762-3C7DA58DB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77" y="4505325"/>
            <a:ext cx="3038475" cy="2352675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A842A94B-0C15-4C7C-806B-6B7250E4FE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6133143" y="4514850"/>
            <a:ext cx="2990850" cy="2343150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02DF56-56CA-4314-9E2B-163683989C74}"/>
              </a:ext>
            </a:extLst>
          </p:cNvPr>
          <p:cNvSpPr txBox="1"/>
          <p:nvPr/>
        </p:nvSpPr>
        <p:spPr>
          <a:xfrm>
            <a:off x="257347" y="2250833"/>
            <a:ext cx="26293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左側にふりきったとき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C47B03C-5871-40C1-947E-5D3A1B7EBCAE}"/>
              </a:ext>
            </a:extLst>
          </p:cNvPr>
          <p:cNvSpPr txBox="1"/>
          <p:nvPr/>
        </p:nvSpPr>
        <p:spPr>
          <a:xfrm>
            <a:off x="6279522" y="2250833"/>
            <a:ext cx="26293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右側にふりきったとき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15706FB-A8F2-4FC9-8D3D-6D80C1311063}"/>
              </a:ext>
            </a:extLst>
          </p:cNvPr>
          <p:cNvSpPr txBox="1"/>
          <p:nvPr/>
        </p:nvSpPr>
        <p:spPr>
          <a:xfrm>
            <a:off x="3047567" y="2250833"/>
            <a:ext cx="14470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中央のとき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EDEE39C-6CE3-450E-83FD-D3161411D854}"/>
              </a:ext>
            </a:extLst>
          </p:cNvPr>
          <p:cNvSpPr txBox="1"/>
          <p:nvPr/>
        </p:nvSpPr>
        <p:spPr>
          <a:xfrm>
            <a:off x="246942" y="2311773"/>
            <a:ext cx="83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41371FF-A2AF-4565-BCCB-44C01040BF24}"/>
              </a:ext>
            </a:extLst>
          </p:cNvPr>
          <p:cNvSpPr txBox="1"/>
          <p:nvPr/>
        </p:nvSpPr>
        <p:spPr>
          <a:xfrm>
            <a:off x="3054448" y="2332836"/>
            <a:ext cx="83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ちゅうおう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F7A9251-2979-4B22-A555-7440DB885DCB}"/>
              </a:ext>
            </a:extLst>
          </p:cNvPr>
          <p:cNvSpPr txBox="1"/>
          <p:nvPr/>
        </p:nvSpPr>
        <p:spPr>
          <a:xfrm>
            <a:off x="6345740" y="2311773"/>
            <a:ext cx="712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B4C5977-738B-4A1A-909B-087BB634630A}"/>
              </a:ext>
            </a:extLst>
          </p:cNvPr>
          <p:cNvSpPr txBox="1"/>
          <p:nvPr/>
        </p:nvSpPr>
        <p:spPr>
          <a:xfrm>
            <a:off x="7505194" y="1096445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64A3041-22D6-461D-9516-E3FB7508CBC0}"/>
              </a:ext>
            </a:extLst>
          </p:cNvPr>
          <p:cNvSpPr txBox="1"/>
          <p:nvPr/>
        </p:nvSpPr>
        <p:spPr>
          <a:xfrm>
            <a:off x="6650717" y="1666703"/>
            <a:ext cx="5857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7580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サーボモーターの動きを確認しよう（上下の動き）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F1254D0-CAF2-487C-8F2C-D834E8270359}"/>
              </a:ext>
            </a:extLst>
          </p:cNvPr>
          <p:cNvSpPr txBox="1"/>
          <p:nvPr/>
        </p:nvSpPr>
        <p:spPr>
          <a:xfrm>
            <a:off x="194685" y="1054377"/>
            <a:ext cx="882502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「動き」から　　　　　　　　　　　を選び、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P15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に変更します。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矢印を動かして、動きを確認します。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※P15: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発射台角度（上下）のサーボモーター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DB06B5-92A0-4B67-B382-563A8349BAD9}"/>
              </a:ext>
            </a:extLst>
          </p:cNvPr>
          <p:cNvSpPr txBox="1"/>
          <p:nvPr/>
        </p:nvSpPr>
        <p:spPr>
          <a:xfrm>
            <a:off x="4263936" y="1129592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98FA6F8-637B-4789-9534-15B2DA9E39C5}"/>
              </a:ext>
            </a:extLst>
          </p:cNvPr>
          <p:cNvSpPr txBox="1"/>
          <p:nvPr/>
        </p:nvSpPr>
        <p:spPr>
          <a:xfrm>
            <a:off x="424654" y="1111657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891B29-F1BD-40CB-8EAA-D967C2C8DC4C}"/>
              </a:ext>
            </a:extLst>
          </p:cNvPr>
          <p:cNvSpPr txBox="1"/>
          <p:nvPr/>
        </p:nvSpPr>
        <p:spPr>
          <a:xfrm>
            <a:off x="805255" y="1668420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FA2CC4-24F8-46DF-8A57-EB1C7A995F8D}"/>
              </a:ext>
            </a:extLst>
          </p:cNvPr>
          <p:cNvSpPr txBox="1"/>
          <p:nvPr/>
        </p:nvSpPr>
        <p:spPr>
          <a:xfrm>
            <a:off x="1483321" y="1668420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B85FE81-013B-42E8-865E-73EFBF0067E8}"/>
              </a:ext>
            </a:extLst>
          </p:cNvPr>
          <p:cNvSpPr txBox="1"/>
          <p:nvPr/>
        </p:nvSpPr>
        <p:spPr>
          <a:xfrm>
            <a:off x="2606500" y="1668420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06F61B7-7FA9-4361-9F63-2E1AC2BACCB5}"/>
              </a:ext>
            </a:extLst>
          </p:cNvPr>
          <p:cNvSpPr txBox="1"/>
          <p:nvPr/>
        </p:nvSpPr>
        <p:spPr>
          <a:xfrm>
            <a:off x="3298357" y="1668420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7DE2D46-CB1C-4C9D-B1EC-8E4635F643E6}"/>
              </a:ext>
            </a:extLst>
          </p:cNvPr>
          <p:cNvSpPr txBox="1"/>
          <p:nvPr/>
        </p:nvSpPr>
        <p:spPr>
          <a:xfrm>
            <a:off x="5378924" y="393176"/>
            <a:ext cx="652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5CD3582-5BBA-48A4-86DE-653386A4152A}"/>
              </a:ext>
            </a:extLst>
          </p:cNvPr>
          <p:cNvSpPr txBox="1"/>
          <p:nvPr/>
        </p:nvSpPr>
        <p:spPr>
          <a:xfrm>
            <a:off x="6266653" y="385155"/>
            <a:ext cx="4438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65FCB3A5-BBFC-429D-BB5A-756A618B8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049" y="1200585"/>
            <a:ext cx="2347163" cy="457240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EEB7C99-9D5A-46FE-BFDF-6AC709573A77}"/>
              </a:ext>
            </a:extLst>
          </p:cNvPr>
          <p:cNvSpPr txBox="1"/>
          <p:nvPr/>
        </p:nvSpPr>
        <p:spPr>
          <a:xfrm>
            <a:off x="5703955" y="1129592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228AFF-495B-451B-A344-0D24AA4EA1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1690" y="2126875"/>
            <a:ext cx="2365709" cy="236570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B21D4B8-7D32-42A5-BED0-B55E27662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1690" y="4483706"/>
            <a:ext cx="2365709" cy="2365709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EA825A5-671E-414C-85D8-DB103E8077D6}"/>
              </a:ext>
            </a:extLst>
          </p:cNvPr>
          <p:cNvSpPr txBox="1"/>
          <p:nvPr/>
        </p:nvSpPr>
        <p:spPr>
          <a:xfrm>
            <a:off x="2967399" y="2017725"/>
            <a:ext cx="1416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水平のとき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4C14355-95B9-4E9A-AD36-6A2BEFC0DC05}"/>
              </a:ext>
            </a:extLst>
          </p:cNvPr>
          <p:cNvSpPr txBox="1"/>
          <p:nvPr/>
        </p:nvSpPr>
        <p:spPr>
          <a:xfrm>
            <a:off x="2921482" y="2078665"/>
            <a:ext cx="7434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すいへい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3196EBB-D0B3-46E9-BB5A-90B8D5F6CCC7}"/>
              </a:ext>
            </a:extLst>
          </p:cNvPr>
          <p:cNvSpPr txBox="1"/>
          <p:nvPr/>
        </p:nvSpPr>
        <p:spPr>
          <a:xfrm>
            <a:off x="2967399" y="4428189"/>
            <a:ext cx="26293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上にふりきったとき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F63979B-F1E2-4727-999C-3BF0FC8F1B4F}"/>
              </a:ext>
            </a:extLst>
          </p:cNvPr>
          <p:cNvSpPr txBox="1"/>
          <p:nvPr/>
        </p:nvSpPr>
        <p:spPr>
          <a:xfrm>
            <a:off x="2956994" y="4489129"/>
            <a:ext cx="4609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C12FC2F-6A6F-429F-9397-96F26A8838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935" y="2190017"/>
            <a:ext cx="2860356" cy="22031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4A0182A-3CE7-4BD7-A297-0EA9F3A59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3935" y="4537285"/>
            <a:ext cx="2860356" cy="2221636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CBEC379-A6A7-44B4-BF85-AB8125038CEE}"/>
              </a:ext>
            </a:extLst>
          </p:cNvPr>
          <p:cNvSpPr txBox="1"/>
          <p:nvPr/>
        </p:nvSpPr>
        <p:spPr>
          <a:xfrm>
            <a:off x="5343772" y="1701468"/>
            <a:ext cx="1272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はっしゃだいかくど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5BD8D1-FD8F-45D2-A6D7-36052434745A}"/>
              </a:ext>
            </a:extLst>
          </p:cNvPr>
          <p:cNvSpPr txBox="1"/>
          <p:nvPr/>
        </p:nvSpPr>
        <p:spPr>
          <a:xfrm>
            <a:off x="6526426" y="1702215"/>
            <a:ext cx="7298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85471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サーボモーターの動きを確認しよう（輪ゴムの発射）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F1254D0-CAF2-487C-8F2C-D834E8270359}"/>
              </a:ext>
            </a:extLst>
          </p:cNvPr>
          <p:cNvSpPr txBox="1"/>
          <p:nvPr/>
        </p:nvSpPr>
        <p:spPr>
          <a:xfrm>
            <a:off x="194685" y="1054377"/>
            <a:ext cx="86607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「動き」から　　　　　　　　　　　を選び、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P16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に変更します。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矢印を動かして、動きを確認します。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※P16: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輪ゴムを飛ばすサーボモーター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DB06B5-92A0-4B67-B382-563A8349BAD9}"/>
              </a:ext>
            </a:extLst>
          </p:cNvPr>
          <p:cNvSpPr txBox="1"/>
          <p:nvPr/>
        </p:nvSpPr>
        <p:spPr>
          <a:xfrm>
            <a:off x="4263936" y="1129592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98FA6F8-637B-4789-9534-15B2DA9E39C5}"/>
              </a:ext>
            </a:extLst>
          </p:cNvPr>
          <p:cNvSpPr txBox="1"/>
          <p:nvPr/>
        </p:nvSpPr>
        <p:spPr>
          <a:xfrm>
            <a:off x="424654" y="1111657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891B29-F1BD-40CB-8EAA-D967C2C8DC4C}"/>
              </a:ext>
            </a:extLst>
          </p:cNvPr>
          <p:cNvSpPr txBox="1"/>
          <p:nvPr/>
        </p:nvSpPr>
        <p:spPr>
          <a:xfrm>
            <a:off x="1259024" y="1677080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FA2CC4-24F8-46DF-8A57-EB1C7A995F8D}"/>
              </a:ext>
            </a:extLst>
          </p:cNvPr>
          <p:cNvSpPr txBox="1"/>
          <p:nvPr/>
        </p:nvSpPr>
        <p:spPr>
          <a:xfrm>
            <a:off x="1937090" y="1677080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B85FE81-013B-42E8-865E-73EFBF0067E8}"/>
              </a:ext>
            </a:extLst>
          </p:cNvPr>
          <p:cNvSpPr txBox="1"/>
          <p:nvPr/>
        </p:nvSpPr>
        <p:spPr>
          <a:xfrm>
            <a:off x="3060269" y="1677080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06F61B7-7FA9-4361-9F63-2E1AC2BACCB5}"/>
              </a:ext>
            </a:extLst>
          </p:cNvPr>
          <p:cNvSpPr txBox="1"/>
          <p:nvPr/>
        </p:nvSpPr>
        <p:spPr>
          <a:xfrm>
            <a:off x="3752126" y="1677080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7DE2D46-CB1C-4C9D-B1EC-8E4635F643E6}"/>
              </a:ext>
            </a:extLst>
          </p:cNvPr>
          <p:cNvSpPr txBox="1"/>
          <p:nvPr/>
        </p:nvSpPr>
        <p:spPr>
          <a:xfrm>
            <a:off x="5378924" y="393176"/>
            <a:ext cx="32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5CD3582-5BBA-48A4-86DE-653386A4152A}"/>
              </a:ext>
            </a:extLst>
          </p:cNvPr>
          <p:cNvSpPr txBox="1"/>
          <p:nvPr/>
        </p:nvSpPr>
        <p:spPr>
          <a:xfrm>
            <a:off x="6514523" y="393635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65FCB3A5-BBFC-429D-BB5A-756A618B8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049" y="1200585"/>
            <a:ext cx="2347163" cy="457240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EEB7C99-9D5A-46FE-BFDF-6AC709573A77}"/>
              </a:ext>
            </a:extLst>
          </p:cNvPr>
          <p:cNvSpPr txBox="1"/>
          <p:nvPr/>
        </p:nvSpPr>
        <p:spPr>
          <a:xfrm>
            <a:off x="5703955" y="1129592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228AFF-495B-451B-A344-0D24AA4EA1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1690" y="2109119"/>
            <a:ext cx="2365709" cy="236570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B21D4B8-7D32-42A5-BED0-B55E27662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1690" y="4474828"/>
            <a:ext cx="2365709" cy="2365709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EA825A5-671E-414C-85D8-DB103E8077D6}"/>
              </a:ext>
            </a:extLst>
          </p:cNvPr>
          <p:cNvSpPr txBox="1"/>
          <p:nvPr/>
        </p:nvSpPr>
        <p:spPr>
          <a:xfrm>
            <a:off x="2967399" y="1982213"/>
            <a:ext cx="20040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準備状態のとき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4C14355-95B9-4E9A-AD36-6A2BEFC0DC05}"/>
              </a:ext>
            </a:extLst>
          </p:cNvPr>
          <p:cNvSpPr txBox="1"/>
          <p:nvPr/>
        </p:nvSpPr>
        <p:spPr>
          <a:xfrm>
            <a:off x="2903726" y="2060909"/>
            <a:ext cx="13403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じゅんびじょうたい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3196EBB-D0B3-46E9-BB5A-90B8D5F6CCC7}"/>
              </a:ext>
            </a:extLst>
          </p:cNvPr>
          <p:cNvSpPr txBox="1"/>
          <p:nvPr/>
        </p:nvSpPr>
        <p:spPr>
          <a:xfrm>
            <a:off x="2967399" y="4348292"/>
            <a:ext cx="26293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発射するとき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F63979B-F1E2-4727-999C-3BF0FC8F1B4F}"/>
              </a:ext>
            </a:extLst>
          </p:cNvPr>
          <p:cNvSpPr txBox="1"/>
          <p:nvPr/>
        </p:nvSpPr>
        <p:spPr>
          <a:xfrm>
            <a:off x="2956994" y="4409232"/>
            <a:ext cx="762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F8367A35-37AB-484A-8592-A7876F746334}"/>
              </a:ext>
            </a:extLst>
          </p:cNvPr>
          <p:cNvSpPr/>
          <p:nvPr/>
        </p:nvSpPr>
        <p:spPr>
          <a:xfrm rot="10800000">
            <a:off x="1540126" y="3240198"/>
            <a:ext cx="922602" cy="9098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11EA2F8A-88EE-46CE-87AE-A75A19DF330A}"/>
              </a:ext>
            </a:extLst>
          </p:cNvPr>
          <p:cNvSpPr/>
          <p:nvPr/>
        </p:nvSpPr>
        <p:spPr>
          <a:xfrm rot="10800000">
            <a:off x="1540126" y="5438846"/>
            <a:ext cx="922602" cy="9098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CA8380-939E-4BDF-B3A0-C7CE7C154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101" y="4834007"/>
            <a:ext cx="2620236" cy="200272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2B48AD7-C7FF-4F94-B207-50013B5470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607" y="2454877"/>
            <a:ext cx="2561823" cy="2011073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FB38790-C5B8-44E5-9B00-B9FCFDAA0535}"/>
              </a:ext>
            </a:extLst>
          </p:cNvPr>
          <p:cNvGrpSpPr/>
          <p:nvPr/>
        </p:nvGrpSpPr>
        <p:grpSpPr>
          <a:xfrm>
            <a:off x="6479011" y="4042284"/>
            <a:ext cx="2628530" cy="1331134"/>
            <a:chOff x="6457670" y="3611990"/>
            <a:chExt cx="2628530" cy="1331134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F40A0E9-CB1B-47C5-9602-87CE9B711080}"/>
                </a:ext>
              </a:extLst>
            </p:cNvPr>
            <p:cNvSpPr txBox="1"/>
            <p:nvPr/>
          </p:nvSpPr>
          <p:spPr>
            <a:xfrm>
              <a:off x="6524377" y="3611990"/>
              <a:ext cx="2561823" cy="1331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キミのロボットで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測定した結果を使って、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プログラミングを進めよう！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9FEAF7C-703E-4D5C-B33B-5D775EA43B0F}"/>
                </a:ext>
              </a:extLst>
            </p:cNvPr>
            <p:cNvSpPr txBox="1"/>
            <p:nvPr/>
          </p:nvSpPr>
          <p:spPr>
            <a:xfrm>
              <a:off x="6457670" y="4079052"/>
              <a:ext cx="7361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1F2DE3D-C485-486F-85B1-B5FA09F4C00A}"/>
                </a:ext>
              </a:extLst>
            </p:cNvPr>
            <p:cNvSpPr txBox="1"/>
            <p:nvPr/>
          </p:nvSpPr>
          <p:spPr>
            <a:xfrm>
              <a:off x="7902623" y="4502502"/>
              <a:ext cx="4403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0148FC6-5DCF-4260-B2C6-A429E5020D73}"/>
                </a:ext>
              </a:extLst>
            </p:cNvPr>
            <p:cNvSpPr txBox="1"/>
            <p:nvPr/>
          </p:nvSpPr>
          <p:spPr>
            <a:xfrm>
              <a:off x="7127121" y="4061880"/>
              <a:ext cx="7361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31C1FF5-38FA-4E3C-88A0-AEBE0943311F}"/>
                </a:ext>
              </a:extLst>
            </p:cNvPr>
            <p:cNvSpPr txBox="1"/>
            <p:nvPr/>
          </p:nvSpPr>
          <p:spPr>
            <a:xfrm>
              <a:off x="7738127" y="4061880"/>
              <a:ext cx="4164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C836E762-6E2A-4AA5-8F27-91762359A314}"/>
                </a:ext>
              </a:extLst>
            </p:cNvPr>
            <p:cNvSpPr/>
            <p:nvPr/>
          </p:nvSpPr>
          <p:spPr>
            <a:xfrm>
              <a:off x="6523224" y="3675496"/>
              <a:ext cx="2477143" cy="1267627"/>
            </a:xfrm>
            <a:prstGeom prst="round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0F70921-C239-42E2-9A33-D4F31273E52C}"/>
              </a:ext>
            </a:extLst>
          </p:cNvPr>
          <p:cNvSpPr txBox="1"/>
          <p:nvPr/>
        </p:nvSpPr>
        <p:spPr>
          <a:xfrm>
            <a:off x="5863590" y="1692469"/>
            <a:ext cx="276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6EA2233-5FC1-43D4-B939-2E4A399C3236}"/>
              </a:ext>
            </a:extLst>
          </p:cNvPr>
          <p:cNvSpPr txBox="1"/>
          <p:nvPr/>
        </p:nvSpPr>
        <p:spPr>
          <a:xfrm>
            <a:off x="6674010" y="1692469"/>
            <a:ext cx="276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96471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64CA563-870D-45D1-9A13-D6EA76E39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674" y="2268505"/>
            <a:ext cx="2418402" cy="371702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591D9B8-B6DB-4B3E-8D9B-25F12459B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386" y="2259265"/>
            <a:ext cx="2418402" cy="37170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タッチセンサーの動きを確認しよう（輪ゴムの発射）</a:t>
            </a: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9B9D8880-B3F2-4140-AB8E-BD3CBB309AB7}"/>
              </a:ext>
            </a:extLst>
          </p:cNvPr>
          <p:cNvSpPr/>
          <p:nvPr/>
        </p:nvSpPr>
        <p:spPr>
          <a:xfrm>
            <a:off x="1466387" y="4749555"/>
            <a:ext cx="2418402" cy="37882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F8B8F0E5-4B7B-461A-8C47-63FCD457C21D}"/>
              </a:ext>
            </a:extLst>
          </p:cNvPr>
          <p:cNvSpPr/>
          <p:nvPr/>
        </p:nvSpPr>
        <p:spPr>
          <a:xfrm>
            <a:off x="3524292" y="4786697"/>
            <a:ext cx="303828" cy="29944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7E19EC9A-DC76-4569-851D-842C800ED24D}"/>
              </a:ext>
            </a:extLst>
          </p:cNvPr>
          <p:cNvGrpSpPr/>
          <p:nvPr/>
        </p:nvGrpSpPr>
        <p:grpSpPr>
          <a:xfrm>
            <a:off x="4883350" y="1689728"/>
            <a:ext cx="2059958" cy="577081"/>
            <a:chOff x="5595114" y="1111096"/>
            <a:chExt cx="2059958" cy="577081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4367E02-1657-41A9-BACD-2A9111690B6E}"/>
                </a:ext>
              </a:extLst>
            </p:cNvPr>
            <p:cNvSpPr txBox="1"/>
            <p:nvPr/>
          </p:nvSpPr>
          <p:spPr>
            <a:xfrm>
              <a:off x="5595114" y="1111096"/>
              <a:ext cx="2059958" cy="5770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押したとき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DEB7C6F-AC15-4055-90BE-840745003A26}"/>
                </a:ext>
              </a:extLst>
            </p:cNvPr>
            <p:cNvSpPr txBox="1"/>
            <p:nvPr/>
          </p:nvSpPr>
          <p:spPr>
            <a:xfrm>
              <a:off x="6005030" y="115581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B8D168E0-2C41-4184-B71B-62AA00ABA791}"/>
              </a:ext>
            </a:extLst>
          </p:cNvPr>
          <p:cNvGrpSpPr/>
          <p:nvPr/>
        </p:nvGrpSpPr>
        <p:grpSpPr>
          <a:xfrm>
            <a:off x="1637668" y="1667268"/>
            <a:ext cx="2109224" cy="577081"/>
            <a:chOff x="1592764" y="1155045"/>
            <a:chExt cx="2109224" cy="577081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AD2394A1-EEE4-4837-992D-A2C7FA3AD9F2}"/>
                </a:ext>
              </a:extLst>
            </p:cNvPr>
            <p:cNvSpPr txBox="1"/>
            <p:nvPr/>
          </p:nvSpPr>
          <p:spPr>
            <a:xfrm>
              <a:off x="1592764" y="1155045"/>
              <a:ext cx="2109224" cy="5770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押していないとき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E5289EA-5260-477E-A5FB-9D8A2161DE17}"/>
                </a:ext>
              </a:extLst>
            </p:cNvPr>
            <p:cNvSpPr txBox="1"/>
            <p:nvPr/>
          </p:nvSpPr>
          <p:spPr>
            <a:xfrm>
              <a:off x="1637154" y="1221869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B50BC95-B040-4311-B776-12AE2F0D8A7F}"/>
              </a:ext>
            </a:extLst>
          </p:cNvPr>
          <p:cNvSpPr txBox="1"/>
          <p:nvPr/>
        </p:nvSpPr>
        <p:spPr>
          <a:xfrm>
            <a:off x="2494621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58B1E44-5B04-4C0A-A708-B921A3E4F9B2}"/>
              </a:ext>
            </a:extLst>
          </p:cNvPr>
          <p:cNvSpPr txBox="1"/>
          <p:nvPr/>
        </p:nvSpPr>
        <p:spPr>
          <a:xfrm>
            <a:off x="3390688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3E328BD-CE95-4F52-A14A-80EAFB79FE6C}"/>
              </a:ext>
            </a:extLst>
          </p:cNvPr>
          <p:cNvSpPr txBox="1"/>
          <p:nvPr/>
        </p:nvSpPr>
        <p:spPr>
          <a:xfrm>
            <a:off x="5254635" y="393176"/>
            <a:ext cx="325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3B6C3993-8EA2-4B1E-83ED-3C69E8EF1F53}"/>
              </a:ext>
            </a:extLst>
          </p:cNvPr>
          <p:cNvSpPr txBox="1"/>
          <p:nvPr/>
        </p:nvSpPr>
        <p:spPr>
          <a:xfrm>
            <a:off x="6390234" y="393635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DFDDE97A-8A47-4A3D-803C-D970D2A7924A}"/>
              </a:ext>
            </a:extLst>
          </p:cNvPr>
          <p:cNvSpPr txBox="1"/>
          <p:nvPr/>
        </p:nvSpPr>
        <p:spPr>
          <a:xfrm>
            <a:off x="457841" y="1097731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タッチセンサーのボタンを押し、センサーボードの値を確認します。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4CC880A-E3D3-4366-BC28-959E1C7B232F}"/>
              </a:ext>
            </a:extLst>
          </p:cNvPr>
          <p:cNvSpPr txBox="1"/>
          <p:nvPr/>
        </p:nvSpPr>
        <p:spPr>
          <a:xfrm>
            <a:off x="6145071" y="1148928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FB105C0-4CFA-44D8-BFD0-1EC7E408A150}"/>
              </a:ext>
            </a:extLst>
          </p:cNvPr>
          <p:cNvSpPr txBox="1"/>
          <p:nvPr/>
        </p:nvSpPr>
        <p:spPr>
          <a:xfrm>
            <a:off x="5637037" y="1148928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E9CAF1F-260E-4704-BD2B-648196E22B94}"/>
              </a:ext>
            </a:extLst>
          </p:cNvPr>
          <p:cNvSpPr txBox="1"/>
          <p:nvPr/>
        </p:nvSpPr>
        <p:spPr>
          <a:xfrm>
            <a:off x="3215170" y="1148928"/>
            <a:ext cx="341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51FD2970-283B-427C-A775-71154C8BF2DB}"/>
              </a:ext>
            </a:extLst>
          </p:cNvPr>
          <p:cNvSpPr/>
          <p:nvPr/>
        </p:nvSpPr>
        <p:spPr>
          <a:xfrm>
            <a:off x="4733492" y="4749555"/>
            <a:ext cx="2418402" cy="37882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4376C91C-8309-4B70-9980-4EB89DABD624}"/>
              </a:ext>
            </a:extLst>
          </p:cNvPr>
          <p:cNvSpPr/>
          <p:nvPr/>
        </p:nvSpPr>
        <p:spPr>
          <a:xfrm>
            <a:off x="6791397" y="4786697"/>
            <a:ext cx="303828" cy="29944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C32B4FBC-FA74-4979-ABDC-1B0AD6DEEB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6" y="5442380"/>
            <a:ext cx="836096" cy="1416491"/>
          </a:xfrm>
          <a:prstGeom prst="rect">
            <a:avLst/>
          </a:prstGeom>
        </p:spPr>
      </p:pic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20F383B-932F-448B-862C-D6845C069006}"/>
              </a:ext>
            </a:extLst>
          </p:cNvPr>
          <p:cNvSpPr txBox="1"/>
          <p:nvPr/>
        </p:nvSpPr>
        <p:spPr>
          <a:xfrm>
            <a:off x="1003820" y="6070555"/>
            <a:ext cx="7601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押したときに値が変化するね！この値で発射のタイミングを判断できそうだね！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628BCD9-D9DB-48FF-805B-CC84A37CBF02}"/>
              </a:ext>
            </a:extLst>
          </p:cNvPr>
          <p:cNvSpPr txBox="1"/>
          <p:nvPr/>
        </p:nvSpPr>
        <p:spPr>
          <a:xfrm>
            <a:off x="1038713" y="6134626"/>
            <a:ext cx="326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8805CBD1-86F4-4717-A7AC-EB84930CA88D}"/>
              </a:ext>
            </a:extLst>
          </p:cNvPr>
          <p:cNvSpPr txBox="1"/>
          <p:nvPr/>
        </p:nvSpPr>
        <p:spPr>
          <a:xfrm>
            <a:off x="4175277" y="6134626"/>
            <a:ext cx="568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2F0A9B40-2B3E-44E1-9698-3004546985E3}"/>
              </a:ext>
            </a:extLst>
          </p:cNvPr>
          <p:cNvSpPr txBox="1"/>
          <p:nvPr/>
        </p:nvSpPr>
        <p:spPr>
          <a:xfrm>
            <a:off x="2131831" y="6134626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062FDDBC-77F5-49FB-95F0-45DB042A75FB}"/>
              </a:ext>
            </a:extLst>
          </p:cNvPr>
          <p:cNvSpPr txBox="1"/>
          <p:nvPr/>
        </p:nvSpPr>
        <p:spPr>
          <a:xfrm>
            <a:off x="2641644" y="6134626"/>
            <a:ext cx="568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12E5F3C-2C9D-4CC2-87ED-9EF8488C2296}"/>
              </a:ext>
            </a:extLst>
          </p:cNvPr>
          <p:cNvSpPr txBox="1"/>
          <p:nvPr/>
        </p:nvSpPr>
        <p:spPr>
          <a:xfrm>
            <a:off x="4625265" y="6124491"/>
            <a:ext cx="670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F510403F-FB1C-4F2F-A834-A51D159FF623}"/>
              </a:ext>
            </a:extLst>
          </p:cNvPr>
          <p:cNvSpPr txBox="1"/>
          <p:nvPr/>
        </p:nvSpPr>
        <p:spPr>
          <a:xfrm>
            <a:off x="6461255" y="6134626"/>
            <a:ext cx="670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吹き出し: 角を丸めた四角形 98">
            <a:extLst>
              <a:ext uri="{FF2B5EF4-FFF2-40B4-BE49-F238E27FC236}">
                <a16:creationId xmlns:a16="http://schemas.microsoft.com/office/drawing/2014/main" id="{D3FE8AF6-FCC7-4464-9AAA-722887A1215E}"/>
              </a:ext>
            </a:extLst>
          </p:cNvPr>
          <p:cNvSpPr/>
          <p:nvPr/>
        </p:nvSpPr>
        <p:spPr>
          <a:xfrm>
            <a:off x="994505" y="6033176"/>
            <a:ext cx="7448338" cy="698083"/>
          </a:xfrm>
          <a:prstGeom prst="wedgeRoundRectCallout">
            <a:avLst>
              <a:gd name="adj1" fmla="val -51690"/>
              <a:gd name="adj2" fmla="val -457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867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4FB9F2EE-BEC6-4B07-9DEC-68EEE22BF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259" y="1936459"/>
            <a:ext cx="2962275" cy="4543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加速度センサーの動きを確認しよう（上下の動き）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428626" y="393353"/>
            <a:ext cx="101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かそくど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769829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65896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820AF65-1511-45D8-BE4F-92905B988B4B}"/>
              </a:ext>
            </a:extLst>
          </p:cNvPr>
          <p:cNvSpPr txBox="1"/>
          <p:nvPr/>
        </p:nvSpPr>
        <p:spPr>
          <a:xfrm>
            <a:off x="457841" y="1097731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操縦かんの角度を変え、センサーボードの値を確認します。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72CE9DE-420E-447E-8E74-796196F44609}"/>
              </a:ext>
            </a:extLst>
          </p:cNvPr>
          <p:cNvSpPr txBox="1"/>
          <p:nvPr/>
        </p:nvSpPr>
        <p:spPr>
          <a:xfrm>
            <a:off x="5230668" y="114005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C5BBF1D-9391-4E83-A7CA-B63B07362DEE}"/>
              </a:ext>
            </a:extLst>
          </p:cNvPr>
          <p:cNvSpPr txBox="1"/>
          <p:nvPr/>
        </p:nvSpPr>
        <p:spPr>
          <a:xfrm>
            <a:off x="4722634" y="1140050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495BF5E-8281-48CC-B32C-79C5288133B2}"/>
              </a:ext>
            </a:extLst>
          </p:cNvPr>
          <p:cNvSpPr txBox="1"/>
          <p:nvPr/>
        </p:nvSpPr>
        <p:spPr>
          <a:xfrm>
            <a:off x="1580700" y="1140050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030F33-1E7F-41F4-9466-BBCC3CABC24F}"/>
              </a:ext>
            </a:extLst>
          </p:cNvPr>
          <p:cNvSpPr txBox="1"/>
          <p:nvPr/>
        </p:nvSpPr>
        <p:spPr>
          <a:xfrm>
            <a:off x="2300767" y="1140050"/>
            <a:ext cx="341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B1CB5F-69A4-4960-BC35-0521C74B305B}"/>
              </a:ext>
            </a:extLst>
          </p:cNvPr>
          <p:cNvSpPr txBox="1"/>
          <p:nvPr/>
        </p:nvSpPr>
        <p:spPr>
          <a:xfrm>
            <a:off x="507357" y="1596730"/>
            <a:ext cx="38024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①奥側に傾けたとき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CE3A059-2216-4713-9BB6-8CF28D9398FF}"/>
              </a:ext>
            </a:extLst>
          </p:cNvPr>
          <p:cNvSpPr/>
          <p:nvPr/>
        </p:nvSpPr>
        <p:spPr>
          <a:xfrm>
            <a:off x="5278923" y="5388083"/>
            <a:ext cx="2870778" cy="99496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60000E-FED8-4B8C-A7EB-CF141C331632}"/>
              </a:ext>
            </a:extLst>
          </p:cNvPr>
          <p:cNvSpPr txBox="1"/>
          <p:nvPr/>
        </p:nvSpPr>
        <p:spPr>
          <a:xfrm>
            <a:off x="631911" y="1667120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BFDC944-C160-48FA-A98B-7D502A18A980}"/>
              </a:ext>
            </a:extLst>
          </p:cNvPr>
          <p:cNvSpPr txBox="1"/>
          <p:nvPr/>
        </p:nvSpPr>
        <p:spPr>
          <a:xfrm>
            <a:off x="1336705" y="1684876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4B50DAB-5A1F-48EA-B765-8333090388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2637" y="2269503"/>
            <a:ext cx="3942218" cy="3942218"/>
          </a:xfrm>
          <a:prstGeom prst="rect">
            <a:avLst/>
          </a:prstGeom>
        </p:spPr>
      </p:pic>
      <p:sp>
        <p:nvSpPr>
          <p:cNvPr id="28" name="円弧 27">
            <a:extLst>
              <a:ext uri="{FF2B5EF4-FFF2-40B4-BE49-F238E27FC236}">
                <a16:creationId xmlns:a16="http://schemas.microsoft.com/office/drawing/2014/main" id="{D6A6A28D-5D3B-464E-AE00-7DFD7C93579D}"/>
              </a:ext>
            </a:extLst>
          </p:cNvPr>
          <p:cNvSpPr/>
          <p:nvPr/>
        </p:nvSpPr>
        <p:spPr>
          <a:xfrm flipH="1" flipV="1">
            <a:off x="1336705" y="3044330"/>
            <a:ext cx="3420317" cy="3420317"/>
          </a:xfrm>
          <a:prstGeom prst="arc">
            <a:avLst>
              <a:gd name="adj1" fmla="val 3844350"/>
              <a:gd name="adj2" fmla="val 9632719"/>
            </a:avLst>
          </a:prstGeom>
          <a:ln w="34925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C3FDEBC-9772-4AB7-87E3-26608D69C125}"/>
              </a:ext>
            </a:extLst>
          </p:cNvPr>
          <p:cNvSpPr txBox="1"/>
          <p:nvPr/>
        </p:nvSpPr>
        <p:spPr>
          <a:xfrm>
            <a:off x="398455" y="1161755"/>
            <a:ext cx="87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5E8771-BA92-4397-82CD-04D7F81BF146}"/>
              </a:ext>
            </a:extLst>
          </p:cNvPr>
          <p:cNvSpPr txBox="1"/>
          <p:nvPr/>
        </p:nvSpPr>
        <p:spPr>
          <a:xfrm>
            <a:off x="6402275" y="38628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657E174-CAA7-4C23-9EFF-A5DBC8AEA3FB}"/>
              </a:ext>
            </a:extLst>
          </p:cNvPr>
          <p:cNvSpPr txBox="1"/>
          <p:nvPr/>
        </p:nvSpPr>
        <p:spPr>
          <a:xfrm>
            <a:off x="5470425" y="392176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</p:spTree>
    <p:extLst>
      <p:ext uri="{BB962C8B-B14F-4D97-AF65-F5344CB8AC3E}">
        <p14:creationId xmlns:p14="http://schemas.microsoft.com/office/powerpoint/2010/main" val="31690399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7EB3C8D-5B42-4685-9EFF-6CC9DCC90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563" y="1931097"/>
            <a:ext cx="2971800" cy="4533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加速度センサーの動きを確認しよう（上下の動き）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428626" y="393353"/>
            <a:ext cx="101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かそくど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769829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65896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B1CB5F-69A4-4960-BC35-0521C74B305B}"/>
              </a:ext>
            </a:extLst>
          </p:cNvPr>
          <p:cNvSpPr txBox="1"/>
          <p:nvPr/>
        </p:nvSpPr>
        <p:spPr>
          <a:xfrm>
            <a:off x="507357" y="1596730"/>
            <a:ext cx="38024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②手前側に傾けたとき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CE3A059-2216-4713-9BB6-8CF28D9398FF}"/>
              </a:ext>
            </a:extLst>
          </p:cNvPr>
          <p:cNvSpPr/>
          <p:nvPr/>
        </p:nvSpPr>
        <p:spPr>
          <a:xfrm>
            <a:off x="5356238" y="5388082"/>
            <a:ext cx="2820096" cy="99496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60000E-FED8-4B8C-A7EB-CF141C331632}"/>
              </a:ext>
            </a:extLst>
          </p:cNvPr>
          <p:cNvSpPr txBox="1"/>
          <p:nvPr/>
        </p:nvSpPr>
        <p:spPr>
          <a:xfrm>
            <a:off x="773955" y="1649364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BFDC944-C160-48FA-A98B-7D502A18A980}"/>
              </a:ext>
            </a:extLst>
          </p:cNvPr>
          <p:cNvSpPr txBox="1"/>
          <p:nvPr/>
        </p:nvSpPr>
        <p:spPr>
          <a:xfrm>
            <a:off x="1549772" y="1649364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4B50DAB-5A1F-48EA-B765-8333090388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2637" y="2269503"/>
            <a:ext cx="3942218" cy="3942218"/>
          </a:xfrm>
          <a:prstGeom prst="rect">
            <a:avLst/>
          </a:prstGeom>
        </p:spPr>
      </p:pic>
      <p:sp>
        <p:nvSpPr>
          <p:cNvPr id="28" name="円弧 27">
            <a:extLst>
              <a:ext uri="{FF2B5EF4-FFF2-40B4-BE49-F238E27FC236}">
                <a16:creationId xmlns:a16="http://schemas.microsoft.com/office/drawing/2014/main" id="{D6A6A28D-5D3B-464E-AE00-7DFD7C93579D}"/>
              </a:ext>
            </a:extLst>
          </p:cNvPr>
          <p:cNvSpPr/>
          <p:nvPr/>
        </p:nvSpPr>
        <p:spPr>
          <a:xfrm rot="5400000" flipV="1">
            <a:off x="1171852" y="2465246"/>
            <a:ext cx="3420317" cy="3420317"/>
          </a:xfrm>
          <a:prstGeom prst="arc">
            <a:avLst>
              <a:gd name="adj1" fmla="val 6316396"/>
              <a:gd name="adj2" fmla="val 11941311"/>
            </a:avLst>
          </a:prstGeom>
          <a:ln w="34925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748AE83-4A04-41F7-953A-DE15DBF5198A}"/>
              </a:ext>
            </a:extLst>
          </p:cNvPr>
          <p:cNvSpPr txBox="1"/>
          <p:nvPr/>
        </p:nvSpPr>
        <p:spPr>
          <a:xfrm>
            <a:off x="6402275" y="38628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2BD609D-84E8-43C9-949B-63054C8CB384}"/>
              </a:ext>
            </a:extLst>
          </p:cNvPr>
          <p:cNvSpPr txBox="1"/>
          <p:nvPr/>
        </p:nvSpPr>
        <p:spPr>
          <a:xfrm>
            <a:off x="5470425" y="392176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</p:spTree>
    <p:extLst>
      <p:ext uri="{BB962C8B-B14F-4D97-AF65-F5344CB8AC3E}">
        <p14:creationId xmlns:p14="http://schemas.microsoft.com/office/powerpoint/2010/main" val="36216697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1E4B8199-B79C-4EEC-AAF7-817B4A168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906" y="1556000"/>
            <a:ext cx="2468857" cy="3766589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12DADB77-819D-4371-928E-2F2B5F827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773" y="1563901"/>
            <a:ext cx="2466171" cy="37825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加速度センサーの動きを確認しよう（前後の動き）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428626" y="393353"/>
            <a:ext cx="101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かそくど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769829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65896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F539523-DF20-4D44-A3EF-14EC0C503BE7}"/>
              </a:ext>
            </a:extLst>
          </p:cNvPr>
          <p:cNvSpPr/>
          <p:nvPr/>
        </p:nvSpPr>
        <p:spPr>
          <a:xfrm>
            <a:off x="1947265" y="4713091"/>
            <a:ext cx="5283320" cy="25088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D2C5A5-F939-4723-AA63-84FF49B892A8}"/>
              </a:ext>
            </a:extLst>
          </p:cNvPr>
          <p:cNvSpPr txBox="1"/>
          <p:nvPr/>
        </p:nvSpPr>
        <p:spPr>
          <a:xfrm>
            <a:off x="2509642" y="950354"/>
            <a:ext cx="11924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①奥側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0A4F91-2723-464B-811F-AEB224FD93BE}"/>
              </a:ext>
            </a:extLst>
          </p:cNvPr>
          <p:cNvSpPr txBox="1"/>
          <p:nvPr/>
        </p:nvSpPr>
        <p:spPr>
          <a:xfrm>
            <a:off x="2616439" y="1020744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A3730A2-DAFF-4249-84D2-608F0638658E}"/>
              </a:ext>
            </a:extLst>
          </p:cNvPr>
          <p:cNvSpPr txBox="1"/>
          <p:nvPr/>
        </p:nvSpPr>
        <p:spPr>
          <a:xfrm>
            <a:off x="5316410" y="965111"/>
            <a:ext cx="11924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②手前側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5C27B54-0CFF-4999-B980-53A94DC7A590}"/>
              </a:ext>
            </a:extLst>
          </p:cNvPr>
          <p:cNvSpPr txBox="1"/>
          <p:nvPr/>
        </p:nvSpPr>
        <p:spPr>
          <a:xfrm>
            <a:off x="5550024" y="1020744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E93FA9-1B66-473A-A47F-4B78445232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00" y="5406501"/>
            <a:ext cx="836096" cy="1416491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76FB78B-6180-4784-A5A8-5C40B1450B5B}"/>
              </a:ext>
            </a:extLst>
          </p:cNvPr>
          <p:cNvSpPr txBox="1"/>
          <p:nvPr/>
        </p:nvSpPr>
        <p:spPr>
          <a:xfrm>
            <a:off x="2001079" y="5592143"/>
            <a:ext cx="5882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の値が大きく変わるね！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この値を使えば、どちらに傾いているか判断できそうだね！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D998586-B102-4B7D-9AF8-BB90D61FD5E6}"/>
              </a:ext>
            </a:extLst>
          </p:cNvPr>
          <p:cNvSpPr txBox="1"/>
          <p:nvPr/>
        </p:nvSpPr>
        <p:spPr>
          <a:xfrm>
            <a:off x="4813457" y="5634776"/>
            <a:ext cx="3205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D5B7148-8AD2-4210-A63D-539142E1A8B9}"/>
              </a:ext>
            </a:extLst>
          </p:cNvPr>
          <p:cNvSpPr txBox="1"/>
          <p:nvPr/>
        </p:nvSpPr>
        <p:spPr>
          <a:xfrm>
            <a:off x="2039509" y="5634776"/>
            <a:ext cx="730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9227AEE-8EDD-476F-8D8B-0A2CA0A00435}"/>
              </a:ext>
            </a:extLst>
          </p:cNvPr>
          <p:cNvSpPr txBox="1"/>
          <p:nvPr/>
        </p:nvSpPr>
        <p:spPr>
          <a:xfrm>
            <a:off x="4149451" y="5634776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C28E0A9-C419-41B1-9874-9F1B981BDC6D}"/>
              </a:ext>
            </a:extLst>
          </p:cNvPr>
          <p:cNvSpPr txBox="1"/>
          <p:nvPr/>
        </p:nvSpPr>
        <p:spPr>
          <a:xfrm>
            <a:off x="3664260" y="5634776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B5E8F2C-6014-4629-8415-84704B94F31E}"/>
              </a:ext>
            </a:extLst>
          </p:cNvPr>
          <p:cNvSpPr txBox="1"/>
          <p:nvPr/>
        </p:nvSpPr>
        <p:spPr>
          <a:xfrm>
            <a:off x="2334829" y="6131251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790A672-6566-4CF7-AF67-B8F840610266}"/>
              </a:ext>
            </a:extLst>
          </p:cNvPr>
          <p:cNvSpPr txBox="1"/>
          <p:nvPr/>
        </p:nvSpPr>
        <p:spPr>
          <a:xfrm>
            <a:off x="2769830" y="6131251"/>
            <a:ext cx="451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74F6E5D-0157-434D-AB11-C6F3F1555C9B}"/>
              </a:ext>
            </a:extLst>
          </p:cNvPr>
          <p:cNvSpPr txBox="1"/>
          <p:nvPr/>
        </p:nvSpPr>
        <p:spPr>
          <a:xfrm>
            <a:off x="4327325" y="6131251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9716D5D-6BE5-4875-B300-5FE1390869A1}"/>
              </a:ext>
            </a:extLst>
          </p:cNvPr>
          <p:cNvSpPr txBox="1"/>
          <p:nvPr/>
        </p:nvSpPr>
        <p:spPr>
          <a:xfrm>
            <a:off x="5615287" y="6131251"/>
            <a:ext cx="670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吹き出し: 角を丸めた四角形 33">
            <a:extLst>
              <a:ext uri="{FF2B5EF4-FFF2-40B4-BE49-F238E27FC236}">
                <a16:creationId xmlns:a16="http://schemas.microsoft.com/office/drawing/2014/main" id="{C403260D-944E-4951-8F79-32FD11D65FC8}"/>
              </a:ext>
            </a:extLst>
          </p:cNvPr>
          <p:cNvSpPr/>
          <p:nvPr/>
        </p:nvSpPr>
        <p:spPr>
          <a:xfrm>
            <a:off x="1873365" y="5580732"/>
            <a:ext cx="6009761" cy="1101038"/>
          </a:xfrm>
          <a:prstGeom prst="wedgeRoundRectCallout">
            <a:avLst>
              <a:gd name="adj1" fmla="val -55184"/>
              <a:gd name="adj2" fmla="val -508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5FF70E22-0B47-4632-A817-20B1DF1C8380}"/>
              </a:ext>
            </a:extLst>
          </p:cNvPr>
          <p:cNvSpPr/>
          <p:nvPr/>
        </p:nvSpPr>
        <p:spPr>
          <a:xfrm>
            <a:off x="1894236" y="2092535"/>
            <a:ext cx="5341747" cy="210945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F857572-5363-46E9-9A90-4B9400631580}"/>
              </a:ext>
            </a:extLst>
          </p:cNvPr>
          <p:cNvSpPr txBox="1"/>
          <p:nvPr/>
        </p:nvSpPr>
        <p:spPr>
          <a:xfrm>
            <a:off x="6402275" y="38628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174FF30-81A3-47F3-A3C8-CBF1602B6198}"/>
              </a:ext>
            </a:extLst>
          </p:cNvPr>
          <p:cNvSpPr txBox="1"/>
          <p:nvPr/>
        </p:nvSpPr>
        <p:spPr>
          <a:xfrm>
            <a:off x="5470425" y="392176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ぜんご</a:t>
            </a:r>
          </a:p>
        </p:txBody>
      </p:sp>
    </p:spTree>
    <p:extLst>
      <p:ext uri="{BB962C8B-B14F-4D97-AF65-F5344CB8AC3E}">
        <p14:creationId xmlns:p14="http://schemas.microsoft.com/office/powerpoint/2010/main" val="24417696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8C9158B-4F8D-4FBB-BB37-2585BB7BC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757" y="1941221"/>
            <a:ext cx="2990850" cy="4533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加速度センサーの動きを確認しよう（左右の動き）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428626" y="393353"/>
            <a:ext cx="101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かそくど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769829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65896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820AF65-1511-45D8-BE4F-92905B988B4B}"/>
              </a:ext>
            </a:extLst>
          </p:cNvPr>
          <p:cNvSpPr txBox="1"/>
          <p:nvPr/>
        </p:nvSpPr>
        <p:spPr>
          <a:xfrm>
            <a:off x="457841" y="1097731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操縦かんの角度を変え、センサーボードの値を確認します。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72CE9DE-420E-447E-8E74-796196F44609}"/>
              </a:ext>
            </a:extLst>
          </p:cNvPr>
          <p:cNvSpPr txBox="1"/>
          <p:nvPr/>
        </p:nvSpPr>
        <p:spPr>
          <a:xfrm>
            <a:off x="5230668" y="1140050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C5BBF1D-9391-4E83-A7CA-B63B07362DEE}"/>
              </a:ext>
            </a:extLst>
          </p:cNvPr>
          <p:cNvSpPr txBox="1"/>
          <p:nvPr/>
        </p:nvSpPr>
        <p:spPr>
          <a:xfrm>
            <a:off x="4722634" y="1140050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495BF5E-8281-48CC-B32C-79C5288133B2}"/>
              </a:ext>
            </a:extLst>
          </p:cNvPr>
          <p:cNvSpPr txBox="1"/>
          <p:nvPr/>
        </p:nvSpPr>
        <p:spPr>
          <a:xfrm>
            <a:off x="1580700" y="1140050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2030F33-1E7F-41F4-9466-BBCC3CABC24F}"/>
              </a:ext>
            </a:extLst>
          </p:cNvPr>
          <p:cNvSpPr txBox="1"/>
          <p:nvPr/>
        </p:nvSpPr>
        <p:spPr>
          <a:xfrm>
            <a:off x="2300767" y="1140050"/>
            <a:ext cx="341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B1CB5F-69A4-4960-BC35-0521C74B305B}"/>
              </a:ext>
            </a:extLst>
          </p:cNvPr>
          <p:cNvSpPr txBox="1"/>
          <p:nvPr/>
        </p:nvSpPr>
        <p:spPr>
          <a:xfrm>
            <a:off x="507357" y="1596730"/>
            <a:ext cx="38024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①左側に傾けたとき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CE3A059-2216-4713-9BB6-8CF28D9398FF}"/>
              </a:ext>
            </a:extLst>
          </p:cNvPr>
          <p:cNvSpPr/>
          <p:nvPr/>
        </p:nvSpPr>
        <p:spPr>
          <a:xfrm>
            <a:off x="5278923" y="5388083"/>
            <a:ext cx="2870778" cy="99496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60000E-FED8-4B8C-A7EB-CF141C331632}"/>
              </a:ext>
            </a:extLst>
          </p:cNvPr>
          <p:cNvSpPr txBox="1"/>
          <p:nvPr/>
        </p:nvSpPr>
        <p:spPr>
          <a:xfrm>
            <a:off x="631911" y="1667120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BFDC944-C160-48FA-A98B-7D502A18A980}"/>
              </a:ext>
            </a:extLst>
          </p:cNvPr>
          <p:cNvSpPr txBox="1"/>
          <p:nvPr/>
        </p:nvSpPr>
        <p:spPr>
          <a:xfrm>
            <a:off x="1336705" y="1684876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4B50DAB-5A1F-48EA-B765-8333090388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2637" y="2269503"/>
            <a:ext cx="3942218" cy="3942218"/>
          </a:xfrm>
          <a:prstGeom prst="rect">
            <a:avLst/>
          </a:prstGeom>
        </p:spPr>
      </p:pic>
      <p:sp>
        <p:nvSpPr>
          <p:cNvPr id="28" name="円弧 27">
            <a:extLst>
              <a:ext uri="{FF2B5EF4-FFF2-40B4-BE49-F238E27FC236}">
                <a16:creationId xmlns:a16="http://schemas.microsoft.com/office/drawing/2014/main" id="{D6A6A28D-5D3B-464E-AE00-7DFD7C93579D}"/>
              </a:ext>
            </a:extLst>
          </p:cNvPr>
          <p:cNvSpPr/>
          <p:nvPr/>
        </p:nvSpPr>
        <p:spPr>
          <a:xfrm flipH="1" flipV="1">
            <a:off x="698446" y="2465246"/>
            <a:ext cx="3420317" cy="3420317"/>
          </a:xfrm>
          <a:prstGeom prst="arc">
            <a:avLst>
              <a:gd name="adj1" fmla="val 2327399"/>
              <a:gd name="adj2" fmla="val 6943614"/>
            </a:avLst>
          </a:prstGeom>
          <a:ln w="34925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C3FDEBC-9772-4AB7-87E3-26608D69C125}"/>
              </a:ext>
            </a:extLst>
          </p:cNvPr>
          <p:cNvSpPr txBox="1"/>
          <p:nvPr/>
        </p:nvSpPr>
        <p:spPr>
          <a:xfrm>
            <a:off x="398455" y="1161755"/>
            <a:ext cx="87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5E8771-BA92-4397-82CD-04D7F81BF146}"/>
              </a:ext>
            </a:extLst>
          </p:cNvPr>
          <p:cNvSpPr txBox="1"/>
          <p:nvPr/>
        </p:nvSpPr>
        <p:spPr>
          <a:xfrm>
            <a:off x="6402275" y="38628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657E174-CAA7-4C23-9EFF-A5DBC8AEA3FB}"/>
              </a:ext>
            </a:extLst>
          </p:cNvPr>
          <p:cNvSpPr txBox="1"/>
          <p:nvPr/>
        </p:nvSpPr>
        <p:spPr>
          <a:xfrm>
            <a:off x="5470425" y="392176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</p:spTree>
    <p:extLst>
      <p:ext uri="{BB962C8B-B14F-4D97-AF65-F5344CB8AC3E}">
        <p14:creationId xmlns:p14="http://schemas.microsoft.com/office/powerpoint/2010/main" val="9623800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46D423C-6FEB-402B-8824-5270C852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197" y="1931097"/>
            <a:ext cx="2971800" cy="45529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加速度センサーの動きを確認しよう（左右の動き）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428626" y="393353"/>
            <a:ext cx="101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かそくど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769829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65896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B1CB5F-69A4-4960-BC35-0521C74B305B}"/>
              </a:ext>
            </a:extLst>
          </p:cNvPr>
          <p:cNvSpPr txBox="1"/>
          <p:nvPr/>
        </p:nvSpPr>
        <p:spPr>
          <a:xfrm>
            <a:off x="507357" y="1596730"/>
            <a:ext cx="38024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②右側に傾けたとき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CE3A059-2216-4713-9BB6-8CF28D9398FF}"/>
              </a:ext>
            </a:extLst>
          </p:cNvPr>
          <p:cNvSpPr/>
          <p:nvPr/>
        </p:nvSpPr>
        <p:spPr>
          <a:xfrm>
            <a:off x="5356238" y="5388082"/>
            <a:ext cx="2820096" cy="99496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E60000E-FED8-4B8C-A7EB-CF141C331632}"/>
              </a:ext>
            </a:extLst>
          </p:cNvPr>
          <p:cNvSpPr txBox="1"/>
          <p:nvPr/>
        </p:nvSpPr>
        <p:spPr>
          <a:xfrm>
            <a:off x="676297" y="1649364"/>
            <a:ext cx="775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BFDC944-C160-48FA-A98B-7D502A18A980}"/>
              </a:ext>
            </a:extLst>
          </p:cNvPr>
          <p:cNvSpPr txBox="1"/>
          <p:nvPr/>
        </p:nvSpPr>
        <p:spPr>
          <a:xfrm>
            <a:off x="1372217" y="1649364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4B50DAB-5A1F-48EA-B765-8333090388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2637" y="2269503"/>
            <a:ext cx="3942218" cy="3942218"/>
          </a:xfrm>
          <a:prstGeom prst="rect">
            <a:avLst/>
          </a:prstGeom>
        </p:spPr>
      </p:pic>
      <p:sp>
        <p:nvSpPr>
          <p:cNvPr id="28" name="円弧 27">
            <a:extLst>
              <a:ext uri="{FF2B5EF4-FFF2-40B4-BE49-F238E27FC236}">
                <a16:creationId xmlns:a16="http://schemas.microsoft.com/office/drawing/2014/main" id="{D6A6A28D-5D3B-464E-AE00-7DFD7C93579D}"/>
              </a:ext>
            </a:extLst>
          </p:cNvPr>
          <p:cNvSpPr/>
          <p:nvPr/>
        </p:nvSpPr>
        <p:spPr>
          <a:xfrm rot="5400000" flipV="1">
            <a:off x="1171852" y="2465246"/>
            <a:ext cx="3420317" cy="3420317"/>
          </a:xfrm>
          <a:prstGeom prst="arc">
            <a:avLst>
              <a:gd name="adj1" fmla="val 6316396"/>
              <a:gd name="adj2" fmla="val 11941311"/>
            </a:avLst>
          </a:prstGeom>
          <a:ln w="34925">
            <a:solidFill>
              <a:srgbClr val="FF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748AE83-4A04-41F7-953A-DE15DBF5198A}"/>
              </a:ext>
            </a:extLst>
          </p:cNvPr>
          <p:cNvSpPr txBox="1"/>
          <p:nvPr/>
        </p:nvSpPr>
        <p:spPr>
          <a:xfrm>
            <a:off x="6402275" y="38628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A729889-DBC6-4933-8691-AFFE2D02BA13}"/>
              </a:ext>
            </a:extLst>
          </p:cNvPr>
          <p:cNvSpPr txBox="1"/>
          <p:nvPr/>
        </p:nvSpPr>
        <p:spPr>
          <a:xfrm>
            <a:off x="5470425" y="392176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</p:spTree>
    <p:extLst>
      <p:ext uri="{BB962C8B-B14F-4D97-AF65-F5344CB8AC3E}">
        <p14:creationId xmlns:p14="http://schemas.microsoft.com/office/powerpoint/2010/main" val="24870885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図 37">
            <a:extLst>
              <a:ext uri="{FF2B5EF4-FFF2-40B4-BE49-F238E27FC236}">
                <a16:creationId xmlns:a16="http://schemas.microsoft.com/office/drawing/2014/main" id="{8848E96F-2AF8-43C1-82C3-7ACEFCD6B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646" y="1566074"/>
            <a:ext cx="2480617" cy="3760426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C8170757-4D7E-46AC-8C47-D95E6905F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785" y="1578301"/>
            <a:ext cx="2451419" cy="375569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加速度センサーの動きを確認しよう（左右の動き）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349D4B-C6A9-4CD7-B060-E90311862CA8}"/>
              </a:ext>
            </a:extLst>
          </p:cNvPr>
          <p:cNvSpPr txBox="1"/>
          <p:nvPr/>
        </p:nvSpPr>
        <p:spPr>
          <a:xfrm>
            <a:off x="428626" y="393353"/>
            <a:ext cx="101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かそくど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769829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65896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F539523-DF20-4D44-A3EF-14EC0C503BE7}"/>
              </a:ext>
            </a:extLst>
          </p:cNvPr>
          <p:cNvSpPr/>
          <p:nvPr/>
        </p:nvSpPr>
        <p:spPr>
          <a:xfrm>
            <a:off x="1948096" y="4971373"/>
            <a:ext cx="5283320" cy="25088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D2C5A5-F939-4723-AA63-84FF49B892A8}"/>
              </a:ext>
            </a:extLst>
          </p:cNvPr>
          <p:cNvSpPr txBox="1"/>
          <p:nvPr/>
        </p:nvSpPr>
        <p:spPr>
          <a:xfrm>
            <a:off x="2509642" y="950354"/>
            <a:ext cx="11924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①奥側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70A4F91-2723-464B-811F-AEB224FD93BE}"/>
              </a:ext>
            </a:extLst>
          </p:cNvPr>
          <p:cNvSpPr txBox="1"/>
          <p:nvPr/>
        </p:nvSpPr>
        <p:spPr>
          <a:xfrm>
            <a:off x="2616439" y="1020744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A3730A2-DAFF-4249-84D2-608F0638658E}"/>
              </a:ext>
            </a:extLst>
          </p:cNvPr>
          <p:cNvSpPr txBox="1"/>
          <p:nvPr/>
        </p:nvSpPr>
        <p:spPr>
          <a:xfrm>
            <a:off x="5316410" y="965111"/>
            <a:ext cx="11924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②手前側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5C27B54-0CFF-4999-B980-53A94DC7A590}"/>
              </a:ext>
            </a:extLst>
          </p:cNvPr>
          <p:cNvSpPr txBox="1"/>
          <p:nvPr/>
        </p:nvSpPr>
        <p:spPr>
          <a:xfrm>
            <a:off x="5550024" y="1020744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E93FA9-1B66-473A-A47F-4B78445232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00" y="5406501"/>
            <a:ext cx="836096" cy="1416491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76FB78B-6180-4784-A5A8-5C40B1450B5B}"/>
              </a:ext>
            </a:extLst>
          </p:cNvPr>
          <p:cNvSpPr txBox="1"/>
          <p:nvPr/>
        </p:nvSpPr>
        <p:spPr>
          <a:xfrm>
            <a:off x="2001079" y="5592143"/>
            <a:ext cx="5882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Z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の値が大きく変わるね！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この値を使えば、どちらに傾いているか判断できそうだね！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D998586-B102-4B7D-9AF8-BB90D61FD5E6}"/>
              </a:ext>
            </a:extLst>
          </p:cNvPr>
          <p:cNvSpPr txBox="1"/>
          <p:nvPr/>
        </p:nvSpPr>
        <p:spPr>
          <a:xfrm>
            <a:off x="4813457" y="5634776"/>
            <a:ext cx="3205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D5B7148-8AD2-4210-A63D-539142E1A8B9}"/>
              </a:ext>
            </a:extLst>
          </p:cNvPr>
          <p:cNvSpPr txBox="1"/>
          <p:nvPr/>
        </p:nvSpPr>
        <p:spPr>
          <a:xfrm>
            <a:off x="2039509" y="5634776"/>
            <a:ext cx="730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9227AEE-8EDD-476F-8D8B-0A2CA0A00435}"/>
              </a:ext>
            </a:extLst>
          </p:cNvPr>
          <p:cNvSpPr txBox="1"/>
          <p:nvPr/>
        </p:nvSpPr>
        <p:spPr>
          <a:xfrm>
            <a:off x="4149451" y="5634776"/>
            <a:ext cx="4403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C28E0A9-C419-41B1-9874-9F1B981BDC6D}"/>
              </a:ext>
            </a:extLst>
          </p:cNvPr>
          <p:cNvSpPr txBox="1"/>
          <p:nvPr/>
        </p:nvSpPr>
        <p:spPr>
          <a:xfrm>
            <a:off x="3664260" y="5634776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B5E8F2C-6014-4629-8415-84704B94F31E}"/>
              </a:ext>
            </a:extLst>
          </p:cNvPr>
          <p:cNvSpPr txBox="1"/>
          <p:nvPr/>
        </p:nvSpPr>
        <p:spPr>
          <a:xfrm>
            <a:off x="2334829" y="6131251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790A672-6566-4CF7-AF67-B8F840610266}"/>
              </a:ext>
            </a:extLst>
          </p:cNvPr>
          <p:cNvSpPr txBox="1"/>
          <p:nvPr/>
        </p:nvSpPr>
        <p:spPr>
          <a:xfrm>
            <a:off x="2769830" y="6131251"/>
            <a:ext cx="4514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74F6E5D-0157-434D-AB11-C6F3F1555C9B}"/>
              </a:ext>
            </a:extLst>
          </p:cNvPr>
          <p:cNvSpPr txBox="1"/>
          <p:nvPr/>
        </p:nvSpPr>
        <p:spPr>
          <a:xfrm>
            <a:off x="4327325" y="6131251"/>
            <a:ext cx="6147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9716D5D-6BE5-4875-B300-5FE1390869A1}"/>
              </a:ext>
            </a:extLst>
          </p:cNvPr>
          <p:cNvSpPr txBox="1"/>
          <p:nvPr/>
        </p:nvSpPr>
        <p:spPr>
          <a:xfrm>
            <a:off x="5615287" y="6131251"/>
            <a:ext cx="670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吹き出し: 角を丸めた四角形 33">
            <a:extLst>
              <a:ext uri="{FF2B5EF4-FFF2-40B4-BE49-F238E27FC236}">
                <a16:creationId xmlns:a16="http://schemas.microsoft.com/office/drawing/2014/main" id="{C403260D-944E-4951-8F79-32FD11D65FC8}"/>
              </a:ext>
            </a:extLst>
          </p:cNvPr>
          <p:cNvSpPr/>
          <p:nvPr/>
        </p:nvSpPr>
        <p:spPr>
          <a:xfrm>
            <a:off x="1873365" y="5580732"/>
            <a:ext cx="6009761" cy="1101038"/>
          </a:xfrm>
          <a:prstGeom prst="wedgeRoundRectCallout">
            <a:avLst>
              <a:gd name="adj1" fmla="val -55184"/>
              <a:gd name="adj2" fmla="val -508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5FF70E22-0B47-4632-A817-20B1DF1C8380}"/>
              </a:ext>
            </a:extLst>
          </p:cNvPr>
          <p:cNvSpPr/>
          <p:nvPr/>
        </p:nvSpPr>
        <p:spPr>
          <a:xfrm>
            <a:off x="1894236" y="2092535"/>
            <a:ext cx="5341747" cy="210945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F857572-5363-46E9-9A90-4B9400631580}"/>
              </a:ext>
            </a:extLst>
          </p:cNvPr>
          <p:cNvSpPr txBox="1"/>
          <p:nvPr/>
        </p:nvSpPr>
        <p:spPr>
          <a:xfrm>
            <a:off x="6402275" y="38628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35B1E1F-3770-4761-8BA4-FA2CF610BB45}"/>
              </a:ext>
            </a:extLst>
          </p:cNvPr>
          <p:cNvSpPr txBox="1"/>
          <p:nvPr/>
        </p:nvSpPr>
        <p:spPr>
          <a:xfrm>
            <a:off x="5470425" y="392176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</p:spTree>
    <p:extLst>
      <p:ext uri="{BB962C8B-B14F-4D97-AF65-F5344CB8AC3E}">
        <p14:creationId xmlns:p14="http://schemas.microsoft.com/office/powerpoint/2010/main" val="9893669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CA0A03B-89C1-43F6-BF28-26E1F80D3481}"/>
              </a:ext>
            </a:extLst>
          </p:cNvPr>
          <p:cNvSpPr txBox="1"/>
          <p:nvPr/>
        </p:nvSpPr>
        <p:spPr>
          <a:xfrm>
            <a:off x="334735" y="993381"/>
            <a:ext cx="81700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を押したあと、操縦かんを左右にたおして発射台を動かそう！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5E1460D-9955-4912-AD98-A331B921D285}"/>
              </a:ext>
            </a:extLst>
          </p:cNvPr>
          <p:cNvSpPr txBox="1"/>
          <p:nvPr/>
        </p:nvSpPr>
        <p:spPr>
          <a:xfrm>
            <a:off x="1173174" y="1084776"/>
            <a:ext cx="255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B30263A0-C325-4F4D-A94C-83EC071DA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52" y="1175407"/>
            <a:ext cx="365769" cy="375395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EDEB3CB-9DC6-4425-B602-5877AA057178}"/>
              </a:ext>
            </a:extLst>
          </p:cNvPr>
          <p:cNvSpPr txBox="1"/>
          <p:nvPr/>
        </p:nvSpPr>
        <p:spPr>
          <a:xfrm>
            <a:off x="2555969" y="1084776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B8222C5-660C-43D5-860C-DA8167C90AE5}"/>
              </a:ext>
            </a:extLst>
          </p:cNvPr>
          <p:cNvSpPr txBox="1"/>
          <p:nvPr/>
        </p:nvSpPr>
        <p:spPr>
          <a:xfrm>
            <a:off x="3940914" y="1084776"/>
            <a:ext cx="5772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DDA4EC1-1937-4212-B079-344056104997}"/>
              </a:ext>
            </a:extLst>
          </p:cNvPr>
          <p:cNvSpPr txBox="1"/>
          <p:nvPr/>
        </p:nvSpPr>
        <p:spPr>
          <a:xfrm>
            <a:off x="6636791" y="1092559"/>
            <a:ext cx="466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15DB56-583D-4198-951F-CB1CE4FCBA26}"/>
              </a:ext>
            </a:extLst>
          </p:cNvPr>
          <p:cNvSpPr txBox="1"/>
          <p:nvPr/>
        </p:nvSpPr>
        <p:spPr>
          <a:xfrm>
            <a:off x="5664436" y="1092134"/>
            <a:ext cx="913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AFDA02B-12DC-41F3-A282-2347C539A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60381" y="4287387"/>
            <a:ext cx="2536448" cy="25364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D40B0C-54A6-445C-A2F9-A0C07F39B6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60382" y="1624323"/>
            <a:ext cx="2536448" cy="253644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578EA03-89CB-4BCF-B84F-89D5B8A9AD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9352" y="1624323"/>
            <a:ext cx="2536448" cy="253644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D311EE6-FDEE-4B00-92BD-F360890B60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9352" y="4291858"/>
            <a:ext cx="2536448" cy="2536448"/>
          </a:xfrm>
          <a:prstGeom prst="rect">
            <a:avLst/>
          </a:prstGeom>
        </p:spPr>
      </p:pic>
      <p:sp>
        <p:nvSpPr>
          <p:cNvPr id="68" name="矢印: 右 67">
            <a:extLst>
              <a:ext uri="{FF2B5EF4-FFF2-40B4-BE49-F238E27FC236}">
                <a16:creationId xmlns:a16="http://schemas.microsoft.com/office/drawing/2014/main" id="{ACB9C4B6-6EEB-49CB-A763-1A7FD4B0E17D}"/>
              </a:ext>
            </a:extLst>
          </p:cNvPr>
          <p:cNvSpPr/>
          <p:nvPr/>
        </p:nvSpPr>
        <p:spPr>
          <a:xfrm>
            <a:off x="4037400" y="28925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DC9F4A80-237E-4C16-A420-0B289AC7FEEF}"/>
              </a:ext>
            </a:extLst>
          </p:cNvPr>
          <p:cNvSpPr/>
          <p:nvPr/>
        </p:nvSpPr>
        <p:spPr>
          <a:xfrm>
            <a:off x="4050651" y="556008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C955FC1C-6310-4951-A801-F553E8A1C374}"/>
              </a:ext>
            </a:extLst>
          </p:cNvPr>
          <p:cNvSpPr txBox="1"/>
          <p:nvPr/>
        </p:nvSpPr>
        <p:spPr>
          <a:xfrm>
            <a:off x="3444846" y="2294287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左側に傾けたとき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C0D202B-6140-4D0A-AC2D-C80C9C4FB72C}"/>
              </a:ext>
            </a:extLst>
          </p:cNvPr>
          <p:cNvSpPr txBox="1"/>
          <p:nvPr/>
        </p:nvSpPr>
        <p:spPr>
          <a:xfrm>
            <a:off x="3356332" y="2364677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C1023EF-4554-4417-8359-428F6944AAD9}"/>
              </a:ext>
            </a:extLst>
          </p:cNvPr>
          <p:cNvSpPr txBox="1"/>
          <p:nvPr/>
        </p:nvSpPr>
        <p:spPr>
          <a:xfrm>
            <a:off x="4061126" y="2364677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0B8051C-F589-42C4-8FE1-5041D531ED49}"/>
              </a:ext>
            </a:extLst>
          </p:cNvPr>
          <p:cNvSpPr txBox="1"/>
          <p:nvPr/>
        </p:nvSpPr>
        <p:spPr>
          <a:xfrm>
            <a:off x="3444846" y="5011071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右側に傾けたとき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DE7DB8E-7372-47F2-8D4C-2C88BAB9FEDA}"/>
              </a:ext>
            </a:extLst>
          </p:cNvPr>
          <p:cNvSpPr txBox="1"/>
          <p:nvPr/>
        </p:nvSpPr>
        <p:spPr>
          <a:xfrm>
            <a:off x="3436231" y="5081461"/>
            <a:ext cx="738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4F070E5-862F-49C0-AE5D-80C34407E809}"/>
              </a:ext>
            </a:extLst>
          </p:cNvPr>
          <p:cNvSpPr txBox="1"/>
          <p:nvPr/>
        </p:nvSpPr>
        <p:spPr>
          <a:xfrm>
            <a:off x="4061126" y="5081461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50175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C5CD70F-AA6C-40BA-B573-128842ADE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41" y="2359908"/>
            <a:ext cx="6248092" cy="4095599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ADEECEF-97F3-48E1-89EF-1BBDC194AB63}"/>
              </a:ext>
            </a:extLst>
          </p:cNvPr>
          <p:cNvSpPr txBox="1"/>
          <p:nvPr/>
        </p:nvSpPr>
        <p:spPr>
          <a:xfrm>
            <a:off x="635914" y="1094953"/>
            <a:ext cx="70209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加速度センサーが測定した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Z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方向の値によって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に接続したサーボモーターを制御します。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DAE4843-3EDE-4374-98E6-BCA253BDFBBF}"/>
              </a:ext>
            </a:extLst>
          </p:cNvPr>
          <p:cNvSpPr txBox="1"/>
          <p:nvPr/>
        </p:nvSpPr>
        <p:spPr>
          <a:xfrm>
            <a:off x="674685" y="1161728"/>
            <a:ext cx="803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E33A4E0-CABB-4016-8150-27173393EBF6}"/>
              </a:ext>
            </a:extLst>
          </p:cNvPr>
          <p:cNvSpPr txBox="1"/>
          <p:nvPr/>
        </p:nvSpPr>
        <p:spPr>
          <a:xfrm>
            <a:off x="2442652" y="1161728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0E61F6A-D841-4ECC-BD28-D192A53E8031}"/>
              </a:ext>
            </a:extLst>
          </p:cNvPr>
          <p:cNvSpPr txBox="1"/>
          <p:nvPr/>
        </p:nvSpPr>
        <p:spPr>
          <a:xfrm>
            <a:off x="3470675" y="1161728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F368179-CA7B-428E-8B09-E82EC8579F67}"/>
              </a:ext>
            </a:extLst>
          </p:cNvPr>
          <p:cNvSpPr txBox="1"/>
          <p:nvPr/>
        </p:nvSpPr>
        <p:spPr>
          <a:xfrm>
            <a:off x="4146386" y="1151604"/>
            <a:ext cx="603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621FC11-2DF4-43D3-817C-02C4E118A790}"/>
              </a:ext>
            </a:extLst>
          </p:cNvPr>
          <p:cNvSpPr txBox="1"/>
          <p:nvPr/>
        </p:nvSpPr>
        <p:spPr>
          <a:xfrm>
            <a:off x="3321135" y="1728497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3696AA7-5664-4312-8FA9-95A433E14C9B}"/>
              </a:ext>
            </a:extLst>
          </p:cNvPr>
          <p:cNvSpPr txBox="1"/>
          <p:nvPr/>
        </p:nvSpPr>
        <p:spPr>
          <a:xfrm>
            <a:off x="6073162" y="1710741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17298221-1554-4630-B052-49172C0FB295}"/>
              </a:ext>
            </a:extLst>
          </p:cNvPr>
          <p:cNvSpPr/>
          <p:nvPr/>
        </p:nvSpPr>
        <p:spPr>
          <a:xfrm>
            <a:off x="6231819" y="3087550"/>
            <a:ext cx="2785092" cy="1149540"/>
          </a:xfrm>
          <a:prstGeom prst="wedgeRoundRectCallout">
            <a:avLst>
              <a:gd name="adj1" fmla="val 34278"/>
              <a:gd name="adj2" fmla="val 7749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1423A275-FC48-43B2-99E2-7AF1CE861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519" y="4314005"/>
            <a:ext cx="1064481" cy="1696364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74D9825-4FEF-46B7-BB59-11B3162C2B9C}"/>
              </a:ext>
            </a:extLst>
          </p:cNvPr>
          <p:cNvGrpSpPr/>
          <p:nvPr/>
        </p:nvGrpSpPr>
        <p:grpSpPr>
          <a:xfrm>
            <a:off x="6374698" y="3087550"/>
            <a:ext cx="2551514" cy="1015663"/>
            <a:chOff x="5775740" y="3140274"/>
            <a:chExt cx="2551514" cy="1015663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F05CA62-7AD1-4CEC-A700-9B9038E4C57C}"/>
                </a:ext>
              </a:extLst>
            </p:cNvPr>
            <p:cNvSpPr txBox="1"/>
            <p:nvPr/>
          </p:nvSpPr>
          <p:spPr>
            <a:xfrm>
              <a:off x="5802917" y="3140274"/>
              <a:ext cx="25243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サーボモーターの角度は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変数で制御するよ！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E768412-6BE9-4AAF-9496-F797DC62B417}"/>
                </a:ext>
              </a:extLst>
            </p:cNvPr>
            <p:cNvSpPr txBox="1"/>
            <p:nvPr/>
          </p:nvSpPr>
          <p:spPr>
            <a:xfrm>
              <a:off x="7480561" y="3213556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ED4D1E3F-BDA7-4B4E-88D1-093B8FD728F6}"/>
                </a:ext>
              </a:extLst>
            </p:cNvPr>
            <p:cNvSpPr txBox="1"/>
            <p:nvPr/>
          </p:nvSpPr>
          <p:spPr>
            <a:xfrm>
              <a:off x="5775740" y="3701285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EA46A06-658D-4628-98BF-0B5E43B2159A}"/>
                </a:ext>
              </a:extLst>
            </p:cNvPr>
            <p:cNvSpPr txBox="1"/>
            <p:nvPr/>
          </p:nvSpPr>
          <p:spPr>
            <a:xfrm>
              <a:off x="6382352" y="3701285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4AC52A5-2F58-41D7-8998-2C1BC3747A82}"/>
              </a:ext>
            </a:extLst>
          </p:cNvPr>
          <p:cNvSpPr txBox="1"/>
          <p:nvPr/>
        </p:nvSpPr>
        <p:spPr>
          <a:xfrm>
            <a:off x="941908" y="6193897"/>
            <a:ext cx="4758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サーボモーターは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度の範囲で動かします。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85C8BD-35D0-4F08-991A-B479071AEE75}"/>
              </a:ext>
            </a:extLst>
          </p:cNvPr>
          <p:cNvSpPr txBox="1"/>
          <p:nvPr/>
        </p:nvSpPr>
        <p:spPr>
          <a:xfrm>
            <a:off x="3699977" y="6266697"/>
            <a:ext cx="572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68F3061-1274-4972-9D70-91B681CA268A}"/>
              </a:ext>
            </a:extLst>
          </p:cNvPr>
          <p:cNvSpPr txBox="1"/>
          <p:nvPr/>
        </p:nvSpPr>
        <p:spPr>
          <a:xfrm>
            <a:off x="4272171" y="6267884"/>
            <a:ext cx="439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EB09C0D-0424-46B0-B1CC-E20B3712627D}"/>
              </a:ext>
            </a:extLst>
          </p:cNvPr>
          <p:cNvSpPr txBox="1"/>
          <p:nvPr/>
        </p:nvSpPr>
        <p:spPr>
          <a:xfrm>
            <a:off x="3242202" y="6275575"/>
            <a:ext cx="439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05B29E8-9200-4CE4-94E2-ABE988EA97EE}"/>
              </a:ext>
            </a:extLst>
          </p:cNvPr>
          <p:cNvGrpSpPr/>
          <p:nvPr/>
        </p:nvGrpSpPr>
        <p:grpSpPr>
          <a:xfrm>
            <a:off x="5173972" y="2489050"/>
            <a:ext cx="3829337" cy="469359"/>
            <a:chOff x="3639752" y="2146009"/>
            <a:chExt cx="3829337" cy="46935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2AB9BC4-8963-4CA8-8A17-441BB03CE8D2}"/>
                </a:ext>
              </a:extLst>
            </p:cNvPr>
            <p:cNvSpPr txBox="1"/>
            <p:nvPr/>
          </p:nvSpPr>
          <p:spPr>
            <a:xfrm>
              <a:off x="3639752" y="2146009"/>
              <a:ext cx="382933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※P14:</a:t>
              </a:r>
              <a:r>
                <a:rPr lang="ja-JP" altLang="en-US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発射台角度（左右）のサーボモーター</a:t>
              </a:r>
              <a:endPara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6045DF6-355B-4CDD-9958-49C77D0F337F}"/>
                </a:ext>
              </a:extLst>
            </p:cNvPr>
            <p:cNvSpPr txBox="1"/>
            <p:nvPr/>
          </p:nvSpPr>
          <p:spPr>
            <a:xfrm>
              <a:off x="4091228" y="2203240"/>
              <a:ext cx="12726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はっしゃだいかくど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9E77708-F423-4A07-AA1B-3A01ADF784FB}"/>
                </a:ext>
              </a:extLst>
            </p:cNvPr>
            <p:cNvSpPr txBox="1"/>
            <p:nvPr/>
          </p:nvSpPr>
          <p:spPr>
            <a:xfrm>
              <a:off x="5265007" y="2203987"/>
              <a:ext cx="5857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3664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9AC02E7-F174-4333-A591-6AAC8CBD1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568" y="5076255"/>
            <a:ext cx="1466850" cy="12192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9C34476-6149-4CF6-B534-448AE0450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853" y="2183775"/>
            <a:ext cx="3441022" cy="25108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51ADCF7-4C88-4329-8625-B51D55A39133}"/>
              </a:ext>
            </a:extLst>
          </p:cNvPr>
          <p:cNvSpPr txBox="1"/>
          <p:nvPr/>
        </p:nvSpPr>
        <p:spPr>
          <a:xfrm>
            <a:off x="457840" y="1097731"/>
            <a:ext cx="53570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左右方向の角度を保存する「変数」を準備しよう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3FFEE01-E89F-431A-86E1-BC3332F98032}"/>
              </a:ext>
            </a:extLst>
          </p:cNvPr>
          <p:cNvSpPr txBox="1"/>
          <p:nvPr/>
        </p:nvSpPr>
        <p:spPr>
          <a:xfrm>
            <a:off x="4282145" y="115822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277618-3649-4CC5-8ACB-DEF3F9584FA6}"/>
              </a:ext>
            </a:extLst>
          </p:cNvPr>
          <p:cNvSpPr txBox="1"/>
          <p:nvPr/>
        </p:nvSpPr>
        <p:spPr>
          <a:xfrm>
            <a:off x="2284203" y="1158223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A8A4F59-B20B-42B7-8C40-CA8862506C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2555" y="2697217"/>
            <a:ext cx="1581150" cy="91662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31BC4CA-9CCF-40D1-B217-AFAA9FBE9526}"/>
              </a:ext>
            </a:extLst>
          </p:cNvPr>
          <p:cNvGrpSpPr/>
          <p:nvPr/>
        </p:nvGrpSpPr>
        <p:grpSpPr>
          <a:xfrm>
            <a:off x="421197" y="1804209"/>
            <a:ext cx="4114908" cy="577081"/>
            <a:chOff x="457093" y="3743918"/>
            <a:chExt cx="4114908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5821C63-B420-4AC0-B896-93E6F96F6115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CE5555E-6B55-417C-8855-634BCE303B58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6F480D4-F8F2-4F5F-841B-D1186FD58A0E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8D2E7F7-DD4C-4F6A-865A-F8C50181E214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368EC98-5122-4A8D-B5D2-4D77A747E7CD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EE30D48C-E458-4EDB-8E76-ABEB238CCEA4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1758352" y="2986560"/>
            <a:ext cx="28466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19595E1-8250-4F0D-ABCF-F4CADBF7DCC5}"/>
              </a:ext>
            </a:extLst>
          </p:cNvPr>
          <p:cNvGrpSpPr/>
          <p:nvPr/>
        </p:nvGrpSpPr>
        <p:grpSpPr>
          <a:xfrm>
            <a:off x="1105930" y="2666963"/>
            <a:ext cx="652422" cy="639195"/>
            <a:chOff x="39456" y="2566361"/>
            <a:chExt cx="652422" cy="639195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2187036C-594F-4CD5-907B-BC3B668AD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</p:spPr>
        </p:pic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AE6AA657-B8CB-4584-AE07-2B176D4F4AE3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矢印: 右 37">
            <a:extLst>
              <a:ext uri="{FF2B5EF4-FFF2-40B4-BE49-F238E27FC236}">
                <a16:creationId xmlns:a16="http://schemas.microsoft.com/office/drawing/2014/main" id="{1F0F6013-957A-4BE8-8988-245B6F5964B4}"/>
              </a:ext>
            </a:extLst>
          </p:cNvPr>
          <p:cNvSpPr/>
          <p:nvPr/>
        </p:nvSpPr>
        <p:spPr>
          <a:xfrm>
            <a:off x="4155964" y="291356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C70E1ED9-FD00-4C86-A960-1F9EEBC76693}"/>
              </a:ext>
            </a:extLst>
          </p:cNvPr>
          <p:cNvSpPr/>
          <p:nvPr/>
        </p:nvSpPr>
        <p:spPr>
          <a:xfrm>
            <a:off x="2057335" y="2747141"/>
            <a:ext cx="1360567" cy="394886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F317C59A-C845-456A-89C9-626053AD7691}"/>
              </a:ext>
            </a:extLst>
          </p:cNvPr>
          <p:cNvSpPr/>
          <p:nvPr/>
        </p:nvSpPr>
        <p:spPr>
          <a:xfrm>
            <a:off x="5878145" y="3291829"/>
            <a:ext cx="2649122" cy="448669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C347C5C-8580-4E54-B717-BE2BEAACE36E}"/>
              </a:ext>
            </a:extLst>
          </p:cNvPr>
          <p:cNvGrpSpPr/>
          <p:nvPr/>
        </p:nvGrpSpPr>
        <p:grpSpPr>
          <a:xfrm>
            <a:off x="434781" y="4124119"/>
            <a:ext cx="5305330" cy="1131079"/>
            <a:chOff x="718593" y="5005068"/>
            <a:chExt cx="5305330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D4C544-F9EB-4D67-B3A2-F10D7DEC6AAA}"/>
                </a:ext>
              </a:extLst>
            </p:cNvPr>
            <p:cNvSpPr txBox="1"/>
            <p:nvPr/>
          </p:nvSpPr>
          <p:spPr>
            <a:xfrm>
              <a:off x="804360" y="5005068"/>
              <a:ext cx="52195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変数の名前「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yoko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」を入力し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AD8508C-C961-4387-8544-B4BBCC3061CB}"/>
                </a:ext>
              </a:extLst>
            </p:cNvPr>
            <p:cNvSpPr txBox="1"/>
            <p:nvPr/>
          </p:nvSpPr>
          <p:spPr>
            <a:xfrm>
              <a:off x="718593" y="5078677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9903E70-8350-48C0-8F45-933E21BAE9D5}"/>
                </a:ext>
              </a:extLst>
            </p:cNvPr>
            <p:cNvSpPr txBox="1"/>
            <p:nvPr/>
          </p:nvSpPr>
          <p:spPr>
            <a:xfrm>
              <a:off x="1439313" y="5078677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7E689C7-D267-4228-8B36-8B38E9A449FD}"/>
                </a:ext>
              </a:extLst>
            </p:cNvPr>
            <p:cNvSpPr txBox="1"/>
            <p:nvPr/>
          </p:nvSpPr>
          <p:spPr>
            <a:xfrm>
              <a:off x="2994346" y="5638293"/>
              <a:ext cx="1089122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4D09526-DDB3-4B1E-BE19-E15B9312853C}"/>
                </a:ext>
              </a:extLst>
            </p:cNvPr>
            <p:cNvSpPr txBox="1"/>
            <p:nvPr/>
          </p:nvSpPr>
          <p:spPr>
            <a:xfrm>
              <a:off x="4872916" y="5622500"/>
              <a:ext cx="39075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A685DBA-9309-459E-9DFC-C7AE92B2154C}"/>
                </a:ext>
              </a:extLst>
            </p:cNvPr>
            <p:cNvSpPr txBox="1"/>
            <p:nvPr/>
          </p:nvSpPr>
          <p:spPr>
            <a:xfrm>
              <a:off x="729474" y="5632145"/>
              <a:ext cx="825337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E7D9EF7-A697-4948-B0A6-AE0122D9740F}"/>
                </a:ext>
              </a:extLst>
            </p:cNvPr>
            <p:cNvSpPr txBox="1"/>
            <p:nvPr/>
          </p:nvSpPr>
          <p:spPr>
            <a:xfrm>
              <a:off x="1504697" y="5632145"/>
              <a:ext cx="61157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E232D7F-258F-453D-8257-4BAE4DF18655}"/>
              </a:ext>
            </a:extLst>
          </p:cNvPr>
          <p:cNvSpPr txBox="1"/>
          <p:nvPr/>
        </p:nvSpPr>
        <p:spPr>
          <a:xfrm>
            <a:off x="3387425" y="115822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A12DC47-0214-4A00-A1D9-728B6DD2300D}"/>
              </a:ext>
            </a:extLst>
          </p:cNvPr>
          <p:cNvSpPr txBox="1"/>
          <p:nvPr/>
        </p:nvSpPr>
        <p:spPr>
          <a:xfrm>
            <a:off x="1553043" y="1158223"/>
            <a:ext cx="693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2D70870-9156-46B8-AE8D-763F8DDA3201}"/>
              </a:ext>
            </a:extLst>
          </p:cNvPr>
          <p:cNvSpPr txBox="1"/>
          <p:nvPr/>
        </p:nvSpPr>
        <p:spPr>
          <a:xfrm>
            <a:off x="408997" y="1166618"/>
            <a:ext cx="11990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35093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F196D85-0C79-4606-9390-CBBBAAE5E94C}"/>
              </a:ext>
            </a:extLst>
          </p:cNvPr>
          <p:cNvSpPr txBox="1"/>
          <p:nvPr/>
        </p:nvSpPr>
        <p:spPr>
          <a:xfrm>
            <a:off x="517139" y="1028826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左側に傾けたとき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9BD2743-42A2-473B-A13C-920C9E6EAA4C}"/>
              </a:ext>
            </a:extLst>
          </p:cNvPr>
          <p:cNvSpPr txBox="1"/>
          <p:nvPr/>
        </p:nvSpPr>
        <p:spPr>
          <a:xfrm>
            <a:off x="428625" y="1099216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86AB4EA-E469-4A65-9CEB-22ECAF87B8CF}"/>
              </a:ext>
            </a:extLst>
          </p:cNvPr>
          <p:cNvSpPr txBox="1"/>
          <p:nvPr/>
        </p:nvSpPr>
        <p:spPr>
          <a:xfrm>
            <a:off x="1133419" y="1099216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38B2D55-A050-4E92-9826-2621F638F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45" y="2626405"/>
            <a:ext cx="3495675" cy="1123950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470324F-C8A6-4085-8527-C64B963DD84E}"/>
              </a:ext>
            </a:extLst>
          </p:cNvPr>
          <p:cNvGrpSpPr/>
          <p:nvPr/>
        </p:nvGrpSpPr>
        <p:grpSpPr>
          <a:xfrm>
            <a:off x="55017" y="2772497"/>
            <a:ext cx="652422" cy="639195"/>
            <a:chOff x="303415" y="2322618"/>
            <a:chExt cx="652422" cy="639195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3FA3B749-FF92-4BF5-B47D-A5EDFD70C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9DE5A02E-603C-447E-8E10-941EA1D63675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88671B50-3328-42FE-9BC9-8982A449D92F}"/>
              </a:ext>
            </a:extLst>
          </p:cNvPr>
          <p:cNvCxnSpPr>
            <a:cxnSpLocks/>
          </p:cNvCxnSpPr>
          <p:nvPr/>
        </p:nvCxnSpPr>
        <p:spPr>
          <a:xfrm>
            <a:off x="719521" y="3035468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36D4F333-18EC-436E-8EA7-D051500CF221}"/>
              </a:ext>
            </a:extLst>
          </p:cNvPr>
          <p:cNvGrpSpPr/>
          <p:nvPr/>
        </p:nvGrpSpPr>
        <p:grpSpPr>
          <a:xfrm>
            <a:off x="3029800" y="1890470"/>
            <a:ext cx="652422" cy="639195"/>
            <a:chOff x="1474370" y="1416177"/>
            <a:chExt cx="652422" cy="639195"/>
          </a:xfrm>
        </p:grpSpPr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C7B86C91-BEA7-4AAA-BA0B-15E53C0012EE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E617A34F-E375-45E4-A199-304DF06CB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19894367-5806-42E3-9566-59B1E4B8260C}"/>
              </a:ext>
            </a:extLst>
          </p:cNvPr>
          <p:cNvGrpSpPr/>
          <p:nvPr/>
        </p:nvGrpSpPr>
        <p:grpSpPr>
          <a:xfrm>
            <a:off x="1772000" y="1890470"/>
            <a:ext cx="652422" cy="639195"/>
            <a:chOff x="2525677" y="1416176"/>
            <a:chExt cx="652422" cy="639195"/>
          </a:xfrm>
        </p:grpSpPr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99050CDE-9408-49BE-AF11-1862CD5AC577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54B48BFE-EB95-4ECE-B92F-C3D663079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36F3325-ADA5-43CC-837C-49680A21D45F}"/>
              </a:ext>
            </a:extLst>
          </p:cNvPr>
          <p:cNvCxnSpPr>
            <a:cxnSpLocks/>
          </p:cNvCxnSpPr>
          <p:nvPr/>
        </p:nvCxnSpPr>
        <p:spPr>
          <a:xfrm>
            <a:off x="3356012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FCD10EE-6057-48F6-A5C3-A3F974BBA528}"/>
              </a:ext>
            </a:extLst>
          </p:cNvPr>
          <p:cNvCxnSpPr>
            <a:cxnSpLocks/>
          </p:cNvCxnSpPr>
          <p:nvPr/>
        </p:nvCxnSpPr>
        <p:spPr>
          <a:xfrm>
            <a:off x="2097318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72ECDD7-B18A-4FAD-AA1B-7BBA10197EC2}"/>
              </a:ext>
            </a:extLst>
          </p:cNvPr>
          <p:cNvGrpSpPr/>
          <p:nvPr/>
        </p:nvGrpSpPr>
        <p:grpSpPr>
          <a:xfrm>
            <a:off x="4769928" y="2734399"/>
            <a:ext cx="3712852" cy="823031"/>
            <a:chOff x="4711627" y="2012635"/>
            <a:chExt cx="3712852" cy="82303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5D2D603-5D03-4A94-8606-3B7166AD4071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5AD01BB-B302-40B9-BE55-265F8BB9296E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900AE0A-2731-4C6B-9826-3193AF2704DD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54FAD64-6006-4F5B-BBC3-2BC2D89F4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FA4FFF9-A480-4B90-9C50-C50699EFDB77}"/>
              </a:ext>
            </a:extLst>
          </p:cNvPr>
          <p:cNvGrpSpPr/>
          <p:nvPr/>
        </p:nvGrpSpPr>
        <p:grpSpPr>
          <a:xfrm>
            <a:off x="885298" y="4232570"/>
            <a:ext cx="7368515" cy="1685077"/>
            <a:chOff x="859471" y="3971666"/>
            <a:chExt cx="7368515" cy="1685077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54C5640-A744-4218-8C7C-BD7FA6F31F08}"/>
                </a:ext>
              </a:extLst>
            </p:cNvPr>
            <p:cNvSpPr txBox="1"/>
            <p:nvPr/>
          </p:nvSpPr>
          <p:spPr>
            <a:xfrm>
              <a:off x="859471" y="3971666"/>
              <a:ext cx="73685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を選んで「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Z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5FD3C9D-94B4-4C6A-8C9C-431A082B596A}"/>
                </a:ext>
              </a:extLst>
            </p:cNvPr>
            <p:cNvSpPr txBox="1"/>
            <p:nvPr/>
          </p:nvSpPr>
          <p:spPr>
            <a:xfrm>
              <a:off x="1002526" y="403455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D11AA48-A40F-4A64-99B0-60DBB702FC5B}"/>
                </a:ext>
              </a:extLst>
            </p:cNvPr>
            <p:cNvSpPr txBox="1"/>
            <p:nvPr/>
          </p:nvSpPr>
          <p:spPr>
            <a:xfrm>
              <a:off x="3544029" y="404380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E006797-0943-43A1-9B6B-86CBF77BC4A3}"/>
                </a:ext>
              </a:extLst>
            </p:cNvPr>
            <p:cNvSpPr txBox="1"/>
            <p:nvPr/>
          </p:nvSpPr>
          <p:spPr>
            <a:xfrm>
              <a:off x="4229089" y="457686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AF00357-812E-437A-BC89-81C8CA8D5EF4}"/>
                </a:ext>
              </a:extLst>
            </p:cNvPr>
            <p:cNvSpPr txBox="1"/>
            <p:nvPr/>
          </p:nvSpPr>
          <p:spPr>
            <a:xfrm>
              <a:off x="1029375" y="45880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CCF4157-DAED-4F78-9EC8-AD5BFFA09989}"/>
                </a:ext>
              </a:extLst>
            </p:cNvPr>
            <p:cNvSpPr txBox="1"/>
            <p:nvPr/>
          </p:nvSpPr>
          <p:spPr>
            <a:xfrm>
              <a:off x="3878798" y="5134963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4F3B437-A831-4935-B01E-D68A319C8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24422" y="4172351"/>
              <a:ext cx="1036410" cy="327688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643F2908-CC5D-478C-9B84-4DFADCF21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45927" y="4699971"/>
              <a:ext cx="1386960" cy="358171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0CBCEB3-FE92-4944-978E-0E8282FFF9A7}"/>
                </a:ext>
              </a:extLst>
            </p:cNvPr>
            <p:cNvSpPr txBox="1"/>
            <p:nvPr/>
          </p:nvSpPr>
          <p:spPr>
            <a:xfrm>
              <a:off x="5248265" y="4588086"/>
              <a:ext cx="735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4B39514-7842-47CC-9E2C-AEA091F4F582}"/>
                </a:ext>
              </a:extLst>
            </p:cNvPr>
            <p:cNvSpPr txBox="1"/>
            <p:nvPr/>
          </p:nvSpPr>
          <p:spPr>
            <a:xfrm>
              <a:off x="7327160" y="458808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09385DFA-47DE-4360-BFB8-490D44D61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41856" y="5261504"/>
              <a:ext cx="2110923" cy="365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57971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ADFC865-EE05-4E65-ABF1-F50799284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96" y="2301024"/>
            <a:ext cx="2657475" cy="13239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470324F-C8A6-4085-8527-C64B963DD84E}"/>
              </a:ext>
            </a:extLst>
          </p:cNvPr>
          <p:cNvGrpSpPr/>
          <p:nvPr/>
        </p:nvGrpSpPr>
        <p:grpSpPr>
          <a:xfrm>
            <a:off x="117160" y="2390759"/>
            <a:ext cx="652422" cy="639195"/>
            <a:chOff x="303415" y="2322618"/>
            <a:chExt cx="652422" cy="639195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3FA3B749-FF92-4BF5-B47D-A5EDFD70C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9DE5A02E-603C-447E-8E10-941EA1D63675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88671B50-3328-42FE-9BC9-8982A449D92F}"/>
              </a:ext>
            </a:extLst>
          </p:cNvPr>
          <p:cNvCxnSpPr>
            <a:cxnSpLocks/>
          </p:cNvCxnSpPr>
          <p:nvPr/>
        </p:nvCxnSpPr>
        <p:spPr>
          <a:xfrm>
            <a:off x="781664" y="265373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36D4F333-18EC-436E-8EA7-D051500CF221}"/>
              </a:ext>
            </a:extLst>
          </p:cNvPr>
          <p:cNvGrpSpPr/>
          <p:nvPr/>
        </p:nvGrpSpPr>
        <p:grpSpPr>
          <a:xfrm>
            <a:off x="2382174" y="1579398"/>
            <a:ext cx="652422" cy="639195"/>
            <a:chOff x="1474370" y="1416177"/>
            <a:chExt cx="652422" cy="639195"/>
          </a:xfrm>
        </p:grpSpPr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C7B86C91-BEA7-4AAA-BA0B-15E53C0012EE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E617A34F-E375-45E4-A199-304DF06CB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36F3325-ADA5-43CC-837C-49680A21D45F}"/>
              </a:ext>
            </a:extLst>
          </p:cNvPr>
          <p:cNvCxnSpPr>
            <a:cxnSpLocks/>
          </p:cNvCxnSpPr>
          <p:nvPr/>
        </p:nvCxnSpPr>
        <p:spPr>
          <a:xfrm>
            <a:off x="2708386" y="2210789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FCD10EE-6057-48F6-A5C3-A3F974BBA528}"/>
              </a:ext>
            </a:extLst>
          </p:cNvPr>
          <p:cNvCxnSpPr>
            <a:cxnSpLocks/>
          </p:cNvCxnSpPr>
          <p:nvPr/>
        </p:nvCxnSpPr>
        <p:spPr>
          <a:xfrm>
            <a:off x="1951508" y="2218982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72ECDD7-B18A-4FAD-AA1B-7BBA10197EC2}"/>
              </a:ext>
            </a:extLst>
          </p:cNvPr>
          <p:cNvGrpSpPr/>
          <p:nvPr/>
        </p:nvGrpSpPr>
        <p:grpSpPr>
          <a:xfrm>
            <a:off x="4832071" y="2352661"/>
            <a:ext cx="3712852" cy="823031"/>
            <a:chOff x="4711627" y="2012635"/>
            <a:chExt cx="3712852" cy="82303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5D2D603-5D03-4A94-8606-3B7166AD4071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5AD01BB-B302-40B9-BE55-265F8BB9296E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900AE0A-2731-4C6B-9826-3193AF2704DD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54FAD64-6006-4F5B-BBC3-2BC2D89F4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73E95943-4991-42A8-8002-07CE528003AA}"/>
              </a:ext>
            </a:extLst>
          </p:cNvPr>
          <p:cNvGrpSpPr/>
          <p:nvPr/>
        </p:nvGrpSpPr>
        <p:grpSpPr>
          <a:xfrm>
            <a:off x="1625297" y="1569920"/>
            <a:ext cx="652422" cy="639195"/>
            <a:chOff x="648737" y="2314422"/>
            <a:chExt cx="652422" cy="6391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6FBE634A-F463-4A7A-AE35-271014206D81}"/>
                </a:ext>
              </a:extLst>
            </p:cNvPr>
            <p:cNvSpPr/>
            <p:nvPr/>
          </p:nvSpPr>
          <p:spPr>
            <a:xfrm>
              <a:off x="648737" y="2314422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F904A5D0-A56D-4BF8-9E58-550F054A5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192" y="2386369"/>
              <a:ext cx="466725" cy="495300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5176259-D1C0-4856-BD92-E54A76E926C1}"/>
              </a:ext>
            </a:extLst>
          </p:cNvPr>
          <p:cNvGrpSpPr/>
          <p:nvPr/>
        </p:nvGrpSpPr>
        <p:grpSpPr>
          <a:xfrm>
            <a:off x="1033014" y="3985670"/>
            <a:ext cx="5817343" cy="1131079"/>
            <a:chOff x="947441" y="3557867"/>
            <a:chExt cx="5817343" cy="1131079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54C5640-A744-4218-8C7C-BD7FA6F31F08}"/>
                </a:ext>
              </a:extLst>
            </p:cNvPr>
            <p:cNvSpPr txBox="1"/>
            <p:nvPr/>
          </p:nvSpPr>
          <p:spPr>
            <a:xfrm>
              <a:off x="947441" y="3557867"/>
              <a:ext cx="58173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を選んで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5FD3C9D-94B4-4C6A-8C9C-431A082B596A}"/>
                </a:ext>
              </a:extLst>
            </p:cNvPr>
            <p:cNvSpPr txBox="1"/>
            <p:nvPr/>
          </p:nvSpPr>
          <p:spPr>
            <a:xfrm>
              <a:off x="1090496" y="362075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D11AA48-A40F-4A64-99B0-60DBB702FC5B}"/>
                </a:ext>
              </a:extLst>
            </p:cNvPr>
            <p:cNvSpPr txBox="1"/>
            <p:nvPr/>
          </p:nvSpPr>
          <p:spPr>
            <a:xfrm>
              <a:off x="3631999" y="36300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E006797-0943-43A1-9B6B-86CBF77BC4A3}"/>
                </a:ext>
              </a:extLst>
            </p:cNvPr>
            <p:cNvSpPr txBox="1"/>
            <p:nvPr/>
          </p:nvSpPr>
          <p:spPr>
            <a:xfrm>
              <a:off x="2950625" y="416381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AF00357-812E-437A-BC89-81C8CA8D5EF4}"/>
                </a:ext>
              </a:extLst>
            </p:cNvPr>
            <p:cNvSpPr txBox="1"/>
            <p:nvPr/>
          </p:nvSpPr>
          <p:spPr>
            <a:xfrm>
              <a:off x="1117345" y="4174288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CCF4157-DAED-4F78-9EC8-AD5BFFA09989}"/>
                </a:ext>
              </a:extLst>
            </p:cNvPr>
            <p:cNvSpPr txBox="1"/>
            <p:nvPr/>
          </p:nvSpPr>
          <p:spPr>
            <a:xfrm>
              <a:off x="5528762" y="4163814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4F3B437-A831-4935-B01E-D68A319C8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12392" y="3758552"/>
              <a:ext cx="1036410" cy="327688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13FCE8A-F66C-42D0-B80A-D7CEF1FB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19929" y="4338501"/>
              <a:ext cx="457240" cy="320068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61D54346-424D-4677-B8DF-A7E657EAA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774297" y="4277536"/>
              <a:ext cx="1150720" cy="381033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B4B7911-09DA-453F-9E0A-BFA42AA12C8C}"/>
              </a:ext>
            </a:extLst>
          </p:cNvPr>
          <p:cNvGrpSpPr/>
          <p:nvPr/>
        </p:nvGrpSpPr>
        <p:grpSpPr>
          <a:xfrm>
            <a:off x="1033014" y="5361187"/>
            <a:ext cx="7682361" cy="616421"/>
            <a:chOff x="1033014" y="5068222"/>
            <a:chExt cx="7682361" cy="61642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E851027-B6AF-4E42-B8A1-D6B2C386E905}"/>
                </a:ext>
              </a:extLst>
            </p:cNvPr>
            <p:cNvSpPr txBox="1"/>
            <p:nvPr/>
          </p:nvSpPr>
          <p:spPr>
            <a:xfrm>
              <a:off x="1033014" y="5068222"/>
              <a:ext cx="76823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　を選んで「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ずつ変える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B11D218-7EA6-43D7-ACDB-4518BA4755B4}"/>
                </a:ext>
              </a:extLst>
            </p:cNvPr>
            <p:cNvSpPr txBox="1"/>
            <p:nvPr/>
          </p:nvSpPr>
          <p:spPr>
            <a:xfrm>
              <a:off x="4641261" y="51242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18E953E-EE5A-4C5D-B706-765824B9E5AE}"/>
                </a:ext>
              </a:extLst>
            </p:cNvPr>
            <p:cNvSpPr txBox="1"/>
            <p:nvPr/>
          </p:nvSpPr>
          <p:spPr>
            <a:xfrm>
              <a:off x="1202918" y="5123313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583296F-E179-4BE0-814A-572DE4DEF36B}"/>
                </a:ext>
              </a:extLst>
            </p:cNvPr>
            <p:cNvSpPr txBox="1"/>
            <p:nvPr/>
          </p:nvSpPr>
          <p:spPr>
            <a:xfrm>
              <a:off x="6356960" y="5127831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D05B5ED-62DC-4D3B-BED7-B6D9B3CC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43173" y="5212162"/>
              <a:ext cx="1950889" cy="472481"/>
            </a:xfrm>
            <a:prstGeom prst="rect">
              <a:avLst/>
            </a:prstGeom>
          </p:spPr>
        </p:pic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10F8535C-4511-4AF9-8073-AD0CC2991E37}"/>
                </a:ext>
              </a:extLst>
            </p:cNvPr>
            <p:cNvSpPr txBox="1"/>
            <p:nvPr/>
          </p:nvSpPr>
          <p:spPr>
            <a:xfrm>
              <a:off x="7371392" y="5141069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6068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748AE783-249C-4DB2-8F51-FB1EC66F6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92" y="2251479"/>
            <a:ext cx="3697597" cy="1188873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D4769AFD-8968-454F-916B-EBEBD28A1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01" y="3600858"/>
            <a:ext cx="2810980" cy="1400452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59B50F0-8268-43DE-A75F-6571F5EC0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5264" y="2251479"/>
            <a:ext cx="3429000" cy="1971675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BB5E06F-3D10-41BA-8AEF-9BF4BEED1C43}"/>
              </a:ext>
            </a:extLst>
          </p:cNvPr>
          <p:cNvSpPr/>
          <p:nvPr/>
        </p:nvSpPr>
        <p:spPr>
          <a:xfrm>
            <a:off x="559038" y="2794403"/>
            <a:ext cx="3412745" cy="3284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FED45596-23EB-4C14-87E4-E2CF11AED9B3}"/>
              </a:ext>
            </a:extLst>
          </p:cNvPr>
          <p:cNvCxnSpPr>
            <a:cxnSpLocks/>
            <a:stCxn id="46" idx="1"/>
          </p:cNvCxnSpPr>
          <p:nvPr/>
        </p:nvCxnSpPr>
        <p:spPr>
          <a:xfrm flipH="1" flipV="1">
            <a:off x="997973" y="3059728"/>
            <a:ext cx="678128" cy="12413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FEEAFA26-7341-4BE6-8387-FFF2B34E1467}"/>
              </a:ext>
            </a:extLst>
          </p:cNvPr>
          <p:cNvGrpSpPr/>
          <p:nvPr/>
        </p:nvGrpSpPr>
        <p:grpSpPr>
          <a:xfrm>
            <a:off x="77283" y="1279610"/>
            <a:ext cx="3348892" cy="577081"/>
            <a:chOff x="5366483" y="3039239"/>
            <a:chExt cx="3348892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75F4EEE-452A-4C2F-ADB2-A22D60E14DE5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99AFA7A-189D-457E-A43A-C639B1A6B8AD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896420D-0212-4688-A5A9-9C864900BC25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C307DD-BB00-4573-B915-6CE5AC6F571E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6" name="矢印: 右 55">
            <a:extLst>
              <a:ext uri="{FF2B5EF4-FFF2-40B4-BE49-F238E27FC236}">
                <a16:creationId xmlns:a16="http://schemas.microsoft.com/office/drawing/2014/main" id="{1B88F65A-3D3D-4487-8F54-2759294B64ED}"/>
              </a:ext>
            </a:extLst>
          </p:cNvPr>
          <p:cNvSpPr/>
          <p:nvPr/>
        </p:nvSpPr>
        <p:spPr>
          <a:xfrm>
            <a:off x="4326479" y="268446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926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657E009-EEE6-4DDC-9333-072875F93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654" y="2688184"/>
            <a:ext cx="3419475" cy="1095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F196D85-0C79-4606-9390-CBBBAAE5E94C}"/>
              </a:ext>
            </a:extLst>
          </p:cNvPr>
          <p:cNvSpPr txBox="1"/>
          <p:nvPr/>
        </p:nvSpPr>
        <p:spPr>
          <a:xfrm>
            <a:off x="517139" y="1028826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右側に傾けたとき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9BD2743-42A2-473B-A13C-920C9E6EAA4C}"/>
              </a:ext>
            </a:extLst>
          </p:cNvPr>
          <p:cNvSpPr txBox="1"/>
          <p:nvPr/>
        </p:nvSpPr>
        <p:spPr>
          <a:xfrm>
            <a:off x="428625" y="1099216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86AB4EA-E469-4A65-9CEB-22ECAF87B8CF}"/>
              </a:ext>
            </a:extLst>
          </p:cNvPr>
          <p:cNvSpPr txBox="1"/>
          <p:nvPr/>
        </p:nvSpPr>
        <p:spPr>
          <a:xfrm>
            <a:off x="1133419" y="1099216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470324F-C8A6-4085-8527-C64B963DD84E}"/>
              </a:ext>
            </a:extLst>
          </p:cNvPr>
          <p:cNvGrpSpPr/>
          <p:nvPr/>
        </p:nvGrpSpPr>
        <p:grpSpPr>
          <a:xfrm>
            <a:off x="55017" y="2772497"/>
            <a:ext cx="652422" cy="639195"/>
            <a:chOff x="303415" y="2322618"/>
            <a:chExt cx="652422" cy="639195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3FA3B749-FF92-4BF5-B47D-A5EDFD70C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9DE5A02E-603C-447E-8E10-941EA1D63675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88671B50-3328-42FE-9BC9-8982A449D92F}"/>
              </a:ext>
            </a:extLst>
          </p:cNvPr>
          <p:cNvCxnSpPr>
            <a:cxnSpLocks/>
          </p:cNvCxnSpPr>
          <p:nvPr/>
        </p:nvCxnSpPr>
        <p:spPr>
          <a:xfrm>
            <a:off x="719521" y="3035468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36D4F333-18EC-436E-8EA7-D051500CF221}"/>
              </a:ext>
            </a:extLst>
          </p:cNvPr>
          <p:cNvGrpSpPr/>
          <p:nvPr/>
        </p:nvGrpSpPr>
        <p:grpSpPr>
          <a:xfrm>
            <a:off x="3029800" y="1890470"/>
            <a:ext cx="652422" cy="639195"/>
            <a:chOff x="1474370" y="1416177"/>
            <a:chExt cx="652422" cy="639195"/>
          </a:xfrm>
        </p:grpSpPr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C7B86C91-BEA7-4AAA-BA0B-15E53C0012EE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E617A34F-E375-45E4-A199-304DF06CB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19894367-5806-42E3-9566-59B1E4B8260C}"/>
              </a:ext>
            </a:extLst>
          </p:cNvPr>
          <p:cNvGrpSpPr/>
          <p:nvPr/>
        </p:nvGrpSpPr>
        <p:grpSpPr>
          <a:xfrm>
            <a:off x="1772000" y="1890470"/>
            <a:ext cx="652422" cy="639195"/>
            <a:chOff x="2525677" y="1416176"/>
            <a:chExt cx="652422" cy="639195"/>
          </a:xfrm>
        </p:grpSpPr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99050CDE-9408-49BE-AF11-1862CD5AC577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54B48BFE-EB95-4ECE-B92F-C3D663079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36F3325-ADA5-43CC-837C-49680A21D45F}"/>
              </a:ext>
            </a:extLst>
          </p:cNvPr>
          <p:cNvCxnSpPr>
            <a:cxnSpLocks/>
          </p:cNvCxnSpPr>
          <p:nvPr/>
        </p:nvCxnSpPr>
        <p:spPr>
          <a:xfrm>
            <a:off x="3356012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FCD10EE-6057-48F6-A5C3-A3F974BBA528}"/>
              </a:ext>
            </a:extLst>
          </p:cNvPr>
          <p:cNvCxnSpPr>
            <a:cxnSpLocks/>
          </p:cNvCxnSpPr>
          <p:nvPr/>
        </p:nvCxnSpPr>
        <p:spPr>
          <a:xfrm>
            <a:off x="2097318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72ECDD7-B18A-4FAD-AA1B-7BBA10197EC2}"/>
              </a:ext>
            </a:extLst>
          </p:cNvPr>
          <p:cNvGrpSpPr/>
          <p:nvPr/>
        </p:nvGrpSpPr>
        <p:grpSpPr>
          <a:xfrm>
            <a:off x="4769928" y="2734399"/>
            <a:ext cx="3712852" cy="823031"/>
            <a:chOff x="4711627" y="2012635"/>
            <a:chExt cx="3712852" cy="82303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5D2D603-5D03-4A94-8606-3B7166AD4071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5AD01BB-B302-40B9-BE55-265F8BB9296E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900AE0A-2731-4C6B-9826-3193AF2704DD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54FAD64-6006-4F5B-BBC3-2BC2D89F4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231BA7F-0B7F-4ECF-85D2-83A62F58299D}"/>
              </a:ext>
            </a:extLst>
          </p:cNvPr>
          <p:cNvGrpSpPr/>
          <p:nvPr/>
        </p:nvGrpSpPr>
        <p:grpSpPr>
          <a:xfrm>
            <a:off x="885298" y="4232570"/>
            <a:ext cx="7368515" cy="1685077"/>
            <a:chOff x="885298" y="4232570"/>
            <a:chExt cx="7368515" cy="1685077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54C5640-A744-4218-8C7C-BD7FA6F31F08}"/>
                </a:ext>
              </a:extLst>
            </p:cNvPr>
            <p:cNvSpPr txBox="1"/>
            <p:nvPr/>
          </p:nvSpPr>
          <p:spPr>
            <a:xfrm>
              <a:off x="885298" y="4232570"/>
              <a:ext cx="73685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を選んで「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Z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5FD3C9D-94B4-4C6A-8C9C-431A082B596A}"/>
                </a:ext>
              </a:extLst>
            </p:cNvPr>
            <p:cNvSpPr txBox="1"/>
            <p:nvPr/>
          </p:nvSpPr>
          <p:spPr>
            <a:xfrm>
              <a:off x="1028353" y="429545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D11AA48-A40F-4A64-99B0-60DBB702FC5B}"/>
                </a:ext>
              </a:extLst>
            </p:cNvPr>
            <p:cNvSpPr txBox="1"/>
            <p:nvPr/>
          </p:nvSpPr>
          <p:spPr>
            <a:xfrm>
              <a:off x="3569856" y="43047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E006797-0943-43A1-9B6B-86CBF77BC4A3}"/>
                </a:ext>
              </a:extLst>
            </p:cNvPr>
            <p:cNvSpPr txBox="1"/>
            <p:nvPr/>
          </p:nvSpPr>
          <p:spPr>
            <a:xfrm>
              <a:off x="4254916" y="48377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AF00357-812E-437A-BC89-81C8CA8D5EF4}"/>
                </a:ext>
              </a:extLst>
            </p:cNvPr>
            <p:cNvSpPr txBox="1"/>
            <p:nvPr/>
          </p:nvSpPr>
          <p:spPr>
            <a:xfrm>
              <a:off x="1055202" y="48489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CCF4157-DAED-4F78-9EC8-AD5BFFA09989}"/>
                </a:ext>
              </a:extLst>
            </p:cNvPr>
            <p:cNvSpPr txBox="1"/>
            <p:nvPr/>
          </p:nvSpPr>
          <p:spPr>
            <a:xfrm>
              <a:off x="3904625" y="539586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643F2908-CC5D-478C-9B84-4DFADCF21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71754" y="4960875"/>
              <a:ext cx="1386960" cy="358171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0CBCEB3-FE92-4944-978E-0E8282FFF9A7}"/>
                </a:ext>
              </a:extLst>
            </p:cNvPr>
            <p:cNvSpPr txBox="1"/>
            <p:nvPr/>
          </p:nvSpPr>
          <p:spPr>
            <a:xfrm>
              <a:off x="5274092" y="4848990"/>
              <a:ext cx="735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4B39514-7842-47CC-9E2C-AEA091F4F582}"/>
                </a:ext>
              </a:extLst>
            </p:cNvPr>
            <p:cNvSpPr txBox="1"/>
            <p:nvPr/>
          </p:nvSpPr>
          <p:spPr>
            <a:xfrm>
              <a:off x="7352987" y="484899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0F723D5-8432-46E6-AE7D-EF1F7ED1E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06508" y="4425288"/>
              <a:ext cx="1013548" cy="335309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1FD7D0A-9E6F-4FA5-B60C-1683BAC4D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60288" y="5488902"/>
              <a:ext cx="2110923" cy="419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6977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49512194-9AE9-41A8-BC70-DDBAC793F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65" y="2328754"/>
            <a:ext cx="2609850" cy="12763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470324F-C8A6-4085-8527-C64B963DD84E}"/>
              </a:ext>
            </a:extLst>
          </p:cNvPr>
          <p:cNvGrpSpPr/>
          <p:nvPr/>
        </p:nvGrpSpPr>
        <p:grpSpPr>
          <a:xfrm>
            <a:off x="117160" y="2390759"/>
            <a:ext cx="652422" cy="639195"/>
            <a:chOff x="303415" y="2322618"/>
            <a:chExt cx="652422" cy="639195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3FA3B749-FF92-4BF5-B47D-A5EDFD70C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9DE5A02E-603C-447E-8E10-941EA1D63675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88671B50-3328-42FE-9BC9-8982A449D92F}"/>
              </a:ext>
            </a:extLst>
          </p:cNvPr>
          <p:cNvCxnSpPr>
            <a:cxnSpLocks/>
          </p:cNvCxnSpPr>
          <p:nvPr/>
        </p:nvCxnSpPr>
        <p:spPr>
          <a:xfrm>
            <a:off x="781664" y="265373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36D4F333-18EC-436E-8EA7-D051500CF221}"/>
              </a:ext>
            </a:extLst>
          </p:cNvPr>
          <p:cNvGrpSpPr/>
          <p:nvPr/>
        </p:nvGrpSpPr>
        <p:grpSpPr>
          <a:xfrm>
            <a:off x="2382174" y="1579398"/>
            <a:ext cx="652422" cy="639195"/>
            <a:chOff x="1474370" y="1416177"/>
            <a:chExt cx="652422" cy="639195"/>
          </a:xfrm>
        </p:grpSpPr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C7B86C91-BEA7-4AAA-BA0B-15E53C0012EE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E617A34F-E375-45E4-A199-304DF06CB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36F3325-ADA5-43CC-837C-49680A21D45F}"/>
              </a:ext>
            </a:extLst>
          </p:cNvPr>
          <p:cNvCxnSpPr>
            <a:cxnSpLocks/>
          </p:cNvCxnSpPr>
          <p:nvPr/>
        </p:nvCxnSpPr>
        <p:spPr>
          <a:xfrm>
            <a:off x="2708386" y="2210789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FCD10EE-6057-48F6-A5C3-A3F974BBA528}"/>
              </a:ext>
            </a:extLst>
          </p:cNvPr>
          <p:cNvCxnSpPr>
            <a:cxnSpLocks/>
          </p:cNvCxnSpPr>
          <p:nvPr/>
        </p:nvCxnSpPr>
        <p:spPr>
          <a:xfrm>
            <a:off x="1951508" y="2218982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72ECDD7-B18A-4FAD-AA1B-7BBA10197EC2}"/>
              </a:ext>
            </a:extLst>
          </p:cNvPr>
          <p:cNvGrpSpPr/>
          <p:nvPr/>
        </p:nvGrpSpPr>
        <p:grpSpPr>
          <a:xfrm>
            <a:off x="4832071" y="2352661"/>
            <a:ext cx="3712852" cy="823031"/>
            <a:chOff x="4711627" y="2012635"/>
            <a:chExt cx="3712852" cy="82303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5D2D603-5D03-4A94-8606-3B7166AD4071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5AD01BB-B302-40B9-BE55-265F8BB9296E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A900AE0A-2731-4C6B-9826-3193AF2704DD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F54FAD64-6006-4F5B-BBC3-2BC2D89F4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73E95943-4991-42A8-8002-07CE528003AA}"/>
              </a:ext>
            </a:extLst>
          </p:cNvPr>
          <p:cNvGrpSpPr/>
          <p:nvPr/>
        </p:nvGrpSpPr>
        <p:grpSpPr>
          <a:xfrm>
            <a:off x="1625297" y="1569920"/>
            <a:ext cx="652422" cy="639195"/>
            <a:chOff x="648737" y="2314422"/>
            <a:chExt cx="652422" cy="6391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6FBE634A-F463-4A7A-AE35-271014206D81}"/>
                </a:ext>
              </a:extLst>
            </p:cNvPr>
            <p:cNvSpPr/>
            <p:nvPr/>
          </p:nvSpPr>
          <p:spPr>
            <a:xfrm>
              <a:off x="648737" y="2314422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F904A5D0-A56D-4BF8-9E58-550F054A5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192" y="2386369"/>
              <a:ext cx="466725" cy="495300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B4B7911-09DA-453F-9E0A-BFA42AA12C8C}"/>
              </a:ext>
            </a:extLst>
          </p:cNvPr>
          <p:cNvGrpSpPr/>
          <p:nvPr/>
        </p:nvGrpSpPr>
        <p:grpSpPr>
          <a:xfrm>
            <a:off x="1033014" y="5361187"/>
            <a:ext cx="4417875" cy="616421"/>
            <a:chOff x="1033014" y="5068222"/>
            <a:chExt cx="4417875" cy="61642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E851027-B6AF-4E42-B8A1-D6B2C386E905}"/>
                </a:ext>
              </a:extLst>
            </p:cNvPr>
            <p:cNvSpPr txBox="1"/>
            <p:nvPr/>
          </p:nvSpPr>
          <p:spPr>
            <a:xfrm>
              <a:off x="1033014" y="5068222"/>
              <a:ext cx="44178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　を選ぶ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B11D218-7EA6-43D7-ACDB-4518BA4755B4}"/>
                </a:ext>
              </a:extLst>
            </p:cNvPr>
            <p:cNvSpPr txBox="1"/>
            <p:nvPr/>
          </p:nvSpPr>
          <p:spPr>
            <a:xfrm>
              <a:off x="4641261" y="51242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18E953E-EE5A-4C5D-B706-765824B9E5AE}"/>
                </a:ext>
              </a:extLst>
            </p:cNvPr>
            <p:cNvSpPr txBox="1"/>
            <p:nvPr/>
          </p:nvSpPr>
          <p:spPr>
            <a:xfrm>
              <a:off x="1202918" y="5123313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D05B5ED-62DC-4D3B-BED7-B6D9B3CC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43173" y="5212162"/>
              <a:ext cx="1950889" cy="472481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B439964-6B67-49D2-9B6A-58596C07DDDA}"/>
              </a:ext>
            </a:extLst>
          </p:cNvPr>
          <p:cNvGrpSpPr/>
          <p:nvPr/>
        </p:nvGrpSpPr>
        <p:grpSpPr>
          <a:xfrm>
            <a:off x="1033014" y="3985670"/>
            <a:ext cx="5817343" cy="1131079"/>
            <a:chOff x="1033014" y="3985670"/>
            <a:chExt cx="5817343" cy="1131079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54C5640-A744-4218-8C7C-BD7FA6F31F08}"/>
                </a:ext>
              </a:extLst>
            </p:cNvPr>
            <p:cNvSpPr txBox="1"/>
            <p:nvPr/>
          </p:nvSpPr>
          <p:spPr>
            <a:xfrm>
              <a:off x="1033014" y="3985670"/>
              <a:ext cx="58173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を選んで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5FD3C9D-94B4-4C6A-8C9C-431A082B596A}"/>
                </a:ext>
              </a:extLst>
            </p:cNvPr>
            <p:cNvSpPr txBox="1"/>
            <p:nvPr/>
          </p:nvSpPr>
          <p:spPr>
            <a:xfrm>
              <a:off x="1176069" y="404855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D11AA48-A40F-4A64-99B0-60DBB702FC5B}"/>
                </a:ext>
              </a:extLst>
            </p:cNvPr>
            <p:cNvSpPr txBox="1"/>
            <p:nvPr/>
          </p:nvSpPr>
          <p:spPr>
            <a:xfrm>
              <a:off x="3717572" y="40578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E006797-0943-43A1-9B6B-86CBF77BC4A3}"/>
                </a:ext>
              </a:extLst>
            </p:cNvPr>
            <p:cNvSpPr txBox="1"/>
            <p:nvPr/>
          </p:nvSpPr>
          <p:spPr>
            <a:xfrm>
              <a:off x="3036198" y="45916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AF00357-812E-437A-BC89-81C8CA8D5EF4}"/>
                </a:ext>
              </a:extLst>
            </p:cNvPr>
            <p:cNvSpPr txBox="1"/>
            <p:nvPr/>
          </p:nvSpPr>
          <p:spPr>
            <a:xfrm>
              <a:off x="1202918" y="4602091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CCF4157-DAED-4F78-9EC8-AD5BFFA09989}"/>
                </a:ext>
              </a:extLst>
            </p:cNvPr>
            <p:cNvSpPr txBox="1"/>
            <p:nvPr/>
          </p:nvSpPr>
          <p:spPr>
            <a:xfrm>
              <a:off x="5614335" y="459161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13FCE8A-F66C-42D0-B80A-D7CEF1FB2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05502" y="4766304"/>
              <a:ext cx="457240" cy="32006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14C5436-E547-43E4-B0A0-9ABB23763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78396" y="4177257"/>
              <a:ext cx="1013548" cy="335309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ED75947-FD1C-4283-A381-94EC6AE3F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29387" y="4694784"/>
              <a:ext cx="1211685" cy="419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07548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BC88E39-AA84-45F8-928E-E98DFCECF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365" y="3718505"/>
            <a:ext cx="2652846" cy="1297377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3B40911A-985C-44FF-863D-16AA741E6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16" y="2301677"/>
            <a:ext cx="3419475" cy="1095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BB5E06F-3D10-41BA-8AEF-9BF4BEED1C43}"/>
              </a:ext>
            </a:extLst>
          </p:cNvPr>
          <p:cNvSpPr/>
          <p:nvPr/>
        </p:nvSpPr>
        <p:spPr>
          <a:xfrm>
            <a:off x="559038" y="2794403"/>
            <a:ext cx="3412745" cy="3284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FED45596-23EB-4C14-87E4-E2CF11AED9B3}"/>
              </a:ext>
            </a:extLst>
          </p:cNvPr>
          <p:cNvCxnSpPr>
            <a:cxnSpLocks/>
          </p:cNvCxnSpPr>
          <p:nvPr/>
        </p:nvCxnSpPr>
        <p:spPr>
          <a:xfrm flipH="1" flipV="1">
            <a:off x="997973" y="3059728"/>
            <a:ext cx="678128" cy="12413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FEEAFA26-7341-4BE6-8387-FFF2B34E1467}"/>
              </a:ext>
            </a:extLst>
          </p:cNvPr>
          <p:cNvGrpSpPr/>
          <p:nvPr/>
        </p:nvGrpSpPr>
        <p:grpSpPr>
          <a:xfrm>
            <a:off x="77283" y="1279610"/>
            <a:ext cx="3348892" cy="577081"/>
            <a:chOff x="5366483" y="3039239"/>
            <a:chExt cx="3348892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75F4EEE-452A-4C2F-ADB2-A22D60E14DE5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99AFA7A-189D-457E-A43A-C639B1A6B8AD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896420D-0212-4688-A5A9-9C864900BC25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EC307DD-BB00-4573-B915-6CE5AC6F571E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6" name="矢印: 右 55">
            <a:extLst>
              <a:ext uri="{FF2B5EF4-FFF2-40B4-BE49-F238E27FC236}">
                <a16:creationId xmlns:a16="http://schemas.microsoft.com/office/drawing/2014/main" id="{1B88F65A-3D3D-4487-8F54-2759294B64ED}"/>
              </a:ext>
            </a:extLst>
          </p:cNvPr>
          <p:cNvSpPr/>
          <p:nvPr/>
        </p:nvSpPr>
        <p:spPr>
          <a:xfrm>
            <a:off x="4326479" y="268446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D7AE990-A3F6-46EE-9AAE-A9FA6D86B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210" y="2301677"/>
            <a:ext cx="348615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116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>
            <a:extLst>
              <a:ext uri="{FF2B5EF4-FFF2-40B4-BE49-F238E27FC236}">
                <a16:creationId xmlns:a16="http://schemas.microsoft.com/office/drawing/2014/main" id="{7A131648-CF37-44DF-8FF5-7119F9A0E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80" y="1618026"/>
            <a:ext cx="3533775" cy="4210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403F46F1-4D51-4A5C-9CA5-BE04742BC713}"/>
              </a:ext>
            </a:extLst>
          </p:cNvPr>
          <p:cNvCxnSpPr>
            <a:cxnSpLocks/>
          </p:cNvCxnSpPr>
          <p:nvPr/>
        </p:nvCxnSpPr>
        <p:spPr>
          <a:xfrm>
            <a:off x="763763" y="5486635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951EBC9-0570-4E69-9D93-7B3F3631CBC6}"/>
              </a:ext>
            </a:extLst>
          </p:cNvPr>
          <p:cNvGrpSpPr/>
          <p:nvPr/>
        </p:nvGrpSpPr>
        <p:grpSpPr>
          <a:xfrm>
            <a:off x="111341" y="5239614"/>
            <a:ext cx="652422" cy="639195"/>
            <a:chOff x="179196" y="2571047"/>
            <a:chExt cx="652422" cy="639195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6F77D70A-5754-47DB-B72D-9A075CC016B1}"/>
                </a:ext>
              </a:extLst>
            </p:cNvPr>
            <p:cNvSpPr/>
            <p:nvPr/>
          </p:nvSpPr>
          <p:spPr>
            <a:xfrm>
              <a:off x="179196" y="2571047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CC00064C-A8C3-4E23-A511-FC6F28966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921" y="2676525"/>
              <a:ext cx="438150" cy="47625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636781A-A1F6-4E71-820C-0A656C5F439A}"/>
              </a:ext>
            </a:extLst>
          </p:cNvPr>
          <p:cNvGrpSpPr/>
          <p:nvPr/>
        </p:nvGrpSpPr>
        <p:grpSpPr>
          <a:xfrm>
            <a:off x="4525055" y="2271250"/>
            <a:ext cx="4613507" cy="577081"/>
            <a:chOff x="4645907" y="3632527"/>
            <a:chExt cx="4613507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312B07C-3CE2-47C7-8A11-131A319C18EB}"/>
                </a:ext>
              </a:extLst>
            </p:cNvPr>
            <p:cNvSpPr txBox="1"/>
            <p:nvPr/>
          </p:nvSpPr>
          <p:spPr>
            <a:xfrm>
              <a:off x="4655297" y="3632527"/>
              <a:ext cx="46041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左右に操作したときのブロックをつなげる。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DCADA86-FE95-4BF5-91E8-65AA41B711B4}"/>
                </a:ext>
              </a:extLst>
            </p:cNvPr>
            <p:cNvSpPr txBox="1"/>
            <p:nvPr/>
          </p:nvSpPr>
          <p:spPr>
            <a:xfrm>
              <a:off x="4645907" y="3713338"/>
              <a:ext cx="6721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さゆう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6DDD9F2-5B05-4EA7-8C99-581539279651}"/>
                </a:ext>
              </a:extLst>
            </p:cNvPr>
            <p:cNvSpPr txBox="1"/>
            <p:nvPr/>
          </p:nvSpPr>
          <p:spPr>
            <a:xfrm>
              <a:off x="5284267" y="3713338"/>
              <a:ext cx="6721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BF2665A-CF59-4487-88B3-0C34205A868E}"/>
              </a:ext>
            </a:extLst>
          </p:cNvPr>
          <p:cNvGrpSpPr/>
          <p:nvPr/>
        </p:nvGrpSpPr>
        <p:grpSpPr>
          <a:xfrm>
            <a:off x="4446770" y="3113132"/>
            <a:ext cx="4543473" cy="1131079"/>
            <a:chOff x="4452208" y="4474409"/>
            <a:chExt cx="4543473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D809DFBC-FBF1-4821-A58E-AA7F5BE203C3}"/>
                </a:ext>
              </a:extLst>
            </p:cNvPr>
            <p:cNvSpPr txBox="1"/>
            <p:nvPr/>
          </p:nvSpPr>
          <p:spPr>
            <a:xfrm>
              <a:off x="4452208" y="4474409"/>
              <a:ext cx="45434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を選んで入れる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71D0AF8-6145-4265-87D4-D1DFB698752A}"/>
                </a:ext>
              </a:extLst>
            </p:cNvPr>
            <p:cNvSpPr txBox="1"/>
            <p:nvPr/>
          </p:nvSpPr>
          <p:spPr>
            <a:xfrm>
              <a:off x="4619344" y="4529301"/>
              <a:ext cx="552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2D4FB30-4423-470A-AAB3-4BCA17230DBF}"/>
                </a:ext>
              </a:extLst>
            </p:cNvPr>
            <p:cNvSpPr txBox="1"/>
            <p:nvPr/>
          </p:nvSpPr>
          <p:spPr>
            <a:xfrm>
              <a:off x="8307799" y="453865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00196F5-1F8C-494A-B548-42D05BE823C0}"/>
                </a:ext>
              </a:extLst>
            </p:cNvPr>
            <p:cNvSpPr txBox="1"/>
            <p:nvPr/>
          </p:nvSpPr>
          <p:spPr>
            <a:xfrm>
              <a:off x="7216453" y="5085726"/>
              <a:ext cx="337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3C3FB93-B9F5-4540-B223-69D70E92A85B}"/>
                </a:ext>
              </a:extLst>
            </p:cNvPr>
            <p:cNvSpPr txBox="1"/>
            <p:nvPr/>
          </p:nvSpPr>
          <p:spPr>
            <a:xfrm>
              <a:off x="6470573" y="5085730"/>
              <a:ext cx="540840" cy="249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6856D77-E52E-4CB2-8B3A-F6ECE1879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3579" y="4608564"/>
              <a:ext cx="2347163" cy="457240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31D71E1-568B-473D-9F6E-CAE6D7742231}"/>
                </a:ext>
              </a:extLst>
            </p:cNvPr>
            <p:cNvSpPr txBox="1"/>
            <p:nvPr/>
          </p:nvSpPr>
          <p:spPr>
            <a:xfrm>
              <a:off x="4585562" y="5102106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3E728EDA-BDA0-431D-9883-A46902100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5035" y="5213144"/>
              <a:ext cx="457240" cy="3200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04689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2A5650E-1DD7-4F7B-9749-8319967B6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677" y="2556438"/>
            <a:ext cx="2228850" cy="18954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30DC25D7-2C37-4B7B-9F5A-220D35BA751F}"/>
              </a:ext>
            </a:extLst>
          </p:cNvPr>
          <p:cNvCxnSpPr>
            <a:cxnSpLocks/>
          </p:cNvCxnSpPr>
          <p:nvPr/>
        </p:nvCxnSpPr>
        <p:spPr>
          <a:xfrm>
            <a:off x="1353235" y="3413633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60848A18-4FA3-4C08-80C9-9F33049670FA}"/>
              </a:ext>
            </a:extLst>
          </p:cNvPr>
          <p:cNvGrpSpPr/>
          <p:nvPr/>
        </p:nvGrpSpPr>
        <p:grpSpPr>
          <a:xfrm>
            <a:off x="739550" y="3094035"/>
            <a:ext cx="652422" cy="639195"/>
            <a:chOff x="648737" y="2314422"/>
            <a:chExt cx="652422" cy="639195"/>
          </a:xfrm>
        </p:grpSpPr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4EFE34D2-C74F-42D8-8D77-5E093F76CA0A}"/>
                </a:ext>
              </a:extLst>
            </p:cNvPr>
            <p:cNvSpPr/>
            <p:nvPr/>
          </p:nvSpPr>
          <p:spPr>
            <a:xfrm>
              <a:off x="648737" y="2314422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BEBF35D4-F453-43DF-BD30-2723BF898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192" y="2386369"/>
              <a:ext cx="466725" cy="495300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69A26C8-7913-41D2-A9DE-222ABA3F5815}"/>
              </a:ext>
            </a:extLst>
          </p:cNvPr>
          <p:cNvGrpSpPr/>
          <p:nvPr/>
        </p:nvGrpSpPr>
        <p:grpSpPr>
          <a:xfrm>
            <a:off x="4216927" y="2652949"/>
            <a:ext cx="4320894" cy="1131079"/>
            <a:chOff x="29236" y="4043394"/>
            <a:chExt cx="4320894" cy="1131079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91F05C89-1CB2-44E7-BBE7-F2B7022F3FE0}"/>
                </a:ext>
              </a:extLst>
            </p:cNvPr>
            <p:cNvSpPr txBox="1"/>
            <p:nvPr/>
          </p:nvSpPr>
          <p:spPr>
            <a:xfrm>
              <a:off x="29236" y="4043394"/>
              <a:ext cx="43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を選んで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85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128E6DE-4D4C-499C-B5F2-B694D31A3D80}"/>
                </a:ext>
              </a:extLst>
            </p:cNvPr>
            <p:cNvSpPr txBox="1"/>
            <p:nvPr/>
          </p:nvSpPr>
          <p:spPr>
            <a:xfrm>
              <a:off x="3403010" y="41020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3BCAE12-91BB-48D8-B6BC-906855827C50}"/>
                </a:ext>
              </a:extLst>
            </p:cNvPr>
            <p:cNvSpPr txBox="1"/>
            <p:nvPr/>
          </p:nvSpPr>
          <p:spPr>
            <a:xfrm>
              <a:off x="199139" y="4098485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C9F67BB-8B2F-4E8C-A072-946C0154BB34}"/>
                </a:ext>
              </a:extLst>
            </p:cNvPr>
            <p:cNvSpPr txBox="1"/>
            <p:nvPr/>
          </p:nvSpPr>
          <p:spPr>
            <a:xfrm>
              <a:off x="972691" y="4661180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83B0F35-3C85-481C-8C13-BC0949B53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39111" y="4163562"/>
              <a:ext cx="1783235" cy="472481"/>
            </a:xfrm>
            <a:prstGeom prst="rect">
              <a:avLst/>
            </a:prstGeom>
          </p:spPr>
        </p:pic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C10D393-11A1-438B-9D24-A2C4C05B37B6}"/>
              </a:ext>
            </a:extLst>
          </p:cNvPr>
          <p:cNvSpPr txBox="1"/>
          <p:nvPr/>
        </p:nvSpPr>
        <p:spPr>
          <a:xfrm>
            <a:off x="4949678" y="3753443"/>
            <a:ext cx="34645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キミのロボットで測定した結果を使って、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07F5305-B231-4C95-87DA-080BA9E987A9}"/>
              </a:ext>
            </a:extLst>
          </p:cNvPr>
          <p:cNvSpPr txBox="1"/>
          <p:nvPr/>
        </p:nvSpPr>
        <p:spPr>
          <a:xfrm>
            <a:off x="6259213" y="3791586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AD68A6C-B569-4651-9AA2-CD3FF3D6C650}"/>
              </a:ext>
            </a:extLst>
          </p:cNvPr>
          <p:cNvSpPr txBox="1"/>
          <p:nvPr/>
        </p:nvSpPr>
        <p:spPr>
          <a:xfrm>
            <a:off x="6343584" y="4226613"/>
            <a:ext cx="440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B7FF018-59A1-43CB-977A-536C301716A8}"/>
              </a:ext>
            </a:extLst>
          </p:cNvPr>
          <p:cNvSpPr txBox="1"/>
          <p:nvPr/>
        </p:nvSpPr>
        <p:spPr>
          <a:xfrm>
            <a:off x="6968735" y="3791586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60DAD36-777F-400D-91D0-B2250D9307D6}"/>
              </a:ext>
            </a:extLst>
          </p:cNvPr>
          <p:cNvSpPr txBox="1"/>
          <p:nvPr/>
        </p:nvSpPr>
        <p:spPr>
          <a:xfrm>
            <a:off x="7579741" y="3791586"/>
            <a:ext cx="4164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7CF1044A-1384-46B3-8968-68E29F236E39}"/>
              </a:ext>
            </a:extLst>
          </p:cNvPr>
          <p:cNvSpPr/>
          <p:nvPr/>
        </p:nvSpPr>
        <p:spPr>
          <a:xfrm>
            <a:off x="4791197" y="3765760"/>
            <a:ext cx="3750905" cy="97908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5A68BCDC-1D47-4000-ABFE-7A452E1D4B73}"/>
              </a:ext>
            </a:extLst>
          </p:cNvPr>
          <p:cNvCxnSpPr>
            <a:cxnSpLocks/>
          </p:cNvCxnSpPr>
          <p:nvPr/>
        </p:nvCxnSpPr>
        <p:spPr>
          <a:xfrm>
            <a:off x="1382316" y="2906163"/>
            <a:ext cx="3383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276AB265-8B91-43FE-9451-57A91582EDB9}"/>
              </a:ext>
            </a:extLst>
          </p:cNvPr>
          <p:cNvGrpSpPr/>
          <p:nvPr/>
        </p:nvGrpSpPr>
        <p:grpSpPr>
          <a:xfrm>
            <a:off x="729894" y="2412097"/>
            <a:ext cx="652422" cy="639195"/>
            <a:chOff x="268623" y="1661615"/>
            <a:chExt cx="652422" cy="639195"/>
          </a:xfrm>
        </p:grpSpPr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6D604D92-E87A-4D03-8464-3F3A80E38518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7ADAF3BF-3FCC-47C3-B1B4-B56221A53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B255E9D-BEDD-47CD-9529-5B67DB090287}"/>
              </a:ext>
            </a:extLst>
          </p:cNvPr>
          <p:cNvGrpSpPr/>
          <p:nvPr/>
        </p:nvGrpSpPr>
        <p:grpSpPr>
          <a:xfrm>
            <a:off x="4192077" y="2011496"/>
            <a:ext cx="4252653" cy="590327"/>
            <a:chOff x="4120077" y="2217378"/>
            <a:chExt cx="4252653" cy="590327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B70F4AE-0490-459F-A847-898F50805857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724004-ED4D-438E-B207-4921D1000CD5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A06576E3-8795-4589-837E-4A4F3A00F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335B620-F972-45A7-A062-E5C8B745B0B0}"/>
              </a:ext>
            </a:extLst>
          </p:cNvPr>
          <p:cNvGrpSpPr/>
          <p:nvPr/>
        </p:nvGrpSpPr>
        <p:grpSpPr>
          <a:xfrm>
            <a:off x="729894" y="3784028"/>
            <a:ext cx="652422" cy="639195"/>
            <a:chOff x="303415" y="2322618"/>
            <a:chExt cx="652422" cy="639195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C1DED0F8-D326-45B2-AAF1-411690203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7A6F6BFD-93A3-4169-BC56-9E60FD9BD891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257E7CC7-D6A5-4524-98AB-0D2A71F786A9}"/>
              </a:ext>
            </a:extLst>
          </p:cNvPr>
          <p:cNvCxnSpPr>
            <a:cxnSpLocks/>
          </p:cNvCxnSpPr>
          <p:nvPr/>
        </p:nvCxnSpPr>
        <p:spPr>
          <a:xfrm>
            <a:off x="1394398" y="4046999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C578EC3C-5BC2-46BB-9430-DB23F21B5D03}"/>
              </a:ext>
            </a:extLst>
          </p:cNvPr>
          <p:cNvGrpSpPr/>
          <p:nvPr/>
        </p:nvGrpSpPr>
        <p:grpSpPr>
          <a:xfrm>
            <a:off x="4285168" y="4758794"/>
            <a:ext cx="3712852" cy="769687"/>
            <a:chOff x="2511922" y="2066879"/>
            <a:chExt cx="3712852" cy="769687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04C0359-6A9E-4C91-87AD-5EB1081C2DFE}"/>
                </a:ext>
              </a:extLst>
            </p:cNvPr>
            <p:cNvSpPr txBox="1"/>
            <p:nvPr/>
          </p:nvSpPr>
          <p:spPr>
            <a:xfrm>
              <a:off x="2511922" y="2132136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B53D2971-53EE-4DB1-870F-7FC796E27700}"/>
                </a:ext>
              </a:extLst>
            </p:cNvPr>
            <p:cNvSpPr txBox="1"/>
            <p:nvPr/>
          </p:nvSpPr>
          <p:spPr>
            <a:xfrm>
              <a:off x="2654976" y="219502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71AAD20D-8F1D-47EB-8077-724104BD4723}"/>
                </a:ext>
              </a:extLst>
            </p:cNvPr>
            <p:cNvSpPr txBox="1"/>
            <p:nvPr/>
          </p:nvSpPr>
          <p:spPr>
            <a:xfrm>
              <a:off x="5429141" y="22055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48436FA7-1BE6-4372-9F8A-D5CD1139B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75577" y="2066879"/>
              <a:ext cx="1143099" cy="7696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25817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42BDBC8-5287-4F4D-A124-B562ACF6294F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7FAFBF8-A927-446F-B8C0-C82E40D941CC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E45A2C-B944-4DB5-B3A2-A16EBBA88CC7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9072018-43D1-409F-A321-400FF7B2E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773" y="1028826"/>
            <a:ext cx="3676650" cy="571500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418D0D04-8D89-43B7-ACC5-28EAC6FA2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12" y="1854191"/>
            <a:ext cx="1851786" cy="1574809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3F052534-1A55-484D-A9A7-327B94792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325" y="3352158"/>
            <a:ext cx="2604848" cy="3103350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2DB1DC0A-45F9-46B3-BECC-44B35D406A51}"/>
              </a:ext>
            </a:extLst>
          </p:cNvPr>
          <p:cNvGrpSpPr/>
          <p:nvPr/>
        </p:nvGrpSpPr>
        <p:grpSpPr>
          <a:xfrm>
            <a:off x="130550" y="1152239"/>
            <a:ext cx="3348892" cy="577081"/>
            <a:chOff x="5366483" y="3039239"/>
            <a:chExt cx="3348892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E7B43C3-7D1E-4306-BA99-2B2E57143474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2858C76B-3A90-4D86-9C76-0B9EC6678EDF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5EA07D1-ACC3-4E71-A306-7A2D8B8EC264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076D216-AC99-46B9-A943-07803B35803F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7F406206-A375-4879-BB81-D0FEC09849CB}"/>
              </a:ext>
            </a:extLst>
          </p:cNvPr>
          <p:cNvSpPr/>
          <p:nvPr/>
        </p:nvSpPr>
        <p:spPr>
          <a:xfrm>
            <a:off x="567213" y="2969324"/>
            <a:ext cx="1008398" cy="27668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5CC4817C-4CD0-47E6-A50B-B35C13A390D6}"/>
              </a:ext>
            </a:extLst>
          </p:cNvPr>
          <p:cNvCxnSpPr>
            <a:cxnSpLocks/>
            <a:stCxn id="63" idx="1"/>
          </p:cNvCxnSpPr>
          <p:nvPr/>
        </p:nvCxnSpPr>
        <p:spPr>
          <a:xfrm flipH="1" flipV="1">
            <a:off x="1051085" y="3246007"/>
            <a:ext cx="785240" cy="16578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矢印: 右 76">
            <a:extLst>
              <a:ext uri="{FF2B5EF4-FFF2-40B4-BE49-F238E27FC236}">
                <a16:creationId xmlns:a16="http://schemas.microsoft.com/office/drawing/2014/main" id="{04B85D68-445F-48A1-B13D-8282F6AB830F}"/>
              </a:ext>
            </a:extLst>
          </p:cNvPr>
          <p:cNvSpPr/>
          <p:nvPr/>
        </p:nvSpPr>
        <p:spPr>
          <a:xfrm>
            <a:off x="4202909" y="215153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053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880668-ADF7-43AC-87DD-B19C3FD10D05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0CC3A9-3B71-4497-B5D8-2B75929AA0BB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536D1E8-4E78-406F-A571-9053C640EE6D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5375B13-1D31-422A-B9A8-D64EA83F2542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3389648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264439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334735" y="1226104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1601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さゆうにうごかす」にして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5702303" y="180772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297286" y="180772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874171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5069253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1601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さゆうにうごかす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5033305"/>
            <a:ext cx="3373514" cy="289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1D4B286-57A5-40BD-9A7D-5919250636C2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A650EA6-6E5D-4210-A9E6-F78C5B413428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48788E1-2FA1-409B-901C-2940B3831CCA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3467C00-A9D2-4AA8-ABF7-0FF0ED8C04C8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0861616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操縦かんで発射台を左右に動かそう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F8255971-13C0-4B26-BEDA-7E63E4CC92B5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24CDE1-A9CA-488B-A96A-2A19B482E724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D62E02-5529-46D4-B373-F35602843290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7186DF48-4BFA-4A70-A850-BDB6FDB432C1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70BCD440-A695-4D30-998C-233D43B8F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31EC3AE-BF48-4FAD-A0CE-B2DA7A06497E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076949F-0516-417C-8396-090AD7BD4AF3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46C30B2-2A92-4237-BB86-231E576A0D7F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9584252-AF74-4967-9985-E44A6E371538}"/>
              </a:ext>
            </a:extLst>
          </p:cNvPr>
          <p:cNvSpPr txBox="1"/>
          <p:nvPr/>
        </p:nvSpPr>
        <p:spPr>
          <a:xfrm>
            <a:off x="1298819" y="1923646"/>
            <a:ext cx="730364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を押してから、操縦かんを左右に動かそう！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プログラムが動くか確かめよう！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FF84671-BDAF-4C1A-B706-3A6E50EDEA62}"/>
              </a:ext>
            </a:extLst>
          </p:cNvPr>
          <p:cNvSpPr txBox="1"/>
          <p:nvPr/>
        </p:nvSpPr>
        <p:spPr>
          <a:xfrm>
            <a:off x="5100450" y="2540592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25CD35B-97D9-4454-BF46-0F83549E7DB8}"/>
              </a:ext>
            </a:extLst>
          </p:cNvPr>
          <p:cNvSpPr txBox="1"/>
          <p:nvPr/>
        </p:nvSpPr>
        <p:spPr>
          <a:xfrm>
            <a:off x="5784620" y="2540592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44C3ED-B52C-4A0F-831E-05D1A6345603}"/>
              </a:ext>
            </a:extLst>
          </p:cNvPr>
          <p:cNvSpPr txBox="1"/>
          <p:nvPr/>
        </p:nvSpPr>
        <p:spPr>
          <a:xfrm>
            <a:off x="4853347" y="1990670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A5F2997-5B95-4E4E-B6C5-0ECEDE81C4C2}"/>
              </a:ext>
            </a:extLst>
          </p:cNvPr>
          <p:cNvSpPr txBox="1"/>
          <p:nvPr/>
        </p:nvSpPr>
        <p:spPr>
          <a:xfrm>
            <a:off x="3024281" y="2005121"/>
            <a:ext cx="871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9E3DE76-E83C-47F6-8C73-D5CBF92568F6}"/>
              </a:ext>
            </a:extLst>
          </p:cNvPr>
          <p:cNvSpPr txBox="1"/>
          <p:nvPr/>
        </p:nvSpPr>
        <p:spPr>
          <a:xfrm>
            <a:off x="4261273" y="1987777"/>
            <a:ext cx="641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6A41D27-B99C-4CD6-B25B-112175FA1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819" y="2083105"/>
            <a:ext cx="395694" cy="40610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D6EFEC4-1274-4593-A733-B99122CDCF27}"/>
              </a:ext>
            </a:extLst>
          </p:cNvPr>
          <p:cNvSpPr txBox="1"/>
          <p:nvPr/>
        </p:nvSpPr>
        <p:spPr>
          <a:xfrm>
            <a:off x="1776123" y="1966816"/>
            <a:ext cx="381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EBF70B3-CEFA-4B66-9646-7937865569A5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8F0135-7447-4533-A26D-BC4787AB8516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028CE7D-95A1-46D9-9CC5-013D5D8C9F33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さゆう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C8E6DE7-EDE4-42FF-B1CF-C22C2935ED19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86500767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24B18C-1F46-410C-BF68-03BC83620BD6}"/>
              </a:ext>
            </a:extLst>
          </p:cNvPr>
          <p:cNvSpPr txBox="1"/>
          <p:nvPr/>
        </p:nvSpPr>
        <p:spPr>
          <a:xfrm>
            <a:off x="497804" y="5305294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FFE853-C424-488B-8978-5C6197404321}"/>
              </a:ext>
            </a:extLst>
          </p:cNvPr>
          <p:cNvSpPr txBox="1"/>
          <p:nvPr/>
        </p:nvSpPr>
        <p:spPr>
          <a:xfrm>
            <a:off x="411660" y="5385238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2A98EBD-4B54-46BA-A151-D73C3E5D20C5}"/>
              </a:ext>
            </a:extLst>
          </p:cNvPr>
          <p:cNvSpPr txBox="1"/>
          <p:nvPr/>
        </p:nvSpPr>
        <p:spPr>
          <a:xfrm>
            <a:off x="3727412" y="5385238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0ACBA0D-D48E-42A1-A76E-A8B97F3B4704}"/>
              </a:ext>
            </a:extLst>
          </p:cNvPr>
          <p:cNvSpPr txBox="1"/>
          <p:nvPr/>
        </p:nvSpPr>
        <p:spPr>
          <a:xfrm>
            <a:off x="4660692" y="5385238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259664CD-89D5-4A87-8CBA-57D399172374}"/>
              </a:ext>
            </a:extLst>
          </p:cNvPr>
          <p:cNvGrpSpPr/>
          <p:nvPr/>
        </p:nvGrpSpPr>
        <p:grpSpPr>
          <a:xfrm>
            <a:off x="715232" y="5814542"/>
            <a:ext cx="7922023" cy="1042504"/>
            <a:chOff x="793351" y="5818309"/>
            <a:chExt cx="7922023" cy="1042504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18959B9B-F416-43E7-B48C-E1068CC875F8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1758980-F764-48CD-8089-3904579C9AAC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1602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じょうげにうごかす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23355F6-66D3-4D13-8191-48AF2A447A70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CB715FB-3AEE-465D-8E08-AF5989BF07D4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0085006-F75A-4105-81E6-FD6731489F75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4261F3F-E509-410E-AE61-903E57EDA50A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804968E-D9D4-43C1-9541-A234396B34E1}"/>
              </a:ext>
            </a:extLst>
          </p:cNvPr>
          <p:cNvSpPr txBox="1"/>
          <p:nvPr/>
        </p:nvSpPr>
        <p:spPr>
          <a:xfrm>
            <a:off x="334734" y="993381"/>
            <a:ext cx="854293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を押したあと、操縦かんを奥・手前にたおして発射台を動かそう！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6690091-AF34-4E1B-A41E-6C8F2E902405}"/>
              </a:ext>
            </a:extLst>
          </p:cNvPr>
          <p:cNvSpPr txBox="1"/>
          <p:nvPr/>
        </p:nvSpPr>
        <p:spPr>
          <a:xfrm>
            <a:off x="1173174" y="1084776"/>
            <a:ext cx="255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A470A57B-49F7-4F73-8E1F-4AC69A300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52" y="1175407"/>
            <a:ext cx="365769" cy="375395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52F3491-99E3-40B9-B904-B6398E7865DC}"/>
              </a:ext>
            </a:extLst>
          </p:cNvPr>
          <p:cNvSpPr txBox="1"/>
          <p:nvPr/>
        </p:nvSpPr>
        <p:spPr>
          <a:xfrm>
            <a:off x="2555969" y="1084776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そうじゅう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A29B7E1-947B-4330-8983-C50BD06E2ED0}"/>
              </a:ext>
            </a:extLst>
          </p:cNvPr>
          <p:cNvSpPr txBox="1"/>
          <p:nvPr/>
        </p:nvSpPr>
        <p:spPr>
          <a:xfrm>
            <a:off x="3872178" y="1084776"/>
            <a:ext cx="466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994B423-23E4-4945-B67B-8A22977E7548}"/>
              </a:ext>
            </a:extLst>
          </p:cNvPr>
          <p:cNvSpPr txBox="1"/>
          <p:nvPr/>
        </p:nvSpPr>
        <p:spPr>
          <a:xfrm>
            <a:off x="7151701" y="1092559"/>
            <a:ext cx="466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DFBD76E-0F8C-4FE2-A9F7-963E491DC97A}"/>
              </a:ext>
            </a:extLst>
          </p:cNvPr>
          <p:cNvSpPr txBox="1"/>
          <p:nvPr/>
        </p:nvSpPr>
        <p:spPr>
          <a:xfrm>
            <a:off x="6179346" y="1092134"/>
            <a:ext cx="9139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DD433C5B-530F-449D-BEE4-C2DDCE7D82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87421" y="3541361"/>
            <a:ext cx="1945752" cy="1945752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E957456D-CF8A-4BCB-93BF-CB93228CDA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87421" y="1556349"/>
            <a:ext cx="1945752" cy="194575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3FEA1B7-6B35-4967-A795-AA7E3B0724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95005" y="1565363"/>
            <a:ext cx="1945752" cy="1945752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10C5CA13-537F-4C2D-BED1-823EE4DC57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99335" y="3537956"/>
            <a:ext cx="1945752" cy="1945752"/>
          </a:xfrm>
          <a:prstGeom prst="rect">
            <a:avLst/>
          </a:prstGeom>
        </p:spPr>
      </p:pic>
      <p:sp>
        <p:nvSpPr>
          <p:cNvPr id="91" name="矢印: 右 90">
            <a:extLst>
              <a:ext uri="{FF2B5EF4-FFF2-40B4-BE49-F238E27FC236}">
                <a16:creationId xmlns:a16="http://schemas.microsoft.com/office/drawing/2014/main" id="{315195AC-5B58-41EF-980C-8878BF17BC72}"/>
              </a:ext>
            </a:extLst>
          </p:cNvPr>
          <p:cNvSpPr/>
          <p:nvPr/>
        </p:nvSpPr>
        <p:spPr>
          <a:xfrm>
            <a:off x="4202909" y="257250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矢印: 右 91">
            <a:extLst>
              <a:ext uri="{FF2B5EF4-FFF2-40B4-BE49-F238E27FC236}">
                <a16:creationId xmlns:a16="http://schemas.microsoft.com/office/drawing/2014/main" id="{4A75CC77-5D7C-4C01-A5C1-ADA89D14AAEF}"/>
              </a:ext>
            </a:extLst>
          </p:cNvPr>
          <p:cNvSpPr/>
          <p:nvPr/>
        </p:nvSpPr>
        <p:spPr>
          <a:xfrm>
            <a:off x="4120772" y="441222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1C213FA-FB12-4E37-A52A-25A3BB30B35D}"/>
              </a:ext>
            </a:extLst>
          </p:cNvPr>
          <p:cNvSpPr txBox="1"/>
          <p:nvPr/>
        </p:nvSpPr>
        <p:spPr>
          <a:xfrm>
            <a:off x="3498728" y="2050825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奥に傾けたとき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9235BAEB-95D2-4FC1-8D7A-B1600020A932}"/>
              </a:ext>
            </a:extLst>
          </p:cNvPr>
          <p:cNvSpPr txBox="1"/>
          <p:nvPr/>
        </p:nvSpPr>
        <p:spPr>
          <a:xfrm>
            <a:off x="3436234" y="2111350"/>
            <a:ext cx="561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BF6497C-FDD6-4225-AE57-0221780461E9}"/>
              </a:ext>
            </a:extLst>
          </p:cNvPr>
          <p:cNvSpPr txBox="1"/>
          <p:nvPr/>
        </p:nvSpPr>
        <p:spPr>
          <a:xfrm>
            <a:off x="3834585" y="2111350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6C692790-7796-404B-9D3B-8D9B55F54742}"/>
              </a:ext>
            </a:extLst>
          </p:cNvPr>
          <p:cNvSpPr txBox="1"/>
          <p:nvPr/>
        </p:nvSpPr>
        <p:spPr>
          <a:xfrm>
            <a:off x="3480358" y="3937617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手前に傾けたとき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526BA9D-31B5-4446-9DEF-D39589170339}"/>
              </a:ext>
            </a:extLst>
          </p:cNvPr>
          <p:cNvSpPr txBox="1"/>
          <p:nvPr/>
        </p:nvSpPr>
        <p:spPr>
          <a:xfrm>
            <a:off x="3436231" y="4008007"/>
            <a:ext cx="738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73F0E20-D076-44F3-BAFA-2EE93B1912A0}"/>
              </a:ext>
            </a:extLst>
          </p:cNvPr>
          <p:cNvSpPr txBox="1"/>
          <p:nvPr/>
        </p:nvSpPr>
        <p:spPr>
          <a:xfrm>
            <a:off x="4061126" y="4008007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454078DB-EBD5-4893-8133-5929E6AADF85}"/>
              </a:ext>
            </a:extLst>
          </p:cNvPr>
          <p:cNvSpPr txBox="1"/>
          <p:nvPr/>
        </p:nvSpPr>
        <p:spPr>
          <a:xfrm>
            <a:off x="4486477" y="1077876"/>
            <a:ext cx="5471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</a:t>
            </a:r>
          </a:p>
        </p:txBody>
      </p:sp>
    </p:spTree>
    <p:extLst>
      <p:ext uri="{BB962C8B-B14F-4D97-AF65-F5344CB8AC3E}">
        <p14:creationId xmlns:p14="http://schemas.microsoft.com/office/powerpoint/2010/main" val="38579198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10F81BB-C572-405F-A846-CE393688CE8B}"/>
              </a:ext>
            </a:extLst>
          </p:cNvPr>
          <p:cNvSpPr txBox="1"/>
          <p:nvPr/>
        </p:nvSpPr>
        <p:spPr>
          <a:xfrm>
            <a:off x="635914" y="1094953"/>
            <a:ext cx="70209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加速度センサーが測定した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方向の値によって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に接続したサーボモーターを制御します。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794124E-B793-4CA0-BB14-E5509547E9D8}"/>
              </a:ext>
            </a:extLst>
          </p:cNvPr>
          <p:cNvSpPr txBox="1"/>
          <p:nvPr/>
        </p:nvSpPr>
        <p:spPr>
          <a:xfrm>
            <a:off x="674685" y="1161728"/>
            <a:ext cx="8030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918174A-676B-41AD-9399-C4C08F7D2A3D}"/>
              </a:ext>
            </a:extLst>
          </p:cNvPr>
          <p:cNvSpPr txBox="1"/>
          <p:nvPr/>
        </p:nvSpPr>
        <p:spPr>
          <a:xfrm>
            <a:off x="2442652" y="1161728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C7DAFB4-7379-4E25-93B2-BCECF0997F2D}"/>
              </a:ext>
            </a:extLst>
          </p:cNvPr>
          <p:cNvSpPr txBox="1"/>
          <p:nvPr/>
        </p:nvSpPr>
        <p:spPr>
          <a:xfrm>
            <a:off x="3470675" y="1161728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43F5E4D-02EE-49DD-8AAA-FB9BE8F8E033}"/>
              </a:ext>
            </a:extLst>
          </p:cNvPr>
          <p:cNvSpPr txBox="1"/>
          <p:nvPr/>
        </p:nvSpPr>
        <p:spPr>
          <a:xfrm>
            <a:off x="4146386" y="1151604"/>
            <a:ext cx="603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6C3F688-9524-4575-B309-91F4426A7333}"/>
              </a:ext>
            </a:extLst>
          </p:cNvPr>
          <p:cNvSpPr txBox="1"/>
          <p:nvPr/>
        </p:nvSpPr>
        <p:spPr>
          <a:xfrm>
            <a:off x="3321135" y="1728497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D261609-7DFD-4737-96A6-9DB4D2022631}"/>
              </a:ext>
            </a:extLst>
          </p:cNvPr>
          <p:cNvSpPr txBox="1"/>
          <p:nvPr/>
        </p:nvSpPr>
        <p:spPr>
          <a:xfrm>
            <a:off x="6073162" y="1710741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吹き出し: 角を丸めた四角形 52">
            <a:extLst>
              <a:ext uri="{FF2B5EF4-FFF2-40B4-BE49-F238E27FC236}">
                <a16:creationId xmlns:a16="http://schemas.microsoft.com/office/drawing/2014/main" id="{9D4DAFEE-3937-4CFC-828C-A30DEB4FBD1F}"/>
              </a:ext>
            </a:extLst>
          </p:cNvPr>
          <p:cNvSpPr/>
          <p:nvPr/>
        </p:nvSpPr>
        <p:spPr>
          <a:xfrm>
            <a:off x="6231819" y="3087550"/>
            <a:ext cx="2785092" cy="1149540"/>
          </a:xfrm>
          <a:prstGeom prst="wedgeRoundRectCallout">
            <a:avLst>
              <a:gd name="adj1" fmla="val 34278"/>
              <a:gd name="adj2" fmla="val 7749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E7E4FBB6-DCDA-42FC-B7A1-7FD8E0114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519" y="4314005"/>
            <a:ext cx="1064481" cy="1696364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152C8DAE-C2FE-4AE5-BB3A-80B212CE19E0}"/>
              </a:ext>
            </a:extLst>
          </p:cNvPr>
          <p:cNvGrpSpPr/>
          <p:nvPr/>
        </p:nvGrpSpPr>
        <p:grpSpPr>
          <a:xfrm>
            <a:off x="6374698" y="3087550"/>
            <a:ext cx="2551514" cy="1015663"/>
            <a:chOff x="5775740" y="3140274"/>
            <a:chExt cx="2551514" cy="1015663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8657C69-885A-40E6-89E3-64F6812B4556}"/>
                </a:ext>
              </a:extLst>
            </p:cNvPr>
            <p:cNvSpPr txBox="1"/>
            <p:nvPr/>
          </p:nvSpPr>
          <p:spPr>
            <a:xfrm>
              <a:off x="5802917" y="3140274"/>
              <a:ext cx="25243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サーボモーターの角度は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変数で制御するよ！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D95CDD3-DF51-4957-8E44-B1187C5C7B29}"/>
                </a:ext>
              </a:extLst>
            </p:cNvPr>
            <p:cNvSpPr txBox="1"/>
            <p:nvPr/>
          </p:nvSpPr>
          <p:spPr>
            <a:xfrm>
              <a:off x="7480561" y="3213556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AEA5E39-0CA1-4026-A295-1FF476CD6F65}"/>
                </a:ext>
              </a:extLst>
            </p:cNvPr>
            <p:cNvSpPr txBox="1"/>
            <p:nvPr/>
          </p:nvSpPr>
          <p:spPr>
            <a:xfrm>
              <a:off x="5775740" y="3701285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82096FD-DCC8-4516-B5C1-76BA1E1F3CA7}"/>
                </a:ext>
              </a:extLst>
            </p:cNvPr>
            <p:cNvSpPr txBox="1"/>
            <p:nvPr/>
          </p:nvSpPr>
          <p:spPr>
            <a:xfrm>
              <a:off x="6382352" y="3701285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0C69F8F-17D8-49C5-AA42-F942FC961AE6}"/>
              </a:ext>
            </a:extLst>
          </p:cNvPr>
          <p:cNvSpPr txBox="1"/>
          <p:nvPr/>
        </p:nvSpPr>
        <p:spPr>
          <a:xfrm>
            <a:off x="941908" y="6193897"/>
            <a:ext cx="4758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サーボモーターは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度の範囲で動かします。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2DC3CA-43C3-4881-9F41-D62448D8ABCB}"/>
              </a:ext>
            </a:extLst>
          </p:cNvPr>
          <p:cNvSpPr txBox="1"/>
          <p:nvPr/>
        </p:nvSpPr>
        <p:spPr>
          <a:xfrm>
            <a:off x="3566813" y="6266697"/>
            <a:ext cx="5721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0D0DC69-AB18-4EB0-A463-B268D5EFE6EA}"/>
              </a:ext>
            </a:extLst>
          </p:cNvPr>
          <p:cNvSpPr txBox="1"/>
          <p:nvPr/>
        </p:nvSpPr>
        <p:spPr>
          <a:xfrm>
            <a:off x="4139007" y="6267884"/>
            <a:ext cx="439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87E47C9-8EB9-4714-8CB3-45CA5B47DD85}"/>
              </a:ext>
            </a:extLst>
          </p:cNvPr>
          <p:cNvSpPr txBox="1"/>
          <p:nvPr/>
        </p:nvSpPr>
        <p:spPr>
          <a:xfrm>
            <a:off x="3109038" y="6275575"/>
            <a:ext cx="4396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01FE9C9-4EC0-4D69-A0E9-1063C59BC741}"/>
              </a:ext>
            </a:extLst>
          </p:cNvPr>
          <p:cNvGrpSpPr/>
          <p:nvPr/>
        </p:nvGrpSpPr>
        <p:grpSpPr>
          <a:xfrm>
            <a:off x="657277" y="2354860"/>
            <a:ext cx="5414019" cy="4100647"/>
            <a:chOff x="657277" y="2354860"/>
            <a:chExt cx="5414019" cy="4100647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145FAF1B-D8E0-4584-8E0D-4F8F049CC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57277" y="2359908"/>
              <a:ext cx="5414019" cy="4095599"/>
            </a:xfrm>
            <a:prstGeom prst="rect">
              <a:avLst/>
            </a:prstGeom>
          </p:spPr>
        </p:pic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80F11690-6ADE-40D6-90E2-1AB7D9BBAEE9}"/>
                </a:ext>
              </a:extLst>
            </p:cNvPr>
            <p:cNvSpPr txBox="1"/>
            <p:nvPr/>
          </p:nvSpPr>
          <p:spPr>
            <a:xfrm>
              <a:off x="3852910" y="3185099"/>
              <a:ext cx="74625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-0.2</a:t>
              </a:r>
              <a:endParaRPr kumimoji="1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59CE752A-FD85-4627-92D9-9E482ECAF93A}"/>
                </a:ext>
              </a:extLst>
            </p:cNvPr>
            <p:cNvSpPr txBox="1"/>
            <p:nvPr/>
          </p:nvSpPr>
          <p:spPr>
            <a:xfrm>
              <a:off x="2869072" y="3697255"/>
              <a:ext cx="74625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0000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-0.2</a:t>
              </a:r>
              <a:endParaRPr kumimoji="1" lang="ja-JP" altLang="en-US" sz="2000" b="1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8CCD960-4025-4D9F-B953-BCB4A8BC870B}"/>
                </a:ext>
              </a:extLst>
            </p:cNvPr>
            <p:cNvSpPr txBox="1"/>
            <p:nvPr/>
          </p:nvSpPr>
          <p:spPr>
            <a:xfrm>
              <a:off x="3433744" y="2354860"/>
              <a:ext cx="74625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000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-0.3</a:t>
              </a:r>
              <a:endParaRPr kumimoji="1" lang="ja-JP" altLang="en-US" sz="2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B99C0F2-4CF6-4BF7-BDD7-8B613D6DB33B}"/>
              </a:ext>
            </a:extLst>
          </p:cNvPr>
          <p:cNvGrpSpPr/>
          <p:nvPr/>
        </p:nvGrpSpPr>
        <p:grpSpPr>
          <a:xfrm>
            <a:off x="5173972" y="2489050"/>
            <a:ext cx="3829337" cy="469359"/>
            <a:chOff x="3639752" y="2146009"/>
            <a:chExt cx="3829337" cy="46935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5E0BB0C-B7DE-4D16-967B-949D431E927F}"/>
                </a:ext>
              </a:extLst>
            </p:cNvPr>
            <p:cNvSpPr txBox="1"/>
            <p:nvPr/>
          </p:nvSpPr>
          <p:spPr>
            <a:xfrm>
              <a:off x="3639752" y="2146009"/>
              <a:ext cx="382933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※P15:</a:t>
              </a:r>
              <a:r>
                <a:rPr lang="ja-JP" altLang="en-US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発射台角度（上下）のサーボモーター</a:t>
              </a:r>
              <a:endPara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9CD6FC0-708B-45F0-A81E-25786F9D3227}"/>
                </a:ext>
              </a:extLst>
            </p:cNvPr>
            <p:cNvSpPr txBox="1"/>
            <p:nvPr/>
          </p:nvSpPr>
          <p:spPr>
            <a:xfrm>
              <a:off x="4091228" y="2203240"/>
              <a:ext cx="12726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はっしゃだいかくど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AAEDE1B-24B7-495D-9F59-C2A6F004DE59}"/>
                </a:ext>
              </a:extLst>
            </p:cNvPr>
            <p:cNvSpPr txBox="1"/>
            <p:nvPr/>
          </p:nvSpPr>
          <p:spPr>
            <a:xfrm>
              <a:off x="5185105" y="2203987"/>
              <a:ext cx="6935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じょうげ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55933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498F2B3-5515-4195-974B-0E71FB79D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417" y="2183776"/>
            <a:ext cx="3441022" cy="248685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66B48A4-B5BA-4D41-A85B-CFF20A195C8A}"/>
              </a:ext>
            </a:extLst>
          </p:cNvPr>
          <p:cNvSpPr txBox="1"/>
          <p:nvPr/>
        </p:nvSpPr>
        <p:spPr>
          <a:xfrm>
            <a:off x="457840" y="1097731"/>
            <a:ext cx="53570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上下方向の角度を保存する「変数」を準備しよう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BDF4465-E780-415B-BEDE-C13A4C0479CA}"/>
              </a:ext>
            </a:extLst>
          </p:cNvPr>
          <p:cNvSpPr txBox="1"/>
          <p:nvPr/>
        </p:nvSpPr>
        <p:spPr>
          <a:xfrm>
            <a:off x="4282145" y="115822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2C35466-5EE9-4EAA-B252-E6D57AEEA2B4}"/>
              </a:ext>
            </a:extLst>
          </p:cNvPr>
          <p:cNvSpPr txBox="1"/>
          <p:nvPr/>
        </p:nvSpPr>
        <p:spPr>
          <a:xfrm>
            <a:off x="2284203" y="1158223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7235619C-FBC1-4417-B4B2-452CA6B4F4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2555" y="2697217"/>
            <a:ext cx="1581150" cy="916620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6C64DB2-0D6C-4EE8-A71D-0BF54DF15752}"/>
              </a:ext>
            </a:extLst>
          </p:cNvPr>
          <p:cNvGrpSpPr/>
          <p:nvPr/>
        </p:nvGrpSpPr>
        <p:grpSpPr>
          <a:xfrm>
            <a:off x="421197" y="1804209"/>
            <a:ext cx="4114908" cy="577081"/>
            <a:chOff x="457093" y="3743918"/>
            <a:chExt cx="4114908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566FC04-731A-4131-926D-B862A84936A7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DC90356-E923-4A01-93B3-49AD675262FA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97F4C86-9C3B-42AA-BC57-C0089B3071FD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BDD631E-DEAC-4FD8-9154-67733340E428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A8CC7C5-5348-4965-A067-970779E10E0E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FD3851C0-8C0B-4490-BAE8-16A73EB34D5B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1758352" y="2986560"/>
            <a:ext cx="28466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E9CE7106-46A3-4CEB-ACDC-6D9B854F9AE1}"/>
              </a:ext>
            </a:extLst>
          </p:cNvPr>
          <p:cNvGrpSpPr/>
          <p:nvPr/>
        </p:nvGrpSpPr>
        <p:grpSpPr>
          <a:xfrm>
            <a:off x="1105930" y="2666963"/>
            <a:ext cx="652422" cy="639195"/>
            <a:chOff x="39456" y="2566361"/>
            <a:chExt cx="652422" cy="639195"/>
          </a:xfrm>
        </p:grpSpPr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1069C561-3CFB-4D5E-911A-7AE59FB3E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</p:spPr>
        </p:pic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4EF7DDD2-2052-4953-87B1-B6A9F511E06D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矢印: 右 51">
            <a:extLst>
              <a:ext uri="{FF2B5EF4-FFF2-40B4-BE49-F238E27FC236}">
                <a16:creationId xmlns:a16="http://schemas.microsoft.com/office/drawing/2014/main" id="{3C04E3A3-2F53-4A04-89EA-38CD6392C5B4}"/>
              </a:ext>
            </a:extLst>
          </p:cNvPr>
          <p:cNvSpPr/>
          <p:nvPr/>
        </p:nvSpPr>
        <p:spPr>
          <a:xfrm>
            <a:off x="4155964" y="291356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AA17E786-4549-4F61-8025-1C66C40B99DB}"/>
              </a:ext>
            </a:extLst>
          </p:cNvPr>
          <p:cNvSpPr/>
          <p:nvPr/>
        </p:nvSpPr>
        <p:spPr>
          <a:xfrm>
            <a:off x="2057335" y="2747141"/>
            <a:ext cx="1360567" cy="394886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481408ED-B341-4EE2-9230-A7150D800AC5}"/>
              </a:ext>
            </a:extLst>
          </p:cNvPr>
          <p:cNvSpPr/>
          <p:nvPr/>
        </p:nvSpPr>
        <p:spPr>
          <a:xfrm>
            <a:off x="5878145" y="3291829"/>
            <a:ext cx="2649122" cy="448669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CCEBDF19-711F-40C9-BF30-C80EA6B21FA2}"/>
              </a:ext>
            </a:extLst>
          </p:cNvPr>
          <p:cNvGrpSpPr/>
          <p:nvPr/>
        </p:nvGrpSpPr>
        <p:grpSpPr>
          <a:xfrm>
            <a:off x="434781" y="4124119"/>
            <a:ext cx="5305330" cy="1131079"/>
            <a:chOff x="718593" y="5005068"/>
            <a:chExt cx="5305330" cy="1131079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2E2F9D4-BA6B-4BBF-843D-6A83216E5570}"/>
                </a:ext>
              </a:extLst>
            </p:cNvPr>
            <p:cNvSpPr txBox="1"/>
            <p:nvPr/>
          </p:nvSpPr>
          <p:spPr>
            <a:xfrm>
              <a:off x="804360" y="5005068"/>
              <a:ext cx="52195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変数の名前「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tate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」を入力し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8E4FA48-7911-4558-983E-A43E5B4597E1}"/>
                </a:ext>
              </a:extLst>
            </p:cNvPr>
            <p:cNvSpPr txBox="1"/>
            <p:nvPr/>
          </p:nvSpPr>
          <p:spPr>
            <a:xfrm>
              <a:off x="718593" y="5078677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94430B3-480F-49D1-86CC-A0C139FDDBC8}"/>
                </a:ext>
              </a:extLst>
            </p:cNvPr>
            <p:cNvSpPr txBox="1"/>
            <p:nvPr/>
          </p:nvSpPr>
          <p:spPr>
            <a:xfrm>
              <a:off x="1439313" y="5078677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DBA9EF5-FB39-4EBF-9870-24B3FC6BA904}"/>
                </a:ext>
              </a:extLst>
            </p:cNvPr>
            <p:cNvSpPr txBox="1"/>
            <p:nvPr/>
          </p:nvSpPr>
          <p:spPr>
            <a:xfrm>
              <a:off x="2994346" y="5638293"/>
              <a:ext cx="1089122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F3F596F-5EDE-4FE7-AB49-C312EF16111D}"/>
                </a:ext>
              </a:extLst>
            </p:cNvPr>
            <p:cNvSpPr txBox="1"/>
            <p:nvPr/>
          </p:nvSpPr>
          <p:spPr>
            <a:xfrm>
              <a:off x="4872916" y="5622500"/>
              <a:ext cx="39075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BD3937A-3F10-442B-A528-7DF964B92372}"/>
                </a:ext>
              </a:extLst>
            </p:cNvPr>
            <p:cNvSpPr txBox="1"/>
            <p:nvPr/>
          </p:nvSpPr>
          <p:spPr>
            <a:xfrm>
              <a:off x="729474" y="5632145"/>
              <a:ext cx="825337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8722385-A709-4B74-8161-2275DDEE4318}"/>
                </a:ext>
              </a:extLst>
            </p:cNvPr>
            <p:cNvSpPr txBox="1"/>
            <p:nvPr/>
          </p:nvSpPr>
          <p:spPr>
            <a:xfrm>
              <a:off x="1504697" y="5632145"/>
              <a:ext cx="61157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62BD09A-8F07-488E-8178-4D1ACF610431}"/>
              </a:ext>
            </a:extLst>
          </p:cNvPr>
          <p:cNvSpPr txBox="1"/>
          <p:nvPr/>
        </p:nvSpPr>
        <p:spPr>
          <a:xfrm>
            <a:off x="3387425" y="115822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11F71F7-DF6F-4C43-B4A7-1C1A2F45502F}"/>
              </a:ext>
            </a:extLst>
          </p:cNvPr>
          <p:cNvSpPr txBox="1"/>
          <p:nvPr/>
        </p:nvSpPr>
        <p:spPr>
          <a:xfrm>
            <a:off x="1553043" y="1158223"/>
            <a:ext cx="693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9F3D416-B559-4842-A42D-24AE477104D9}"/>
              </a:ext>
            </a:extLst>
          </p:cNvPr>
          <p:cNvSpPr txBox="1"/>
          <p:nvPr/>
        </p:nvSpPr>
        <p:spPr>
          <a:xfrm>
            <a:off x="408997" y="1166618"/>
            <a:ext cx="11990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3583D8-B977-446F-8B5F-3A7827FBA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928" y="4950006"/>
            <a:ext cx="15240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346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9D7555-092B-4DE1-BFFF-157CA45F3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92" y="2624613"/>
            <a:ext cx="3429000" cy="1162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CE0D5E7-AC5F-4B40-B73B-D8F720E8A62A}"/>
              </a:ext>
            </a:extLst>
          </p:cNvPr>
          <p:cNvSpPr txBox="1"/>
          <p:nvPr/>
        </p:nvSpPr>
        <p:spPr>
          <a:xfrm>
            <a:off x="517139" y="1028826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手前に傾けたとき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DBDC652-1DA5-4E4E-A1B5-9CC9727F15DD}"/>
              </a:ext>
            </a:extLst>
          </p:cNvPr>
          <p:cNvSpPr txBox="1"/>
          <p:nvPr/>
        </p:nvSpPr>
        <p:spPr>
          <a:xfrm>
            <a:off x="502416" y="1100199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448A2A6-0480-427A-878C-4678FEA3CC1A}"/>
              </a:ext>
            </a:extLst>
          </p:cNvPr>
          <p:cNvSpPr txBox="1"/>
          <p:nvPr/>
        </p:nvSpPr>
        <p:spPr>
          <a:xfrm>
            <a:off x="929230" y="1088554"/>
            <a:ext cx="10138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CE3A321-0F4D-49C5-8473-80BCDF19F3D9}"/>
              </a:ext>
            </a:extLst>
          </p:cNvPr>
          <p:cNvGrpSpPr/>
          <p:nvPr/>
        </p:nvGrpSpPr>
        <p:grpSpPr>
          <a:xfrm>
            <a:off x="55017" y="2772497"/>
            <a:ext cx="652422" cy="639195"/>
            <a:chOff x="303415" y="2322618"/>
            <a:chExt cx="652422" cy="63919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0EFC88D0-EC04-4DB5-8ED2-3DBC8F8E2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A15AFF6A-62CF-4D2E-A40B-50874EB77D0B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9331A75-699C-4BFF-828D-D9037412CF14}"/>
              </a:ext>
            </a:extLst>
          </p:cNvPr>
          <p:cNvCxnSpPr>
            <a:cxnSpLocks/>
          </p:cNvCxnSpPr>
          <p:nvPr/>
        </p:nvCxnSpPr>
        <p:spPr>
          <a:xfrm>
            <a:off x="719521" y="3035468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F9B9F84-F88F-4378-90B4-FFB70A692FDD}"/>
              </a:ext>
            </a:extLst>
          </p:cNvPr>
          <p:cNvGrpSpPr/>
          <p:nvPr/>
        </p:nvGrpSpPr>
        <p:grpSpPr>
          <a:xfrm>
            <a:off x="3029800" y="1890470"/>
            <a:ext cx="652422" cy="639195"/>
            <a:chOff x="1474370" y="1416177"/>
            <a:chExt cx="652422" cy="639195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B72C5F84-9322-4BB9-A5BE-3476300337F2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22261502-FE09-461B-8CD8-C7AAAF129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D426B22-DD4C-4030-BFA1-C329A570A18E}"/>
              </a:ext>
            </a:extLst>
          </p:cNvPr>
          <p:cNvGrpSpPr/>
          <p:nvPr/>
        </p:nvGrpSpPr>
        <p:grpSpPr>
          <a:xfrm>
            <a:off x="1772000" y="1890470"/>
            <a:ext cx="652422" cy="639195"/>
            <a:chOff x="2525677" y="1416176"/>
            <a:chExt cx="652422" cy="639195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A7ED50FB-F1C2-470A-ACA1-16752BB982D9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B23D5CE-9C32-4CD4-8C1C-EAB07F145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C2DC1A01-1FC8-423D-AD7C-36431EA55802}"/>
              </a:ext>
            </a:extLst>
          </p:cNvPr>
          <p:cNvCxnSpPr>
            <a:cxnSpLocks/>
          </p:cNvCxnSpPr>
          <p:nvPr/>
        </p:nvCxnSpPr>
        <p:spPr>
          <a:xfrm>
            <a:off x="3356012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D233EDE4-4A1C-4538-B43C-7EE01AD0670B}"/>
              </a:ext>
            </a:extLst>
          </p:cNvPr>
          <p:cNvCxnSpPr>
            <a:cxnSpLocks/>
          </p:cNvCxnSpPr>
          <p:nvPr/>
        </p:nvCxnSpPr>
        <p:spPr>
          <a:xfrm>
            <a:off x="2097318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5AED488-495E-4D70-B008-4A3A694913A0}"/>
              </a:ext>
            </a:extLst>
          </p:cNvPr>
          <p:cNvGrpSpPr/>
          <p:nvPr/>
        </p:nvGrpSpPr>
        <p:grpSpPr>
          <a:xfrm>
            <a:off x="4769928" y="2734399"/>
            <a:ext cx="3712852" cy="823031"/>
            <a:chOff x="4711627" y="2012635"/>
            <a:chExt cx="3712852" cy="82303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0869482-095A-467E-ADAA-DFD3D986F19E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BFE7B15-4625-4F77-B49D-5D6C6C928F73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67941FC-4032-4BDA-92FE-A6D3514AD87C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3211387A-69E4-48F6-A1BF-A4769891F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3B039DE-F7B3-4411-B034-10158B9F67BF}"/>
              </a:ext>
            </a:extLst>
          </p:cNvPr>
          <p:cNvGrpSpPr/>
          <p:nvPr/>
        </p:nvGrpSpPr>
        <p:grpSpPr>
          <a:xfrm>
            <a:off x="885298" y="4232570"/>
            <a:ext cx="7368515" cy="1685077"/>
            <a:chOff x="885298" y="4232570"/>
            <a:chExt cx="7368515" cy="1685077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A5A3A01-0DFE-4458-BDBF-3C2530638D46}"/>
                </a:ext>
              </a:extLst>
            </p:cNvPr>
            <p:cNvSpPr txBox="1"/>
            <p:nvPr/>
          </p:nvSpPr>
          <p:spPr>
            <a:xfrm>
              <a:off x="885298" y="4232570"/>
              <a:ext cx="73685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を選んで「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A8DF8C2-DE55-4E24-89DA-DCDAC3DFDD29}"/>
                </a:ext>
              </a:extLst>
            </p:cNvPr>
            <p:cNvSpPr txBox="1"/>
            <p:nvPr/>
          </p:nvSpPr>
          <p:spPr>
            <a:xfrm>
              <a:off x="1028353" y="429545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36F6ABF-A5DC-4CE4-B8DA-51D8CBAAB443}"/>
                </a:ext>
              </a:extLst>
            </p:cNvPr>
            <p:cNvSpPr txBox="1"/>
            <p:nvPr/>
          </p:nvSpPr>
          <p:spPr>
            <a:xfrm>
              <a:off x="3569856" y="43047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EF59E479-3FC5-481F-BBA1-0CEF3EE96775}"/>
                </a:ext>
              </a:extLst>
            </p:cNvPr>
            <p:cNvSpPr txBox="1"/>
            <p:nvPr/>
          </p:nvSpPr>
          <p:spPr>
            <a:xfrm>
              <a:off x="4254916" y="48377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D8D52AF-B231-4A7F-A887-990AB8AFD6D2}"/>
                </a:ext>
              </a:extLst>
            </p:cNvPr>
            <p:cNvSpPr txBox="1"/>
            <p:nvPr/>
          </p:nvSpPr>
          <p:spPr>
            <a:xfrm>
              <a:off x="1055202" y="48489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372FBB6-3E2F-468F-BB50-DEFB0C905D6A}"/>
                </a:ext>
              </a:extLst>
            </p:cNvPr>
            <p:cNvSpPr txBox="1"/>
            <p:nvPr/>
          </p:nvSpPr>
          <p:spPr>
            <a:xfrm>
              <a:off x="3904625" y="539586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44257EF4-527F-483F-AD90-EB817331E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50249" y="4433255"/>
              <a:ext cx="1036410" cy="327688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F4703477-06F5-4FCD-B98A-72B78CDF3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71754" y="4960875"/>
              <a:ext cx="1386960" cy="358171"/>
            </a:xfrm>
            <a:prstGeom prst="rect">
              <a:avLst/>
            </a:prstGeom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D48A033-0C9C-40D7-B183-CB8A8151F5F4}"/>
                </a:ext>
              </a:extLst>
            </p:cNvPr>
            <p:cNvSpPr txBox="1"/>
            <p:nvPr/>
          </p:nvSpPr>
          <p:spPr>
            <a:xfrm>
              <a:off x="5274092" y="4848990"/>
              <a:ext cx="735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AB84CAD-1B68-40CF-A46C-FA4DA9EEE43D}"/>
                </a:ext>
              </a:extLst>
            </p:cNvPr>
            <p:cNvSpPr txBox="1"/>
            <p:nvPr/>
          </p:nvSpPr>
          <p:spPr>
            <a:xfrm>
              <a:off x="7352987" y="484899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9E06AE9-59EC-4B4C-B616-BC9CABD3F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64718" y="5511225"/>
              <a:ext cx="2065199" cy="403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983949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A44BB8B-D60C-43DD-9C9A-72D3197C1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589" y="2385633"/>
            <a:ext cx="2524125" cy="12858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54C10441-5C78-4202-BCDA-27624131FC15}"/>
              </a:ext>
            </a:extLst>
          </p:cNvPr>
          <p:cNvGrpSpPr/>
          <p:nvPr/>
        </p:nvGrpSpPr>
        <p:grpSpPr>
          <a:xfrm>
            <a:off x="117160" y="2390759"/>
            <a:ext cx="652422" cy="639195"/>
            <a:chOff x="303415" y="2322618"/>
            <a:chExt cx="652422" cy="639195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AB3BF533-3DC1-4B70-A786-ADB7FA2E3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07C866E7-60C3-4CDB-86B9-4C05D5619D38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A3518742-4268-4F2F-89CA-DD24BFE4A9F0}"/>
              </a:ext>
            </a:extLst>
          </p:cNvPr>
          <p:cNvCxnSpPr>
            <a:cxnSpLocks/>
          </p:cNvCxnSpPr>
          <p:nvPr/>
        </p:nvCxnSpPr>
        <p:spPr>
          <a:xfrm>
            <a:off x="781664" y="265373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DD89A78E-798D-4D4D-8609-B5542DA9CF96}"/>
              </a:ext>
            </a:extLst>
          </p:cNvPr>
          <p:cNvGrpSpPr/>
          <p:nvPr/>
        </p:nvGrpSpPr>
        <p:grpSpPr>
          <a:xfrm>
            <a:off x="2382174" y="1579398"/>
            <a:ext cx="652422" cy="639195"/>
            <a:chOff x="1474370" y="1416177"/>
            <a:chExt cx="652422" cy="639195"/>
          </a:xfrm>
        </p:grpSpPr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DA25620D-D4C7-4DD7-8735-C50A92CF020A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69926DA8-074D-4A9B-9F34-FB34875AF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3B0EFF14-4EB3-4B2A-B394-5352AB5081CB}"/>
              </a:ext>
            </a:extLst>
          </p:cNvPr>
          <p:cNvCxnSpPr>
            <a:cxnSpLocks/>
          </p:cNvCxnSpPr>
          <p:nvPr/>
        </p:nvCxnSpPr>
        <p:spPr>
          <a:xfrm>
            <a:off x="2708386" y="2210789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74778295-FA3E-4D72-8BF4-B46E302394AD}"/>
              </a:ext>
            </a:extLst>
          </p:cNvPr>
          <p:cNvCxnSpPr>
            <a:cxnSpLocks/>
          </p:cNvCxnSpPr>
          <p:nvPr/>
        </p:nvCxnSpPr>
        <p:spPr>
          <a:xfrm>
            <a:off x="1951508" y="2218982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62DF711-D24C-498F-8D48-D281E17A5F7D}"/>
              </a:ext>
            </a:extLst>
          </p:cNvPr>
          <p:cNvGrpSpPr/>
          <p:nvPr/>
        </p:nvGrpSpPr>
        <p:grpSpPr>
          <a:xfrm>
            <a:off x="4832071" y="2352661"/>
            <a:ext cx="3712852" cy="823031"/>
            <a:chOff x="4711627" y="2012635"/>
            <a:chExt cx="3712852" cy="823031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1FCB76C-29B9-4259-96AD-0687F61AF7E2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D2E1271-9565-47A9-9E4A-5E384548A546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EC0BBDE-5BB6-4476-A213-AFA8BB6858B4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512BD473-10BA-4D06-8932-659A5E196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BED0BCD3-A27C-4780-B187-8D955DF8D120}"/>
              </a:ext>
            </a:extLst>
          </p:cNvPr>
          <p:cNvGrpSpPr/>
          <p:nvPr/>
        </p:nvGrpSpPr>
        <p:grpSpPr>
          <a:xfrm>
            <a:off x="1625297" y="1569920"/>
            <a:ext cx="652422" cy="639195"/>
            <a:chOff x="648737" y="2314422"/>
            <a:chExt cx="652422" cy="639195"/>
          </a:xfrm>
        </p:grpSpPr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38545C38-0F6A-49AE-B6F2-3B3E27EBE276}"/>
                </a:ext>
              </a:extLst>
            </p:cNvPr>
            <p:cNvSpPr/>
            <p:nvPr/>
          </p:nvSpPr>
          <p:spPr>
            <a:xfrm>
              <a:off x="648737" y="2314422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41F77683-04AC-4C2D-99F4-B30908D3A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192" y="2386369"/>
              <a:ext cx="466725" cy="495300"/>
            </a:xfrm>
            <a:prstGeom prst="rect">
              <a:avLst/>
            </a:prstGeom>
          </p:spPr>
        </p:pic>
      </p:grp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C62C9EF2-33E3-4E0A-9380-3EAD4EDE3CAE}"/>
              </a:ext>
            </a:extLst>
          </p:cNvPr>
          <p:cNvGrpSpPr/>
          <p:nvPr/>
        </p:nvGrpSpPr>
        <p:grpSpPr>
          <a:xfrm>
            <a:off x="1033014" y="3985670"/>
            <a:ext cx="5817343" cy="1131079"/>
            <a:chOff x="1033014" y="3985670"/>
            <a:chExt cx="5817343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E689A4C-0F27-4E20-94EA-40256BF23D21}"/>
                </a:ext>
              </a:extLst>
            </p:cNvPr>
            <p:cNvSpPr txBox="1"/>
            <p:nvPr/>
          </p:nvSpPr>
          <p:spPr>
            <a:xfrm>
              <a:off x="1033014" y="3985670"/>
              <a:ext cx="58173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を選んで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516A685-D5B2-4EEB-BA97-A17E3E145428}"/>
                </a:ext>
              </a:extLst>
            </p:cNvPr>
            <p:cNvSpPr txBox="1"/>
            <p:nvPr/>
          </p:nvSpPr>
          <p:spPr>
            <a:xfrm>
              <a:off x="1176069" y="404855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D2B5D05-3A57-4218-9B3F-A51C834B3EB1}"/>
                </a:ext>
              </a:extLst>
            </p:cNvPr>
            <p:cNvSpPr txBox="1"/>
            <p:nvPr/>
          </p:nvSpPr>
          <p:spPr>
            <a:xfrm>
              <a:off x="3717572" y="40578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DDCDB25-A60F-43E7-BB7B-C2E56B9D4407}"/>
                </a:ext>
              </a:extLst>
            </p:cNvPr>
            <p:cNvSpPr txBox="1"/>
            <p:nvPr/>
          </p:nvSpPr>
          <p:spPr>
            <a:xfrm>
              <a:off x="3036198" y="45916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B06F334-312F-45E2-8FE0-1CE568E9100C}"/>
                </a:ext>
              </a:extLst>
            </p:cNvPr>
            <p:cNvSpPr txBox="1"/>
            <p:nvPr/>
          </p:nvSpPr>
          <p:spPr>
            <a:xfrm>
              <a:off x="1202918" y="4602091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FA9B7A11-FF78-4747-B229-A5CCF9E830D5}"/>
                </a:ext>
              </a:extLst>
            </p:cNvPr>
            <p:cNvSpPr txBox="1"/>
            <p:nvPr/>
          </p:nvSpPr>
          <p:spPr>
            <a:xfrm>
              <a:off x="5614335" y="459161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6CE8D1E2-93A6-4973-A8CF-8D3281D3B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97965" y="4186355"/>
              <a:ext cx="1036410" cy="327688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9D4496B5-92C6-4B8D-9948-6CEBEE9FE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75983" y="4707391"/>
              <a:ext cx="419136" cy="320068"/>
            </a:xfrm>
            <a:prstGeom prst="rect">
              <a:avLst/>
            </a:prstGeom>
          </p:spPr>
        </p:pic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841D3980-E45D-4311-B0B2-87DE3EB20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03304" y="4705282"/>
              <a:ext cx="1066892" cy="381033"/>
            </a:xfrm>
            <a:prstGeom prst="rect">
              <a:avLst/>
            </a:prstGeom>
          </p:spPr>
        </p:pic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45B233B5-8F88-4B79-B87B-004C9ECAF91A}"/>
              </a:ext>
            </a:extLst>
          </p:cNvPr>
          <p:cNvGrpSpPr/>
          <p:nvPr/>
        </p:nvGrpSpPr>
        <p:grpSpPr>
          <a:xfrm>
            <a:off x="1033014" y="5361187"/>
            <a:ext cx="7682361" cy="587547"/>
            <a:chOff x="1033014" y="5361187"/>
            <a:chExt cx="7682361" cy="587547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203C118-7765-4840-9598-3B80FB4EE86B}"/>
                </a:ext>
              </a:extLst>
            </p:cNvPr>
            <p:cNvSpPr txBox="1"/>
            <p:nvPr/>
          </p:nvSpPr>
          <p:spPr>
            <a:xfrm>
              <a:off x="1033014" y="5361187"/>
              <a:ext cx="76823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　を選んで「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ずつ変える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A6C9DC77-8CC3-4DDE-B697-26C60536A360}"/>
                </a:ext>
              </a:extLst>
            </p:cNvPr>
            <p:cNvSpPr txBox="1"/>
            <p:nvPr/>
          </p:nvSpPr>
          <p:spPr>
            <a:xfrm>
              <a:off x="4641261" y="54171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8EA5E1C-22B5-4C63-907F-1F5D557A62DC}"/>
                </a:ext>
              </a:extLst>
            </p:cNvPr>
            <p:cNvSpPr txBox="1"/>
            <p:nvPr/>
          </p:nvSpPr>
          <p:spPr>
            <a:xfrm>
              <a:off x="1202918" y="5416278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38C5150-18CE-4181-B706-33D79A1B05C4}"/>
                </a:ext>
              </a:extLst>
            </p:cNvPr>
            <p:cNvSpPr txBox="1"/>
            <p:nvPr/>
          </p:nvSpPr>
          <p:spPr>
            <a:xfrm>
              <a:off x="6356960" y="5420796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DD6AA14-0905-423D-A4BE-80AC618F4818}"/>
                </a:ext>
              </a:extLst>
            </p:cNvPr>
            <p:cNvSpPr txBox="1"/>
            <p:nvPr/>
          </p:nvSpPr>
          <p:spPr>
            <a:xfrm>
              <a:off x="7371392" y="5434034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99C5B9DF-2CB4-4D68-935A-C9FE449C8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67640" y="5476253"/>
              <a:ext cx="1912786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29723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741DE1F-25FA-4629-9AEC-CCEDA05D6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661" y="2213379"/>
            <a:ext cx="3438525" cy="2009775"/>
          </a:xfrm>
          <a:prstGeom prst="rect">
            <a:avLst/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EBDFB5E6-720D-4812-9373-EE4297B77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01" y="3653781"/>
            <a:ext cx="2524125" cy="1285875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21EB6CA8-462F-4661-BDDD-88AFDB5DE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92" y="2319607"/>
            <a:ext cx="3429000" cy="1162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AFD90360-81ED-4184-90EB-1C7FCA83C273}"/>
              </a:ext>
            </a:extLst>
          </p:cNvPr>
          <p:cNvSpPr/>
          <p:nvPr/>
        </p:nvSpPr>
        <p:spPr>
          <a:xfrm>
            <a:off x="559038" y="2794403"/>
            <a:ext cx="3412745" cy="3284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5E5D860E-586D-4A46-A22E-2B4B479B3F92}"/>
              </a:ext>
            </a:extLst>
          </p:cNvPr>
          <p:cNvCxnSpPr>
            <a:cxnSpLocks/>
          </p:cNvCxnSpPr>
          <p:nvPr/>
        </p:nvCxnSpPr>
        <p:spPr>
          <a:xfrm flipH="1" flipV="1">
            <a:off x="997973" y="3059728"/>
            <a:ext cx="678128" cy="12413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4E0A715A-96B1-48D8-AD35-4298AD0CEE70}"/>
              </a:ext>
            </a:extLst>
          </p:cNvPr>
          <p:cNvGrpSpPr/>
          <p:nvPr/>
        </p:nvGrpSpPr>
        <p:grpSpPr>
          <a:xfrm>
            <a:off x="77283" y="1279610"/>
            <a:ext cx="3348892" cy="577081"/>
            <a:chOff x="5366483" y="3039239"/>
            <a:chExt cx="3348892" cy="57708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02854C5A-ABA0-4086-9D7E-35D99C4FC737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79C82180-D500-4804-AC57-03DF496603C7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50674F19-9B59-4B0D-8755-EE5449AD22A8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7754A4C-068B-4352-92E4-9D4CDC1C1C3E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8" name="矢印: 右 87">
            <a:extLst>
              <a:ext uri="{FF2B5EF4-FFF2-40B4-BE49-F238E27FC236}">
                <a16:creationId xmlns:a16="http://schemas.microsoft.com/office/drawing/2014/main" id="{16CAFC39-36DA-4DF4-BF70-FC8DE38084B1}"/>
              </a:ext>
            </a:extLst>
          </p:cNvPr>
          <p:cNvSpPr/>
          <p:nvPr/>
        </p:nvSpPr>
        <p:spPr>
          <a:xfrm>
            <a:off x="4326479" y="268446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143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B79B917-5AF1-4E01-BB98-79A0AF18E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755" y="2688021"/>
            <a:ext cx="3486150" cy="1095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524928-2AD5-4D80-BA9E-B287FDBCC913}"/>
              </a:ext>
            </a:extLst>
          </p:cNvPr>
          <p:cNvSpPr txBox="1"/>
          <p:nvPr/>
        </p:nvSpPr>
        <p:spPr>
          <a:xfrm>
            <a:off x="517139" y="1028826"/>
            <a:ext cx="21465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奥側に傾けたとき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F0D61A1-C3D0-47BF-971E-3EF9EC054F53}"/>
              </a:ext>
            </a:extLst>
          </p:cNvPr>
          <p:cNvSpPr txBox="1"/>
          <p:nvPr/>
        </p:nvSpPr>
        <p:spPr>
          <a:xfrm>
            <a:off x="428625" y="1099216"/>
            <a:ext cx="850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おくがわ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817F43F-F777-4F25-9121-ECB52E15B966}"/>
              </a:ext>
            </a:extLst>
          </p:cNvPr>
          <p:cNvSpPr txBox="1"/>
          <p:nvPr/>
        </p:nvSpPr>
        <p:spPr>
          <a:xfrm>
            <a:off x="1133419" y="1099216"/>
            <a:ext cx="6518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744DD46-9A29-437A-A4D5-9F6436883D89}"/>
              </a:ext>
            </a:extLst>
          </p:cNvPr>
          <p:cNvGrpSpPr/>
          <p:nvPr/>
        </p:nvGrpSpPr>
        <p:grpSpPr>
          <a:xfrm>
            <a:off x="55017" y="2772497"/>
            <a:ext cx="652422" cy="639195"/>
            <a:chOff x="303415" y="2322618"/>
            <a:chExt cx="652422" cy="639195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B658C1C-87CA-4C9E-9723-157A60D70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9DAABB3F-F934-4736-9757-A36683D78352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CC9AE789-06B2-40B1-83BC-E3A1B8B854FE}"/>
              </a:ext>
            </a:extLst>
          </p:cNvPr>
          <p:cNvCxnSpPr>
            <a:cxnSpLocks/>
          </p:cNvCxnSpPr>
          <p:nvPr/>
        </p:nvCxnSpPr>
        <p:spPr>
          <a:xfrm>
            <a:off x="719521" y="3035468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B6465D26-77CD-4316-9FE2-DCAEDDA6994B}"/>
              </a:ext>
            </a:extLst>
          </p:cNvPr>
          <p:cNvGrpSpPr/>
          <p:nvPr/>
        </p:nvGrpSpPr>
        <p:grpSpPr>
          <a:xfrm>
            <a:off x="3029800" y="1890470"/>
            <a:ext cx="652422" cy="639195"/>
            <a:chOff x="1474370" y="1416177"/>
            <a:chExt cx="652422" cy="639195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9226851-F40A-453F-A499-BDDE86FDAFB6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D40898C4-7D13-4720-831D-F564C2AFD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EE36FBA-3387-45A9-99F1-DE6D888B117D}"/>
              </a:ext>
            </a:extLst>
          </p:cNvPr>
          <p:cNvGrpSpPr/>
          <p:nvPr/>
        </p:nvGrpSpPr>
        <p:grpSpPr>
          <a:xfrm>
            <a:off x="1772000" y="1890470"/>
            <a:ext cx="652422" cy="639195"/>
            <a:chOff x="2525677" y="1416176"/>
            <a:chExt cx="652422" cy="639195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BC8CC13D-CE79-4CEE-ABFD-8139EE07D445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7BBE243-5E41-4C69-B574-E7ED04426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20D0A245-8677-45C6-9B07-B3135C352C48}"/>
              </a:ext>
            </a:extLst>
          </p:cNvPr>
          <p:cNvCxnSpPr>
            <a:cxnSpLocks/>
          </p:cNvCxnSpPr>
          <p:nvPr/>
        </p:nvCxnSpPr>
        <p:spPr>
          <a:xfrm>
            <a:off x="3356012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50E03113-9D44-4D5A-9F59-D9C6D3E79198}"/>
              </a:ext>
            </a:extLst>
          </p:cNvPr>
          <p:cNvCxnSpPr>
            <a:cxnSpLocks/>
          </p:cNvCxnSpPr>
          <p:nvPr/>
        </p:nvCxnSpPr>
        <p:spPr>
          <a:xfrm>
            <a:off x="2097318" y="2521861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F3DAA14C-A812-4C36-9248-6D5D1B84A95B}"/>
              </a:ext>
            </a:extLst>
          </p:cNvPr>
          <p:cNvGrpSpPr/>
          <p:nvPr/>
        </p:nvGrpSpPr>
        <p:grpSpPr>
          <a:xfrm>
            <a:off x="4769928" y="2734399"/>
            <a:ext cx="3712852" cy="823031"/>
            <a:chOff x="4711627" y="2012635"/>
            <a:chExt cx="3712852" cy="82303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94DC7E13-D7A6-4537-9F4A-D06CC06E4AEC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2F3FC13-2904-4975-99E6-8727DB0AEA9D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11DC5A8-44A5-4D99-82FD-DA506D6C7EA6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E7930391-E0DC-4537-9C56-CCD39ABFE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4E8EB5A-92DA-4678-9FA6-DB217629269E}"/>
              </a:ext>
            </a:extLst>
          </p:cNvPr>
          <p:cNvGrpSpPr/>
          <p:nvPr/>
        </p:nvGrpSpPr>
        <p:grpSpPr>
          <a:xfrm>
            <a:off x="885298" y="4232570"/>
            <a:ext cx="7368515" cy="1685077"/>
            <a:chOff x="885298" y="4232570"/>
            <a:chExt cx="7368515" cy="1685077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2E17E80-F719-4C6E-9D3C-484397427EF0}"/>
                </a:ext>
              </a:extLst>
            </p:cNvPr>
            <p:cNvSpPr txBox="1"/>
            <p:nvPr/>
          </p:nvSpPr>
          <p:spPr>
            <a:xfrm>
              <a:off x="885298" y="4232570"/>
              <a:ext cx="73685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を選んで「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23B7D4D-6E4F-44C0-A8DF-05605E58D017}"/>
                </a:ext>
              </a:extLst>
            </p:cNvPr>
            <p:cNvSpPr txBox="1"/>
            <p:nvPr/>
          </p:nvSpPr>
          <p:spPr>
            <a:xfrm>
              <a:off x="1028353" y="429545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5FA659A-A771-4CDD-BF75-487FD351722E}"/>
                </a:ext>
              </a:extLst>
            </p:cNvPr>
            <p:cNvSpPr txBox="1"/>
            <p:nvPr/>
          </p:nvSpPr>
          <p:spPr>
            <a:xfrm>
              <a:off x="3569856" y="43047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81433CF-C2D1-4C5C-844F-AF29AB821EA5}"/>
                </a:ext>
              </a:extLst>
            </p:cNvPr>
            <p:cNvSpPr txBox="1"/>
            <p:nvPr/>
          </p:nvSpPr>
          <p:spPr>
            <a:xfrm>
              <a:off x="4254916" y="48377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911FA4D-F84D-48DF-A7F4-EADB3F9C5482}"/>
                </a:ext>
              </a:extLst>
            </p:cNvPr>
            <p:cNvSpPr txBox="1"/>
            <p:nvPr/>
          </p:nvSpPr>
          <p:spPr>
            <a:xfrm>
              <a:off x="1055202" y="48489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96EA94C0-4858-47B1-8615-E7D4D11EF8A1}"/>
                </a:ext>
              </a:extLst>
            </p:cNvPr>
            <p:cNvSpPr txBox="1"/>
            <p:nvPr/>
          </p:nvSpPr>
          <p:spPr>
            <a:xfrm>
              <a:off x="3904625" y="539586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26E0C3E5-888D-4AA7-90F7-C8583B8CA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71754" y="4960875"/>
              <a:ext cx="1386960" cy="358171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30B6FC4-BB34-4555-8A25-D1450026C84C}"/>
                </a:ext>
              </a:extLst>
            </p:cNvPr>
            <p:cNvSpPr txBox="1"/>
            <p:nvPr/>
          </p:nvSpPr>
          <p:spPr>
            <a:xfrm>
              <a:off x="5274092" y="4848990"/>
              <a:ext cx="7352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373A814-A41E-47EF-BDB2-293273C69CE6}"/>
                </a:ext>
              </a:extLst>
            </p:cNvPr>
            <p:cNvSpPr txBox="1"/>
            <p:nvPr/>
          </p:nvSpPr>
          <p:spPr>
            <a:xfrm>
              <a:off x="7352987" y="484899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81CE5E3C-2DC5-46CE-8B76-1C88C430B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06508" y="4425288"/>
              <a:ext cx="1013548" cy="335309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9BEFD53-C0DF-4217-90EA-24FF5AFF2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31279" y="5488902"/>
              <a:ext cx="2110923" cy="419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694711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E2DF5CC-E277-46E3-9894-693B7C8FD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574" y="2352578"/>
            <a:ext cx="2600325" cy="1304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58B7354F-EA2E-4A98-AAFD-008D29B661C2}"/>
              </a:ext>
            </a:extLst>
          </p:cNvPr>
          <p:cNvGrpSpPr/>
          <p:nvPr/>
        </p:nvGrpSpPr>
        <p:grpSpPr>
          <a:xfrm>
            <a:off x="117160" y="2390759"/>
            <a:ext cx="652422" cy="639195"/>
            <a:chOff x="303415" y="2322618"/>
            <a:chExt cx="652422" cy="639195"/>
          </a:xfrm>
        </p:grpSpPr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EA5D4E4D-D0C3-421A-91FB-414E1F34F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9A05A25C-9F10-4989-AAE3-14BE1D69A877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763DF8B4-5D9B-44AA-89D7-54B345E3741D}"/>
              </a:ext>
            </a:extLst>
          </p:cNvPr>
          <p:cNvCxnSpPr>
            <a:cxnSpLocks/>
          </p:cNvCxnSpPr>
          <p:nvPr/>
        </p:nvCxnSpPr>
        <p:spPr>
          <a:xfrm>
            <a:off x="781664" y="265373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19B49769-9AA4-410F-9540-7E98DA1786DB}"/>
              </a:ext>
            </a:extLst>
          </p:cNvPr>
          <p:cNvGrpSpPr/>
          <p:nvPr/>
        </p:nvGrpSpPr>
        <p:grpSpPr>
          <a:xfrm>
            <a:off x="2382174" y="1579398"/>
            <a:ext cx="652422" cy="639195"/>
            <a:chOff x="1474370" y="1416177"/>
            <a:chExt cx="652422" cy="639195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66B2D807-B009-4A10-BE7B-34930995CD4F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DC69C21F-C185-4205-84C9-E26D09A64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4FBC4206-351E-40E9-9F89-B3326EAA0D72}"/>
              </a:ext>
            </a:extLst>
          </p:cNvPr>
          <p:cNvCxnSpPr>
            <a:cxnSpLocks/>
          </p:cNvCxnSpPr>
          <p:nvPr/>
        </p:nvCxnSpPr>
        <p:spPr>
          <a:xfrm>
            <a:off x="2708386" y="2210789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73A8E26F-B29C-49DE-A797-1619DAABDDA1}"/>
              </a:ext>
            </a:extLst>
          </p:cNvPr>
          <p:cNvCxnSpPr>
            <a:cxnSpLocks/>
          </p:cNvCxnSpPr>
          <p:nvPr/>
        </p:nvCxnSpPr>
        <p:spPr>
          <a:xfrm>
            <a:off x="1951508" y="2218982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FC69AD59-6122-481F-98DB-94D856BAAB7B}"/>
              </a:ext>
            </a:extLst>
          </p:cNvPr>
          <p:cNvGrpSpPr/>
          <p:nvPr/>
        </p:nvGrpSpPr>
        <p:grpSpPr>
          <a:xfrm>
            <a:off x="4832071" y="2352661"/>
            <a:ext cx="3712852" cy="823031"/>
            <a:chOff x="4711627" y="2012635"/>
            <a:chExt cx="3712852" cy="82303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087EED51-1C92-4448-BDF4-9868A9DF50EF}"/>
                </a:ext>
              </a:extLst>
            </p:cNvPr>
            <p:cNvSpPr txBox="1"/>
            <p:nvPr/>
          </p:nvSpPr>
          <p:spPr>
            <a:xfrm>
              <a:off x="4711627" y="2077153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C081BEFC-F829-4B85-9920-7FA28C9A598F}"/>
                </a:ext>
              </a:extLst>
            </p:cNvPr>
            <p:cNvSpPr txBox="1"/>
            <p:nvPr/>
          </p:nvSpPr>
          <p:spPr>
            <a:xfrm>
              <a:off x="4854681" y="2140039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AB3770E7-8759-4621-B24C-CB18E649E585}"/>
                </a:ext>
              </a:extLst>
            </p:cNvPr>
            <p:cNvSpPr txBox="1"/>
            <p:nvPr/>
          </p:nvSpPr>
          <p:spPr>
            <a:xfrm>
              <a:off x="7628846" y="2150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CC793E25-5410-4113-A542-080B41E21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3164" y="2012635"/>
              <a:ext cx="1127858" cy="823031"/>
            </a:xfrm>
            <a:prstGeom prst="rect">
              <a:avLst/>
            </a:prstGeom>
          </p:spPr>
        </p:pic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F6E762F-971A-440B-ADB8-E7EBD9A7CFF7}"/>
              </a:ext>
            </a:extLst>
          </p:cNvPr>
          <p:cNvGrpSpPr/>
          <p:nvPr/>
        </p:nvGrpSpPr>
        <p:grpSpPr>
          <a:xfrm>
            <a:off x="1625297" y="1569920"/>
            <a:ext cx="652422" cy="639195"/>
            <a:chOff x="648737" y="2314422"/>
            <a:chExt cx="652422" cy="639195"/>
          </a:xfrm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F6ACB675-0C0E-4B5C-B6D8-5ECCB1ED37ED}"/>
                </a:ext>
              </a:extLst>
            </p:cNvPr>
            <p:cNvSpPr/>
            <p:nvPr/>
          </p:nvSpPr>
          <p:spPr>
            <a:xfrm>
              <a:off x="648737" y="2314422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4AE535D9-D81A-4ADE-9F7F-20BAF8D60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192" y="2386369"/>
              <a:ext cx="466725" cy="49530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5C6867E-F250-43D7-B857-5BB0F83DCDB8}"/>
              </a:ext>
            </a:extLst>
          </p:cNvPr>
          <p:cNvGrpSpPr/>
          <p:nvPr/>
        </p:nvGrpSpPr>
        <p:grpSpPr>
          <a:xfrm>
            <a:off x="1033014" y="3985670"/>
            <a:ext cx="5817343" cy="1131079"/>
            <a:chOff x="1033014" y="3985670"/>
            <a:chExt cx="5817343" cy="113107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AF96167-FC62-4B98-A967-1DB0AB8CCAEE}"/>
                </a:ext>
              </a:extLst>
            </p:cNvPr>
            <p:cNvSpPr txBox="1"/>
            <p:nvPr/>
          </p:nvSpPr>
          <p:spPr>
            <a:xfrm>
              <a:off x="1033014" y="3985670"/>
              <a:ext cx="58173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を選んで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F60FFDD9-72BE-4AEE-AEAE-8356989219EF}"/>
                </a:ext>
              </a:extLst>
            </p:cNvPr>
            <p:cNvSpPr txBox="1"/>
            <p:nvPr/>
          </p:nvSpPr>
          <p:spPr>
            <a:xfrm>
              <a:off x="1176069" y="404855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75F7A3F-2C5F-4412-934C-83685DECB175}"/>
                </a:ext>
              </a:extLst>
            </p:cNvPr>
            <p:cNvSpPr txBox="1"/>
            <p:nvPr/>
          </p:nvSpPr>
          <p:spPr>
            <a:xfrm>
              <a:off x="3717572" y="405780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5DC63000-189E-4B94-A195-EB81EBDF7003}"/>
                </a:ext>
              </a:extLst>
            </p:cNvPr>
            <p:cNvSpPr txBox="1"/>
            <p:nvPr/>
          </p:nvSpPr>
          <p:spPr>
            <a:xfrm>
              <a:off x="3036198" y="45916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324E80A-37A3-40DB-8A88-4A813975C9FB}"/>
                </a:ext>
              </a:extLst>
            </p:cNvPr>
            <p:cNvSpPr txBox="1"/>
            <p:nvPr/>
          </p:nvSpPr>
          <p:spPr>
            <a:xfrm>
              <a:off x="1202918" y="4602091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020EABD-2B6C-455E-A2E4-6D75529887A4}"/>
                </a:ext>
              </a:extLst>
            </p:cNvPr>
            <p:cNvSpPr txBox="1"/>
            <p:nvPr/>
          </p:nvSpPr>
          <p:spPr>
            <a:xfrm>
              <a:off x="5614335" y="4591617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D3820B96-A027-4821-AD74-5C29A41CF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78396" y="4177257"/>
              <a:ext cx="1013548" cy="335309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96D540C-D625-45FF-8B0A-73F9C1F2C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49733" y="4744318"/>
              <a:ext cx="419136" cy="320068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3567E99-0844-4710-9E65-200819E6C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06235" y="4713835"/>
              <a:ext cx="1097375" cy="381033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BF0C57B-84D9-4C6C-ABE3-F990B0F754E8}"/>
              </a:ext>
            </a:extLst>
          </p:cNvPr>
          <p:cNvGrpSpPr/>
          <p:nvPr/>
        </p:nvGrpSpPr>
        <p:grpSpPr>
          <a:xfrm>
            <a:off x="1033014" y="5361187"/>
            <a:ext cx="4417875" cy="597015"/>
            <a:chOff x="1033014" y="5361187"/>
            <a:chExt cx="4417875" cy="597015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3520290-CBF0-4615-AB63-D296CA8D990F}"/>
                </a:ext>
              </a:extLst>
            </p:cNvPr>
            <p:cNvSpPr txBox="1"/>
            <p:nvPr/>
          </p:nvSpPr>
          <p:spPr>
            <a:xfrm>
              <a:off x="1033014" y="5361187"/>
              <a:ext cx="44178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　を選ぶ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2B7A51D-BE13-4CDD-83FF-871C5925447D}"/>
                </a:ext>
              </a:extLst>
            </p:cNvPr>
            <p:cNvSpPr txBox="1"/>
            <p:nvPr/>
          </p:nvSpPr>
          <p:spPr>
            <a:xfrm>
              <a:off x="4641261" y="54171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67D5664-25E6-43F7-B415-4C5CF77DFF29}"/>
                </a:ext>
              </a:extLst>
            </p:cNvPr>
            <p:cNvSpPr txBox="1"/>
            <p:nvPr/>
          </p:nvSpPr>
          <p:spPr>
            <a:xfrm>
              <a:off x="1202918" y="5416278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76D21F1-D07F-4A3B-B4FD-D47A89686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89954" y="5485721"/>
              <a:ext cx="1912786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933226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2EC8D27-A0DF-48D1-BD45-E6A409D47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210" y="2288455"/>
            <a:ext cx="3467100" cy="1981200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2881475F-32CC-4089-A26E-529DC838B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01" y="3718505"/>
            <a:ext cx="2600325" cy="1304925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72" name="図 71">
            <a:extLst>
              <a:ext uri="{FF2B5EF4-FFF2-40B4-BE49-F238E27FC236}">
                <a16:creationId xmlns:a16="http://schemas.microsoft.com/office/drawing/2014/main" id="{33C7D27D-BEC6-4414-A349-748567694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78" y="2288455"/>
            <a:ext cx="3486150" cy="10953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3931BF4-48E0-46D9-8E3B-1B96767D92B4}"/>
              </a:ext>
            </a:extLst>
          </p:cNvPr>
          <p:cNvSpPr/>
          <p:nvPr/>
        </p:nvSpPr>
        <p:spPr>
          <a:xfrm>
            <a:off x="559038" y="2794403"/>
            <a:ext cx="3412745" cy="32847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AA65357B-51ED-47D4-81A3-24ABFE25CE3D}"/>
              </a:ext>
            </a:extLst>
          </p:cNvPr>
          <p:cNvCxnSpPr>
            <a:cxnSpLocks/>
          </p:cNvCxnSpPr>
          <p:nvPr/>
        </p:nvCxnSpPr>
        <p:spPr>
          <a:xfrm flipH="1" flipV="1">
            <a:off x="997973" y="3059728"/>
            <a:ext cx="678128" cy="12413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022079D-D7A3-4E51-A4A8-84ADBA4C5BEC}"/>
              </a:ext>
            </a:extLst>
          </p:cNvPr>
          <p:cNvGrpSpPr/>
          <p:nvPr/>
        </p:nvGrpSpPr>
        <p:grpSpPr>
          <a:xfrm>
            <a:off x="77283" y="1279610"/>
            <a:ext cx="3348892" cy="577081"/>
            <a:chOff x="5366483" y="3039239"/>
            <a:chExt cx="3348892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32514D89-F8E0-43FB-A0C2-07AAFD561293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948845A-4A15-4108-BF34-DA6AD04EF74B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85F1A98-C05B-4347-8E21-82F1762114C9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8D17C1-BB6C-4DB4-846A-3F06146B03C6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矢印: 右 50">
            <a:extLst>
              <a:ext uri="{FF2B5EF4-FFF2-40B4-BE49-F238E27FC236}">
                <a16:creationId xmlns:a16="http://schemas.microsoft.com/office/drawing/2014/main" id="{202742F6-770C-4C0C-9A84-C11727FC4EA9}"/>
              </a:ext>
            </a:extLst>
          </p:cNvPr>
          <p:cNvSpPr/>
          <p:nvPr/>
        </p:nvSpPr>
        <p:spPr>
          <a:xfrm>
            <a:off x="4326479" y="268446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6428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9FCB001-1906-47C2-AA1B-DAED2E364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18" y="6148317"/>
            <a:ext cx="3000375" cy="5619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02853A9-022D-4133-832C-BD10C278EE70}"/>
              </a:ext>
            </a:extLst>
          </p:cNvPr>
          <p:cNvCxnSpPr>
            <a:cxnSpLocks/>
          </p:cNvCxnSpPr>
          <p:nvPr/>
        </p:nvCxnSpPr>
        <p:spPr>
          <a:xfrm>
            <a:off x="748878" y="6332723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E8D5125-D460-436D-BB17-C4BDACA18D52}"/>
              </a:ext>
            </a:extLst>
          </p:cNvPr>
          <p:cNvGrpSpPr/>
          <p:nvPr/>
        </p:nvGrpSpPr>
        <p:grpSpPr>
          <a:xfrm>
            <a:off x="96456" y="6085702"/>
            <a:ext cx="652422" cy="639195"/>
            <a:chOff x="179196" y="2571047"/>
            <a:chExt cx="652422" cy="639195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DC6C0621-10AD-4DF6-818B-3C90A919ABB8}"/>
                </a:ext>
              </a:extLst>
            </p:cNvPr>
            <p:cNvSpPr/>
            <p:nvPr/>
          </p:nvSpPr>
          <p:spPr>
            <a:xfrm>
              <a:off x="179196" y="2571047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8B65469-9FB8-44B9-9E26-D4A58123C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921" y="2676525"/>
              <a:ext cx="438150" cy="476250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6E44F1E-8204-4B03-A08E-1F69EE12D6A8}"/>
              </a:ext>
            </a:extLst>
          </p:cNvPr>
          <p:cNvGrpSpPr/>
          <p:nvPr/>
        </p:nvGrpSpPr>
        <p:grpSpPr>
          <a:xfrm>
            <a:off x="4451463" y="3686105"/>
            <a:ext cx="4613507" cy="577081"/>
            <a:chOff x="4645907" y="3632527"/>
            <a:chExt cx="4613507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E092DEA-0F22-41EC-9B77-704E3D5E693D}"/>
                </a:ext>
              </a:extLst>
            </p:cNvPr>
            <p:cNvSpPr txBox="1"/>
            <p:nvPr/>
          </p:nvSpPr>
          <p:spPr>
            <a:xfrm>
              <a:off x="4655297" y="3632527"/>
              <a:ext cx="46041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前後に操作したときのブロックをつなげる。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33FE5CF-6794-4071-9C3B-BF937A0DCEA1}"/>
                </a:ext>
              </a:extLst>
            </p:cNvPr>
            <p:cNvSpPr txBox="1"/>
            <p:nvPr/>
          </p:nvSpPr>
          <p:spPr>
            <a:xfrm>
              <a:off x="4645907" y="3713338"/>
              <a:ext cx="6721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1089284-7425-408C-A6E4-34F2A85918EB}"/>
                </a:ext>
              </a:extLst>
            </p:cNvPr>
            <p:cNvSpPr txBox="1"/>
            <p:nvPr/>
          </p:nvSpPr>
          <p:spPr>
            <a:xfrm>
              <a:off x="5284267" y="3713338"/>
              <a:ext cx="6721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B17586B0-8EDF-4B1D-8AD1-254230DD2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56" y="2081188"/>
            <a:ext cx="3571875" cy="38481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E745E60-D9F1-42F8-BDF2-993B67B89AD6}"/>
              </a:ext>
            </a:extLst>
          </p:cNvPr>
          <p:cNvGrpSpPr/>
          <p:nvPr/>
        </p:nvGrpSpPr>
        <p:grpSpPr>
          <a:xfrm>
            <a:off x="4451463" y="5705026"/>
            <a:ext cx="4543473" cy="1131079"/>
            <a:chOff x="4451463" y="5705026"/>
            <a:chExt cx="4543473" cy="113107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4988934-6F3D-486C-962C-3520FE866514}"/>
                </a:ext>
              </a:extLst>
            </p:cNvPr>
            <p:cNvSpPr txBox="1"/>
            <p:nvPr/>
          </p:nvSpPr>
          <p:spPr>
            <a:xfrm>
              <a:off x="4451463" y="5705026"/>
              <a:ext cx="45434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を選んで入れる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C9E9FD3-376E-446A-8723-E5C7C798529B}"/>
                </a:ext>
              </a:extLst>
            </p:cNvPr>
            <p:cNvSpPr txBox="1"/>
            <p:nvPr/>
          </p:nvSpPr>
          <p:spPr>
            <a:xfrm>
              <a:off x="4618599" y="5759918"/>
              <a:ext cx="552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4E21D5B-ED00-4E1E-A7BC-0837E382795D}"/>
                </a:ext>
              </a:extLst>
            </p:cNvPr>
            <p:cNvSpPr txBox="1"/>
            <p:nvPr/>
          </p:nvSpPr>
          <p:spPr>
            <a:xfrm>
              <a:off x="8307054" y="576927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26E4E38-7C0B-484C-A705-364D9A117F80}"/>
                </a:ext>
              </a:extLst>
            </p:cNvPr>
            <p:cNvSpPr txBox="1"/>
            <p:nvPr/>
          </p:nvSpPr>
          <p:spPr>
            <a:xfrm>
              <a:off x="7215708" y="6316343"/>
              <a:ext cx="337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DB58CF0-3878-48F4-BFE9-B8BDDAC2CF5F}"/>
                </a:ext>
              </a:extLst>
            </p:cNvPr>
            <p:cNvSpPr txBox="1"/>
            <p:nvPr/>
          </p:nvSpPr>
          <p:spPr>
            <a:xfrm>
              <a:off x="6469828" y="6316347"/>
              <a:ext cx="540840" cy="249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377FA9-EEED-4CAB-A9D2-7D005E5501A0}"/>
                </a:ext>
              </a:extLst>
            </p:cNvPr>
            <p:cNvSpPr txBox="1"/>
            <p:nvPr/>
          </p:nvSpPr>
          <p:spPr>
            <a:xfrm>
              <a:off x="4584817" y="6332723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CE3243E-A6CF-4D42-8EB4-E35AC559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1942" y="5830595"/>
              <a:ext cx="2362405" cy="46486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B8C5A740-3041-4732-AAB3-A6BC40629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1367" y="6454887"/>
              <a:ext cx="419136" cy="320068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79C0A3A6-D6EA-420F-BE88-7E7F4C3830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800" y="1213232"/>
            <a:ext cx="2200275" cy="561975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2E53323B-A2DC-4E3E-8DCD-252739A46B0D}"/>
              </a:ext>
            </a:extLst>
          </p:cNvPr>
          <p:cNvGrpSpPr/>
          <p:nvPr/>
        </p:nvGrpSpPr>
        <p:grpSpPr>
          <a:xfrm>
            <a:off x="4602464" y="1083718"/>
            <a:ext cx="4320894" cy="1131079"/>
            <a:chOff x="4602464" y="1083718"/>
            <a:chExt cx="4320894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22291D4-E8B8-44ED-864D-848B55B7A0FA}"/>
                </a:ext>
              </a:extLst>
            </p:cNvPr>
            <p:cNvSpPr txBox="1"/>
            <p:nvPr/>
          </p:nvSpPr>
          <p:spPr>
            <a:xfrm>
              <a:off x="4602464" y="1083718"/>
              <a:ext cx="43208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を選んで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3AF2A0B-07D7-4EEC-BC3E-D004972B9976}"/>
                </a:ext>
              </a:extLst>
            </p:cNvPr>
            <p:cNvSpPr txBox="1"/>
            <p:nvPr/>
          </p:nvSpPr>
          <p:spPr>
            <a:xfrm>
              <a:off x="7976238" y="11423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AA43036-55C7-4B78-BD15-8485513AF61D}"/>
                </a:ext>
              </a:extLst>
            </p:cNvPr>
            <p:cNvSpPr txBox="1"/>
            <p:nvPr/>
          </p:nvSpPr>
          <p:spPr>
            <a:xfrm>
              <a:off x="4772367" y="1138809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3B3FEE4-8ED9-4B7E-AB77-9F89BD5823E7}"/>
                </a:ext>
              </a:extLst>
            </p:cNvPr>
            <p:cNvSpPr txBox="1"/>
            <p:nvPr/>
          </p:nvSpPr>
          <p:spPr>
            <a:xfrm>
              <a:off x="5545919" y="1701504"/>
              <a:ext cx="773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C672FA86-D9ED-403D-B41C-5BBC945E6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40935" y="1200510"/>
              <a:ext cx="1714649" cy="480102"/>
            </a:xfrm>
            <a:prstGeom prst="rect">
              <a:avLst/>
            </a:prstGeom>
          </p:spPr>
        </p:pic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D2925B6-B4C8-424C-A385-A0D2C4DBB774}"/>
              </a:ext>
            </a:extLst>
          </p:cNvPr>
          <p:cNvSpPr txBox="1"/>
          <p:nvPr/>
        </p:nvSpPr>
        <p:spPr>
          <a:xfrm>
            <a:off x="5484731" y="2283291"/>
            <a:ext cx="34645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キミのロボットで測定した結果を使って、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0828204-D154-4FC1-B753-E02C575CE0DF}"/>
              </a:ext>
            </a:extLst>
          </p:cNvPr>
          <p:cNvSpPr txBox="1"/>
          <p:nvPr/>
        </p:nvSpPr>
        <p:spPr>
          <a:xfrm>
            <a:off x="6794266" y="2321434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7514090-42B0-448A-B5BE-BA8BE4EE29B8}"/>
              </a:ext>
            </a:extLst>
          </p:cNvPr>
          <p:cNvSpPr txBox="1"/>
          <p:nvPr/>
        </p:nvSpPr>
        <p:spPr>
          <a:xfrm>
            <a:off x="6878637" y="2756461"/>
            <a:ext cx="440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A39BFE4-19FB-4990-857A-4904463D5AB4}"/>
              </a:ext>
            </a:extLst>
          </p:cNvPr>
          <p:cNvSpPr txBox="1"/>
          <p:nvPr/>
        </p:nvSpPr>
        <p:spPr>
          <a:xfrm>
            <a:off x="7503788" y="2321434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374F158-AF78-461E-B6B9-337F4456E4DF}"/>
              </a:ext>
            </a:extLst>
          </p:cNvPr>
          <p:cNvSpPr txBox="1"/>
          <p:nvPr/>
        </p:nvSpPr>
        <p:spPr>
          <a:xfrm>
            <a:off x="8114794" y="2321434"/>
            <a:ext cx="4164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921849E8-0FD9-4649-9F57-E6762675EAAE}"/>
              </a:ext>
            </a:extLst>
          </p:cNvPr>
          <p:cNvSpPr/>
          <p:nvPr/>
        </p:nvSpPr>
        <p:spPr>
          <a:xfrm>
            <a:off x="5326250" y="2295608"/>
            <a:ext cx="3750905" cy="97908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BC858B1-4502-4F0B-980E-184C7A812117}"/>
              </a:ext>
            </a:extLst>
          </p:cNvPr>
          <p:cNvCxnSpPr>
            <a:cxnSpLocks/>
          </p:cNvCxnSpPr>
          <p:nvPr/>
        </p:nvCxnSpPr>
        <p:spPr>
          <a:xfrm>
            <a:off x="723710" y="1451850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3CAC5F9D-EFE1-4296-BB3A-7BBD0D5D8414}"/>
              </a:ext>
            </a:extLst>
          </p:cNvPr>
          <p:cNvGrpSpPr/>
          <p:nvPr/>
        </p:nvGrpSpPr>
        <p:grpSpPr>
          <a:xfrm>
            <a:off x="61271" y="1174621"/>
            <a:ext cx="652422" cy="639195"/>
            <a:chOff x="648737" y="2314422"/>
            <a:chExt cx="652422" cy="639195"/>
          </a:xfrm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49DE51F3-A6CC-417D-880D-AB8308F23A8F}"/>
                </a:ext>
              </a:extLst>
            </p:cNvPr>
            <p:cNvSpPr/>
            <p:nvPr/>
          </p:nvSpPr>
          <p:spPr>
            <a:xfrm>
              <a:off x="648737" y="2314422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F1C85AF8-C11E-43E8-9107-1BB120742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3192" y="2386369"/>
              <a:ext cx="466725" cy="495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70984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AB7CEE7-1815-40EA-995E-B4EB7D4CF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08" y="1599856"/>
            <a:ext cx="2077017" cy="3228524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AE5DA06-A97C-47C7-AD19-5CEDD32CD5DA}"/>
              </a:ext>
            </a:extLst>
          </p:cNvPr>
          <p:cNvGrpSpPr/>
          <p:nvPr/>
        </p:nvGrpSpPr>
        <p:grpSpPr>
          <a:xfrm>
            <a:off x="130550" y="1152239"/>
            <a:ext cx="3348892" cy="577081"/>
            <a:chOff x="5366483" y="3039239"/>
            <a:chExt cx="3348892" cy="577081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0090354-D69C-4262-B39C-6EA1B42BED6B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010A549-A964-47F3-A38A-DEF2C55FFAE1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A3BAC5D-15C4-4568-9B59-756D678C5A45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5A2DD17-2637-4F11-95E8-5223B577D685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09E565DF-2DE6-49E2-870E-38D7ADBD4592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917946" y="4667726"/>
            <a:ext cx="1253568" cy="9667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矢印: 右 18">
            <a:extLst>
              <a:ext uri="{FF2B5EF4-FFF2-40B4-BE49-F238E27FC236}">
                <a16:creationId xmlns:a16="http://schemas.microsoft.com/office/drawing/2014/main" id="{D388ED84-0BE4-4853-B077-C4EB1D793B97}"/>
              </a:ext>
            </a:extLst>
          </p:cNvPr>
          <p:cNvSpPr/>
          <p:nvPr/>
        </p:nvSpPr>
        <p:spPr>
          <a:xfrm>
            <a:off x="4202909" y="215153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2AC8E576-C315-49AF-9F2A-4F3C2F927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070" y="1773117"/>
            <a:ext cx="1784979" cy="455904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DF55482-C01D-498A-A714-9639E8285826}"/>
              </a:ext>
            </a:extLst>
          </p:cNvPr>
          <p:cNvSpPr/>
          <p:nvPr/>
        </p:nvSpPr>
        <p:spPr>
          <a:xfrm>
            <a:off x="237716" y="2151530"/>
            <a:ext cx="1230493" cy="7749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A364557-9342-4363-B007-0669E12BCD2A}"/>
              </a:ext>
            </a:extLst>
          </p:cNvPr>
          <p:cNvCxnSpPr>
            <a:cxnSpLocks/>
            <a:stCxn id="20" idx="1"/>
            <a:endCxn id="21" idx="3"/>
          </p:cNvCxnSpPr>
          <p:nvPr/>
        </p:nvCxnSpPr>
        <p:spPr>
          <a:xfrm flipH="1">
            <a:off x="1468209" y="2001069"/>
            <a:ext cx="474861" cy="189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D5600A63-09C4-4D20-9A3B-91536C77E00E}"/>
              </a:ext>
            </a:extLst>
          </p:cNvPr>
          <p:cNvSpPr/>
          <p:nvPr/>
        </p:nvSpPr>
        <p:spPr>
          <a:xfrm>
            <a:off x="333432" y="4354173"/>
            <a:ext cx="1868229" cy="7749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5A0FF68-5051-48F2-8B46-5A5C7CE0E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328" y="2902055"/>
            <a:ext cx="1960507" cy="2112120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AECBCC66-4BE2-45B2-9B13-2DD7C15E79EF}"/>
              </a:ext>
            </a:extLst>
          </p:cNvPr>
          <p:cNvCxnSpPr>
            <a:cxnSpLocks/>
            <a:stCxn id="25" idx="1"/>
            <a:endCxn id="24" idx="3"/>
          </p:cNvCxnSpPr>
          <p:nvPr/>
        </p:nvCxnSpPr>
        <p:spPr>
          <a:xfrm flipH="1">
            <a:off x="2201661" y="3958115"/>
            <a:ext cx="291667" cy="4348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D599A6D9-CF14-41BB-8CD0-03A34E5608DF}"/>
              </a:ext>
            </a:extLst>
          </p:cNvPr>
          <p:cNvSpPr/>
          <p:nvPr/>
        </p:nvSpPr>
        <p:spPr>
          <a:xfrm>
            <a:off x="320497" y="4628980"/>
            <a:ext cx="1705354" cy="7749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6035C365-E7DE-4536-8AC0-0C33FB54C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94" y="5634442"/>
            <a:ext cx="2717039" cy="508906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16B26A91-1962-4133-A7DF-8883073F4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056" y="0"/>
            <a:ext cx="2506952" cy="6858000"/>
          </a:xfrm>
          <a:prstGeom prst="rect">
            <a:avLst/>
          </a:prstGeom>
        </p:spPr>
      </p:pic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597746C-6E53-46AA-9A67-24056D0CEAC1}"/>
              </a:ext>
            </a:extLst>
          </p:cNvPr>
          <p:cNvSpPr/>
          <p:nvPr/>
        </p:nvSpPr>
        <p:spPr>
          <a:xfrm>
            <a:off x="5478977" y="679491"/>
            <a:ext cx="1526644" cy="24378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60ABCE16-1083-4780-A8D0-51220A298D3F}"/>
              </a:ext>
            </a:extLst>
          </p:cNvPr>
          <p:cNvSpPr/>
          <p:nvPr/>
        </p:nvSpPr>
        <p:spPr>
          <a:xfrm>
            <a:off x="5579586" y="3684233"/>
            <a:ext cx="2385422" cy="239697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E80929B7-0A0C-4436-A375-3C924B00E14B}"/>
              </a:ext>
            </a:extLst>
          </p:cNvPr>
          <p:cNvSpPr/>
          <p:nvPr/>
        </p:nvSpPr>
        <p:spPr>
          <a:xfrm>
            <a:off x="5579586" y="6347708"/>
            <a:ext cx="2001944" cy="27503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EC10B238-C1C1-4463-A220-7004CBDD929A}"/>
              </a:ext>
            </a:extLst>
          </p:cNvPr>
          <p:cNvGrpSpPr/>
          <p:nvPr/>
        </p:nvGrpSpPr>
        <p:grpSpPr>
          <a:xfrm>
            <a:off x="7913421" y="2413002"/>
            <a:ext cx="1137104" cy="1137104"/>
            <a:chOff x="7429847" y="3481542"/>
            <a:chExt cx="1137104" cy="1137104"/>
          </a:xfrm>
        </p:grpSpPr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FD246292-71D5-4259-9F79-514C915AD82D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9" name="グラフィックス 38" descr="ダウンロード">
              <a:extLst>
                <a:ext uri="{FF2B5EF4-FFF2-40B4-BE49-F238E27FC236}">
                  <a16:creationId xmlns:a16="http://schemas.microsoft.com/office/drawing/2014/main" id="{B70FA36E-8490-4C7E-A0EB-FAD9687B6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3D0E7584-4948-4BC6-B1D9-DD9B8430B485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47A30176-E6E3-4ADE-8EE7-DE914FB8BF06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0C5CB2A5-8958-4865-A9AA-645213A71AAC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BC6298B-C8FA-486C-BAE0-A2361C1400D0}"/>
              </a:ext>
            </a:extLst>
          </p:cNvPr>
          <p:cNvGrpSpPr/>
          <p:nvPr/>
        </p:nvGrpSpPr>
        <p:grpSpPr>
          <a:xfrm>
            <a:off x="1985190" y="6295455"/>
            <a:ext cx="3313787" cy="523221"/>
            <a:chOff x="7046454" y="2638660"/>
            <a:chExt cx="3313787" cy="523221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7BFAF68D-AF07-4BE1-A30D-1BB41BA2501B}"/>
                </a:ext>
              </a:extLst>
            </p:cNvPr>
            <p:cNvSpPr/>
            <p:nvPr/>
          </p:nvSpPr>
          <p:spPr>
            <a:xfrm>
              <a:off x="7046454" y="2657645"/>
              <a:ext cx="3313787" cy="504236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21F3D2D-7515-4E79-97AD-FC1F26DC2C50}"/>
                </a:ext>
              </a:extLst>
            </p:cNvPr>
            <p:cNvSpPr txBox="1"/>
            <p:nvPr/>
          </p:nvSpPr>
          <p:spPr>
            <a:xfrm>
              <a:off x="7046454" y="2638660"/>
              <a:ext cx="3313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を押して実行してみよう！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23C3859-74B0-44F1-B30C-88EF74B1BD05}"/>
                </a:ext>
              </a:extLst>
            </p:cNvPr>
            <p:cNvSpPr txBox="1"/>
            <p:nvPr/>
          </p:nvSpPr>
          <p:spPr>
            <a:xfrm>
              <a:off x="7965294" y="2682405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2CCA943-D7BF-4FBA-AB1E-44E5D6804DBE}"/>
                </a:ext>
              </a:extLst>
            </p:cNvPr>
            <p:cNvSpPr txBox="1"/>
            <p:nvPr/>
          </p:nvSpPr>
          <p:spPr>
            <a:xfrm>
              <a:off x="8487586" y="267086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ACA7A995-BB47-495F-A5E5-6F5C5BEA8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21730" y="2765774"/>
              <a:ext cx="377299" cy="387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67856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FAC7D12-C5FF-41D8-9ABC-DCB82EF52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47" y="2979229"/>
            <a:ext cx="4854651" cy="38147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F14E08B-1414-4985-A1C6-16497455FD80}"/>
              </a:ext>
            </a:extLst>
          </p:cNvPr>
          <p:cNvSpPr txBox="1"/>
          <p:nvPr/>
        </p:nvSpPr>
        <p:spPr>
          <a:xfrm>
            <a:off x="428625" y="961850"/>
            <a:ext cx="8513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プログラムが長くなったので命令を関数にしよう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190D228-A14F-4016-93BA-86CB83F6E803}"/>
              </a:ext>
            </a:extLst>
          </p:cNvPr>
          <p:cNvSpPr txBox="1"/>
          <p:nvPr/>
        </p:nvSpPr>
        <p:spPr>
          <a:xfrm>
            <a:off x="1748899" y="1027842"/>
            <a:ext cx="498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1CE0B6C-442B-42B4-8D2E-8F16F6913FAD}"/>
              </a:ext>
            </a:extLst>
          </p:cNvPr>
          <p:cNvSpPr txBox="1"/>
          <p:nvPr/>
        </p:nvSpPr>
        <p:spPr>
          <a:xfrm>
            <a:off x="4039951" y="102784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29A4410-FBC2-445F-9F64-E10B6C1D4C88}"/>
              </a:ext>
            </a:extLst>
          </p:cNvPr>
          <p:cNvSpPr txBox="1"/>
          <p:nvPr/>
        </p:nvSpPr>
        <p:spPr>
          <a:xfrm>
            <a:off x="3372573" y="102784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5DE53686-F3E2-4EF1-B5BE-1B7D1D65A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993" y="2128275"/>
            <a:ext cx="1638300" cy="419100"/>
          </a:xfrm>
          <a:prstGeom prst="rect">
            <a:avLst/>
          </a:prstGeom>
        </p:spPr>
      </p:pic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DB70011B-96C1-4B9D-947B-B5191EE2C108}"/>
              </a:ext>
            </a:extLst>
          </p:cNvPr>
          <p:cNvCxnSpPr>
            <a:cxnSpLocks/>
          </p:cNvCxnSpPr>
          <p:nvPr/>
        </p:nvCxnSpPr>
        <p:spPr>
          <a:xfrm>
            <a:off x="1365515" y="2333063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DD211FF9-61B2-4EC2-BE1A-F54F40148835}"/>
              </a:ext>
            </a:extLst>
          </p:cNvPr>
          <p:cNvSpPr/>
          <p:nvPr/>
        </p:nvSpPr>
        <p:spPr>
          <a:xfrm>
            <a:off x="4334275" y="6227579"/>
            <a:ext cx="460724" cy="363074"/>
          </a:xfrm>
          <a:prstGeom prst="roundRect">
            <a:avLst>
              <a:gd name="adj" fmla="val 2799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D5339F5D-21D5-4FFA-82D4-631856F364B2}"/>
              </a:ext>
            </a:extLst>
          </p:cNvPr>
          <p:cNvSpPr/>
          <p:nvPr/>
        </p:nvSpPr>
        <p:spPr>
          <a:xfrm>
            <a:off x="1890993" y="3707593"/>
            <a:ext cx="1020884" cy="4769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CF687647-974D-49F5-BAC9-A3E26C61C208}"/>
              </a:ext>
            </a:extLst>
          </p:cNvPr>
          <p:cNvSpPr/>
          <p:nvPr/>
        </p:nvSpPr>
        <p:spPr>
          <a:xfrm>
            <a:off x="5183651" y="4329041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F47D5842-2A20-4535-9DC7-6860CD78D54E}"/>
              </a:ext>
            </a:extLst>
          </p:cNvPr>
          <p:cNvGrpSpPr/>
          <p:nvPr/>
        </p:nvGrpSpPr>
        <p:grpSpPr>
          <a:xfrm>
            <a:off x="713093" y="2018227"/>
            <a:ext cx="652422" cy="639195"/>
            <a:chOff x="569798" y="2158618"/>
            <a:chExt cx="652422" cy="639195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6BF9E1C0-BA48-4DE6-ACB3-C847D80A12D3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DD2A0BBF-8A0E-42D3-AC76-0505E165F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26C49F-DCAB-446E-872D-2B7979F92107}"/>
              </a:ext>
            </a:extLst>
          </p:cNvPr>
          <p:cNvGrpSpPr/>
          <p:nvPr/>
        </p:nvGrpSpPr>
        <p:grpSpPr>
          <a:xfrm>
            <a:off x="3591944" y="1698946"/>
            <a:ext cx="5548864" cy="1131079"/>
            <a:chOff x="4252084" y="1767523"/>
            <a:chExt cx="5548864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CEE6EE26-564C-4017-8E57-A14890A2E500}"/>
                </a:ext>
              </a:extLst>
            </p:cNvPr>
            <p:cNvSpPr txBox="1"/>
            <p:nvPr/>
          </p:nvSpPr>
          <p:spPr>
            <a:xfrm>
              <a:off x="4252084" y="1767523"/>
              <a:ext cx="554886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横の動き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縦の動き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」という名前の関数を作る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A54B702-E604-4716-A104-05BE937C4B9C}"/>
                </a:ext>
              </a:extLst>
            </p:cNvPr>
            <p:cNvSpPr txBox="1"/>
            <p:nvPr/>
          </p:nvSpPr>
          <p:spPr>
            <a:xfrm>
              <a:off x="7866214" y="18479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7032AE1F-5B9C-49A4-BAC2-3B1682B35B0F}"/>
                </a:ext>
              </a:extLst>
            </p:cNvPr>
            <p:cNvSpPr txBox="1"/>
            <p:nvPr/>
          </p:nvSpPr>
          <p:spPr>
            <a:xfrm>
              <a:off x="4406965" y="1847923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B009784-8A5F-47DA-9DED-528D556ADBC2}"/>
                </a:ext>
              </a:extLst>
            </p:cNvPr>
            <p:cNvSpPr txBox="1"/>
            <p:nvPr/>
          </p:nvSpPr>
          <p:spPr>
            <a:xfrm>
              <a:off x="6908866" y="1847923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1F500D3-14CA-4604-8E44-42C8CA62CCE1}"/>
                </a:ext>
              </a:extLst>
            </p:cNvPr>
            <p:cNvSpPr txBox="1"/>
            <p:nvPr/>
          </p:nvSpPr>
          <p:spPr>
            <a:xfrm>
              <a:off x="8273713" y="238464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12F1BC5-9F40-4535-B630-0545CC38331A}"/>
                </a:ext>
              </a:extLst>
            </p:cNvPr>
            <p:cNvSpPr txBox="1"/>
            <p:nvPr/>
          </p:nvSpPr>
          <p:spPr>
            <a:xfrm>
              <a:off x="7576947" y="238464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A101DB6-FBB9-4687-8D70-97CC47873CD2}"/>
                </a:ext>
              </a:extLst>
            </p:cNvPr>
            <p:cNvSpPr txBox="1"/>
            <p:nvPr/>
          </p:nvSpPr>
          <p:spPr>
            <a:xfrm>
              <a:off x="8937914" y="2384647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CCE72C2-CC04-46BA-981E-4728F8488912}"/>
                </a:ext>
              </a:extLst>
            </p:cNvPr>
            <p:cNvSpPr txBox="1"/>
            <p:nvPr/>
          </p:nvSpPr>
          <p:spPr>
            <a:xfrm>
              <a:off x="6202797" y="2385190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6B74384-CDEA-4F24-B77A-C4547CE6D41B}"/>
                </a:ext>
              </a:extLst>
            </p:cNvPr>
            <p:cNvSpPr txBox="1"/>
            <p:nvPr/>
          </p:nvSpPr>
          <p:spPr>
            <a:xfrm>
              <a:off x="4406965" y="2376702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3F91554A-F473-4977-9B90-491B2A8F468E}"/>
                </a:ext>
              </a:extLst>
            </p:cNvPr>
            <p:cNvSpPr txBox="1"/>
            <p:nvPr/>
          </p:nvSpPr>
          <p:spPr>
            <a:xfrm>
              <a:off x="4848267" y="2386394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16735AF-6B73-48ED-B44A-EFC893B10E59}"/>
                </a:ext>
              </a:extLst>
            </p:cNvPr>
            <p:cNvSpPr txBox="1"/>
            <p:nvPr/>
          </p:nvSpPr>
          <p:spPr>
            <a:xfrm>
              <a:off x="5761495" y="2384647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0FDCB135-0C4E-4575-B0D8-4513287C2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003" y="4265001"/>
            <a:ext cx="274320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020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702CAC1B-45F6-455E-84BE-A5518406C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93" y="1028826"/>
            <a:ext cx="2130864" cy="5829174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8E504C6-79CE-45F1-BA3B-EC3F0EDD09BD}"/>
              </a:ext>
            </a:extLst>
          </p:cNvPr>
          <p:cNvSpPr txBox="1"/>
          <p:nvPr/>
        </p:nvSpPr>
        <p:spPr>
          <a:xfrm>
            <a:off x="2364845" y="1028826"/>
            <a:ext cx="69604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横、縦の動きを制御するブロックをそれぞれの関数につなげる。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99ECB7A-CCE2-4816-BCAF-B8A11B396BD8}"/>
              </a:ext>
            </a:extLst>
          </p:cNvPr>
          <p:cNvSpPr txBox="1"/>
          <p:nvPr/>
        </p:nvSpPr>
        <p:spPr>
          <a:xfrm>
            <a:off x="3896887" y="1101426"/>
            <a:ext cx="782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B8EA807-AD57-4D37-9229-89660F6F7FBD}"/>
              </a:ext>
            </a:extLst>
          </p:cNvPr>
          <p:cNvSpPr txBox="1"/>
          <p:nvPr/>
        </p:nvSpPr>
        <p:spPr>
          <a:xfrm>
            <a:off x="7132557" y="1095601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D827ECB-58B1-469D-8745-034DD624A8A1}"/>
              </a:ext>
            </a:extLst>
          </p:cNvPr>
          <p:cNvSpPr txBox="1"/>
          <p:nvPr/>
        </p:nvSpPr>
        <p:spPr>
          <a:xfrm>
            <a:off x="2342412" y="1104479"/>
            <a:ext cx="454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B28E85C-09A2-4426-B19A-218AE4666178}"/>
              </a:ext>
            </a:extLst>
          </p:cNvPr>
          <p:cNvSpPr txBox="1"/>
          <p:nvPr/>
        </p:nvSpPr>
        <p:spPr>
          <a:xfrm>
            <a:off x="2787777" y="1097081"/>
            <a:ext cx="454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D3D5E4F-2B91-45FF-98F9-0212A4E264B3}"/>
              </a:ext>
            </a:extLst>
          </p:cNvPr>
          <p:cNvSpPr txBox="1"/>
          <p:nvPr/>
        </p:nvSpPr>
        <p:spPr>
          <a:xfrm>
            <a:off x="3248916" y="1095601"/>
            <a:ext cx="454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2961A62-1AD2-4A22-A9E2-10D9AE067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966" y="1608126"/>
            <a:ext cx="2696021" cy="346631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B547358-8FB6-485B-AB78-AAF7EF43E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090" y="2829142"/>
            <a:ext cx="2783862" cy="3466313"/>
          </a:xfrm>
          <a:prstGeom prst="rect">
            <a:avLst/>
          </a:prstGeom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8E49A633-A638-4539-A822-7A2802503D6A}"/>
              </a:ext>
            </a:extLst>
          </p:cNvPr>
          <p:cNvSpPr/>
          <p:nvPr/>
        </p:nvSpPr>
        <p:spPr>
          <a:xfrm>
            <a:off x="334735" y="2062754"/>
            <a:ext cx="1911315" cy="203872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7A7DA86B-BDC8-4D27-9EE9-33E865FF78C0}"/>
              </a:ext>
            </a:extLst>
          </p:cNvPr>
          <p:cNvCxnSpPr>
            <a:cxnSpLocks/>
          </p:cNvCxnSpPr>
          <p:nvPr/>
        </p:nvCxnSpPr>
        <p:spPr>
          <a:xfrm flipV="1">
            <a:off x="2246050" y="2982898"/>
            <a:ext cx="621437" cy="798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6617614B-5F1F-4A8C-B8A3-FE9CAE33BCD5}"/>
              </a:ext>
            </a:extLst>
          </p:cNvPr>
          <p:cNvSpPr/>
          <p:nvPr/>
        </p:nvSpPr>
        <p:spPr>
          <a:xfrm>
            <a:off x="334458" y="4116046"/>
            <a:ext cx="1911315" cy="2038729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00FF"/>
              </a:solidFill>
            </a:endParaRP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38013DB8-C642-4D6E-96EC-43CDCE763246}"/>
              </a:ext>
            </a:extLst>
          </p:cNvPr>
          <p:cNvCxnSpPr>
            <a:cxnSpLocks/>
          </p:cNvCxnSpPr>
          <p:nvPr/>
        </p:nvCxnSpPr>
        <p:spPr>
          <a:xfrm flipV="1">
            <a:off x="2246050" y="5308847"/>
            <a:ext cx="3599040" cy="90256"/>
          </a:xfrm>
          <a:prstGeom prst="straightConnector1">
            <a:avLst/>
          </a:prstGeom>
          <a:ln w="28575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33750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954FAD0-AE25-4E2A-8F87-3DF237BB3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3789" y="1227419"/>
            <a:ext cx="3533775" cy="393382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D18F889-6B27-4C76-9E0E-8426AFDC0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31" y="1380735"/>
            <a:ext cx="2564255" cy="219015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操縦かんで発射台を上下に動かそう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27C3CE5-53EB-4D81-8486-70DBAD713989}"/>
              </a:ext>
            </a:extLst>
          </p:cNvPr>
          <p:cNvSpPr txBox="1"/>
          <p:nvPr/>
        </p:nvSpPr>
        <p:spPr>
          <a:xfrm>
            <a:off x="361092" y="402492"/>
            <a:ext cx="812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そうじゅう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F46736-D106-4278-9AF0-5D6132F95AC0}"/>
              </a:ext>
            </a:extLst>
          </p:cNvPr>
          <p:cNvSpPr txBox="1"/>
          <p:nvPr/>
        </p:nvSpPr>
        <p:spPr>
          <a:xfrm>
            <a:off x="1943070" y="402492"/>
            <a:ext cx="1100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D40BDA7-31AD-473D-9E53-431F79889FA0}"/>
              </a:ext>
            </a:extLst>
          </p:cNvPr>
          <p:cNvSpPr txBox="1"/>
          <p:nvPr/>
        </p:nvSpPr>
        <p:spPr>
          <a:xfrm>
            <a:off x="3242202" y="402492"/>
            <a:ext cx="699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288F0C9-CE6E-403C-B5C7-FF4DA7844BA1}"/>
              </a:ext>
            </a:extLst>
          </p:cNvPr>
          <p:cNvSpPr txBox="1"/>
          <p:nvPr/>
        </p:nvSpPr>
        <p:spPr>
          <a:xfrm>
            <a:off x="4083336" y="402492"/>
            <a:ext cx="533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5005D9BB-39DA-49A3-93FE-367ECA70DDC4}"/>
              </a:ext>
            </a:extLst>
          </p:cNvPr>
          <p:cNvCxnSpPr>
            <a:cxnSpLocks/>
          </p:cNvCxnSpPr>
          <p:nvPr/>
        </p:nvCxnSpPr>
        <p:spPr>
          <a:xfrm>
            <a:off x="4766829" y="3347344"/>
            <a:ext cx="3600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62456EE-581F-431E-BD74-EE22D15D54C9}"/>
              </a:ext>
            </a:extLst>
          </p:cNvPr>
          <p:cNvGrpSpPr/>
          <p:nvPr/>
        </p:nvGrpSpPr>
        <p:grpSpPr>
          <a:xfrm>
            <a:off x="4114407" y="3165254"/>
            <a:ext cx="652422" cy="639195"/>
            <a:chOff x="569798" y="2158618"/>
            <a:chExt cx="652422" cy="639195"/>
          </a:xfrm>
        </p:grpSpPr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CB22272-3786-405B-9F12-940CE043F813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0ED36DE5-5E69-409B-B29C-8F70D61EB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sp>
        <p:nvSpPr>
          <p:cNvPr id="26" name="矢印: 右 25">
            <a:extLst>
              <a:ext uri="{FF2B5EF4-FFF2-40B4-BE49-F238E27FC236}">
                <a16:creationId xmlns:a16="http://schemas.microsoft.com/office/drawing/2014/main" id="{5291F23D-123A-4317-916D-67B08C414B21}"/>
              </a:ext>
            </a:extLst>
          </p:cNvPr>
          <p:cNvSpPr/>
          <p:nvPr/>
        </p:nvSpPr>
        <p:spPr>
          <a:xfrm>
            <a:off x="3866487" y="1714236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520C88DB-036E-47E2-AA9B-F566A9DD01FB}"/>
              </a:ext>
            </a:extLst>
          </p:cNvPr>
          <p:cNvGrpSpPr/>
          <p:nvPr/>
        </p:nvGrpSpPr>
        <p:grpSpPr>
          <a:xfrm>
            <a:off x="3325977" y="5528362"/>
            <a:ext cx="1137104" cy="1137104"/>
            <a:chOff x="7429847" y="3481542"/>
            <a:chExt cx="1137104" cy="1137104"/>
          </a:xfrm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247B3C21-256E-492E-B283-E39CC36FA11E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グラフィックス 37" descr="ダウンロード">
              <a:extLst>
                <a:ext uri="{FF2B5EF4-FFF2-40B4-BE49-F238E27FC236}">
                  <a16:creationId xmlns:a16="http://schemas.microsoft.com/office/drawing/2014/main" id="{66898AE8-2A58-4CF2-9318-937AC54CB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1879F0C3-9DB7-4118-B455-7F6A03CEE6D6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F7DD408F-0613-4ABF-A553-816BBEBC528B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2D9DD412-A053-4952-ACDA-1993ACF16DD6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C26F4FCB-8644-45F1-83AC-55D1B6C2C53B}"/>
              </a:ext>
            </a:extLst>
          </p:cNvPr>
          <p:cNvGrpSpPr/>
          <p:nvPr/>
        </p:nvGrpSpPr>
        <p:grpSpPr>
          <a:xfrm>
            <a:off x="4718721" y="6277847"/>
            <a:ext cx="3313787" cy="523221"/>
            <a:chOff x="7046454" y="2638660"/>
            <a:chExt cx="3313787" cy="523221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63F2CAB1-C4AA-460B-85A6-E1CFB7605219}"/>
                </a:ext>
              </a:extLst>
            </p:cNvPr>
            <p:cNvSpPr/>
            <p:nvPr/>
          </p:nvSpPr>
          <p:spPr>
            <a:xfrm>
              <a:off x="7046454" y="2657645"/>
              <a:ext cx="3313787" cy="504236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D95CC3A-00D3-4D79-BBB3-5E4AEA3DAA35}"/>
                </a:ext>
              </a:extLst>
            </p:cNvPr>
            <p:cNvSpPr txBox="1"/>
            <p:nvPr/>
          </p:nvSpPr>
          <p:spPr>
            <a:xfrm>
              <a:off x="7046454" y="2638660"/>
              <a:ext cx="3313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を押して実行してみよう！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D7E8362-2B2D-4E61-A0A0-37B0C916F15C}"/>
                </a:ext>
              </a:extLst>
            </p:cNvPr>
            <p:cNvSpPr txBox="1"/>
            <p:nvPr/>
          </p:nvSpPr>
          <p:spPr>
            <a:xfrm>
              <a:off x="7965294" y="2682405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BAE5CF8-3245-4246-A0AD-E597061FAAE4}"/>
                </a:ext>
              </a:extLst>
            </p:cNvPr>
            <p:cNvSpPr txBox="1"/>
            <p:nvPr/>
          </p:nvSpPr>
          <p:spPr>
            <a:xfrm>
              <a:off x="8487586" y="267086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0E8A892F-491A-4D4F-95ED-260B22B7B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1730" y="2765774"/>
              <a:ext cx="377299" cy="387228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E2CF918-E44A-48CB-A2C0-73387EB1ACB2}"/>
              </a:ext>
            </a:extLst>
          </p:cNvPr>
          <p:cNvGrpSpPr/>
          <p:nvPr/>
        </p:nvGrpSpPr>
        <p:grpSpPr>
          <a:xfrm>
            <a:off x="101363" y="4516154"/>
            <a:ext cx="4840701" cy="1327729"/>
            <a:chOff x="101363" y="4516154"/>
            <a:chExt cx="4840701" cy="132772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20C07B6D-9911-4DC5-811A-02731398AD21}"/>
                </a:ext>
              </a:extLst>
            </p:cNvPr>
            <p:cNvSpPr txBox="1"/>
            <p:nvPr/>
          </p:nvSpPr>
          <p:spPr>
            <a:xfrm>
              <a:off x="101363" y="4516154"/>
              <a:ext cx="4840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CC55FA5-55EA-4545-A543-A3EF47A94DD1}"/>
                </a:ext>
              </a:extLst>
            </p:cNvPr>
            <p:cNvSpPr txBox="1"/>
            <p:nvPr/>
          </p:nvSpPr>
          <p:spPr>
            <a:xfrm>
              <a:off x="3256870" y="4595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8CA0F88-312A-4FA9-88E8-D9F29F247F2D}"/>
                </a:ext>
              </a:extLst>
            </p:cNvPr>
            <p:cNvSpPr txBox="1"/>
            <p:nvPr/>
          </p:nvSpPr>
          <p:spPr>
            <a:xfrm>
              <a:off x="294409" y="4585107"/>
              <a:ext cx="7090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4CA4D709-7280-46D2-AF5F-50C7D3F18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1741" y="5074196"/>
              <a:ext cx="1143099" cy="769687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677884B-6406-4148-996F-4B944521DC00}"/>
                </a:ext>
              </a:extLst>
            </p:cNvPr>
            <p:cNvSpPr txBox="1"/>
            <p:nvPr/>
          </p:nvSpPr>
          <p:spPr>
            <a:xfrm>
              <a:off x="1641286" y="51261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F3F07984-0EF8-49ED-A963-6BDF6AF9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43978" y="4655266"/>
              <a:ext cx="655377" cy="472481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35E1A51-6CD1-4007-9575-F37B394E9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64019" y="4602739"/>
              <a:ext cx="624894" cy="480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303399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弾（ゴム）を発射しよう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2227883" y="369259"/>
            <a:ext cx="70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CA0A03B-89C1-43F6-BF28-26E1F80D3481}"/>
              </a:ext>
            </a:extLst>
          </p:cNvPr>
          <p:cNvSpPr txBox="1"/>
          <p:nvPr/>
        </p:nvSpPr>
        <p:spPr>
          <a:xfrm>
            <a:off x="136054" y="992314"/>
            <a:ext cx="90492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タッチセンサーのボタンを押したタイミングで弾（ゴム）を発射させよう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EDEB3CB-9DC6-4425-B602-5877AA057178}"/>
              </a:ext>
            </a:extLst>
          </p:cNvPr>
          <p:cNvSpPr txBox="1"/>
          <p:nvPr/>
        </p:nvSpPr>
        <p:spPr>
          <a:xfrm>
            <a:off x="5451310" y="1082255"/>
            <a:ext cx="4169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たま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B8222C5-660C-43D5-860C-DA8167C90AE5}"/>
              </a:ext>
            </a:extLst>
          </p:cNvPr>
          <p:cNvSpPr txBox="1"/>
          <p:nvPr/>
        </p:nvSpPr>
        <p:spPr>
          <a:xfrm>
            <a:off x="6956203" y="1072427"/>
            <a:ext cx="7242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E30F752-551B-47CF-9C12-92C1A418F5D4}"/>
              </a:ext>
            </a:extLst>
          </p:cNvPr>
          <p:cNvSpPr txBox="1"/>
          <p:nvPr/>
        </p:nvSpPr>
        <p:spPr>
          <a:xfrm>
            <a:off x="3147243" y="1074690"/>
            <a:ext cx="466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24B18C-1F46-410C-BF68-03BC83620BD6}"/>
              </a:ext>
            </a:extLst>
          </p:cNvPr>
          <p:cNvSpPr txBox="1"/>
          <p:nvPr/>
        </p:nvSpPr>
        <p:spPr>
          <a:xfrm>
            <a:off x="497804" y="5305294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1602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FFE853-C424-488B-8978-5C6197404321}"/>
              </a:ext>
            </a:extLst>
          </p:cNvPr>
          <p:cNvSpPr txBox="1"/>
          <p:nvPr/>
        </p:nvSpPr>
        <p:spPr>
          <a:xfrm>
            <a:off x="411660" y="5385238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2A98EBD-4B54-46BA-A151-D73C3E5D20C5}"/>
              </a:ext>
            </a:extLst>
          </p:cNvPr>
          <p:cNvSpPr txBox="1"/>
          <p:nvPr/>
        </p:nvSpPr>
        <p:spPr>
          <a:xfrm>
            <a:off x="3727412" y="5385238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0ACBA0D-D48E-42A1-A76E-A8B97F3B4704}"/>
              </a:ext>
            </a:extLst>
          </p:cNvPr>
          <p:cNvSpPr txBox="1"/>
          <p:nvPr/>
        </p:nvSpPr>
        <p:spPr>
          <a:xfrm>
            <a:off x="4660692" y="5385238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259664CD-89D5-4A87-8CBA-57D399172374}"/>
              </a:ext>
            </a:extLst>
          </p:cNvPr>
          <p:cNvGrpSpPr/>
          <p:nvPr/>
        </p:nvGrpSpPr>
        <p:grpSpPr>
          <a:xfrm>
            <a:off x="715232" y="5814542"/>
            <a:ext cx="7922023" cy="1042504"/>
            <a:chOff x="793351" y="5818309"/>
            <a:chExt cx="7922023" cy="1042504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18959B9B-F416-43E7-B48C-E1068CC875F8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1758980-F764-48CD-8089-3904579C9AAC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1603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はっしゃぼたんせいぎょ」）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23355F6-66D3-4D13-8191-48AF2A447A70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CB715FB-3AEE-465D-8E08-AF5989BF07D4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0085006-F75A-4105-81E6-FD6731489F75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4261F3F-E509-410E-AE61-903E57EDA50A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60EF196-7C97-4DE5-90E3-DFABFD00721C}"/>
              </a:ext>
            </a:extLst>
          </p:cNvPr>
          <p:cNvSpPr txBox="1"/>
          <p:nvPr/>
        </p:nvSpPr>
        <p:spPr>
          <a:xfrm>
            <a:off x="322886" y="380864"/>
            <a:ext cx="541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たま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B8A05524-E617-47F1-9DE4-504C81ABC7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5232" y="1647223"/>
            <a:ext cx="3376415" cy="3376415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45671B49-C7BD-4734-BD38-494D859A4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51568" y="1676685"/>
            <a:ext cx="3376415" cy="3376415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8C30F1EA-D185-4540-97F5-FE93CBE83064}"/>
              </a:ext>
            </a:extLst>
          </p:cNvPr>
          <p:cNvSpPr/>
          <p:nvPr/>
        </p:nvSpPr>
        <p:spPr>
          <a:xfrm rot="10800000">
            <a:off x="2235468" y="3175428"/>
            <a:ext cx="1104485" cy="1089251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721561DD-5FFD-4F4D-943A-18C2EDD79C46}"/>
              </a:ext>
            </a:extLst>
          </p:cNvPr>
          <p:cNvSpPr/>
          <p:nvPr/>
        </p:nvSpPr>
        <p:spPr>
          <a:xfrm rot="10800000">
            <a:off x="6074707" y="3174026"/>
            <a:ext cx="1107327" cy="109205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CFA8C57F-095D-4927-9528-D9CDE9142272}"/>
              </a:ext>
            </a:extLst>
          </p:cNvPr>
          <p:cNvSpPr/>
          <p:nvPr/>
        </p:nvSpPr>
        <p:spPr>
          <a:xfrm>
            <a:off x="3979563" y="2981325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009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BFAF33C-3A0C-4320-9498-6A7E2535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05" y="2586988"/>
            <a:ext cx="3771900" cy="16668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弾（ゴム）を発射しよう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2227883" y="369259"/>
            <a:ext cx="70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60EF196-7C97-4DE5-90E3-DFABFD00721C}"/>
              </a:ext>
            </a:extLst>
          </p:cNvPr>
          <p:cNvSpPr txBox="1"/>
          <p:nvPr/>
        </p:nvSpPr>
        <p:spPr>
          <a:xfrm>
            <a:off x="322886" y="380864"/>
            <a:ext cx="541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たま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9CC04FC-0C87-4526-82B1-76B30C78528C}"/>
              </a:ext>
            </a:extLst>
          </p:cNvPr>
          <p:cNvGrpSpPr/>
          <p:nvPr/>
        </p:nvGrpSpPr>
        <p:grpSpPr>
          <a:xfrm>
            <a:off x="149789" y="2469232"/>
            <a:ext cx="652422" cy="639195"/>
            <a:chOff x="303415" y="2322618"/>
            <a:chExt cx="652422" cy="63919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520EB52A-0AB6-4951-BF14-75686E8D1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8ABFDC0A-567D-4F28-86E5-441BD2011DC2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9469DE9B-7DAD-4296-BAB7-863BC70576E2}"/>
              </a:ext>
            </a:extLst>
          </p:cNvPr>
          <p:cNvCxnSpPr>
            <a:cxnSpLocks/>
          </p:cNvCxnSpPr>
          <p:nvPr/>
        </p:nvCxnSpPr>
        <p:spPr>
          <a:xfrm>
            <a:off x="823162" y="2775561"/>
            <a:ext cx="331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FF43485E-4423-4BEA-8F17-D5DED2CB4CC8}"/>
              </a:ext>
            </a:extLst>
          </p:cNvPr>
          <p:cNvGrpSpPr/>
          <p:nvPr/>
        </p:nvGrpSpPr>
        <p:grpSpPr>
          <a:xfrm>
            <a:off x="3251985" y="1830037"/>
            <a:ext cx="652422" cy="639195"/>
            <a:chOff x="1474370" y="1416177"/>
            <a:chExt cx="652422" cy="639195"/>
          </a:xfrm>
        </p:grpSpPr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944A0393-224C-4F77-9330-F806B250D832}"/>
                </a:ext>
              </a:extLst>
            </p:cNvPr>
            <p:cNvSpPr/>
            <p:nvPr/>
          </p:nvSpPr>
          <p:spPr>
            <a:xfrm>
              <a:off x="1474370" y="141617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3050F696-EF00-4741-BEFC-623D3957C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6096" y="1512917"/>
              <a:ext cx="466725" cy="514350"/>
            </a:xfrm>
            <a:prstGeom prst="rect">
              <a:avLst/>
            </a:prstGeom>
          </p:spPr>
        </p:pic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EB2C5ECC-6F27-4823-9E74-CE9FDAADF7E4}"/>
              </a:ext>
            </a:extLst>
          </p:cNvPr>
          <p:cNvGrpSpPr/>
          <p:nvPr/>
        </p:nvGrpSpPr>
        <p:grpSpPr>
          <a:xfrm>
            <a:off x="1994185" y="1830037"/>
            <a:ext cx="652422" cy="639195"/>
            <a:chOff x="2525677" y="1416176"/>
            <a:chExt cx="652422" cy="639195"/>
          </a:xfrm>
        </p:grpSpPr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0A02C875-04EB-4E19-AE4D-16F24C614041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A918A364-45FD-4D3F-82E1-27E4D2699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5B0450E0-457D-4779-9951-37662D12EA95}"/>
              </a:ext>
            </a:extLst>
          </p:cNvPr>
          <p:cNvCxnSpPr>
            <a:cxnSpLocks/>
          </p:cNvCxnSpPr>
          <p:nvPr/>
        </p:nvCxnSpPr>
        <p:spPr>
          <a:xfrm>
            <a:off x="3578197" y="2461428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7751EEEE-A5E3-4D9E-95D7-FAD3B3DA8DE4}"/>
              </a:ext>
            </a:extLst>
          </p:cNvPr>
          <p:cNvCxnSpPr>
            <a:cxnSpLocks/>
          </p:cNvCxnSpPr>
          <p:nvPr/>
        </p:nvCxnSpPr>
        <p:spPr>
          <a:xfrm>
            <a:off x="2319503" y="2461428"/>
            <a:ext cx="0" cy="223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010F7CE-003A-471A-A9D8-D15F6676BE73}"/>
              </a:ext>
            </a:extLst>
          </p:cNvPr>
          <p:cNvGrpSpPr/>
          <p:nvPr/>
        </p:nvGrpSpPr>
        <p:grpSpPr>
          <a:xfrm>
            <a:off x="4689882" y="2659235"/>
            <a:ext cx="3712852" cy="1158340"/>
            <a:chOff x="4655054" y="3029546"/>
            <a:chExt cx="3712852" cy="1158340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2A3212F-AD1F-4032-893E-0518286241BE}"/>
                </a:ext>
              </a:extLst>
            </p:cNvPr>
            <p:cNvSpPr txBox="1"/>
            <p:nvPr/>
          </p:nvSpPr>
          <p:spPr>
            <a:xfrm>
              <a:off x="4655054" y="3289129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DFB97CA-59DA-412E-A214-32F0C04AF2A9}"/>
                </a:ext>
              </a:extLst>
            </p:cNvPr>
            <p:cNvSpPr txBox="1"/>
            <p:nvPr/>
          </p:nvSpPr>
          <p:spPr>
            <a:xfrm>
              <a:off x="4798108" y="335201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56CF8F29-5DBA-441B-A0A0-1BF4731A4486}"/>
                </a:ext>
              </a:extLst>
            </p:cNvPr>
            <p:cNvSpPr txBox="1"/>
            <p:nvPr/>
          </p:nvSpPr>
          <p:spPr>
            <a:xfrm>
              <a:off x="7572273" y="336249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DD698A6E-7C37-46D7-8409-4C6FB3C88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34658" y="3029546"/>
              <a:ext cx="1112616" cy="1158340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233322B-C158-4D10-9CBB-7A7EBA149A1A}"/>
              </a:ext>
            </a:extLst>
          </p:cNvPr>
          <p:cNvGrpSpPr/>
          <p:nvPr/>
        </p:nvGrpSpPr>
        <p:grpSpPr>
          <a:xfrm>
            <a:off x="485843" y="4598586"/>
            <a:ext cx="8380639" cy="1131079"/>
            <a:chOff x="485843" y="4598586"/>
            <a:chExt cx="8380639" cy="1131079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896F636-E43F-4878-A3CB-69109BFFEFAA}"/>
                </a:ext>
              </a:extLst>
            </p:cNvPr>
            <p:cNvSpPr txBox="1"/>
            <p:nvPr/>
          </p:nvSpPr>
          <p:spPr>
            <a:xfrm>
              <a:off x="485843" y="4598586"/>
              <a:ext cx="838063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を選んで　　　　　　　　　　にして入れる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5CAE3DE-AA03-4FC3-B1EE-9AFDF5F6CD39}"/>
                </a:ext>
              </a:extLst>
            </p:cNvPr>
            <p:cNvSpPr txBox="1"/>
            <p:nvPr/>
          </p:nvSpPr>
          <p:spPr>
            <a:xfrm>
              <a:off x="628898" y="4661472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3AEC545-1D56-481A-8146-BC2F73DE6352}"/>
                </a:ext>
              </a:extLst>
            </p:cNvPr>
            <p:cNvSpPr txBox="1"/>
            <p:nvPr/>
          </p:nvSpPr>
          <p:spPr>
            <a:xfrm>
              <a:off x="3170401" y="467072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C42F9811-408A-4A9A-8773-DA8F2CAB0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22010" y="4754826"/>
              <a:ext cx="990686" cy="358171"/>
            </a:xfrm>
            <a:prstGeom prst="rect">
              <a:avLst/>
            </a:prstGeom>
          </p:spPr>
        </p:pic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FE71123-15FF-4568-A7B4-C294ADA4D61F}"/>
                </a:ext>
              </a:extLst>
            </p:cNvPr>
            <p:cNvSpPr txBox="1"/>
            <p:nvPr/>
          </p:nvSpPr>
          <p:spPr>
            <a:xfrm>
              <a:off x="3857622" y="52234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8201A0F-ACE7-48B2-BB9D-9633C82BAB00}"/>
                </a:ext>
              </a:extLst>
            </p:cNvPr>
            <p:cNvSpPr txBox="1"/>
            <p:nvPr/>
          </p:nvSpPr>
          <p:spPr>
            <a:xfrm>
              <a:off x="657908" y="52234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A07C3FEF-D650-434D-B0E3-E90469364ACE}"/>
                </a:ext>
              </a:extLst>
            </p:cNvPr>
            <p:cNvSpPr txBox="1"/>
            <p:nvPr/>
          </p:nvSpPr>
          <p:spPr>
            <a:xfrm>
              <a:off x="7609950" y="5195812"/>
              <a:ext cx="3081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447F37F-6E29-422B-A7D6-1FE961D8F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95944" y="5328444"/>
              <a:ext cx="1516511" cy="38865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712CF980-BE5F-4AAE-BAA6-D3238656C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89882" y="5260064"/>
              <a:ext cx="2286198" cy="419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74036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6FA68A4-7FA3-4871-BBE5-6F9FFD898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23" y="1643331"/>
            <a:ext cx="3857625" cy="20859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弾（ゴム）を発射しよう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2227883" y="369259"/>
            <a:ext cx="70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60EF196-7C97-4DE5-90E3-DFABFD00721C}"/>
              </a:ext>
            </a:extLst>
          </p:cNvPr>
          <p:cNvSpPr txBox="1"/>
          <p:nvPr/>
        </p:nvSpPr>
        <p:spPr>
          <a:xfrm>
            <a:off x="322886" y="380864"/>
            <a:ext cx="541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たま</a:t>
            </a: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217473B-CF68-4E18-A29E-0BAC14C934AC}"/>
              </a:ext>
            </a:extLst>
          </p:cNvPr>
          <p:cNvCxnSpPr>
            <a:cxnSpLocks/>
          </p:cNvCxnSpPr>
          <p:nvPr/>
        </p:nvCxnSpPr>
        <p:spPr>
          <a:xfrm>
            <a:off x="979922" y="2394772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AF8859F-6480-4583-BF58-1370E8EBEA12}"/>
              </a:ext>
            </a:extLst>
          </p:cNvPr>
          <p:cNvSpPr txBox="1"/>
          <p:nvPr/>
        </p:nvSpPr>
        <p:spPr>
          <a:xfrm>
            <a:off x="635914" y="1094953"/>
            <a:ext cx="70209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条件に合わせ、それぞれ値を設定する。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0DCC478-7BA7-43ED-B767-09B37A4E1A9D}"/>
              </a:ext>
            </a:extLst>
          </p:cNvPr>
          <p:cNvSpPr txBox="1"/>
          <p:nvPr/>
        </p:nvSpPr>
        <p:spPr>
          <a:xfrm>
            <a:off x="519858" y="1161728"/>
            <a:ext cx="8697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F71F7E1-48FD-4225-B803-099AFA6DE589}"/>
              </a:ext>
            </a:extLst>
          </p:cNvPr>
          <p:cNvSpPr txBox="1"/>
          <p:nvPr/>
        </p:nvSpPr>
        <p:spPr>
          <a:xfrm>
            <a:off x="3578861" y="1161728"/>
            <a:ext cx="691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04ED240-0499-42A2-A207-7853C48AF545}"/>
              </a:ext>
            </a:extLst>
          </p:cNvPr>
          <p:cNvSpPr txBox="1"/>
          <p:nvPr/>
        </p:nvSpPr>
        <p:spPr>
          <a:xfrm>
            <a:off x="1377078" y="1161728"/>
            <a:ext cx="3081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C63F1B5-6C40-45A7-B2AC-08943D2169BF}"/>
              </a:ext>
            </a:extLst>
          </p:cNvPr>
          <p:cNvSpPr txBox="1"/>
          <p:nvPr/>
        </p:nvSpPr>
        <p:spPr>
          <a:xfrm>
            <a:off x="3048855" y="1162574"/>
            <a:ext cx="592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6E543BE0-2279-4019-B6A3-4B453B8E7B57}"/>
              </a:ext>
            </a:extLst>
          </p:cNvPr>
          <p:cNvSpPr txBox="1"/>
          <p:nvPr/>
        </p:nvSpPr>
        <p:spPr>
          <a:xfrm>
            <a:off x="5285068" y="2084179"/>
            <a:ext cx="34645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キミのロボットで測定した結果を使って、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67C7428-A06F-4824-A65A-BACD31ED0288}"/>
              </a:ext>
            </a:extLst>
          </p:cNvPr>
          <p:cNvSpPr txBox="1"/>
          <p:nvPr/>
        </p:nvSpPr>
        <p:spPr>
          <a:xfrm>
            <a:off x="6594603" y="2122322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A334C7D-DED1-4D5F-BA2A-CD1AE4C8169D}"/>
              </a:ext>
            </a:extLst>
          </p:cNvPr>
          <p:cNvSpPr txBox="1"/>
          <p:nvPr/>
        </p:nvSpPr>
        <p:spPr>
          <a:xfrm>
            <a:off x="6678974" y="2557349"/>
            <a:ext cx="440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ADE658BF-40ED-4D47-9CB8-B9894B464BF7}"/>
              </a:ext>
            </a:extLst>
          </p:cNvPr>
          <p:cNvSpPr txBox="1"/>
          <p:nvPr/>
        </p:nvSpPr>
        <p:spPr>
          <a:xfrm>
            <a:off x="7304125" y="2122322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90EB21A-0714-4CBB-A3FE-3FFC095A1E4F}"/>
              </a:ext>
            </a:extLst>
          </p:cNvPr>
          <p:cNvSpPr txBox="1"/>
          <p:nvPr/>
        </p:nvSpPr>
        <p:spPr>
          <a:xfrm>
            <a:off x="7915131" y="2122322"/>
            <a:ext cx="4164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09F157E4-9DC7-47E6-801C-35AF44B13857}"/>
              </a:ext>
            </a:extLst>
          </p:cNvPr>
          <p:cNvSpPr/>
          <p:nvPr/>
        </p:nvSpPr>
        <p:spPr>
          <a:xfrm>
            <a:off x="5126587" y="2096496"/>
            <a:ext cx="3750905" cy="97908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188E12F-EB73-405E-B71C-61FE16B39474}"/>
              </a:ext>
            </a:extLst>
          </p:cNvPr>
          <p:cNvGrpSpPr/>
          <p:nvPr/>
        </p:nvGrpSpPr>
        <p:grpSpPr>
          <a:xfrm>
            <a:off x="338506" y="2075174"/>
            <a:ext cx="652422" cy="639195"/>
            <a:chOff x="179196" y="2571047"/>
            <a:chExt cx="652422" cy="639195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8E6B901C-047A-445F-9DA4-C2FD2905DB06}"/>
                </a:ext>
              </a:extLst>
            </p:cNvPr>
            <p:cNvSpPr/>
            <p:nvPr/>
          </p:nvSpPr>
          <p:spPr>
            <a:xfrm>
              <a:off x="179196" y="2571047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3CA1AFEC-75FB-42A2-B6B8-0B0294D56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0921" y="2676525"/>
              <a:ext cx="438150" cy="47625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EB4F452-78CF-433E-9EDC-D69AFDBF13FD}"/>
              </a:ext>
            </a:extLst>
          </p:cNvPr>
          <p:cNvGrpSpPr/>
          <p:nvPr/>
        </p:nvGrpSpPr>
        <p:grpSpPr>
          <a:xfrm>
            <a:off x="760461" y="3600722"/>
            <a:ext cx="7398118" cy="1685077"/>
            <a:chOff x="752747" y="3786819"/>
            <a:chExt cx="7398118" cy="1685077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5E89F8D-9B7C-4C45-B72A-65FCF5AF63F0}"/>
                </a:ext>
              </a:extLst>
            </p:cNvPr>
            <p:cNvSpPr txBox="1"/>
            <p:nvPr/>
          </p:nvSpPr>
          <p:spPr>
            <a:xfrm>
              <a:off x="752747" y="3786819"/>
              <a:ext cx="7398118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一致するとき　（発射）　：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「動き」から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度にする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3C4A6969-F13C-4BC1-A35F-0620844EB9DC}"/>
                </a:ext>
              </a:extLst>
            </p:cNvPr>
            <p:cNvSpPr txBox="1"/>
            <p:nvPr/>
          </p:nvSpPr>
          <p:spPr>
            <a:xfrm>
              <a:off x="1376709" y="4403272"/>
              <a:ext cx="5952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5DA6267-D65A-4DE3-A19E-14B9D88FBEED}"/>
                </a:ext>
              </a:extLst>
            </p:cNvPr>
            <p:cNvSpPr txBox="1"/>
            <p:nvPr/>
          </p:nvSpPr>
          <p:spPr>
            <a:xfrm>
              <a:off x="777292" y="3855023"/>
              <a:ext cx="575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9FAA5CF-5E7E-4D77-A757-567463779D13}"/>
                </a:ext>
              </a:extLst>
            </p:cNvPr>
            <p:cNvSpPr txBox="1"/>
            <p:nvPr/>
          </p:nvSpPr>
          <p:spPr>
            <a:xfrm>
              <a:off x="2478472" y="3841880"/>
              <a:ext cx="789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はっしゃ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6D85E8B-5BD0-4B3D-A0CA-465F0B4119D9}"/>
                </a:ext>
              </a:extLst>
            </p:cNvPr>
            <p:cNvSpPr txBox="1"/>
            <p:nvPr/>
          </p:nvSpPr>
          <p:spPr>
            <a:xfrm>
              <a:off x="5047401" y="4403272"/>
              <a:ext cx="511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E58AA58-C6BA-439C-861A-CB717AC747F0}"/>
                </a:ext>
              </a:extLst>
            </p:cNvPr>
            <p:cNvSpPr txBox="1"/>
            <p:nvPr/>
          </p:nvSpPr>
          <p:spPr>
            <a:xfrm>
              <a:off x="6600849" y="4967826"/>
              <a:ext cx="817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5F1237F-921C-4288-95D1-754896038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1971" y="4500060"/>
              <a:ext cx="2347163" cy="457240"/>
            </a:xfrm>
            <a:prstGeom prst="rect">
              <a:avLst/>
            </a:prstGeom>
          </p:spPr>
        </p:pic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4365DE28-2BCF-4FAE-AE07-046F2BAAB995}"/>
                </a:ext>
              </a:extLst>
            </p:cNvPr>
            <p:cNvSpPr txBox="1"/>
            <p:nvPr/>
          </p:nvSpPr>
          <p:spPr>
            <a:xfrm>
              <a:off x="5354478" y="4948422"/>
              <a:ext cx="3783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F15B83E-A839-41F4-B899-A1F6AE2046A5}"/>
              </a:ext>
            </a:extLst>
          </p:cNvPr>
          <p:cNvGrpSpPr/>
          <p:nvPr/>
        </p:nvGrpSpPr>
        <p:grpSpPr>
          <a:xfrm>
            <a:off x="760461" y="5070958"/>
            <a:ext cx="7398118" cy="1685077"/>
            <a:chOff x="760461" y="5213002"/>
            <a:chExt cx="7398118" cy="1685077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642F51C-C952-415E-8FCE-50287E343714}"/>
                </a:ext>
              </a:extLst>
            </p:cNvPr>
            <p:cNvSpPr txBox="1"/>
            <p:nvPr/>
          </p:nvSpPr>
          <p:spPr>
            <a:xfrm>
              <a:off x="760461" y="5213002"/>
              <a:ext cx="7398118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一致しないとき（準備）：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「動き」から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度にする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9631287-A2C6-47D0-87A1-A7D0AD24FE59}"/>
                </a:ext>
              </a:extLst>
            </p:cNvPr>
            <p:cNvSpPr txBox="1"/>
            <p:nvPr/>
          </p:nvSpPr>
          <p:spPr>
            <a:xfrm>
              <a:off x="2485747" y="5260417"/>
              <a:ext cx="7550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じゅんび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7C85298-8436-4136-B6A2-44557288801B}"/>
                </a:ext>
              </a:extLst>
            </p:cNvPr>
            <p:cNvSpPr txBox="1"/>
            <p:nvPr/>
          </p:nvSpPr>
          <p:spPr>
            <a:xfrm>
              <a:off x="785006" y="5281206"/>
              <a:ext cx="575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FB652F0-B0F5-41EB-B13B-CA283870FA02}"/>
                </a:ext>
              </a:extLst>
            </p:cNvPr>
            <p:cNvSpPr txBox="1"/>
            <p:nvPr/>
          </p:nvSpPr>
          <p:spPr>
            <a:xfrm>
              <a:off x="1397116" y="5805970"/>
              <a:ext cx="7550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CE412AD-A56E-4042-B1ED-AEEA470FB323}"/>
                </a:ext>
              </a:extLst>
            </p:cNvPr>
            <p:cNvSpPr txBox="1"/>
            <p:nvPr/>
          </p:nvSpPr>
          <p:spPr>
            <a:xfrm>
              <a:off x="5064446" y="5829455"/>
              <a:ext cx="5119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61F441A0-D222-43FD-8973-526DDFC0FD37}"/>
                </a:ext>
              </a:extLst>
            </p:cNvPr>
            <p:cNvSpPr txBox="1"/>
            <p:nvPr/>
          </p:nvSpPr>
          <p:spPr>
            <a:xfrm>
              <a:off x="6486573" y="6368637"/>
              <a:ext cx="817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93985E1C-2374-4CDD-A11B-6E2D3C60E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1763" y="5926243"/>
              <a:ext cx="2347163" cy="457240"/>
            </a:xfrm>
            <a:prstGeom prst="rect">
              <a:avLst/>
            </a:prstGeom>
          </p:spPr>
        </p:pic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60945C23-0138-4F9E-8930-4A5C0C240850}"/>
                </a:ext>
              </a:extLst>
            </p:cNvPr>
            <p:cNvSpPr txBox="1"/>
            <p:nvPr/>
          </p:nvSpPr>
          <p:spPr>
            <a:xfrm>
              <a:off x="5197989" y="6378367"/>
              <a:ext cx="3783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4F5CC525-72AC-4AC5-B3E7-3F567A5EB7A9}"/>
              </a:ext>
            </a:extLst>
          </p:cNvPr>
          <p:cNvGrpSpPr/>
          <p:nvPr/>
        </p:nvGrpSpPr>
        <p:grpSpPr>
          <a:xfrm>
            <a:off x="5675649" y="3292089"/>
            <a:ext cx="3256952" cy="469359"/>
            <a:chOff x="3639753" y="2146009"/>
            <a:chExt cx="3256952" cy="46935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0A805A7-379F-45B9-89B0-AE46DE4C4200}"/>
                </a:ext>
              </a:extLst>
            </p:cNvPr>
            <p:cNvSpPr txBox="1"/>
            <p:nvPr/>
          </p:nvSpPr>
          <p:spPr>
            <a:xfrm>
              <a:off x="3639753" y="2146009"/>
              <a:ext cx="3256952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※P16:</a:t>
              </a:r>
              <a:r>
                <a:rPr lang="ja-JP" altLang="en-US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輪ゴムを飛ばすサーボモーター</a:t>
              </a:r>
              <a:endPara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70A2EBE-944B-4483-A708-6085411B9C34}"/>
                </a:ext>
              </a:extLst>
            </p:cNvPr>
            <p:cNvSpPr txBox="1"/>
            <p:nvPr/>
          </p:nvSpPr>
          <p:spPr>
            <a:xfrm>
              <a:off x="4218203" y="2194362"/>
              <a:ext cx="3495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923980-7CAC-40B3-AAB6-BA5C2D8E6787}"/>
                </a:ext>
              </a:extLst>
            </p:cNvPr>
            <p:cNvSpPr txBox="1"/>
            <p:nvPr/>
          </p:nvSpPr>
          <p:spPr>
            <a:xfrm>
              <a:off x="4959864" y="2194362"/>
              <a:ext cx="3495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1883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図 62">
            <a:extLst>
              <a:ext uri="{FF2B5EF4-FFF2-40B4-BE49-F238E27FC236}">
                <a16:creationId xmlns:a16="http://schemas.microsoft.com/office/drawing/2014/main" id="{A48DB516-D88E-4994-9874-EF4E39F77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3" y="2142127"/>
            <a:ext cx="2272477" cy="25297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弾（ゴム）を発射しよう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2227883" y="369259"/>
            <a:ext cx="70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60EF196-7C97-4DE5-90E3-DFABFD00721C}"/>
              </a:ext>
            </a:extLst>
          </p:cNvPr>
          <p:cNvSpPr txBox="1"/>
          <p:nvPr/>
        </p:nvSpPr>
        <p:spPr>
          <a:xfrm>
            <a:off x="322886" y="380864"/>
            <a:ext cx="541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たま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3F453113-B00C-4308-B74F-8496B62DA45E}"/>
              </a:ext>
            </a:extLst>
          </p:cNvPr>
          <p:cNvSpPr/>
          <p:nvPr/>
        </p:nvSpPr>
        <p:spPr>
          <a:xfrm>
            <a:off x="222595" y="3827979"/>
            <a:ext cx="895991" cy="1433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395B99E0-7CB4-41B3-9EAD-385698B00EAD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1118586" y="3971344"/>
            <a:ext cx="953920" cy="9859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BC3B30B-14CF-4A42-ADDE-BD5067495CA2}"/>
              </a:ext>
            </a:extLst>
          </p:cNvPr>
          <p:cNvGrpSpPr/>
          <p:nvPr/>
        </p:nvGrpSpPr>
        <p:grpSpPr>
          <a:xfrm>
            <a:off x="77283" y="1279610"/>
            <a:ext cx="3348892" cy="577081"/>
            <a:chOff x="5366483" y="3039239"/>
            <a:chExt cx="3348892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209C68-28EC-4EC3-A8B4-6F54248EAD2F}"/>
                </a:ext>
              </a:extLst>
            </p:cNvPr>
            <p:cNvSpPr txBox="1"/>
            <p:nvPr/>
          </p:nvSpPr>
          <p:spPr>
            <a:xfrm>
              <a:off x="5429141" y="3039239"/>
              <a:ext cx="32862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2BB7D9A-8967-49ED-862F-1C82D1C29E53}"/>
                </a:ext>
              </a:extLst>
            </p:cNvPr>
            <p:cNvSpPr txBox="1"/>
            <p:nvPr/>
          </p:nvSpPr>
          <p:spPr>
            <a:xfrm>
              <a:off x="5366483" y="3093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6BAE3E9-8FBD-4EDD-8594-6FAB6A605F18}"/>
                </a:ext>
              </a:extLst>
            </p:cNvPr>
            <p:cNvSpPr txBox="1"/>
            <p:nvPr/>
          </p:nvSpPr>
          <p:spPr>
            <a:xfrm>
              <a:off x="7734867" y="3102294"/>
              <a:ext cx="369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43FEEFF-8C81-404E-A298-79A1E7E11F2E}"/>
                </a:ext>
              </a:extLst>
            </p:cNvPr>
            <p:cNvSpPr txBox="1"/>
            <p:nvPr/>
          </p:nvSpPr>
          <p:spPr>
            <a:xfrm>
              <a:off x="5803146" y="3103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1" name="矢印: 右 60">
            <a:extLst>
              <a:ext uri="{FF2B5EF4-FFF2-40B4-BE49-F238E27FC236}">
                <a16:creationId xmlns:a16="http://schemas.microsoft.com/office/drawing/2014/main" id="{CE050FC5-9445-46DC-93EC-109132774F72}"/>
              </a:ext>
            </a:extLst>
          </p:cNvPr>
          <p:cNvSpPr/>
          <p:nvPr/>
        </p:nvSpPr>
        <p:spPr>
          <a:xfrm>
            <a:off x="3254223" y="300196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65A5EF2-D48D-49B5-8B63-2A6D71F80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130" y="239291"/>
            <a:ext cx="3914775" cy="5810250"/>
          </a:xfrm>
          <a:prstGeom prst="rect">
            <a:avLst/>
          </a:prstGeom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04B8C7C9-DFE7-40C5-91EE-1434FFD22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506" y="4259426"/>
            <a:ext cx="2581181" cy="1395750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918DF2FD-CEBF-43F8-A444-2350B78DC90B}"/>
              </a:ext>
            </a:extLst>
          </p:cNvPr>
          <p:cNvGrpSpPr/>
          <p:nvPr/>
        </p:nvGrpSpPr>
        <p:grpSpPr>
          <a:xfrm>
            <a:off x="7194077" y="1588886"/>
            <a:ext cx="1137104" cy="1137104"/>
            <a:chOff x="7429847" y="3481542"/>
            <a:chExt cx="1137104" cy="1137104"/>
          </a:xfrm>
        </p:grpSpPr>
        <p:sp>
          <p:nvSpPr>
            <p:cNvPr id="66" name="楕円 65">
              <a:extLst>
                <a:ext uri="{FF2B5EF4-FFF2-40B4-BE49-F238E27FC236}">
                  <a16:creationId xmlns:a16="http://schemas.microsoft.com/office/drawing/2014/main" id="{2956AC8E-DDA9-4ACE-BEDF-1F9385A96726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8" name="グラフィックス 67" descr="ダウンロード">
              <a:extLst>
                <a:ext uri="{FF2B5EF4-FFF2-40B4-BE49-F238E27FC236}">
                  <a16:creationId xmlns:a16="http://schemas.microsoft.com/office/drawing/2014/main" id="{1209DB81-C94D-4BF4-982D-5D4A7E0C8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077DE32C-933C-45C2-BAB5-0C07B932A272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580B753F-D57C-48CE-B2D5-7F809AEA7D6C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55D25F58-080B-4CDD-A286-1568AB17A5D4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A5028037-4CF9-4205-8801-3F714C1A1518}"/>
              </a:ext>
            </a:extLst>
          </p:cNvPr>
          <p:cNvGrpSpPr/>
          <p:nvPr/>
        </p:nvGrpSpPr>
        <p:grpSpPr>
          <a:xfrm>
            <a:off x="5014623" y="6231222"/>
            <a:ext cx="3313787" cy="523221"/>
            <a:chOff x="7046454" y="2638660"/>
            <a:chExt cx="3313787" cy="523221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3E0581FB-EBA1-4524-BAB7-249A2FF5DA25}"/>
                </a:ext>
              </a:extLst>
            </p:cNvPr>
            <p:cNvSpPr/>
            <p:nvPr/>
          </p:nvSpPr>
          <p:spPr>
            <a:xfrm>
              <a:off x="7046454" y="2657645"/>
              <a:ext cx="3313787" cy="504236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931D716-7037-4D43-A592-EEED994DD746}"/>
                </a:ext>
              </a:extLst>
            </p:cNvPr>
            <p:cNvSpPr txBox="1"/>
            <p:nvPr/>
          </p:nvSpPr>
          <p:spPr>
            <a:xfrm>
              <a:off x="7046454" y="2638660"/>
              <a:ext cx="3313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を押して実行してみよう！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D889A99-BAF8-49F6-B001-EE9BC4A017D7}"/>
                </a:ext>
              </a:extLst>
            </p:cNvPr>
            <p:cNvSpPr txBox="1"/>
            <p:nvPr/>
          </p:nvSpPr>
          <p:spPr>
            <a:xfrm>
              <a:off x="7965294" y="2682405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FE35DECB-A8B7-43FE-A06D-30E1492C630E}"/>
                </a:ext>
              </a:extLst>
            </p:cNvPr>
            <p:cNvSpPr txBox="1"/>
            <p:nvPr/>
          </p:nvSpPr>
          <p:spPr>
            <a:xfrm>
              <a:off x="8487586" y="2670867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B7B76814-6294-44E5-8AEC-5D5133FF4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1730" y="2765774"/>
              <a:ext cx="377299" cy="387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679186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37BBE2-B442-4219-AF0E-6B75EB77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4" y="2186236"/>
            <a:ext cx="3440919" cy="38039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8BE92C1-BCD8-4EE2-901D-41058F91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46" y="2263437"/>
            <a:ext cx="3295362" cy="110855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7CD31EC-C668-44EA-BFB0-167F3EF91852}"/>
              </a:ext>
            </a:extLst>
          </p:cNvPr>
          <p:cNvSpPr/>
          <p:nvPr/>
        </p:nvSpPr>
        <p:spPr>
          <a:xfrm>
            <a:off x="1798244" y="3752058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6F62798B-BA95-483C-915C-F6498BEE6C54}"/>
              </a:ext>
            </a:extLst>
          </p:cNvPr>
          <p:cNvSpPr/>
          <p:nvPr/>
        </p:nvSpPr>
        <p:spPr>
          <a:xfrm>
            <a:off x="4109603" y="25727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6C7C561-EF16-4F5B-9C36-6A7D31193FFB}"/>
              </a:ext>
            </a:extLst>
          </p:cNvPr>
          <p:cNvSpPr/>
          <p:nvPr/>
        </p:nvSpPr>
        <p:spPr>
          <a:xfrm rot="5400000">
            <a:off x="6324035" y="33773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4F19879A-B56F-40A7-9AD4-545564ECCD3F}"/>
              </a:ext>
            </a:extLst>
          </p:cNvPr>
          <p:cNvSpPr/>
          <p:nvPr/>
        </p:nvSpPr>
        <p:spPr>
          <a:xfrm>
            <a:off x="1798244" y="2248505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8FE1A2B-805B-40CE-8C59-5143D461EB23}"/>
              </a:ext>
            </a:extLst>
          </p:cNvPr>
          <p:cNvGrpSpPr/>
          <p:nvPr/>
        </p:nvGrpSpPr>
        <p:grpSpPr>
          <a:xfrm>
            <a:off x="743108" y="1584782"/>
            <a:ext cx="5470967" cy="505476"/>
            <a:chOff x="149666" y="1165185"/>
            <a:chExt cx="5470967" cy="50547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ECA45D-904A-4F8B-84CE-631EEFCA9C02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の「編集」から「転送」を選びます。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E9F3B6-2B05-4961-81ED-C18AE2A3BDA0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D7E7EE7-EA60-4E40-99D9-B0AE87AA5B06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413B00-71EE-4C67-8A5F-A4E20AFC2EE9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69DE8C0-A61A-44CF-B983-F937816BB8D5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ミサイル発射台を動かそう！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177277-3412-4E39-92D1-4434653C7187}"/>
              </a:ext>
            </a:extLst>
          </p:cNvPr>
          <p:cNvSpPr txBox="1"/>
          <p:nvPr/>
        </p:nvSpPr>
        <p:spPr>
          <a:xfrm>
            <a:off x="618636" y="985598"/>
            <a:ext cx="7832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プログラムをメインユニットに転送しよう！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CD0696-913E-4965-9D4D-1AAFB866E2E0}"/>
              </a:ext>
            </a:extLst>
          </p:cNvPr>
          <p:cNvSpPr txBox="1"/>
          <p:nvPr/>
        </p:nvSpPr>
        <p:spPr>
          <a:xfrm>
            <a:off x="3760827" y="1049531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B5FF108-3368-42E5-B430-3117271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134" y="4121693"/>
            <a:ext cx="4679984" cy="2223458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B83B908-4A12-443D-B5A9-1EA1AA6A1F76}"/>
              </a:ext>
            </a:extLst>
          </p:cNvPr>
          <p:cNvSpPr txBox="1"/>
          <p:nvPr/>
        </p:nvSpPr>
        <p:spPr>
          <a:xfrm>
            <a:off x="2734146" y="388118"/>
            <a:ext cx="427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2DB0C67-B61A-4CC3-84E2-3BBCFBF7DC61}"/>
              </a:ext>
            </a:extLst>
          </p:cNvPr>
          <p:cNvSpPr txBox="1"/>
          <p:nvPr/>
        </p:nvSpPr>
        <p:spPr>
          <a:xfrm>
            <a:off x="1421889" y="388118"/>
            <a:ext cx="1036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</p:spTree>
    <p:extLst>
      <p:ext uri="{BB962C8B-B14F-4D97-AF65-F5344CB8AC3E}">
        <p14:creationId xmlns:p14="http://schemas.microsoft.com/office/powerpoint/2010/main" val="38278328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9558A5C-4FD9-4BAE-AD64-4E082085B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0" y="2094641"/>
            <a:ext cx="5037184" cy="32377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ミサイル発射台を動かそう！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4647E7B-7E01-4D5D-9F8F-3ECCB73E9794}"/>
              </a:ext>
            </a:extLst>
          </p:cNvPr>
          <p:cNvSpPr/>
          <p:nvPr/>
        </p:nvSpPr>
        <p:spPr>
          <a:xfrm>
            <a:off x="830580" y="2938506"/>
            <a:ext cx="2116808" cy="3637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67CFB-39E0-42C6-A033-02441F12636B}"/>
              </a:ext>
            </a:extLst>
          </p:cNvPr>
          <p:cNvSpPr txBox="1"/>
          <p:nvPr/>
        </p:nvSpPr>
        <p:spPr>
          <a:xfrm>
            <a:off x="5345581" y="2176462"/>
            <a:ext cx="3843139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転送先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の名前を変更します。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ミサイル発射台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（ひらがなでも</a:t>
            </a: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565B0-F165-4846-A43B-6364533BA932}"/>
              </a:ext>
            </a:extLst>
          </p:cNvPr>
          <p:cNvSpPr txBox="1"/>
          <p:nvPr/>
        </p:nvSpPr>
        <p:spPr>
          <a:xfrm>
            <a:off x="6430239" y="2790525"/>
            <a:ext cx="9789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B77F73-54A8-4B6D-AFB0-2C2E95E517CC}"/>
              </a:ext>
            </a:extLst>
          </p:cNvPr>
          <p:cNvSpPr txBox="1"/>
          <p:nvPr/>
        </p:nvSpPr>
        <p:spPr>
          <a:xfrm>
            <a:off x="7048244" y="223933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7E1E30-A849-4F3B-882B-332D600B6EC9}"/>
              </a:ext>
            </a:extLst>
          </p:cNvPr>
          <p:cNvSpPr txBox="1"/>
          <p:nvPr/>
        </p:nvSpPr>
        <p:spPr>
          <a:xfrm>
            <a:off x="5255600" y="2239340"/>
            <a:ext cx="979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A46999-BC58-4151-BC02-01EEF1F75C34}"/>
              </a:ext>
            </a:extLst>
          </p:cNvPr>
          <p:cNvSpPr txBox="1"/>
          <p:nvPr/>
        </p:nvSpPr>
        <p:spPr>
          <a:xfrm>
            <a:off x="6325057" y="223156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CF559E-C17A-4007-939E-CA1E4D70B1F6}"/>
              </a:ext>
            </a:extLst>
          </p:cNvPr>
          <p:cNvSpPr txBox="1"/>
          <p:nvPr/>
        </p:nvSpPr>
        <p:spPr>
          <a:xfrm>
            <a:off x="5255601" y="3834152"/>
            <a:ext cx="39331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「スクリプト名を変更しますか？」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96920A-1DA2-40B6-A33A-0F401552AB5D}"/>
              </a:ext>
            </a:extLst>
          </p:cNvPr>
          <p:cNvSpPr txBox="1"/>
          <p:nvPr/>
        </p:nvSpPr>
        <p:spPr>
          <a:xfrm>
            <a:off x="7033605" y="3902613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BBEB1DD4-BEBE-4CC7-B1D5-2FF0DDDF945C}"/>
              </a:ext>
            </a:extLst>
          </p:cNvPr>
          <p:cNvSpPr/>
          <p:nvPr/>
        </p:nvSpPr>
        <p:spPr>
          <a:xfrm>
            <a:off x="3488925" y="4494446"/>
            <a:ext cx="754602" cy="27095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0A9C3C-4E63-4340-822C-F5D1BA3EBB5E}"/>
              </a:ext>
            </a:extLst>
          </p:cNvPr>
          <p:cNvSpPr txBox="1"/>
          <p:nvPr/>
        </p:nvSpPr>
        <p:spPr>
          <a:xfrm>
            <a:off x="6615342" y="3912993"/>
            <a:ext cx="451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6706EE5-5878-431F-8E18-3BCFC1277C80}"/>
              </a:ext>
            </a:extLst>
          </p:cNvPr>
          <p:cNvSpPr txBox="1"/>
          <p:nvPr/>
        </p:nvSpPr>
        <p:spPr>
          <a:xfrm>
            <a:off x="6751196" y="4450056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2B299E-633B-403A-B007-56E628CB4AF7}"/>
              </a:ext>
            </a:extLst>
          </p:cNvPr>
          <p:cNvSpPr txBox="1"/>
          <p:nvPr/>
        </p:nvSpPr>
        <p:spPr>
          <a:xfrm>
            <a:off x="2734146" y="388118"/>
            <a:ext cx="427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A7ABC00-1D01-46BD-A310-BC8957BD7E10}"/>
              </a:ext>
            </a:extLst>
          </p:cNvPr>
          <p:cNvSpPr txBox="1"/>
          <p:nvPr/>
        </p:nvSpPr>
        <p:spPr>
          <a:xfrm>
            <a:off x="1421889" y="388118"/>
            <a:ext cx="1036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</p:spTree>
    <p:extLst>
      <p:ext uri="{BB962C8B-B14F-4D97-AF65-F5344CB8AC3E}">
        <p14:creationId xmlns:p14="http://schemas.microsoft.com/office/powerpoint/2010/main" val="91489471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306BF22-E23A-4A24-A354-E003F5B41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39" y="2200605"/>
            <a:ext cx="3121018" cy="41563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ミサイル発射台を動かそう！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2BE1891-7618-456A-924D-36AB291022FB}"/>
              </a:ext>
            </a:extLst>
          </p:cNvPr>
          <p:cNvGrpSpPr/>
          <p:nvPr/>
        </p:nvGrpSpPr>
        <p:grpSpPr>
          <a:xfrm>
            <a:off x="397034" y="3539130"/>
            <a:ext cx="5330286" cy="1685077"/>
            <a:chOff x="248683" y="2023497"/>
            <a:chExt cx="5330286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CE4003A-14A4-49B2-929B-B1E91167490C}"/>
                </a:ext>
              </a:extLst>
            </p:cNvPr>
            <p:cNvSpPr txBox="1"/>
            <p:nvPr/>
          </p:nvSpPr>
          <p:spPr>
            <a:xfrm>
              <a:off x="334735" y="2023497"/>
              <a:ext cx="524423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転送が終わったら、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ケーブルをはずします。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拡張ユニットの横にある「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秒以上押して電源を切ります。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B1D1398-E453-4188-8661-660B8C7109A1}"/>
                </a:ext>
              </a:extLst>
            </p:cNvPr>
            <p:cNvSpPr txBox="1"/>
            <p:nvPr/>
          </p:nvSpPr>
          <p:spPr>
            <a:xfrm>
              <a:off x="322720" y="2111948"/>
              <a:ext cx="751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3BE9DF1-D5ED-4137-B3AC-95308A55E8DF}"/>
                </a:ext>
              </a:extLst>
            </p:cNvPr>
            <p:cNvSpPr txBox="1"/>
            <p:nvPr/>
          </p:nvSpPr>
          <p:spPr>
            <a:xfrm>
              <a:off x="1053100" y="210000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AEE58B0-A44F-4D79-B51F-965EACEAC33E}"/>
                </a:ext>
              </a:extLst>
            </p:cNvPr>
            <p:cNvSpPr txBox="1"/>
            <p:nvPr/>
          </p:nvSpPr>
          <p:spPr>
            <a:xfrm>
              <a:off x="248683" y="2647012"/>
              <a:ext cx="855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かくちょう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1CD5CF-77A7-4C6D-848E-15E9BAA4DDB6}"/>
                </a:ext>
              </a:extLst>
            </p:cNvPr>
            <p:cNvSpPr txBox="1"/>
            <p:nvPr/>
          </p:nvSpPr>
          <p:spPr>
            <a:xfrm>
              <a:off x="1911951" y="2647012"/>
              <a:ext cx="4659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D26BD97-63B4-48F2-B7A7-8183E66761CA}"/>
                </a:ext>
              </a:extLst>
            </p:cNvPr>
            <p:cNvSpPr txBox="1"/>
            <p:nvPr/>
          </p:nvSpPr>
          <p:spPr>
            <a:xfrm>
              <a:off x="248683" y="3208212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28758C-08E8-4BD8-B74A-E8025225AAC2}"/>
                </a:ext>
              </a:extLst>
            </p:cNvPr>
            <p:cNvSpPr txBox="1"/>
            <p:nvPr/>
          </p:nvSpPr>
          <p:spPr>
            <a:xfrm>
              <a:off x="1781627" y="3200518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F5AB03-B1C4-4771-BFA2-3F5C16BEF2B9}"/>
                </a:ext>
              </a:extLst>
            </p:cNvPr>
            <p:cNvSpPr txBox="1"/>
            <p:nvPr/>
          </p:nvSpPr>
          <p:spPr>
            <a:xfrm>
              <a:off x="2537414" y="319282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83BAD29-7AE5-46C0-8644-EFDA317C2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0367" y="3563218"/>
            <a:ext cx="2617019" cy="26170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245584D-3857-4CAA-8713-5CA2076FF5C8}"/>
              </a:ext>
            </a:extLst>
          </p:cNvPr>
          <p:cNvSpPr/>
          <p:nvPr/>
        </p:nvSpPr>
        <p:spPr>
          <a:xfrm>
            <a:off x="6389999" y="4382064"/>
            <a:ext cx="1225118" cy="12251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DDD7D-78EB-47C1-871A-1B01D58E2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339" y="1897559"/>
            <a:ext cx="3439085" cy="1121027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61A2A26E-66B4-413F-B6C7-BD8869CE17BC}"/>
              </a:ext>
            </a:extLst>
          </p:cNvPr>
          <p:cNvSpPr/>
          <p:nvPr/>
        </p:nvSpPr>
        <p:spPr>
          <a:xfrm>
            <a:off x="3224819" y="2186186"/>
            <a:ext cx="603341" cy="418105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0928F65-283E-4DC1-B7F2-49CA0BCA90A9}"/>
              </a:ext>
            </a:extLst>
          </p:cNvPr>
          <p:cNvSpPr/>
          <p:nvPr/>
        </p:nvSpPr>
        <p:spPr>
          <a:xfrm>
            <a:off x="3936981" y="20158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F05D708-C0D2-47B3-9850-84DECFB5EE45}"/>
              </a:ext>
            </a:extLst>
          </p:cNvPr>
          <p:cNvSpPr txBox="1"/>
          <p:nvPr/>
        </p:nvSpPr>
        <p:spPr>
          <a:xfrm>
            <a:off x="334735" y="1296585"/>
            <a:ext cx="8753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「転送」を押すと、メインユニットにプログラム（スクリプト）が転送されます。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7CF361-BAEA-44C8-A364-340181724554}"/>
              </a:ext>
            </a:extLst>
          </p:cNvPr>
          <p:cNvSpPr txBox="1"/>
          <p:nvPr/>
        </p:nvSpPr>
        <p:spPr>
          <a:xfrm>
            <a:off x="496531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2A2D1-1F44-46B5-A2E0-219AD0386DB1}"/>
              </a:ext>
            </a:extLst>
          </p:cNvPr>
          <p:cNvSpPr txBox="1"/>
          <p:nvPr/>
        </p:nvSpPr>
        <p:spPr>
          <a:xfrm>
            <a:off x="1493244" y="1363600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29978A0-32F2-4C57-B0DD-A1E9D8634D0B}"/>
              </a:ext>
            </a:extLst>
          </p:cNvPr>
          <p:cNvSpPr txBox="1"/>
          <p:nvPr/>
        </p:nvSpPr>
        <p:spPr>
          <a:xfrm>
            <a:off x="7156263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3ADDC31-8A35-4790-AAA4-6EE1ECF8FEA4}"/>
              </a:ext>
            </a:extLst>
          </p:cNvPr>
          <p:cNvSpPr/>
          <p:nvPr/>
        </p:nvSpPr>
        <p:spPr>
          <a:xfrm>
            <a:off x="118798" y="5634756"/>
            <a:ext cx="5558932" cy="530344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7A8FA54-EA6F-4FBF-8C0B-F9C9D5A24D4C}"/>
              </a:ext>
            </a:extLst>
          </p:cNvPr>
          <p:cNvSpPr txBox="1"/>
          <p:nvPr/>
        </p:nvSpPr>
        <p:spPr>
          <a:xfrm>
            <a:off x="118797" y="5615772"/>
            <a:ext cx="555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電源を入れなおし、ミサイル発射台を操作してみよう！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0819201-4856-40F3-87BC-D95CA34A5969}"/>
              </a:ext>
            </a:extLst>
          </p:cNvPr>
          <p:cNvSpPr txBox="1"/>
          <p:nvPr/>
        </p:nvSpPr>
        <p:spPr>
          <a:xfrm>
            <a:off x="2957783" y="5683396"/>
            <a:ext cx="9325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E41CC74-C82B-488F-9DDB-88B57AC0931F}"/>
              </a:ext>
            </a:extLst>
          </p:cNvPr>
          <p:cNvSpPr txBox="1"/>
          <p:nvPr/>
        </p:nvSpPr>
        <p:spPr>
          <a:xfrm>
            <a:off x="3810009" y="5683396"/>
            <a:ext cx="692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169DE56-522A-49D5-84BE-B69E6BFDA1B6}"/>
              </a:ext>
            </a:extLst>
          </p:cNvPr>
          <p:cNvSpPr txBox="1"/>
          <p:nvPr/>
        </p:nvSpPr>
        <p:spPr>
          <a:xfrm>
            <a:off x="382286" y="5683396"/>
            <a:ext cx="692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1E88259-6CCE-4B9D-B538-02A49E5F583B}"/>
              </a:ext>
            </a:extLst>
          </p:cNvPr>
          <p:cNvSpPr txBox="1"/>
          <p:nvPr/>
        </p:nvSpPr>
        <p:spPr>
          <a:xfrm>
            <a:off x="1030733" y="5683396"/>
            <a:ext cx="3683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C1A1240-072C-4E23-9055-C71F3E131E2F}"/>
              </a:ext>
            </a:extLst>
          </p:cNvPr>
          <p:cNvGrpSpPr/>
          <p:nvPr/>
        </p:nvGrpSpPr>
        <p:grpSpPr>
          <a:xfrm>
            <a:off x="872106" y="6363376"/>
            <a:ext cx="5360018" cy="415498"/>
            <a:chOff x="872106" y="6363376"/>
            <a:chExt cx="5360018" cy="415498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855F3A9-2E5D-4FBD-A322-EFD528A5B8B4}"/>
                </a:ext>
              </a:extLst>
            </p:cNvPr>
            <p:cNvSpPr txBox="1"/>
            <p:nvPr/>
          </p:nvSpPr>
          <p:spPr>
            <a:xfrm>
              <a:off x="872106" y="6363376"/>
              <a:ext cx="536001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2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sz="12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転送での操作は</a:t>
              </a:r>
              <a:r>
                <a:rPr lang="en-US" altLang="ja-JP" sz="12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sz="12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接続での操作と比べ、反応がよい場合があります。</a:t>
              </a:r>
              <a:endParaRPr lang="en-US" altLang="ja-JP" sz="12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9903C5D-D78B-429E-B59B-A36D35CEAFDE}"/>
                </a:ext>
              </a:extLst>
            </p:cNvPr>
            <p:cNvSpPr txBox="1"/>
            <p:nvPr/>
          </p:nvSpPr>
          <p:spPr>
            <a:xfrm>
              <a:off x="977884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BE1E633-856B-49D7-ACC4-FA9E7B2C30E7}"/>
                </a:ext>
              </a:extLst>
            </p:cNvPr>
            <p:cNvSpPr txBox="1"/>
            <p:nvPr/>
          </p:nvSpPr>
          <p:spPr>
            <a:xfrm>
              <a:off x="1570821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CB98BAE-BD84-4E4C-95D1-AEC9E9B2479D}"/>
                </a:ext>
              </a:extLst>
            </p:cNvPr>
            <p:cNvSpPr txBox="1"/>
            <p:nvPr/>
          </p:nvSpPr>
          <p:spPr>
            <a:xfrm>
              <a:off x="2389296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222840FC-8246-49A8-8F60-C01FC4568FDC}"/>
                </a:ext>
              </a:extLst>
            </p:cNvPr>
            <p:cNvSpPr txBox="1"/>
            <p:nvPr/>
          </p:nvSpPr>
          <p:spPr>
            <a:xfrm>
              <a:off x="2976014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0621487-EB3A-4E29-9FE5-37AD70882605}"/>
                </a:ext>
              </a:extLst>
            </p:cNvPr>
            <p:cNvSpPr txBox="1"/>
            <p:nvPr/>
          </p:nvSpPr>
          <p:spPr>
            <a:xfrm>
              <a:off x="3344044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くら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7DF650D-2B46-4751-8796-4999BAB04A69}"/>
                </a:ext>
              </a:extLst>
            </p:cNvPr>
            <p:cNvSpPr txBox="1"/>
            <p:nvPr/>
          </p:nvSpPr>
          <p:spPr>
            <a:xfrm>
              <a:off x="3910023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はんのう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178635B-51AA-489A-889C-EA8DEADE7E7B}"/>
                </a:ext>
              </a:extLst>
            </p:cNvPr>
            <p:cNvSpPr txBox="1"/>
            <p:nvPr/>
          </p:nvSpPr>
          <p:spPr>
            <a:xfrm>
              <a:off x="4634647" y="6398362"/>
              <a:ext cx="5929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C354C86-CA83-46B9-B1DD-1DC563CB6B21}"/>
              </a:ext>
            </a:extLst>
          </p:cNvPr>
          <p:cNvSpPr txBox="1"/>
          <p:nvPr/>
        </p:nvSpPr>
        <p:spPr>
          <a:xfrm>
            <a:off x="2734146" y="388118"/>
            <a:ext cx="427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C8F539E-449B-4C82-8D8E-EA5C7D6228E1}"/>
              </a:ext>
            </a:extLst>
          </p:cNvPr>
          <p:cNvSpPr txBox="1"/>
          <p:nvPr/>
        </p:nvSpPr>
        <p:spPr>
          <a:xfrm>
            <a:off x="1421889" y="388118"/>
            <a:ext cx="1036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</p:spTree>
    <p:extLst>
      <p:ext uri="{BB962C8B-B14F-4D97-AF65-F5344CB8AC3E}">
        <p14:creationId xmlns:p14="http://schemas.microsoft.com/office/powerpoint/2010/main" val="347911390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8BAE4CA-E902-4099-A7F3-A3CF18A52D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3322" y="1866210"/>
            <a:ext cx="3908216" cy="39651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ミサイル発射台を動かそう！</a:t>
            </a:r>
          </a:p>
        </p:txBody>
      </p:sp>
      <p:graphicFrame>
        <p:nvGraphicFramePr>
          <p:cNvPr id="2" name="表 6">
            <a:extLst>
              <a:ext uri="{FF2B5EF4-FFF2-40B4-BE49-F238E27FC236}">
                <a16:creationId xmlns:a16="http://schemas.microsoft.com/office/drawing/2014/main" id="{3424B0A5-5F25-4064-A980-051E47688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853510"/>
              </p:ext>
            </p:extLst>
          </p:nvPr>
        </p:nvGraphicFramePr>
        <p:xfrm>
          <a:off x="4012709" y="2133082"/>
          <a:ext cx="5131291" cy="333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0430">
                  <a:extLst>
                    <a:ext uri="{9D8B030D-6E8A-4147-A177-3AD203B41FA5}">
                      <a16:colId xmlns:a16="http://schemas.microsoft.com/office/drawing/2014/main" val="1582634750"/>
                    </a:ext>
                  </a:extLst>
                </a:gridCol>
                <a:gridCol w="1525368">
                  <a:extLst>
                    <a:ext uri="{9D8B030D-6E8A-4147-A177-3AD203B41FA5}">
                      <a16:colId xmlns:a16="http://schemas.microsoft.com/office/drawing/2014/main" val="175714344"/>
                    </a:ext>
                  </a:extLst>
                </a:gridCol>
                <a:gridCol w="1895493">
                  <a:extLst>
                    <a:ext uri="{9D8B030D-6E8A-4147-A177-3AD203B41FA5}">
                      <a16:colId xmlns:a16="http://schemas.microsoft.com/office/drawing/2014/main" val="2621574873"/>
                    </a:ext>
                  </a:extLst>
                </a:gridCol>
              </a:tblGrid>
              <a:tr h="4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コントローラーの部分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操作方法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動き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9370553"/>
                  </a:ext>
                </a:extLst>
              </a:tr>
              <a:tr h="476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タッチセンサー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ボタンを押す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輪ゴムを飛ばす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7178570"/>
                  </a:ext>
                </a:extLst>
              </a:tr>
              <a:tr h="476000">
                <a:tc>
                  <a:txBody>
                    <a:bodyPr/>
                    <a:lstStyle/>
                    <a:p>
                      <a:pPr algn="l"/>
                      <a:endParaRPr kumimoji="1" lang="ja-JP" altLang="en-US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ボタンを押さない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輪ゴムを飛ばさない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3140994"/>
                  </a:ext>
                </a:extLst>
              </a:tr>
              <a:tr h="476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加速度センサー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奥側に傾ける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発射台を下に向ける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5955898"/>
                  </a:ext>
                </a:extLst>
              </a:tr>
              <a:tr h="476000">
                <a:tc>
                  <a:txBody>
                    <a:bodyPr/>
                    <a:lstStyle/>
                    <a:p>
                      <a:pPr algn="l"/>
                      <a:endParaRPr kumimoji="1" lang="ja-JP" altLang="en-US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手前側に傾ける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発射台を上に向ける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4991043"/>
                  </a:ext>
                </a:extLst>
              </a:tr>
              <a:tr h="476000">
                <a:tc>
                  <a:txBody>
                    <a:bodyPr/>
                    <a:lstStyle/>
                    <a:p>
                      <a:pPr algn="l"/>
                      <a:endParaRPr kumimoji="1" lang="ja-JP" altLang="en-US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左側に傾ける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発射台を左に向ける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6619495"/>
                  </a:ext>
                </a:extLst>
              </a:tr>
              <a:tr h="476000">
                <a:tc>
                  <a:txBody>
                    <a:bodyPr/>
                    <a:lstStyle/>
                    <a:p>
                      <a:pPr algn="l"/>
                      <a:endParaRPr kumimoji="1" lang="ja-JP" altLang="en-US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右側に傾ける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発射台を右に向ける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6968016"/>
                  </a:ext>
                </a:extLst>
              </a:tr>
            </a:tbl>
          </a:graphicData>
        </a:graphic>
      </p:graphicFrame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60001DB-E377-404B-A808-F20C7422A7F6}"/>
              </a:ext>
            </a:extLst>
          </p:cNvPr>
          <p:cNvSpPr txBox="1"/>
          <p:nvPr/>
        </p:nvSpPr>
        <p:spPr>
          <a:xfrm>
            <a:off x="2137368" y="2016361"/>
            <a:ext cx="13559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タッチセンサー</a:t>
            </a:r>
            <a:endParaRPr lang="en-US" altLang="ja-JP" sz="12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D42095E-E531-4AE9-B02E-E5D143A1E872}"/>
              </a:ext>
            </a:extLst>
          </p:cNvPr>
          <p:cNvGrpSpPr/>
          <p:nvPr/>
        </p:nvGrpSpPr>
        <p:grpSpPr>
          <a:xfrm>
            <a:off x="2543904" y="4004020"/>
            <a:ext cx="1270284" cy="415498"/>
            <a:chOff x="1266060" y="4288530"/>
            <a:chExt cx="1270284" cy="415498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A2599B7-30F1-4207-8D35-90A8F3FEEFE1}"/>
                </a:ext>
              </a:extLst>
            </p:cNvPr>
            <p:cNvSpPr txBox="1"/>
            <p:nvPr/>
          </p:nvSpPr>
          <p:spPr>
            <a:xfrm>
              <a:off x="1266060" y="4288530"/>
              <a:ext cx="127028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2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加速度センサー</a:t>
              </a:r>
              <a:endParaRPr lang="en-US" altLang="ja-JP" sz="12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3A7D445-D3E4-4290-8C05-9FB7E1CB2134}"/>
                </a:ext>
              </a:extLst>
            </p:cNvPr>
            <p:cNvSpPr txBox="1"/>
            <p:nvPr/>
          </p:nvSpPr>
          <p:spPr>
            <a:xfrm>
              <a:off x="1320396" y="4341800"/>
              <a:ext cx="51826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かそくど</a:t>
              </a:r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E3AD35C-DA06-4622-89C5-6CDBD4D13753}"/>
              </a:ext>
            </a:extLst>
          </p:cNvPr>
          <p:cNvSpPr txBox="1"/>
          <p:nvPr/>
        </p:nvSpPr>
        <p:spPr>
          <a:xfrm>
            <a:off x="4096867" y="3581112"/>
            <a:ext cx="5182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かそくど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4BBC7526-F309-49CD-B445-FDFB58A173A9}"/>
              </a:ext>
            </a:extLst>
          </p:cNvPr>
          <p:cNvSpPr txBox="1"/>
          <p:nvPr/>
        </p:nvSpPr>
        <p:spPr>
          <a:xfrm>
            <a:off x="6217168" y="2628927"/>
            <a:ext cx="362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2A56D3B3-6158-4E24-BFC0-04D4899DE3E1}"/>
              </a:ext>
            </a:extLst>
          </p:cNvPr>
          <p:cNvSpPr txBox="1"/>
          <p:nvPr/>
        </p:nvSpPr>
        <p:spPr>
          <a:xfrm>
            <a:off x="6217168" y="3109976"/>
            <a:ext cx="362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A27DBF4C-F9CF-40A3-8C25-46D4C5FCE8B6}"/>
              </a:ext>
            </a:extLst>
          </p:cNvPr>
          <p:cNvSpPr txBox="1"/>
          <p:nvPr/>
        </p:nvSpPr>
        <p:spPr>
          <a:xfrm>
            <a:off x="5727297" y="3581112"/>
            <a:ext cx="51826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おくがわ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66CF0BC1-6F86-4929-A485-325351E39F17}"/>
              </a:ext>
            </a:extLst>
          </p:cNvPr>
          <p:cNvSpPr txBox="1"/>
          <p:nvPr/>
        </p:nvSpPr>
        <p:spPr>
          <a:xfrm>
            <a:off x="5754363" y="4064743"/>
            <a:ext cx="6464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てまえがわ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752DF48D-EEEB-407B-A573-58FCED4EE023}"/>
              </a:ext>
            </a:extLst>
          </p:cNvPr>
          <p:cNvSpPr txBox="1"/>
          <p:nvPr/>
        </p:nvSpPr>
        <p:spPr>
          <a:xfrm>
            <a:off x="5704793" y="4548048"/>
            <a:ext cx="56433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DFBB114D-B806-4E7A-8B0E-2B82181063C0}"/>
              </a:ext>
            </a:extLst>
          </p:cNvPr>
          <p:cNvSpPr txBox="1"/>
          <p:nvPr/>
        </p:nvSpPr>
        <p:spPr>
          <a:xfrm>
            <a:off x="5754363" y="5019847"/>
            <a:ext cx="49551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DA19C9E-4D2E-4636-8F07-F432DE55147E}"/>
              </a:ext>
            </a:extLst>
          </p:cNvPr>
          <p:cNvSpPr txBox="1"/>
          <p:nvPr/>
        </p:nvSpPr>
        <p:spPr>
          <a:xfrm>
            <a:off x="6167032" y="3581112"/>
            <a:ext cx="4423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A598D98-28A9-472C-A55F-F2085881527F}"/>
              </a:ext>
            </a:extLst>
          </p:cNvPr>
          <p:cNvSpPr txBox="1"/>
          <p:nvPr/>
        </p:nvSpPr>
        <p:spPr>
          <a:xfrm>
            <a:off x="6321162" y="4064743"/>
            <a:ext cx="4423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521474F6-BABE-4AA1-99A6-955B3F8D56DD}"/>
              </a:ext>
            </a:extLst>
          </p:cNvPr>
          <p:cNvSpPr txBox="1"/>
          <p:nvPr/>
        </p:nvSpPr>
        <p:spPr>
          <a:xfrm>
            <a:off x="6167032" y="4548048"/>
            <a:ext cx="4423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E0A9C5A-0CA2-4840-8197-7270C4F07CBC}"/>
              </a:ext>
            </a:extLst>
          </p:cNvPr>
          <p:cNvSpPr txBox="1"/>
          <p:nvPr/>
        </p:nvSpPr>
        <p:spPr>
          <a:xfrm>
            <a:off x="6156924" y="5019847"/>
            <a:ext cx="44239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B4A17E5-621F-4C1F-BE31-79EBED10EDDA}"/>
              </a:ext>
            </a:extLst>
          </p:cNvPr>
          <p:cNvSpPr txBox="1"/>
          <p:nvPr/>
        </p:nvSpPr>
        <p:spPr>
          <a:xfrm>
            <a:off x="7881416" y="3581112"/>
            <a:ext cx="35337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2E50BB69-37E2-4229-90EB-85AC9330F6E0}"/>
              </a:ext>
            </a:extLst>
          </p:cNvPr>
          <p:cNvSpPr txBox="1"/>
          <p:nvPr/>
        </p:nvSpPr>
        <p:spPr>
          <a:xfrm>
            <a:off x="8220723" y="3581112"/>
            <a:ext cx="288707" cy="18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F7826F68-A989-4DCF-AA82-E54ACE9F5020}"/>
              </a:ext>
            </a:extLst>
          </p:cNvPr>
          <p:cNvSpPr txBox="1"/>
          <p:nvPr/>
        </p:nvSpPr>
        <p:spPr>
          <a:xfrm>
            <a:off x="7247961" y="3581112"/>
            <a:ext cx="6981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A80F141-5BCA-49D5-A464-7151E6FB60F6}"/>
              </a:ext>
            </a:extLst>
          </p:cNvPr>
          <p:cNvSpPr txBox="1"/>
          <p:nvPr/>
        </p:nvSpPr>
        <p:spPr>
          <a:xfrm>
            <a:off x="7796114" y="2628927"/>
            <a:ext cx="362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D0DBD9A3-6440-4E35-B865-DCD8D39401D4}"/>
              </a:ext>
            </a:extLst>
          </p:cNvPr>
          <p:cNvSpPr txBox="1"/>
          <p:nvPr/>
        </p:nvSpPr>
        <p:spPr>
          <a:xfrm>
            <a:off x="7796114" y="3115842"/>
            <a:ext cx="362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B442901-6743-495E-A9FC-7B50BF284A3D}"/>
              </a:ext>
            </a:extLst>
          </p:cNvPr>
          <p:cNvSpPr txBox="1"/>
          <p:nvPr/>
        </p:nvSpPr>
        <p:spPr>
          <a:xfrm>
            <a:off x="2734146" y="388118"/>
            <a:ext cx="427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1BD323-B2EA-4BDC-9C0E-073BC71D52DC}"/>
              </a:ext>
            </a:extLst>
          </p:cNvPr>
          <p:cNvSpPr txBox="1"/>
          <p:nvPr/>
        </p:nvSpPr>
        <p:spPr>
          <a:xfrm>
            <a:off x="1421889" y="388118"/>
            <a:ext cx="1036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はっしゃだい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C678FEE-F9E9-47E5-8A25-C033F9478A61}"/>
              </a:ext>
            </a:extLst>
          </p:cNvPr>
          <p:cNvSpPr txBox="1"/>
          <p:nvPr/>
        </p:nvSpPr>
        <p:spPr>
          <a:xfrm>
            <a:off x="7231630" y="2628927"/>
            <a:ext cx="362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99AE6A7-7371-460F-AA55-6CCCAFB110D0}"/>
              </a:ext>
            </a:extLst>
          </p:cNvPr>
          <p:cNvSpPr txBox="1"/>
          <p:nvPr/>
        </p:nvSpPr>
        <p:spPr>
          <a:xfrm>
            <a:off x="7241905" y="3121115"/>
            <a:ext cx="36249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AC5B34-D9B3-4855-BF93-333E5C4ED918}"/>
              </a:ext>
            </a:extLst>
          </p:cNvPr>
          <p:cNvSpPr txBox="1"/>
          <p:nvPr/>
        </p:nvSpPr>
        <p:spPr>
          <a:xfrm>
            <a:off x="7873874" y="4064743"/>
            <a:ext cx="35337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E4BBFC6-3F5B-4AAA-B307-0DBFFF2C3AB7}"/>
              </a:ext>
            </a:extLst>
          </p:cNvPr>
          <p:cNvSpPr txBox="1"/>
          <p:nvPr/>
        </p:nvSpPr>
        <p:spPr>
          <a:xfrm>
            <a:off x="8213181" y="4064743"/>
            <a:ext cx="288707" cy="18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BC2388-E11D-41A3-BADA-244BCFD9EA4E}"/>
              </a:ext>
            </a:extLst>
          </p:cNvPr>
          <p:cNvSpPr txBox="1"/>
          <p:nvPr/>
        </p:nvSpPr>
        <p:spPr>
          <a:xfrm>
            <a:off x="7240419" y="4064743"/>
            <a:ext cx="6981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03C6681-6552-4A60-9A04-5CBB2C4541EC}"/>
              </a:ext>
            </a:extLst>
          </p:cNvPr>
          <p:cNvSpPr txBox="1"/>
          <p:nvPr/>
        </p:nvSpPr>
        <p:spPr>
          <a:xfrm>
            <a:off x="7863660" y="4548048"/>
            <a:ext cx="44239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814BCDD-1893-475F-B8D9-85D9EAF7BF28}"/>
              </a:ext>
            </a:extLst>
          </p:cNvPr>
          <p:cNvSpPr txBox="1"/>
          <p:nvPr/>
        </p:nvSpPr>
        <p:spPr>
          <a:xfrm>
            <a:off x="8220723" y="4548048"/>
            <a:ext cx="288707" cy="18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F900322-2DC6-4EA7-9CC3-28CF0A655BAB}"/>
              </a:ext>
            </a:extLst>
          </p:cNvPr>
          <p:cNvSpPr txBox="1"/>
          <p:nvPr/>
        </p:nvSpPr>
        <p:spPr>
          <a:xfrm>
            <a:off x="7247961" y="4548048"/>
            <a:ext cx="6981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228ED3A-4CAE-4376-BB57-898E98AF14A3}"/>
              </a:ext>
            </a:extLst>
          </p:cNvPr>
          <p:cNvSpPr txBox="1"/>
          <p:nvPr/>
        </p:nvSpPr>
        <p:spPr>
          <a:xfrm>
            <a:off x="7891719" y="5019847"/>
            <a:ext cx="35337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1C6F723-084B-47CA-B3A0-229242444686}"/>
              </a:ext>
            </a:extLst>
          </p:cNvPr>
          <p:cNvSpPr txBox="1"/>
          <p:nvPr/>
        </p:nvSpPr>
        <p:spPr>
          <a:xfrm>
            <a:off x="8204392" y="5020127"/>
            <a:ext cx="288707" cy="18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9BFEB5B-348E-4800-B669-894AB91D5FB2}"/>
              </a:ext>
            </a:extLst>
          </p:cNvPr>
          <p:cNvSpPr txBox="1"/>
          <p:nvPr/>
        </p:nvSpPr>
        <p:spPr>
          <a:xfrm>
            <a:off x="7231630" y="5019847"/>
            <a:ext cx="6981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はっしゃだい</a:t>
            </a:r>
            <a:endParaRPr kumimoji="1" lang="en-US" altLang="ja-JP" sz="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B0409A6-B593-4380-8171-87CF1EF3B941}"/>
              </a:ext>
            </a:extLst>
          </p:cNvPr>
          <p:cNvSpPr txBox="1"/>
          <p:nvPr/>
        </p:nvSpPr>
        <p:spPr>
          <a:xfrm>
            <a:off x="5177646" y="2161733"/>
            <a:ext cx="443683" cy="18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E145213-C028-48CA-A8ED-989C7DB40048}"/>
              </a:ext>
            </a:extLst>
          </p:cNvPr>
          <p:cNvSpPr txBox="1"/>
          <p:nvPr/>
        </p:nvSpPr>
        <p:spPr>
          <a:xfrm>
            <a:off x="6077581" y="2161733"/>
            <a:ext cx="78485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FDAC637-CF51-4F0C-BE4D-5A5BBFC1A114}"/>
              </a:ext>
            </a:extLst>
          </p:cNvPr>
          <p:cNvSpPr txBox="1"/>
          <p:nvPr/>
        </p:nvSpPr>
        <p:spPr>
          <a:xfrm>
            <a:off x="7905062" y="2161733"/>
            <a:ext cx="443683" cy="183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6841377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5468</Words>
  <Application>Microsoft Office PowerPoint</Application>
  <PresentationFormat>画面に合わせる (4:3)</PresentationFormat>
  <Paragraphs>1934</Paragraphs>
  <Slides>115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115</vt:i4>
      </vt:variant>
    </vt:vector>
  </HeadingPairs>
  <TitlesOfParts>
    <vt:vector size="122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第16回　ミサイル発射台を作ろう</vt:lpstr>
      <vt:lpstr>目次</vt:lpstr>
      <vt:lpstr>本日のミッション！</vt:lpstr>
      <vt:lpstr>ミッション：ミサイル発射台を作ろう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発射台の組み立て</vt:lpstr>
      <vt:lpstr>組み立て方　① 発射台の組み立て</vt:lpstr>
      <vt:lpstr>組み立て方　① 発射台の組み立て</vt:lpstr>
      <vt:lpstr>組み立て方　① 発射台の組み立て</vt:lpstr>
      <vt:lpstr>組み立て方　① 発射台の組み立て</vt:lpstr>
      <vt:lpstr>組み立て方　① 発射台の組み立て</vt:lpstr>
      <vt:lpstr>組み立て方　② 発射台を操作する装置の組み立て</vt:lpstr>
      <vt:lpstr>組み立て方　② 発射台を操作する装置の組み立て</vt:lpstr>
      <vt:lpstr>組み立て方　② 発射台を操作する装置の組み立て</vt:lpstr>
      <vt:lpstr>組み立て方　② 発射台を操作する装置の組み立て</vt:lpstr>
      <vt:lpstr>組み立て方　② 発射台を操作する装置の組み立て</vt:lpstr>
      <vt:lpstr>組み立て方　② 発射台を操作する装置の組み立て</vt:lpstr>
      <vt:lpstr>組み立て方　② 発射台を操作する装置の組み立て</vt:lpstr>
      <vt:lpstr>組み立て方　② 発射台を操作する装置の組み立て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③ 操縦かんの組み立て</vt:lpstr>
      <vt:lpstr>組み立て方　④ 台座の組み立て</vt:lpstr>
      <vt:lpstr>組み立て方　④ 台座の組み立て</vt:lpstr>
      <vt:lpstr>組み立て方　④ 台座の組み立て</vt:lpstr>
      <vt:lpstr>組み立て方　④ 台座の組み立て</vt:lpstr>
      <vt:lpstr>組み立て方　④ 台座の組み立て</vt:lpstr>
      <vt:lpstr>組み立て方　④ 台座の組み立て</vt:lpstr>
      <vt:lpstr>組み立て方　④ 台座の組み立て</vt:lpstr>
      <vt:lpstr>組み立て方　④ 台座の組み立て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⑤ 全体の組み立て</vt:lpstr>
      <vt:lpstr>組み立て方　⑥ コードの接続</vt:lpstr>
      <vt:lpstr>組み立て方　⑥ コードの接続</vt:lpstr>
      <vt:lpstr>組み立て方　完成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ミサイル発射台を作るには？</vt:lpstr>
      <vt:lpstr>ミサイル発射台を作るには？</vt:lpstr>
      <vt:lpstr>サーボモーターの動きを確認しよう（左右の動き）</vt:lpstr>
      <vt:lpstr>サーボモーターの動きを確認しよう（上下の動き）</vt:lpstr>
      <vt:lpstr>サーボモーターの動きを確認しよう（輪ゴムの発射）</vt:lpstr>
      <vt:lpstr>タッチセンサーの動きを確認しよう（輪ゴムの発射）</vt:lpstr>
      <vt:lpstr>加速度センサーの動きを確認しよう（上下の動き）</vt:lpstr>
      <vt:lpstr>加速度センサーの動きを確認しよう（上下の動き）</vt:lpstr>
      <vt:lpstr>加速度センサーの動きを確認しよう（前後の動き）</vt:lpstr>
      <vt:lpstr>加速度センサーの動きを確認しよう（左右の動き）</vt:lpstr>
      <vt:lpstr>加速度センサーの動きを確認しよう（左右の動き）</vt:lpstr>
      <vt:lpstr>加速度センサーの動きを確認しよう（左右の動き）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操縦かんで発射台を左右に動かそう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操縦かんで発射台を上下に動かそう</vt:lpstr>
      <vt:lpstr>弾（ゴム）を発射しよう</vt:lpstr>
      <vt:lpstr>弾（ゴム）を発射しよう</vt:lpstr>
      <vt:lpstr>弾（ゴム）を発射しよう</vt:lpstr>
      <vt:lpstr>弾（ゴム）を発射しよう</vt:lpstr>
      <vt:lpstr>ミサイル発射台を動かそう！</vt:lpstr>
      <vt:lpstr>ミサイル発射台を動かそう！</vt:lpstr>
      <vt:lpstr>ミサイル発射台を動かそう！</vt:lpstr>
      <vt:lpstr>ミサイル発射台を動かそう！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2022-06-14T11:07:00Z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