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4"/>
  </p:notesMasterIdLst>
  <p:handoutMasterIdLst>
    <p:handoutMasterId r:id="rId125"/>
  </p:handoutMasterIdLst>
  <p:sldIdLst>
    <p:sldId id="256" r:id="rId5"/>
    <p:sldId id="310" r:id="rId6"/>
    <p:sldId id="706" r:id="rId7"/>
    <p:sldId id="348" r:id="rId8"/>
    <p:sldId id="663" r:id="rId9"/>
    <p:sldId id="665" r:id="rId10"/>
    <p:sldId id="980" r:id="rId11"/>
    <p:sldId id="1217" r:id="rId12"/>
    <p:sldId id="865" r:id="rId13"/>
    <p:sldId id="981" r:id="rId14"/>
    <p:sldId id="1218" r:id="rId15"/>
    <p:sldId id="1219" r:id="rId16"/>
    <p:sldId id="707" r:id="rId17"/>
    <p:sldId id="1185" r:id="rId18"/>
    <p:sldId id="1186" r:id="rId19"/>
    <p:sldId id="1187" r:id="rId20"/>
    <p:sldId id="1190" r:id="rId21"/>
    <p:sldId id="1191" r:id="rId22"/>
    <p:sldId id="1188" r:id="rId23"/>
    <p:sldId id="1220" r:id="rId24"/>
    <p:sldId id="1189" r:id="rId25"/>
    <p:sldId id="1192" r:id="rId26"/>
    <p:sldId id="1221" r:id="rId27"/>
    <p:sldId id="1222" r:id="rId28"/>
    <p:sldId id="1223" r:id="rId29"/>
    <p:sldId id="1193" r:id="rId30"/>
    <p:sldId id="1194" r:id="rId31"/>
    <p:sldId id="1199" r:id="rId32"/>
    <p:sldId id="1200" r:id="rId33"/>
    <p:sldId id="1224" r:id="rId34"/>
    <p:sldId id="1225" r:id="rId35"/>
    <p:sldId id="1226" r:id="rId36"/>
    <p:sldId id="1228" r:id="rId37"/>
    <p:sldId id="1227" r:id="rId38"/>
    <p:sldId id="1229" r:id="rId39"/>
    <p:sldId id="1230" r:id="rId40"/>
    <p:sldId id="1231" r:id="rId41"/>
    <p:sldId id="1232" r:id="rId42"/>
    <p:sldId id="1233" r:id="rId43"/>
    <p:sldId id="1234" r:id="rId44"/>
    <p:sldId id="1236" r:id="rId45"/>
    <p:sldId id="1235" r:id="rId46"/>
    <p:sldId id="1237" r:id="rId47"/>
    <p:sldId id="1238" r:id="rId48"/>
    <p:sldId id="1239" r:id="rId49"/>
    <p:sldId id="1240" r:id="rId50"/>
    <p:sldId id="1242" r:id="rId51"/>
    <p:sldId id="1243" r:id="rId52"/>
    <p:sldId id="1241" r:id="rId53"/>
    <p:sldId id="1244" r:id="rId54"/>
    <p:sldId id="1169" r:id="rId55"/>
    <p:sldId id="1245" r:id="rId56"/>
    <p:sldId id="1246" r:id="rId57"/>
    <p:sldId id="1247" r:id="rId58"/>
    <p:sldId id="739" r:id="rId59"/>
    <p:sldId id="923" r:id="rId60"/>
    <p:sldId id="962" r:id="rId61"/>
    <p:sldId id="1170" r:id="rId62"/>
    <p:sldId id="687" r:id="rId63"/>
    <p:sldId id="740" r:id="rId64"/>
    <p:sldId id="741" r:id="rId65"/>
    <p:sldId id="678" r:id="rId66"/>
    <p:sldId id="1249" r:id="rId67"/>
    <p:sldId id="1248" r:id="rId68"/>
    <p:sldId id="1250" r:id="rId69"/>
    <p:sldId id="1251" r:id="rId70"/>
    <p:sldId id="1252" r:id="rId71"/>
    <p:sldId id="1253" r:id="rId72"/>
    <p:sldId id="1254" r:id="rId73"/>
    <p:sldId id="1255" r:id="rId74"/>
    <p:sldId id="1256" r:id="rId75"/>
    <p:sldId id="1257" r:id="rId76"/>
    <p:sldId id="1258" r:id="rId77"/>
    <p:sldId id="1263" r:id="rId78"/>
    <p:sldId id="1260" r:id="rId79"/>
    <p:sldId id="1261" r:id="rId80"/>
    <p:sldId id="1262" r:id="rId81"/>
    <p:sldId id="1265" r:id="rId82"/>
    <p:sldId id="1266" r:id="rId83"/>
    <p:sldId id="1264" r:id="rId84"/>
    <p:sldId id="1267" r:id="rId85"/>
    <p:sldId id="1268" r:id="rId86"/>
    <p:sldId id="1269" r:id="rId87"/>
    <p:sldId id="1270" r:id="rId88"/>
    <p:sldId id="1214" r:id="rId89"/>
    <p:sldId id="1276" r:id="rId90"/>
    <p:sldId id="1271" r:id="rId91"/>
    <p:sldId id="928" r:id="rId92"/>
    <p:sldId id="1273" r:id="rId93"/>
    <p:sldId id="927" r:id="rId94"/>
    <p:sldId id="1274" r:id="rId95"/>
    <p:sldId id="1275" r:id="rId96"/>
    <p:sldId id="1277" r:id="rId97"/>
    <p:sldId id="1278" r:id="rId98"/>
    <p:sldId id="1272" r:id="rId99"/>
    <p:sldId id="1279" r:id="rId100"/>
    <p:sldId id="1280" r:id="rId101"/>
    <p:sldId id="1281" r:id="rId102"/>
    <p:sldId id="1282" r:id="rId103"/>
    <p:sldId id="1283" r:id="rId104"/>
    <p:sldId id="1284" r:id="rId105"/>
    <p:sldId id="1285" r:id="rId106"/>
    <p:sldId id="1286" r:id="rId107"/>
    <p:sldId id="1287" r:id="rId108"/>
    <p:sldId id="1288" r:id="rId109"/>
    <p:sldId id="1289" r:id="rId110"/>
    <p:sldId id="1290" r:id="rId111"/>
    <p:sldId id="1293" r:id="rId112"/>
    <p:sldId id="1294" r:id="rId113"/>
    <p:sldId id="1295" r:id="rId114"/>
    <p:sldId id="1296" r:id="rId115"/>
    <p:sldId id="1297" r:id="rId116"/>
    <p:sldId id="1298" r:id="rId117"/>
    <p:sldId id="1299" r:id="rId118"/>
    <p:sldId id="1007" r:id="rId119"/>
    <p:sldId id="1008" r:id="rId120"/>
    <p:sldId id="1009" r:id="rId121"/>
    <p:sldId id="1300" r:id="rId122"/>
    <p:sldId id="335" r:id="rId123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FFFFCC"/>
    <a:srgbClr val="067F9C"/>
    <a:srgbClr val="145C72"/>
    <a:srgbClr val="C55A11"/>
    <a:srgbClr val="03556D"/>
    <a:srgbClr val="0C596D"/>
    <a:srgbClr val="79AE02"/>
    <a:srgbClr val="808080"/>
    <a:srgbClr val="85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5244" autoAdjust="0"/>
  </p:normalViewPr>
  <p:slideViewPr>
    <p:cSldViewPr snapToGrid="0">
      <p:cViewPr varScale="1">
        <p:scale>
          <a:sx n="127" d="100"/>
          <a:sy n="127" d="100"/>
        </p:scale>
        <p:origin x="127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2022/6/14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2022/6/14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6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62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368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62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103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altLang="ja-JP" smtClean="0"/>
              <a:pPr/>
              <a:t>73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048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rgbClr val="067F9C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77.png"/><Relationship Id="rId7" Type="http://schemas.openxmlformats.org/officeDocument/2006/relationships/image" Target="../media/image23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25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77.png"/><Relationship Id="rId7" Type="http://schemas.openxmlformats.org/officeDocument/2006/relationships/image" Target="../media/image22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14.PNG"/><Relationship Id="rId5" Type="http://schemas.openxmlformats.org/officeDocument/2006/relationships/image" Target="../media/image179.png"/><Relationship Id="rId10" Type="http://schemas.openxmlformats.org/officeDocument/2006/relationships/image" Target="../media/image253.PNG"/><Relationship Id="rId4" Type="http://schemas.openxmlformats.org/officeDocument/2006/relationships/image" Target="../media/image178.png"/><Relationship Id="rId9" Type="http://schemas.openxmlformats.org/officeDocument/2006/relationships/image" Target="../media/image23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17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25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266.png"/><Relationship Id="rId7" Type="http://schemas.openxmlformats.org/officeDocument/2006/relationships/image" Target="../media/image269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PNG"/><Relationship Id="rId11" Type="http://schemas.openxmlformats.org/officeDocument/2006/relationships/image" Target="../media/image173.PNG"/><Relationship Id="rId5" Type="http://schemas.openxmlformats.org/officeDocument/2006/relationships/image" Target="../media/image267.PNG"/><Relationship Id="rId10" Type="http://schemas.openxmlformats.org/officeDocument/2006/relationships/image" Target="../media/image194.svg"/><Relationship Id="rId4" Type="http://schemas.openxmlformats.org/officeDocument/2006/relationships/image" Target="../media/image260.png"/><Relationship Id="rId9" Type="http://schemas.openxmlformats.org/officeDocument/2006/relationships/image" Target="../media/image1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35.png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84.png"/><Relationship Id="rId7" Type="http://schemas.openxmlformats.org/officeDocument/2006/relationships/image" Target="../media/image19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4.svg"/><Relationship Id="rId4" Type="http://schemas.openxmlformats.org/officeDocument/2006/relationships/image" Target="../media/image189.png"/><Relationship Id="rId9" Type="http://schemas.openxmlformats.org/officeDocument/2006/relationships/image" Target="../media/image1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206.png"/><Relationship Id="rId7" Type="http://schemas.openxmlformats.org/officeDocument/2006/relationships/image" Target="../media/image194.sv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210.PNG"/><Relationship Id="rId4" Type="http://schemas.openxmlformats.org/officeDocument/2006/relationships/image" Target="../media/image207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microsoft.com/office/2007/relationships/hdphoto" Target="../media/hdphoto6.wdp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microsoft.com/office/2007/relationships/hdphoto" Target="../media/hdphoto7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77.png"/><Relationship Id="rId7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2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77.png"/><Relationship Id="rId7" Type="http://schemas.openxmlformats.org/officeDocument/2006/relationships/image" Target="../media/image230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20.PNG"/><Relationship Id="rId5" Type="http://schemas.openxmlformats.org/officeDocument/2006/relationships/image" Target="../media/image179.png"/><Relationship Id="rId10" Type="http://schemas.openxmlformats.org/officeDocument/2006/relationships/image" Target="../media/image214.PNG"/><Relationship Id="rId4" Type="http://schemas.openxmlformats.org/officeDocument/2006/relationships/image" Target="../media/image178.png"/><Relationship Id="rId9" Type="http://schemas.openxmlformats.org/officeDocument/2006/relationships/image" Target="../media/image23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3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17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239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4.png"/><Relationship Id="rId4" Type="http://schemas.openxmlformats.org/officeDocument/2006/relationships/image" Target="../media/image2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5053805"/>
            <a:ext cx="8338762" cy="549381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15</a:t>
            </a:r>
            <a:r>
              <a:rPr lang="ja-JP" altLang="en-US" dirty="0"/>
              <a:t>回　クレーン車を作ろう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0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444D3-E2C1-4BA4-AD65-5EC1940784F0}"/>
              </a:ext>
            </a:extLst>
          </p:cNvPr>
          <p:cNvSpPr txBox="1"/>
          <p:nvPr/>
        </p:nvSpPr>
        <p:spPr>
          <a:xfrm>
            <a:off x="57695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8515CD-2A35-40FF-B24A-F02209ED0147}"/>
              </a:ext>
            </a:extLst>
          </p:cNvPr>
          <p:cNvSpPr txBox="1"/>
          <p:nvPr/>
        </p:nvSpPr>
        <p:spPr>
          <a:xfrm>
            <a:off x="1514004" y="4876240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AA7A268-3D54-4EDA-BB61-F1B68E45C1DE}"/>
              </a:ext>
            </a:extLst>
          </p:cNvPr>
          <p:cNvGrpSpPr/>
          <p:nvPr/>
        </p:nvGrpSpPr>
        <p:grpSpPr>
          <a:xfrm>
            <a:off x="5687369" y="3521880"/>
            <a:ext cx="3238134" cy="543054"/>
            <a:chOff x="2456839" y="5859761"/>
            <a:chExt cx="3238134" cy="54305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61657F6-25BF-4B18-8F9A-59C610B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756" y="6068188"/>
              <a:ext cx="390714" cy="1482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11D00D2-92A4-41A0-8778-863D63FA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12" y="5859761"/>
              <a:ext cx="185361" cy="147396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E394BF1-0D6B-4A72-ACDE-7DC9A470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839" y="5938849"/>
              <a:ext cx="428438" cy="40688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7B92ED3-950B-4951-897A-0A88FA4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98" y="5933459"/>
              <a:ext cx="449995" cy="41766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1CE8C2E-E2FD-4597-B9D2-C9DA939D2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620" y="5918639"/>
              <a:ext cx="390714" cy="447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072C33D-AEA9-4AD8-AFD0-39F6942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836" y="5955016"/>
              <a:ext cx="398798" cy="374547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D37D11F-3CB3-4CE9-8A97-4639DD7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994" y="5922681"/>
              <a:ext cx="404188" cy="43921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4DCE19D-F5FD-438E-9ADA-147E6661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97" y="6111926"/>
              <a:ext cx="312221" cy="290889"/>
            </a:xfrm>
            <a:prstGeom prst="rect">
              <a:avLst/>
            </a:prstGeom>
          </p:spPr>
        </p:pic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E00EE55-4268-445E-9F74-66CADF21A2AB}"/>
              </a:ext>
            </a:extLst>
          </p:cNvPr>
          <p:cNvSpPr txBox="1"/>
          <p:nvPr/>
        </p:nvSpPr>
        <p:spPr>
          <a:xfrm>
            <a:off x="3545404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87A6BE6-F5CD-4919-8BC2-49D3A4FAB77E}"/>
              </a:ext>
            </a:extLst>
          </p:cNvPr>
          <p:cNvSpPr txBox="1"/>
          <p:nvPr/>
        </p:nvSpPr>
        <p:spPr>
          <a:xfrm>
            <a:off x="431152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BB48E8E8-7567-41A2-B89B-F8C95BFF9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3" y="1990684"/>
            <a:ext cx="1431525" cy="1431525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CCAB6A5-5116-4A61-843D-60055DDFD4D1}"/>
              </a:ext>
            </a:extLst>
          </p:cNvPr>
          <p:cNvSpPr txBox="1"/>
          <p:nvPr/>
        </p:nvSpPr>
        <p:spPr>
          <a:xfrm>
            <a:off x="3406835" y="2316660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EA7F0F0-31F0-4750-A461-053E083EB26F}"/>
              </a:ext>
            </a:extLst>
          </p:cNvPr>
          <p:cNvSpPr txBox="1"/>
          <p:nvPr/>
        </p:nvSpPr>
        <p:spPr>
          <a:xfrm>
            <a:off x="6320189" y="227576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0CF5588-5B92-4F5A-8CD6-89494ED21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3517248"/>
            <a:ext cx="1423644" cy="14236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ABB3CE8-7E33-438C-8298-0F2DE2F64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5053140"/>
            <a:ext cx="1431525" cy="14315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46DC97-3FCE-4D8E-A2FA-28104D01667B}"/>
              </a:ext>
            </a:extLst>
          </p:cNvPr>
          <p:cNvSpPr txBox="1"/>
          <p:nvPr/>
        </p:nvSpPr>
        <p:spPr>
          <a:xfrm>
            <a:off x="3406835" y="3858580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72D582-E5A7-47D6-A56E-EB3EC2091D05}"/>
              </a:ext>
            </a:extLst>
          </p:cNvPr>
          <p:cNvSpPr txBox="1"/>
          <p:nvPr/>
        </p:nvSpPr>
        <p:spPr>
          <a:xfrm>
            <a:off x="6320190" y="381808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BF96DB-34F0-43B1-A702-6BBC56272D10}"/>
              </a:ext>
            </a:extLst>
          </p:cNvPr>
          <p:cNvSpPr txBox="1"/>
          <p:nvPr/>
        </p:nvSpPr>
        <p:spPr>
          <a:xfrm>
            <a:off x="3406835" y="5399000"/>
            <a:ext cx="194640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丸（目玉）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895BC-7882-46CB-8CAE-0F53C84825F6}"/>
              </a:ext>
            </a:extLst>
          </p:cNvPr>
          <p:cNvSpPr txBox="1"/>
          <p:nvPr/>
        </p:nvSpPr>
        <p:spPr>
          <a:xfrm>
            <a:off x="6320190" y="533822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217C8C-F105-4EB9-B496-971E0889DB84}"/>
              </a:ext>
            </a:extLst>
          </p:cNvPr>
          <p:cNvSpPr txBox="1"/>
          <p:nvPr/>
        </p:nvSpPr>
        <p:spPr>
          <a:xfrm>
            <a:off x="3871513" y="5469402"/>
            <a:ext cx="56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7DB7A9-D66A-4978-8641-B5C68DFF698A}"/>
              </a:ext>
            </a:extLst>
          </p:cNvPr>
          <p:cNvSpPr txBox="1"/>
          <p:nvPr/>
        </p:nvSpPr>
        <p:spPr>
          <a:xfrm>
            <a:off x="3340138" y="5478280"/>
            <a:ext cx="511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1222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E1B55BB-39FB-4484-8660-9AD48B84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08" y="1945937"/>
            <a:ext cx="2739295" cy="452732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20AF65-1511-45D8-BE4F-92905B988B4B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コントローラーの角度を変え、センサーボードの値を確認します。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72CE9DE-420E-447E-8E74-796196F44609}"/>
              </a:ext>
            </a:extLst>
          </p:cNvPr>
          <p:cNvSpPr txBox="1"/>
          <p:nvPr/>
        </p:nvSpPr>
        <p:spPr>
          <a:xfrm>
            <a:off x="5940880" y="1140050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5BBF1D-9391-4E83-A7CA-B63B07362DEE}"/>
              </a:ext>
            </a:extLst>
          </p:cNvPr>
          <p:cNvSpPr txBox="1"/>
          <p:nvPr/>
        </p:nvSpPr>
        <p:spPr>
          <a:xfrm>
            <a:off x="5432846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95BF5E-8281-48CC-B32C-79C5288133B2}"/>
              </a:ext>
            </a:extLst>
          </p:cNvPr>
          <p:cNvSpPr txBox="1"/>
          <p:nvPr/>
        </p:nvSpPr>
        <p:spPr>
          <a:xfrm>
            <a:off x="2290912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2030F33-1E7F-41F4-9466-BBCC3CABC24F}"/>
              </a:ext>
            </a:extLst>
          </p:cNvPr>
          <p:cNvSpPr txBox="1"/>
          <p:nvPr/>
        </p:nvSpPr>
        <p:spPr>
          <a:xfrm>
            <a:off x="3010979" y="1140050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B1CB5F-69A4-4960-BC35-0521C74B305B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①左側に傾けたとき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E3A059-2216-4713-9BB6-8CF28D9398FF}"/>
              </a:ext>
            </a:extLst>
          </p:cNvPr>
          <p:cNvSpPr/>
          <p:nvPr/>
        </p:nvSpPr>
        <p:spPr>
          <a:xfrm>
            <a:off x="5400627" y="5388083"/>
            <a:ext cx="2615910" cy="9949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60000E-FED8-4B8C-A7EB-CF141C331632}"/>
              </a:ext>
            </a:extLst>
          </p:cNvPr>
          <p:cNvSpPr txBox="1"/>
          <p:nvPr/>
        </p:nvSpPr>
        <p:spPr>
          <a:xfrm>
            <a:off x="587521" y="1684876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DC944-C160-48FA-A98B-7D502A18A980}"/>
              </a:ext>
            </a:extLst>
          </p:cNvPr>
          <p:cNvSpPr txBox="1"/>
          <p:nvPr/>
        </p:nvSpPr>
        <p:spPr>
          <a:xfrm>
            <a:off x="1336705" y="1684876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4B50DAB-5A1F-48EA-B765-833309038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637" y="2269503"/>
            <a:ext cx="3942218" cy="3942218"/>
          </a:xfrm>
          <a:prstGeom prst="rect">
            <a:avLst/>
          </a:prstGeom>
        </p:spPr>
      </p:pic>
      <p:sp>
        <p:nvSpPr>
          <p:cNvPr id="28" name="円弧 27">
            <a:extLst>
              <a:ext uri="{FF2B5EF4-FFF2-40B4-BE49-F238E27FC236}">
                <a16:creationId xmlns:a16="http://schemas.microsoft.com/office/drawing/2014/main" id="{D6A6A28D-5D3B-464E-AE00-7DFD7C93579D}"/>
              </a:ext>
            </a:extLst>
          </p:cNvPr>
          <p:cNvSpPr/>
          <p:nvPr/>
        </p:nvSpPr>
        <p:spPr>
          <a:xfrm flipH="1" flipV="1">
            <a:off x="1281614" y="2768501"/>
            <a:ext cx="3420317" cy="3420317"/>
          </a:xfrm>
          <a:prstGeom prst="arc">
            <a:avLst>
              <a:gd name="adj1" fmla="val 20947575"/>
              <a:gd name="adj2" fmla="val 7067749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621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C4B29C9-1A63-48E6-81CB-85262A7B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72" y="1941437"/>
            <a:ext cx="2734148" cy="452732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B1CB5F-69A4-4960-BC35-0521C74B305B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②右側に傾けたとき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E3A059-2216-4713-9BB6-8CF28D9398FF}"/>
              </a:ext>
            </a:extLst>
          </p:cNvPr>
          <p:cNvSpPr/>
          <p:nvPr/>
        </p:nvSpPr>
        <p:spPr>
          <a:xfrm>
            <a:off x="5400627" y="5388083"/>
            <a:ext cx="2615910" cy="9949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60000E-FED8-4B8C-A7EB-CF141C331632}"/>
              </a:ext>
            </a:extLst>
          </p:cNvPr>
          <p:cNvSpPr txBox="1"/>
          <p:nvPr/>
        </p:nvSpPr>
        <p:spPr>
          <a:xfrm>
            <a:off x="631908" y="1667120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DC944-C160-48FA-A98B-7D502A18A980}"/>
              </a:ext>
            </a:extLst>
          </p:cNvPr>
          <p:cNvSpPr txBox="1"/>
          <p:nvPr/>
        </p:nvSpPr>
        <p:spPr>
          <a:xfrm>
            <a:off x="1310071" y="1667120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4B50DAB-5A1F-48EA-B765-833309038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637" y="2269503"/>
            <a:ext cx="3942218" cy="3942218"/>
          </a:xfrm>
          <a:prstGeom prst="rect">
            <a:avLst/>
          </a:prstGeom>
        </p:spPr>
      </p:pic>
      <p:sp>
        <p:nvSpPr>
          <p:cNvPr id="28" name="円弧 27">
            <a:extLst>
              <a:ext uri="{FF2B5EF4-FFF2-40B4-BE49-F238E27FC236}">
                <a16:creationId xmlns:a16="http://schemas.microsoft.com/office/drawing/2014/main" id="{D6A6A28D-5D3B-464E-AE00-7DFD7C93579D}"/>
              </a:ext>
            </a:extLst>
          </p:cNvPr>
          <p:cNvSpPr/>
          <p:nvPr/>
        </p:nvSpPr>
        <p:spPr>
          <a:xfrm rot="5400000" flipV="1">
            <a:off x="507357" y="2875138"/>
            <a:ext cx="3420317" cy="3420317"/>
          </a:xfrm>
          <a:prstGeom prst="arc">
            <a:avLst>
              <a:gd name="adj1" fmla="val 3844350"/>
              <a:gd name="adj2" fmla="val 11941311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905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3589257F-DBCA-437A-BDA0-D5DDF48F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228" y="1451163"/>
            <a:ext cx="2454624" cy="406447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6AEB4BC-A631-402B-B324-B316C6BA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76" y="1451163"/>
            <a:ext cx="2453879" cy="40556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539523-DF20-4D44-A3EF-14EC0C503BE7}"/>
              </a:ext>
            </a:extLst>
          </p:cNvPr>
          <p:cNvSpPr/>
          <p:nvPr/>
        </p:nvSpPr>
        <p:spPr>
          <a:xfrm>
            <a:off x="1887978" y="4866008"/>
            <a:ext cx="5283320" cy="25088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D2C5A5-F939-4723-AA63-84FF49B892A8}"/>
              </a:ext>
            </a:extLst>
          </p:cNvPr>
          <p:cNvSpPr txBox="1"/>
          <p:nvPr/>
        </p:nvSpPr>
        <p:spPr>
          <a:xfrm>
            <a:off x="2509642" y="950354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①左側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0A4F91-2723-464B-811F-AEB224FD93BE}"/>
              </a:ext>
            </a:extLst>
          </p:cNvPr>
          <p:cNvSpPr txBox="1"/>
          <p:nvPr/>
        </p:nvSpPr>
        <p:spPr>
          <a:xfrm>
            <a:off x="2616439" y="1020744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3730A2-DAFF-4249-84D2-608F0638658E}"/>
              </a:ext>
            </a:extLst>
          </p:cNvPr>
          <p:cNvSpPr txBox="1"/>
          <p:nvPr/>
        </p:nvSpPr>
        <p:spPr>
          <a:xfrm>
            <a:off x="5483258" y="935151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②右側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5C27B54-0CFF-4999-B980-53A94DC7A590}"/>
              </a:ext>
            </a:extLst>
          </p:cNvPr>
          <p:cNvSpPr txBox="1"/>
          <p:nvPr/>
        </p:nvSpPr>
        <p:spPr>
          <a:xfrm>
            <a:off x="5596172" y="1013337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3E93FA9-1B66-473A-A47F-4B7844523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0" y="5406501"/>
            <a:ext cx="836096" cy="141649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6FB78B-6180-4784-A5A8-5C40B1450B5B}"/>
              </a:ext>
            </a:extLst>
          </p:cNvPr>
          <p:cNvSpPr txBox="1"/>
          <p:nvPr/>
        </p:nvSpPr>
        <p:spPr>
          <a:xfrm>
            <a:off x="2001079" y="5592143"/>
            <a:ext cx="588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kumimoji="1" lang="en-US" altLang="ja-JP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の値が大きく変わるね！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この値を使えば、どちらに傾いているか判断できそうだね！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D998586-B102-4B7D-9AF8-BB90D61FD5E6}"/>
              </a:ext>
            </a:extLst>
          </p:cNvPr>
          <p:cNvSpPr txBox="1"/>
          <p:nvPr/>
        </p:nvSpPr>
        <p:spPr>
          <a:xfrm>
            <a:off x="4813457" y="5634776"/>
            <a:ext cx="320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5B7148-8AD2-4210-A63D-539142E1A8B9}"/>
              </a:ext>
            </a:extLst>
          </p:cNvPr>
          <p:cNvSpPr txBox="1"/>
          <p:nvPr/>
        </p:nvSpPr>
        <p:spPr>
          <a:xfrm>
            <a:off x="2039509" y="5634776"/>
            <a:ext cx="73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9227AEE-8EDD-476F-8D8B-0A2CA0A00435}"/>
              </a:ext>
            </a:extLst>
          </p:cNvPr>
          <p:cNvSpPr txBox="1"/>
          <p:nvPr/>
        </p:nvSpPr>
        <p:spPr>
          <a:xfrm>
            <a:off x="4149451" y="5634776"/>
            <a:ext cx="440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C28E0A9-C419-41B1-9874-9F1B981BDC6D}"/>
              </a:ext>
            </a:extLst>
          </p:cNvPr>
          <p:cNvSpPr txBox="1"/>
          <p:nvPr/>
        </p:nvSpPr>
        <p:spPr>
          <a:xfrm>
            <a:off x="3664260" y="5634776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B5E8F2C-6014-4629-8415-84704B94F31E}"/>
              </a:ext>
            </a:extLst>
          </p:cNvPr>
          <p:cNvSpPr txBox="1"/>
          <p:nvPr/>
        </p:nvSpPr>
        <p:spPr>
          <a:xfrm>
            <a:off x="2334829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790A672-6566-4CF7-AF67-B8F840610266}"/>
              </a:ext>
            </a:extLst>
          </p:cNvPr>
          <p:cNvSpPr txBox="1"/>
          <p:nvPr/>
        </p:nvSpPr>
        <p:spPr>
          <a:xfrm>
            <a:off x="2769830" y="6131251"/>
            <a:ext cx="451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4F6E5D-0157-434D-AB11-C6F3F1555C9B}"/>
              </a:ext>
            </a:extLst>
          </p:cNvPr>
          <p:cNvSpPr txBox="1"/>
          <p:nvPr/>
        </p:nvSpPr>
        <p:spPr>
          <a:xfrm>
            <a:off x="4327325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9716D5D-6BE5-4875-B300-5FE1390869A1}"/>
              </a:ext>
            </a:extLst>
          </p:cNvPr>
          <p:cNvSpPr txBox="1"/>
          <p:nvPr/>
        </p:nvSpPr>
        <p:spPr>
          <a:xfrm>
            <a:off x="5615287" y="6131251"/>
            <a:ext cx="670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C403260D-944E-4951-8F79-32FD11D65FC8}"/>
              </a:ext>
            </a:extLst>
          </p:cNvPr>
          <p:cNvSpPr/>
          <p:nvPr/>
        </p:nvSpPr>
        <p:spPr>
          <a:xfrm>
            <a:off x="1873365" y="5580732"/>
            <a:ext cx="6009761" cy="1101038"/>
          </a:xfrm>
          <a:prstGeom prst="wedgeRoundRectCallout">
            <a:avLst>
              <a:gd name="adj1" fmla="val -55184"/>
              <a:gd name="adj2" fmla="val -5083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FF70E22-0B47-4632-A817-20B1DF1C8380}"/>
              </a:ext>
            </a:extLst>
          </p:cNvPr>
          <p:cNvSpPr/>
          <p:nvPr/>
        </p:nvSpPr>
        <p:spPr>
          <a:xfrm>
            <a:off x="1854032" y="1949770"/>
            <a:ext cx="5412656" cy="259593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33088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DA30025-5873-4D89-9B98-F54E3DFF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66" y="3841582"/>
            <a:ext cx="3334224" cy="150966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F8AE8F-249F-4A10-97F7-0D9CB7CF0CCA}"/>
              </a:ext>
            </a:extLst>
          </p:cNvPr>
          <p:cNvSpPr txBox="1"/>
          <p:nvPr/>
        </p:nvSpPr>
        <p:spPr>
          <a:xfrm>
            <a:off x="168055" y="1028826"/>
            <a:ext cx="4270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クレーン車の移動（旋回）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0D1351-DEE2-49FD-8FB2-F64EB46B6BCE}"/>
              </a:ext>
            </a:extLst>
          </p:cNvPr>
          <p:cNvSpPr txBox="1"/>
          <p:nvPr/>
        </p:nvSpPr>
        <p:spPr>
          <a:xfrm>
            <a:off x="1725104" y="110045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047C50-4EF5-4C6B-8489-68F4D26804AB}"/>
              </a:ext>
            </a:extLst>
          </p:cNvPr>
          <p:cNvSpPr txBox="1"/>
          <p:nvPr/>
        </p:nvSpPr>
        <p:spPr>
          <a:xfrm>
            <a:off x="1024643" y="1435945"/>
            <a:ext cx="64592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とき 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左旋回する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0.4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　 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停止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より小さい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とき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右旋回する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828F566-F3BA-49F8-A31A-6498B2BE567C}"/>
              </a:ext>
            </a:extLst>
          </p:cNvPr>
          <p:cNvSpPr txBox="1"/>
          <p:nvPr/>
        </p:nvSpPr>
        <p:spPr>
          <a:xfrm flipH="1">
            <a:off x="1020471" y="1501849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CACE01-6758-430C-A507-2A3EAEEB168C}"/>
              </a:ext>
            </a:extLst>
          </p:cNvPr>
          <p:cNvSpPr txBox="1"/>
          <p:nvPr/>
        </p:nvSpPr>
        <p:spPr>
          <a:xfrm>
            <a:off x="5872561" y="1508542"/>
            <a:ext cx="1087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5A788D-C52F-44D4-8CFA-C15168DACA81}"/>
              </a:ext>
            </a:extLst>
          </p:cNvPr>
          <p:cNvGrpSpPr/>
          <p:nvPr/>
        </p:nvGrpSpPr>
        <p:grpSpPr>
          <a:xfrm>
            <a:off x="168055" y="3786114"/>
            <a:ext cx="652422" cy="639195"/>
            <a:chOff x="303415" y="2322618"/>
            <a:chExt cx="652422" cy="639195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0CDB92F-BA74-4C8F-AD30-CF068D00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E50436A-7F12-406B-AC40-C6C5B672136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22637EA-8182-41BF-8E6A-A5DB1E656924}"/>
              </a:ext>
            </a:extLst>
          </p:cNvPr>
          <p:cNvCxnSpPr>
            <a:cxnSpLocks/>
          </p:cNvCxnSpPr>
          <p:nvPr/>
        </p:nvCxnSpPr>
        <p:spPr>
          <a:xfrm>
            <a:off x="841428" y="4039175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07E22CC-48E2-4281-BD38-2B9E7FD57C40}"/>
              </a:ext>
            </a:extLst>
          </p:cNvPr>
          <p:cNvGrpSpPr/>
          <p:nvPr/>
        </p:nvGrpSpPr>
        <p:grpSpPr>
          <a:xfrm>
            <a:off x="1988484" y="3084682"/>
            <a:ext cx="652422" cy="639195"/>
            <a:chOff x="1474370" y="1416177"/>
            <a:chExt cx="652422" cy="639195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3E45BCAF-E13E-4F8A-B07C-4AB39374B03C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966C0A-FF06-4D27-9C02-88C28DED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C7700FA-A379-4F6A-BAEF-779481035734}"/>
              </a:ext>
            </a:extLst>
          </p:cNvPr>
          <p:cNvGrpSpPr/>
          <p:nvPr/>
        </p:nvGrpSpPr>
        <p:grpSpPr>
          <a:xfrm>
            <a:off x="3250736" y="3091910"/>
            <a:ext cx="652422" cy="639195"/>
            <a:chOff x="2525677" y="1416176"/>
            <a:chExt cx="652422" cy="639195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DAE010BA-D526-44CC-AF3F-7B7D62187A42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900FC72-EA9F-4426-B9CC-88F1FB5C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8398C79-904D-4CD6-884E-B4E61FD65590}"/>
              </a:ext>
            </a:extLst>
          </p:cNvPr>
          <p:cNvCxnSpPr>
            <a:cxnSpLocks/>
          </p:cNvCxnSpPr>
          <p:nvPr/>
        </p:nvCxnSpPr>
        <p:spPr>
          <a:xfrm>
            <a:off x="3596463" y="3725042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8281D4A-15FD-489B-85CD-3636ADA44465}"/>
              </a:ext>
            </a:extLst>
          </p:cNvPr>
          <p:cNvCxnSpPr>
            <a:cxnSpLocks/>
          </p:cNvCxnSpPr>
          <p:nvPr/>
        </p:nvCxnSpPr>
        <p:spPr>
          <a:xfrm>
            <a:off x="2337769" y="3725042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036C97A-4C7C-4F53-BD30-9B9D6B0E9C85}"/>
              </a:ext>
            </a:extLst>
          </p:cNvPr>
          <p:cNvGrpSpPr/>
          <p:nvPr/>
        </p:nvGrpSpPr>
        <p:grpSpPr>
          <a:xfrm>
            <a:off x="4708148" y="3976117"/>
            <a:ext cx="3712852" cy="1158340"/>
            <a:chOff x="4655054" y="3029546"/>
            <a:chExt cx="3712852" cy="115834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016F425-0ECE-4340-99FA-59DC4EC76A3A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B1A0F7A-5AEB-4AA8-B1A2-F4F9B6C33EA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3EF05F2-F1B8-4C6E-9C7B-302F23FCDB71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1B25B352-A9DC-4284-97D9-5D6F65E3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22F2397-D55B-4DE1-8F96-EFAEBC2BF417}"/>
              </a:ext>
            </a:extLst>
          </p:cNvPr>
          <p:cNvSpPr txBox="1"/>
          <p:nvPr/>
        </p:nvSpPr>
        <p:spPr>
          <a:xfrm>
            <a:off x="2417340" y="1102422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CA00D66-D93E-4CB6-8D70-577779716CD6}"/>
              </a:ext>
            </a:extLst>
          </p:cNvPr>
          <p:cNvSpPr txBox="1"/>
          <p:nvPr/>
        </p:nvSpPr>
        <p:spPr>
          <a:xfrm>
            <a:off x="1306918" y="1095670"/>
            <a:ext cx="445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2CED2A7-E3D0-41C9-82AF-7B428FE286E9}"/>
              </a:ext>
            </a:extLst>
          </p:cNvPr>
          <p:cNvSpPr txBox="1"/>
          <p:nvPr/>
        </p:nvSpPr>
        <p:spPr>
          <a:xfrm>
            <a:off x="2946071" y="1512861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F4FF2BF-FC04-4305-AAD2-8295FADD439E}"/>
              </a:ext>
            </a:extLst>
          </p:cNvPr>
          <p:cNvSpPr txBox="1"/>
          <p:nvPr/>
        </p:nvSpPr>
        <p:spPr>
          <a:xfrm>
            <a:off x="4266684" y="1506345"/>
            <a:ext cx="446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F9BEE0D-9EAF-4D8C-B6C7-A6DC0A5479B6}"/>
              </a:ext>
            </a:extLst>
          </p:cNvPr>
          <p:cNvSpPr txBox="1"/>
          <p:nvPr/>
        </p:nvSpPr>
        <p:spPr>
          <a:xfrm flipH="1">
            <a:off x="1020471" y="2061739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104BE65-A6BD-4BDE-8A0C-653B5A0CE7CE}"/>
              </a:ext>
            </a:extLst>
          </p:cNvPr>
          <p:cNvSpPr txBox="1"/>
          <p:nvPr/>
        </p:nvSpPr>
        <p:spPr>
          <a:xfrm>
            <a:off x="5952463" y="2068432"/>
            <a:ext cx="709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ていし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C9CE444-3F44-4956-9D37-A1170DF0F0CC}"/>
              </a:ext>
            </a:extLst>
          </p:cNvPr>
          <p:cNvSpPr txBox="1"/>
          <p:nvPr/>
        </p:nvSpPr>
        <p:spPr>
          <a:xfrm>
            <a:off x="2946071" y="2072751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9C824B5-B88B-4225-AA9E-B8CF83FB1E42}"/>
              </a:ext>
            </a:extLst>
          </p:cNvPr>
          <p:cNvSpPr txBox="1"/>
          <p:nvPr/>
        </p:nvSpPr>
        <p:spPr>
          <a:xfrm flipH="1">
            <a:off x="1038228" y="2611817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92D0413-6C83-4AE7-8B3D-594D20189375}"/>
              </a:ext>
            </a:extLst>
          </p:cNvPr>
          <p:cNvSpPr txBox="1"/>
          <p:nvPr/>
        </p:nvSpPr>
        <p:spPr>
          <a:xfrm>
            <a:off x="5952463" y="2618510"/>
            <a:ext cx="1034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8B16BDB-450B-469E-A48A-529421D6CF00}"/>
              </a:ext>
            </a:extLst>
          </p:cNvPr>
          <p:cNvSpPr txBox="1"/>
          <p:nvPr/>
        </p:nvSpPr>
        <p:spPr>
          <a:xfrm>
            <a:off x="2963828" y="2622829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8CC7E33-57FB-4718-9990-EBBDB3A02C5C}"/>
              </a:ext>
            </a:extLst>
          </p:cNvPr>
          <p:cNvSpPr txBox="1"/>
          <p:nvPr/>
        </p:nvSpPr>
        <p:spPr>
          <a:xfrm>
            <a:off x="4390974" y="2616313"/>
            <a:ext cx="446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4C27CFA-F908-42AA-9B2F-56B0E7397E72}"/>
              </a:ext>
            </a:extLst>
          </p:cNvPr>
          <p:cNvGrpSpPr/>
          <p:nvPr/>
        </p:nvGrpSpPr>
        <p:grpSpPr>
          <a:xfrm>
            <a:off x="848514" y="5487070"/>
            <a:ext cx="8005375" cy="1131079"/>
            <a:chOff x="877415" y="5182479"/>
            <a:chExt cx="8005375" cy="1131079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6AFF2A7-310D-4797-B63C-EDF7DB8F28E1}"/>
                </a:ext>
              </a:extLst>
            </p:cNvPr>
            <p:cNvSpPr txBox="1"/>
            <p:nvPr/>
          </p:nvSpPr>
          <p:spPr>
            <a:xfrm>
              <a:off x="877415" y="5182479"/>
              <a:ext cx="800537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加速度センサー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」に変更、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7F4DE71-023B-498E-A3C8-0919E52D803A}"/>
                </a:ext>
              </a:extLst>
            </p:cNvPr>
            <p:cNvSpPr txBox="1"/>
            <p:nvPr/>
          </p:nvSpPr>
          <p:spPr>
            <a:xfrm>
              <a:off x="1020470" y="524536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6E40824-9E8C-4CDF-906A-C1AA2C4070F3}"/>
                </a:ext>
              </a:extLst>
            </p:cNvPr>
            <p:cNvSpPr txBox="1"/>
            <p:nvPr/>
          </p:nvSpPr>
          <p:spPr>
            <a:xfrm>
              <a:off x="3561973" y="525461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CADAA63-23FD-446E-840D-348D097B6E1C}"/>
                </a:ext>
              </a:extLst>
            </p:cNvPr>
            <p:cNvSpPr txBox="1"/>
            <p:nvPr/>
          </p:nvSpPr>
          <p:spPr>
            <a:xfrm>
              <a:off x="7667947" y="524573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65CE1CC-BB7F-494B-AA07-DF1A4151E80B}"/>
                </a:ext>
              </a:extLst>
            </p:cNvPr>
            <p:cNvSpPr txBox="1"/>
            <p:nvPr/>
          </p:nvSpPr>
          <p:spPr>
            <a:xfrm>
              <a:off x="4468233" y="525696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818222-5B73-47F5-A68C-D613E57134A2}"/>
                </a:ext>
              </a:extLst>
            </p:cNvPr>
            <p:cNvSpPr txBox="1"/>
            <p:nvPr/>
          </p:nvSpPr>
          <p:spPr>
            <a:xfrm>
              <a:off x="7015959" y="5792943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2B938E6-3166-47D6-AE65-3939AD08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8114" y="5377724"/>
              <a:ext cx="1013548" cy="33530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C06D29F-59D9-4C82-ABA6-B93594CF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0537" y="5354862"/>
              <a:ext cx="1386960" cy="358171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247D68F-181C-49E8-8313-28D82C575E22}"/>
                </a:ext>
              </a:extLst>
            </p:cNvPr>
            <p:cNvSpPr txBox="1"/>
            <p:nvPr/>
          </p:nvSpPr>
          <p:spPr>
            <a:xfrm>
              <a:off x="1139251" y="5804200"/>
              <a:ext cx="7439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かそくど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6F75C5E-3352-454C-8A31-1246BEABB7D9}"/>
                </a:ext>
              </a:extLst>
            </p:cNvPr>
            <p:cNvSpPr txBox="1"/>
            <p:nvPr/>
          </p:nvSpPr>
          <p:spPr>
            <a:xfrm>
              <a:off x="3196262" y="581130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6145954-5463-4FAC-85DE-388A3677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2052" y="5872881"/>
              <a:ext cx="2080440" cy="3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7149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A1C662-6388-4FC0-BC20-966C6AD6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83" y="1843864"/>
            <a:ext cx="3400425" cy="16954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1D5C9A98-00DF-400E-944C-46A2577C9FA3}"/>
              </a:ext>
            </a:extLst>
          </p:cNvPr>
          <p:cNvCxnSpPr>
            <a:cxnSpLocks/>
          </p:cNvCxnSpPr>
          <p:nvPr/>
        </p:nvCxnSpPr>
        <p:spPr>
          <a:xfrm>
            <a:off x="1301159" y="2561443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DAC71645-7A5A-4A62-87DE-30D18AB5149F}"/>
              </a:ext>
            </a:extLst>
          </p:cNvPr>
          <p:cNvGrpSpPr/>
          <p:nvPr/>
        </p:nvGrpSpPr>
        <p:grpSpPr>
          <a:xfrm>
            <a:off x="648737" y="2314422"/>
            <a:ext cx="652422" cy="639195"/>
            <a:chOff x="179196" y="2571047"/>
            <a:chExt cx="652422" cy="639195"/>
          </a:xfrm>
        </p:grpSpPr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FE477F43-78C9-418F-BD03-C62DEA37B50A}"/>
                </a:ext>
              </a:extLst>
            </p:cNvPr>
            <p:cNvSpPr/>
            <p:nvPr/>
          </p:nvSpPr>
          <p:spPr>
            <a:xfrm>
              <a:off x="179196" y="257104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10260725-0ACA-4BA5-93D0-7691525D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21" y="2676525"/>
              <a:ext cx="438150" cy="476250"/>
            </a:xfrm>
            <a:prstGeom prst="rect">
              <a:avLst/>
            </a:prstGeom>
          </p:spPr>
        </p:pic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B2CFC248-25B7-4C48-90B7-80A71C6A5179}"/>
              </a:ext>
            </a:extLst>
          </p:cNvPr>
          <p:cNvSpPr txBox="1"/>
          <p:nvPr/>
        </p:nvSpPr>
        <p:spPr>
          <a:xfrm>
            <a:off x="635914" y="1094953"/>
            <a:ext cx="7020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条件に合わせ、ブロックを設定する。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6C26286-76FB-40F9-A432-9A5745797FDC}"/>
              </a:ext>
            </a:extLst>
          </p:cNvPr>
          <p:cNvSpPr txBox="1"/>
          <p:nvPr/>
        </p:nvSpPr>
        <p:spPr>
          <a:xfrm>
            <a:off x="519858" y="1161728"/>
            <a:ext cx="869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じょうけん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3D84C4-5195-4FF3-A350-7719912DD52D}"/>
              </a:ext>
            </a:extLst>
          </p:cNvPr>
          <p:cNvSpPr txBox="1"/>
          <p:nvPr/>
        </p:nvSpPr>
        <p:spPr>
          <a:xfrm>
            <a:off x="3321157" y="1137272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D362F87-BAB5-4753-B58B-41F041619B48}"/>
              </a:ext>
            </a:extLst>
          </p:cNvPr>
          <p:cNvSpPr txBox="1"/>
          <p:nvPr/>
        </p:nvSpPr>
        <p:spPr>
          <a:xfrm>
            <a:off x="1377078" y="1161728"/>
            <a:ext cx="308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67AAC43-F2AF-49A0-9F2E-784863BD5D9F}"/>
              </a:ext>
            </a:extLst>
          </p:cNvPr>
          <p:cNvGrpSpPr/>
          <p:nvPr/>
        </p:nvGrpSpPr>
        <p:grpSpPr>
          <a:xfrm>
            <a:off x="760461" y="3892997"/>
            <a:ext cx="7531283" cy="1199283"/>
            <a:chOff x="760461" y="3892997"/>
            <a:chExt cx="7531283" cy="1199283"/>
          </a:xfrm>
        </p:grpSpPr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D904AAB-56E0-4ECF-A063-1AFF717E5E4A}"/>
                </a:ext>
              </a:extLst>
            </p:cNvPr>
            <p:cNvSpPr txBox="1"/>
            <p:nvPr/>
          </p:nvSpPr>
          <p:spPr>
            <a:xfrm>
              <a:off x="760461" y="3892997"/>
              <a:ext cx="753128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一致するとき（左旋回する）：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を選び、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M1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を「逆転」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C0EC13AB-D3B1-4CA8-8C25-E0F5FBAC71B6}"/>
                </a:ext>
              </a:extLst>
            </p:cNvPr>
            <p:cNvSpPr txBox="1"/>
            <p:nvPr/>
          </p:nvSpPr>
          <p:spPr>
            <a:xfrm>
              <a:off x="2211470" y="3961200"/>
              <a:ext cx="1206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ひだりせんかい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E0BED59F-0234-408C-9E64-B6110C765E20}"/>
                </a:ext>
              </a:extLst>
            </p:cNvPr>
            <p:cNvSpPr txBox="1"/>
            <p:nvPr/>
          </p:nvSpPr>
          <p:spPr>
            <a:xfrm>
              <a:off x="3692326" y="451933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C4A10B51-159C-4E7C-B36B-D5C6739CCAF6}"/>
                </a:ext>
              </a:extLst>
            </p:cNvPr>
            <p:cNvSpPr txBox="1"/>
            <p:nvPr/>
          </p:nvSpPr>
          <p:spPr>
            <a:xfrm>
              <a:off x="785006" y="3961201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6BC88DB-9AA7-46F3-B928-668C7E5A6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612" y="4619799"/>
              <a:ext cx="2316681" cy="472481"/>
            </a:xfrm>
            <a:prstGeom prst="rect">
              <a:avLst/>
            </a:prstGeom>
          </p:spPr>
        </p:pic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C6C3262D-08AD-4D70-831F-EE43D981C6B4}"/>
                </a:ext>
              </a:extLst>
            </p:cNvPr>
            <p:cNvSpPr txBox="1"/>
            <p:nvPr/>
          </p:nvSpPr>
          <p:spPr>
            <a:xfrm>
              <a:off x="5143589" y="4496688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441FE0BD-F3C2-46EF-9FDA-9D334F04A55D}"/>
                </a:ext>
              </a:extLst>
            </p:cNvPr>
            <p:cNvSpPr txBox="1"/>
            <p:nvPr/>
          </p:nvSpPr>
          <p:spPr>
            <a:xfrm>
              <a:off x="6004074" y="4519330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CA9F0C6-C9CF-4711-82D7-289D3F95EF5E}"/>
              </a:ext>
            </a:extLst>
          </p:cNvPr>
          <p:cNvGrpSpPr/>
          <p:nvPr/>
        </p:nvGrpSpPr>
        <p:grpSpPr>
          <a:xfrm>
            <a:off x="760461" y="5213002"/>
            <a:ext cx="7954914" cy="1131079"/>
            <a:chOff x="760461" y="5213002"/>
            <a:chExt cx="7954914" cy="1131079"/>
          </a:xfrm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6F939A6A-FD38-446C-9888-89DA75774FF4}"/>
                </a:ext>
              </a:extLst>
            </p:cNvPr>
            <p:cNvSpPr txBox="1"/>
            <p:nvPr/>
          </p:nvSpPr>
          <p:spPr>
            <a:xfrm>
              <a:off x="760461" y="5213002"/>
              <a:ext cx="795491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一致しないとき（停止または右旋回する）：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動きを制御するブロックを作成して入れる（次のページで作成します）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379C30E-24A7-4D72-9AA7-EC4F98F3A5BB}"/>
                </a:ext>
              </a:extLst>
            </p:cNvPr>
            <p:cNvSpPr txBox="1"/>
            <p:nvPr/>
          </p:nvSpPr>
          <p:spPr>
            <a:xfrm>
              <a:off x="2601157" y="5260417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ていし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5A22A7DC-2F1A-407C-B9F2-66BF36F9EE97}"/>
                </a:ext>
              </a:extLst>
            </p:cNvPr>
            <p:cNvSpPr txBox="1"/>
            <p:nvPr/>
          </p:nvSpPr>
          <p:spPr>
            <a:xfrm>
              <a:off x="933098" y="58190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F54049C6-57E3-448A-BBB4-668A2DC15EDF}"/>
                </a:ext>
              </a:extLst>
            </p:cNvPr>
            <p:cNvSpPr txBox="1"/>
            <p:nvPr/>
          </p:nvSpPr>
          <p:spPr>
            <a:xfrm>
              <a:off x="785006" y="5281206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C957538-7AD9-486C-BCD8-D2ACA03FF473}"/>
                </a:ext>
              </a:extLst>
            </p:cNvPr>
            <p:cNvSpPr txBox="1"/>
            <p:nvPr/>
          </p:nvSpPr>
          <p:spPr>
            <a:xfrm>
              <a:off x="3725116" y="5260416"/>
              <a:ext cx="9484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みぎせんかい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F159C-96B8-41EF-AAC1-1EDB0EA081D3}"/>
                </a:ext>
              </a:extLst>
            </p:cNvPr>
            <p:cNvSpPr txBox="1"/>
            <p:nvPr/>
          </p:nvSpPr>
          <p:spPr>
            <a:xfrm>
              <a:off x="1685256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A9BC370-21A6-4CDD-9617-CD1C45AD9A8D}"/>
                </a:ext>
              </a:extLst>
            </p:cNvPr>
            <p:cNvSpPr txBox="1"/>
            <p:nvPr/>
          </p:nvSpPr>
          <p:spPr>
            <a:xfrm>
              <a:off x="3725116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A7CA4A0-A750-4AFA-9295-35F00AA33F8A}"/>
                </a:ext>
              </a:extLst>
            </p:cNvPr>
            <p:cNvSpPr txBox="1"/>
            <p:nvPr/>
          </p:nvSpPr>
          <p:spPr>
            <a:xfrm>
              <a:off x="4673518" y="5819082"/>
              <a:ext cx="3213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8EADA58F-F869-4194-9B72-62AED8C27118}"/>
                </a:ext>
              </a:extLst>
            </p:cNvPr>
            <p:cNvSpPr txBox="1"/>
            <p:nvPr/>
          </p:nvSpPr>
          <p:spPr>
            <a:xfrm>
              <a:off x="5490760" y="58190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つぎ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E6284DF4-46F2-458D-81B3-3D5758BDD153}"/>
                </a:ext>
              </a:extLst>
            </p:cNvPr>
            <p:cNvSpPr txBox="1"/>
            <p:nvPr/>
          </p:nvSpPr>
          <p:spPr>
            <a:xfrm>
              <a:off x="6900718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9076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204525A-2CA7-4144-88A3-7F2009D7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40" y="1833562"/>
            <a:ext cx="4705350" cy="19145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5A788D-C52F-44D4-8CFA-C15168DACA81}"/>
              </a:ext>
            </a:extLst>
          </p:cNvPr>
          <p:cNvGrpSpPr/>
          <p:nvPr/>
        </p:nvGrpSpPr>
        <p:grpSpPr>
          <a:xfrm>
            <a:off x="177370" y="1734460"/>
            <a:ext cx="652422" cy="639195"/>
            <a:chOff x="303415" y="2322618"/>
            <a:chExt cx="652422" cy="639195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0CDB92F-BA74-4C8F-AD30-CF068D00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E50436A-7F12-406B-AC40-C6C5B672136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22637EA-8182-41BF-8E6A-A5DB1E656924}"/>
              </a:ext>
            </a:extLst>
          </p:cNvPr>
          <p:cNvCxnSpPr>
            <a:cxnSpLocks/>
          </p:cNvCxnSpPr>
          <p:nvPr/>
        </p:nvCxnSpPr>
        <p:spPr>
          <a:xfrm>
            <a:off x="850743" y="2040789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07E22CC-48E2-4281-BD38-2B9E7FD57C40}"/>
              </a:ext>
            </a:extLst>
          </p:cNvPr>
          <p:cNvGrpSpPr/>
          <p:nvPr/>
        </p:nvGrpSpPr>
        <p:grpSpPr>
          <a:xfrm>
            <a:off x="3279566" y="1095265"/>
            <a:ext cx="652422" cy="639195"/>
            <a:chOff x="1474370" y="1416177"/>
            <a:chExt cx="652422" cy="639195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3E45BCAF-E13E-4F8A-B07C-4AB39374B03C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966C0A-FF06-4D27-9C02-88C28DED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C7700FA-A379-4F6A-BAEF-779481035734}"/>
              </a:ext>
            </a:extLst>
          </p:cNvPr>
          <p:cNvGrpSpPr/>
          <p:nvPr/>
        </p:nvGrpSpPr>
        <p:grpSpPr>
          <a:xfrm>
            <a:off x="2021766" y="1095265"/>
            <a:ext cx="652422" cy="639195"/>
            <a:chOff x="2525677" y="1416176"/>
            <a:chExt cx="652422" cy="639195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DAE010BA-D526-44CC-AF3F-7B7D62187A42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900FC72-EA9F-4426-B9CC-88F1FB5C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8398C79-904D-4CD6-884E-B4E61FD65590}"/>
              </a:ext>
            </a:extLst>
          </p:cNvPr>
          <p:cNvCxnSpPr>
            <a:cxnSpLocks/>
          </p:cNvCxnSpPr>
          <p:nvPr/>
        </p:nvCxnSpPr>
        <p:spPr>
          <a:xfrm>
            <a:off x="3605778" y="172665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8281D4A-15FD-489B-85CD-3636ADA44465}"/>
              </a:ext>
            </a:extLst>
          </p:cNvPr>
          <p:cNvCxnSpPr>
            <a:cxnSpLocks/>
          </p:cNvCxnSpPr>
          <p:nvPr/>
        </p:nvCxnSpPr>
        <p:spPr>
          <a:xfrm>
            <a:off x="2347084" y="172665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036C97A-4C7C-4F53-BD30-9B9D6B0E9C85}"/>
              </a:ext>
            </a:extLst>
          </p:cNvPr>
          <p:cNvGrpSpPr/>
          <p:nvPr/>
        </p:nvGrpSpPr>
        <p:grpSpPr>
          <a:xfrm>
            <a:off x="4940491" y="1478132"/>
            <a:ext cx="3712852" cy="1158340"/>
            <a:chOff x="4655054" y="3029546"/>
            <a:chExt cx="3712852" cy="115834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016F425-0ECE-4340-99FA-59DC4EC76A3A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B1A0F7A-5AEB-4AA8-B1A2-F4F9B6C33EA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3EF05F2-F1B8-4C6E-9C7B-302F23FCDB71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1B25B352-A9DC-4284-97D9-5D6F65E3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7C2355A-35CC-4002-AADB-1387C0B168E7}"/>
              </a:ext>
            </a:extLst>
          </p:cNvPr>
          <p:cNvGrpSpPr/>
          <p:nvPr/>
        </p:nvGrpSpPr>
        <p:grpSpPr>
          <a:xfrm>
            <a:off x="396850" y="4805620"/>
            <a:ext cx="4261834" cy="577081"/>
            <a:chOff x="388583" y="4798130"/>
            <a:chExt cx="4261834" cy="577081"/>
          </a:xfrm>
        </p:grpSpPr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6F71F694-2B69-4AFE-9296-E9FCCDAC1BA2}"/>
                </a:ext>
              </a:extLst>
            </p:cNvPr>
            <p:cNvSpPr txBox="1"/>
            <p:nvPr/>
          </p:nvSpPr>
          <p:spPr>
            <a:xfrm>
              <a:off x="504639" y="4798130"/>
              <a:ext cx="414577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条件に合わせ、ブロックを設定する。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E487B615-CFA5-43C6-963A-FBB29E2BC25D}"/>
                </a:ext>
              </a:extLst>
            </p:cNvPr>
            <p:cNvSpPr txBox="1"/>
            <p:nvPr/>
          </p:nvSpPr>
          <p:spPr>
            <a:xfrm>
              <a:off x="388583" y="4864905"/>
              <a:ext cx="8697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じょうけん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A0119EF4-0409-4A39-9D71-4A562635864E}"/>
                </a:ext>
              </a:extLst>
            </p:cNvPr>
            <p:cNvSpPr txBox="1"/>
            <p:nvPr/>
          </p:nvSpPr>
          <p:spPr>
            <a:xfrm>
              <a:off x="3189882" y="4840449"/>
              <a:ext cx="691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8565FDF6-47B1-4AD0-A969-7C18A3DED175}"/>
                </a:ext>
              </a:extLst>
            </p:cNvPr>
            <p:cNvSpPr txBox="1"/>
            <p:nvPr/>
          </p:nvSpPr>
          <p:spPr>
            <a:xfrm>
              <a:off x="1245803" y="4864905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E3A1AA0-0E5E-4AD3-A35B-884E68AF2AFB}"/>
              </a:ext>
            </a:extLst>
          </p:cNvPr>
          <p:cNvGrpSpPr/>
          <p:nvPr/>
        </p:nvGrpSpPr>
        <p:grpSpPr>
          <a:xfrm>
            <a:off x="688392" y="6182057"/>
            <a:ext cx="7954914" cy="606069"/>
            <a:chOff x="759414" y="5791434"/>
            <a:chExt cx="7954914" cy="606069"/>
          </a:xfrm>
        </p:grpSpPr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08F466B2-1B17-48B9-B71F-7EC91EF0C510}"/>
                </a:ext>
              </a:extLst>
            </p:cNvPr>
            <p:cNvSpPr txBox="1"/>
            <p:nvPr/>
          </p:nvSpPr>
          <p:spPr>
            <a:xfrm>
              <a:off x="759414" y="5791434"/>
              <a:ext cx="795491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一致しないとき（停止する）：　　　　　　　　　　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9D12E82-2D25-4E2A-A21A-E7CA7D9F14DB}"/>
                </a:ext>
              </a:extLst>
            </p:cNvPr>
            <p:cNvSpPr txBox="1"/>
            <p:nvPr/>
          </p:nvSpPr>
          <p:spPr>
            <a:xfrm>
              <a:off x="2600110" y="5838849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ていし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F97ABE83-DABC-451B-86FE-D92011CAFF5F}"/>
                </a:ext>
              </a:extLst>
            </p:cNvPr>
            <p:cNvSpPr txBox="1"/>
            <p:nvPr/>
          </p:nvSpPr>
          <p:spPr>
            <a:xfrm>
              <a:off x="783959" y="5859638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8918C69-CCEB-44AB-957B-94C166F1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2116" y="5940263"/>
              <a:ext cx="3642676" cy="457240"/>
            </a:xfrm>
            <a:prstGeom prst="rect">
              <a:avLst/>
            </a:prstGeom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0F58CF7-6F04-4546-BB17-3BCB67377326}"/>
                </a:ext>
              </a:extLst>
            </p:cNvPr>
            <p:cNvSpPr txBox="1"/>
            <p:nvPr/>
          </p:nvSpPr>
          <p:spPr>
            <a:xfrm>
              <a:off x="7802888" y="586571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6EC8D9F-E5DE-4DA9-84DE-495E703AA709}"/>
              </a:ext>
            </a:extLst>
          </p:cNvPr>
          <p:cNvGrpSpPr/>
          <p:nvPr/>
        </p:nvGrpSpPr>
        <p:grpSpPr>
          <a:xfrm>
            <a:off x="334735" y="3677256"/>
            <a:ext cx="8005375" cy="1131079"/>
            <a:chOff x="334735" y="3588478"/>
            <a:chExt cx="8005375" cy="1131079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6AFF2A7-310D-4797-B63C-EDF7DB8F28E1}"/>
                </a:ext>
              </a:extLst>
            </p:cNvPr>
            <p:cNvSpPr txBox="1"/>
            <p:nvPr/>
          </p:nvSpPr>
          <p:spPr>
            <a:xfrm>
              <a:off x="334735" y="3588478"/>
              <a:ext cx="800537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加速度センサー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」に変更、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7F4DE71-023B-498E-A3C8-0919E52D803A}"/>
                </a:ext>
              </a:extLst>
            </p:cNvPr>
            <p:cNvSpPr txBox="1"/>
            <p:nvPr/>
          </p:nvSpPr>
          <p:spPr>
            <a:xfrm>
              <a:off x="477790" y="365136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6E40824-9E8C-4CDF-906A-C1AA2C4070F3}"/>
                </a:ext>
              </a:extLst>
            </p:cNvPr>
            <p:cNvSpPr txBox="1"/>
            <p:nvPr/>
          </p:nvSpPr>
          <p:spPr>
            <a:xfrm>
              <a:off x="3019293" y="366061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CADAA63-23FD-446E-840D-348D097B6E1C}"/>
                </a:ext>
              </a:extLst>
            </p:cNvPr>
            <p:cNvSpPr txBox="1"/>
            <p:nvPr/>
          </p:nvSpPr>
          <p:spPr>
            <a:xfrm>
              <a:off x="7142069" y="366061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65CE1CC-BB7F-494B-AA07-DF1A4151E80B}"/>
                </a:ext>
              </a:extLst>
            </p:cNvPr>
            <p:cNvSpPr txBox="1"/>
            <p:nvPr/>
          </p:nvSpPr>
          <p:spPr>
            <a:xfrm>
              <a:off x="3931988" y="367667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818222-5B73-47F5-A68C-D613E57134A2}"/>
                </a:ext>
              </a:extLst>
            </p:cNvPr>
            <p:cNvSpPr txBox="1"/>
            <p:nvPr/>
          </p:nvSpPr>
          <p:spPr>
            <a:xfrm>
              <a:off x="6477855" y="4198665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2B938E6-3166-47D6-AE65-3939AD08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5434" y="3783723"/>
              <a:ext cx="1013548" cy="33530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C06D29F-59D9-4C82-ABA6-B93594CF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0312" y="3772291"/>
              <a:ext cx="1386960" cy="358171"/>
            </a:xfrm>
            <a:prstGeom prst="rect">
              <a:avLst/>
            </a:prstGeom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48E03B7-68B0-4B9C-BFA7-3CF0E576F14C}"/>
                </a:ext>
              </a:extLst>
            </p:cNvPr>
            <p:cNvSpPr txBox="1"/>
            <p:nvPr/>
          </p:nvSpPr>
          <p:spPr>
            <a:xfrm>
              <a:off x="628573" y="4177839"/>
              <a:ext cx="7439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かそくど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1981D83C-E940-4312-AE7A-F40C2DB2ABB1}"/>
                </a:ext>
              </a:extLst>
            </p:cNvPr>
            <p:cNvSpPr txBox="1"/>
            <p:nvPr/>
          </p:nvSpPr>
          <p:spPr>
            <a:xfrm>
              <a:off x="2669651" y="421289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32A37A8-AA9E-447C-B948-4D304A621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4654" y="4280773"/>
              <a:ext cx="2088061" cy="388654"/>
            </a:xfrm>
            <a:prstGeom prst="rect">
              <a:avLst/>
            </a:prstGeom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0476464-A0AB-4F77-BBB6-5C2FBC42AE8F}"/>
              </a:ext>
            </a:extLst>
          </p:cNvPr>
          <p:cNvGrpSpPr/>
          <p:nvPr/>
        </p:nvGrpSpPr>
        <p:grpSpPr>
          <a:xfrm>
            <a:off x="688392" y="5216332"/>
            <a:ext cx="7565710" cy="1131079"/>
            <a:chOff x="688392" y="5296229"/>
            <a:chExt cx="7565710" cy="1131079"/>
          </a:xfrm>
        </p:grpSpPr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021A0CC3-79E1-4B95-8597-C2B77980E9E1}"/>
                </a:ext>
              </a:extLst>
            </p:cNvPr>
            <p:cNvSpPr txBox="1"/>
            <p:nvPr/>
          </p:nvSpPr>
          <p:spPr>
            <a:xfrm>
              <a:off x="688392" y="5296229"/>
              <a:ext cx="7565710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一致するとき（右旋回する）：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　　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M2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を「逆転」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CE0B2DD-CE58-4ADC-AD23-D26FF8E7E542}"/>
                </a:ext>
              </a:extLst>
            </p:cNvPr>
            <p:cNvSpPr txBox="1"/>
            <p:nvPr/>
          </p:nvSpPr>
          <p:spPr>
            <a:xfrm>
              <a:off x="2237055" y="5372250"/>
              <a:ext cx="9528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みぎせんかい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04581E59-A671-41F0-A3AB-7DA982AD60F7}"/>
                </a:ext>
              </a:extLst>
            </p:cNvPr>
            <p:cNvSpPr txBox="1"/>
            <p:nvPr/>
          </p:nvSpPr>
          <p:spPr>
            <a:xfrm>
              <a:off x="6370826" y="536443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95EEA960-281C-4CA9-933B-8593409C1C16}"/>
                </a:ext>
              </a:extLst>
            </p:cNvPr>
            <p:cNvSpPr txBox="1"/>
            <p:nvPr/>
          </p:nvSpPr>
          <p:spPr>
            <a:xfrm>
              <a:off x="712936" y="5364433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91D226D6-4B2A-479C-96E0-259D3196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61094" y="5456978"/>
              <a:ext cx="2316681" cy="472481"/>
            </a:xfrm>
            <a:prstGeom prst="rect">
              <a:avLst/>
            </a:prstGeom>
          </p:spPr>
        </p:pic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62D2DE36-C469-4FAC-A087-877059EA5F92}"/>
                </a:ext>
              </a:extLst>
            </p:cNvPr>
            <p:cNvSpPr txBox="1"/>
            <p:nvPr/>
          </p:nvSpPr>
          <p:spPr>
            <a:xfrm>
              <a:off x="4653302" y="5892858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7C9FD25C-27C3-4080-8281-2CCAE9B5C3CD}"/>
                </a:ext>
              </a:extLst>
            </p:cNvPr>
            <p:cNvSpPr txBox="1"/>
            <p:nvPr/>
          </p:nvSpPr>
          <p:spPr>
            <a:xfrm>
              <a:off x="5513787" y="5915500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9704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862B2D-D380-4335-9722-B3CC96B7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44" y="1916769"/>
            <a:ext cx="4857750" cy="328612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B66E238-8353-495E-9F24-35ABCD6B1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46" y="4007519"/>
            <a:ext cx="3396810" cy="1382103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6FB3F1D-40A7-4348-923F-E672253F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2" y="1957244"/>
            <a:ext cx="2780167" cy="138619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6663AF54-6362-43B2-ABBF-FAC0EE45124E}"/>
              </a:ext>
            </a:extLst>
          </p:cNvPr>
          <p:cNvSpPr/>
          <p:nvPr/>
        </p:nvSpPr>
        <p:spPr>
          <a:xfrm>
            <a:off x="498265" y="2836342"/>
            <a:ext cx="2629604" cy="2758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CE256E0-A356-4041-B89B-27EE404C7581}"/>
              </a:ext>
            </a:extLst>
          </p:cNvPr>
          <p:cNvCxnSpPr>
            <a:cxnSpLocks/>
            <a:endCxn id="53" idx="2"/>
          </p:cNvCxnSpPr>
          <p:nvPr/>
        </p:nvCxnSpPr>
        <p:spPr>
          <a:xfrm flipH="1" flipV="1">
            <a:off x="1813067" y="3112145"/>
            <a:ext cx="425087" cy="8953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75C29D20-A8CA-41CF-9B23-942334B8AB0D}"/>
              </a:ext>
            </a:extLst>
          </p:cNvPr>
          <p:cNvGrpSpPr/>
          <p:nvPr/>
        </p:nvGrpSpPr>
        <p:grpSpPr>
          <a:xfrm>
            <a:off x="77283" y="1279610"/>
            <a:ext cx="3348892" cy="577081"/>
            <a:chOff x="5366483" y="3039239"/>
            <a:chExt cx="3348892" cy="577081"/>
          </a:xfrm>
        </p:grpSpPr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2360307-EE41-446F-B437-07C111C0D57E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6B5914B9-8D6E-4E4F-9129-378AD0BB1E42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9FE4F49-3EEB-4C22-8B3F-63D279C178AE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6815A80-E571-4FCC-B525-AD99E1772E95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8" name="矢印: 右 67">
            <a:extLst>
              <a:ext uri="{FF2B5EF4-FFF2-40B4-BE49-F238E27FC236}">
                <a16:creationId xmlns:a16="http://schemas.microsoft.com/office/drawing/2014/main" id="{749BF032-F9CE-4FA5-A97C-217C621D38B3}"/>
              </a:ext>
            </a:extLst>
          </p:cNvPr>
          <p:cNvSpPr/>
          <p:nvPr/>
        </p:nvSpPr>
        <p:spPr>
          <a:xfrm>
            <a:off x="3548112" y="222371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90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F2BFF20B-6DAF-41A1-A96B-0A1C7798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8" y="1354088"/>
            <a:ext cx="4722680" cy="485735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0663345-6939-4A52-9A1D-9FEF1EFE81FF}"/>
              </a:ext>
            </a:extLst>
          </p:cNvPr>
          <p:cNvSpPr/>
          <p:nvPr/>
        </p:nvSpPr>
        <p:spPr>
          <a:xfrm>
            <a:off x="541538" y="5024761"/>
            <a:ext cx="4301930" cy="40017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B766CCE-6127-4255-9C16-CB026754B905}"/>
              </a:ext>
            </a:extLst>
          </p:cNvPr>
          <p:cNvGrpSpPr/>
          <p:nvPr/>
        </p:nvGrpSpPr>
        <p:grpSpPr>
          <a:xfrm>
            <a:off x="4809101" y="2940227"/>
            <a:ext cx="4334899" cy="1685077"/>
            <a:chOff x="3610616" y="4528755"/>
            <a:chExt cx="4334899" cy="1685077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DAB9DDF4-1B99-462E-B71E-6128C9DE9F19}"/>
                </a:ext>
              </a:extLst>
            </p:cNvPr>
            <p:cNvSpPr txBox="1"/>
            <p:nvPr/>
          </p:nvSpPr>
          <p:spPr>
            <a:xfrm>
              <a:off x="3666944" y="4528755"/>
              <a:ext cx="4278571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先に作ったプログラムから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　　　　の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はずす。</a:t>
              </a:r>
              <a:endParaRPr lang="en-US" altLang="ja-JP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231AB48-692A-4717-86C0-431C4822D4D0}"/>
                </a:ext>
              </a:extLst>
            </p:cNvPr>
            <p:cNvSpPr txBox="1"/>
            <p:nvPr/>
          </p:nvSpPr>
          <p:spPr>
            <a:xfrm>
              <a:off x="3610616" y="4593664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E7FA1E45-8D26-4092-A42C-1CE5F7642EB4}"/>
                </a:ext>
              </a:extLst>
            </p:cNvPr>
            <p:cNvSpPr txBox="1"/>
            <p:nvPr/>
          </p:nvSpPr>
          <p:spPr>
            <a:xfrm>
              <a:off x="4066439" y="4593663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F527CF4-B9E2-437A-9BB0-675E5642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3923" y="5224846"/>
              <a:ext cx="3642676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0428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AF7ED0-79B5-4CB5-9262-DB7F0C4E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2" y="1668962"/>
            <a:ext cx="2753220" cy="35078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D0CD463-AA6D-4B28-B8AD-B0CE4CF48E7A}"/>
              </a:ext>
            </a:extLst>
          </p:cNvPr>
          <p:cNvSpPr/>
          <p:nvPr/>
        </p:nvSpPr>
        <p:spPr>
          <a:xfrm>
            <a:off x="541160" y="4438345"/>
            <a:ext cx="2300736" cy="21355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7DCDDF6-66DE-4FDD-80CF-159BDE90FE6A}"/>
              </a:ext>
            </a:extLst>
          </p:cNvPr>
          <p:cNvSpPr/>
          <p:nvPr/>
        </p:nvSpPr>
        <p:spPr>
          <a:xfrm>
            <a:off x="3472693" y="204514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A19703E-E1D4-46F7-AAE0-3F917A51AAC4}"/>
              </a:ext>
            </a:extLst>
          </p:cNvPr>
          <p:cNvGrpSpPr/>
          <p:nvPr/>
        </p:nvGrpSpPr>
        <p:grpSpPr>
          <a:xfrm>
            <a:off x="104497" y="1028826"/>
            <a:ext cx="3348892" cy="577081"/>
            <a:chOff x="5366483" y="3039239"/>
            <a:chExt cx="3348892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DDA9FE0-25AA-4211-BDD1-472FBFF1E7BB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7DD7438-BB67-4854-BA06-23F70EB05230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5BA067A-BD56-4103-BFE8-4FE9CF18AA45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94B51B3-0423-4B0A-A1A7-9FDF33DCE986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DDDEEF92-9EC7-48A8-9495-2AC5FCB09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38" y="4991990"/>
            <a:ext cx="2647926" cy="179124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BEB7D51-4815-468F-8DC3-DAAE1C8E73C0}"/>
              </a:ext>
            </a:extLst>
          </p:cNvPr>
          <p:cNvCxnSpPr>
            <a:cxnSpLocks/>
          </p:cNvCxnSpPr>
          <p:nvPr/>
        </p:nvCxnSpPr>
        <p:spPr>
          <a:xfrm flipH="1" flipV="1">
            <a:off x="1913338" y="4685972"/>
            <a:ext cx="394856" cy="306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48E3C31D-FA25-43FA-ABB6-49237DFE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288" y="1028826"/>
            <a:ext cx="3845709" cy="5758056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35D87AD-2354-4145-AF45-0E327FFA2ED0}"/>
              </a:ext>
            </a:extLst>
          </p:cNvPr>
          <p:cNvGrpSpPr/>
          <p:nvPr/>
        </p:nvGrpSpPr>
        <p:grpSpPr>
          <a:xfrm>
            <a:off x="7633657" y="1267079"/>
            <a:ext cx="1137104" cy="1137104"/>
            <a:chOff x="7429847" y="3481542"/>
            <a:chExt cx="1137104" cy="1137104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0C10D4B-06B3-4804-BCA1-06FFD1E78B6F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40" name="グラフィックス 39" descr="ダウンロード">
              <a:extLst>
                <a:ext uri="{FF2B5EF4-FFF2-40B4-BE49-F238E27FC236}">
                  <a16:creationId xmlns:a16="http://schemas.microsoft.com/office/drawing/2014/main" id="{F47D6CA1-2238-4B40-B5D5-64185E94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E4E1AF3-38DF-4A89-9C93-C8AE91FADFC8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95058C37-9AFA-48C9-8B26-F1661B89A269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B3DF3B2-9E5D-4B3B-AAB1-B9B25929FC4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7F20E8E-58F6-41B5-8A8E-7195B36C290A}"/>
              </a:ext>
            </a:extLst>
          </p:cNvPr>
          <p:cNvGrpSpPr/>
          <p:nvPr/>
        </p:nvGrpSpPr>
        <p:grpSpPr>
          <a:xfrm>
            <a:off x="7036912" y="3200696"/>
            <a:ext cx="2107088" cy="1053641"/>
            <a:chOff x="-2398845" y="1742028"/>
            <a:chExt cx="2107088" cy="1053641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1693E3E-EF2F-427A-AF67-CB4A007D8D8F}"/>
                </a:ext>
              </a:extLst>
            </p:cNvPr>
            <p:cNvSpPr/>
            <p:nvPr/>
          </p:nvSpPr>
          <p:spPr>
            <a:xfrm>
              <a:off x="-2398845" y="1761012"/>
              <a:ext cx="2107088" cy="103465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2FAD6452-8690-4BEB-AFDF-6EE93A3BC7DF}"/>
                </a:ext>
              </a:extLst>
            </p:cNvPr>
            <p:cNvSpPr txBox="1"/>
            <p:nvPr/>
          </p:nvSpPr>
          <p:spPr>
            <a:xfrm>
              <a:off x="-2398845" y="1742028"/>
              <a:ext cx="2107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実行してみよう！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2C0B5FB0-966B-425D-977A-CF5EE0DC4CCF}"/>
                </a:ext>
              </a:extLst>
            </p:cNvPr>
            <p:cNvSpPr txBox="1"/>
            <p:nvPr/>
          </p:nvSpPr>
          <p:spPr>
            <a:xfrm>
              <a:off x="-1480006" y="1785773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68080F23-C9F5-41C0-81C5-42703D899C70}"/>
                </a:ext>
              </a:extLst>
            </p:cNvPr>
            <p:cNvSpPr txBox="1"/>
            <p:nvPr/>
          </p:nvSpPr>
          <p:spPr>
            <a:xfrm>
              <a:off x="-2142176" y="2274155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3610BCDB-3D47-4161-8FEA-31E347820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023570" y="1869142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2619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CA0A03B-89C1-43F6-BF28-26E1F80D3481}"/>
              </a:ext>
            </a:extLst>
          </p:cNvPr>
          <p:cNvSpPr txBox="1"/>
          <p:nvPr/>
        </p:nvSpPr>
        <p:spPr>
          <a:xfrm>
            <a:off x="627385" y="992467"/>
            <a:ext cx="78948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作ったプログラムを整理して見やすくしよう！</a:t>
            </a:r>
            <a:endParaRPr lang="en-US" altLang="ja-JP" sz="2000" b="1" i="0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転送してクレーン車を動かそう！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A431FC1-20B8-4AFF-B0A4-6A2B6CFF0379}"/>
              </a:ext>
            </a:extLst>
          </p:cNvPr>
          <p:cNvSpPr txBox="1"/>
          <p:nvPr/>
        </p:nvSpPr>
        <p:spPr>
          <a:xfrm>
            <a:off x="621747" y="1095285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EDEB3CB-9DC6-4425-B602-5877AA057178}"/>
              </a:ext>
            </a:extLst>
          </p:cNvPr>
          <p:cNvSpPr txBox="1"/>
          <p:nvPr/>
        </p:nvSpPr>
        <p:spPr>
          <a:xfrm>
            <a:off x="2982896" y="1093290"/>
            <a:ext cx="5706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せいり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E30F752-551B-47CF-9C12-92C1A418F5D4}"/>
              </a:ext>
            </a:extLst>
          </p:cNvPr>
          <p:cNvSpPr txBox="1"/>
          <p:nvPr/>
        </p:nvSpPr>
        <p:spPr>
          <a:xfrm>
            <a:off x="3900175" y="1093290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24B18C-1F46-410C-BF68-03BC83620BD6}"/>
              </a:ext>
            </a:extLst>
          </p:cNvPr>
          <p:cNvSpPr txBox="1"/>
          <p:nvPr/>
        </p:nvSpPr>
        <p:spPr>
          <a:xfrm>
            <a:off x="497804" y="5305294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1504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8FFE853-C424-488B-8978-5C6197404321}"/>
              </a:ext>
            </a:extLst>
          </p:cNvPr>
          <p:cNvSpPr txBox="1"/>
          <p:nvPr/>
        </p:nvSpPr>
        <p:spPr>
          <a:xfrm>
            <a:off x="411660" y="5385238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A98EBD-4B54-46BA-A151-D73C3E5D20C5}"/>
              </a:ext>
            </a:extLst>
          </p:cNvPr>
          <p:cNvSpPr txBox="1"/>
          <p:nvPr/>
        </p:nvSpPr>
        <p:spPr>
          <a:xfrm>
            <a:off x="3727412" y="5385238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0ACBA0D-D48E-42A1-A76E-A8B97F3B4704}"/>
              </a:ext>
            </a:extLst>
          </p:cNvPr>
          <p:cNvSpPr txBox="1"/>
          <p:nvPr/>
        </p:nvSpPr>
        <p:spPr>
          <a:xfrm>
            <a:off x="4660692" y="5385238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59664CD-89D5-4A87-8CBA-57D399172374}"/>
              </a:ext>
            </a:extLst>
          </p:cNvPr>
          <p:cNvGrpSpPr/>
          <p:nvPr/>
        </p:nvGrpSpPr>
        <p:grpSpPr>
          <a:xfrm>
            <a:off x="715232" y="5814542"/>
            <a:ext cx="7922023" cy="1042504"/>
            <a:chOff x="793351" y="5818309"/>
            <a:chExt cx="7922023" cy="1042504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18959B9B-F416-43E7-B48C-E1068CC875F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758980-F764-48CD-8089-3904579C9AAC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1505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クレーンしゃ」）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3355F6-66D3-4D13-8191-48AF2A447A70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CB715FB-3AEE-465D-8E08-AF5989BF07D4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0085006-F75A-4105-81E6-FD6731489F75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4261F3F-E509-410E-AE61-903E57EDA50A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92139A-139D-46E4-8D23-E0039545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559" y="1759242"/>
            <a:ext cx="4589063" cy="353131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B7BF0955-0ACE-4BAA-BD67-3F0E53107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6" y="3859338"/>
            <a:ext cx="836096" cy="1416491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031490F-13D3-4AA8-8109-06478C83C14D}"/>
              </a:ext>
            </a:extLst>
          </p:cNvPr>
          <p:cNvSpPr txBox="1"/>
          <p:nvPr/>
        </p:nvSpPr>
        <p:spPr>
          <a:xfrm>
            <a:off x="794620" y="2513716"/>
            <a:ext cx="363730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プログラムが長くなって少し見づらいね。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それぞれの命令を関数でまとめ、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スッキリとしたプログラムにしてみよう！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50CC324-97F3-4310-85C3-CA833FB08F4C}"/>
              </a:ext>
            </a:extLst>
          </p:cNvPr>
          <p:cNvSpPr txBox="1"/>
          <p:nvPr/>
        </p:nvSpPr>
        <p:spPr>
          <a:xfrm>
            <a:off x="3131680" y="2554662"/>
            <a:ext cx="320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A9F37EB-841F-4D25-A1D9-0CC7E83A468F}"/>
              </a:ext>
            </a:extLst>
          </p:cNvPr>
          <p:cNvSpPr txBox="1"/>
          <p:nvPr/>
        </p:nvSpPr>
        <p:spPr>
          <a:xfrm>
            <a:off x="1832304" y="2554662"/>
            <a:ext cx="440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なが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7EFE15E-5A57-42A5-92CF-9A30BDBDF070}"/>
              </a:ext>
            </a:extLst>
          </p:cNvPr>
          <p:cNvSpPr txBox="1"/>
          <p:nvPr/>
        </p:nvSpPr>
        <p:spPr>
          <a:xfrm>
            <a:off x="2172404" y="2971336"/>
            <a:ext cx="614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ECACA57-BBD2-4036-8C84-990B6A144622}"/>
              </a:ext>
            </a:extLst>
          </p:cNvPr>
          <p:cNvSpPr txBox="1"/>
          <p:nvPr/>
        </p:nvSpPr>
        <p:spPr>
          <a:xfrm>
            <a:off x="1635807" y="2984312"/>
            <a:ext cx="614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76A871B-B195-4920-9404-89C97B38D8C3}"/>
              </a:ext>
            </a:extLst>
          </p:cNvPr>
          <p:cNvSpPr txBox="1"/>
          <p:nvPr/>
        </p:nvSpPr>
        <p:spPr>
          <a:xfrm>
            <a:off x="2701250" y="2541686"/>
            <a:ext cx="451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吹き出し: 角を丸めた四角形 36">
            <a:extLst>
              <a:ext uri="{FF2B5EF4-FFF2-40B4-BE49-F238E27FC236}">
                <a16:creationId xmlns:a16="http://schemas.microsoft.com/office/drawing/2014/main" id="{0FF285FA-67D3-4645-851D-F6BBB8F1E164}"/>
              </a:ext>
            </a:extLst>
          </p:cNvPr>
          <p:cNvSpPr/>
          <p:nvPr/>
        </p:nvSpPr>
        <p:spPr>
          <a:xfrm>
            <a:off x="684021" y="2520618"/>
            <a:ext cx="3747903" cy="1361772"/>
          </a:xfrm>
          <a:prstGeom prst="wedgeRoundRectCallout">
            <a:avLst>
              <a:gd name="adj1" fmla="val -56502"/>
              <a:gd name="adj2" fmla="val 393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8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BB48E8E8-7567-41A2-B89B-F8C95BFF9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3" y="1990684"/>
            <a:ext cx="1431525" cy="1431525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CCAB6A5-5116-4A61-843D-60055DDFD4D1}"/>
              </a:ext>
            </a:extLst>
          </p:cNvPr>
          <p:cNvSpPr txBox="1"/>
          <p:nvPr/>
        </p:nvSpPr>
        <p:spPr>
          <a:xfrm>
            <a:off x="3406835" y="2316660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EA7F0F0-31F0-4750-A461-053E083EB26F}"/>
              </a:ext>
            </a:extLst>
          </p:cNvPr>
          <p:cNvSpPr txBox="1"/>
          <p:nvPr/>
        </p:nvSpPr>
        <p:spPr>
          <a:xfrm>
            <a:off x="6320189" y="227576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0CF5588-5B92-4F5A-8CD6-89494ED21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3517248"/>
            <a:ext cx="1423644" cy="14236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ABB3CE8-7E33-438C-8298-0F2DE2F64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5053140"/>
            <a:ext cx="1431525" cy="14315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46DC97-3FCE-4D8E-A2FA-28104D01667B}"/>
              </a:ext>
            </a:extLst>
          </p:cNvPr>
          <p:cNvSpPr txBox="1"/>
          <p:nvPr/>
        </p:nvSpPr>
        <p:spPr>
          <a:xfrm>
            <a:off x="3406835" y="3858580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72D582-E5A7-47D6-A56E-EB3EC2091D05}"/>
              </a:ext>
            </a:extLst>
          </p:cNvPr>
          <p:cNvSpPr txBox="1"/>
          <p:nvPr/>
        </p:nvSpPr>
        <p:spPr>
          <a:xfrm>
            <a:off x="6320190" y="381808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895BC-7882-46CB-8CAE-0F53C84825F6}"/>
              </a:ext>
            </a:extLst>
          </p:cNvPr>
          <p:cNvSpPr txBox="1"/>
          <p:nvPr/>
        </p:nvSpPr>
        <p:spPr>
          <a:xfrm>
            <a:off x="6320190" y="533822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4806F9-C542-43BB-96D4-226E26508612}"/>
              </a:ext>
            </a:extLst>
          </p:cNvPr>
          <p:cNvSpPr txBox="1"/>
          <p:nvPr/>
        </p:nvSpPr>
        <p:spPr>
          <a:xfrm>
            <a:off x="3488925" y="3939101"/>
            <a:ext cx="669908" cy="23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E666688-FF10-4395-AA3B-E7AE269E19CC}"/>
              </a:ext>
            </a:extLst>
          </p:cNvPr>
          <p:cNvSpPr txBox="1"/>
          <p:nvPr/>
        </p:nvSpPr>
        <p:spPr>
          <a:xfrm>
            <a:off x="3406835" y="5199187"/>
            <a:ext cx="236365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センサー接続コード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5860849-1B3E-4433-BC39-408DCC41DC51}"/>
              </a:ext>
            </a:extLst>
          </p:cNvPr>
          <p:cNvSpPr txBox="1"/>
          <p:nvPr/>
        </p:nvSpPr>
        <p:spPr>
          <a:xfrm>
            <a:off x="4228758" y="5270064"/>
            <a:ext cx="719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AC9195-EB59-480F-94FE-18198B86A2D7}"/>
              </a:ext>
            </a:extLst>
          </p:cNvPr>
          <p:cNvSpPr txBox="1"/>
          <p:nvPr/>
        </p:nvSpPr>
        <p:spPr>
          <a:xfrm>
            <a:off x="3579116" y="5653338"/>
            <a:ext cx="2058203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15cm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FACDF7-1C1B-49EB-86F5-B29ED0C5D06C}"/>
              </a:ext>
            </a:extLst>
          </p:cNvPr>
          <p:cNvSpPr txBox="1"/>
          <p:nvPr/>
        </p:nvSpPr>
        <p:spPr>
          <a:xfrm>
            <a:off x="4362633" y="5722986"/>
            <a:ext cx="48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52317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2B6024-4F3F-445C-8B5B-3A439A7D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1" y="2972258"/>
            <a:ext cx="4836857" cy="38168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EE72135-561F-4421-87BC-E8E5831008DA}"/>
              </a:ext>
            </a:extLst>
          </p:cNvPr>
          <p:cNvSpPr txBox="1"/>
          <p:nvPr/>
        </p:nvSpPr>
        <p:spPr>
          <a:xfrm>
            <a:off x="428625" y="961850"/>
            <a:ext cx="85136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アームを上下させる命令を関数にしよう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9DCB6BD-1DBE-4080-BB85-EF6B2180EBE5}"/>
              </a:ext>
            </a:extLst>
          </p:cNvPr>
          <p:cNvSpPr txBox="1"/>
          <p:nvPr/>
        </p:nvSpPr>
        <p:spPr>
          <a:xfrm>
            <a:off x="1349609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じょうげ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9C06BF-35DF-4856-91DE-8F606D27D1D3}"/>
              </a:ext>
            </a:extLst>
          </p:cNvPr>
          <p:cNvSpPr txBox="1"/>
          <p:nvPr/>
        </p:nvSpPr>
        <p:spPr>
          <a:xfrm>
            <a:off x="3125551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3FAD7B7-6836-4F37-A3CA-936C5BC76FAA}"/>
              </a:ext>
            </a:extLst>
          </p:cNvPr>
          <p:cNvSpPr txBox="1"/>
          <p:nvPr/>
        </p:nvSpPr>
        <p:spPr>
          <a:xfrm>
            <a:off x="2458173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6340FE73-7A58-42D2-A433-320C2F2D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93" y="2128275"/>
            <a:ext cx="1638300" cy="419100"/>
          </a:xfrm>
          <a:prstGeom prst="rect">
            <a:avLst/>
          </a:prstGeom>
        </p:spPr>
      </p:pic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3DD4C7C8-2836-430E-BE71-6EDA82EE98F4}"/>
              </a:ext>
            </a:extLst>
          </p:cNvPr>
          <p:cNvCxnSpPr>
            <a:cxnSpLocks/>
          </p:cNvCxnSpPr>
          <p:nvPr/>
        </p:nvCxnSpPr>
        <p:spPr>
          <a:xfrm>
            <a:off x="1365515" y="2333063"/>
            <a:ext cx="3041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92FEC86-717F-43DA-AE95-8CD707C395E5}"/>
              </a:ext>
            </a:extLst>
          </p:cNvPr>
          <p:cNvSpPr txBox="1"/>
          <p:nvPr/>
        </p:nvSpPr>
        <p:spPr>
          <a:xfrm>
            <a:off x="4252085" y="1767523"/>
            <a:ext cx="462152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関数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」から「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ブロックを作る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選び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アームの動き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」という名前の関数を作る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11B65F8-3883-4EC4-88A5-6C88E0FD2842}"/>
              </a:ext>
            </a:extLst>
          </p:cNvPr>
          <p:cNvSpPr txBox="1"/>
          <p:nvPr/>
        </p:nvSpPr>
        <p:spPr>
          <a:xfrm>
            <a:off x="7866214" y="1847923"/>
            <a:ext cx="540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3368D5D-8E49-43AC-A5DA-8108299F3959}"/>
              </a:ext>
            </a:extLst>
          </p:cNvPr>
          <p:cNvSpPr txBox="1"/>
          <p:nvPr/>
        </p:nvSpPr>
        <p:spPr>
          <a:xfrm>
            <a:off x="4406965" y="1847923"/>
            <a:ext cx="77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8A7170B-DCDF-4652-AC47-38E88BB59FA6}"/>
              </a:ext>
            </a:extLst>
          </p:cNvPr>
          <p:cNvSpPr txBox="1"/>
          <p:nvPr/>
        </p:nvSpPr>
        <p:spPr>
          <a:xfrm>
            <a:off x="6908866" y="1847923"/>
            <a:ext cx="627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47048DD-DD87-4692-9C27-F4339B30E8DE}"/>
              </a:ext>
            </a:extLst>
          </p:cNvPr>
          <p:cNvSpPr txBox="1"/>
          <p:nvPr/>
        </p:nvSpPr>
        <p:spPr>
          <a:xfrm>
            <a:off x="7385949" y="2384647"/>
            <a:ext cx="77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CD319ED-2A8F-4FE5-B00C-888D23B0436F}"/>
              </a:ext>
            </a:extLst>
          </p:cNvPr>
          <p:cNvSpPr txBox="1"/>
          <p:nvPr/>
        </p:nvSpPr>
        <p:spPr>
          <a:xfrm>
            <a:off x="6689183" y="2384647"/>
            <a:ext cx="77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7E38A791-9DF9-4EE9-A341-1FB8C5B20740}"/>
              </a:ext>
            </a:extLst>
          </p:cNvPr>
          <p:cNvSpPr txBox="1"/>
          <p:nvPr/>
        </p:nvSpPr>
        <p:spPr>
          <a:xfrm>
            <a:off x="8050150" y="2384647"/>
            <a:ext cx="582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四角形: 角を丸くする 75">
            <a:extLst>
              <a:ext uri="{FF2B5EF4-FFF2-40B4-BE49-F238E27FC236}">
                <a16:creationId xmlns:a16="http://schemas.microsoft.com/office/drawing/2014/main" id="{D5C312AD-9530-4480-A9BB-043AF16DEB15}"/>
              </a:ext>
            </a:extLst>
          </p:cNvPr>
          <p:cNvSpPr/>
          <p:nvPr/>
        </p:nvSpPr>
        <p:spPr>
          <a:xfrm>
            <a:off x="4360909" y="6218701"/>
            <a:ext cx="460724" cy="363074"/>
          </a:xfrm>
          <a:prstGeom prst="roundRect">
            <a:avLst>
              <a:gd name="adj" fmla="val 2799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四角形: 角を丸くする 76">
            <a:extLst>
              <a:ext uri="{FF2B5EF4-FFF2-40B4-BE49-F238E27FC236}">
                <a16:creationId xmlns:a16="http://schemas.microsoft.com/office/drawing/2014/main" id="{C6CD8E83-03F9-49D3-A1F8-888F9C528664}"/>
              </a:ext>
            </a:extLst>
          </p:cNvPr>
          <p:cNvSpPr/>
          <p:nvPr/>
        </p:nvSpPr>
        <p:spPr>
          <a:xfrm>
            <a:off x="1721894" y="3707593"/>
            <a:ext cx="1361889" cy="47693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D1331E61-D8AE-40FC-AC0E-85F8A26EB9A8}"/>
              </a:ext>
            </a:extLst>
          </p:cNvPr>
          <p:cNvSpPr/>
          <p:nvPr/>
        </p:nvSpPr>
        <p:spPr>
          <a:xfrm>
            <a:off x="5183651" y="4329041"/>
            <a:ext cx="880625" cy="895350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32834239-7B37-4894-8D0D-E280CA757F1F}"/>
              </a:ext>
            </a:extLst>
          </p:cNvPr>
          <p:cNvGrpSpPr/>
          <p:nvPr/>
        </p:nvGrpSpPr>
        <p:grpSpPr>
          <a:xfrm>
            <a:off x="713093" y="2018227"/>
            <a:ext cx="652422" cy="639195"/>
            <a:chOff x="569798" y="2158618"/>
            <a:chExt cx="652422" cy="639195"/>
          </a:xfrm>
        </p:grpSpPr>
        <p:sp>
          <p:nvSpPr>
            <p:cNvPr id="80" name="四角形: 角を丸くする 79">
              <a:extLst>
                <a:ext uri="{FF2B5EF4-FFF2-40B4-BE49-F238E27FC236}">
                  <a16:creationId xmlns:a16="http://schemas.microsoft.com/office/drawing/2014/main" id="{5993235D-C203-4DA0-83AF-7B439B925A16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F061436F-8F1A-4CDF-B33C-E22DA9FE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BDD59AE7-C5B2-4541-AE9D-52EAD6D67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782" y="4367141"/>
            <a:ext cx="1428750" cy="819150"/>
          </a:xfrm>
          <a:prstGeom prst="rect">
            <a:avLst/>
          </a:prstGeom>
        </p:spPr>
      </p:pic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FA780D9-CEC5-4674-B70D-9C98632D7CB0}"/>
              </a:ext>
            </a:extLst>
          </p:cNvPr>
          <p:cNvSpPr txBox="1"/>
          <p:nvPr/>
        </p:nvSpPr>
        <p:spPr>
          <a:xfrm>
            <a:off x="5297278" y="2376312"/>
            <a:ext cx="582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23211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34D772-25C1-4132-926E-527698CE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2839050"/>
            <a:ext cx="5648325" cy="2600325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36B2970-C59B-408D-8C09-A37A40951A5A}"/>
              </a:ext>
            </a:extLst>
          </p:cNvPr>
          <p:cNvGrpSpPr/>
          <p:nvPr/>
        </p:nvGrpSpPr>
        <p:grpSpPr>
          <a:xfrm>
            <a:off x="620373" y="1290262"/>
            <a:ext cx="7020944" cy="1131079"/>
            <a:chOff x="620373" y="1290262"/>
            <a:chExt cx="7020944" cy="1131079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6136BB5-78D2-4DD2-B3EA-77203E3460EB}"/>
                </a:ext>
              </a:extLst>
            </p:cNvPr>
            <p:cNvSpPr txBox="1"/>
            <p:nvPr/>
          </p:nvSpPr>
          <p:spPr>
            <a:xfrm>
              <a:off x="620373" y="1290262"/>
              <a:ext cx="702094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はずしておいたブロックのうち、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u="sng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アームの動きを制御するブロック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を移動してつなげる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0C669C9-99F2-41AB-8A73-574DB30B6E06}"/>
                </a:ext>
              </a:extLst>
            </p:cNvPr>
            <p:cNvSpPr txBox="1"/>
            <p:nvPr/>
          </p:nvSpPr>
          <p:spPr>
            <a:xfrm>
              <a:off x="2111175" y="1907452"/>
              <a:ext cx="8697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35ECFC6-0C97-4E3F-A532-00316B8F495E}"/>
                </a:ext>
              </a:extLst>
            </p:cNvPr>
            <p:cNvSpPr txBox="1"/>
            <p:nvPr/>
          </p:nvSpPr>
          <p:spPr>
            <a:xfrm>
              <a:off x="4243968" y="1907452"/>
              <a:ext cx="691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いどう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6203054-E1D7-4873-B9B1-283D96E41DF5}"/>
                </a:ext>
              </a:extLst>
            </p:cNvPr>
            <p:cNvSpPr txBox="1"/>
            <p:nvPr/>
          </p:nvSpPr>
          <p:spPr>
            <a:xfrm>
              <a:off x="1467616" y="1907451"/>
              <a:ext cx="5604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0350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9013CC8-8B49-43A4-923E-EA684DBF4B12}"/>
              </a:ext>
            </a:extLst>
          </p:cNvPr>
          <p:cNvGrpSpPr/>
          <p:nvPr/>
        </p:nvGrpSpPr>
        <p:grpSpPr>
          <a:xfrm>
            <a:off x="276550" y="2308126"/>
            <a:ext cx="7020944" cy="1131079"/>
            <a:chOff x="489616" y="2112816"/>
            <a:chExt cx="7020944" cy="1131079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6136BB5-78D2-4DD2-B3EA-77203E3460EB}"/>
                </a:ext>
              </a:extLst>
            </p:cNvPr>
            <p:cNvSpPr txBox="1"/>
            <p:nvPr/>
          </p:nvSpPr>
          <p:spPr>
            <a:xfrm>
              <a:off x="489616" y="2112816"/>
              <a:ext cx="702094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はずしておいたブロックのうち、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u="sng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ハンドの動きを制御するブロック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を移動してつなげる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0C669C9-99F2-41AB-8A73-574DB30B6E06}"/>
                </a:ext>
              </a:extLst>
            </p:cNvPr>
            <p:cNvSpPr txBox="1"/>
            <p:nvPr/>
          </p:nvSpPr>
          <p:spPr>
            <a:xfrm>
              <a:off x="1980418" y="2730006"/>
              <a:ext cx="8697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35ECFC6-0C97-4E3F-A532-00316B8F495E}"/>
                </a:ext>
              </a:extLst>
            </p:cNvPr>
            <p:cNvSpPr txBox="1"/>
            <p:nvPr/>
          </p:nvSpPr>
          <p:spPr>
            <a:xfrm>
              <a:off x="4113211" y="2730006"/>
              <a:ext cx="691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いどう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6203054-E1D7-4873-B9B1-283D96E41DF5}"/>
                </a:ext>
              </a:extLst>
            </p:cNvPr>
            <p:cNvSpPr txBox="1"/>
            <p:nvPr/>
          </p:nvSpPr>
          <p:spPr>
            <a:xfrm>
              <a:off x="1336859" y="2730005"/>
              <a:ext cx="5604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36AAB7C-C71C-475C-AD06-A3CA7C37D763}"/>
              </a:ext>
            </a:extLst>
          </p:cNvPr>
          <p:cNvGrpSpPr/>
          <p:nvPr/>
        </p:nvGrpSpPr>
        <p:grpSpPr>
          <a:xfrm>
            <a:off x="121669" y="1798021"/>
            <a:ext cx="8960185" cy="577081"/>
            <a:chOff x="378219" y="5578353"/>
            <a:chExt cx="8960185" cy="57708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71AE373-FBC7-46E0-B7FD-12568EE95255}"/>
                </a:ext>
              </a:extLst>
            </p:cNvPr>
            <p:cNvSpPr txBox="1"/>
            <p:nvPr/>
          </p:nvSpPr>
          <p:spPr>
            <a:xfrm>
              <a:off x="378219" y="5578353"/>
              <a:ext cx="896018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ハンドの動き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」という名前の関数を作る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C8B8208-5D6B-423A-8203-57DF49CF8C30}"/>
                </a:ext>
              </a:extLst>
            </p:cNvPr>
            <p:cNvSpPr txBox="1"/>
            <p:nvPr/>
          </p:nvSpPr>
          <p:spPr>
            <a:xfrm>
              <a:off x="3992349" y="564992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902201A-8A01-47AD-8C0D-421E1EBABEB9}"/>
                </a:ext>
              </a:extLst>
            </p:cNvPr>
            <p:cNvSpPr txBox="1"/>
            <p:nvPr/>
          </p:nvSpPr>
          <p:spPr>
            <a:xfrm>
              <a:off x="533100" y="5649929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9D3A8EE-B1D8-4B09-A6CB-73A327970F64}"/>
                </a:ext>
              </a:extLst>
            </p:cNvPr>
            <p:cNvSpPr txBox="1"/>
            <p:nvPr/>
          </p:nvSpPr>
          <p:spPr>
            <a:xfrm>
              <a:off x="3035001" y="5649929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441183F-971B-4811-B0A3-811B936F9C14}"/>
                </a:ext>
              </a:extLst>
            </p:cNvPr>
            <p:cNvSpPr txBox="1"/>
            <p:nvPr/>
          </p:nvSpPr>
          <p:spPr>
            <a:xfrm>
              <a:off x="7868589" y="5649929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866532E-B1E9-4B05-9A0A-BED1475EF5B4}"/>
                </a:ext>
              </a:extLst>
            </p:cNvPr>
            <p:cNvSpPr txBox="1"/>
            <p:nvPr/>
          </p:nvSpPr>
          <p:spPr>
            <a:xfrm>
              <a:off x="7171823" y="5649929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DEDADC4-5EFD-4593-A047-DC52C355C22F}"/>
                </a:ext>
              </a:extLst>
            </p:cNvPr>
            <p:cNvSpPr txBox="1"/>
            <p:nvPr/>
          </p:nvSpPr>
          <p:spPr>
            <a:xfrm>
              <a:off x="8532790" y="5649929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195AD50-204D-4A2C-8BD3-C3FEC1FF9CB4}"/>
                </a:ext>
              </a:extLst>
            </p:cNvPr>
            <p:cNvSpPr txBox="1"/>
            <p:nvPr/>
          </p:nvSpPr>
          <p:spPr>
            <a:xfrm>
              <a:off x="5807553" y="5644187"/>
              <a:ext cx="4816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4845145-C9DB-4527-A12D-CDF3BA98DDF8}"/>
              </a:ext>
            </a:extLst>
          </p:cNvPr>
          <p:cNvSpPr txBox="1"/>
          <p:nvPr/>
        </p:nvSpPr>
        <p:spPr>
          <a:xfrm>
            <a:off x="428625" y="961850"/>
            <a:ext cx="85136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ハンドを開閉させる命令を関数にしよう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7D517D6-DBD3-4097-BE56-05011A96AD45}"/>
              </a:ext>
            </a:extLst>
          </p:cNvPr>
          <p:cNvSpPr txBox="1"/>
          <p:nvPr/>
        </p:nvSpPr>
        <p:spPr>
          <a:xfrm>
            <a:off x="1322975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かいへい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67025A-8B3C-432E-A3A9-0264DC1FB836}"/>
              </a:ext>
            </a:extLst>
          </p:cNvPr>
          <p:cNvSpPr txBox="1"/>
          <p:nvPr/>
        </p:nvSpPr>
        <p:spPr>
          <a:xfrm>
            <a:off x="3125551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3C6A31-6280-4B81-85CA-6AD99798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3614106"/>
            <a:ext cx="3524250" cy="26289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49DF1B-2390-4067-8237-74EABCA835D5}"/>
              </a:ext>
            </a:extLst>
          </p:cNvPr>
          <p:cNvSpPr txBox="1"/>
          <p:nvPr/>
        </p:nvSpPr>
        <p:spPr>
          <a:xfrm>
            <a:off x="2458173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6913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4845145-C9DB-4527-A12D-CDF3BA98DDF8}"/>
              </a:ext>
            </a:extLst>
          </p:cNvPr>
          <p:cNvSpPr txBox="1"/>
          <p:nvPr/>
        </p:nvSpPr>
        <p:spPr>
          <a:xfrm>
            <a:off x="428625" y="961850"/>
            <a:ext cx="85136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車を移動させる命令を関数にしよう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7D517D6-DBD3-4097-BE56-05011A96AD45}"/>
              </a:ext>
            </a:extLst>
          </p:cNvPr>
          <p:cNvSpPr txBox="1"/>
          <p:nvPr/>
        </p:nvSpPr>
        <p:spPr>
          <a:xfrm>
            <a:off x="905256" y="1027842"/>
            <a:ext cx="61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67025A-8B3C-432E-A3A9-0264DC1FB836}"/>
              </a:ext>
            </a:extLst>
          </p:cNvPr>
          <p:cNvSpPr txBox="1"/>
          <p:nvPr/>
        </p:nvSpPr>
        <p:spPr>
          <a:xfrm>
            <a:off x="2672784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D99DCE-D21D-4128-A23D-63EBA56BAE6E}"/>
              </a:ext>
            </a:extLst>
          </p:cNvPr>
          <p:cNvSpPr txBox="1"/>
          <p:nvPr/>
        </p:nvSpPr>
        <p:spPr>
          <a:xfrm>
            <a:off x="2025823" y="1027842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B2B087-E4C6-4542-92C8-BF0F4D7FF933}"/>
              </a:ext>
            </a:extLst>
          </p:cNvPr>
          <p:cNvSpPr txBox="1"/>
          <p:nvPr/>
        </p:nvSpPr>
        <p:spPr>
          <a:xfrm>
            <a:off x="334735" y="1027841"/>
            <a:ext cx="61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くるま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F6CE08A-FB69-4FB4-9DE4-2DCFB61359DF}"/>
              </a:ext>
            </a:extLst>
          </p:cNvPr>
          <p:cNvGrpSpPr/>
          <p:nvPr/>
        </p:nvGrpSpPr>
        <p:grpSpPr>
          <a:xfrm>
            <a:off x="334735" y="2329493"/>
            <a:ext cx="4510521" cy="1131079"/>
            <a:chOff x="-2030728" y="1925017"/>
            <a:chExt cx="4510521" cy="1131079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71AE373-FBC7-46E0-B7FD-12568EE95255}"/>
                </a:ext>
              </a:extLst>
            </p:cNvPr>
            <p:cNvSpPr txBox="1"/>
            <p:nvPr/>
          </p:nvSpPr>
          <p:spPr>
            <a:xfrm>
              <a:off x="-2030728" y="1925017"/>
              <a:ext cx="451052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車の移動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」という名前の関数を作る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C8B8208-5D6B-423A-8203-57DF49CF8C30}"/>
                </a:ext>
              </a:extLst>
            </p:cNvPr>
            <p:cNvSpPr txBox="1"/>
            <p:nvPr/>
          </p:nvSpPr>
          <p:spPr>
            <a:xfrm>
              <a:off x="1583401" y="199659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902201A-8A01-47AD-8C0D-421E1EBABEB9}"/>
                </a:ext>
              </a:extLst>
            </p:cNvPr>
            <p:cNvSpPr txBox="1"/>
            <p:nvPr/>
          </p:nvSpPr>
          <p:spPr>
            <a:xfrm>
              <a:off x="-1875848" y="1996593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9D3A8EE-B1D8-4B09-A6CB-73A327970F64}"/>
                </a:ext>
              </a:extLst>
            </p:cNvPr>
            <p:cNvSpPr txBox="1"/>
            <p:nvPr/>
          </p:nvSpPr>
          <p:spPr>
            <a:xfrm>
              <a:off x="626053" y="1996593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441183F-971B-4811-B0A3-811B936F9C14}"/>
                </a:ext>
              </a:extLst>
            </p:cNvPr>
            <p:cNvSpPr txBox="1"/>
            <p:nvPr/>
          </p:nvSpPr>
          <p:spPr>
            <a:xfrm>
              <a:off x="675432" y="2537212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866532E-B1E9-4B05-9A0A-BED1475EF5B4}"/>
                </a:ext>
              </a:extLst>
            </p:cNvPr>
            <p:cNvSpPr txBox="1"/>
            <p:nvPr/>
          </p:nvSpPr>
          <p:spPr>
            <a:xfrm>
              <a:off x="-21334" y="2537212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DEDADC4-5EFD-4593-A047-DC52C355C22F}"/>
                </a:ext>
              </a:extLst>
            </p:cNvPr>
            <p:cNvSpPr txBox="1"/>
            <p:nvPr/>
          </p:nvSpPr>
          <p:spPr>
            <a:xfrm>
              <a:off x="1339633" y="2537212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195AD50-204D-4A2C-8BD3-C3FEC1FF9CB4}"/>
                </a:ext>
              </a:extLst>
            </p:cNvPr>
            <p:cNvSpPr txBox="1"/>
            <p:nvPr/>
          </p:nvSpPr>
          <p:spPr>
            <a:xfrm>
              <a:off x="-1912096" y="2522119"/>
              <a:ext cx="6279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くるま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2317E22-3033-4429-A27B-644FC1B5600C}"/>
                </a:ext>
              </a:extLst>
            </p:cNvPr>
            <p:cNvSpPr txBox="1"/>
            <p:nvPr/>
          </p:nvSpPr>
          <p:spPr>
            <a:xfrm>
              <a:off x="-1375072" y="2522119"/>
              <a:ext cx="6377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いどう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8FCF949-C2C9-42F6-A1D7-2139A7A2E9D0}"/>
              </a:ext>
            </a:extLst>
          </p:cNvPr>
          <p:cNvGrpSpPr/>
          <p:nvPr/>
        </p:nvGrpSpPr>
        <p:grpSpPr>
          <a:xfrm>
            <a:off x="249003" y="3754970"/>
            <a:ext cx="4050908" cy="1238252"/>
            <a:chOff x="228202" y="3622963"/>
            <a:chExt cx="4050908" cy="1238252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32D144F-9130-4919-BD63-5D805EA60BCC}"/>
                </a:ext>
              </a:extLst>
            </p:cNvPr>
            <p:cNvSpPr txBox="1"/>
            <p:nvPr/>
          </p:nvSpPr>
          <p:spPr>
            <a:xfrm>
              <a:off x="228202" y="3730136"/>
              <a:ext cx="405090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の中にあるブロックを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移動してつなげる。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F402AD5-9E3D-481F-8C46-695842C10DC2}"/>
                </a:ext>
              </a:extLst>
            </p:cNvPr>
            <p:cNvSpPr txBox="1"/>
            <p:nvPr/>
          </p:nvSpPr>
          <p:spPr>
            <a:xfrm>
              <a:off x="1760637" y="381267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F12419B-8DC1-41B6-878C-04F2B2D3A39F}"/>
                </a:ext>
              </a:extLst>
            </p:cNvPr>
            <p:cNvSpPr txBox="1"/>
            <p:nvPr/>
          </p:nvSpPr>
          <p:spPr>
            <a:xfrm>
              <a:off x="370658" y="433826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いどう</a:t>
              </a:r>
            </a:p>
          </p:txBody>
        </p:sp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8041633B-6170-4B25-A0A5-BD8C7F327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338" y="3622963"/>
              <a:ext cx="1143099" cy="769687"/>
            </a:xfrm>
            <a:prstGeom prst="rect">
              <a:avLst/>
            </a:prstGeom>
          </p:spPr>
        </p:pic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6C8FB1A8-784A-4F95-81AE-0867F487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90" y="809834"/>
            <a:ext cx="4255302" cy="55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74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D1EC45-811F-460D-B18F-0AEB8ABE598B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3AB3D2-28E2-4CF7-9014-74094714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7" y="1367485"/>
            <a:ext cx="2932004" cy="18107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7CB498-6A68-4868-87B1-032C6DB2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064" y="1220659"/>
            <a:ext cx="3562350" cy="3267075"/>
          </a:xfrm>
          <a:prstGeom prst="rect">
            <a:avLst/>
          </a:prstGeom>
        </p:spPr>
      </p:pic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8B72509-DD39-495F-AE69-AE304EEAC56A}"/>
              </a:ext>
            </a:extLst>
          </p:cNvPr>
          <p:cNvCxnSpPr>
            <a:cxnSpLocks/>
          </p:cNvCxnSpPr>
          <p:nvPr/>
        </p:nvCxnSpPr>
        <p:spPr>
          <a:xfrm>
            <a:off x="4749835" y="3103163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A5FAAA2D-8FD7-4525-9878-EE938462EA22}"/>
              </a:ext>
            </a:extLst>
          </p:cNvPr>
          <p:cNvGrpSpPr/>
          <p:nvPr/>
        </p:nvGrpSpPr>
        <p:grpSpPr>
          <a:xfrm>
            <a:off x="4097413" y="2921073"/>
            <a:ext cx="652422" cy="639195"/>
            <a:chOff x="569798" y="2158618"/>
            <a:chExt cx="652422" cy="639195"/>
          </a:xfrm>
        </p:grpSpPr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68B693DB-981B-4DFF-8766-568215BA4CDE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820F3AAD-06E7-4318-A0E9-4528BE9A2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sp>
        <p:nvSpPr>
          <p:cNvPr id="44" name="矢印: 右 43">
            <a:extLst>
              <a:ext uri="{FF2B5EF4-FFF2-40B4-BE49-F238E27FC236}">
                <a16:creationId xmlns:a16="http://schemas.microsoft.com/office/drawing/2014/main" id="{E48CF5F8-46DA-46A6-B6DE-A7A598CB60A5}"/>
              </a:ext>
            </a:extLst>
          </p:cNvPr>
          <p:cNvSpPr/>
          <p:nvPr/>
        </p:nvSpPr>
        <p:spPr>
          <a:xfrm>
            <a:off x="3866487" y="1714236"/>
            <a:ext cx="880625" cy="895350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AD689BCC-2E0E-4522-8300-9B2F6F31C398}"/>
              </a:ext>
            </a:extLst>
          </p:cNvPr>
          <p:cNvGrpSpPr/>
          <p:nvPr/>
        </p:nvGrpSpPr>
        <p:grpSpPr>
          <a:xfrm>
            <a:off x="101363" y="4516154"/>
            <a:ext cx="4840701" cy="1327729"/>
            <a:chOff x="512534" y="4399353"/>
            <a:chExt cx="4840701" cy="1327729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FCCFB14-399A-429C-9AF6-0B4B38417C02}"/>
                </a:ext>
              </a:extLst>
            </p:cNvPr>
            <p:cNvSpPr txBox="1"/>
            <p:nvPr/>
          </p:nvSpPr>
          <p:spPr>
            <a:xfrm>
              <a:off x="512534" y="4399353"/>
              <a:ext cx="484070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17427D5-D60C-4F90-BD33-334A46BC6ACF}"/>
                </a:ext>
              </a:extLst>
            </p:cNvPr>
            <p:cNvSpPr txBox="1"/>
            <p:nvPr/>
          </p:nvSpPr>
          <p:spPr>
            <a:xfrm>
              <a:off x="4604983" y="444771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F83813E-61E2-44D2-90A7-33064E4D9A15}"/>
                </a:ext>
              </a:extLst>
            </p:cNvPr>
            <p:cNvSpPr txBox="1"/>
            <p:nvPr/>
          </p:nvSpPr>
          <p:spPr>
            <a:xfrm>
              <a:off x="705580" y="4468306"/>
              <a:ext cx="709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52CF00C-E52C-4F91-BCF9-228362DA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1619" y="4553937"/>
              <a:ext cx="830652" cy="441998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1408190-FC9C-41E0-A154-0412EBAC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3501" y="4553968"/>
              <a:ext cx="823031" cy="426757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3096252-92AC-4DF6-94E1-1704765F2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3894" y="4542506"/>
              <a:ext cx="609653" cy="46486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89054CCA-41E1-430F-9891-B57DE5C2A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912" y="4957395"/>
              <a:ext cx="1143099" cy="769687"/>
            </a:xfrm>
            <a:prstGeom prst="rect">
              <a:avLst/>
            </a:prstGeom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E4D1793-F78C-4315-883A-CCE7BE970A0D}"/>
                </a:ext>
              </a:extLst>
            </p:cNvPr>
            <p:cNvSpPr txBox="1"/>
            <p:nvPr/>
          </p:nvSpPr>
          <p:spPr>
            <a:xfrm>
              <a:off x="2052457" y="500935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B1CBA65E-C970-4A0E-B8F2-9510DA5CC060}"/>
              </a:ext>
            </a:extLst>
          </p:cNvPr>
          <p:cNvGrpSpPr/>
          <p:nvPr/>
        </p:nvGrpSpPr>
        <p:grpSpPr>
          <a:xfrm>
            <a:off x="5810527" y="4951347"/>
            <a:ext cx="1137104" cy="1137104"/>
            <a:chOff x="7429847" y="3481542"/>
            <a:chExt cx="1137104" cy="1137104"/>
          </a:xfrm>
        </p:grpSpPr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F7AA4C83-0EB4-40B7-A1D4-FEDD80A80540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52" name="グラフィックス 51" descr="ダウンロード">
              <a:extLst>
                <a:ext uri="{FF2B5EF4-FFF2-40B4-BE49-F238E27FC236}">
                  <a16:creationId xmlns:a16="http://schemas.microsoft.com/office/drawing/2014/main" id="{CB5AB596-D917-4F99-94FF-2687EBEE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677C83F7-06DD-4443-8839-FC0BBE09F099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7CA457E1-0B3A-449D-88A0-DF2200C6272F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321BF33A-44DE-48DC-BEFE-B76240C4F432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590A85E0-C5BF-4060-9E54-A40BAA39560B}"/>
              </a:ext>
            </a:extLst>
          </p:cNvPr>
          <p:cNvGrpSpPr/>
          <p:nvPr/>
        </p:nvGrpSpPr>
        <p:grpSpPr>
          <a:xfrm>
            <a:off x="4718721" y="6277847"/>
            <a:ext cx="3313787" cy="523221"/>
            <a:chOff x="7046454" y="2638660"/>
            <a:chExt cx="3313787" cy="523221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9468CCF6-EAC6-48FA-B37E-881DAE3F21A7}"/>
                </a:ext>
              </a:extLst>
            </p:cNvPr>
            <p:cNvSpPr/>
            <p:nvPr/>
          </p:nvSpPr>
          <p:spPr>
            <a:xfrm>
              <a:off x="7046454" y="2657645"/>
              <a:ext cx="3313787" cy="50423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350D450B-89FC-499E-B7CA-DE019091E077}"/>
                </a:ext>
              </a:extLst>
            </p:cNvPr>
            <p:cNvSpPr txBox="1"/>
            <p:nvPr/>
          </p:nvSpPr>
          <p:spPr>
            <a:xfrm>
              <a:off x="7046454" y="2638660"/>
              <a:ext cx="331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59713851-32EF-4D82-B65E-631E9EDCF4E0}"/>
                </a:ext>
              </a:extLst>
            </p:cNvPr>
            <p:cNvSpPr txBox="1"/>
            <p:nvPr/>
          </p:nvSpPr>
          <p:spPr>
            <a:xfrm>
              <a:off x="7965294" y="2682405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98A00BCF-3CBB-4B41-AA4D-1C891D8A3920}"/>
                </a:ext>
              </a:extLst>
            </p:cNvPr>
            <p:cNvSpPr txBox="1"/>
            <p:nvPr/>
          </p:nvSpPr>
          <p:spPr>
            <a:xfrm>
              <a:off x="8487586" y="2670867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D739FDA4-B68F-4B1D-AFD5-0617386D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21730" y="2765774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68400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137BBE2-B442-4219-AF0E-6B75EB77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94" y="2186236"/>
            <a:ext cx="3440919" cy="380399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8BE92C1-BCD8-4EE2-901D-41058F91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446" y="2263437"/>
            <a:ext cx="3295362" cy="110855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E7CD31EC-C668-44EA-BFB0-167F3EF91852}"/>
              </a:ext>
            </a:extLst>
          </p:cNvPr>
          <p:cNvSpPr/>
          <p:nvPr/>
        </p:nvSpPr>
        <p:spPr>
          <a:xfrm>
            <a:off x="1798244" y="3752058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F62798B-BA95-483C-915C-F6498BEE6C54}"/>
              </a:ext>
            </a:extLst>
          </p:cNvPr>
          <p:cNvSpPr/>
          <p:nvPr/>
        </p:nvSpPr>
        <p:spPr>
          <a:xfrm>
            <a:off x="4109603" y="257278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6C7C561-EF16-4F5B-9C36-6A7D31193FFB}"/>
              </a:ext>
            </a:extLst>
          </p:cNvPr>
          <p:cNvSpPr/>
          <p:nvPr/>
        </p:nvSpPr>
        <p:spPr>
          <a:xfrm rot="5400000">
            <a:off x="6324035" y="33773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4F19879A-B56F-40A7-9AD4-545564ECCD3F}"/>
              </a:ext>
            </a:extLst>
          </p:cNvPr>
          <p:cNvSpPr/>
          <p:nvPr/>
        </p:nvSpPr>
        <p:spPr>
          <a:xfrm>
            <a:off x="1798244" y="2248505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8FE1A2B-805B-40CE-8C59-5143D461EB23}"/>
              </a:ext>
            </a:extLst>
          </p:cNvPr>
          <p:cNvGrpSpPr/>
          <p:nvPr/>
        </p:nvGrpSpPr>
        <p:grpSpPr>
          <a:xfrm>
            <a:off x="743108" y="1584782"/>
            <a:ext cx="5470967" cy="505476"/>
            <a:chOff x="149666" y="1165185"/>
            <a:chExt cx="5470967" cy="505476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1ECA45D-904A-4F8B-84CE-631EEFCA9C02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の「編集」から「転送」を選びます。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AE9F3B6-2B05-4961-81ED-C18AE2A3BDA0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D7E7EE7-EA60-4E40-99D9-B0AE87AA5B06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てんそう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0413B00-71EE-4C67-8A5F-A4E20AFC2EE9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69DE8C0-A61A-44CF-B983-F937816BB8D5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177277-3412-4E39-92D1-4434653C7187}"/>
              </a:ext>
            </a:extLst>
          </p:cNvPr>
          <p:cNvSpPr txBox="1"/>
          <p:nvPr/>
        </p:nvSpPr>
        <p:spPr>
          <a:xfrm>
            <a:off x="618636" y="985598"/>
            <a:ext cx="78329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プログラムをメインユニットに転送しよう！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CD0696-913E-4965-9D4D-1AAFB866E2E0}"/>
              </a:ext>
            </a:extLst>
          </p:cNvPr>
          <p:cNvSpPr txBox="1"/>
          <p:nvPr/>
        </p:nvSpPr>
        <p:spPr>
          <a:xfrm>
            <a:off x="3760827" y="1049531"/>
            <a:ext cx="764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B5FF108-3368-42E5-B430-311727136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134" y="4121693"/>
            <a:ext cx="4679984" cy="222345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B87EA19-5FA8-426F-9DDB-DF0C1C0E853A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B9DCD1-C66F-47A5-9D6B-84DB17BDB33C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</p:spTree>
    <p:extLst>
      <p:ext uri="{BB962C8B-B14F-4D97-AF65-F5344CB8AC3E}">
        <p14:creationId xmlns:p14="http://schemas.microsoft.com/office/powerpoint/2010/main" val="38278328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8D4CF4-C568-4396-9BFE-4D979EA91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3" y="2097770"/>
            <a:ext cx="5169569" cy="323771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4647E7B-7E01-4D5D-9F8F-3ECCB73E9794}"/>
              </a:ext>
            </a:extLst>
          </p:cNvPr>
          <p:cNvSpPr/>
          <p:nvPr/>
        </p:nvSpPr>
        <p:spPr>
          <a:xfrm>
            <a:off x="830580" y="2938506"/>
            <a:ext cx="2116808" cy="36373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567CFB-39E0-42C6-A033-02441F12636B}"/>
              </a:ext>
            </a:extLst>
          </p:cNvPr>
          <p:cNvSpPr txBox="1"/>
          <p:nvPr/>
        </p:nvSpPr>
        <p:spPr>
          <a:xfrm>
            <a:off x="5345581" y="2176462"/>
            <a:ext cx="384313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転送先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の名前を変更します。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クレーン車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ja-JP" altLang="en-US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（ひらがなでも</a:t>
            </a:r>
            <a:r>
              <a: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です。）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A9565B0-F165-4846-A43B-6364533BA932}"/>
              </a:ext>
            </a:extLst>
          </p:cNvPr>
          <p:cNvSpPr txBox="1"/>
          <p:nvPr/>
        </p:nvSpPr>
        <p:spPr>
          <a:xfrm>
            <a:off x="6433913" y="2779010"/>
            <a:ext cx="516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0B77F73-54A8-4B6D-AFB0-2C2E95E517CC}"/>
              </a:ext>
            </a:extLst>
          </p:cNvPr>
          <p:cNvSpPr txBox="1"/>
          <p:nvPr/>
        </p:nvSpPr>
        <p:spPr>
          <a:xfrm>
            <a:off x="7048244" y="223933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7E1E30-A849-4F3B-882B-332D600B6EC9}"/>
              </a:ext>
            </a:extLst>
          </p:cNvPr>
          <p:cNvSpPr txBox="1"/>
          <p:nvPr/>
        </p:nvSpPr>
        <p:spPr>
          <a:xfrm>
            <a:off x="5255600" y="2239340"/>
            <a:ext cx="97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FA46999-BC58-4151-BC02-01EEF1F75C34}"/>
              </a:ext>
            </a:extLst>
          </p:cNvPr>
          <p:cNvSpPr txBox="1"/>
          <p:nvPr/>
        </p:nvSpPr>
        <p:spPr>
          <a:xfrm>
            <a:off x="6325057" y="223156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CF559E-C17A-4007-939E-CA1E4D70B1F6}"/>
              </a:ext>
            </a:extLst>
          </p:cNvPr>
          <p:cNvSpPr txBox="1"/>
          <p:nvPr/>
        </p:nvSpPr>
        <p:spPr>
          <a:xfrm>
            <a:off x="5255601" y="3834152"/>
            <a:ext cx="39331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「スクリプト名を変更しますか？」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→「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」を押します。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96920A-1DA2-40B6-A33A-0F401552AB5D}"/>
              </a:ext>
            </a:extLst>
          </p:cNvPr>
          <p:cNvSpPr txBox="1"/>
          <p:nvPr/>
        </p:nvSpPr>
        <p:spPr>
          <a:xfrm>
            <a:off x="7033605" y="3902613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BEB1DD4-BEBE-4CC7-B1D5-2FF0DDDF945C}"/>
              </a:ext>
            </a:extLst>
          </p:cNvPr>
          <p:cNvSpPr/>
          <p:nvPr/>
        </p:nvSpPr>
        <p:spPr>
          <a:xfrm>
            <a:off x="3488925" y="4494446"/>
            <a:ext cx="754602" cy="270959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0A9C3C-4E63-4340-822C-F5D1BA3EBB5E}"/>
              </a:ext>
            </a:extLst>
          </p:cNvPr>
          <p:cNvSpPr txBox="1"/>
          <p:nvPr/>
        </p:nvSpPr>
        <p:spPr>
          <a:xfrm>
            <a:off x="6615342" y="3912993"/>
            <a:ext cx="451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6706EE5-5878-431F-8E18-3BCFC1277C80}"/>
              </a:ext>
            </a:extLst>
          </p:cNvPr>
          <p:cNvSpPr txBox="1"/>
          <p:nvPr/>
        </p:nvSpPr>
        <p:spPr>
          <a:xfrm>
            <a:off x="6751196" y="4450056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C08E22-4150-4FD9-95D7-7FBA2EDD1077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FF1A22-A07F-485E-8304-8E0E453B46C8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</p:spTree>
    <p:extLst>
      <p:ext uri="{BB962C8B-B14F-4D97-AF65-F5344CB8AC3E}">
        <p14:creationId xmlns:p14="http://schemas.microsoft.com/office/powerpoint/2010/main" val="9148947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EDC9415-1B2D-41F5-9625-B62B8765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44" y="2198708"/>
            <a:ext cx="3029127" cy="42009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BE1891-7618-456A-924D-36AB291022FB}"/>
              </a:ext>
            </a:extLst>
          </p:cNvPr>
          <p:cNvGrpSpPr/>
          <p:nvPr/>
        </p:nvGrpSpPr>
        <p:grpSpPr>
          <a:xfrm>
            <a:off x="397034" y="3539130"/>
            <a:ext cx="5330286" cy="1685077"/>
            <a:chOff x="248683" y="2023497"/>
            <a:chExt cx="5330286" cy="1685077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CE4003A-14A4-49B2-929B-B1E91167490C}"/>
                </a:ext>
              </a:extLst>
            </p:cNvPr>
            <p:cNvSpPr txBox="1"/>
            <p:nvPr/>
          </p:nvSpPr>
          <p:spPr>
            <a:xfrm>
              <a:off x="334735" y="2023497"/>
              <a:ext cx="5244234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転送が終わったら、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ケーブルをはずします。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拡張ユニットの横にある「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ON/OFF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」のボタンを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秒以上押して電源を切ります。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B1D1398-E453-4188-8661-660B8C7109A1}"/>
                </a:ext>
              </a:extLst>
            </p:cNvPr>
            <p:cNvSpPr txBox="1"/>
            <p:nvPr/>
          </p:nvSpPr>
          <p:spPr>
            <a:xfrm>
              <a:off x="322720" y="2111948"/>
              <a:ext cx="75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てんそう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3BE9DF1-D5ED-4137-B3AC-95308A55E8DF}"/>
                </a:ext>
              </a:extLst>
            </p:cNvPr>
            <p:cNvSpPr txBox="1"/>
            <p:nvPr/>
          </p:nvSpPr>
          <p:spPr>
            <a:xfrm>
              <a:off x="1053100" y="210000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AEE58B0-A44F-4D79-B51F-965EACEAC33E}"/>
                </a:ext>
              </a:extLst>
            </p:cNvPr>
            <p:cNvSpPr txBox="1"/>
            <p:nvPr/>
          </p:nvSpPr>
          <p:spPr>
            <a:xfrm>
              <a:off x="248683" y="2647012"/>
              <a:ext cx="855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かくちょう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11CD5CF-77A7-4C6D-848E-15E9BAA4DDB6}"/>
                </a:ext>
              </a:extLst>
            </p:cNvPr>
            <p:cNvSpPr txBox="1"/>
            <p:nvPr/>
          </p:nvSpPr>
          <p:spPr>
            <a:xfrm>
              <a:off x="1911951" y="2647012"/>
              <a:ext cx="465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D26BD97-63B4-48F2-B7A7-8183E66761CA}"/>
                </a:ext>
              </a:extLst>
            </p:cNvPr>
            <p:cNvSpPr txBox="1"/>
            <p:nvPr/>
          </p:nvSpPr>
          <p:spPr>
            <a:xfrm>
              <a:off x="248683" y="3208212"/>
              <a:ext cx="13782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 いじょう 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328758C-08E8-4BD8-B74A-E8025225AAC2}"/>
                </a:ext>
              </a:extLst>
            </p:cNvPr>
            <p:cNvSpPr txBox="1"/>
            <p:nvPr/>
          </p:nvSpPr>
          <p:spPr>
            <a:xfrm>
              <a:off x="1781627" y="3200518"/>
              <a:ext cx="728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でんげん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2F5AB03-B1C4-4771-BFA2-3F5C16BEF2B9}"/>
                </a:ext>
              </a:extLst>
            </p:cNvPr>
            <p:cNvSpPr txBox="1"/>
            <p:nvPr/>
          </p:nvSpPr>
          <p:spPr>
            <a:xfrm>
              <a:off x="2537414" y="319282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F83BAD29-7AE5-46C0-8644-EFDA317C2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0367" y="3563218"/>
            <a:ext cx="2617019" cy="2617019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B245584D-3857-4CAA-8713-5CA2076FF5C8}"/>
              </a:ext>
            </a:extLst>
          </p:cNvPr>
          <p:cNvSpPr/>
          <p:nvPr/>
        </p:nvSpPr>
        <p:spPr>
          <a:xfrm>
            <a:off x="6389999" y="4382064"/>
            <a:ext cx="1225118" cy="1225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F1DDD7D-78EB-47C1-871A-1B01D58E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39" y="1897559"/>
            <a:ext cx="3439085" cy="1121027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61A2A26E-66B4-413F-B6C7-BD8869CE17BC}"/>
              </a:ext>
            </a:extLst>
          </p:cNvPr>
          <p:cNvSpPr/>
          <p:nvPr/>
        </p:nvSpPr>
        <p:spPr>
          <a:xfrm>
            <a:off x="3171552" y="2186186"/>
            <a:ext cx="603341" cy="418105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0928F65-283E-4DC1-B7F2-49CA0BCA90A9}"/>
              </a:ext>
            </a:extLst>
          </p:cNvPr>
          <p:cNvSpPr/>
          <p:nvPr/>
        </p:nvSpPr>
        <p:spPr>
          <a:xfrm>
            <a:off x="3936981" y="201584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F05D708-C0D2-47B3-9850-84DECFB5EE45}"/>
              </a:ext>
            </a:extLst>
          </p:cNvPr>
          <p:cNvSpPr txBox="1"/>
          <p:nvPr/>
        </p:nvSpPr>
        <p:spPr>
          <a:xfrm>
            <a:off x="334735" y="1296585"/>
            <a:ext cx="87538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「転送」を押すと、メインユニットにプログラム（スクリプト）が転送されます。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B7CF361-BAEA-44C8-A364-340181724554}"/>
              </a:ext>
            </a:extLst>
          </p:cNvPr>
          <p:cNvSpPr txBox="1"/>
          <p:nvPr/>
        </p:nvSpPr>
        <p:spPr>
          <a:xfrm>
            <a:off x="496531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72A2D1-1F44-46B5-A2E0-219AD0386DB1}"/>
              </a:ext>
            </a:extLst>
          </p:cNvPr>
          <p:cNvSpPr txBox="1"/>
          <p:nvPr/>
        </p:nvSpPr>
        <p:spPr>
          <a:xfrm>
            <a:off x="1493244" y="1363600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29978A0-32F2-4C57-B0DD-A1E9D8634D0B}"/>
              </a:ext>
            </a:extLst>
          </p:cNvPr>
          <p:cNvSpPr txBox="1"/>
          <p:nvPr/>
        </p:nvSpPr>
        <p:spPr>
          <a:xfrm>
            <a:off x="7156263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FF4E7D6-93A4-4BAE-8617-0AD7DA7AF746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E1818B9-03D4-4A26-A66B-24F544EB34EE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3B33FC3-626F-425A-BACB-28F983554A78}"/>
              </a:ext>
            </a:extLst>
          </p:cNvPr>
          <p:cNvGrpSpPr/>
          <p:nvPr/>
        </p:nvGrpSpPr>
        <p:grpSpPr>
          <a:xfrm>
            <a:off x="433496" y="5615095"/>
            <a:ext cx="5244234" cy="549328"/>
            <a:chOff x="496531" y="6124003"/>
            <a:chExt cx="5244234" cy="54932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E3ADDC31-8A35-4790-AAA4-6EE1ECF8FEA4}"/>
                </a:ext>
              </a:extLst>
            </p:cNvPr>
            <p:cNvSpPr/>
            <p:nvPr/>
          </p:nvSpPr>
          <p:spPr>
            <a:xfrm>
              <a:off x="496532" y="6142987"/>
              <a:ext cx="5114217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7A8FA54-EA6F-4FBF-8C0B-F9C9D5A24D4C}"/>
                </a:ext>
              </a:extLst>
            </p:cNvPr>
            <p:cNvSpPr txBox="1"/>
            <p:nvPr/>
          </p:nvSpPr>
          <p:spPr>
            <a:xfrm>
              <a:off x="496531" y="6124003"/>
              <a:ext cx="5244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電源を入れなおし、クレーン車を操作してみよう！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0819201-4856-40F3-87BC-D95CA34A5969}"/>
                </a:ext>
              </a:extLst>
            </p:cNvPr>
            <p:cNvSpPr txBox="1"/>
            <p:nvPr/>
          </p:nvSpPr>
          <p:spPr>
            <a:xfrm>
              <a:off x="3397201" y="6156115"/>
              <a:ext cx="4743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しゃ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E41CC74-C82B-488F-9DDB-88B57AC0931F}"/>
                </a:ext>
              </a:extLst>
            </p:cNvPr>
            <p:cNvSpPr txBox="1"/>
            <p:nvPr/>
          </p:nvSpPr>
          <p:spPr>
            <a:xfrm>
              <a:off x="3767478" y="6176014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そうさ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169DE56-522A-49D5-84BE-B69E6BFDA1B6}"/>
                </a:ext>
              </a:extLst>
            </p:cNvPr>
            <p:cNvSpPr txBox="1"/>
            <p:nvPr/>
          </p:nvSpPr>
          <p:spPr>
            <a:xfrm>
              <a:off x="751233" y="6156115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でんげん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1E88259-6CCE-4B9D-B538-02A49E5F583B}"/>
                </a:ext>
              </a:extLst>
            </p:cNvPr>
            <p:cNvSpPr txBox="1"/>
            <p:nvPr/>
          </p:nvSpPr>
          <p:spPr>
            <a:xfrm>
              <a:off x="1378056" y="6156115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855F3A9-2E5D-4FBD-A322-EFD528A5B8B4}"/>
              </a:ext>
            </a:extLst>
          </p:cNvPr>
          <p:cNvSpPr txBox="1"/>
          <p:nvPr/>
        </p:nvSpPr>
        <p:spPr>
          <a:xfrm>
            <a:off x="872106" y="6363376"/>
            <a:ext cx="72762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転送での操作は</a:t>
            </a:r>
            <a:r>
              <a:rPr lang="en-US" altLang="ja-JP" sz="12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USB</a:t>
            </a:r>
            <a:r>
              <a:rPr lang="ja-JP" altLang="en-US" sz="12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接続での操作と比べ、コントローラーの反応が少し鈍くなることがあります。</a:t>
            </a:r>
            <a:endParaRPr lang="en-US" altLang="ja-JP" sz="12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9903C5D-D78B-429E-B59B-A36D35CEAFDE}"/>
              </a:ext>
            </a:extLst>
          </p:cNvPr>
          <p:cNvSpPr txBox="1"/>
          <p:nvPr/>
        </p:nvSpPr>
        <p:spPr>
          <a:xfrm>
            <a:off x="977884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BE1E633-856B-49D7-ACC4-FA9E7B2C30E7}"/>
              </a:ext>
            </a:extLst>
          </p:cNvPr>
          <p:cNvSpPr txBox="1"/>
          <p:nvPr/>
        </p:nvSpPr>
        <p:spPr>
          <a:xfrm>
            <a:off x="1570821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CB98BAE-BD84-4E4C-95D1-AEC9E9B2479D}"/>
              </a:ext>
            </a:extLst>
          </p:cNvPr>
          <p:cNvSpPr txBox="1"/>
          <p:nvPr/>
        </p:nvSpPr>
        <p:spPr>
          <a:xfrm>
            <a:off x="2389296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22840FC-8246-49A8-8F60-C01FC4568FDC}"/>
              </a:ext>
            </a:extLst>
          </p:cNvPr>
          <p:cNvSpPr txBox="1"/>
          <p:nvPr/>
        </p:nvSpPr>
        <p:spPr>
          <a:xfrm>
            <a:off x="2976014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0621487-EB3A-4E29-9FE5-37AD70882605}"/>
              </a:ext>
            </a:extLst>
          </p:cNvPr>
          <p:cNvSpPr txBox="1"/>
          <p:nvPr/>
        </p:nvSpPr>
        <p:spPr>
          <a:xfrm>
            <a:off x="3344044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くら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7DF650D-2B46-4751-8796-4999BAB04A69}"/>
              </a:ext>
            </a:extLst>
          </p:cNvPr>
          <p:cNvSpPr txBox="1"/>
          <p:nvPr/>
        </p:nvSpPr>
        <p:spPr>
          <a:xfrm>
            <a:off x="5117430" y="6398362"/>
            <a:ext cx="5929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はんのう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178635B-51AA-489A-889C-EA8DEADE7E7B}"/>
              </a:ext>
            </a:extLst>
          </p:cNvPr>
          <p:cNvSpPr txBox="1"/>
          <p:nvPr/>
        </p:nvSpPr>
        <p:spPr>
          <a:xfrm>
            <a:off x="5565360" y="6398362"/>
            <a:ext cx="4270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すこ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022748A-1B99-4D28-8C11-26FC6390F9BD}"/>
              </a:ext>
            </a:extLst>
          </p:cNvPr>
          <p:cNvSpPr txBox="1"/>
          <p:nvPr/>
        </p:nvSpPr>
        <p:spPr>
          <a:xfrm>
            <a:off x="5858644" y="6398362"/>
            <a:ext cx="4270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にぶ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1139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クレーン車を動かそう！</a:t>
            </a:r>
          </a:p>
        </p:txBody>
      </p: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3424B0A5-5F25-4064-A980-051E47688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789482"/>
              </p:ext>
            </p:extLst>
          </p:nvPr>
        </p:nvGraphicFramePr>
        <p:xfrm>
          <a:off x="3986075" y="1635932"/>
          <a:ext cx="5131291" cy="4284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0430">
                  <a:extLst>
                    <a:ext uri="{9D8B030D-6E8A-4147-A177-3AD203B41FA5}">
                      <a16:colId xmlns:a16="http://schemas.microsoft.com/office/drawing/2014/main" val="1582634750"/>
                    </a:ext>
                  </a:extLst>
                </a:gridCol>
                <a:gridCol w="1525368">
                  <a:extLst>
                    <a:ext uri="{9D8B030D-6E8A-4147-A177-3AD203B41FA5}">
                      <a16:colId xmlns:a16="http://schemas.microsoft.com/office/drawing/2014/main" val="175714344"/>
                    </a:ext>
                  </a:extLst>
                </a:gridCol>
                <a:gridCol w="1895493">
                  <a:extLst>
                    <a:ext uri="{9D8B030D-6E8A-4147-A177-3AD203B41FA5}">
                      <a16:colId xmlns:a16="http://schemas.microsoft.com/office/drawing/2014/main" val="2621574873"/>
                    </a:ext>
                  </a:extLst>
                </a:gridCol>
              </a:tblGrid>
              <a:tr h="4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コントローラーの部分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操作方法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動き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9370553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タッチセンサー：左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ボタンを押す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アームが下がる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178570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endParaRPr kumimoji="1" lang="ja-JP" altLang="en-US">
                        <a:solidFill>
                          <a:srgbClr val="575E75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ボタンを押さない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アームが上がる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140994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タッチセンサー：右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ボタンを押す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ブロックをつかむ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026376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endParaRPr kumimoji="1" lang="ja-JP" altLang="en-US" dirty="0">
                        <a:solidFill>
                          <a:srgbClr val="575E75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ボタンを押さない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ブロックをはなす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794944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加速度センサー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奥側に傾ける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クレーン車が前進する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955898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endParaRPr kumimoji="1" lang="ja-JP" altLang="en-US" dirty="0">
                        <a:solidFill>
                          <a:srgbClr val="575E75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手前側に傾ける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クレーン車が後退する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991043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endParaRPr kumimoji="1" lang="ja-JP" altLang="en-US" dirty="0">
                        <a:solidFill>
                          <a:srgbClr val="575E75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左側に傾ける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クレーン車が左旋回する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619495"/>
                  </a:ext>
                </a:extLst>
              </a:tr>
              <a:tr h="476000">
                <a:tc>
                  <a:txBody>
                    <a:bodyPr/>
                    <a:lstStyle/>
                    <a:p>
                      <a:pPr algn="l"/>
                      <a:endParaRPr kumimoji="1" lang="ja-JP" altLang="en-US" dirty="0">
                        <a:solidFill>
                          <a:srgbClr val="575E75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右側に傾ける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solidFill>
                            <a:srgbClr val="575E75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クレーン車が右旋回する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968016"/>
                  </a:ext>
                </a:extLst>
              </a:tr>
            </a:tbl>
          </a:graphicData>
        </a:graphic>
      </p:graphicFrame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BAD98C2-42EF-42BF-A95B-2E993588BDEF}"/>
              </a:ext>
            </a:extLst>
          </p:cNvPr>
          <p:cNvGrpSpPr/>
          <p:nvPr/>
        </p:nvGrpSpPr>
        <p:grpSpPr>
          <a:xfrm>
            <a:off x="44390" y="2197328"/>
            <a:ext cx="4034721" cy="2861805"/>
            <a:chOff x="-93037" y="1842223"/>
            <a:chExt cx="4034721" cy="2861805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8203426D-13E1-4CFD-ABBD-9FB6712CE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51589" y="1305335"/>
              <a:ext cx="2846330" cy="3935581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82056871-8161-4AA0-9394-F8D77B48C489}"/>
                </a:ext>
              </a:extLst>
            </p:cNvPr>
            <p:cNvGrpSpPr/>
            <p:nvPr/>
          </p:nvGrpSpPr>
          <p:grpSpPr>
            <a:xfrm>
              <a:off x="11078" y="1842223"/>
              <a:ext cx="1627008" cy="415498"/>
              <a:chOff x="11078" y="1842223"/>
              <a:chExt cx="1627008" cy="415498"/>
            </a:xfrm>
          </p:grpSpPr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846BBB4C-5215-47F5-8443-A5FA3B020E7A}"/>
                  </a:ext>
                </a:extLst>
              </p:cNvPr>
              <p:cNvSpPr txBox="1"/>
              <p:nvPr/>
            </p:nvSpPr>
            <p:spPr>
              <a:xfrm>
                <a:off x="11078" y="1842223"/>
                <a:ext cx="162700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ja-JP" altLang="en-US" sz="12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タッチセンサー：左</a:t>
                </a:r>
                <a:endParaRPr lang="en-US" altLang="ja-JP" sz="12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1BA9F97B-FD53-4A8F-9A5F-9EF7C2418F9C}"/>
                  </a:ext>
                </a:extLst>
              </p:cNvPr>
              <p:cNvSpPr txBox="1"/>
              <p:nvPr/>
            </p:nvSpPr>
            <p:spPr>
              <a:xfrm>
                <a:off x="1135954" y="1869005"/>
                <a:ext cx="47722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6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ひだり</a:t>
                </a: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086EB035-D2CD-4FB2-A9FF-4319BE62D003}"/>
                </a:ext>
              </a:extLst>
            </p:cNvPr>
            <p:cNvGrpSpPr/>
            <p:nvPr/>
          </p:nvGrpSpPr>
          <p:grpSpPr>
            <a:xfrm>
              <a:off x="2314677" y="1842223"/>
              <a:ext cx="1627007" cy="415498"/>
              <a:chOff x="2314677" y="1842223"/>
              <a:chExt cx="1627007" cy="415498"/>
            </a:xfrm>
          </p:grpSpPr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60001DB-E377-404B-A808-F20C7422A7F6}"/>
                  </a:ext>
                </a:extLst>
              </p:cNvPr>
              <p:cNvSpPr txBox="1"/>
              <p:nvPr/>
            </p:nvSpPr>
            <p:spPr>
              <a:xfrm>
                <a:off x="2314677" y="1842223"/>
                <a:ext cx="162700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ja-JP" altLang="en-US" sz="12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タッチセンサー：右</a:t>
                </a:r>
                <a:endParaRPr lang="en-US" altLang="ja-JP" sz="12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AACF3387-415E-47DD-BE8C-85C414EEEDF1}"/>
                  </a:ext>
                </a:extLst>
              </p:cNvPr>
              <p:cNvSpPr txBox="1"/>
              <p:nvPr/>
            </p:nvSpPr>
            <p:spPr>
              <a:xfrm>
                <a:off x="3524441" y="1883230"/>
                <a:ext cx="36249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6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みぎ</a:t>
                </a: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5D42095E-E531-4AE9-B02E-E5D143A1E872}"/>
                </a:ext>
              </a:extLst>
            </p:cNvPr>
            <p:cNvGrpSpPr/>
            <p:nvPr/>
          </p:nvGrpSpPr>
          <p:grpSpPr>
            <a:xfrm>
              <a:off x="1266060" y="4288530"/>
              <a:ext cx="1270284" cy="415498"/>
              <a:chOff x="1266060" y="4288530"/>
              <a:chExt cx="1270284" cy="415498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A2599B7-30F1-4207-8D35-90A8F3FEEFE1}"/>
                  </a:ext>
                </a:extLst>
              </p:cNvPr>
              <p:cNvSpPr txBox="1"/>
              <p:nvPr/>
            </p:nvSpPr>
            <p:spPr>
              <a:xfrm>
                <a:off x="1266060" y="4288530"/>
                <a:ext cx="127028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ja-JP" altLang="en-US" sz="1200" b="1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加速度センサー</a:t>
                </a:r>
                <a:endParaRPr lang="en-US" altLang="ja-JP" sz="12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D3A7D445-D3E4-4290-8C05-9FB7E1CB2134}"/>
                  </a:ext>
                </a:extLst>
              </p:cNvPr>
              <p:cNvSpPr txBox="1"/>
              <p:nvPr/>
            </p:nvSpPr>
            <p:spPr>
              <a:xfrm>
                <a:off x="1320396" y="4341800"/>
                <a:ext cx="51826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kumimoji="1" lang="ja-JP" altLang="en-US" sz="6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かそくど</a:t>
                </a:r>
              </a:p>
            </p:txBody>
          </p:sp>
        </p:grp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337D3D-8132-41D7-A1F6-44B2DAF89A26}"/>
              </a:ext>
            </a:extLst>
          </p:cNvPr>
          <p:cNvSpPr txBox="1"/>
          <p:nvPr/>
        </p:nvSpPr>
        <p:spPr>
          <a:xfrm>
            <a:off x="2052457" y="388340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9532857-B9CE-4DE9-AF23-F1231B36D700}"/>
              </a:ext>
            </a:extLst>
          </p:cNvPr>
          <p:cNvSpPr txBox="1"/>
          <p:nvPr/>
        </p:nvSpPr>
        <p:spPr>
          <a:xfrm>
            <a:off x="1494643" y="388118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9961F0E-C472-4BBF-A2DF-360DADA5CF06}"/>
              </a:ext>
            </a:extLst>
          </p:cNvPr>
          <p:cNvSpPr txBox="1"/>
          <p:nvPr/>
        </p:nvSpPr>
        <p:spPr>
          <a:xfrm>
            <a:off x="4995511" y="2146002"/>
            <a:ext cx="4772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9496C0CA-F585-4D39-B3B3-1CAB2417761A}"/>
              </a:ext>
            </a:extLst>
          </p:cNvPr>
          <p:cNvSpPr txBox="1"/>
          <p:nvPr/>
        </p:nvSpPr>
        <p:spPr>
          <a:xfrm>
            <a:off x="5044000" y="3092071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E3AD35C-DA06-4622-89C5-6CDBD4D13753}"/>
              </a:ext>
            </a:extLst>
          </p:cNvPr>
          <p:cNvSpPr txBox="1"/>
          <p:nvPr/>
        </p:nvSpPr>
        <p:spPr>
          <a:xfrm>
            <a:off x="4070233" y="4042753"/>
            <a:ext cx="5182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BBC7526-F309-49CD-B445-FDFB58A173A9}"/>
              </a:ext>
            </a:extLst>
          </p:cNvPr>
          <p:cNvSpPr txBox="1"/>
          <p:nvPr/>
        </p:nvSpPr>
        <p:spPr>
          <a:xfrm>
            <a:off x="6190534" y="2131777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A56D3B3-6158-4E24-BFC0-04D4899DE3E1}"/>
              </a:ext>
            </a:extLst>
          </p:cNvPr>
          <p:cNvSpPr txBox="1"/>
          <p:nvPr/>
        </p:nvSpPr>
        <p:spPr>
          <a:xfrm>
            <a:off x="6190534" y="2612826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FF38009B-B861-4D20-A55D-CF067AD12B62}"/>
              </a:ext>
            </a:extLst>
          </p:cNvPr>
          <p:cNvSpPr txBox="1"/>
          <p:nvPr/>
        </p:nvSpPr>
        <p:spPr>
          <a:xfrm>
            <a:off x="6189226" y="3092071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6975855C-5D82-4567-97AC-3BC0F630FECD}"/>
              </a:ext>
            </a:extLst>
          </p:cNvPr>
          <p:cNvSpPr txBox="1"/>
          <p:nvPr/>
        </p:nvSpPr>
        <p:spPr>
          <a:xfrm>
            <a:off x="6189226" y="3565600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27DBF4C-F9CF-40A3-8C25-46D4C5FCE8B6}"/>
              </a:ext>
            </a:extLst>
          </p:cNvPr>
          <p:cNvSpPr txBox="1"/>
          <p:nvPr/>
        </p:nvSpPr>
        <p:spPr>
          <a:xfrm>
            <a:off x="5700663" y="4033875"/>
            <a:ext cx="518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おくがわ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6CF0BC1-6F86-4929-A485-325351E39F17}"/>
              </a:ext>
            </a:extLst>
          </p:cNvPr>
          <p:cNvSpPr txBox="1"/>
          <p:nvPr/>
        </p:nvSpPr>
        <p:spPr>
          <a:xfrm>
            <a:off x="5727729" y="4508628"/>
            <a:ext cx="6464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てまえがわ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52DF48D-EEEB-407B-A573-58FCED4EE023}"/>
              </a:ext>
            </a:extLst>
          </p:cNvPr>
          <p:cNvSpPr txBox="1"/>
          <p:nvPr/>
        </p:nvSpPr>
        <p:spPr>
          <a:xfrm>
            <a:off x="5678159" y="5002504"/>
            <a:ext cx="5643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DFBB114D-B806-4E7A-8B0E-2B82181063C0}"/>
              </a:ext>
            </a:extLst>
          </p:cNvPr>
          <p:cNvSpPr txBox="1"/>
          <p:nvPr/>
        </p:nvSpPr>
        <p:spPr>
          <a:xfrm>
            <a:off x="5727729" y="5472691"/>
            <a:ext cx="4955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0DA19C9E-4D2E-4636-8F07-F432DE55147E}"/>
              </a:ext>
            </a:extLst>
          </p:cNvPr>
          <p:cNvSpPr txBox="1"/>
          <p:nvPr/>
        </p:nvSpPr>
        <p:spPr>
          <a:xfrm>
            <a:off x="6140398" y="4037135"/>
            <a:ext cx="442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A598D98-28A9-472C-A55F-F2085881527F}"/>
              </a:ext>
            </a:extLst>
          </p:cNvPr>
          <p:cNvSpPr txBox="1"/>
          <p:nvPr/>
        </p:nvSpPr>
        <p:spPr>
          <a:xfrm>
            <a:off x="6294528" y="4508628"/>
            <a:ext cx="442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521474F6-BABE-4AA1-99A6-955B3F8D56DD}"/>
              </a:ext>
            </a:extLst>
          </p:cNvPr>
          <p:cNvSpPr txBox="1"/>
          <p:nvPr/>
        </p:nvSpPr>
        <p:spPr>
          <a:xfrm>
            <a:off x="6140398" y="4997429"/>
            <a:ext cx="442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BE0A9C5A-0CA2-4840-8197-7270C4F07CBC}"/>
              </a:ext>
            </a:extLst>
          </p:cNvPr>
          <p:cNvSpPr txBox="1"/>
          <p:nvPr/>
        </p:nvSpPr>
        <p:spPr>
          <a:xfrm>
            <a:off x="6130290" y="5472680"/>
            <a:ext cx="442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9B4A17E5-621F-4C1F-BE31-79EBED10EDDA}"/>
              </a:ext>
            </a:extLst>
          </p:cNvPr>
          <p:cNvSpPr txBox="1"/>
          <p:nvPr/>
        </p:nvSpPr>
        <p:spPr>
          <a:xfrm>
            <a:off x="7736164" y="4042753"/>
            <a:ext cx="3533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DCB3B50-3495-411E-9694-857406399F8A}"/>
              </a:ext>
            </a:extLst>
          </p:cNvPr>
          <p:cNvSpPr txBox="1"/>
          <p:nvPr/>
        </p:nvSpPr>
        <p:spPr>
          <a:xfrm>
            <a:off x="7726564" y="4508628"/>
            <a:ext cx="3533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BB1D718-3830-4B47-86A5-CEB0C9A515F0}"/>
              </a:ext>
            </a:extLst>
          </p:cNvPr>
          <p:cNvSpPr txBox="1"/>
          <p:nvPr/>
        </p:nvSpPr>
        <p:spPr>
          <a:xfrm>
            <a:off x="7736164" y="4988551"/>
            <a:ext cx="3533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A8323142-C29E-4C86-BBF6-087B185F4CB7}"/>
              </a:ext>
            </a:extLst>
          </p:cNvPr>
          <p:cNvSpPr txBox="1"/>
          <p:nvPr/>
        </p:nvSpPr>
        <p:spPr>
          <a:xfrm>
            <a:off x="7728278" y="5458417"/>
            <a:ext cx="3533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2E50BB69-37E2-4229-90EB-85AC9330F6E0}"/>
              </a:ext>
            </a:extLst>
          </p:cNvPr>
          <p:cNvSpPr txBox="1"/>
          <p:nvPr/>
        </p:nvSpPr>
        <p:spPr>
          <a:xfrm>
            <a:off x="8079938" y="4043033"/>
            <a:ext cx="518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47D98EC-C26C-437A-B04F-C5235ECECC41}"/>
              </a:ext>
            </a:extLst>
          </p:cNvPr>
          <p:cNvSpPr txBox="1"/>
          <p:nvPr/>
        </p:nvSpPr>
        <p:spPr>
          <a:xfrm>
            <a:off x="8049225" y="4515512"/>
            <a:ext cx="518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F7826F68-A989-4DCF-AA82-E54ACE9F5020}"/>
              </a:ext>
            </a:extLst>
          </p:cNvPr>
          <p:cNvSpPr txBox="1"/>
          <p:nvPr/>
        </p:nvSpPr>
        <p:spPr>
          <a:xfrm>
            <a:off x="8001351" y="4997429"/>
            <a:ext cx="7875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ひだりせんかい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5DAF1E27-6C73-4F7C-B32F-BCE53B547956}"/>
              </a:ext>
            </a:extLst>
          </p:cNvPr>
          <p:cNvSpPr txBox="1"/>
          <p:nvPr/>
        </p:nvSpPr>
        <p:spPr>
          <a:xfrm>
            <a:off x="8001351" y="5459197"/>
            <a:ext cx="7875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みぎせんかい</a:t>
            </a:r>
            <a:endParaRPr kumimoji="1" lang="en-US" altLang="ja-JP" sz="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3A80F141-5BCA-49D5-A464-7151E6FB60F6}"/>
              </a:ext>
            </a:extLst>
          </p:cNvPr>
          <p:cNvSpPr txBox="1"/>
          <p:nvPr/>
        </p:nvSpPr>
        <p:spPr>
          <a:xfrm>
            <a:off x="7769480" y="2131777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0DBD9A3-6440-4E35-B865-DCD8D39401D4}"/>
              </a:ext>
            </a:extLst>
          </p:cNvPr>
          <p:cNvSpPr txBox="1"/>
          <p:nvPr/>
        </p:nvSpPr>
        <p:spPr>
          <a:xfrm>
            <a:off x="7769480" y="2618692"/>
            <a:ext cx="3624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3376B70B-6CBB-4236-A33C-348435E2CCBE}"/>
              </a:ext>
            </a:extLst>
          </p:cNvPr>
          <p:cNvSpPr txBox="1"/>
          <p:nvPr/>
        </p:nvSpPr>
        <p:spPr>
          <a:xfrm>
            <a:off x="5177646" y="1655709"/>
            <a:ext cx="443683" cy="18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ぶぶん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ADB036B-9CA2-4437-9604-90D82985795A}"/>
              </a:ext>
            </a:extLst>
          </p:cNvPr>
          <p:cNvSpPr txBox="1"/>
          <p:nvPr/>
        </p:nvSpPr>
        <p:spPr>
          <a:xfrm>
            <a:off x="6077581" y="1655709"/>
            <a:ext cx="7848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そうさほうほう</a:t>
            </a: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3049657E-FF1A-42AF-93F7-D636CC17A5DF}"/>
              </a:ext>
            </a:extLst>
          </p:cNvPr>
          <p:cNvSpPr txBox="1"/>
          <p:nvPr/>
        </p:nvSpPr>
        <p:spPr>
          <a:xfrm>
            <a:off x="7869550" y="1655709"/>
            <a:ext cx="443683" cy="18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</a:p>
        </p:txBody>
      </p:sp>
    </p:spTree>
    <p:extLst>
      <p:ext uri="{BB962C8B-B14F-4D97-AF65-F5344CB8AC3E}">
        <p14:creationId xmlns:p14="http://schemas.microsoft.com/office/powerpoint/2010/main" val="684137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18AAE2A-A7C8-4FBB-ADD0-E41FCF577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4" y="5082281"/>
            <a:ext cx="1431523" cy="143152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A194FA2-149C-4C52-AA48-696B98B7E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3537196"/>
            <a:ext cx="1431524" cy="143152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3159EFE-7105-4824-B3BD-FFE4378F3613}"/>
              </a:ext>
            </a:extLst>
          </p:cNvPr>
          <p:cNvSpPr txBox="1"/>
          <p:nvPr/>
        </p:nvSpPr>
        <p:spPr>
          <a:xfrm>
            <a:off x="3406834" y="5514864"/>
            <a:ext cx="22304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ギヤ用タイヤゴム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F37C43-21E6-4B19-B1EF-5839BDCE9AD6}"/>
              </a:ext>
            </a:extLst>
          </p:cNvPr>
          <p:cNvSpPr txBox="1"/>
          <p:nvPr/>
        </p:nvSpPr>
        <p:spPr>
          <a:xfrm>
            <a:off x="3406835" y="3969781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ブロックギヤ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7F7B9D8-E9CF-42CD-AB54-315EE82B2958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99A723D-4C9E-482F-8E83-3BE19944390A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B592563-3E7D-4100-A472-DE17B8443875}"/>
              </a:ext>
            </a:extLst>
          </p:cNvPr>
          <p:cNvSpPr txBox="1"/>
          <p:nvPr/>
        </p:nvSpPr>
        <p:spPr>
          <a:xfrm>
            <a:off x="3815706" y="5591395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1A3FEB9F-D7AB-471A-B1FC-B218B04E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E38D95F-986E-4736-8CE2-35AA172D1AC2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75D06FF-0B72-411C-AE7D-D6B737D609C2}"/>
              </a:ext>
            </a:extLst>
          </p:cNvPr>
          <p:cNvGrpSpPr/>
          <p:nvPr/>
        </p:nvGrpSpPr>
        <p:grpSpPr>
          <a:xfrm>
            <a:off x="3390175" y="2208752"/>
            <a:ext cx="2363650" cy="1004302"/>
            <a:chOff x="3406835" y="3668424"/>
            <a:chExt cx="2363650" cy="1004302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9642B257-E1E3-4749-9F71-CF4696628B6C}"/>
                </a:ext>
              </a:extLst>
            </p:cNvPr>
            <p:cNvSpPr txBox="1"/>
            <p:nvPr/>
          </p:nvSpPr>
          <p:spPr>
            <a:xfrm>
              <a:off x="3406835" y="3668424"/>
              <a:ext cx="2363650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センサー接続コード</a:t>
              </a:r>
              <a:endParaRPr kumimoji="1"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4C2D207A-5A74-415E-995E-F7E0FF79E393}"/>
                </a:ext>
              </a:extLst>
            </p:cNvPr>
            <p:cNvSpPr txBox="1"/>
            <p:nvPr/>
          </p:nvSpPr>
          <p:spPr>
            <a:xfrm>
              <a:off x="3579116" y="4122575"/>
              <a:ext cx="2058203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ja-JP" altLang="en-US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</a:t>
              </a:r>
              <a:r>
                <a:rPr lang="en-US" altLang="ja-JP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lang="ja-JP" altLang="en-US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芯</a:t>
              </a:r>
              <a:r>
                <a:rPr lang="en-US" altLang="ja-JP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30cm</a:t>
              </a:r>
              <a:r>
                <a:rPr lang="ja-JP" altLang="en-US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）</a:t>
              </a:r>
              <a:endParaRPr kumimoji="1"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F24BC2F-378A-4E11-A7C1-1AE92E819E37}"/>
                </a:ext>
              </a:extLst>
            </p:cNvPr>
            <p:cNvSpPr txBox="1"/>
            <p:nvPr/>
          </p:nvSpPr>
          <p:spPr>
            <a:xfrm>
              <a:off x="4228758" y="3738949"/>
              <a:ext cx="7198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B985B3A-FC58-46CB-ACC1-BCAA0919425E}"/>
                </a:ext>
              </a:extLst>
            </p:cNvPr>
            <p:cNvSpPr txBox="1"/>
            <p:nvPr/>
          </p:nvSpPr>
          <p:spPr>
            <a:xfrm>
              <a:off x="4327864" y="4184938"/>
              <a:ext cx="488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11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A72B21-AA82-4F50-A85D-9F661BF0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24" y="1028826"/>
            <a:ext cx="7264924" cy="51051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1B2DEF-1BB1-4D7E-A239-B943C7F7FE34}"/>
              </a:ext>
            </a:extLst>
          </p:cNvPr>
          <p:cNvSpPr txBox="1"/>
          <p:nvPr/>
        </p:nvSpPr>
        <p:spPr>
          <a:xfrm>
            <a:off x="1806137" y="6238552"/>
            <a:ext cx="553172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この他に準備するもの　　運搬用のブロック（基本四角　数個）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54FD08-A683-4562-A94D-9D1876185A6E}"/>
              </a:ext>
            </a:extLst>
          </p:cNvPr>
          <p:cNvSpPr txBox="1"/>
          <p:nvPr/>
        </p:nvSpPr>
        <p:spPr>
          <a:xfrm>
            <a:off x="2297793" y="6203997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C24DD1-C5EE-4FDE-A0BD-B09EA35927D9}"/>
              </a:ext>
            </a:extLst>
          </p:cNvPr>
          <p:cNvSpPr txBox="1"/>
          <p:nvPr/>
        </p:nvSpPr>
        <p:spPr>
          <a:xfrm>
            <a:off x="2575958" y="6203997"/>
            <a:ext cx="778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751C834-B7CA-4046-B115-210A2CE3796F}"/>
              </a:ext>
            </a:extLst>
          </p:cNvPr>
          <p:cNvSpPr txBox="1"/>
          <p:nvPr/>
        </p:nvSpPr>
        <p:spPr>
          <a:xfrm>
            <a:off x="5726740" y="6203997"/>
            <a:ext cx="881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66F764A-20FC-492C-91D4-22F26403E3BA}"/>
              </a:ext>
            </a:extLst>
          </p:cNvPr>
          <p:cNvSpPr txBox="1"/>
          <p:nvPr/>
        </p:nvSpPr>
        <p:spPr>
          <a:xfrm>
            <a:off x="4039678" y="6203997"/>
            <a:ext cx="881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うんぱんよう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9A1EB65-E530-4E41-B527-78772A916008}"/>
              </a:ext>
            </a:extLst>
          </p:cNvPr>
          <p:cNvSpPr txBox="1"/>
          <p:nvPr/>
        </p:nvSpPr>
        <p:spPr>
          <a:xfrm>
            <a:off x="6608156" y="6203997"/>
            <a:ext cx="550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すうこ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846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51526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つずつ組み合わせます。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4816028" y="127586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5261435" y="128474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0DBCEDC-F869-4C13-8264-6DFA650D744A}"/>
              </a:ext>
            </a:extLst>
          </p:cNvPr>
          <p:cNvSpPr txBox="1"/>
          <p:nvPr/>
        </p:nvSpPr>
        <p:spPr>
          <a:xfrm>
            <a:off x="2398000" y="130339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110C7182-A076-4BF2-B3A1-3880BFA05B1C}"/>
              </a:ext>
            </a:extLst>
          </p:cNvPr>
          <p:cNvGrpSpPr/>
          <p:nvPr/>
        </p:nvGrpSpPr>
        <p:grpSpPr>
          <a:xfrm>
            <a:off x="404561" y="1969346"/>
            <a:ext cx="2282606" cy="442429"/>
            <a:chOff x="682536" y="6294740"/>
            <a:chExt cx="2282606" cy="442429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FA2A33D-3BF8-48F2-B04A-A0D13456053E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0685B51-6493-4091-BAE9-BA7E33B3B5CA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B329EB7-02E6-47B4-85C7-F3DFEE6D437B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844621D5-8418-4EEB-9F81-54088A4C48FA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sp>
        <p:nvSpPr>
          <p:cNvPr id="54" name="楕円 53">
            <a:extLst>
              <a:ext uri="{FF2B5EF4-FFF2-40B4-BE49-F238E27FC236}">
                <a16:creationId xmlns:a16="http://schemas.microsoft.com/office/drawing/2014/main" id="{5B2FD3A6-CF2D-4488-B934-0C7D87F6A6C8}"/>
              </a:ext>
            </a:extLst>
          </p:cNvPr>
          <p:cNvSpPr/>
          <p:nvPr/>
        </p:nvSpPr>
        <p:spPr>
          <a:xfrm rot="16200000">
            <a:off x="1271108" y="5122377"/>
            <a:ext cx="653397" cy="66246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39274B7-918A-4971-838E-7EDFBADD5E9E}"/>
              </a:ext>
            </a:extLst>
          </p:cNvPr>
          <p:cNvSpPr/>
          <p:nvPr/>
        </p:nvSpPr>
        <p:spPr>
          <a:xfrm rot="16200000">
            <a:off x="608642" y="2857332"/>
            <a:ext cx="653397" cy="66246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6C90B92-28C5-4FAD-A328-8363E674F69F}"/>
              </a:ext>
            </a:extLst>
          </p:cNvPr>
          <p:cNvGrpSpPr/>
          <p:nvPr/>
        </p:nvGrpSpPr>
        <p:grpSpPr>
          <a:xfrm>
            <a:off x="1127091" y="3294049"/>
            <a:ext cx="1013057" cy="442429"/>
            <a:chOff x="404561" y="5551151"/>
            <a:chExt cx="1013057" cy="442429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EFD72E1-FA44-4889-A8C3-2AC650CB7172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突起：下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7DF86F9-B046-42A4-99DE-B6422720CD66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3DCA07C-FF78-4E59-B636-8C2C09C004B2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</a:t>
              </a: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FBF2018-5D00-4706-BFCC-99F0C1E9E733}"/>
              </a:ext>
            </a:extLst>
          </p:cNvPr>
          <p:cNvGrpSpPr/>
          <p:nvPr/>
        </p:nvGrpSpPr>
        <p:grpSpPr>
          <a:xfrm>
            <a:off x="1143911" y="4554025"/>
            <a:ext cx="1013057" cy="442429"/>
            <a:chOff x="404561" y="5551151"/>
            <a:chExt cx="1013057" cy="442429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39AF66F-FCC8-4198-A31F-56478AA9E378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突起：上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3650C6D-3F2E-40A3-823E-EA0B666F75C9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4187C2CF-33F6-4E71-9E50-668F060758A7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45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548591"/>
            <a:ext cx="689630" cy="70116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ステーと基本四角：緑を組み合わせます。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2907327" y="126698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3352734" y="126698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0DBCEDC-F869-4C13-8264-6DFA650D744A}"/>
              </a:ext>
            </a:extLst>
          </p:cNvPr>
          <p:cNvSpPr txBox="1"/>
          <p:nvPr/>
        </p:nvSpPr>
        <p:spPr>
          <a:xfrm>
            <a:off x="1374203" y="1266984"/>
            <a:ext cx="966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B58D3A-FEB4-41BC-99A8-4ECEE70C83FD}"/>
              </a:ext>
            </a:extLst>
          </p:cNvPr>
          <p:cNvSpPr txBox="1"/>
          <p:nvPr/>
        </p:nvSpPr>
        <p:spPr>
          <a:xfrm>
            <a:off x="2357506" y="1266984"/>
            <a:ext cx="616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34547D9C-BFFE-4353-81DE-D4019883F12F}"/>
              </a:ext>
            </a:extLst>
          </p:cNvPr>
          <p:cNvCxnSpPr>
            <a:cxnSpLocks/>
          </p:cNvCxnSpPr>
          <p:nvPr/>
        </p:nvCxnSpPr>
        <p:spPr>
          <a:xfrm flipH="1">
            <a:off x="1023379" y="4060357"/>
            <a:ext cx="3508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6BB3DFE0-24B0-47CD-9C03-AD77940301E6}"/>
              </a:ext>
            </a:extLst>
          </p:cNvPr>
          <p:cNvCxnSpPr>
            <a:cxnSpLocks/>
          </p:cNvCxnSpPr>
          <p:nvPr/>
        </p:nvCxnSpPr>
        <p:spPr>
          <a:xfrm flipH="1">
            <a:off x="1023379" y="4603374"/>
            <a:ext cx="3508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9D4F7A7E-A739-4A0F-9BD4-A8495DDC8F1F}"/>
              </a:ext>
            </a:extLst>
          </p:cNvPr>
          <p:cNvCxnSpPr>
            <a:cxnSpLocks/>
          </p:cNvCxnSpPr>
          <p:nvPr/>
        </p:nvCxnSpPr>
        <p:spPr>
          <a:xfrm>
            <a:off x="3317190" y="3419685"/>
            <a:ext cx="3758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9F14549-A239-4AC2-B88E-16F2D719DED8}"/>
              </a:ext>
            </a:extLst>
          </p:cNvPr>
          <p:cNvCxnSpPr>
            <a:cxnSpLocks/>
          </p:cNvCxnSpPr>
          <p:nvPr/>
        </p:nvCxnSpPr>
        <p:spPr>
          <a:xfrm>
            <a:off x="3317190" y="3898340"/>
            <a:ext cx="3758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69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92852" y="366730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：薄水の突起を基本四角：緑に挿し込みます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4448533" y="127191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893940" y="127191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B58D3A-FEB4-41BC-99A8-4ECEE70C83FD}"/>
              </a:ext>
            </a:extLst>
          </p:cNvPr>
          <p:cNvSpPr txBox="1"/>
          <p:nvPr/>
        </p:nvSpPr>
        <p:spPr>
          <a:xfrm>
            <a:off x="3904255" y="1271914"/>
            <a:ext cx="60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12D42C0-17C9-4CB4-B7DD-F5A7E19246F7}"/>
              </a:ext>
            </a:extLst>
          </p:cNvPr>
          <p:cNvSpPr txBox="1"/>
          <p:nvPr/>
        </p:nvSpPr>
        <p:spPr>
          <a:xfrm>
            <a:off x="1434937" y="1271914"/>
            <a:ext cx="765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59C0BE-2365-4BC2-A1C6-380E3043203A}"/>
              </a:ext>
            </a:extLst>
          </p:cNvPr>
          <p:cNvSpPr txBox="1"/>
          <p:nvPr/>
        </p:nvSpPr>
        <p:spPr>
          <a:xfrm>
            <a:off x="2104875" y="1271914"/>
            <a:ext cx="765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CEA154-D547-46C1-93D8-0AECDCF77827}"/>
              </a:ext>
            </a:extLst>
          </p:cNvPr>
          <p:cNvSpPr txBox="1"/>
          <p:nvPr/>
        </p:nvSpPr>
        <p:spPr>
          <a:xfrm>
            <a:off x="2884842" y="1271914"/>
            <a:ext cx="1007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150A19EB-7843-47FD-B2A2-75106C3C51CE}"/>
              </a:ext>
            </a:extLst>
          </p:cNvPr>
          <p:cNvCxnSpPr>
            <a:cxnSpLocks/>
          </p:cNvCxnSpPr>
          <p:nvPr/>
        </p:nvCxnSpPr>
        <p:spPr>
          <a:xfrm>
            <a:off x="1774327" y="5168586"/>
            <a:ext cx="3758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9B394B0-C9B3-4883-970E-D03EA3CF9F6F}"/>
              </a:ext>
            </a:extLst>
          </p:cNvPr>
          <p:cNvCxnSpPr>
            <a:cxnSpLocks/>
          </p:cNvCxnSpPr>
          <p:nvPr/>
        </p:nvCxnSpPr>
        <p:spPr>
          <a:xfrm flipH="1">
            <a:off x="2796466" y="5138119"/>
            <a:ext cx="3582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9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モーターの突起がある方を上にして置き、キャップを外します。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3433337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380430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C17E5C-0FC9-44ED-A246-0EFBA161CF28}"/>
              </a:ext>
            </a:extLst>
          </p:cNvPr>
          <p:cNvSpPr txBox="1"/>
          <p:nvPr/>
        </p:nvSpPr>
        <p:spPr>
          <a:xfrm>
            <a:off x="1839367" y="1273137"/>
            <a:ext cx="683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49AB8D-C00B-4438-962A-6CCF373089FA}"/>
              </a:ext>
            </a:extLst>
          </p:cNvPr>
          <p:cNvSpPr txBox="1"/>
          <p:nvPr/>
        </p:nvSpPr>
        <p:spPr>
          <a:xfrm>
            <a:off x="6158880" y="1273137"/>
            <a:ext cx="518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C5B3EF-4658-4F2E-893A-65B339719D8C}"/>
              </a:ext>
            </a:extLst>
          </p:cNvPr>
          <p:cNvSpPr txBox="1"/>
          <p:nvPr/>
        </p:nvSpPr>
        <p:spPr>
          <a:xfrm>
            <a:off x="3009490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3F05041-5642-43E1-908F-2EC84AB4EB30}"/>
              </a:ext>
            </a:extLst>
          </p:cNvPr>
          <p:cNvGrpSpPr/>
          <p:nvPr/>
        </p:nvGrpSpPr>
        <p:grpSpPr>
          <a:xfrm rot="5400000">
            <a:off x="364247" y="1921111"/>
            <a:ext cx="4114104" cy="4114104"/>
            <a:chOff x="364247" y="1921111"/>
            <a:chExt cx="4114104" cy="4114104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84BEC09C-FCCA-4B97-9DB1-D2EC6E12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64247" y="1921111"/>
              <a:ext cx="4114104" cy="4114104"/>
            </a:xfrm>
            <a:prstGeom prst="rect">
              <a:avLst/>
            </a:prstGeom>
          </p:spPr>
        </p:pic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1EACFBEB-C577-442B-82C8-DB0748FB9507}"/>
                </a:ext>
              </a:extLst>
            </p:cNvPr>
            <p:cNvSpPr/>
            <p:nvPr/>
          </p:nvSpPr>
          <p:spPr>
            <a:xfrm rot="16200000">
              <a:off x="1845735" y="2748886"/>
              <a:ext cx="422529" cy="42839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C000"/>
                </a:solidFill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E899B557-EAB0-4523-8437-65EF191B3FFF}"/>
                </a:ext>
              </a:extLst>
            </p:cNvPr>
            <p:cNvSpPr/>
            <p:nvPr/>
          </p:nvSpPr>
          <p:spPr>
            <a:xfrm rot="16200000">
              <a:off x="1830336" y="4641310"/>
              <a:ext cx="422529" cy="42839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D9D680D6-5AE7-464B-BADB-4B991F37AE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0881" y="2271382"/>
              <a:ext cx="0" cy="4804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398B8F65-C4F9-4652-81B7-AA8E64F7D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7807" y="4163806"/>
              <a:ext cx="0" cy="4804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9886C3CF-FA80-4F8D-9358-2E2378408F08}"/>
                </a:ext>
              </a:extLst>
            </p:cNvPr>
            <p:cNvCxnSpPr>
              <a:cxnSpLocks/>
            </p:cNvCxnSpPr>
            <p:nvPr/>
          </p:nvCxnSpPr>
          <p:spPr>
            <a:xfrm>
              <a:off x="1610881" y="5292749"/>
              <a:ext cx="0" cy="4804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C2503C2-1D80-4FA7-BC1D-116C8D4AABD4}"/>
                </a:ext>
              </a:extLst>
            </p:cNvPr>
            <p:cNvCxnSpPr>
              <a:cxnSpLocks/>
            </p:cNvCxnSpPr>
            <p:nvPr/>
          </p:nvCxnSpPr>
          <p:spPr>
            <a:xfrm>
              <a:off x="1597807" y="3429000"/>
              <a:ext cx="0" cy="4804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978163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4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4384" y="35888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モーターをステーと基本四角：緑に挿し込みます。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362673" y="128701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3EC300-C79A-4B4C-98BD-16E4BF345830}"/>
              </a:ext>
            </a:extLst>
          </p:cNvPr>
          <p:cNvSpPr txBox="1"/>
          <p:nvPr/>
        </p:nvSpPr>
        <p:spPr>
          <a:xfrm>
            <a:off x="4808080" y="128701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367EFF8B-2A60-4F5C-AE6D-654D75A21CDA}"/>
              </a:ext>
            </a:extLst>
          </p:cNvPr>
          <p:cNvSpPr/>
          <p:nvPr/>
        </p:nvSpPr>
        <p:spPr>
          <a:xfrm rot="6048098" flipV="1">
            <a:off x="2978204" y="2980443"/>
            <a:ext cx="1001852" cy="1004850"/>
          </a:xfrm>
          <a:prstGeom prst="arc">
            <a:avLst>
              <a:gd name="adj1" fmla="val 6118796"/>
              <a:gd name="adj2" fmla="val 16744824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A104C05-7A0F-441B-BDE9-DB63A1FFCE68}"/>
              </a:ext>
            </a:extLst>
          </p:cNvPr>
          <p:cNvSpPr txBox="1"/>
          <p:nvPr/>
        </p:nvSpPr>
        <p:spPr>
          <a:xfrm>
            <a:off x="3841306" y="1289428"/>
            <a:ext cx="605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BF9166-67FC-42D7-90C2-8857FC02A53A}"/>
              </a:ext>
            </a:extLst>
          </p:cNvPr>
          <p:cNvSpPr txBox="1"/>
          <p:nvPr/>
        </p:nvSpPr>
        <p:spPr>
          <a:xfrm>
            <a:off x="2821893" y="1289428"/>
            <a:ext cx="1007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4BB89313-8063-4C56-B01A-698DEA1922B6}"/>
              </a:ext>
            </a:extLst>
          </p:cNvPr>
          <p:cNvSpPr/>
          <p:nvPr/>
        </p:nvSpPr>
        <p:spPr>
          <a:xfrm rot="6048098" flipV="1">
            <a:off x="3210083" y="4333197"/>
            <a:ext cx="632262" cy="634155"/>
          </a:xfrm>
          <a:prstGeom prst="arc">
            <a:avLst>
              <a:gd name="adj1" fmla="val 6118796"/>
              <a:gd name="adj2" fmla="val 1733201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A2AFCAF7-099A-44C7-B789-F8D2EE056D09}"/>
              </a:ext>
            </a:extLst>
          </p:cNvPr>
          <p:cNvSpPr/>
          <p:nvPr/>
        </p:nvSpPr>
        <p:spPr>
          <a:xfrm rot="15551902" flipH="1" flipV="1">
            <a:off x="941151" y="3111922"/>
            <a:ext cx="632262" cy="634155"/>
          </a:xfrm>
          <a:prstGeom prst="arc">
            <a:avLst>
              <a:gd name="adj1" fmla="val 6118796"/>
              <a:gd name="adj2" fmla="val 1733201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円弧 35">
            <a:extLst>
              <a:ext uri="{FF2B5EF4-FFF2-40B4-BE49-F238E27FC236}">
                <a16:creationId xmlns:a16="http://schemas.microsoft.com/office/drawing/2014/main" id="{4B9D1D26-5741-479B-B5A8-6533EB9FDA1D}"/>
              </a:ext>
            </a:extLst>
          </p:cNvPr>
          <p:cNvSpPr/>
          <p:nvPr/>
        </p:nvSpPr>
        <p:spPr>
          <a:xfrm rot="15551902" flipH="1" flipV="1">
            <a:off x="776787" y="4147848"/>
            <a:ext cx="1001852" cy="1004850"/>
          </a:xfrm>
          <a:prstGeom prst="arc">
            <a:avLst>
              <a:gd name="adj1" fmla="val 6118796"/>
              <a:gd name="adj2" fmla="val 16744824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91D68A3-5DD0-4D6B-86F4-193ED7D2F5C7}"/>
              </a:ext>
            </a:extLst>
          </p:cNvPr>
          <p:cNvSpPr txBox="1"/>
          <p:nvPr/>
        </p:nvSpPr>
        <p:spPr>
          <a:xfrm>
            <a:off x="6213594" y="5619717"/>
            <a:ext cx="2753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コードが内側になるようにしよう！</a:t>
            </a:r>
            <a:endParaRPr kumimoji="1" lang="en-US" altLang="ja-JP" sz="1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F676BD-5F18-4211-8234-9661B3F3C934}"/>
              </a:ext>
            </a:extLst>
          </p:cNvPr>
          <p:cNvSpPr txBox="1"/>
          <p:nvPr/>
        </p:nvSpPr>
        <p:spPr>
          <a:xfrm>
            <a:off x="6748280" y="5654045"/>
            <a:ext cx="6425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うちがわ</a:t>
            </a:r>
          </a:p>
        </p:txBody>
      </p:sp>
    </p:spTree>
    <p:extLst>
      <p:ext uri="{BB962C8B-B14F-4D97-AF65-F5344CB8AC3E}">
        <p14:creationId xmlns:p14="http://schemas.microsoft.com/office/powerpoint/2010/main" val="184702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基本四角：緑と丸（目玉）のブロックを組み合わせて支柱を作ります。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4500920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946327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ACD6A95-53F9-43EA-8A9A-A2340A4D4E86}"/>
              </a:ext>
            </a:extLst>
          </p:cNvPr>
          <p:cNvSpPr txBox="1"/>
          <p:nvPr/>
        </p:nvSpPr>
        <p:spPr>
          <a:xfrm>
            <a:off x="460051" y="1273137"/>
            <a:ext cx="966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C17E5C-0FC9-44ED-A246-0EFBA161CF28}"/>
              </a:ext>
            </a:extLst>
          </p:cNvPr>
          <p:cNvSpPr txBox="1"/>
          <p:nvPr/>
        </p:nvSpPr>
        <p:spPr>
          <a:xfrm>
            <a:off x="1452234" y="1273137"/>
            <a:ext cx="622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9C81698-B48A-414B-BD0E-3F72A6B31ED3}"/>
              </a:ext>
            </a:extLst>
          </p:cNvPr>
          <p:cNvSpPr txBox="1"/>
          <p:nvPr/>
        </p:nvSpPr>
        <p:spPr>
          <a:xfrm>
            <a:off x="2487051" y="1273137"/>
            <a:ext cx="622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1E4BD-BB56-40A8-88BF-C28835F67D87}"/>
              </a:ext>
            </a:extLst>
          </p:cNvPr>
          <p:cNvSpPr txBox="1"/>
          <p:nvPr/>
        </p:nvSpPr>
        <p:spPr>
          <a:xfrm>
            <a:off x="1986291" y="12741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87ADC11-02C3-4057-B2C4-0D1C44673A12}"/>
              </a:ext>
            </a:extLst>
          </p:cNvPr>
          <p:cNvCxnSpPr>
            <a:cxnSpLocks/>
          </p:cNvCxnSpPr>
          <p:nvPr/>
        </p:nvCxnSpPr>
        <p:spPr>
          <a:xfrm flipH="1" flipV="1">
            <a:off x="1653582" y="4287914"/>
            <a:ext cx="347641" cy="285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DBA095E-8D7D-4CFA-8DFE-1429F28039B6}"/>
              </a:ext>
            </a:extLst>
          </p:cNvPr>
          <p:cNvCxnSpPr>
            <a:cxnSpLocks/>
          </p:cNvCxnSpPr>
          <p:nvPr/>
        </p:nvCxnSpPr>
        <p:spPr>
          <a:xfrm flipH="1" flipV="1">
            <a:off x="2762368" y="4990730"/>
            <a:ext cx="347641" cy="285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C1B0A2-B40D-47A7-AD7F-B4E7BD3F7F88}"/>
              </a:ext>
            </a:extLst>
          </p:cNvPr>
          <p:cNvSpPr txBox="1"/>
          <p:nvPr/>
        </p:nvSpPr>
        <p:spPr>
          <a:xfrm>
            <a:off x="5815592" y="1273137"/>
            <a:ext cx="807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しちゅう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E3A90B-D9F6-40EC-8D11-2942687A7B16}"/>
              </a:ext>
            </a:extLst>
          </p:cNvPr>
          <p:cNvSpPr txBox="1"/>
          <p:nvPr/>
        </p:nvSpPr>
        <p:spPr>
          <a:xfrm>
            <a:off x="6556020" y="127313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01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r>
              <a:rPr lang="ja-JP" altLang="en-US" dirty="0"/>
              <a:t>本日のミッション！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ロボットを組み立てよう！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  <a:endParaRPr lang="en-US" altLang="ja-JP" dirty="0"/>
          </a:p>
          <a:p>
            <a:r>
              <a:rPr lang="ja-JP" altLang="en-US" dirty="0"/>
              <a:t>ロボットを動かそう！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524182" y="1544533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81BC48-636C-4825-BE22-2542367F2F66}"/>
              </a:ext>
            </a:extLst>
          </p:cNvPr>
          <p:cNvSpPr txBox="1"/>
          <p:nvPr/>
        </p:nvSpPr>
        <p:spPr>
          <a:xfrm>
            <a:off x="143166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7DEC44-13E8-4CA2-99CD-A478C5EBC2EE}"/>
              </a:ext>
            </a:extLst>
          </p:cNvPr>
          <p:cNvSpPr txBox="1"/>
          <p:nvPr/>
        </p:nvSpPr>
        <p:spPr>
          <a:xfrm>
            <a:off x="2018980" y="3114952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CB03BA-F1FF-4B7F-AD4C-DAC852A9C2CE}"/>
              </a:ext>
            </a:extLst>
          </p:cNvPr>
          <p:cNvSpPr txBox="1"/>
          <p:nvPr/>
        </p:nvSpPr>
        <p:spPr>
          <a:xfrm>
            <a:off x="191924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DD778B-0F43-4E3E-92BF-C5E65768A0C9}"/>
              </a:ext>
            </a:extLst>
          </p:cNvPr>
          <p:cNvSpPr txBox="1"/>
          <p:nvPr/>
        </p:nvSpPr>
        <p:spPr>
          <a:xfrm>
            <a:off x="1431665" y="3911933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01E4F22-8CD3-4045-8A04-AE4529387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34" y="2166672"/>
            <a:ext cx="4322909" cy="41405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2E8DE9-300C-4256-B1EE-E908B470B635}"/>
              </a:ext>
            </a:extLst>
          </p:cNvPr>
          <p:cNvSpPr txBox="1"/>
          <p:nvPr/>
        </p:nvSpPr>
        <p:spPr>
          <a:xfrm>
            <a:off x="493338" y="1221580"/>
            <a:ext cx="6377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ブロックギヤ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とギヤ用タイヤゴムを組み合わせます。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BF81E1-0E70-4950-9999-A26901D61E52}"/>
              </a:ext>
            </a:extLst>
          </p:cNvPr>
          <p:cNvSpPr txBox="1"/>
          <p:nvPr/>
        </p:nvSpPr>
        <p:spPr>
          <a:xfrm>
            <a:off x="2816452" y="1268450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79F938-A725-4A42-A0EB-F9B6D95CF1A3}"/>
              </a:ext>
            </a:extLst>
          </p:cNvPr>
          <p:cNvSpPr txBox="1"/>
          <p:nvPr/>
        </p:nvSpPr>
        <p:spPr>
          <a:xfrm>
            <a:off x="4422341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6295367-9849-40BC-AA02-2C09DE5AD640}"/>
              </a:ext>
            </a:extLst>
          </p:cNvPr>
          <p:cNvSpPr txBox="1"/>
          <p:nvPr/>
        </p:nvSpPr>
        <p:spPr>
          <a:xfrm>
            <a:off x="4863700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910EA80-005B-4106-A5AA-DE7B1F9B9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12" y="4657277"/>
            <a:ext cx="4341182" cy="163817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3259031-D83A-4068-9B1A-52CD0E58A8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12" y="2166672"/>
            <a:ext cx="4341182" cy="2443301"/>
          </a:xfrm>
          <a:prstGeom prst="rect">
            <a:avLst/>
          </a:prstGeom>
        </p:spPr>
      </p:pic>
      <p:sp>
        <p:nvSpPr>
          <p:cNvPr id="35" name="矢印: 右 34">
            <a:extLst>
              <a:ext uri="{FF2B5EF4-FFF2-40B4-BE49-F238E27FC236}">
                <a16:creationId xmlns:a16="http://schemas.microsoft.com/office/drawing/2014/main" id="{5EF347EA-76BB-4C40-9ED7-003D7A9CD570}"/>
              </a:ext>
            </a:extLst>
          </p:cNvPr>
          <p:cNvSpPr/>
          <p:nvPr/>
        </p:nvSpPr>
        <p:spPr>
          <a:xfrm>
            <a:off x="4185152" y="323959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416339E0-66FE-419D-8373-E9C9A2C80A81}"/>
              </a:ext>
            </a:extLst>
          </p:cNvPr>
          <p:cNvSpPr/>
          <p:nvPr/>
        </p:nvSpPr>
        <p:spPr>
          <a:xfrm rot="5400000">
            <a:off x="6409011" y="448731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7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2867843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先ほどはずした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モーターの回転パーツをブロックギヤ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66B7994-5815-46E7-BDAC-FB8BA0DC3C12}"/>
              </a:ext>
            </a:extLst>
          </p:cNvPr>
          <p:cNvSpPr txBox="1"/>
          <p:nvPr/>
        </p:nvSpPr>
        <p:spPr>
          <a:xfrm>
            <a:off x="6702583" y="126425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7147990" y="126425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C17E5C-0FC9-44ED-A246-0EFBA161CF28}"/>
              </a:ext>
            </a:extLst>
          </p:cNvPr>
          <p:cNvSpPr txBox="1"/>
          <p:nvPr/>
        </p:nvSpPr>
        <p:spPr>
          <a:xfrm>
            <a:off x="364247" y="1267889"/>
            <a:ext cx="518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E94243-D78B-4AAB-89A3-E0D767AC5508}"/>
              </a:ext>
            </a:extLst>
          </p:cNvPr>
          <p:cNvSpPr txBox="1"/>
          <p:nvPr/>
        </p:nvSpPr>
        <p:spPr>
          <a:xfrm>
            <a:off x="3420032" y="1267889"/>
            <a:ext cx="745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D32B531-F3DB-43D5-B89E-4FCA97D11D20}"/>
              </a:ext>
            </a:extLst>
          </p:cNvPr>
          <p:cNvCxnSpPr>
            <a:cxnSpLocks/>
          </p:cNvCxnSpPr>
          <p:nvPr/>
        </p:nvCxnSpPr>
        <p:spPr>
          <a:xfrm flipH="1" flipV="1">
            <a:off x="1426686" y="3737499"/>
            <a:ext cx="171122" cy="109195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14EB939-D83D-40A0-9BA1-BF856BA9EC47}"/>
              </a:ext>
            </a:extLst>
          </p:cNvPr>
          <p:cNvCxnSpPr>
            <a:cxnSpLocks/>
          </p:cNvCxnSpPr>
          <p:nvPr/>
        </p:nvCxnSpPr>
        <p:spPr>
          <a:xfrm flipH="1" flipV="1">
            <a:off x="3293616" y="3737499"/>
            <a:ext cx="170718" cy="1182211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79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429713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モーターにタイヤを、基本四角：緑に支柱を挿し込みます。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075679" y="1269051"/>
            <a:ext cx="602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3EC300-C79A-4B4C-98BD-16E4BF345830}"/>
              </a:ext>
            </a:extLst>
          </p:cNvPr>
          <p:cNvSpPr txBox="1"/>
          <p:nvPr/>
        </p:nvSpPr>
        <p:spPr>
          <a:xfrm>
            <a:off x="3066554" y="1269051"/>
            <a:ext cx="993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59A03C-9040-4D1A-BFC4-9F76B3F3898D}"/>
              </a:ext>
            </a:extLst>
          </p:cNvPr>
          <p:cNvSpPr txBox="1"/>
          <p:nvPr/>
        </p:nvSpPr>
        <p:spPr>
          <a:xfrm>
            <a:off x="5308789" y="126905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8918C7E-8996-45E9-8FA6-F0C6F701C0B4}"/>
              </a:ext>
            </a:extLst>
          </p:cNvPr>
          <p:cNvSpPr txBox="1"/>
          <p:nvPr/>
        </p:nvSpPr>
        <p:spPr>
          <a:xfrm>
            <a:off x="5754196" y="126905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127C71-D20A-4125-A3D2-FEF77096C6CE}"/>
              </a:ext>
            </a:extLst>
          </p:cNvPr>
          <p:cNvSpPr txBox="1"/>
          <p:nvPr/>
        </p:nvSpPr>
        <p:spPr>
          <a:xfrm>
            <a:off x="4606436" y="1269051"/>
            <a:ext cx="720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しちゅう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B9B000C7-1AB1-44E1-B141-10D22B6B3E07}"/>
              </a:ext>
            </a:extLst>
          </p:cNvPr>
          <p:cNvCxnSpPr>
            <a:cxnSpLocks/>
          </p:cNvCxnSpPr>
          <p:nvPr/>
        </p:nvCxnSpPr>
        <p:spPr>
          <a:xfrm>
            <a:off x="1962108" y="2442693"/>
            <a:ext cx="337209" cy="513571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95C5A71-59EF-43FE-AED1-F6EEA709B632}"/>
              </a:ext>
            </a:extLst>
          </p:cNvPr>
          <p:cNvCxnSpPr>
            <a:cxnSpLocks/>
          </p:cNvCxnSpPr>
          <p:nvPr/>
        </p:nvCxnSpPr>
        <p:spPr>
          <a:xfrm flipH="1" flipV="1">
            <a:off x="3409025" y="4385569"/>
            <a:ext cx="381740" cy="6125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弧 28">
            <a:extLst>
              <a:ext uri="{FF2B5EF4-FFF2-40B4-BE49-F238E27FC236}">
                <a16:creationId xmlns:a16="http://schemas.microsoft.com/office/drawing/2014/main" id="{FC5BAF5E-E4CE-45D2-8E19-325E216612A3}"/>
              </a:ext>
            </a:extLst>
          </p:cNvPr>
          <p:cNvSpPr/>
          <p:nvPr/>
        </p:nvSpPr>
        <p:spPr>
          <a:xfrm rot="16200000" flipH="1" flipV="1">
            <a:off x="1072108" y="4208280"/>
            <a:ext cx="354578" cy="354578"/>
          </a:xfrm>
          <a:prstGeom prst="arc">
            <a:avLst>
              <a:gd name="adj1" fmla="val 5371702"/>
              <a:gd name="adj2" fmla="val 16334640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018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039716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作ったパーツを裏返します。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404561" y="127792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3EC300-C79A-4B4C-98BD-16E4BF345830}"/>
              </a:ext>
            </a:extLst>
          </p:cNvPr>
          <p:cNvSpPr txBox="1"/>
          <p:nvPr/>
        </p:nvSpPr>
        <p:spPr>
          <a:xfrm>
            <a:off x="1918819" y="1277929"/>
            <a:ext cx="823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うらがえ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367EFF8B-2A60-4F5C-AE6D-654D75A21CDA}"/>
              </a:ext>
            </a:extLst>
          </p:cNvPr>
          <p:cNvSpPr/>
          <p:nvPr/>
        </p:nvSpPr>
        <p:spPr>
          <a:xfrm rot="19338646" flipH="1" flipV="1">
            <a:off x="550517" y="3282432"/>
            <a:ext cx="2379215" cy="2379215"/>
          </a:xfrm>
          <a:prstGeom prst="arc">
            <a:avLst>
              <a:gd name="adj1" fmla="val 5371702"/>
              <a:gd name="adj2" fmla="val 16334640"/>
            </a:avLst>
          </a:prstGeom>
          <a:ln w="34925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1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9616F3A2-289E-46D7-A5EB-2925E7EBA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55" y="2191357"/>
            <a:ext cx="3544710" cy="354471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AA41ECB-9DCF-466D-ABA9-8BF9A04DC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4937" y="2172426"/>
            <a:ext cx="3544710" cy="3544710"/>
          </a:xfrm>
          <a:prstGeom prst="rect">
            <a:avLst/>
          </a:prstGeom>
        </p:spPr>
      </p:pic>
      <p:sp>
        <p:nvSpPr>
          <p:cNvPr id="38" name="矢印: 右 37">
            <a:extLst>
              <a:ext uri="{FF2B5EF4-FFF2-40B4-BE49-F238E27FC236}">
                <a16:creationId xmlns:a16="http://schemas.microsoft.com/office/drawing/2014/main" id="{52FFFF43-2AC6-4D7C-B2EC-7435C82D4BD7}"/>
              </a:ext>
            </a:extLst>
          </p:cNvPr>
          <p:cNvSpPr/>
          <p:nvPr/>
        </p:nvSpPr>
        <p:spPr>
          <a:xfrm>
            <a:off x="4222238" y="352325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B785C8F-6A72-4758-BDBD-B6D19311DFE4}"/>
              </a:ext>
            </a:extLst>
          </p:cNvPr>
          <p:cNvSpPr txBox="1"/>
          <p:nvPr/>
        </p:nvSpPr>
        <p:spPr>
          <a:xfrm>
            <a:off x="504355" y="1121931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メインユニットの保護キャップを外します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063AC31-30A9-44F3-A954-209C45C3B6CE}"/>
              </a:ext>
            </a:extLst>
          </p:cNvPr>
          <p:cNvSpPr txBox="1"/>
          <p:nvPr/>
        </p:nvSpPr>
        <p:spPr>
          <a:xfrm>
            <a:off x="2366200" y="1194161"/>
            <a:ext cx="530386" cy="24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ほご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678A616-652E-4B51-87D6-9623CEF6AD79}"/>
              </a:ext>
            </a:extLst>
          </p:cNvPr>
          <p:cNvCxnSpPr>
            <a:cxnSpLocks/>
          </p:cNvCxnSpPr>
          <p:nvPr/>
        </p:nvCxnSpPr>
        <p:spPr>
          <a:xfrm flipH="1" flipV="1">
            <a:off x="2920754" y="2981719"/>
            <a:ext cx="385936" cy="5437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DC5841B-1A6E-447C-87F2-0D80B4D820BE}"/>
              </a:ext>
            </a:extLst>
          </p:cNvPr>
          <p:cNvCxnSpPr>
            <a:cxnSpLocks/>
          </p:cNvCxnSpPr>
          <p:nvPr/>
        </p:nvCxnSpPr>
        <p:spPr>
          <a:xfrm>
            <a:off x="3361951" y="3608604"/>
            <a:ext cx="310718" cy="443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DA993D3-F9A2-4F57-964A-B807BB3482BA}"/>
              </a:ext>
            </a:extLst>
          </p:cNvPr>
          <p:cNvSpPr txBox="1"/>
          <p:nvPr/>
        </p:nvSpPr>
        <p:spPr>
          <a:xfrm>
            <a:off x="3884887" y="1179054"/>
            <a:ext cx="530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906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FB8A72-C955-48CB-BB4A-7B0BAB75859A}"/>
              </a:ext>
            </a:extLst>
          </p:cNvPr>
          <p:cNvSpPr txBox="1"/>
          <p:nvPr/>
        </p:nvSpPr>
        <p:spPr>
          <a:xfrm>
            <a:off x="504355" y="1214696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D737D1-CC3D-4307-8CAB-6A28F39EAECC}"/>
              </a:ext>
            </a:extLst>
          </p:cNvPr>
          <p:cNvSpPr txBox="1"/>
          <p:nvPr/>
        </p:nvSpPr>
        <p:spPr>
          <a:xfrm>
            <a:off x="401770" y="1257015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ABBF798-3C37-4B7B-AB5E-E36E686C1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075" y="2024582"/>
            <a:ext cx="2785966" cy="27859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DC61F8E-DE74-4801-8594-275B8380B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301" y="2024582"/>
            <a:ext cx="2785966" cy="27859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0A73BE5-0B66-4C7A-B344-3896CA4C2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0527" y="2024582"/>
            <a:ext cx="2785966" cy="2785966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C509E988-6DBE-4AC2-9C1F-70231F6464ED}"/>
              </a:ext>
            </a:extLst>
          </p:cNvPr>
          <p:cNvSpPr/>
          <p:nvPr/>
        </p:nvSpPr>
        <p:spPr>
          <a:xfrm>
            <a:off x="2673316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0077DE68-7954-4572-B002-D2FD85A93F4D}"/>
              </a:ext>
            </a:extLst>
          </p:cNvPr>
          <p:cNvSpPr/>
          <p:nvPr/>
        </p:nvSpPr>
        <p:spPr>
          <a:xfrm>
            <a:off x="5693306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BE4E889-15E2-4FAF-8AFB-66363D8EF970}"/>
              </a:ext>
            </a:extLst>
          </p:cNvPr>
          <p:cNvCxnSpPr>
            <a:cxnSpLocks/>
          </p:cNvCxnSpPr>
          <p:nvPr/>
        </p:nvCxnSpPr>
        <p:spPr>
          <a:xfrm>
            <a:off x="2408123" y="2729217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BEFF9822-B934-4084-A0C1-8C799B0FBB6C}"/>
              </a:ext>
            </a:extLst>
          </p:cNvPr>
          <p:cNvCxnSpPr>
            <a:cxnSpLocks/>
          </p:cNvCxnSpPr>
          <p:nvPr/>
        </p:nvCxnSpPr>
        <p:spPr>
          <a:xfrm>
            <a:off x="5450889" y="2943761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02F845-3597-483C-93B1-7E2B0D2192B1}"/>
              </a:ext>
            </a:extLst>
          </p:cNvPr>
          <p:cNvSpPr txBox="1"/>
          <p:nvPr/>
        </p:nvSpPr>
        <p:spPr>
          <a:xfrm>
            <a:off x="2102982" y="12708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D53900-737D-46DA-8CA5-E789E2553201}"/>
              </a:ext>
            </a:extLst>
          </p:cNvPr>
          <p:cNvSpPr txBox="1"/>
          <p:nvPr/>
        </p:nvSpPr>
        <p:spPr>
          <a:xfrm>
            <a:off x="2546009" y="12556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863D2019-3570-4A2F-988E-17CCA5BE3F98}"/>
              </a:ext>
            </a:extLst>
          </p:cNvPr>
          <p:cNvSpPr/>
          <p:nvPr/>
        </p:nvSpPr>
        <p:spPr>
          <a:xfrm>
            <a:off x="2102982" y="5191464"/>
            <a:ext cx="3987100" cy="1212849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2696133-69CD-4EB2-B73D-793AF256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88" y="5161636"/>
            <a:ext cx="1064481" cy="1696364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2415BE2-456E-42B5-8A53-B9B8E4D51302}"/>
              </a:ext>
            </a:extLst>
          </p:cNvPr>
          <p:cNvGrpSpPr/>
          <p:nvPr/>
        </p:nvGrpSpPr>
        <p:grpSpPr>
          <a:xfrm>
            <a:off x="2210424" y="5279792"/>
            <a:ext cx="3950103" cy="1015663"/>
            <a:chOff x="1074659" y="5295285"/>
            <a:chExt cx="3950103" cy="1015663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8E518FD-8623-4292-A689-BA66C80B66E0}"/>
                </a:ext>
              </a:extLst>
            </p:cNvPr>
            <p:cNvSpPr txBox="1"/>
            <p:nvPr/>
          </p:nvSpPr>
          <p:spPr>
            <a:xfrm>
              <a:off x="1116084" y="5295285"/>
              <a:ext cx="390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挿し込むときは少し強い力が必要だよ。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端子を傷つけないように注意しよう！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C88B641-A916-44F4-B5A1-DFF027CBDACA}"/>
                </a:ext>
              </a:extLst>
            </p:cNvPr>
            <p:cNvSpPr txBox="1"/>
            <p:nvPr/>
          </p:nvSpPr>
          <p:spPr>
            <a:xfrm>
              <a:off x="3272346" y="5357493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1525AF1-ACA6-48ED-AEE7-34CB4666BBBF}"/>
                </a:ext>
              </a:extLst>
            </p:cNvPr>
            <p:cNvSpPr txBox="1"/>
            <p:nvPr/>
          </p:nvSpPr>
          <p:spPr>
            <a:xfrm>
              <a:off x="1179395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5ED77E6-5E2A-49D9-A7AB-0BAD5C7B209F}"/>
                </a:ext>
              </a:extLst>
            </p:cNvPr>
            <p:cNvSpPr txBox="1"/>
            <p:nvPr/>
          </p:nvSpPr>
          <p:spPr>
            <a:xfrm>
              <a:off x="252125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14ACCE7-FD36-4EDB-9D77-1D694F49E134}"/>
                </a:ext>
              </a:extLst>
            </p:cNvPr>
            <p:cNvSpPr txBox="1"/>
            <p:nvPr/>
          </p:nvSpPr>
          <p:spPr>
            <a:xfrm>
              <a:off x="1564174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234AEE4-BAF1-4892-ADA9-64B8CEBB1F10}"/>
                </a:ext>
              </a:extLst>
            </p:cNvPr>
            <p:cNvSpPr txBox="1"/>
            <p:nvPr/>
          </p:nvSpPr>
          <p:spPr>
            <a:xfrm>
              <a:off x="292066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つよ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0B832BC-F14C-413C-854F-59F72EE93468}"/>
                </a:ext>
              </a:extLst>
            </p:cNvPr>
            <p:cNvSpPr txBox="1"/>
            <p:nvPr/>
          </p:nvSpPr>
          <p:spPr>
            <a:xfrm>
              <a:off x="3726711" y="535749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7D0CCAB-2222-491C-B59E-8E4E1A786C7D}"/>
                </a:ext>
              </a:extLst>
            </p:cNvPr>
            <p:cNvSpPr txBox="1"/>
            <p:nvPr/>
          </p:nvSpPr>
          <p:spPr>
            <a:xfrm>
              <a:off x="1074659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たんし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DA9FDF1-D14D-488A-9862-7B7B04564CB1}"/>
                </a:ext>
              </a:extLst>
            </p:cNvPr>
            <p:cNvSpPr txBox="1"/>
            <p:nvPr/>
          </p:nvSpPr>
          <p:spPr>
            <a:xfrm>
              <a:off x="1730401" y="582816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きず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ECD5BBA-3179-4396-810D-4EE60F1230CE}"/>
                </a:ext>
              </a:extLst>
            </p:cNvPr>
            <p:cNvSpPr txBox="1"/>
            <p:nvPr/>
          </p:nvSpPr>
          <p:spPr>
            <a:xfrm>
              <a:off x="3272346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75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34039" y="284427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A14AD3-D0AD-4645-8B0D-2B6C9C9D1179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拡張ユニットとフレームを組み合わせます。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A1160B1-B579-47E5-8610-48A57971D2EB}"/>
              </a:ext>
            </a:extLst>
          </p:cNvPr>
          <p:cNvSpPr txBox="1"/>
          <p:nvPr/>
        </p:nvSpPr>
        <p:spPr>
          <a:xfrm>
            <a:off x="3148026" y="126481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B834663-9615-4BA3-A608-695B02E9BDD0}"/>
              </a:ext>
            </a:extLst>
          </p:cNvPr>
          <p:cNvSpPr txBox="1"/>
          <p:nvPr/>
        </p:nvSpPr>
        <p:spPr>
          <a:xfrm>
            <a:off x="3577769" y="126481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B8AFF80-C97E-48DF-986A-653264CA9F05}"/>
              </a:ext>
            </a:extLst>
          </p:cNvPr>
          <p:cNvSpPr txBox="1"/>
          <p:nvPr/>
        </p:nvSpPr>
        <p:spPr>
          <a:xfrm>
            <a:off x="291840" y="1272597"/>
            <a:ext cx="83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56674668-F636-4E33-B407-514C7E016F0A}"/>
              </a:ext>
            </a:extLst>
          </p:cNvPr>
          <p:cNvSpPr/>
          <p:nvPr/>
        </p:nvSpPr>
        <p:spPr>
          <a:xfrm rot="14120847">
            <a:off x="986793" y="2277263"/>
            <a:ext cx="1500466" cy="191258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9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フレームの組み立て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060084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4675615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223504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：黄を拡張ユニットに挿し込みます。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CBD8B31-89FC-4FC3-A4CB-A157C26D9DF7}"/>
              </a:ext>
            </a:extLst>
          </p:cNvPr>
          <p:cNvSpPr txBox="1"/>
          <p:nvPr/>
        </p:nvSpPr>
        <p:spPr>
          <a:xfrm>
            <a:off x="1517177" y="1295894"/>
            <a:ext cx="311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3520890" y="129564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3950633" y="129564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4682B49-2FD4-495E-85BF-6F59E6499B87}"/>
              </a:ext>
            </a:extLst>
          </p:cNvPr>
          <p:cNvSpPr txBox="1"/>
          <p:nvPr/>
        </p:nvSpPr>
        <p:spPr>
          <a:xfrm>
            <a:off x="1846868" y="1295893"/>
            <a:ext cx="823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円弧 16">
            <a:extLst>
              <a:ext uri="{FF2B5EF4-FFF2-40B4-BE49-F238E27FC236}">
                <a16:creationId xmlns:a16="http://schemas.microsoft.com/office/drawing/2014/main" id="{1D00D3A8-4139-4FC0-AF14-1911D39C2528}"/>
              </a:ext>
            </a:extLst>
          </p:cNvPr>
          <p:cNvSpPr/>
          <p:nvPr/>
        </p:nvSpPr>
        <p:spPr>
          <a:xfrm rot="2261354" flipV="1">
            <a:off x="1167661" y="2997496"/>
            <a:ext cx="716541" cy="716541"/>
          </a:xfrm>
          <a:prstGeom prst="arc">
            <a:avLst>
              <a:gd name="adj1" fmla="val 9551894"/>
              <a:gd name="adj2" fmla="val 16334640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8" name="円弧 17">
            <a:extLst>
              <a:ext uri="{FF2B5EF4-FFF2-40B4-BE49-F238E27FC236}">
                <a16:creationId xmlns:a16="http://schemas.microsoft.com/office/drawing/2014/main" id="{15E23E78-6674-4802-B343-2EF9786EBC64}"/>
              </a:ext>
            </a:extLst>
          </p:cNvPr>
          <p:cNvSpPr/>
          <p:nvPr/>
        </p:nvSpPr>
        <p:spPr>
          <a:xfrm rot="2261354" flipV="1">
            <a:off x="2719132" y="3975738"/>
            <a:ext cx="241483" cy="242431"/>
          </a:xfrm>
          <a:prstGeom prst="arc">
            <a:avLst>
              <a:gd name="adj1" fmla="val 5845365"/>
              <a:gd name="adj2" fmla="val 16334640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42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45B4D4-A2CA-441E-B216-54CC68443F02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18AD38-0ABB-4F3A-B19D-6E83147A2C81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"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0528" y="3205005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4838900" y="127466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5268643" y="127466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99C5F12-06FF-4AE9-908E-3F837F5F1980}"/>
              </a:ext>
            </a:extLst>
          </p:cNvPr>
          <p:cNvSpPr txBox="1"/>
          <p:nvPr/>
        </p:nvSpPr>
        <p:spPr>
          <a:xfrm>
            <a:off x="1372061" y="1274667"/>
            <a:ext cx="838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12FE7F-EE6F-4B2A-A6A1-CAEDA3E244FA}"/>
              </a:ext>
            </a:extLst>
          </p:cNvPr>
          <p:cNvSpPr txBox="1"/>
          <p:nvPr/>
        </p:nvSpPr>
        <p:spPr>
          <a:xfrm>
            <a:off x="3178040" y="1274667"/>
            <a:ext cx="561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63C44AE-E38B-4875-9FE9-E0C779C02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87189" y="4986565"/>
            <a:ext cx="1844801" cy="1844801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118D02B-2D2D-4120-841D-DAD68CE87B43}"/>
              </a:ext>
            </a:extLst>
          </p:cNvPr>
          <p:cNvSpPr txBox="1"/>
          <p:nvPr/>
        </p:nvSpPr>
        <p:spPr>
          <a:xfrm>
            <a:off x="3570021" y="6234106"/>
            <a:ext cx="294225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同じパーツをもうひとつ作ろう！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A88D8C-9C8E-4F47-9646-6C7BADE3B53C}"/>
              </a:ext>
            </a:extLst>
          </p:cNvPr>
          <p:cNvSpPr txBox="1"/>
          <p:nvPr/>
        </p:nvSpPr>
        <p:spPr>
          <a:xfrm>
            <a:off x="5474505" y="6271097"/>
            <a:ext cx="4554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A09C92-7B0C-4446-B946-B87CD325F798}"/>
              </a:ext>
            </a:extLst>
          </p:cNvPr>
          <p:cNvSpPr txBox="1"/>
          <p:nvPr/>
        </p:nvSpPr>
        <p:spPr>
          <a:xfrm>
            <a:off x="3524503" y="6274559"/>
            <a:ext cx="455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おな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965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32605" y="2738516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サーボモーターとパーツを組み合わせます。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3142698" y="129324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3572441" y="129324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E9425D3-F11E-4C81-886A-E295701FEDC3}"/>
              </a:ext>
            </a:extLst>
          </p:cNvPr>
          <p:cNvCxnSpPr>
            <a:cxnSpLocks/>
          </p:cNvCxnSpPr>
          <p:nvPr/>
        </p:nvCxnSpPr>
        <p:spPr>
          <a:xfrm flipV="1">
            <a:off x="773429" y="3866142"/>
            <a:ext cx="0" cy="427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06EE76-3A40-496C-A82D-D7AACEE1C1E3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CBB5AF98-F6C0-4404-8B26-EF203244C555}"/>
              </a:ext>
            </a:extLst>
          </p:cNvPr>
          <p:cNvGrpSpPr/>
          <p:nvPr/>
        </p:nvGrpSpPr>
        <p:grpSpPr>
          <a:xfrm>
            <a:off x="1607490" y="1937952"/>
            <a:ext cx="1806625" cy="916350"/>
            <a:chOff x="423250" y="5118865"/>
            <a:chExt cx="1806625" cy="916350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17CA03E-5DC3-48C7-8D6D-F491BA53698F}"/>
                </a:ext>
              </a:extLst>
            </p:cNvPr>
            <p:cNvSpPr txBox="1"/>
            <p:nvPr/>
          </p:nvSpPr>
          <p:spPr>
            <a:xfrm>
              <a:off x="423250" y="5118865"/>
              <a:ext cx="1806625" cy="9163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CED7259F-8BFD-472A-ABC0-52EC4BAB5F67}"/>
                </a:ext>
              </a:extLst>
            </p:cNvPr>
            <p:cNvSpPr txBox="1"/>
            <p:nvPr/>
          </p:nvSpPr>
          <p:spPr>
            <a:xfrm>
              <a:off x="520985" y="5601317"/>
              <a:ext cx="57404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B499EF6-E756-46A9-B0CC-C82C3D533F70}"/>
                </a:ext>
              </a:extLst>
            </p:cNvPr>
            <p:cNvSpPr txBox="1"/>
            <p:nvPr/>
          </p:nvSpPr>
          <p:spPr>
            <a:xfrm>
              <a:off x="984894" y="5592614"/>
              <a:ext cx="711150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F98917C-FA48-48DE-ACC9-82FE6804F995}"/>
                </a:ext>
              </a:extLst>
            </p:cNvPr>
            <p:cNvSpPr txBox="1"/>
            <p:nvPr/>
          </p:nvSpPr>
          <p:spPr>
            <a:xfrm>
              <a:off x="861283" y="5158717"/>
              <a:ext cx="93055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8" name="楕円 47">
            <a:extLst>
              <a:ext uri="{FF2B5EF4-FFF2-40B4-BE49-F238E27FC236}">
                <a16:creationId xmlns:a16="http://schemas.microsoft.com/office/drawing/2014/main" id="{1E2458D3-7CBC-4792-BED5-FC8D3C9D1425}"/>
              </a:ext>
            </a:extLst>
          </p:cNvPr>
          <p:cNvSpPr/>
          <p:nvPr/>
        </p:nvSpPr>
        <p:spPr>
          <a:xfrm>
            <a:off x="1742775" y="3017150"/>
            <a:ext cx="544798" cy="85091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B08ECDDB-18CE-48D2-AA61-876366DD8015}"/>
              </a:ext>
            </a:extLst>
          </p:cNvPr>
          <p:cNvGrpSpPr/>
          <p:nvPr/>
        </p:nvGrpSpPr>
        <p:grpSpPr>
          <a:xfrm>
            <a:off x="1369499" y="5479349"/>
            <a:ext cx="2282606" cy="442429"/>
            <a:chOff x="682536" y="6294740"/>
            <a:chExt cx="2282606" cy="442429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5CB275ED-BB2A-43BD-8A0C-13F1BC476069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コードが下になるように！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7A056ED-4A58-4E3C-B316-E6A3B1CA8EDE}"/>
                </a:ext>
              </a:extLst>
            </p:cNvPr>
            <p:cNvSpPr txBox="1"/>
            <p:nvPr/>
          </p:nvSpPr>
          <p:spPr>
            <a:xfrm>
              <a:off x="1384465" y="6312496"/>
              <a:ext cx="3949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</a:t>
              </a:r>
            </a:p>
          </p:txBody>
        </p:sp>
      </p:grpSp>
      <p:sp>
        <p:nvSpPr>
          <p:cNvPr id="53" name="楕円 52">
            <a:extLst>
              <a:ext uri="{FF2B5EF4-FFF2-40B4-BE49-F238E27FC236}">
                <a16:creationId xmlns:a16="http://schemas.microsoft.com/office/drawing/2014/main" id="{D1A85349-0C3F-4A03-9444-D5059490A75E}"/>
              </a:ext>
            </a:extLst>
          </p:cNvPr>
          <p:cNvSpPr/>
          <p:nvPr/>
        </p:nvSpPr>
        <p:spPr>
          <a:xfrm>
            <a:off x="2524709" y="3015223"/>
            <a:ext cx="544798" cy="85091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A522A0E-052A-4731-9DD9-5F1E1E0ACDC6}"/>
              </a:ext>
            </a:extLst>
          </p:cNvPr>
          <p:cNvCxnSpPr>
            <a:cxnSpLocks/>
          </p:cNvCxnSpPr>
          <p:nvPr/>
        </p:nvCxnSpPr>
        <p:spPr>
          <a:xfrm flipV="1">
            <a:off x="1992249" y="3866142"/>
            <a:ext cx="0" cy="427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91640BD4-93DF-4232-9A43-F57957BC6128}"/>
              </a:ext>
            </a:extLst>
          </p:cNvPr>
          <p:cNvCxnSpPr>
            <a:cxnSpLocks/>
          </p:cNvCxnSpPr>
          <p:nvPr/>
        </p:nvCxnSpPr>
        <p:spPr>
          <a:xfrm flipV="1">
            <a:off x="2797108" y="3866142"/>
            <a:ext cx="0" cy="427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139A6C7-E0C3-47FD-86DE-75FE3BE2B536}"/>
              </a:ext>
            </a:extLst>
          </p:cNvPr>
          <p:cNvCxnSpPr>
            <a:cxnSpLocks/>
          </p:cNvCxnSpPr>
          <p:nvPr/>
        </p:nvCxnSpPr>
        <p:spPr>
          <a:xfrm flipV="1">
            <a:off x="3926481" y="3866142"/>
            <a:ext cx="0" cy="427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6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646801" y="1404395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543439" y="2303509"/>
            <a:ext cx="551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</p:spTree>
    <p:extLst>
      <p:ext uri="{BB962C8B-B14F-4D97-AF65-F5344CB8AC3E}">
        <p14:creationId xmlns:p14="http://schemas.microsoft.com/office/powerpoint/2010/main" val="337132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0360" y="252661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：薄水のブロックをサーボモーターに挿し込みます（片方のみ） 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5122195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5551938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E9425D3-F11E-4C81-886A-E295701FEDC3}"/>
              </a:ext>
            </a:extLst>
          </p:cNvPr>
          <p:cNvCxnSpPr>
            <a:cxnSpLocks/>
          </p:cNvCxnSpPr>
          <p:nvPr/>
        </p:nvCxnSpPr>
        <p:spPr>
          <a:xfrm flipH="1" flipV="1">
            <a:off x="1426686" y="3713964"/>
            <a:ext cx="482013" cy="866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06EE76-3A40-496C-A82D-D7AACEE1C1E3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1E2458D3-7CBC-4792-BED5-FC8D3C9D1425}"/>
              </a:ext>
            </a:extLst>
          </p:cNvPr>
          <p:cNvSpPr/>
          <p:nvPr/>
        </p:nvSpPr>
        <p:spPr>
          <a:xfrm>
            <a:off x="939784" y="3015223"/>
            <a:ext cx="709285" cy="69874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F5ABF07-0007-4914-9C10-F5BF0226BEFB}"/>
              </a:ext>
            </a:extLst>
          </p:cNvPr>
          <p:cNvSpPr/>
          <p:nvPr/>
        </p:nvSpPr>
        <p:spPr>
          <a:xfrm>
            <a:off x="5070940" y="3041870"/>
            <a:ext cx="1178940" cy="116141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7B9C44-C1AD-461C-8645-A61310CA35C7}"/>
              </a:ext>
            </a:extLst>
          </p:cNvPr>
          <p:cNvSpPr txBox="1"/>
          <p:nvPr/>
        </p:nvSpPr>
        <p:spPr>
          <a:xfrm>
            <a:off x="1436658" y="1279218"/>
            <a:ext cx="702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844133A-9F12-4B19-9544-082ABEDE019E}"/>
              </a:ext>
            </a:extLst>
          </p:cNvPr>
          <p:cNvSpPr txBox="1"/>
          <p:nvPr/>
        </p:nvSpPr>
        <p:spPr>
          <a:xfrm>
            <a:off x="6722701" y="1279218"/>
            <a:ext cx="702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かたほう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36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19554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4820356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5250099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06EE76-3A40-496C-A82D-D7AACEE1C1E3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7B9C44-C1AD-461C-8645-A61310CA35C7}"/>
              </a:ext>
            </a:extLst>
          </p:cNvPr>
          <p:cNvSpPr txBox="1"/>
          <p:nvPr/>
        </p:nvSpPr>
        <p:spPr>
          <a:xfrm>
            <a:off x="1418903" y="1279218"/>
            <a:ext cx="543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691D221-9F04-4D32-BAB1-47D1064D950D}"/>
              </a:ext>
            </a:extLst>
          </p:cNvPr>
          <p:cNvSpPr txBox="1"/>
          <p:nvPr/>
        </p:nvSpPr>
        <p:spPr>
          <a:xfrm>
            <a:off x="3009485" y="1281531"/>
            <a:ext cx="702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311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06EE76-3A40-496C-A82D-D7AACEE1C1E3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5D09DC6-BF8F-44E4-828A-2D90E4C16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247" y="2510868"/>
            <a:ext cx="3071887" cy="307188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1202832-CDC5-4F86-A744-8FEE984D3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80197" y="2510868"/>
            <a:ext cx="3071887" cy="3071887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483079D3-B3E5-448E-B1E0-100672FA2C3B}"/>
              </a:ext>
            </a:extLst>
          </p:cNvPr>
          <p:cNvSpPr/>
          <p:nvPr/>
        </p:nvSpPr>
        <p:spPr>
          <a:xfrm>
            <a:off x="2871427" y="3831184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7C0985-260B-4F72-B5AB-1D9B27FD7BAE}"/>
              </a:ext>
            </a:extLst>
          </p:cNvPr>
          <p:cNvSpPr txBox="1"/>
          <p:nvPr/>
        </p:nvSpPr>
        <p:spPr>
          <a:xfrm>
            <a:off x="404561" y="1218063"/>
            <a:ext cx="82156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パーツの向きを変えたあと、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：薄水をつけたサーボモーターのパーツに挿し込みます。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CE259D-4CE5-4F78-A203-D42359E2C44F}"/>
              </a:ext>
            </a:extLst>
          </p:cNvPr>
          <p:cNvSpPr txBox="1"/>
          <p:nvPr/>
        </p:nvSpPr>
        <p:spPr>
          <a:xfrm>
            <a:off x="1373245" y="1285163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4844BDC-D313-4756-8756-143D15FC3566}"/>
              </a:ext>
            </a:extLst>
          </p:cNvPr>
          <p:cNvSpPr txBox="1"/>
          <p:nvPr/>
        </p:nvSpPr>
        <p:spPr>
          <a:xfrm>
            <a:off x="1427012" y="1831397"/>
            <a:ext cx="72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BEEF4B6-16BB-4B09-9A2B-0677C2F14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1879" y="2510868"/>
            <a:ext cx="3071887" cy="3071887"/>
          </a:xfrm>
          <a:prstGeom prst="rect">
            <a:avLst/>
          </a:prstGeom>
        </p:spPr>
      </p:pic>
      <p:sp>
        <p:nvSpPr>
          <p:cNvPr id="34" name="円弧 33">
            <a:extLst>
              <a:ext uri="{FF2B5EF4-FFF2-40B4-BE49-F238E27FC236}">
                <a16:creationId xmlns:a16="http://schemas.microsoft.com/office/drawing/2014/main" id="{7A1BBB79-8317-4102-BA3C-90D29D75A0FC}"/>
              </a:ext>
            </a:extLst>
          </p:cNvPr>
          <p:cNvSpPr/>
          <p:nvPr/>
        </p:nvSpPr>
        <p:spPr>
          <a:xfrm rot="4042390" flipV="1">
            <a:off x="1591115" y="4426167"/>
            <a:ext cx="716541" cy="716541"/>
          </a:xfrm>
          <a:prstGeom prst="arc">
            <a:avLst>
              <a:gd name="adj1" fmla="val 4858103"/>
              <a:gd name="adj2" fmla="val 1704067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7B0C3751-0EDE-4588-9CC0-20B36A8FE6CB}"/>
              </a:ext>
            </a:extLst>
          </p:cNvPr>
          <p:cNvSpPr/>
          <p:nvPr/>
        </p:nvSpPr>
        <p:spPr>
          <a:xfrm>
            <a:off x="5772140" y="3831184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2B79398-9785-4176-8EC5-B52C8517DE4E}"/>
              </a:ext>
            </a:extLst>
          </p:cNvPr>
          <p:cNvCxnSpPr>
            <a:cxnSpLocks/>
          </p:cNvCxnSpPr>
          <p:nvPr/>
        </p:nvCxnSpPr>
        <p:spPr>
          <a:xfrm flipH="1" flipV="1">
            <a:off x="4157202" y="4000669"/>
            <a:ext cx="236046" cy="3152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4C0F46-B149-4919-8837-BD5A2B4DBA40}"/>
              </a:ext>
            </a:extLst>
          </p:cNvPr>
          <p:cNvSpPr txBox="1"/>
          <p:nvPr/>
        </p:nvSpPr>
        <p:spPr>
          <a:xfrm>
            <a:off x="2056999" y="1285163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6767232-CBCB-46EC-9954-3F016D7EBD9F}"/>
              </a:ext>
            </a:extLst>
          </p:cNvPr>
          <p:cNvSpPr txBox="1"/>
          <p:nvPr/>
        </p:nvSpPr>
        <p:spPr>
          <a:xfrm>
            <a:off x="5578572" y="18313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A4B5790-E9AB-4111-8543-338F7BAF0FDA}"/>
              </a:ext>
            </a:extLst>
          </p:cNvPr>
          <p:cNvSpPr txBox="1"/>
          <p:nvPr/>
        </p:nvSpPr>
        <p:spPr>
          <a:xfrm>
            <a:off x="6008315" y="18313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5E83C9-2FC4-42A0-87BB-22A124880869}"/>
              </a:ext>
            </a:extLst>
          </p:cNvPr>
          <p:cNvGrpSpPr/>
          <p:nvPr/>
        </p:nvGrpSpPr>
        <p:grpSpPr>
          <a:xfrm>
            <a:off x="588821" y="5678109"/>
            <a:ext cx="2282606" cy="442429"/>
            <a:chOff x="588821" y="5678109"/>
            <a:chExt cx="2282606" cy="442429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44B9BCA-69ED-4220-B60F-FFFC13F43EA4}"/>
                </a:ext>
              </a:extLst>
            </p:cNvPr>
            <p:cNvSpPr txBox="1"/>
            <p:nvPr/>
          </p:nvSpPr>
          <p:spPr>
            <a:xfrm>
              <a:off x="588821" y="5678109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回転の向きに注意しよう！</a:t>
              </a:r>
              <a:endParaRPr kumimoji="1"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210697F7-F9E7-4BEE-BE8A-7441B8728C46}"/>
                </a:ext>
              </a:extLst>
            </p:cNvPr>
            <p:cNvSpPr txBox="1"/>
            <p:nvPr/>
          </p:nvSpPr>
          <p:spPr>
            <a:xfrm>
              <a:off x="588821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5C0D0E8-0563-438C-8C92-23DF258AA58A}"/>
                </a:ext>
              </a:extLst>
            </p:cNvPr>
            <p:cNvSpPr txBox="1"/>
            <p:nvPr/>
          </p:nvSpPr>
          <p:spPr>
            <a:xfrm>
              <a:off x="1597807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1FCCD6C0-8401-4A4A-9D9A-30441C7E13B6}"/>
                </a:ext>
              </a:extLst>
            </p:cNvPr>
            <p:cNvSpPr txBox="1"/>
            <p:nvPr/>
          </p:nvSpPr>
          <p:spPr>
            <a:xfrm>
              <a:off x="1137247" y="5703749"/>
              <a:ext cx="3498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618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ABEEF4B6-16BB-4B09-9A2B-0677C2F14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1879" y="2510868"/>
            <a:ext cx="3071887" cy="307188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1202832-CDC5-4F86-A744-8FEE984D3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80197" y="2510868"/>
            <a:ext cx="3071887" cy="307188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5D09DC6-BF8F-44E4-828A-2D90E4C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247" y="2510868"/>
            <a:ext cx="3071887" cy="307188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ハンド（つかみ手）を作る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06EE76-3A40-496C-A82D-D7AACEE1C1E3}"/>
              </a:ext>
            </a:extLst>
          </p:cNvPr>
          <p:cNvSpPr txBox="1"/>
          <p:nvPr/>
        </p:nvSpPr>
        <p:spPr>
          <a:xfrm>
            <a:off x="4637840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5578572" y="38921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483079D3-B3E5-448E-B1E0-100672FA2C3B}"/>
              </a:ext>
            </a:extLst>
          </p:cNvPr>
          <p:cNvSpPr/>
          <p:nvPr/>
        </p:nvSpPr>
        <p:spPr>
          <a:xfrm>
            <a:off x="2884318" y="2659332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7C0985-260B-4F72-B5AB-1D9B27FD7BAE}"/>
              </a:ext>
            </a:extLst>
          </p:cNvPr>
          <p:cNvSpPr txBox="1"/>
          <p:nvPr/>
        </p:nvSpPr>
        <p:spPr>
          <a:xfrm>
            <a:off x="404561" y="1218063"/>
            <a:ext cx="821565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もう一つのサーボモーターのパーツの向きを変えたあと、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：薄水をつけたサーボモーターのパーツに挿し込みます。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CE259D-4CE5-4F78-A203-D42359E2C44F}"/>
              </a:ext>
            </a:extLst>
          </p:cNvPr>
          <p:cNvSpPr txBox="1"/>
          <p:nvPr/>
        </p:nvSpPr>
        <p:spPr>
          <a:xfrm>
            <a:off x="4357393" y="1292919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4844BDC-D313-4756-8756-143D15FC3566}"/>
              </a:ext>
            </a:extLst>
          </p:cNvPr>
          <p:cNvSpPr txBox="1"/>
          <p:nvPr/>
        </p:nvSpPr>
        <p:spPr>
          <a:xfrm>
            <a:off x="1427012" y="1831397"/>
            <a:ext cx="72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7A1BBB79-8317-4102-BA3C-90D29D75A0FC}"/>
              </a:ext>
            </a:extLst>
          </p:cNvPr>
          <p:cNvSpPr/>
          <p:nvPr/>
        </p:nvSpPr>
        <p:spPr>
          <a:xfrm rot="14587035" flipH="1" flipV="1">
            <a:off x="1625846" y="3039556"/>
            <a:ext cx="1005177" cy="967422"/>
          </a:xfrm>
          <a:prstGeom prst="arc">
            <a:avLst>
              <a:gd name="adj1" fmla="val 4858103"/>
              <a:gd name="adj2" fmla="val 17040673"/>
            </a:avLst>
          </a:prstGeom>
          <a:ln w="34925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7B0C3751-0EDE-4588-9CC0-20B36A8FE6CB}"/>
              </a:ext>
            </a:extLst>
          </p:cNvPr>
          <p:cNvSpPr/>
          <p:nvPr/>
        </p:nvSpPr>
        <p:spPr>
          <a:xfrm>
            <a:off x="5969042" y="2752996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2B79398-9785-4176-8EC5-B52C8517DE4E}"/>
              </a:ext>
            </a:extLst>
          </p:cNvPr>
          <p:cNvCxnSpPr>
            <a:cxnSpLocks/>
          </p:cNvCxnSpPr>
          <p:nvPr/>
        </p:nvCxnSpPr>
        <p:spPr>
          <a:xfrm flipH="1">
            <a:off x="4210076" y="3846985"/>
            <a:ext cx="699275" cy="1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4C0F46-B149-4919-8837-BD5A2B4DBA40}"/>
              </a:ext>
            </a:extLst>
          </p:cNvPr>
          <p:cNvSpPr txBox="1"/>
          <p:nvPr/>
        </p:nvSpPr>
        <p:spPr>
          <a:xfrm>
            <a:off x="5041147" y="1292919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6767232-CBCB-46EC-9954-3F016D7EBD9F}"/>
              </a:ext>
            </a:extLst>
          </p:cNvPr>
          <p:cNvSpPr txBox="1"/>
          <p:nvPr/>
        </p:nvSpPr>
        <p:spPr>
          <a:xfrm>
            <a:off x="5578572" y="18313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A4B5790-E9AB-4111-8543-338F7BAF0FDA}"/>
              </a:ext>
            </a:extLst>
          </p:cNvPr>
          <p:cNvSpPr txBox="1"/>
          <p:nvPr/>
        </p:nvSpPr>
        <p:spPr>
          <a:xfrm>
            <a:off x="6008315" y="18313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F7A92DF-D121-4511-934F-D64EAEF02DBC}"/>
              </a:ext>
            </a:extLst>
          </p:cNvPr>
          <p:cNvGrpSpPr/>
          <p:nvPr/>
        </p:nvGrpSpPr>
        <p:grpSpPr>
          <a:xfrm>
            <a:off x="588821" y="5678109"/>
            <a:ext cx="2282606" cy="442429"/>
            <a:chOff x="588821" y="5678109"/>
            <a:chExt cx="2282606" cy="442429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7E1E853-7CE0-4CA6-A8A7-0321D2317B9F}"/>
                </a:ext>
              </a:extLst>
            </p:cNvPr>
            <p:cNvSpPr txBox="1"/>
            <p:nvPr/>
          </p:nvSpPr>
          <p:spPr>
            <a:xfrm>
              <a:off x="588821" y="5678109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回転の向きに注意しよう！</a:t>
              </a:r>
              <a:endParaRPr kumimoji="1"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34C98CF-78BC-4BA5-A17B-DC6D4B4297DD}"/>
                </a:ext>
              </a:extLst>
            </p:cNvPr>
            <p:cNvSpPr txBox="1"/>
            <p:nvPr/>
          </p:nvSpPr>
          <p:spPr>
            <a:xfrm>
              <a:off x="588821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2BD45C7-4FBB-42B7-9B20-674B65F0768D}"/>
                </a:ext>
              </a:extLst>
            </p:cNvPr>
            <p:cNvSpPr txBox="1"/>
            <p:nvPr/>
          </p:nvSpPr>
          <p:spPr>
            <a:xfrm>
              <a:off x="1597807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8442376-237F-44DF-BE80-C2BEC25656CE}"/>
                </a:ext>
              </a:extLst>
            </p:cNvPr>
            <p:cNvSpPr txBox="1"/>
            <p:nvPr/>
          </p:nvSpPr>
          <p:spPr>
            <a:xfrm>
              <a:off x="1137247" y="5703749"/>
              <a:ext cx="3498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48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アームを作る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19554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サーボモーターとステーを組み合わせます。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3143447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3573190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3751504" y="378936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DDCF790-94C2-44D8-8011-89E8D7CD0EE9}"/>
              </a:ext>
            </a:extLst>
          </p:cNvPr>
          <p:cNvGrpSpPr/>
          <p:nvPr/>
        </p:nvGrpSpPr>
        <p:grpSpPr>
          <a:xfrm>
            <a:off x="416025" y="4523889"/>
            <a:ext cx="1806625" cy="916350"/>
            <a:chOff x="423250" y="5118865"/>
            <a:chExt cx="1806625" cy="916350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8C00D88-33C2-4F3F-AEE2-FF076749D963}"/>
                </a:ext>
              </a:extLst>
            </p:cNvPr>
            <p:cNvSpPr txBox="1"/>
            <p:nvPr/>
          </p:nvSpPr>
          <p:spPr>
            <a:xfrm>
              <a:off x="423250" y="5118865"/>
              <a:ext cx="1806625" cy="9163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9AAE46C-3220-47F2-A1B7-3A251BCFF780}"/>
                </a:ext>
              </a:extLst>
            </p:cNvPr>
            <p:cNvSpPr txBox="1"/>
            <p:nvPr/>
          </p:nvSpPr>
          <p:spPr>
            <a:xfrm>
              <a:off x="520985" y="5601317"/>
              <a:ext cx="57404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5F5C9E9-ACAF-49BF-8A67-5000CA27F5DA}"/>
                </a:ext>
              </a:extLst>
            </p:cNvPr>
            <p:cNvSpPr txBox="1"/>
            <p:nvPr/>
          </p:nvSpPr>
          <p:spPr>
            <a:xfrm>
              <a:off x="984894" y="5592614"/>
              <a:ext cx="711150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DD5745B-D896-485C-9C57-7DA764EB2018}"/>
                </a:ext>
              </a:extLst>
            </p:cNvPr>
            <p:cNvSpPr txBox="1"/>
            <p:nvPr/>
          </p:nvSpPr>
          <p:spPr>
            <a:xfrm>
              <a:off x="861283" y="5158717"/>
              <a:ext cx="930558" cy="21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010305AA-282A-4CA1-828F-CE6756A1716E}"/>
              </a:ext>
            </a:extLst>
          </p:cNvPr>
          <p:cNvSpPr/>
          <p:nvPr/>
        </p:nvSpPr>
        <p:spPr>
          <a:xfrm rot="19732995">
            <a:off x="682811" y="2774092"/>
            <a:ext cx="681134" cy="110776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5933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アームを作る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19554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：薄水のブロックで補強します。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1461164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4827103" y="1279040"/>
            <a:ext cx="700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ほきょう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3751504" y="378936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1" name="円弧 20">
            <a:extLst>
              <a:ext uri="{FF2B5EF4-FFF2-40B4-BE49-F238E27FC236}">
                <a16:creationId xmlns:a16="http://schemas.microsoft.com/office/drawing/2014/main" id="{8C796A32-76A2-4F51-9A09-C0FB4A1B6EF6}"/>
              </a:ext>
            </a:extLst>
          </p:cNvPr>
          <p:cNvSpPr/>
          <p:nvPr/>
        </p:nvSpPr>
        <p:spPr>
          <a:xfrm rot="3267880" flipV="1">
            <a:off x="1516387" y="2253649"/>
            <a:ext cx="1005177" cy="967422"/>
          </a:xfrm>
          <a:prstGeom prst="arc">
            <a:avLst>
              <a:gd name="adj1" fmla="val 7120992"/>
              <a:gd name="adj2" fmla="val 1704067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25" name="円弧 24">
            <a:extLst>
              <a:ext uri="{FF2B5EF4-FFF2-40B4-BE49-F238E27FC236}">
                <a16:creationId xmlns:a16="http://schemas.microsoft.com/office/drawing/2014/main" id="{21D7D2D6-B3B9-49E2-B219-BF0ED2E81E6C}"/>
              </a:ext>
            </a:extLst>
          </p:cNvPr>
          <p:cNvSpPr/>
          <p:nvPr/>
        </p:nvSpPr>
        <p:spPr>
          <a:xfrm rot="3267880" flipV="1">
            <a:off x="2042258" y="2402660"/>
            <a:ext cx="1005177" cy="1765644"/>
          </a:xfrm>
          <a:prstGeom prst="arc">
            <a:avLst>
              <a:gd name="adj1" fmla="val 5471541"/>
              <a:gd name="adj2" fmla="val 16253045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8F50B13C-311C-44AC-9FD8-32EDDF8BDA65}"/>
              </a:ext>
            </a:extLst>
          </p:cNvPr>
          <p:cNvSpPr/>
          <p:nvPr/>
        </p:nvSpPr>
        <p:spPr>
          <a:xfrm rot="3267880" flipV="1">
            <a:off x="2268497" y="2877081"/>
            <a:ext cx="1005177" cy="1234281"/>
          </a:xfrm>
          <a:prstGeom prst="arc">
            <a:avLst>
              <a:gd name="adj1" fmla="val 5715767"/>
              <a:gd name="adj2" fmla="val 16253045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07CFABE-059F-4C55-80D5-64721C0F8D5E}"/>
              </a:ext>
            </a:extLst>
          </p:cNvPr>
          <p:cNvGrpSpPr/>
          <p:nvPr/>
        </p:nvGrpSpPr>
        <p:grpSpPr>
          <a:xfrm>
            <a:off x="2244139" y="1984381"/>
            <a:ext cx="2282606" cy="842538"/>
            <a:chOff x="2244139" y="1984381"/>
            <a:chExt cx="2282606" cy="842538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B9EC814-2037-466B-ABBB-653F34BEB53D}"/>
                </a:ext>
              </a:extLst>
            </p:cNvPr>
            <p:cNvSpPr txBox="1"/>
            <p:nvPr/>
          </p:nvSpPr>
          <p:spPr>
            <a:xfrm>
              <a:off x="2244139" y="1984381"/>
              <a:ext cx="2282606" cy="84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ブロックをひっくり返して挿し込みます。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A2C9EC3-C8DB-4B5B-93D1-76C7ADCC0461}"/>
                </a:ext>
              </a:extLst>
            </p:cNvPr>
            <p:cNvSpPr txBox="1"/>
            <p:nvPr/>
          </p:nvSpPr>
          <p:spPr>
            <a:xfrm>
              <a:off x="3821105" y="2000319"/>
              <a:ext cx="3949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かえ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60DFA3-52B5-403C-B1ED-FF7C81253D4D}"/>
              </a:ext>
            </a:extLst>
          </p:cNvPr>
          <p:cNvSpPr txBox="1"/>
          <p:nvPr/>
        </p:nvSpPr>
        <p:spPr>
          <a:xfrm>
            <a:off x="3173207" y="2400361"/>
            <a:ext cx="394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1014975-54EC-4451-9FD4-CDA91C349087}"/>
              </a:ext>
            </a:extLst>
          </p:cNvPr>
          <p:cNvSpPr txBox="1"/>
          <p:nvPr/>
        </p:nvSpPr>
        <p:spPr>
          <a:xfrm>
            <a:off x="3496769" y="2400361"/>
            <a:ext cx="394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D3CC4A-F42C-45EC-AC29-71EFFD96E0ED}"/>
              </a:ext>
            </a:extLst>
          </p:cNvPr>
          <p:cNvSpPr txBox="1"/>
          <p:nvPr/>
        </p:nvSpPr>
        <p:spPr>
          <a:xfrm>
            <a:off x="2980341" y="1284353"/>
            <a:ext cx="700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599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アームを作る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19554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：青のブロックで補強します。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1461164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35D91-DC39-4F26-8309-3C23DBE18048}"/>
              </a:ext>
            </a:extLst>
          </p:cNvPr>
          <p:cNvSpPr txBox="1"/>
          <p:nvPr/>
        </p:nvSpPr>
        <p:spPr>
          <a:xfrm>
            <a:off x="3051362" y="1261216"/>
            <a:ext cx="700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ほきょう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3751504" y="378936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8F50B13C-311C-44AC-9FD8-32EDDF8BDA65}"/>
              </a:ext>
            </a:extLst>
          </p:cNvPr>
          <p:cNvSpPr/>
          <p:nvPr/>
        </p:nvSpPr>
        <p:spPr>
          <a:xfrm rot="3267880" flipV="1">
            <a:off x="2038616" y="2704937"/>
            <a:ext cx="650605" cy="1541638"/>
          </a:xfrm>
          <a:prstGeom prst="arc">
            <a:avLst>
              <a:gd name="adj1" fmla="val 5970388"/>
              <a:gd name="adj2" fmla="val 1440510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07CFABE-059F-4C55-80D5-64721C0F8D5E}"/>
              </a:ext>
            </a:extLst>
          </p:cNvPr>
          <p:cNvGrpSpPr/>
          <p:nvPr/>
        </p:nvGrpSpPr>
        <p:grpSpPr>
          <a:xfrm>
            <a:off x="2244139" y="1984381"/>
            <a:ext cx="2282606" cy="842538"/>
            <a:chOff x="2244139" y="1984381"/>
            <a:chExt cx="2282606" cy="842538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B9EC814-2037-466B-ABBB-653F34BEB53D}"/>
                </a:ext>
              </a:extLst>
            </p:cNvPr>
            <p:cNvSpPr txBox="1"/>
            <p:nvPr/>
          </p:nvSpPr>
          <p:spPr>
            <a:xfrm>
              <a:off x="2244139" y="1984381"/>
              <a:ext cx="2282606" cy="84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ブロックをひっくり返して挿し込みます。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A2C9EC3-C8DB-4B5B-93D1-76C7ADCC0461}"/>
                </a:ext>
              </a:extLst>
            </p:cNvPr>
            <p:cNvSpPr txBox="1"/>
            <p:nvPr/>
          </p:nvSpPr>
          <p:spPr>
            <a:xfrm>
              <a:off x="3821105" y="2000319"/>
              <a:ext cx="3949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かえ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60DFA3-52B5-403C-B1ED-FF7C81253D4D}"/>
              </a:ext>
            </a:extLst>
          </p:cNvPr>
          <p:cNvSpPr txBox="1"/>
          <p:nvPr/>
        </p:nvSpPr>
        <p:spPr>
          <a:xfrm>
            <a:off x="3173207" y="2400361"/>
            <a:ext cx="394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1014975-54EC-4451-9FD4-CDA91C349087}"/>
              </a:ext>
            </a:extLst>
          </p:cNvPr>
          <p:cNvSpPr txBox="1"/>
          <p:nvPr/>
        </p:nvSpPr>
        <p:spPr>
          <a:xfrm>
            <a:off x="3496769" y="2400361"/>
            <a:ext cx="394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2F6B732D-C76C-4AB1-BE63-BF76CFF04DDE}"/>
              </a:ext>
            </a:extLst>
          </p:cNvPr>
          <p:cNvSpPr/>
          <p:nvPr/>
        </p:nvSpPr>
        <p:spPr>
          <a:xfrm rot="3267880" flipV="1">
            <a:off x="1946611" y="2738536"/>
            <a:ext cx="650605" cy="1013437"/>
          </a:xfrm>
          <a:prstGeom prst="arc">
            <a:avLst>
              <a:gd name="adj1" fmla="val 5970388"/>
              <a:gd name="adj2" fmla="val 1440510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88538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アームを作る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5159" y="2650433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：青のブロックをステーに挿し込みます。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AA25F4-0DD2-41C9-8BE2-1721D163ADC4}"/>
              </a:ext>
            </a:extLst>
          </p:cNvPr>
          <p:cNvSpPr txBox="1"/>
          <p:nvPr/>
        </p:nvSpPr>
        <p:spPr>
          <a:xfrm>
            <a:off x="1461164" y="127921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09D98B7-81B1-438D-BD8B-A96420963A4D}"/>
              </a:ext>
            </a:extLst>
          </p:cNvPr>
          <p:cNvSpPr txBox="1"/>
          <p:nvPr/>
        </p:nvSpPr>
        <p:spPr>
          <a:xfrm>
            <a:off x="3751504" y="378936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3986568" y="12860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4434067" y="128609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0D4F09E-BCBA-4A05-BB43-31579851C2CB}"/>
              </a:ext>
            </a:extLst>
          </p:cNvPr>
          <p:cNvCxnSpPr>
            <a:cxnSpLocks/>
          </p:cNvCxnSpPr>
          <p:nvPr/>
        </p:nvCxnSpPr>
        <p:spPr>
          <a:xfrm flipH="1">
            <a:off x="2832345" y="2952885"/>
            <a:ext cx="340862" cy="24356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A40CA05C-9012-4DE1-9F10-28ACB47E9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19171" y="4052668"/>
            <a:ext cx="2547880" cy="254788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8255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1186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ハンドのパーツの向きを変えます。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2228789" y="128009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2915986" y="128009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EB8EA15B-85CB-4F2D-AD9E-8144BD5FA62A}"/>
              </a:ext>
            </a:extLst>
          </p:cNvPr>
          <p:cNvSpPr/>
          <p:nvPr/>
        </p:nvSpPr>
        <p:spPr>
          <a:xfrm rot="19338646" flipH="1" flipV="1">
            <a:off x="1633968" y="3402065"/>
            <a:ext cx="2469864" cy="2469864"/>
          </a:xfrm>
          <a:prstGeom prst="arc">
            <a:avLst>
              <a:gd name="adj1" fmla="val 7187145"/>
              <a:gd name="adj2" fmla="val 14771371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5EE497-F10A-4C84-A4D9-A5EE48C1FFD2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65BEEE-FC4E-47E5-A2C7-1040D804F282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AD14D2-7654-4811-A668-21999BF3F9E6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</p:spTree>
    <p:extLst>
      <p:ext uri="{BB962C8B-B14F-4D97-AF65-F5344CB8AC3E}">
        <p14:creationId xmlns:p14="http://schemas.microsoft.com/office/powerpoint/2010/main" val="3479287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61186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アームをハンドのパーツと組み合わせます。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3143189" y="127536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3588596" y="126683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3928109-EA0B-41FB-837B-35DF623110CA}"/>
              </a:ext>
            </a:extLst>
          </p:cNvPr>
          <p:cNvCxnSpPr>
            <a:cxnSpLocks/>
          </p:cNvCxnSpPr>
          <p:nvPr/>
        </p:nvCxnSpPr>
        <p:spPr>
          <a:xfrm flipH="1">
            <a:off x="1643453" y="2858610"/>
            <a:ext cx="719264" cy="7013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8F5FD1C-18CF-444C-9731-0072227DD849}"/>
              </a:ext>
            </a:extLst>
          </p:cNvPr>
          <p:cNvCxnSpPr>
            <a:cxnSpLocks/>
          </p:cNvCxnSpPr>
          <p:nvPr/>
        </p:nvCxnSpPr>
        <p:spPr>
          <a:xfrm flipH="1">
            <a:off x="2317072" y="3436543"/>
            <a:ext cx="410594" cy="381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7C5AC9-485A-4BC2-897C-64B1F5515147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409D2B8-9151-4CE0-BE9F-41E5124D51A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9A34FC2-0B31-40DF-B28C-521A2755A2E4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</p:spTree>
    <p:extLst>
      <p:ext uri="{BB962C8B-B14F-4D97-AF65-F5344CB8AC3E}">
        <p14:creationId xmlns:p14="http://schemas.microsoft.com/office/powerpoint/2010/main" val="37923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ミッション：クレーン車を作ろう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744226" y="943517"/>
            <a:ext cx="7369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クレーン車を操作してブロックを運ぼう！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8CB520CD-A811-4555-97DC-FBAC3201A2A3}"/>
              </a:ext>
            </a:extLst>
          </p:cNvPr>
          <p:cNvSpPr/>
          <p:nvPr/>
        </p:nvSpPr>
        <p:spPr>
          <a:xfrm>
            <a:off x="2388093" y="5626088"/>
            <a:ext cx="4935984" cy="669367"/>
          </a:xfrm>
          <a:prstGeom prst="wedgeRoundRectCallout">
            <a:avLst>
              <a:gd name="adj1" fmla="val 52764"/>
              <a:gd name="adj2" fmla="val -74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74DD7E3-AB89-4D1A-B7C0-3F92145C0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528" y="5451762"/>
            <a:ext cx="898360" cy="143163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A6DF56-5925-49CC-9BF5-3EA33F9ECD22}"/>
              </a:ext>
            </a:extLst>
          </p:cNvPr>
          <p:cNvSpPr txBox="1"/>
          <p:nvPr/>
        </p:nvSpPr>
        <p:spPr>
          <a:xfrm>
            <a:off x="2476869" y="5763366"/>
            <a:ext cx="4686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サーボモータと</a:t>
            </a:r>
            <a:r>
              <a: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モータを制御して動かすよ！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F07D1A-53B2-4C58-A615-5840FFA98ADB}"/>
              </a:ext>
            </a:extLst>
          </p:cNvPr>
          <p:cNvSpPr txBox="1"/>
          <p:nvPr/>
        </p:nvSpPr>
        <p:spPr>
          <a:xfrm>
            <a:off x="4572000" y="1027361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はこ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3583227" y="385571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62A61E-4B0F-438F-8A9C-2A8AE292553B}"/>
              </a:ext>
            </a:extLst>
          </p:cNvPr>
          <p:cNvSpPr txBox="1"/>
          <p:nvPr/>
        </p:nvSpPr>
        <p:spPr>
          <a:xfrm>
            <a:off x="5818109" y="5724380"/>
            <a:ext cx="3974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0756298-F1EE-4768-BDC4-794636AA469E}"/>
              </a:ext>
            </a:extLst>
          </p:cNvPr>
          <p:cNvSpPr txBox="1"/>
          <p:nvPr/>
        </p:nvSpPr>
        <p:spPr>
          <a:xfrm>
            <a:off x="4980842" y="5724380"/>
            <a:ext cx="635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せいぎょ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6585D20-619F-48AE-97CD-FA28B85BE604}"/>
              </a:ext>
            </a:extLst>
          </p:cNvPr>
          <p:cNvSpPr txBox="1"/>
          <p:nvPr/>
        </p:nvSpPr>
        <p:spPr>
          <a:xfrm>
            <a:off x="2277120" y="1027361"/>
            <a:ext cx="572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507C6A-122D-4AB9-A487-D454DF9965C8}"/>
              </a:ext>
            </a:extLst>
          </p:cNvPr>
          <p:cNvSpPr txBox="1"/>
          <p:nvPr/>
        </p:nvSpPr>
        <p:spPr>
          <a:xfrm>
            <a:off x="1741675" y="1027361"/>
            <a:ext cx="469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ED43C83-8540-4217-82E9-7EAAEC2F103E}"/>
              </a:ext>
            </a:extLst>
          </p:cNvPr>
          <p:cNvSpPr txBox="1"/>
          <p:nvPr/>
        </p:nvSpPr>
        <p:spPr>
          <a:xfrm>
            <a:off x="2976671" y="385840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0D9D942-CCC1-41AA-958F-13A2D41F14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135" l="0" r="97656">
                        <a14:foregroundMark x1="12500" y1="87989" x2="13194" y2="87640"/>
                        <a14:foregroundMark x1="11198" y1="79388" x2="10619" y2="85161"/>
                        <a14:foregroundMark x1="94155" y1="31887" x2="94965" y2="39093"/>
                        <a14:foregroundMark x1="97656" y1="35335" x2="97078" y2="36730"/>
                        <a14:foregroundMark x1="15046" y1="89849" x2="17043" y2="89384"/>
                        <a14:foregroundMark x1="71412" y1="89694" x2="79543" y2="92174"/>
                        <a14:foregroundMark x1="79543" y1="92174" x2="85938" y2="89229"/>
                        <a14:foregroundMark x1="85938" y1="89229" x2="86227" y2="88919"/>
                        <a14:foregroundMark x1="59867" y1="39868" x2="61140" y2="43278"/>
                        <a14:foregroundMark x1="57639" y1="41108" x2="57639" y2="43588"/>
                        <a14:foregroundMark x1="52633" y1="44556" x2="52749" y2="50019"/>
                        <a14:foregroundMark x1="53675" y1="41728" x2="56366" y2="40953"/>
                        <a14:foregroundMark x1="54601" y1="43936" x2="59983" y2="48276"/>
                        <a14:foregroundMark x1="49711" y1="50639" x2="49363" y2="53778"/>
                        <a14:foregroundMark x1="48785" y1="47346" x2="49479" y2="47191"/>
                        <a14:foregroundMark x1="63947" y1="47656" x2="70226" y2="47501"/>
                        <a14:foregroundMark x1="63484" y1="76869" x2="65451" y2="69392"/>
                        <a14:foregroundMark x1="60330" y1="75320" x2="64873" y2="77799"/>
                        <a14:foregroundMark x1="15654" y1="44401" x2="21933" y2="45796"/>
                        <a14:foregroundMark x1="30093" y1="18133" x2="27083" y2="30802"/>
                        <a14:foregroundMark x1="33594" y1="19721" x2="29977" y2="27044"/>
                        <a14:foregroundMark x1="29977" y1="27044" x2="29977" y2="27199"/>
                        <a14:foregroundMark x1="13889" y1="47036" x2="19010" y2="47656"/>
                        <a14:foregroundMark x1="19502" y1="51879" x2="21007" y2="50329"/>
                        <a14:foregroundMark x1="23814" y1="46416" x2="27083" y2="46726"/>
                        <a14:foregroundMark x1="25203" y1="44091" x2="27199" y2="44711"/>
                        <a14:foregroundMark x1="6887" y1="43936" x2="8044" y2="4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809" y="1438547"/>
            <a:ext cx="5646797" cy="42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45184" y="3832081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アームをフレームと組み合わせます。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2450731" y="127447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2896138" y="126594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3928109-EA0B-41FB-837B-35DF623110CA}"/>
              </a:ext>
            </a:extLst>
          </p:cNvPr>
          <p:cNvCxnSpPr>
            <a:cxnSpLocks/>
          </p:cNvCxnSpPr>
          <p:nvPr/>
        </p:nvCxnSpPr>
        <p:spPr>
          <a:xfrm flipH="1">
            <a:off x="1467771" y="2778711"/>
            <a:ext cx="2485386" cy="22825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8F5FD1C-18CF-444C-9731-0072227DD849}"/>
              </a:ext>
            </a:extLst>
          </p:cNvPr>
          <p:cNvCxnSpPr>
            <a:cxnSpLocks/>
          </p:cNvCxnSpPr>
          <p:nvPr/>
        </p:nvCxnSpPr>
        <p:spPr>
          <a:xfrm flipH="1">
            <a:off x="2056999" y="3429000"/>
            <a:ext cx="588548" cy="3892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3846BB-BCB5-4E26-85C5-816C4AE8A087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AFC09D-8A15-4A33-B9F0-C3C71C282625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</p:spTree>
    <p:extLst>
      <p:ext uri="{BB962C8B-B14F-4D97-AF65-F5344CB8AC3E}">
        <p14:creationId xmlns:p14="http://schemas.microsoft.com/office/powerpoint/2010/main" val="193494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5D09DC6-BF8F-44E4-828A-2D90E4C16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247" y="2510868"/>
            <a:ext cx="3071887" cy="307188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1202832-CDC5-4F86-A744-8FEE984D3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80197" y="2510868"/>
            <a:ext cx="3071887" cy="3071887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483079D3-B3E5-448E-B1E0-100672FA2C3B}"/>
              </a:ext>
            </a:extLst>
          </p:cNvPr>
          <p:cNvSpPr/>
          <p:nvPr/>
        </p:nvSpPr>
        <p:spPr>
          <a:xfrm>
            <a:off x="2871427" y="3831184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7C0985-260B-4F72-B5AB-1D9B27FD7BAE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：薄水のブロックを組み合わせ、向きを変えます。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CE259D-4CE5-4F78-A203-D42359E2C44F}"/>
              </a:ext>
            </a:extLst>
          </p:cNvPr>
          <p:cNvSpPr txBox="1"/>
          <p:nvPr/>
        </p:nvSpPr>
        <p:spPr>
          <a:xfrm>
            <a:off x="4745117" y="1275245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4844BDC-D313-4756-8756-143D15FC3566}"/>
              </a:ext>
            </a:extLst>
          </p:cNvPr>
          <p:cNvSpPr txBox="1"/>
          <p:nvPr/>
        </p:nvSpPr>
        <p:spPr>
          <a:xfrm>
            <a:off x="1426686" y="1280581"/>
            <a:ext cx="72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BEEF4B6-16BB-4B09-9A2B-0677C2F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1879" y="2510868"/>
            <a:ext cx="3071887" cy="3071887"/>
          </a:xfrm>
          <a:prstGeom prst="rect">
            <a:avLst/>
          </a:prstGeom>
        </p:spPr>
      </p:pic>
      <p:sp>
        <p:nvSpPr>
          <p:cNvPr id="34" name="円弧 33">
            <a:extLst>
              <a:ext uri="{FF2B5EF4-FFF2-40B4-BE49-F238E27FC236}">
                <a16:creationId xmlns:a16="http://schemas.microsoft.com/office/drawing/2014/main" id="{7A1BBB79-8317-4102-BA3C-90D29D75A0FC}"/>
              </a:ext>
            </a:extLst>
          </p:cNvPr>
          <p:cNvSpPr/>
          <p:nvPr/>
        </p:nvSpPr>
        <p:spPr>
          <a:xfrm rot="10417278" flipV="1">
            <a:off x="4538097" y="4206771"/>
            <a:ext cx="716541" cy="716541"/>
          </a:xfrm>
          <a:prstGeom prst="arc">
            <a:avLst>
              <a:gd name="adj1" fmla="val 4858103"/>
              <a:gd name="adj2" fmla="val 1704067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7B0C3751-0EDE-4588-9CC0-20B36A8FE6CB}"/>
              </a:ext>
            </a:extLst>
          </p:cNvPr>
          <p:cNvSpPr/>
          <p:nvPr/>
        </p:nvSpPr>
        <p:spPr>
          <a:xfrm>
            <a:off x="5772140" y="3831184"/>
            <a:ext cx="664887" cy="676004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4C0F46-B149-4919-8837-BD5A2B4DBA40}"/>
              </a:ext>
            </a:extLst>
          </p:cNvPr>
          <p:cNvSpPr txBox="1"/>
          <p:nvPr/>
        </p:nvSpPr>
        <p:spPr>
          <a:xfrm>
            <a:off x="5428871" y="1275245"/>
            <a:ext cx="2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6767232-CBCB-46EC-9954-3F016D7EBD9F}"/>
              </a:ext>
            </a:extLst>
          </p:cNvPr>
          <p:cNvSpPr txBox="1"/>
          <p:nvPr/>
        </p:nvSpPr>
        <p:spPr>
          <a:xfrm>
            <a:off x="3308583" y="127524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A4B5790-E9AB-4111-8543-338F7BAF0FDA}"/>
              </a:ext>
            </a:extLst>
          </p:cNvPr>
          <p:cNvSpPr txBox="1"/>
          <p:nvPr/>
        </p:nvSpPr>
        <p:spPr>
          <a:xfrm>
            <a:off x="3738326" y="127524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5E83C9-2FC4-42A0-87BB-22A124880869}"/>
              </a:ext>
            </a:extLst>
          </p:cNvPr>
          <p:cNvGrpSpPr/>
          <p:nvPr/>
        </p:nvGrpSpPr>
        <p:grpSpPr>
          <a:xfrm>
            <a:off x="3383752" y="5617706"/>
            <a:ext cx="2282606" cy="442429"/>
            <a:chOff x="588821" y="5678109"/>
            <a:chExt cx="2282606" cy="442429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44B9BCA-69ED-4220-B60F-FFFC13F43EA4}"/>
                </a:ext>
              </a:extLst>
            </p:cNvPr>
            <p:cNvSpPr txBox="1"/>
            <p:nvPr/>
          </p:nvSpPr>
          <p:spPr>
            <a:xfrm>
              <a:off x="588821" y="5678109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回転の向きに注意しよう！</a:t>
              </a:r>
              <a:endParaRPr kumimoji="1"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210697F7-F9E7-4BEE-BE8A-7441B8728C46}"/>
                </a:ext>
              </a:extLst>
            </p:cNvPr>
            <p:cNvSpPr txBox="1"/>
            <p:nvPr/>
          </p:nvSpPr>
          <p:spPr>
            <a:xfrm>
              <a:off x="588821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5C0D0E8-0563-438C-8C92-23DF258AA58A}"/>
                </a:ext>
              </a:extLst>
            </p:cNvPr>
            <p:cNvSpPr txBox="1"/>
            <p:nvPr/>
          </p:nvSpPr>
          <p:spPr>
            <a:xfrm>
              <a:off x="1597807" y="5703749"/>
              <a:ext cx="620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1FCCD6C0-8401-4A4A-9D9A-30441C7E13B6}"/>
                </a:ext>
              </a:extLst>
            </p:cNvPr>
            <p:cNvSpPr txBox="1"/>
            <p:nvPr/>
          </p:nvSpPr>
          <p:spPr>
            <a:xfrm>
              <a:off x="1137247" y="5703749"/>
              <a:ext cx="3498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53B09EF-80E2-4C57-B386-2907E344A54E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BA0C253-CE8B-4BF8-AF48-AF39364FC333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DF3AFCB-3E15-4808-A530-1722997F195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E3F731CD-61A5-4EFB-9E9D-D67C33D93E54}"/>
              </a:ext>
            </a:extLst>
          </p:cNvPr>
          <p:cNvSpPr/>
          <p:nvPr/>
        </p:nvSpPr>
        <p:spPr>
          <a:xfrm rot="11182722">
            <a:off x="4473818" y="2655207"/>
            <a:ext cx="716541" cy="716541"/>
          </a:xfrm>
          <a:prstGeom prst="arc">
            <a:avLst>
              <a:gd name="adj1" fmla="val 4858103"/>
              <a:gd name="adj2" fmla="val 1704067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E0DE867-481F-4021-8D5A-382AD3DEF0E6}"/>
              </a:ext>
            </a:extLst>
          </p:cNvPr>
          <p:cNvGrpSpPr/>
          <p:nvPr/>
        </p:nvGrpSpPr>
        <p:grpSpPr>
          <a:xfrm>
            <a:off x="6328949" y="2575871"/>
            <a:ext cx="2282606" cy="442429"/>
            <a:chOff x="682536" y="6294740"/>
            <a:chExt cx="2282606" cy="442429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147210C-FD4C-422E-8D8C-2018EAC482FE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AF1E630-7CDC-4214-9B60-9D3C7626A150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4EAF197C-2504-4B8D-83A9-3FB0E0FA5623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576A0A22-FEB8-4E89-825C-7D0492503E8D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sp>
        <p:nvSpPr>
          <p:cNvPr id="43" name="楕円 42">
            <a:extLst>
              <a:ext uri="{FF2B5EF4-FFF2-40B4-BE49-F238E27FC236}">
                <a16:creationId xmlns:a16="http://schemas.microsoft.com/office/drawing/2014/main" id="{5F24B832-6D1B-4A93-9C64-15DBA3041FE1}"/>
              </a:ext>
            </a:extLst>
          </p:cNvPr>
          <p:cNvSpPr/>
          <p:nvPr/>
        </p:nvSpPr>
        <p:spPr>
          <a:xfrm rot="16200000">
            <a:off x="7922952" y="4180357"/>
            <a:ext cx="653397" cy="66246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0EE19AF7-07AD-4DCD-ADFA-E43BF0BDF741}"/>
              </a:ext>
            </a:extLst>
          </p:cNvPr>
          <p:cNvSpPr/>
          <p:nvPr/>
        </p:nvSpPr>
        <p:spPr>
          <a:xfrm rot="16200000">
            <a:off x="7935139" y="3222418"/>
            <a:ext cx="653397" cy="66246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C54CC0B-527F-480D-8A49-8507CEB1D927}"/>
              </a:ext>
            </a:extLst>
          </p:cNvPr>
          <p:cNvGrpSpPr/>
          <p:nvPr/>
        </p:nvGrpSpPr>
        <p:grpSpPr>
          <a:xfrm>
            <a:off x="7047109" y="3684151"/>
            <a:ext cx="1013057" cy="442429"/>
            <a:chOff x="404561" y="5551151"/>
            <a:chExt cx="1013057" cy="442429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3B69B87E-4050-40ED-BB45-C35B625F73D9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突起：下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931D514-3302-4AC4-89FA-F5445ADC7BF9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86965EF-A050-4F16-9991-56ADB81B89A5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7194EDF5-C1C5-4EF4-8170-3FBEF4EF892D}"/>
              </a:ext>
            </a:extLst>
          </p:cNvPr>
          <p:cNvGrpSpPr/>
          <p:nvPr/>
        </p:nvGrpSpPr>
        <p:grpSpPr>
          <a:xfrm>
            <a:off x="7067061" y="4756326"/>
            <a:ext cx="1013057" cy="442429"/>
            <a:chOff x="404561" y="5551151"/>
            <a:chExt cx="1013057" cy="442429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696770F-852E-430C-87B1-AF80012D8A7B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突起：上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9C971A1-8AC4-49D5-BD61-9DE1E4095EF6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D14FB018-FC7A-4EF2-9D35-1C91A726E89C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604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45184" y="3832081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アームのサーボモーターにパーツを挿し込みます。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4059578" y="127740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4504985" y="12688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3928109-EA0B-41FB-837B-35DF623110CA}"/>
              </a:ext>
            </a:extLst>
          </p:cNvPr>
          <p:cNvCxnSpPr>
            <a:cxnSpLocks/>
          </p:cNvCxnSpPr>
          <p:nvPr/>
        </p:nvCxnSpPr>
        <p:spPr>
          <a:xfrm flipV="1">
            <a:off x="2701406" y="3542190"/>
            <a:ext cx="601087" cy="618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8F5FD1C-18CF-444C-9731-0072227DD849}"/>
              </a:ext>
            </a:extLst>
          </p:cNvPr>
          <p:cNvCxnSpPr>
            <a:cxnSpLocks/>
          </p:cNvCxnSpPr>
          <p:nvPr/>
        </p:nvCxnSpPr>
        <p:spPr>
          <a:xfrm flipV="1">
            <a:off x="1592459" y="2778711"/>
            <a:ext cx="378384" cy="534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3846BB-BCB5-4E26-85C5-816C4AE8A087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AFC09D-8A15-4A33-B9F0-C3C71C282625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</p:spTree>
    <p:extLst>
      <p:ext uri="{BB962C8B-B14F-4D97-AF65-F5344CB8AC3E}">
        <p14:creationId xmlns:p14="http://schemas.microsoft.com/office/powerpoint/2010/main" val="1792864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全体の組み立て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1994853" y="128263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2440260" y="127410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3846BB-BCB5-4E26-85C5-816C4AE8A087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AFC09D-8A15-4A33-B9F0-C3C71C282625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47AB7FF9-6710-492E-B1B8-D91F33AC3E76}"/>
              </a:ext>
            </a:extLst>
          </p:cNvPr>
          <p:cNvSpPr/>
          <p:nvPr/>
        </p:nvSpPr>
        <p:spPr>
          <a:xfrm rot="16200000" flipH="1" flipV="1">
            <a:off x="1167251" y="2882436"/>
            <a:ext cx="2469864" cy="3408686"/>
          </a:xfrm>
          <a:prstGeom prst="arc">
            <a:avLst>
              <a:gd name="adj1" fmla="val 5831590"/>
              <a:gd name="adj2" fmla="val 15715907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7" name="円弧 26">
            <a:extLst>
              <a:ext uri="{FF2B5EF4-FFF2-40B4-BE49-F238E27FC236}">
                <a16:creationId xmlns:a16="http://schemas.microsoft.com/office/drawing/2014/main" id="{4AB66D37-4F39-4D06-A71C-885003E86F94}"/>
              </a:ext>
            </a:extLst>
          </p:cNvPr>
          <p:cNvSpPr/>
          <p:nvPr/>
        </p:nvSpPr>
        <p:spPr>
          <a:xfrm rot="16200000" flipH="1" flipV="1">
            <a:off x="2011075" y="4280215"/>
            <a:ext cx="461640" cy="613128"/>
          </a:xfrm>
          <a:prstGeom prst="arc">
            <a:avLst>
              <a:gd name="adj1" fmla="val 5831590"/>
              <a:gd name="adj2" fmla="val 16687865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1E885C9-87D3-4A06-A89A-C5B12E172659}"/>
              </a:ext>
            </a:extLst>
          </p:cNvPr>
          <p:cNvSpPr txBox="1"/>
          <p:nvPr/>
        </p:nvSpPr>
        <p:spPr>
          <a:xfrm>
            <a:off x="382003" y="1269260"/>
            <a:ext cx="618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103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基本四角：青のブロックを組み合わせます。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3140073" y="127779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3585480" y="126926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1E885C9-87D3-4A06-A89A-C5B12E172659}"/>
              </a:ext>
            </a:extLst>
          </p:cNvPr>
          <p:cNvSpPr txBox="1"/>
          <p:nvPr/>
        </p:nvSpPr>
        <p:spPr>
          <a:xfrm>
            <a:off x="448951" y="1269260"/>
            <a:ext cx="102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7DF7CF-6BA2-4514-BD39-896DE0561796}"/>
              </a:ext>
            </a:extLst>
          </p:cNvPr>
          <p:cNvSpPr txBox="1"/>
          <p:nvPr/>
        </p:nvSpPr>
        <p:spPr>
          <a:xfrm>
            <a:off x="1543191" y="12786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96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基本四角：黄のブロックを挿し込みます。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3140073" y="1277791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3585480" y="126926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1E885C9-87D3-4A06-A89A-C5B12E172659}"/>
              </a:ext>
            </a:extLst>
          </p:cNvPr>
          <p:cNvSpPr txBox="1"/>
          <p:nvPr/>
        </p:nvSpPr>
        <p:spPr>
          <a:xfrm>
            <a:off x="440073" y="1269260"/>
            <a:ext cx="102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7DF7CF-6BA2-4514-BD39-896DE0561796}"/>
              </a:ext>
            </a:extLst>
          </p:cNvPr>
          <p:cNvSpPr txBox="1"/>
          <p:nvPr/>
        </p:nvSpPr>
        <p:spPr>
          <a:xfrm>
            <a:off x="1543191" y="12786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327595A-1B8A-4441-8EA9-9ED157245C7B}"/>
              </a:ext>
            </a:extLst>
          </p:cNvPr>
          <p:cNvCxnSpPr>
            <a:cxnSpLocks/>
          </p:cNvCxnSpPr>
          <p:nvPr/>
        </p:nvCxnSpPr>
        <p:spPr>
          <a:xfrm flipV="1">
            <a:off x="1765894" y="2891614"/>
            <a:ext cx="601088" cy="20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407275-F359-48BE-9D8E-D20FC48C14A1}"/>
              </a:ext>
            </a:extLst>
          </p:cNvPr>
          <p:cNvCxnSpPr>
            <a:cxnSpLocks/>
          </p:cNvCxnSpPr>
          <p:nvPr/>
        </p:nvCxnSpPr>
        <p:spPr>
          <a:xfrm flipV="1">
            <a:off x="2574524" y="4278011"/>
            <a:ext cx="565549" cy="276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66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A3B2CF-93F8-4424-B241-3C1D075E865E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とコード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15cm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ADC1BD6-2CF6-4693-A44C-57554E97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6440" y="1762390"/>
            <a:ext cx="2484066" cy="309745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EAD3933-FDF7-41E4-B539-7BC94A66F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23263" y="1762390"/>
            <a:ext cx="2484065" cy="3097456"/>
          </a:xfrm>
          <a:prstGeom prst="rect">
            <a:avLst/>
          </a:prstGeom>
        </p:spPr>
      </p:pic>
      <p:sp>
        <p:nvSpPr>
          <p:cNvPr id="29" name="矢印: 右 28">
            <a:extLst>
              <a:ext uri="{FF2B5EF4-FFF2-40B4-BE49-F238E27FC236}">
                <a16:creationId xmlns:a16="http://schemas.microsoft.com/office/drawing/2014/main" id="{B5C0770D-F77A-4F48-AC14-717009E98774}"/>
              </a:ext>
            </a:extLst>
          </p:cNvPr>
          <p:cNvSpPr/>
          <p:nvPr/>
        </p:nvSpPr>
        <p:spPr>
          <a:xfrm>
            <a:off x="4065977" y="293237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A1CEC3C-6A92-4D07-AFA2-65D53218B301}"/>
              </a:ext>
            </a:extLst>
          </p:cNvPr>
          <p:cNvCxnSpPr>
            <a:cxnSpLocks/>
          </p:cNvCxnSpPr>
          <p:nvPr/>
        </p:nvCxnSpPr>
        <p:spPr>
          <a:xfrm flipH="1">
            <a:off x="2379190" y="3080551"/>
            <a:ext cx="257478" cy="363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6F336724-3D85-4A05-805C-B6215CC47102}"/>
              </a:ext>
            </a:extLst>
          </p:cNvPr>
          <p:cNvSpPr/>
          <p:nvPr/>
        </p:nvSpPr>
        <p:spPr>
          <a:xfrm>
            <a:off x="1041450" y="4826746"/>
            <a:ext cx="7664539" cy="1543103"/>
          </a:xfrm>
          <a:prstGeom prst="wedgeRoundRectCallout">
            <a:avLst>
              <a:gd name="adj1" fmla="val -52383"/>
              <a:gd name="adj2" fmla="val -876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8D6B27C-C64B-40FF-96CB-416DF74D9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" y="5116598"/>
            <a:ext cx="914400" cy="1549153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99B8918-C1C0-4E8E-89F2-AE28E33B137A}"/>
              </a:ext>
            </a:extLst>
          </p:cNvPr>
          <p:cNvGrpSpPr/>
          <p:nvPr/>
        </p:nvGrpSpPr>
        <p:grpSpPr>
          <a:xfrm>
            <a:off x="1081690" y="4826746"/>
            <a:ext cx="6103059" cy="1508105"/>
            <a:chOff x="-714313" y="5093351"/>
            <a:chExt cx="6103059" cy="1508105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4981352-1687-4EF7-970D-1B28B1B5E57E}"/>
                </a:ext>
              </a:extLst>
            </p:cNvPr>
            <p:cNvSpPr txBox="1"/>
            <p:nvPr/>
          </p:nvSpPr>
          <p:spPr>
            <a:xfrm>
              <a:off x="-640913" y="5093351"/>
              <a:ext cx="602965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接続コードは一度取り付けると、抜くときに少し力が必要だよ。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コードをひっぱると壊れる可能性があるので、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引き抜きにくいときはブロックリムーバーを使ってね！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26AC75E-8576-4CDC-9EBA-F89BE69EDCB1}"/>
                </a:ext>
              </a:extLst>
            </p:cNvPr>
            <p:cNvSpPr txBox="1"/>
            <p:nvPr/>
          </p:nvSpPr>
          <p:spPr>
            <a:xfrm>
              <a:off x="1463860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37ED141-AF96-47E8-B95C-E3ACD02E97EE}"/>
                </a:ext>
              </a:extLst>
            </p:cNvPr>
            <p:cNvSpPr txBox="1"/>
            <p:nvPr/>
          </p:nvSpPr>
          <p:spPr>
            <a:xfrm>
              <a:off x="1174541" y="564454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DAC81DA-3AA3-4E07-B742-EC26606FAAEE}"/>
                </a:ext>
              </a:extLst>
            </p:cNvPr>
            <p:cNvSpPr txBox="1"/>
            <p:nvPr/>
          </p:nvSpPr>
          <p:spPr>
            <a:xfrm>
              <a:off x="1827403" y="5644548"/>
              <a:ext cx="706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かのうせい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E460A69-C023-49E8-9935-120A48BADE8F}"/>
                </a:ext>
              </a:extLst>
            </p:cNvPr>
            <p:cNvSpPr txBox="1"/>
            <p:nvPr/>
          </p:nvSpPr>
          <p:spPr>
            <a:xfrm>
              <a:off x="3408448" y="614265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E404F9F-965A-4A88-A58C-E5AFEDD4107D}"/>
                </a:ext>
              </a:extLst>
            </p:cNvPr>
            <p:cNvSpPr txBox="1"/>
            <p:nvPr/>
          </p:nvSpPr>
          <p:spPr>
            <a:xfrm>
              <a:off x="583187" y="5167759"/>
              <a:ext cx="77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いちど　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F214CDD-36FC-435A-9970-43968EB2F336}"/>
                </a:ext>
              </a:extLst>
            </p:cNvPr>
            <p:cNvSpPr txBox="1"/>
            <p:nvPr/>
          </p:nvSpPr>
          <p:spPr>
            <a:xfrm>
              <a:off x="-714313" y="5167759"/>
              <a:ext cx="714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A60CD19-C492-4303-B485-4FAE27611B6B}"/>
                </a:ext>
              </a:extLst>
            </p:cNvPr>
            <p:cNvSpPr txBox="1"/>
            <p:nvPr/>
          </p:nvSpPr>
          <p:spPr>
            <a:xfrm>
              <a:off x="3760036" y="5167759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8C5FCCA-70F2-4F00-A196-FE5ECBE9836A}"/>
                </a:ext>
              </a:extLst>
            </p:cNvPr>
            <p:cNvSpPr txBox="1"/>
            <p:nvPr/>
          </p:nvSpPr>
          <p:spPr>
            <a:xfrm>
              <a:off x="3408448" y="5167759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7D2DCDB0-6CA7-4E50-B5CA-95122EB309A3}"/>
                </a:ext>
              </a:extLst>
            </p:cNvPr>
            <p:cNvSpPr txBox="1"/>
            <p:nvPr/>
          </p:nvSpPr>
          <p:spPr>
            <a:xfrm>
              <a:off x="4214401" y="5167759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7CF43B3-AFD3-43A6-A658-E734606F9EA5}"/>
                </a:ext>
              </a:extLst>
            </p:cNvPr>
            <p:cNvSpPr txBox="1"/>
            <p:nvPr/>
          </p:nvSpPr>
          <p:spPr>
            <a:xfrm>
              <a:off x="2475803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4139D2AF-112C-446A-BCAE-D0B3A5FE0751}"/>
                </a:ext>
              </a:extLst>
            </p:cNvPr>
            <p:cNvSpPr txBox="1"/>
            <p:nvPr/>
          </p:nvSpPr>
          <p:spPr>
            <a:xfrm>
              <a:off x="-169345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C287AC8-7E55-46D8-9183-0807F6D0D54D}"/>
                </a:ext>
              </a:extLst>
            </p:cNvPr>
            <p:cNvSpPr txBox="1"/>
            <p:nvPr/>
          </p:nvSpPr>
          <p:spPr>
            <a:xfrm>
              <a:off x="-582863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3D292840-9900-4954-8475-94949AB9E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7196" y="4851968"/>
            <a:ext cx="1482884" cy="1482884"/>
          </a:xfrm>
          <a:prstGeom prst="ellipse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334C4B3-AB1A-4D2F-971C-48EEC5913CDD}"/>
              </a:ext>
            </a:extLst>
          </p:cNvPr>
          <p:cNvSpPr txBox="1"/>
          <p:nvPr/>
        </p:nvSpPr>
        <p:spPr>
          <a:xfrm>
            <a:off x="4572000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0A0E102-E3A1-46E4-93B4-FC5EDB272FDF}"/>
              </a:ext>
            </a:extLst>
          </p:cNvPr>
          <p:cNvSpPr txBox="1"/>
          <p:nvPr/>
        </p:nvSpPr>
        <p:spPr>
          <a:xfrm>
            <a:off x="3281232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752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：薄水のブロックにタッチセンサーを挿し込みます。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5121733" y="126926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5567140" y="126072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7DF7CF-6BA2-4514-BD39-896DE0561796}"/>
              </a:ext>
            </a:extLst>
          </p:cNvPr>
          <p:cNvSpPr txBox="1"/>
          <p:nvPr/>
        </p:nvSpPr>
        <p:spPr>
          <a:xfrm>
            <a:off x="1427781" y="1278677"/>
            <a:ext cx="720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327595A-1B8A-4441-8EA9-9ED157245C7B}"/>
              </a:ext>
            </a:extLst>
          </p:cNvPr>
          <p:cNvCxnSpPr>
            <a:cxnSpLocks/>
          </p:cNvCxnSpPr>
          <p:nvPr/>
        </p:nvCxnSpPr>
        <p:spPr>
          <a:xfrm flipH="1" flipV="1">
            <a:off x="759920" y="3896271"/>
            <a:ext cx="263459" cy="381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407275-F359-48BE-9D8E-D20FC48C14A1}"/>
              </a:ext>
            </a:extLst>
          </p:cNvPr>
          <p:cNvCxnSpPr>
            <a:cxnSpLocks/>
          </p:cNvCxnSpPr>
          <p:nvPr/>
        </p:nvCxnSpPr>
        <p:spPr>
          <a:xfrm flipH="1" flipV="1">
            <a:off x="2569827" y="2938509"/>
            <a:ext cx="292963" cy="274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35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：薄水のブロックを基本四角：黄のブロックに挿し込みます。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6027254" y="12786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6472661" y="127014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57DF7CF-6BA2-4514-BD39-896DE0561796}"/>
              </a:ext>
            </a:extLst>
          </p:cNvPr>
          <p:cNvSpPr txBox="1"/>
          <p:nvPr/>
        </p:nvSpPr>
        <p:spPr>
          <a:xfrm>
            <a:off x="1427781" y="1278677"/>
            <a:ext cx="720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2989CD-4663-4E4A-BD39-6BFC06674EA9}"/>
              </a:ext>
            </a:extLst>
          </p:cNvPr>
          <p:cNvSpPr txBox="1"/>
          <p:nvPr/>
        </p:nvSpPr>
        <p:spPr>
          <a:xfrm>
            <a:off x="3342690" y="1271577"/>
            <a:ext cx="973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22FDF2A-6CBF-49C0-AE1F-8A3B716C1A20}"/>
              </a:ext>
            </a:extLst>
          </p:cNvPr>
          <p:cNvSpPr txBox="1"/>
          <p:nvPr/>
        </p:nvSpPr>
        <p:spPr>
          <a:xfrm>
            <a:off x="4442945" y="12786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円弧 23">
            <a:extLst>
              <a:ext uri="{FF2B5EF4-FFF2-40B4-BE49-F238E27FC236}">
                <a16:creationId xmlns:a16="http://schemas.microsoft.com/office/drawing/2014/main" id="{201F31FA-E259-4F2A-9090-02F5D8C3BA67}"/>
              </a:ext>
            </a:extLst>
          </p:cNvPr>
          <p:cNvSpPr/>
          <p:nvPr/>
        </p:nvSpPr>
        <p:spPr>
          <a:xfrm rot="7504284" flipV="1">
            <a:off x="1596582" y="3951741"/>
            <a:ext cx="461640" cy="613128"/>
          </a:xfrm>
          <a:prstGeom prst="arc">
            <a:avLst>
              <a:gd name="adj1" fmla="val 5831590"/>
              <a:gd name="adj2" fmla="val 16687865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D71A925C-FFC5-4209-B6D5-23087216389D}"/>
              </a:ext>
            </a:extLst>
          </p:cNvPr>
          <p:cNvSpPr/>
          <p:nvPr/>
        </p:nvSpPr>
        <p:spPr>
          <a:xfrm rot="7504284" flipV="1">
            <a:off x="2420831" y="2870107"/>
            <a:ext cx="798632" cy="716235"/>
          </a:xfrm>
          <a:prstGeom prst="arc">
            <a:avLst>
              <a:gd name="adj1" fmla="val 9158617"/>
              <a:gd name="adj2" fmla="val 17824319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82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5DC164F-7977-445D-AF9C-673403796632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加速度センサーとコード（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30cm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D356915-3867-41DA-94DD-44318A783CD7}"/>
              </a:ext>
            </a:extLst>
          </p:cNvPr>
          <p:cNvSpPr txBox="1"/>
          <p:nvPr/>
        </p:nvSpPr>
        <p:spPr>
          <a:xfrm>
            <a:off x="4572000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F2D42BB-E2EF-4E02-BF7A-2089829645A5}"/>
              </a:ext>
            </a:extLst>
          </p:cNvPr>
          <p:cNvSpPr txBox="1"/>
          <p:nvPr/>
        </p:nvSpPr>
        <p:spPr>
          <a:xfrm>
            <a:off x="450269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E5F620D1-A656-40D3-B5F0-D141D99FA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911" y="1974408"/>
            <a:ext cx="3926716" cy="3960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12887C2B-8E82-4411-BEA3-0FFEE9A50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0385" y="1974408"/>
            <a:ext cx="3926717" cy="3960000"/>
          </a:xfrm>
          <a:prstGeom prst="rect">
            <a:avLst/>
          </a:prstGeom>
        </p:spPr>
      </p:pic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D628AE5D-7A42-46E6-9EF3-5B47E2337CF0}"/>
              </a:ext>
            </a:extLst>
          </p:cNvPr>
          <p:cNvCxnSpPr>
            <a:cxnSpLocks/>
          </p:cNvCxnSpPr>
          <p:nvPr/>
        </p:nvCxnSpPr>
        <p:spPr>
          <a:xfrm flipH="1" flipV="1">
            <a:off x="2095125" y="3559088"/>
            <a:ext cx="497149" cy="291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C3673F3-4200-4B1E-9388-865D51FFEE2F}"/>
              </a:ext>
            </a:extLst>
          </p:cNvPr>
          <p:cNvSpPr txBox="1"/>
          <p:nvPr/>
        </p:nvSpPr>
        <p:spPr>
          <a:xfrm>
            <a:off x="3281232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矢印: 右 72">
            <a:extLst>
              <a:ext uri="{FF2B5EF4-FFF2-40B4-BE49-F238E27FC236}">
                <a16:creationId xmlns:a16="http://schemas.microsoft.com/office/drawing/2014/main" id="{7CCA8355-6C80-43FC-BBD8-62CE7EA874F1}"/>
              </a:ext>
            </a:extLst>
          </p:cNvPr>
          <p:cNvSpPr/>
          <p:nvPr/>
        </p:nvSpPr>
        <p:spPr>
          <a:xfrm>
            <a:off x="4350851" y="3704893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3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ロボットを組み立てよう！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317073" y="1386805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パーツを組み合わせてロボットを作ろう！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1175657" y="2303607"/>
            <a:ext cx="391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74E383-8113-4A58-A6FA-8453951B58DB}"/>
              </a:ext>
            </a:extLst>
          </p:cNvPr>
          <p:cNvSpPr txBox="1"/>
          <p:nvPr/>
        </p:nvSpPr>
        <p:spPr>
          <a:xfrm>
            <a:off x="2913356" y="2303607"/>
            <a:ext cx="522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596E63-9BD8-470C-A2AB-976B8A57848C}"/>
              </a:ext>
            </a:extLst>
          </p:cNvPr>
          <p:cNvSpPr txBox="1"/>
          <p:nvPr/>
        </p:nvSpPr>
        <p:spPr>
          <a:xfrm>
            <a:off x="3135298" y="1386804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7FC48C-917B-40F8-90BE-B0AABB242814}"/>
              </a:ext>
            </a:extLst>
          </p:cNvPr>
          <p:cNvSpPr txBox="1"/>
          <p:nvPr/>
        </p:nvSpPr>
        <p:spPr>
          <a:xfrm>
            <a:off x="1567543" y="2303607"/>
            <a:ext cx="314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419908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コントローラーを作る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4BEC09C-FCCA-4B97-9DB1-D2EC6E12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CB0ED76-4216-4896-A26B-49368C58E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2" name="矢印: 右 41">
            <a:extLst>
              <a:ext uri="{FF2B5EF4-FFF2-40B4-BE49-F238E27FC236}">
                <a16:creationId xmlns:a16="http://schemas.microsoft.com/office/drawing/2014/main" id="{AC74FF80-24FE-4B7C-9BF6-0DD7565310AA}"/>
              </a:ext>
            </a:extLst>
          </p:cNvPr>
          <p:cNvSpPr/>
          <p:nvPr/>
        </p:nvSpPr>
        <p:spPr>
          <a:xfrm>
            <a:off x="4355970" y="323069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7766E0-DE00-4585-A34A-16B16466F6A5}"/>
              </a:ext>
            </a:extLst>
          </p:cNvPr>
          <p:cNvSpPr txBox="1"/>
          <p:nvPr/>
        </p:nvSpPr>
        <p:spPr>
          <a:xfrm>
            <a:off x="404561" y="1218063"/>
            <a:ext cx="8215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先に作ったブロックに加速度センサーを挿し込みます。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285A4E-5DBA-43CD-B011-F5E793FD95D1}"/>
              </a:ext>
            </a:extLst>
          </p:cNvPr>
          <p:cNvSpPr txBox="1"/>
          <p:nvPr/>
        </p:nvSpPr>
        <p:spPr>
          <a:xfrm>
            <a:off x="4514861" y="12787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F58A18-A48B-4087-B186-8D520CE0AFA9}"/>
              </a:ext>
            </a:extLst>
          </p:cNvPr>
          <p:cNvSpPr txBox="1"/>
          <p:nvPr/>
        </p:nvSpPr>
        <p:spPr>
          <a:xfrm>
            <a:off x="4960268" y="12787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5019F6-AEBE-4872-92CE-23AA26AE6977}"/>
              </a:ext>
            </a:extLst>
          </p:cNvPr>
          <p:cNvSpPr txBox="1"/>
          <p:nvPr/>
        </p:nvSpPr>
        <p:spPr>
          <a:xfrm>
            <a:off x="4779666" y="391064"/>
            <a:ext cx="403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2989CD-4663-4E4A-BD39-6BFC06674EA9}"/>
              </a:ext>
            </a:extLst>
          </p:cNvPr>
          <p:cNvSpPr txBox="1"/>
          <p:nvPr/>
        </p:nvSpPr>
        <p:spPr>
          <a:xfrm>
            <a:off x="2761756" y="1278777"/>
            <a:ext cx="720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22FDF2A-6CBF-49C0-AE1F-8A3B716C1A20}"/>
              </a:ext>
            </a:extLst>
          </p:cNvPr>
          <p:cNvSpPr txBox="1"/>
          <p:nvPr/>
        </p:nvSpPr>
        <p:spPr>
          <a:xfrm>
            <a:off x="383510" y="12787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FD87829-3DA7-419B-916D-E1C0F76BAFD2}"/>
              </a:ext>
            </a:extLst>
          </p:cNvPr>
          <p:cNvSpPr txBox="1"/>
          <p:nvPr/>
        </p:nvSpPr>
        <p:spPr>
          <a:xfrm>
            <a:off x="854912" y="127877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866A954-990F-4E23-A3B7-46C6F74B0C97}"/>
              </a:ext>
            </a:extLst>
          </p:cNvPr>
          <p:cNvCxnSpPr>
            <a:cxnSpLocks/>
          </p:cNvCxnSpPr>
          <p:nvPr/>
        </p:nvCxnSpPr>
        <p:spPr>
          <a:xfrm flipH="1">
            <a:off x="2130641" y="3817398"/>
            <a:ext cx="381740" cy="772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851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⑥ コードの接続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10FDD0-D19F-411C-A2CE-5B7EB78EC361}"/>
              </a:ext>
            </a:extLst>
          </p:cNvPr>
          <p:cNvSpPr txBox="1"/>
          <p:nvPr/>
        </p:nvSpPr>
        <p:spPr>
          <a:xfrm>
            <a:off x="3690555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6AB7550-4941-4DDC-B329-2FF9B9FDE799}"/>
              </a:ext>
            </a:extLst>
          </p:cNvPr>
          <p:cNvSpPr txBox="1"/>
          <p:nvPr/>
        </p:nvSpPr>
        <p:spPr>
          <a:xfrm>
            <a:off x="438065" y="1181377"/>
            <a:ext cx="85796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各パーツのコードを、拡張ユニットに接続します。</a:t>
            </a:r>
            <a:endParaRPr kumimoji="1"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67B7391-3519-49E8-A05A-ADFFDA193D24}"/>
              </a:ext>
            </a:extLst>
          </p:cNvPr>
          <p:cNvSpPr txBox="1"/>
          <p:nvPr/>
        </p:nvSpPr>
        <p:spPr>
          <a:xfrm>
            <a:off x="4343165" y="1234304"/>
            <a:ext cx="657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DB21CF-D7C7-4F95-95D2-89246D8F1E8E}"/>
              </a:ext>
            </a:extLst>
          </p:cNvPr>
          <p:cNvSpPr txBox="1"/>
          <p:nvPr/>
        </p:nvSpPr>
        <p:spPr>
          <a:xfrm>
            <a:off x="2668642" y="1234304"/>
            <a:ext cx="761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953ED19-B9FF-4631-B762-6B2A17CCC4BF}"/>
              </a:ext>
            </a:extLst>
          </p:cNvPr>
          <p:cNvSpPr txBox="1"/>
          <p:nvPr/>
        </p:nvSpPr>
        <p:spPr>
          <a:xfrm>
            <a:off x="423512" y="1234304"/>
            <a:ext cx="417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975448-2A3D-4735-BACB-CD9AC4EA7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4836" y="1911008"/>
            <a:ext cx="4406943" cy="44069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AC0BAD8-5543-46C9-AB74-6399B96AA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1779" y="1911008"/>
            <a:ext cx="4406944" cy="4406944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A57F79C-61F9-482C-8D8F-774380575073}"/>
              </a:ext>
            </a:extLst>
          </p:cNvPr>
          <p:cNvSpPr txBox="1"/>
          <p:nvPr/>
        </p:nvSpPr>
        <p:spPr>
          <a:xfrm>
            <a:off x="3961030" y="2067712"/>
            <a:ext cx="16304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アーム付け根の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AFFFB42-4265-4D8B-8099-D4D8A9A42B2F}"/>
              </a:ext>
            </a:extLst>
          </p:cNvPr>
          <p:cNvSpPr txBox="1"/>
          <p:nvPr/>
        </p:nvSpPr>
        <p:spPr>
          <a:xfrm>
            <a:off x="334735" y="1956142"/>
            <a:ext cx="16304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アーム先端の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1D3F90-0A17-484D-8772-3EC2DE37CEFC}"/>
              </a:ext>
            </a:extLst>
          </p:cNvPr>
          <p:cNvSpPr txBox="1"/>
          <p:nvPr/>
        </p:nvSpPr>
        <p:spPr>
          <a:xfrm>
            <a:off x="334735" y="5458517"/>
            <a:ext cx="163044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ハンドの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E648AC-E5F5-4B7B-B4E6-C8BC242006EB}"/>
              </a:ext>
            </a:extLst>
          </p:cNvPr>
          <p:cNvSpPr txBox="1"/>
          <p:nvPr/>
        </p:nvSpPr>
        <p:spPr>
          <a:xfrm>
            <a:off x="3660586" y="5741312"/>
            <a:ext cx="1541729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9603D7D-5858-4121-8D35-BD407C04B563}"/>
              </a:ext>
            </a:extLst>
          </p:cNvPr>
          <p:cNvSpPr txBox="1"/>
          <p:nvPr/>
        </p:nvSpPr>
        <p:spPr>
          <a:xfrm>
            <a:off x="6233174" y="5389016"/>
            <a:ext cx="1541729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左側</a:t>
            </a:r>
            <a:r>
              <a: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142916C-9C52-46C7-BA69-93AF2EFC6A8E}"/>
              </a:ext>
            </a:extLst>
          </p:cNvPr>
          <p:cNvSpPr txBox="1"/>
          <p:nvPr/>
        </p:nvSpPr>
        <p:spPr>
          <a:xfrm>
            <a:off x="3660586" y="4036038"/>
            <a:ext cx="1541729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右側</a:t>
            </a:r>
            <a:r>
              <a: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482CAFB-E2D4-45E5-AAC0-15E8ED4A1C23}"/>
              </a:ext>
            </a:extLst>
          </p:cNvPr>
          <p:cNvSpPr txBox="1"/>
          <p:nvPr/>
        </p:nvSpPr>
        <p:spPr>
          <a:xfrm>
            <a:off x="6308495" y="2626727"/>
            <a:ext cx="1541729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72A803F-B854-43B6-A1C1-7D2B45905CB0}"/>
              </a:ext>
            </a:extLst>
          </p:cNvPr>
          <p:cNvSpPr txBox="1"/>
          <p:nvPr/>
        </p:nvSpPr>
        <p:spPr>
          <a:xfrm>
            <a:off x="807868" y="1952754"/>
            <a:ext cx="7614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せんたん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4A38E1E-7239-431C-B052-6C31707AB716}"/>
              </a:ext>
            </a:extLst>
          </p:cNvPr>
          <p:cNvSpPr txBox="1"/>
          <p:nvPr/>
        </p:nvSpPr>
        <p:spPr>
          <a:xfrm>
            <a:off x="6254350" y="2644483"/>
            <a:ext cx="6297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8E05D57-FA71-40E7-9EEB-7949DDEB0997}"/>
              </a:ext>
            </a:extLst>
          </p:cNvPr>
          <p:cNvSpPr txBox="1"/>
          <p:nvPr/>
        </p:nvSpPr>
        <p:spPr>
          <a:xfrm>
            <a:off x="6143791" y="5408251"/>
            <a:ext cx="7403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F51211-9D73-4B36-B82A-863D30372562}"/>
              </a:ext>
            </a:extLst>
          </p:cNvPr>
          <p:cNvSpPr txBox="1"/>
          <p:nvPr/>
        </p:nvSpPr>
        <p:spPr>
          <a:xfrm>
            <a:off x="3576067" y="4055273"/>
            <a:ext cx="7403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992879C-2550-4383-83EE-82A7005463E0}"/>
              </a:ext>
            </a:extLst>
          </p:cNvPr>
          <p:cNvSpPr txBox="1"/>
          <p:nvPr/>
        </p:nvSpPr>
        <p:spPr>
          <a:xfrm>
            <a:off x="4461977" y="2115703"/>
            <a:ext cx="4029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70F25DF-5C12-4C42-879B-E7F9C6D67836}"/>
              </a:ext>
            </a:extLst>
          </p:cNvPr>
          <p:cNvSpPr txBox="1"/>
          <p:nvPr/>
        </p:nvSpPr>
        <p:spPr>
          <a:xfrm>
            <a:off x="4837675" y="2115598"/>
            <a:ext cx="4029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ね</a:t>
            </a: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3A4D2E22-54BD-420F-95BA-D965DF94E2C0}"/>
              </a:ext>
            </a:extLst>
          </p:cNvPr>
          <p:cNvSpPr/>
          <p:nvPr/>
        </p:nvSpPr>
        <p:spPr>
          <a:xfrm>
            <a:off x="632442" y="3306252"/>
            <a:ext cx="1178940" cy="116141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145F52EB-7E77-4619-9DE5-18E422D41ED6}"/>
              </a:ext>
            </a:extLst>
          </p:cNvPr>
          <p:cNvSpPr/>
          <p:nvPr/>
        </p:nvSpPr>
        <p:spPr>
          <a:xfrm>
            <a:off x="702598" y="4428244"/>
            <a:ext cx="1464157" cy="98000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AE730897-1A8E-422C-BF78-B1D6DFAF63BD}"/>
              </a:ext>
            </a:extLst>
          </p:cNvPr>
          <p:cNvSpPr/>
          <p:nvPr/>
        </p:nvSpPr>
        <p:spPr>
          <a:xfrm>
            <a:off x="1918740" y="2387251"/>
            <a:ext cx="1178940" cy="116141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DC29F12C-070B-49DB-B7D4-B570EFEAC5B8}"/>
              </a:ext>
            </a:extLst>
          </p:cNvPr>
          <p:cNvCxnSpPr>
            <a:cxnSpLocks/>
          </p:cNvCxnSpPr>
          <p:nvPr/>
        </p:nvCxnSpPr>
        <p:spPr>
          <a:xfrm>
            <a:off x="869566" y="2856388"/>
            <a:ext cx="180728" cy="454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7968E392-BD79-4653-9D0D-AD9C3802B977}"/>
              </a:ext>
            </a:extLst>
          </p:cNvPr>
          <p:cNvCxnSpPr>
            <a:cxnSpLocks/>
          </p:cNvCxnSpPr>
          <p:nvPr/>
        </p:nvCxnSpPr>
        <p:spPr>
          <a:xfrm flipV="1">
            <a:off x="702598" y="5231554"/>
            <a:ext cx="166968" cy="353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D7CF2BEC-4166-482F-866F-304457B3E53D}"/>
              </a:ext>
            </a:extLst>
          </p:cNvPr>
          <p:cNvCxnSpPr>
            <a:cxnSpLocks/>
          </p:cNvCxnSpPr>
          <p:nvPr/>
        </p:nvCxnSpPr>
        <p:spPr>
          <a:xfrm flipH="1">
            <a:off x="3059188" y="2346439"/>
            <a:ext cx="895569" cy="259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楕円 58">
            <a:extLst>
              <a:ext uri="{FF2B5EF4-FFF2-40B4-BE49-F238E27FC236}">
                <a16:creationId xmlns:a16="http://schemas.microsoft.com/office/drawing/2014/main" id="{C90653CA-A4B5-469D-B5C5-9BD1EB802BFE}"/>
              </a:ext>
            </a:extLst>
          </p:cNvPr>
          <p:cNvSpPr/>
          <p:nvPr/>
        </p:nvSpPr>
        <p:spPr>
          <a:xfrm rot="19721986">
            <a:off x="2546243" y="3666510"/>
            <a:ext cx="1476539" cy="418980"/>
          </a:xfrm>
          <a:prstGeom prst="ellipse">
            <a:avLst/>
          </a:prstGeom>
          <a:noFill/>
          <a:ln w="38100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2ED3DD9-8CAB-4F38-9C99-8ED1DFB8A52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3458622" y="4072608"/>
            <a:ext cx="201964" cy="19811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楕円 63">
            <a:extLst>
              <a:ext uri="{FF2B5EF4-FFF2-40B4-BE49-F238E27FC236}">
                <a16:creationId xmlns:a16="http://schemas.microsoft.com/office/drawing/2014/main" id="{3FE79D09-9912-400C-8882-E5F9A5247C96}"/>
              </a:ext>
            </a:extLst>
          </p:cNvPr>
          <p:cNvSpPr/>
          <p:nvPr/>
        </p:nvSpPr>
        <p:spPr>
          <a:xfrm>
            <a:off x="5279346" y="4929439"/>
            <a:ext cx="1476539" cy="418980"/>
          </a:xfrm>
          <a:prstGeom prst="ellipse">
            <a:avLst/>
          </a:prstGeom>
          <a:noFill/>
          <a:ln w="38100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8F69CB2C-CF44-493A-B7E6-764CD31F3A63}"/>
              </a:ext>
            </a:extLst>
          </p:cNvPr>
          <p:cNvCxnSpPr>
            <a:cxnSpLocks/>
          </p:cNvCxnSpPr>
          <p:nvPr/>
        </p:nvCxnSpPr>
        <p:spPr>
          <a:xfrm flipH="1" flipV="1">
            <a:off x="6052386" y="5380097"/>
            <a:ext cx="180788" cy="3034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F4D231F1-E58A-4017-A840-2946B25145AA}"/>
              </a:ext>
            </a:extLst>
          </p:cNvPr>
          <p:cNvCxnSpPr>
            <a:cxnSpLocks/>
          </p:cNvCxnSpPr>
          <p:nvPr/>
        </p:nvCxnSpPr>
        <p:spPr>
          <a:xfrm flipH="1">
            <a:off x="5965946" y="2965738"/>
            <a:ext cx="353667" cy="260045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82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⑥ コードの接続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A2CB33-7812-48B7-91AF-1ED019CD58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8354" y="430824"/>
            <a:ext cx="3033373" cy="474158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36013A8-FFA8-443D-BB72-2CA39E8CBA9B}"/>
              </a:ext>
            </a:extLst>
          </p:cNvPr>
          <p:cNvGrpSpPr/>
          <p:nvPr/>
        </p:nvGrpSpPr>
        <p:grpSpPr>
          <a:xfrm>
            <a:off x="997461" y="4479702"/>
            <a:ext cx="3287533" cy="2173974"/>
            <a:chOff x="884972" y="4666134"/>
            <a:chExt cx="3287533" cy="2173974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026A0A5-78FB-49A9-AC7D-7B9046AB77B3}"/>
                </a:ext>
              </a:extLst>
            </p:cNvPr>
            <p:cNvSpPr txBox="1"/>
            <p:nvPr/>
          </p:nvSpPr>
          <p:spPr>
            <a:xfrm>
              <a:off x="929158" y="4704908"/>
              <a:ext cx="3243347" cy="213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左側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DC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　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M1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右側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DC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　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M2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アーム付け根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サーボモーター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P14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電池ボックス　　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BATT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589D86C-B29E-47BC-A0C9-5D5453499866}"/>
                </a:ext>
              </a:extLst>
            </p:cNvPr>
            <p:cNvSpPr txBox="1"/>
            <p:nvPr/>
          </p:nvSpPr>
          <p:spPr>
            <a:xfrm>
              <a:off x="884972" y="6304409"/>
              <a:ext cx="6424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20C5972-6924-4EC3-9738-A14C871E7EA9}"/>
                </a:ext>
              </a:extLst>
            </p:cNvPr>
            <p:cNvSpPr txBox="1"/>
            <p:nvPr/>
          </p:nvSpPr>
          <p:spPr>
            <a:xfrm>
              <a:off x="885595" y="4666134"/>
              <a:ext cx="819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ひだりがわ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961B930-F048-455F-9117-3B99BF48CCC2}"/>
                </a:ext>
              </a:extLst>
            </p:cNvPr>
            <p:cNvSpPr txBox="1"/>
            <p:nvPr/>
          </p:nvSpPr>
          <p:spPr>
            <a:xfrm>
              <a:off x="885595" y="5085098"/>
              <a:ext cx="7399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みぎがわ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45A5620-68AA-4693-B1EB-AEB33BAACA78}"/>
                </a:ext>
              </a:extLst>
            </p:cNvPr>
            <p:cNvSpPr txBox="1"/>
            <p:nvPr/>
          </p:nvSpPr>
          <p:spPr>
            <a:xfrm>
              <a:off x="1663641" y="5497286"/>
              <a:ext cx="3275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342A57B1-E63F-4D1C-ADBF-50775ADBC4C8}"/>
                </a:ext>
              </a:extLst>
            </p:cNvPr>
            <p:cNvSpPr txBox="1"/>
            <p:nvPr/>
          </p:nvSpPr>
          <p:spPr>
            <a:xfrm>
              <a:off x="2115748" y="5506164"/>
              <a:ext cx="3275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ね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7DCD3D34-5F22-45AF-ABFD-E7159CFE2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7046" y="1284932"/>
            <a:ext cx="3830462" cy="3830462"/>
          </a:xfrm>
          <a:prstGeom prst="rect">
            <a:avLst/>
          </a:prstGeom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0011044E-BF1F-4CAC-AC5A-CF20C41B3145}"/>
              </a:ext>
            </a:extLst>
          </p:cNvPr>
          <p:cNvSpPr/>
          <p:nvPr/>
        </p:nvSpPr>
        <p:spPr>
          <a:xfrm rot="20095679">
            <a:off x="5590039" y="2044506"/>
            <a:ext cx="2145952" cy="111683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A763AF9C-51C6-4A8D-836C-7D168F73F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008" y="5205033"/>
            <a:ext cx="762347" cy="1214881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D4A9FB2-78FD-4340-936E-1EED1BBE4D31}"/>
              </a:ext>
            </a:extLst>
          </p:cNvPr>
          <p:cNvSpPr txBox="1"/>
          <p:nvPr/>
        </p:nvSpPr>
        <p:spPr>
          <a:xfrm>
            <a:off x="4233575" y="5238777"/>
            <a:ext cx="3769167" cy="13311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電池ボックスとサーボモーターのコードは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アーム付け根のサーボモーターと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拡張ユニットの間を通そう！！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437292A-072B-4AD3-B397-EE07797401AE}"/>
              </a:ext>
            </a:extLst>
          </p:cNvPr>
          <p:cNvSpPr txBox="1"/>
          <p:nvPr/>
        </p:nvSpPr>
        <p:spPr>
          <a:xfrm>
            <a:off x="4801949" y="5704752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FD2BC41-4A34-4025-A589-413886B30765}"/>
              </a:ext>
            </a:extLst>
          </p:cNvPr>
          <p:cNvSpPr txBox="1"/>
          <p:nvPr/>
        </p:nvSpPr>
        <p:spPr>
          <a:xfrm>
            <a:off x="4230643" y="5271224"/>
            <a:ext cx="50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636DF07-E154-4FF9-B1C6-E8AAA1EEA35D}"/>
              </a:ext>
            </a:extLst>
          </p:cNvPr>
          <p:cNvSpPr txBox="1"/>
          <p:nvPr/>
        </p:nvSpPr>
        <p:spPr>
          <a:xfrm>
            <a:off x="5184778" y="5704752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ね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DB2664B-796D-4461-9DB9-E6CB58A61785}"/>
              </a:ext>
            </a:extLst>
          </p:cNvPr>
          <p:cNvSpPr txBox="1"/>
          <p:nvPr/>
        </p:nvSpPr>
        <p:spPr>
          <a:xfrm>
            <a:off x="4154320" y="6123854"/>
            <a:ext cx="722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8AFEEEB-06D9-4027-B014-5D29F9118D99}"/>
              </a:ext>
            </a:extLst>
          </p:cNvPr>
          <p:cNvSpPr txBox="1"/>
          <p:nvPr/>
        </p:nvSpPr>
        <p:spPr>
          <a:xfrm>
            <a:off x="5385419" y="6123854"/>
            <a:ext cx="50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あいだ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85C3A4B-951D-4736-9046-9C7AE92DC4C4}"/>
              </a:ext>
            </a:extLst>
          </p:cNvPr>
          <p:cNvSpPr txBox="1"/>
          <p:nvPr/>
        </p:nvSpPr>
        <p:spPr>
          <a:xfrm>
            <a:off x="5778236" y="6123854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C7B71971-1477-4E9B-B772-18CD78C62E1F}"/>
              </a:ext>
            </a:extLst>
          </p:cNvPr>
          <p:cNvSpPr/>
          <p:nvPr/>
        </p:nvSpPr>
        <p:spPr>
          <a:xfrm>
            <a:off x="4164848" y="5271224"/>
            <a:ext cx="3706676" cy="1298687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5608955-C614-4F8E-84C2-CBAF0BFA6E45}"/>
              </a:ext>
            </a:extLst>
          </p:cNvPr>
          <p:cNvSpPr txBox="1"/>
          <p:nvPr/>
        </p:nvSpPr>
        <p:spPr>
          <a:xfrm>
            <a:off x="3690555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</p:spTree>
    <p:extLst>
      <p:ext uri="{BB962C8B-B14F-4D97-AF65-F5344CB8AC3E}">
        <p14:creationId xmlns:p14="http://schemas.microsoft.com/office/powerpoint/2010/main" val="2345461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⑥ コードの接続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A2CB33-7812-48B7-91AF-1ED019CD5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8354" y="430824"/>
            <a:ext cx="3033373" cy="474158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36013A8-FFA8-443D-BB72-2CA39E8CBA9B}"/>
              </a:ext>
            </a:extLst>
          </p:cNvPr>
          <p:cNvGrpSpPr/>
          <p:nvPr/>
        </p:nvGrpSpPr>
        <p:grpSpPr>
          <a:xfrm>
            <a:off x="1041647" y="4458995"/>
            <a:ext cx="3243347" cy="1779183"/>
            <a:chOff x="929158" y="4645427"/>
            <a:chExt cx="3243347" cy="1779183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026A0A5-78FB-49A9-AC7D-7B9046AB77B3}"/>
                </a:ext>
              </a:extLst>
            </p:cNvPr>
            <p:cNvSpPr txBox="1"/>
            <p:nvPr/>
          </p:nvSpPr>
          <p:spPr>
            <a:xfrm>
              <a:off x="929158" y="4704908"/>
              <a:ext cx="3243347" cy="171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アーム先端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サーボモーター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P15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ハンド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サーボモーター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P16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20C5972-6924-4EC3-9738-A14C871E7EA9}"/>
                </a:ext>
              </a:extLst>
            </p:cNvPr>
            <p:cNvSpPr txBox="1"/>
            <p:nvPr/>
          </p:nvSpPr>
          <p:spPr>
            <a:xfrm>
              <a:off x="1516110" y="4645427"/>
              <a:ext cx="8198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7DCD3D34-5F22-45AF-ABFD-E7159CFE2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7046" y="1284932"/>
            <a:ext cx="3830462" cy="3830462"/>
          </a:xfrm>
          <a:prstGeom prst="rect">
            <a:avLst/>
          </a:prstGeom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0011044E-BF1F-4CAC-AC5A-CF20C41B3145}"/>
              </a:ext>
            </a:extLst>
          </p:cNvPr>
          <p:cNvSpPr/>
          <p:nvPr/>
        </p:nvSpPr>
        <p:spPr>
          <a:xfrm rot="20095679">
            <a:off x="5966776" y="2621555"/>
            <a:ext cx="2145952" cy="111683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A763AF9C-51C6-4A8D-836C-7D168F73F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353" y="5205033"/>
            <a:ext cx="762347" cy="1214881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D4A9FB2-78FD-4340-936E-1EED1BBE4D31}"/>
              </a:ext>
            </a:extLst>
          </p:cNvPr>
          <p:cNvSpPr txBox="1"/>
          <p:nvPr/>
        </p:nvSpPr>
        <p:spPr>
          <a:xfrm>
            <a:off x="4049439" y="5238777"/>
            <a:ext cx="3837894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ハンドのサーボモーターのコードは短いので、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内側に通してから接続しよう！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437292A-072B-4AD3-B397-EE07797401AE}"/>
              </a:ext>
            </a:extLst>
          </p:cNvPr>
          <p:cNvSpPr txBox="1"/>
          <p:nvPr/>
        </p:nvSpPr>
        <p:spPr>
          <a:xfrm>
            <a:off x="4563123" y="5704752"/>
            <a:ext cx="417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636DF07-E154-4FF9-B1C6-E8AAA1EEA35D}"/>
              </a:ext>
            </a:extLst>
          </p:cNvPr>
          <p:cNvSpPr txBox="1"/>
          <p:nvPr/>
        </p:nvSpPr>
        <p:spPr>
          <a:xfrm>
            <a:off x="5447977" y="5692285"/>
            <a:ext cx="638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DB2664B-796D-4461-9DB9-E6CB58A61785}"/>
              </a:ext>
            </a:extLst>
          </p:cNvPr>
          <p:cNvSpPr txBox="1"/>
          <p:nvPr/>
        </p:nvSpPr>
        <p:spPr>
          <a:xfrm>
            <a:off x="3997032" y="5704752"/>
            <a:ext cx="638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うちがわ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8AFEEEB-06D9-4027-B014-5D29F9118D99}"/>
              </a:ext>
            </a:extLst>
          </p:cNvPr>
          <p:cNvSpPr txBox="1"/>
          <p:nvPr/>
        </p:nvSpPr>
        <p:spPr>
          <a:xfrm>
            <a:off x="6802750" y="5279696"/>
            <a:ext cx="50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みじか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C7B71971-1477-4E9B-B772-18CD78C62E1F}"/>
              </a:ext>
            </a:extLst>
          </p:cNvPr>
          <p:cNvSpPr/>
          <p:nvPr/>
        </p:nvSpPr>
        <p:spPr>
          <a:xfrm>
            <a:off x="4049438" y="5205033"/>
            <a:ext cx="3890301" cy="1033145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5608955-C614-4F8E-84C2-CBAF0BFA6E45}"/>
              </a:ext>
            </a:extLst>
          </p:cNvPr>
          <p:cNvSpPr txBox="1"/>
          <p:nvPr/>
        </p:nvSpPr>
        <p:spPr>
          <a:xfrm>
            <a:off x="3690555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</p:spTree>
    <p:extLst>
      <p:ext uri="{BB962C8B-B14F-4D97-AF65-F5344CB8AC3E}">
        <p14:creationId xmlns:p14="http://schemas.microsoft.com/office/powerpoint/2010/main" val="2444232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⑥ コードの接続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A2CB33-7812-48B7-91AF-1ED019CD5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0598" y="839197"/>
            <a:ext cx="3033373" cy="4741589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26A0A5-78FB-49A9-AC7D-7B9046AB77B3}"/>
              </a:ext>
            </a:extLst>
          </p:cNvPr>
          <p:cNvSpPr txBox="1"/>
          <p:nvPr/>
        </p:nvSpPr>
        <p:spPr>
          <a:xfrm>
            <a:off x="1005623" y="4886677"/>
            <a:ext cx="324334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タッチセンサー左 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タッチセンサー右 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　 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I2C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20C5972-6924-4EC3-9738-A14C871E7EA9}"/>
              </a:ext>
            </a:extLst>
          </p:cNvPr>
          <p:cNvSpPr txBox="1"/>
          <p:nvPr/>
        </p:nvSpPr>
        <p:spPr>
          <a:xfrm>
            <a:off x="2516364" y="4867368"/>
            <a:ext cx="6085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CD3D34-5F22-45AF-ABFD-E7159CFE2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9290" y="1693305"/>
            <a:ext cx="3830462" cy="383046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5608955-C614-4F8E-84C2-CBAF0BFA6E45}"/>
              </a:ext>
            </a:extLst>
          </p:cNvPr>
          <p:cNvSpPr txBox="1"/>
          <p:nvPr/>
        </p:nvSpPr>
        <p:spPr>
          <a:xfrm>
            <a:off x="3690555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C07EC30-2D4D-4698-A550-0112E137085C}"/>
              </a:ext>
            </a:extLst>
          </p:cNvPr>
          <p:cNvSpPr txBox="1"/>
          <p:nvPr/>
        </p:nvSpPr>
        <p:spPr>
          <a:xfrm>
            <a:off x="2534120" y="5307947"/>
            <a:ext cx="6085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C34C05-FDBC-4894-A579-DECCD70AF6EA}"/>
              </a:ext>
            </a:extLst>
          </p:cNvPr>
          <p:cNvSpPr txBox="1"/>
          <p:nvPr/>
        </p:nvSpPr>
        <p:spPr>
          <a:xfrm>
            <a:off x="1023891" y="5723975"/>
            <a:ext cx="840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4BDEC08-C6F8-485F-8C85-F7E69E45FCCA}"/>
              </a:ext>
            </a:extLst>
          </p:cNvPr>
          <p:cNvGrpSpPr/>
          <p:nvPr/>
        </p:nvGrpSpPr>
        <p:grpSpPr>
          <a:xfrm>
            <a:off x="5158257" y="2819366"/>
            <a:ext cx="1474674" cy="900246"/>
            <a:chOff x="5176013" y="2410993"/>
            <a:chExt cx="1474674" cy="900246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95F5FF2-04C0-4A2F-BEA0-A305CBA0B2CA}"/>
                </a:ext>
              </a:extLst>
            </p:cNvPr>
            <p:cNvSpPr txBox="1"/>
            <p:nvPr/>
          </p:nvSpPr>
          <p:spPr>
            <a:xfrm>
              <a:off x="5176013" y="2410993"/>
              <a:ext cx="147467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タッチセンサー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左</a:t>
              </a:r>
              <a:endParaRPr kumimoji="1"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421AF15-07B8-4283-A5CB-B8D72068386D}"/>
                </a:ext>
              </a:extLst>
            </p:cNvPr>
            <p:cNvSpPr txBox="1"/>
            <p:nvPr/>
          </p:nvSpPr>
          <p:spPr>
            <a:xfrm>
              <a:off x="5371685" y="2878871"/>
              <a:ext cx="629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</a:t>
              </a: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E61691E-83F2-4832-81EF-9DEE3A8E93F0}"/>
              </a:ext>
            </a:extLst>
          </p:cNvPr>
          <p:cNvSpPr txBox="1"/>
          <p:nvPr/>
        </p:nvSpPr>
        <p:spPr>
          <a:xfrm>
            <a:off x="7317011" y="2021855"/>
            <a:ext cx="14746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右　</a:t>
            </a:r>
            <a:endParaRPr kumimoji="1"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9E5304D-8010-46F1-B7F2-5E0142AAD5D5}"/>
              </a:ext>
            </a:extLst>
          </p:cNvPr>
          <p:cNvSpPr txBox="1"/>
          <p:nvPr/>
        </p:nvSpPr>
        <p:spPr>
          <a:xfrm>
            <a:off x="7757215" y="2463240"/>
            <a:ext cx="570040" cy="217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</a:p>
        </p:txBody>
      </p:sp>
    </p:spTree>
    <p:extLst>
      <p:ext uri="{BB962C8B-B14F-4D97-AF65-F5344CB8AC3E}">
        <p14:creationId xmlns:p14="http://schemas.microsoft.com/office/powerpoint/2010/main" val="3461883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完成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AE474-A1DC-48F0-BA7F-4FFDA55F179E}"/>
              </a:ext>
            </a:extLst>
          </p:cNvPr>
          <p:cNvSpPr txBox="1"/>
          <p:nvPr/>
        </p:nvSpPr>
        <p:spPr>
          <a:xfrm>
            <a:off x="2174681" y="396563"/>
            <a:ext cx="77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かんせい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566A11B-47F6-4005-A1CC-82AEFA9AF321}"/>
              </a:ext>
            </a:extLst>
          </p:cNvPr>
          <p:cNvGrpSpPr/>
          <p:nvPr/>
        </p:nvGrpSpPr>
        <p:grpSpPr>
          <a:xfrm>
            <a:off x="3925828" y="227714"/>
            <a:ext cx="4708995" cy="669662"/>
            <a:chOff x="1958134" y="5799124"/>
            <a:chExt cx="4708995" cy="669662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882A6D21-5CA3-4B37-BDC6-D97A8C339A50}"/>
                </a:ext>
              </a:extLst>
            </p:cNvPr>
            <p:cNvSpPr/>
            <p:nvPr/>
          </p:nvSpPr>
          <p:spPr>
            <a:xfrm>
              <a:off x="1958134" y="5799124"/>
              <a:ext cx="4708995" cy="6696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4C3DE0C-C2F3-4745-A3DF-BCBA45284269}"/>
                </a:ext>
              </a:extLst>
            </p:cNvPr>
            <p:cNvSpPr txBox="1"/>
            <p:nvPr/>
          </p:nvSpPr>
          <p:spPr>
            <a:xfrm>
              <a:off x="2097202" y="5859827"/>
              <a:ext cx="4498907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コードがひっかからないように、位置を調整しよう！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3A1F5B4-610A-4428-81BB-2BCA96731B93}"/>
                </a:ext>
              </a:extLst>
            </p:cNvPr>
            <p:cNvSpPr txBox="1"/>
            <p:nvPr/>
          </p:nvSpPr>
          <p:spPr>
            <a:xfrm>
              <a:off x="4814376" y="5932679"/>
              <a:ext cx="4471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53CA3A7-8CE4-4BD0-9CB6-0D5B5E367C6B}"/>
                </a:ext>
              </a:extLst>
            </p:cNvPr>
            <p:cNvSpPr txBox="1"/>
            <p:nvPr/>
          </p:nvSpPr>
          <p:spPr>
            <a:xfrm>
              <a:off x="5219696" y="5932678"/>
              <a:ext cx="691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0E2CFC5D-0B3A-4462-952F-BB079D4B0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2711" y="1754033"/>
            <a:ext cx="5801660" cy="43512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90167E-F149-4F24-B2CF-484798CC7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62150" y="1028825"/>
            <a:ext cx="3418642" cy="34186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FA555A4-D091-450F-A3B7-D7EC5E258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79961" y="3929656"/>
            <a:ext cx="2383019" cy="34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9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3488628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82EDC9-A00E-419E-A0CD-C0A2ABF3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8598" y="1865420"/>
            <a:ext cx="4820576" cy="482057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4EFFE0-5FAB-4597-8F04-107A91328B3C}"/>
              </a:ext>
            </a:extLst>
          </p:cNvPr>
          <p:cNvGrpSpPr/>
          <p:nvPr/>
        </p:nvGrpSpPr>
        <p:grpSpPr>
          <a:xfrm>
            <a:off x="726487" y="1286248"/>
            <a:ext cx="7254538" cy="577081"/>
            <a:chOff x="495668" y="1060559"/>
            <a:chExt cx="7254538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954E6D-D880-4B95-AF35-8764A284737A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7EE5503-EEF2-4429-9A9D-F5CF53259E0C}"/>
                </a:ext>
              </a:extLst>
            </p:cNvPr>
            <p:cNvSpPr txBox="1"/>
            <p:nvPr/>
          </p:nvSpPr>
          <p:spPr>
            <a:xfrm>
              <a:off x="495668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4F142894-6148-4DFC-9BF9-5AB9E47A1376}"/>
              </a:ext>
            </a:extLst>
          </p:cNvPr>
          <p:cNvSpPr/>
          <p:nvPr/>
        </p:nvSpPr>
        <p:spPr>
          <a:xfrm>
            <a:off x="3110730" y="2120751"/>
            <a:ext cx="1302870" cy="13541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EBE20-A516-4C6E-A297-FB056612A25C}"/>
              </a:ext>
            </a:extLst>
          </p:cNvPr>
          <p:cNvSpPr/>
          <p:nvPr/>
        </p:nvSpPr>
        <p:spPr>
          <a:xfrm>
            <a:off x="4572000" y="4141387"/>
            <a:ext cx="1263074" cy="12449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174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を起動しよう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2881994" y="385913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21D6AE2-637D-4017-9F38-548AF73BD5B1}"/>
              </a:ext>
            </a:extLst>
          </p:cNvPr>
          <p:cNvGrpSpPr/>
          <p:nvPr/>
        </p:nvGrpSpPr>
        <p:grpSpPr>
          <a:xfrm>
            <a:off x="827696" y="1546111"/>
            <a:ext cx="1082044" cy="1082044"/>
            <a:chOff x="609667" y="2093260"/>
            <a:chExt cx="1082044" cy="1082044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080ED09-143A-4323-8B67-2EC10C0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67" y="2093260"/>
              <a:ext cx="1082044" cy="1082044"/>
            </a:xfrm>
            <a:prstGeom prst="rect">
              <a:avLst/>
            </a:prstGeom>
          </p:spPr>
        </p:pic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A1C170C-CD1B-445F-8C2F-F0AEA1B5A825}"/>
                </a:ext>
              </a:extLst>
            </p:cNvPr>
            <p:cNvGrpSpPr/>
            <p:nvPr/>
          </p:nvGrpSpPr>
          <p:grpSpPr>
            <a:xfrm>
              <a:off x="610001" y="2882990"/>
              <a:ext cx="292314" cy="292314"/>
              <a:chOff x="1084324" y="3782536"/>
              <a:chExt cx="363984" cy="363984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28CDDCEB-61C5-4213-840A-EC23CA819B8B}"/>
                  </a:ext>
                </a:extLst>
              </p:cNvPr>
              <p:cNvSpPr/>
              <p:nvPr/>
            </p:nvSpPr>
            <p:spPr>
              <a:xfrm>
                <a:off x="1084324" y="3782536"/>
                <a:ext cx="363984" cy="3639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90BC25E-AA89-4060-819D-B633294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871" y="3808787"/>
                <a:ext cx="217995" cy="311482"/>
              </a:xfrm>
              <a:prstGeom prst="rect">
                <a:avLst/>
              </a:prstGeom>
            </p:spPr>
          </p:pic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537E16-7362-407E-800E-9D7FDE8788A7}"/>
              </a:ext>
            </a:extLst>
          </p:cNvPr>
          <p:cNvSpPr txBox="1"/>
          <p:nvPr/>
        </p:nvSpPr>
        <p:spPr>
          <a:xfrm>
            <a:off x="750043" y="2520017"/>
            <a:ext cx="141578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studuino</a:t>
            </a:r>
            <a:r>
              <a: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-bit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BEE5001-42FA-4D42-89F2-A94E6A768512}"/>
              </a:ext>
            </a:extLst>
          </p:cNvPr>
          <p:cNvGrpSpPr/>
          <p:nvPr/>
        </p:nvGrpSpPr>
        <p:grpSpPr>
          <a:xfrm>
            <a:off x="2421921" y="1546111"/>
            <a:ext cx="6541118" cy="1131079"/>
            <a:chOff x="2993499" y="2228709"/>
            <a:chExt cx="6541118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25AC772-6380-4BE4-ADE0-32353A410771}"/>
                </a:ext>
              </a:extLst>
            </p:cNvPr>
            <p:cNvSpPr txBox="1"/>
            <p:nvPr/>
          </p:nvSpPr>
          <p:spPr>
            <a:xfrm>
              <a:off x="2993499" y="2228709"/>
              <a:ext cx="65411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D416878-ADE8-40EA-BAC4-C292FBFD4711}"/>
                </a:ext>
              </a:extLst>
            </p:cNvPr>
            <p:cNvSpPr txBox="1"/>
            <p:nvPr/>
          </p:nvSpPr>
          <p:spPr>
            <a:xfrm>
              <a:off x="3178211" y="2869313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98D0C5BA-7CAD-4932-84E2-886B6874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6" y="3643647"/>
            <a:ext cx="4226638" cy="2078982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1C117DDF-7A17-4102-A86F-2A94958B5CFD}"/>
              </a:ext>
            </a:extLst>
          </p:cNvPr>
          <p:cNvSpPr/>
          <p:nvPr/>
        </p:nvSpPr>
        <p:spPr>
          <a:xfrm>
            <a:off x="692316" y="4335673"/>
            <a:ext cx="1211504" cy="375408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D9B75DE-E512-45EB-926E-4AD41E85E0D7}"/>
              </a:ext>
            </a:extLst>
          </p:cNvPr>
          <p:cNvGrpSpPr/>
          <p:nvPr/>
        </p:nvGrpSpPr>
        <p:grpSpPr>
          <a:xfrm>
            <a:off x="158546" y="3139965"/>
            <a:ext cx="3194696" cy="515860"/>
            <a:chOff x="5259462" y="4585437"/>
            <a:chExt cx="3194696" cy="51586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BA45E95-9A53-4984-A7E6-F11DE870A2F6}"/>
                </a:ext>
              </a:extLst>
            </p:cNvPr>
            <p:cNvSpPr txBox="1"/>
            <p:nvPr/>
          </p:nvSpPr>
          <p:spPr>
            <a:xfrm>
              <a:off x="5259462" y="4731965"/>
              <a:ext cx="319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ロボットモードを選択します。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2556D45-2D6A-428C-9983-BD743AC7EC1B}"/>
                </a:ext>
              </a:extLst>
            </p:cNvPr>
            <p:cNvSpPr txBox="1"/>
            <p:nvPr/>
          </p:nvSpPr>
          <p:spPr>
            <a:xfrm>
              <a:off x="7020871" y="458543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0B277195-1E71-4CBC-AFE5-5599A73D2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046" y="3139965"/>
            <a:ext cx="4524266" cy="3023296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84CACAA-395A-4153-B407-B849F89F488E}"/>
              </a:ext>
            </a:extLst>
          </p:cNvPr>
          <p:cNvGrpSpPr/>
          <p:nvPr/>
        </p:nvGrpSpPr>
        <p:grpSpPr>
          <a:xfrm>
            <a:off x="1486222" y="5895006"/>
            <a:ext cx="3118340" cy="577081"/>
            <a:chOff x="903244" y="6175811"/>
            <a:chExt cx="311834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54392E-C5A7-46C9-B8A4-5B0F740D3D21}"/>
                </a:ext>
              </a:extLst>
            </p:cNvPr>
            <p:cNvSpPr txBox="1"/>
            <p:nvPr/>
          </p:nvSpPr>
          <p:spPr>
            <a:xfrm>
              <a:off x="941568" y="6175811"/>
              <a:ext cx="308001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DC1E625-813E-4C0A-A058-96595AC188B1}"/>
                </a:ext>
              </a:extLst>
            </p:cNvPr>
            <p:cNvSpPr txBox="1"/>
            <p:nvPr/>
          </p:nvSpPr>
          <p:spPr>
            <a:xfrm>
              <a:off x="2495227" y="625207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BC95835F-01D6-4D84-BB12-93C00C24C19A}"/>
                </a:ext>
              </a:extLst>
            </p:cNvPr>
            <p:cNvSpPr txBox="1"/>
            <p:nvPr/>
          </p:nvSpPr>
          <p:spPr>
            <a:xfrm>
              <a:off x="903244" y="6252077"/>
              <a:ext cx="16812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6D160650-2197-4DCB-B583-0756020C886C}"/>
              </a:ext>
            </a:extLst>
          </p:cNvPr>
          <p:cNvSpPr/>
          <p:nvPr/>
        </p:nvSpPr>
        <p:spPr>
          <a:xfrm>
            <a:off x="4053524" y="427635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03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とメインユニットを接続しよう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4914396" y="375951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83879-97E4-4108-A562-F2F8DE71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4" y="1796636"/>
            <a:ext cx="3976500" cy="38264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DE4287-9252-4EF7-9448-ED110D9F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5" y="1796637"/>
            <a:ext cx="3295362" cy="11085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A56C20-228C-4541-AEAC-F0471DC3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65" y="3952814"/>
            <a:ext cx="2771086" cy="2627023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84660" y="2968657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560CE9-FB18-46B7-8D91-96D8C1C05B31}"/>
              </a:ext>
            </a:extLst>
          </p:cNvPr>
          <p:cNvSpPr/>
          <p:nvPr/>
        </p:nvSpPr>
        <p:spPr>
          <a:xfrm>
            <a:off x="4259896" y="22168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D60C8FE-4F8F-493F-9C55-2D9FE3617C08}"/>
              </a:ext>
            </a:extLst>
          </p:cNvPr>
          <p:cNvSpPr/>
          <p:nvPr/>
        </p:nvSpPr>
        <p:spPr>
          <a:xfrm rot="5400000">
            <a:off x="6114293" y="30537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7179" y="1812086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7A30BE2-62E4-4B2B-88D4-781B0CA96AF7}"/>
              </a:ext>
            </a:extLst>
          </p:cNvPr>
          <p:cNvGrpSpPr/>
          <p:nvPr/>
        </p:nvGrpSpPr>
        <p:grpSpPr>
          <a:xfrm>
            <a:off x="149666" y="1165185"/>
            <a:ext cx="5470967" cy="505476"/>
            <a:chOff x="149666" y="1165185"/>
            <a:chExt cx="5470967" cy="505476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53CC169-8FB0-4BA3-87F4-C91486E35784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B70A4A-AD7A-4FF1-9623-07CF6F976A36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8418A83-543D-4C76-897A-E861F70C7EED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7A6CD5A-2585-4347-9E76-6DDA567CE91F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71BA86A-4798-42F9-B497-6557E8640573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7CAF055-07D8-42CF-B83E-CB5ABE06A453}"/>
              </a:ext>
            </a:extLst>
          </p:cNvPr>
          <p:cNvGrpSpPr/>
          <p:nvPr/>
        </p:nvGrpSpPr>
        <p:grpSpPr>
          <a:xfrm>
            <a:off x="6818198" y="2863461"/>
            <a:ext cx="2121887" cy="1131079"/>
            <a:chOff x="7465716" y="3798092"/>
            <a:chExt cx="2121887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9F9FA56-5469-4C92-99EB-C40A94D53982}"/>
                </a:ext>
              </a:extLst>
            </p:cNvPr>
            <p:cNvSpPr txBox="1"/>
            <p:nvPr/>
          </p:nvSpPr>
          <p:spPr>
            <a:xfrm>
              <a:off x="7564562" y="3798092"/>
              <a:ext cx="20230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センサーボードが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表示されます。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3F7ABB-4AFF-47E0-B0BC-59A4956F2E0E}"/>
                </a:ext>
              </a:extLst>
            </p:cNvPr>
            <p:cNvSpPr txBox="1"/>
            <p:nvPr/>
          </p:nvSpPr>
          <p:spPr>
            <a:xfrm>
              <a:off x="7465716" y="4416899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AD6482CA-D8C3-4D79-B88C-0A81F21BD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17" y="5427573"/>
            <a:ext cx="836552" cy="1417265"/>
          </a:xfrm>
          <a:prstGeom prst="rect">
            <a:avLst/>
          </a:prstGeom>
        </p:spPr>
      </p:pic>
      <p:sp>
        <p:nvSpPr>
          <p:cNvPr id="69" name="吹き出し: 角を丸めた四角形 68">
            <a:extLst>
              <a:ext uri="{FF2B5EF4-FFF2-40B4-BE49-F238E27FC236}">
                <a16:creationId xmlns:a16="http://schemas.microsoft.com/office/drawing/2014/main" id="{B7FF5EE4-23C2-4D57-887B-FC3CFA65E0D7}"/>
              </a:ext>
            </a:extLst>
          </p:cNvPr>
          <p:cNvSpPr/>
          <p:nvPr/>
        </p:nvSpPr>
        <p:spPr>
          <a:xfrm>
            <a:off x="2260062" y="5749054"/>
            <a:ext cx="2585754" cy="912058"/>
          </a:xfrm>
          <a:prstGeom prst="wedgeRoundRectCallout">
            <a:avLst>
              <a:gd name="adj1" fmla="val -60431"/>
              <a:gd name="adj2" fmla="val -9669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6754E70-40CC-44ED-86A4-1F10554A2FDA}"/>
              </a:ext>
            </a:extLst>
          </p:cNvPr>
          <p:cNvGrpSpPr/>
          <p:nvPr/>
        </p:nvGrpSpPr>
        <p:grpSpPr>
          <a:xfrm>
            <a:off x="2303934" y="5645448"/>
            <a:ext cx="2541881" cy="1015663"/>
            <a:chOff x="-2515865" y="3994540"/>
            <a:chExt cx="2541881" cy="1015663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A4E3C17-8D2A-4456-8301-A3B8BE018DCD}"/>
                </a:ext>
              </a:extLst>
            </p:cNvPr>
            <p:cNvSpPr txBox="1"/>
            <p:nvPr/>
          </p:nvSpPr>
          <p:spPr>
            <a:xfrm>
              <a:off x="-2448010" y="3994540"/>
              <a:ext cx="2474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センサーボードには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装置の値が表示されるよ。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DF99C7-69FA-4BF3-96B6-54F24CBDCA3E}"/>
                </a:ext>
              </a:extLst>
            </p:cNvPr>
            <p:cNvSpPr txBox="1"/>
            <p:nvPr/>
          </p:nvSpPr>
          <p:spPr>
            <a:xfrm>
              <a:off x="-2515865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CFFA089-F4F9-41B9-A09F-387857EEDF5B}"/>
                </a:ext>
              </a:extLst>
            </p:cNvPr>
            <p:cNvSpPr txBox="1"/>
            <p:nvPr/>
          </p:nvSpPr>
          <p:spPr>
            <a:xfrm>
              <a:off x="-1912191" y="4513829"/>
              <a:ext cx="580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D3926B8-4A7B-443B-8128-4448E6B3E65A}"/>
                </a:ext>
              </a:extLst>
            </p:cNvPr>
            <p:cNvSpPr txBox="1"/>
            <p:nvPr/>
          </p:nvSpPr>
          <p:spPr>
            <a:xfrm>
              <a:off x="-1503019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4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167D8-A10A-4DF8-82D8-FC5CC6E7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6627" y="5098860"/>
            <a:ext cx="1442740" cy="144274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6932C2-15E2-4248-A820-0403E445F332}"/>
              </a:ext>
            </a:extLst>
          </p:cNvPr>
          <p:cNvSpPr txBox="1"/>
          <p:nvPr/>
        </p:nvSpPr>
        <p:spPr>
          <a:xfrm>
            <a:off x="3586762" y="5976837"/>
            <a:ext cx="26009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電池を入れてください。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C472E3-15FF-4C80-96BB-D2AE427B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5139" y="3542560"/>
            <a:ext cx="1442740" cy="14427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5" y="5514864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18475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EF4CBA-14EF-41F8-92E1-50EB3A959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9356341-BD00-4F27-91D5-487EF377D85F}"/>
              </a:ext>
            </a:extLst>
          </p:cNvPr>
          <p:cNvSpPr txBox="1"/>
          <p:nvPr/>
        </p:nvSpPr>
        <p:spPr>
          <a:xfrm>
            <a:off x="3372282" y="4012100"/>
            <a:ext cx="827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09FD7-4F6D-4AAA-82F0-5682C55DD163}"/>
              </a:ext>
            </a:extLst>
          </p:cNvPr>
          <p:cNvSpPr txBox="1"/>
          <p:nvPr/>
        </p:nvSpPr>
        <p:spPr>
          <a:xfrm>
            <a:off x="3763815" y="6014547"/>
            <a:ext cx="532978" cy="22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3D37F3-A43B-4052-BD49-1CCA5EC6054B}"/>
              </a:ext>
            </a:extLst>
          </p:cNvPr>
          <p:cNvSpPr txBox="1"/>
          <p:nvPr/>
        </p:nvSpPr>
        <p:spPr>
          <a:xfrm>
            <a:off x="3433948" y="5591395"/>
            <a:ext cx="579716" cy="24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7388F-9F6F-488E-8E33-32C0F811E803}"/>
              </a:ext>
            </a:extLst>
          </p:cNvPr>
          <p:cNvSpPr txBox="1"/>
          <p:nvPr/>
        </p:nvSpPr>
        <p:spPr>
          <a:xfrm>
            <a:off x="4275998" y="6005670"/>
            <a:ext cx="395695" cy="21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716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7A8BC6-0082-4D57-94FC-983C2F2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2026761"/>
            <a:ext cx="3320449" cy="3653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49245" y="3861252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2453" y="2064580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76300" y="1301329"/>
            <a:ext cx="82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Studuino:bit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の「編集」から「入出力設定」を選びます。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1937710" y="1165185"/>
            <a:ext cx="849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へんしゅう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418A83-543D-4C76-897A-E861F70C7EED}"/>
              </a:ext>
            </a:extLst>
          </p:cNvPr>
          <p:cNvSpPr txBox="1"/>
          <p:nvPr/>
        </p:nvSpPr>
        <p:spPr>
          <a:xfrm>
            <a:off x="3198092" y="1157696"/>
            <a:ext cx="168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にゅうしゅつりょくせってい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149666" y="1165185"/>
            <a:ext cx="1715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スタデュイーノ：ビット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4925496" y="1165185"/>
            <a:ext cx="541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E70230D8-ECE1-424E-A821-7B529ED0AFC7}"/>
              </a:ext>
            </a:extLst>
          </p:cNvPr>
          <p:cNvSpPr/>
          <p:nvPr/>
        </p:nvSpPr>
        <p:spPr>
          <a:xfrm>
            <a:off x="3933541" y="2026761"/>
            <a:ext cx="4819841" cy="3181320"/>
          </a:xfrm>
          <a:prstGeom prst="wedgeRoundRectCallout">
            <a:avLst>
              <a:gd name="adj1" fmla="val -2505"/>
              <a:gd name="adj2" fmla="val 5536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FCB101-642E-4BBA-A648-69DF2190FAA8}"/>
              </a:ext>
            </a:extLst>
          </p:cNvPr>
          <p:cNvSpPr txBox="1"/>
          <p:nvPr/>
        </p:nvSpPr>
        <p:spPr>
          <a:xfrm>
            <a:off x="4156893" y="3256404"/>
            <a:ext cx="439230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ロボットが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指令を受けとるセンサーを指定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指令を基に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ロボットを動かすパーツを指定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141E62-DE96-4AB8-9FC5-8EF582EAA225}"/>
              </a:ext>
            </a:extLst>
          </p:cNvPr>
          <p:cNvSpPr txBox="1"/>
          <p:nvPr/>
        </p:nvSpPr>
        <p:spPr>
          <a:xfrm>
            <a:off x="4111971" y="2026761"/>
            <a:ext cx="428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プログラムを作る前に、拡張ユニットの、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どこに、何が接続されたか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を設定するよ！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687D554-064F-4D81-8FFC-97516473DD25}"/>
              </a:ext>
            </a:extLst>
          </p:cNvPr>
          <p:cNvSpPr txBox="1"/>
          <p:nvPr/>
        </p:nvSpPr>
        <p:spPr>
          <a:xfrm>
            <a:off x="5283977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C3D19-1897-4627-87E8-4D72D7902ED0}"/>
              </a:ext>
            </a:extLst>
          </p:cNvPr>
          <p:cNvSpPr txBox="1"/>
          <p:nvPr/>
        </p:nvSpPr>
        <p:spPr>
          <a:xfrm>
            <a:off x="4038741" y="3300425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FEEF1F7-3ADE-4B05-B81C-7CEB885C7960}"/>
              </a:ext>
            </a:extLst>
          </p:cNvPr>
          <p:cNvSpPr txBox="1"/>
          <p:nvPr/>
        </p:nvSpPr>
        <p:spPr>
          <a:xfrm>
            <a:off x="4723267" y="3300425"/>
            <a:ext cx="756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D072D1-A889-46A1-BAA1-4E202FBE0716}"/>
              </a:ext>
            </a:extLst>
          </p:cNvPr>
          <p:cNvSpPr txBox="1"/>
          <p:nvPr/>
        </p:nvSpPr>
        <p:spPr>
          <a:xfrm>
            <a:off x="5701222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D19773-5FFD-4967-9985-033389367D6F}"/>
              </a:ext>
            </a:extLst>
          </p:cNvPr>
          <p:cNvSpPr txBox="1"/>
          <p:nvPr/>
        </p:nvSpPr>
        <p:spPr>
          <a:xfrm>
            <a:off x="6255123" y="2083212"/>
            <a:ext cx="832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D2A716-9837-4EE7-8343-18AC3830CB8C}"/>
              </a:ext>
            </a:extLst>
          </p:cNvPr>
          <p:cNvSpPr txBox="1"/>
          <p:nvPr/>
        </p:nvSpPr>
        <p:spPr>
          <a:xfrm>
            <a:off x="4879391" y="2580573"/>
            <a:ext cx="50406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4B3186-551D-49AF-B143-5F2901335003}"/>
              </a:ext>
            </a:extLst>
          </p:cNvPr>
          <p:cNvSpPr txBox="1"/>
          <p:nvPr/>
        </p:nvSpPr>
        <p:spPr>
          <a:xfrm>
            <a:off x="5283977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B7276A9-45BA-4E4F-8667-92E6AB852803}"/>
              </a:ext>
            </a:extLst>
          </p:cNvPr>
          <p:cNvSpPr txBox="1"/>
          <p:nvPr/>
        </p:nvSpPr>
        <p:spPr>
          <a:xfrm>
            <a:off x="6722495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B16716-2A5D-4107-8F7A-D96A064900B6}"/>
              </a:ext>
            </a:extLst>
          </p:cNvPr>
          <p:cNvSpPr txBox="1"/>
          <p:nvPr/>
        </p:nvSpPr>
        <p:spPr>
          <a:xfrm>
            <a:off x="517349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0DBD4CF-DD35-4017-BA5F-BE91E7D1117B}"/>
              </a:ext>
            </a:extLst>
          </p:cNvPr>
          <p:cNvSpPr txBox="1"/>
          <p:nvPr/>
        </p:nvSpPr>
        <p:spPr>
          <a:xfrm>
            <a:off x="5802369" y="3736580"/>
            <a:ext cx="261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741D5BD-4462-44C1-9A79-E832B0CEDBF8}"/>
              </a:ext>
            </a:extLst>
          </p:cNvPr>
          <p:cNvSpPr txBox="1"/>
          <p:nvPr/>
        </p:nvSpPr>
        <p:spPr>
          <a:xfrm>
            <a:off x="730561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39AA52-D8B7-4A59-B2A7-930461D0B35A}"/>
              </a:ext>
            </a:extLst>
          </p:cNvPr>
          <p:cNvSpPr txBox="1"/>
          <p:nvPr/>
        </p:nvSpPr>
        <p:spPr>
          <a:xfrm>
            <a:off x="4038741" y="4153830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A38779-52D5-443A-98B1-A3D582376A69}"/>
              </a:ext>
            </a:extLst>
          </p:cNvPr>
          <p:cNvSpPr txBox="1"/>
          <p:nvPr/>
        </p:nvSpPr>
        <p:spPr>
          <a:xfrm>
            <a:off x="4723267" y="4153830"/>
            <a:ext cx="905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B7D750B-EFEE-483D-A4F2-11699F6178F5}"/>
              </a:ext>
            </a:extLst>
          </p:cNvPr>
          <p:cNvSpPr txBox="1"/>
          <p:nvPr/>
        </p:nvSpPr>
        <p:spPr>
          <a:xfrm>
            <a:off x="7313772" y="4590316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12C76EC-A9F5-4479-A11D-073671B20DD0}"/>
              </a:ext>
            </a:extLst>
          </p:cNvPr>
          <p:cNvSpPr txBox="1"/>
          <p:nvPr/>
        </p:nvSpPr>
        <p:spPr>
          <a:xfrm>
            <a:off x="6081575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EE4A67-32B6-452D-9DD1-3AF2471EF7BD}"/>
              </a:ext>
            </a:extLst>
          </p:cNvPr>
          <p:cNvSpPr txBox="1"/>
          <p:nvPr/>
        </p:nvSpPr>
        <p:spPr>
          <a:xfrm>
            <a:off x="4844207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F12F64-9A98-4A61-9186-28B3972ACA82}"/>
              </a:ext>
            </a:extLst>
          </p:cNvPr>
          <p:cNvSpPr txBox="1"/>
          <p:nvPr/>
        </p:nvSpPr>
        <p:spPr>
          <a:xfrm>
            <a:off x="4285736" y="4590877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7AE03E8A-860F-4C16-90E4-35B7518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09" y="5161636"/>
            <a:ext cx="1064481" cy="1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8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2BE0422-28EC-40A4-B3AD-BCFB6518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900"/>
            <a:ext cx="9144000" cy="420960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D527A0E-8C8E-4929-8BCE-E97B2FEC7BAF}"/>
              </a:ext>
            </a:extLst>
          </p:cNvPr>
          <p:cNvSpPr txBox="1"/>
          <p:nvPr/>
        </p:nvSpPr>
        <p:spPr>
          <a:xfrm>
            <a:off x="238443" y="1111918"/>
            <a:ext cx="82219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入力、出力それぞれパーツを選択して、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3181221" y="1147570"/>
            <a:ext cx="716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0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5559296" y="1147570"/>
            <a:ext cx="459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258A993-9637-4ADB-9BC4-5A9C0D603C1B}"/>
              </a:ext>
            </a:extLst>
          </p:cNvPr>
          <p:cNvSpPr/>
          <p:nvPr/>
        </p:nvSpPr>
        <p:spPr>
          <a:xfrm>
            <a:off x="6875516" y="5315088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41682" y="5358831"/>
            <a:ext cx="6664292" cy="1131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I2C…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加速度センサー、 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P0,P1…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P14,P15,P16…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M1,M2…DC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A03FFA-D778-4842-85DA-7532406177F9}"/>
              </a:ext>
            </a:extLst>
          </p:cNvPr>
          <p:cNvSpPr txBox="1"/>
          <p:nvPr/>
        </p:nvSpPr>
        <p:spPr>
          <a:xfrm>
            <a:off x="840691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FCFB16E-8ECF-40B5-8C2A-413AF7A241D1}"/>
              </a:ext>
            </a:extLst>
          </p:cNvPr>
          <p:cNvSpPr txBox="1"/>
          <p:nvPr/>
        </p:nvSpPr>
        <p:spPr>
          <a:xfrm>
            <a:off x="35885" y="5992069"/>
            <a:ext cx="906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9EF2AC3C-77F2-4FCE-BE79-41118D2958B0}"/>
              </a:ext>
            </a:extLst>
          </p:cNvPr>
          <p:cNvSpPr/>
          <p:nvPr/>
        </p:nvSpPr>
        <p:spPr>
          <a:xfrm>
            <a:off x="54015" y="4012706"/>
            <a:ext cx="2214926" cy="941033"/>
          </a:xfrm>
          <a:prstGeom prst="roundRect">
            <a:avLst>
              <a:gd name="adj" fmla="val 789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E60662AD-F958-43A5-B81F-BC3D09911E10}"/>
              </a:ext>
            </a:extLst>
          </p:cNvPr>
          <p:cNvSpPr/>
          <p:nvPr/>
        </p:nvSpPr>
        <p:spPr>
          <a:xfrm>
            <a:off x="6788218" y="3169327"/>
            <a:ext cx="2267005" cy="855735"/>
          </a:xfrm>
          <a:prstGeom prst="roundRect">
            <a:avLst>
              <a:gd name="adj" fmla="val 70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5428760B-E129-42D8-B040-34F83BA28F05}"/>
              </a:ext>
            </a:extLst>
          </p:cNvPr>
          <p:cNvSpPr/>
          <p:nvPr/>
        </p:nvSpPr>
        <p:spPr>
          <a:xfrm>
            <a:off x="53265" y="2143382"/>
            <a:ext cx="2232587" cy="1390848"/>
          </a:xfrm>
          <a:prstGeom prst="roundRect">
            <a:avLst>
              <a:gd name="adj" fmla="val 70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3CCF742-1437-40F8-8DE3-65545BAF6550}"/>
              </a:ext>
            </a:extLst>
          </p:cNvPr>
          <p:cNvSpPr txBox="1"/>
          <p:nvPr/>
        </p:nvSpPr>
        <p:spPr>
          <a:xfrm>
            <a:off x="35885" y="5432216"/>
            <a:ext cx="906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CB52A9F-28D9-41ED-9E7A-64326EEF8AB1}"/>
              </a:ext>
            </a:extLst>
          </p:cNvPr>
          <p:cNvSpPr txBox="1"/>
          <p:nvPr/>
        </p:nvSpPr>
        <p:spPr>
          <a:xfrm>
            <a:off x="1503901" y="5432216"/>
            <a:ext cx="765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4F206C94-1033-44E6-8C6C-4971CA8DF9DA}"/>
              </a:ext>
            </a:extLst>
          </p:cNvPr>
          <p:cNvSpPr/>
          <p:nvPr/>
        </p:nvSpPr>
        <p:spPr>
          <a:xfrm>
            <a:off x="6788218" y="2167034"/>
            <a:ext cx="2267005" cy="443002"/>
          </a:xfrm>
          <a:prstGeom prst="roundRect">
            <a:avLst>
              <a:gd name="adj" fmla="val 70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2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ロボットを動かそう！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284563" y="1413273"/>
            <a:ext cx="47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命令をアーテックロボに覚えさせよう！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503286" y="2328242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2248983" y="2320180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おぼ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525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クレーン車を作るには？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037EEC9-6769-40FC-922A-1F5396527945}"/>
              </a:ext>
            </a:extLst>
          </p:cNvPr>
          <p:cNvSpPr txBox="1"/>
          <p:nvPr/>
        </p:nvSpPr>
        <p:spPr>
          <a:xfrm>
            <a:off x="2035743" y="369597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423F58-CA18-4F27-AD26-8EB75CA5058A}"/>
              </a:ext>
            </a:extLst>
          </p:cNvPr>
          <p:cNvSpPr txBox="1"/>
          <p:nvPr/>
        </p:nvSpPr>
        <p:spPr>
          <a:xfrm>
            <a:off x="1441847" y="386950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3534C4F-B1A2-4488-90DE-B481D1CFEDCF}"/>
              </a:ext>
            </a:extLst>
          </p:cNvPr>
          <p:cNvSpPr txBox="1"/>
          <p:nvPr/>
        </p:nvSpPr>
        <p:spPr>
          <a:xfrm>
            <a:off x="527435" y="1475840"/>
            <a:ext cx="34794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アームを上げる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下げる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53FC48B-928A-43D5-B34E-ED5E1BFE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76" y="1430927"/>
            <a:ext cx="688970" cy="73818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7A8238E-FC16-4934-962E-3265EDF86C59}"/>
              </a:ext>
            </a:extLst>
          </p:cNvPr>
          <p:cNvSpPr txBox="1"/>
          <p:nvPr/>
        </p:nvSpPr>
        <p:spPr>
          <a:xfrm>
            <a:off x="5044001" y="1465286"/>
            <a:ext cx="373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サーボモーターでアームを動かすよ！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吹き出し: 角を丸めた四角形 41">
            <a:extLst>
              <a:ext uri="{FF2B5EF4-FFF2-40B4-BE49-F238E27FC236}">
                <a16:creationId xmlns:a16="http://schemas.microsoft.com/office/drawing/2014/main" id="{94AE93CF-F77D-4128-8281-ED1EF4B2C099}"/>
              </a:ext>
            </a:extLst>
          </p:cNvPr>
          <p:cNvSpPr/>
          <p:nvPr/>
        </p:nvSpPr>
        <p:spPr>
          <a:xfrm>
            <a:off x="5081309" y="1435241"/>
            <a:ext cx="3693459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0037E6A-8950-4E8F-9304-517C6C76F6BE}"/>
              </a:ext>
            </a:extLst>
          </p:cNvPr>
          <p:cNvSpPr txBox="1"/>
          <p:nvPr/>
        </p:nvSpPr>
        <p:spPr>
          <a:xfrm>
            <a:off x="7433767" y="1531155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8183652-30D1-44B1-8190-EF24C70937DF}"/>
              </a:ext>
            </a:extLst>
          </p:cNvPr>
          <p:cNvSpPr txBox="1"/>
          <p:nvPr/>
        </p:nvSpPr>
        <p:spPr>
          <a:xfrm>
            <a:off x="1728514" y="1521491"/>
            <a:ext cx="319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5D417B1-7902-4D55-BBD5-6985971AC48D}"/>
              </a:ext>
            </a:extLst>
          </p:cNvPr>
          <p:cNvSpPr txBox="1"/>
          <p:nvPr/>
        </p:nvSpPr>
        <p:spPr>
          <a:xfrm>
            <a:off x="2551017" y="1533539"/>
            <a:ext cx="319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6C92AA-41E5-46A6-9972-FB1CF8E85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02" y="2203756"/>
            <a:ext cx="4370792" cy="41659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A0E32D-F8BB-4959-A26F-E9AB1C1DC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04017"/>
            <a:ext cx="4370792" cy="415563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61613AB-A246-4158-9244-2454602EF352}"/>
              </a:ext>
            </a:extLst>
          </p:cNvPr>
          <p:cNvSpPr txBox="1"/>
          <p:nvPr/>
        </p:nvSpPr>
        <p:spPr>
          <a:xfrm>
            <a:off x="428625" y="954074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どんな命令が必要か、考えてみよう！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AB0CB6E-6986-4A05-AF2E-4F3B2BB75802}"/>
              </a:ext>
            </a:extLst>
          </p:cNvPr>
          <p:cNvSpPr txBox="1"/>
          <p:nvPr/>
        </p:nvSpPr>
        <p:spPr>
          <a:xfrm>
            <a:off x="1806445" y="10217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92ECCE7-B1E5-4C0A-9E7A-640E227BE876}"/>
              </a:ext>
            </a:extLst>
          </p:cNvPr>
          <p:cNvSpPr txBox="1"/>
          <p:nvPr/>
        </p:nvSpPr>
        <p:spPr>
          <a:xfrm>
            <a:off x="1096736" y="10217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16F172C-CBB5-4345-A9DE-37E1D8818B04}"/>
              </a:ext>
            </a:extLst>
          </p:cNvPr>
          <p:cNvSpPr txBox="1"/>
          <p:nvPr/>
        </p:nvSpPr>
        <p:spPr>
          <a:xfrm>
            <a:off x="2565991" y="10217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9873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クレーン車を作るには？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037EEC9-6769-40FC-922A-1F5396527945}"/>
              </a:ext>
            </a:extLst>
          </p:cNvPr>
          <p:cNvSpPr txBox="1"/>
          <p:nvPr/>
        </p:nvSpPr>
        <p:spPr>
          <a:xfrm>
            <a:off x="2035743" y="369597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423F58-CA18-4F27-AD26-8EB75CA5058A}"/>
              </a:ext>
            </a:extLst>
          </p:cNvPr>
          <p:cNvSpPr txBox="1"/>
          <p:nvPr/>
        </p:nvSpPr>
        <p:spPr>
          <a:xfrm>
            <a:off x="1441847" y="386950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B384A69-2D80-42B9-B9CF-B5DAB51D1418}"/>
              </a:ext>
            </a:extLst>
          </p:cNvPr>
          <p:cNvSpPr txBox="1"/>
          <p:nvPr/>
        </p:nvSpPr>
        <p:spPr>
          <a:xfrm>
            <a:off x="553229" y="1031104"/>
            <a:ext cx="34794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ブロックをつかむ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はなす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ACF8A4E-9D8A-43E7-8541-4FD748E3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64" y="1234779"/>
            <a:ext cx="688970" cy="73818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E1300CB-7C63-491F-A16E-8DEB42CC28A6}"/>
              </a:ext>
            </a:extLst>
          </p:cNvPr>
          <p:cNvSpPr txBox="1"/>
          <p:nvPr/>
        </p:nvSpPr>
        <p:spPr>
          <a:xfrm>
            <a:off x="4946689" y="1269138"/>
            <a:ext cx="373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サーボモーターでハンドを動かすよ！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D6F4B9D6-7223-4315-AD28-80EFF3EDF76A}"/>
              </a:ext>
            </a:extLst>
          </p:cNvPr>
          <p:cNvSpPr/>
          <p:nvPr/>
        </p:nvSpPr>
        <p:spPr>
          <a:xfrm>
            <a:off x="4983997" y="1239093"/>
            <a:ext cx="3693459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AF5C34-5C26-4FFF-B489-4C3DB5F5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875" y="2086252"/>
            <a:ext cx="3273907" cy="46585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7A6AB66-4A29-4856-A74E-9EDBA36A77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249" y="2085570"/>
            <a:ext cx="3273908" cy="4641816"/>
          </a:xfrm>
          <a:prstGeom prst="rect">
            <a:avLst/>
          </a:prstGeom>
        </p:spPr>
      </p:pic>
      <p:sp>
        <p:nvSpPr>
          <p:cNvPr id="48" name="楕円 47">
            <a:extLst>
              <a:ext uri="{FF2B5EF4-FFF2-40B4-BE49-F238E27FC236}">
                <a16:creationId xmlns:a16="http://schemas.microsoft.com/office/drawing/2014/main" id="{3B9D51F5-E942-45FA-BE14-844201698109}"/>
              </a:ext>
            </a:extLst>
          </p:cNvPr>
          <p:cNvSpPr/>
          <p:nvPr/>
        </p:nvSpPr>
        <p:spPr>
          <a:xfrm>
            <a:off x="5893894" y="4612719"/>
            <a:ext cx="2164263" cy="213208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783862A6-EB52-49F2-A432-DFC63FEFA8C9}"/>
              </a:ext>
            </a:extLst>
          </p:cNvPr>
          <p:cNvSpPr/>
          <p:nvPr/>
        </p:nvSpPr>
        <p:spPr>
          <a:xfrm>
            <a:off x="2271849" y="4612719"/>
            <a:ext cx="2164263" cy="213208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551973-43A1-45C0-BEF7-112544A9C6F8}"/>
              </a:ext>
            </a:extLst>
          </p:cNvPr>
          <p:cNvSpPr txBox="1"/>
          <p:nvPr/>
        </p:nvSpPr>
        <p:spPr>
          <a:xfrm>
            <a:off x="7336113" y="1315304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219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クレーン車を作るには？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037EEC9-6769-40FC-922A-1F5396527945}"/>
              </a:ext>
            </a:extLst>
          </p:cNvPr>
          <p:cNvSpPr txBox="1"/>
          <p:nvPr/>
        </p:nvSpPr>
        <p:spPr>
          <a:xfrm>
            <a:off x="2035743" y="369597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423F58-CA18-4F27-AD26-8EB75CA5058A}"/>
              </a:ext>
            </a:extLst>
          </p:cNvPr>
          <p:cNvSpPr txBox="1"/>
          <p:nvPr/>
        </p:nvSpPr>
        <p:spPr>
          <a:xfrm>
            <a:off x="1441847" y="386950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3534C4F-B1A2-4488-90DE-B481D1CFEDCF}"/>
              </a:ext>
            </a:extLst>
          </p:cNvPr>
          <p:cNvSpPr txBox="1"/>
          <p:nvPr/>
        </p:nvSpPr>
        <p:spPr>
          <a:xfrm>
            <a:off x="553228" y="1129611"/>
            <a:ext cx="44242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クレーン車を前進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旋回させる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53FC48B-928A-43D5-B34E-ED5E1BFE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358" y="1200107"/>
            <a:ext cx="688970" cy="73818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7A8238E-FC16-4934-962E-3265EDF86C59}"/>
              </a:ext>
            </a:extLst>
          </p:cNvPr>
          <p:cNvSpPr txBox="1"/>
          <p:nvPr/>
        </p:nvSpPr>
        <p:spPr>
          <a:xfrm>
            <a:off x="5648983" y="1234466"/>
            <a:ext cx="331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モーターでタイヤを動かすよ！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吹き出し: 角を丸めた四角形 41">
            <a:extLst>
              <a:ext uri="{FF2B5EF4-FFF2-40B4-BE49-F238E27FC236}">
                <a16:creationId xmlns:a16="http://schemas.microsoft.com/office/drawing/2014/main" id="{94AE93CF-F77D-4128-8281-ED1EF4B2C099}"/>
              </a:ext>
            </a:extLst>
          </p:cNvPr>
          <p:cNvSpPr/>
          <p:nvPr/>
        </p:nvSpPr>
        <p:spPr>
          <a:xfrm>
            <a:off x="5686291" y="1204421"/>
            <a:ext cx="3282295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0037E6A-8950-4E8F-9304-517C6C76F6BE}"/>
              </a:ext>
            </a:extLst>
          </p:cNvPr>
          <p:cNvSpPr txBox="1"/>
          <p:nvPr/>
        </p:nvSpPr>
        <p:spPr>
          <a:xfrm>
            <a:off x="7737588" y="1280632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8183652-30D1-44B1-8190-EF24C70937DF}"/>
              </a:ext>
            </a:extLst>
          </p:cNvPr>
          <p:cNvSpPr txBox="1"/>
          <p:nvPr/>
        </p:nvSpPr>
        <p:spPr>
          <a:xfrm>
            <a:off x="1647775" y="1193018"/>
            <a:ext cx="491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5D417B1-7902-4D55-BBD5-6985971AC48D}"/>
              </a:ext>
            </a:extLst>
          </p:cNvPr>
          <p:cNvSpPr txBox="1"/>
          <p:nvPr/>
        </p:nvSpPr>
        <p:spPr>
          <a:xfrm>
            <a:off x="2071255" y="1193018"/>
            <a:ext cx="769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8F8FAD6-E368-47E7-8B60-9307B27A5A0D}"/>
              </a:ext>
            </a:extLst>
          </p:cNvPr>
          <p:cNvSpPr txBox="1"/>
          <p:nvPr/>
        </p:nvSpPr>
        <p:spPr>
          <a:xfrm>
            <a:off x="2715336" y="1193018"/>
            <a:ext cx="755833" cy="24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B94652-A86E-4520-9EF4-A851289F9834}"/>
              </a:ext>
            </a:extLst>
          </p:cNvPr>
          <p:cNvSpPr txBox="1"/>
          <p:nvPr/>
        </p:nvSpPr>
        <p:spPr>
          <a:xfrm>
            <a:off x="3306110" y="1193018"/>
            <a:ext cx="755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9A11B7-B556-4D10-A6AF-AE278190C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21192" y="2508821"/>
            <a:ext cx="4771909" cy="3578932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332BFB1-3C6C-4A06-9B49-07B9505648E9}"/>
              </a:ext>
            </a:extLst>
          </p:cNvPr>
          <p:cNvCxnSpPr>
            <a:cxnSpLocks/>
          </p:cNvCxnSpPr>
          <p:nvPr/>
        </p:nvCxnSpPr>
        <p:spPr>
          <a:xfrm flipV="1">
            <a:off x="5493147" y="2042962"/>
            <a:ext cx="1" cy="5993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16A1D48-0DA3-4B5F-BD1D-3F5B008A7AA9}"/>
              </a:ext>
            </a:extLst>
          </p:cNvPr>
          <p:cNvCxnSpPr>
            <a:cxnSpLocks/>
          </p:cNvCxnSpPr>
          <p:nvPr/>
        </p:nvCxnSpPr>
        <p:spPr>
          <a:xfrm>
            <a:off x="5521261" y="5935258"/>
            <a:ext cx="0" cy="55431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弧 28">
            <a:extLst>
              <a:ext uri="{FF2B5EF4-FFF2-40B4-BE49-F238E27FC236}">
                <a16:creationId xmlns:a16="http://schemas.microsoft.com/office/drawing/2014/main" id="{CFF37648-9A52-4450-9859-4BDE26E61E35}"/>
              </a:ext>
            </a:extLst>
          </p:cNvPr>
          <p:cNvSpPr/>
          <p:nvPr/>
        </p:nvSpPr>
        <p:spPr>
          <a:xfrm flipH="1" flipV="1">
            <a:off x="3248898" y="3177009"/>
            <a:ext cx="2316496" cy="2316496"/>
          </a:xfrm>
          <a:prstGeom prst="arc">
            <a:avLst>
              <a:gd name="adj1" fmla="val 23504"/>
              <a:gd name="adj2" fmla="val 10938874"/>
            </a:avLst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78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クレーン車を作るには？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037EEC9-6769-40FC-922A-1F5396527945}"/>
              </a:ext>
            </a:extLst>
          </p:cNvPr>
          <p:cNvSpPr txBox="1"/>
          <p:nvPr/>
        </p:nvSpPr>
        <p:spPr>
          <a:xfrm>
            <a:off x="2035743" y="369597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423F58-CA18-4F27-AD26-8EB75CA5058A}"/>
              </a:ext>
            </a:extLst>
          </p:cNvPr>
          <p:cNvSpPr txBox="1"/>
          <p:nvPr/>
        </p:nvSpPr>
        <p:spPr>
          <a:xfrm>
            <a:off x="1441847" y="386950"/>
            <a:ext cx="47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3534C4F-B1A2-4488-90DE-B481D1CFEDCF}"/>
              </a:ext>
            </a:extLst>
          </p:cNvPr>
          <p:cNvSpPr txBox="1"/>
          <p:nvPr/>
        </p:nvSpPr>
        <p:spPr>
          <a:xfrm>
            <a:off x="553228" y="1129611"/>
            <a:ext cx="44242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コントローラーからの指令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B94652-A86E-4520-9EF4-A851289F9834}"/>
              </a:ext>
            </a:extLst>
          </p:cNvPr>
          <p:cNvSpPr txBox="1"/>
          <p:nvPr/>
        </p:nvSpPr>
        <p:spPr>
          <a:xfrm>
            <a:off x="3098306" y="1193004"/>
            <a:ext cx="61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55BE8BF-7599-41C7-962D-D2894C9FF333}"/>
              </a:ext>
            </a:extLst>
          </p:cNvPr>
          <p:cNvGrpSpPr/>
          <p:nvPr/>
        </p:nvGrpSpPr>
        <p:grpSpPr>
          <a:xfrm>
            <a:off x="1786856" y="6223723"/>
            <a:ext cx="5476395" cy="529360"/>
            <a:chOff x="1505656" y="6236358"/>
            <a:chExt cx="5476395" cy="529360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C254216E-9E12-48A0-A865-1A8F556F3C23}"/>
                </a:ext>
              </a:extLst>
            </p:cNvPr>
            <p:cNvSpPr/>
            <p:nvPr/>
          </p:nvSpPr>
          <p:spPr>
            <a:xfrm>
              <a:off x="1505656" y="6246416"/>
              <a:ext cx="5476395" cy="51930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77CEE70-A2C7-4F82-8404-B2B1A37C7CE2}"/>
                </a:ext>
              </a:extLst>
            </p:cNvPr>
            <p:cNvSpPr txBox="1"/>
            <p:nvPr/>
          </p:nvSpPr>
          <p:spPr>
            <a:xfrm>
              <a:off x="2139517" y="6236358"/>
              <a:ext cx="4513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まずはサーボモーターの調整からはじめよう！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17F44E6-EC14-4E3F-B41D-3F0870B049D4}"/>
                </a:ext>
              </a:extLst>
            </p:cNvPr>
            <p:cNvSpPr txBox="1"/>
            <p:nvPr/>
          </p:nvSpPr>
          <p:spPr>
            <a:xfrm>
              <a:off x="4243853" y="6294478"/>
              <a:ext cx="8575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9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9C906AE4-383D-419A-A696-F3811DA5F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50215" y="1213464"/>
            <a:ext cx="3043569" cy="435183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B8FBC17-DDEB-4176-935D-94E5D603E7AB}"/>
              </a:ext>
            </a:extLst>
          </p:cNvPr>
          <p:cNvSpPr txBox="1"/>
          <p:nvPr/>
        </p:nvSpPr>
        <p:spPr>
          <a:xfrm>
            <a:off x="1" y="2524742"/>
            <a:ext cx="25079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タッチセンサー：左</a:t>
            </a:r>
            <a:endParaRPr lang="en-US" altLang="ja-JP" sz="16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アームを動かす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（上げる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下げる）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8EC7C06-D9E8-4107-BA27-82183457D3DC}"/>
              </a:ext>
            </a:extLst>
          </p:cNvPr>
          <p:cNvSpPr txBox="1"/>
          <p:nvPr/>
        </p:nvSpPr>
        <p:spPr>
          <a:xfrm>
            <a:off x="979264" y="3063350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738089D-7B23-49A5-A32A-6B48763D33D0}"/>
              </a:ext>
            </a:extLst>
          </p:cNvPr>
          <p:cNvSpPr txBox="1"/>
          <p:nvPr/>
        </p:nvSpPr>
        <p:spPr>
          <a:xfrm>
            <a:off x="6846849" y="2457102"/>
            <a:ext cx="28523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タッチセンサー：右</a:t>
            </a:r>
            <a:endParaRPr lang="en-US" altLang="ja-JP" sz="16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ハンドを動かす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（つかむ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はなす）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CF48A44-1253-4349-8187-D57045401DE9}"/>
              </a:ext>
            </a:extLst>
          </p:cNvPr>
          <p:cNvSpPr txBox="1"/>
          <p:nvPr/>
        </p:nvSpPr>
        <p:spPr>
          <a:xfrm>
            <a:off x="1844327" y="4977228"/>
            <a:ext cx="5284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endParaRPr lang="en-US" altLang="ja-JP" sz="16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クレーン車を移動させる（前進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後退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旋回）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B45DCD5-DCC5-49D6-8E14-3540341F57DF}"/>
              </a:ext>
            </a:extLst>
          </p:cNvPr>
          <p:cNvSpPr txBox="1"/>
          <p:nvPr/>
        </p:nvSpPr>
        <p:spPr>
          <a:xfrm>
            <a:off x="7810440" y="3002357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37A8C6-02BB-4A44-800F-21B0B52F32FC}"/>
              </a:ext>
            </a:extLst>
          </p:cNvPr>
          <p:cNvSpPr txBox="1"/>
          <p:nvPr/>
        </p:nvSpPr>
        <p:spPr>
          <a:xfrm>
            <a:off x="1521746" y="2591715"/>
            <a:ext cx="6337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4FE17F-8776-49D8-928C-1645821F7C67}"/>
              </a:ext>
            </a:extLst>
          </p:cNvPr>
          <p:cNvSpPr txBox="1"/>
          <p:nvPr/>
        </p:nvSpPr>
        <p:spPr>
          <a:xfrm>
            <a:off x="8413216" y="2524742"/>
            <a:ext cx="47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96E270F-7114-4CD4-8A60-6EED0C0785D6}"/>
              </a:ext>
            </a:extLst>
          </p:cNvPr>
          <p:cNvSpPr txBox="1"/>
          <p:nvPr/>
        </p:nvSpPr>
        <p:spPr>
          <a:xfrm>
            <a:off x="458695" y="3569739"/>
            <a:ext cx="27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CE491FE-CD94-4D44-A081-3B65F583EBDB}"/>
              </a:ext>
            </a:extLst>
          </p:cNvPr>
          <p:cNvSpPr txBox="1"/>
          <p:nvPr/>
        </p:nvSpPr>
        <p:spPr>
          <a:xfrm>
            <a:off x="1155301" y="3569739"/>
            <a:ext cx="27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ECC9411-5B28-440B-86E3-58AECE00EDC9}"/>
              </a:ext>
            </a:extLst>
          </p:cNvPr>
          <p:cNvSpPr txBox="1"/>
          <p:nvPr/>
        </p:nvSpPr>
        <p:spPr>
          <a:xfrm>
            <a:off x="1874185" y="5047014"/>
            <a:ext cx="718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1A4710A-039C-4728-A128-489FFEC9DBB3}"/>
              </a:ext>
            </a:extLst>
          </p:cNvPr>
          <p:cNvSpPr txBox="1"/>
          <p:nvPr/>
        </p:nvSpPr>
        <p:spPr>
          <a:xfrm>
            <a:off x="2818175" y="5509041"/>
            <a:ext cx="47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01D3644-69F5-4F9B-B6AC-318C0D7F408E}"/>
              </a:ext>
            </a:extLst>
          </p:cNvPr>
          <p:cNvSpPr txBox="1"/>
          <p:nvPr/>
        </p:nvSpPr>
        <p:spPr>
          <a:xfrm>
            <a:off x="3289657" y="5511779"/>
            <a:ext cx="545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B142E9A-F3AE-4C59-9E4E-489E6DE0C97E}"/>
              </a:ext>
            </a:extLst>
          </p:cNvPr>
          <p:cNvSpPr txBox="1"/>
          <p:nvPr/>
        </p:nvSpPr>
        <p:spPr>
          <a:xfrm>
            <a:off x="4462238" y="5509041"/>
            <a:ext cx="642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4FB21D3-F20D-4E42-B48F-CE5D808B05B2}"/>
              </a:ext>
            </a:extLst>
          </p:cNvPr>
          <p:cNvSpPr txBox="1"/>
          <p:nvPr/>
        </p:nvSpPr>
        <p:spPr>
          <a:xfrm>
            <a:off x="4987638" y="5511779"/>
            <a:ext cx="642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00BDA34-DE0E-4D58-833A-33A1DA2A921E}"/>
              </a:ext>
            </a:extLst>
          </p:cNvPr>
          <p:cNvSpPr txBox="1"/>
          <p:nvPr/>
        </p:nvSpPr>
        <p:spPr>
          <a:xfrm>
            <a:off x="5479142" y="5509041"/>
            <a:ext cx="642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せんかい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2FED27B7-4F72-43D2-A3AB-6D33CCD52B59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155517" y="2585577"/>
            <a:ext cx="513185" cy="113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89325C4-EAC4-4833-AFBC-387EF04EFFD1}"/>
              </a:ext>
            </a:extLst>
          </p:cNvPr>
          <p:cNvCxnSpPr>
            <a:cxnSpLocks/>
          </p:cNvCxnSpPr>
          <p:nvPr/>
        </p:nvCxnSpPr>
        <p:spPr>
          <a:xfrm flipH="1" flipV="1">
            <a:off x="6403879" y="2560635"/>
            <a:ext cx="442970" cy="71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20C8C41-6A9D-4320-AA1E-B4B93C8BF423}"/>
              </a:ext>
            </a:extLst>
          </p:cNvPr>
          <p:cNvCxnSpPr>
            <a:cxnSpLocks/>
          </p:cNvCxnSpPr>
          <p:nvPr/>
        </p:nvCxnSpPr>
        <p:spPr>
          <a:xfrm flipV="1">
            <a:off x="3562405" y="3785183"/>
            <a:ext cx="924142" cy="140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5746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F26D664-D40C-4EF1-AF96-F593A49D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847" y="2987260"/>
            <a:ext cx="5334000" cy="229552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F87FD87-B955-4D25-9C23-FEC57EDF6B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35" y="2530298"/>
            <a:ext cx="3352245" cy="319514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サーボモーターの動きを確認しよう（アームの上げ下げ）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949777-CD14-4AD9-B2E2-A8BA5CBD04DB}"/>
              </a:ext>
            </a:extLst>
          </p:cNvPr>
          <p:cNvSpPr txBox="1"/>
          <p:nvPr/>
        </p:nvSpPr>
        <p:spPr>
          <a:xfrm>
            <a:off x="194685" y="1054377"/>
            <a:ext cx="866073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「動き」から　　　　　　　　　　　　　　　　　　　を選び、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矢印を動かして、動きを確認します。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BDB2145-3DBF-41FF-8AB3-9BF1D13E4726}"/>
              </a:ext>
            </a:extLst>
          </p:cNvPr>
          <p:cNvSpPr txBox="1"/>
          <p:nvPr/>
        </p:nvSpPr>
        <p:spPr>
          <a:xfrm>
            <a:off x="6106461" y="1111657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0A5C455-AB86-492F-A7CC-AAFC8FBEA889}"/>
              </a:ext>
            </a:extLst>
          </p:cNvPr>
          <p:cNvSpPr txBox="1"/>
          <p:nvPr/>
        </p:nvSpPr>
        <p:spPr>
          <a:xfrm>
            <a:off x="424654" y="1111657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233CB15-B222-4278-AEA9-D1CDC3D8D596}"/>
              </a:ext>
            </a:extLst>
          </p:cNvPr>
          <p:cNvSpPr txBox="1"/>
          <p:nvPr/>
        </p:nvSpPr>
        <p:spPr>
          <a:xfrm>
            <a:off x="4758456" y="167286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やじるし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CF805FD-766B-4C1E-B2D4-AF6832906672}"/>
              </a:ext>
            </a:extLst>
          </p:cNvPr>
          <p:cNvSpPr txBox="1"/>
          <p:nvPr/>
        </p:nvSpPr>
        <p:spPr>
          <a:xfrm>
            <a:off x="5436522" y="1672869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54FC8D1-8F50-4AC0-AB30-17BD36CDCD42}"/>
              </a:ext>
            </a:extLst>
          </p:cNvPr>
          <p:cNvSpPr txBox="1"/>
          <p:nvPr/>
        </p:nvSpPr>
        <p:spPr>
          <a:xfrm>
            <a:off x="6559701" y="1672869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CF0B03-68A4-458F-9FA1-27B6264C8EA7}"/>
              </a:ext>
            </a:extLst>
          </p:cNvPr>
          <p:cNvSpPr txBox="1"/>
          <p:nvPr/>
        </p:nvSpPr>
        <p:spPr>
          <a:xfrm>
            <a:off x="7251558" y="167286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BC1570-9830-4727-8690-BEFF15BB6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166" y="1211408"/>
            <a:ext cx="4168501" cy="44961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02DF56-56CA-4314-9E2B-163683989C74}"/>
              </a:ext>
            </a:extLst>
          </p:cNvPr>
          <p:cNvSpPr txBox="1"/>
          <p:nvPr/>
        </p:nvSpPr>
        <p:spPr>
          <a:xfrm>
            <a:off x="271751" y="1852342"/>
            <a:ext cx="22102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アームを上げる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CB4CC39-AD21-46F7-B23C-E95EC30DECCE}"/>
              </a:ext>
            </a:extLst>
          </p:cNvPr>
          <p:cNvSpPr txBox="1"/>
          <p:nvPr/>
        </p:nvSpPr>
        <p:spPr>
          <a:xfrm>
            <a:off x="1248942" y="1915869"/>
            <a:ext cx="301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2826C047-C424-43CC-AD5A-51EF303A03E1}"/>
              </a:ext>
            </a:extLst>
          </p:cNvPr>
          <p:cNvGrpSpPr/>
          <p:nvPr/>
        </p:nvGrpSpPr>
        <p:grpSpPr>
          <a:xfrm>
            <a:off x="4651126" y="5644186"/>
            <a:ext cx="3817150" cy="1213814"/>
            <a:chOff x="5279063" y="150154"/>
            <a:chExt cx="3817150" cy="1213814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0C7E5615-8100-4EC3-A175-5D1950BDF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4536" y="150154"/>
              <a:ext cx="761677" cy="1213814"/>
            </a:xfrm>
            <a:prstGeom prst="rect">
              <a:avLst/>
            </a:prstGeom>
          </p:spPr>
        </p:pic>
        <p:sp>
          <p:nvSpPr>
            <p:cNvPr id="56" name="吹き出し: 角を丸めた四角形 55">
              <a:extLst>
                <a:ext uri="{FF2B5EF4-FFF2-40B4-BE49-F238E27FC236}">
                  <a16:creationId xmlns:a16="http://schemas.microsoft.com/office/drawing/2014/main" id="{087EF82B-9D89-472E-9DD8-C0735EEFE765}"/>
                </a:ext>
              </a:extLst>
            </p:cNvPr>
            <p:cNvSpPr/>
            <p:nvPr/>
          </p:nvSpPr>
          <p:spPr>
            <a:xfrm>
              <a:off x="5279063" y="314936"/>
              <a:ext cx="2868834" cy="825980"/>
            </a:xfrm>
            <a:prstGeom prst="wedgeRoundRectCallout">
              <a:avLst>
                <a:gd name="adj1" fmla="val 55511"/>
                <a:gd name="adj2" fmla="val -10474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1C1A15F-5BC9-4132-903B-A0AFB5DD2DE1}"/>
                </a:ext>
              </a:extLst>
            </p:cNvPr>
            <p:cNvSpPr txBox="1"/>
            <p:nvPr/>
          </p:nvSpPr>
          <p:spPr>
            <a:xfrm>
              <a:off x="5350532" y="362677"/>
              <a:ext cx="2797365" cy="7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作ったブロックを複製して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次のブロックを作っていこう！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D964ED72-202A-41CA-B326-74EA8D1C464B}"/>
                </a:ext>
              </a:extLst>
            </p:cNvPr>
            <p:cNvSpPr txBox="1"/>
            <p:nvPr/>
          </p:nvSpPr>
          <p:spPr>
            <a:xfrm>
              <a:off x="5317231" y="314936"/>
              <a:ext cx="4332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C8FE9334-7790-4197-B7DB-5E13DF84BC54}"/>
                </a:ext>
              </a:extLst>
            </p:cNvPr>
            <p:cNvSpPr txBox="1"/>
            <p:nvPr/>
          </p:nvSpPr>
          <p:spPr>
            <a:xfrm>
              <a:off x="6729671" y="314936"/>
              <a:ext cx="6454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ふくせい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9637AD70-272D-47A4-9858-B37A6101A2CA}"/>
                </a:ext>
              </a:extLst>
            </p:cNvPr>
            <p:cNvSpPr txBox="1"/>
            <p:nvPr/>
          </p:nvSpPr>
          <p:spPr>
            <a:xfrm>
              <a:off x="5314515" y="649809"/>
              <a:ext cx="4332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つぎ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3106C02-0E6A-4EFC-85D5-C2E09BB5DC2F}"/>
                </a:ext>
              </a:extLst>
            </p:cNvPr>
            <p:cNvSpPr txBox="1"/>
            <p:nvPr/>
          </p:nvSpPr>
          <p:spPr>
            <a:xfrm>
              <a:off x="6552160" y="649809"/>
              <a:ext cx="4332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2F852B9-8E8E-4AE4-BEFF-1816F5AC350F}"/>
              </a:ext>
            </a:extLst>
          </p:cNvPr>
          <p:cNvSpPr txBox="1"/>
          <p:nvPr/>
        </p:nvSpPr>
        <p:spPr>
          <a:xfrm>
            <a:off x="6533067" y="397288"/>
            <a:ext cx="319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6A85F21-E672-47E1-A802-4A12F29A4A8D}"/>
              </a:ext>
            </a:extLst>
          </p:cNvPr>
          <p:cNvSpPr txBox="1"/>
          <p:nvPr/>
        </p:nvSpPr>
        <p:spPr>
          <a:xfrm>
            <a:off x="7156556" y="402230"/>
            <a:ext cx="319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EAB057DF-7887-4E64-A600-78681BB3640A}"/>
              </a:ext>
            </a:extLst>
          </p:cNvPr>
          <p:cNvSpPr/>
          <p:nvPr/>
        </p:nvSpPr>
        <p:spPr>
          <a:xfrm>
            <a:off x="5556111" y="3053642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C7A925C8-92A4-408F-BE45-F774A8F5F922}"/>
              </a:ext>
            </a:extLst>
          </p:cNvPr>
          <p:cNvSpPr/>
          <p:nvPr/>
        </p:nvSpPr>
        <p:spPr>
          <a:xfrm>
            <a:off x="6311465" y="3053641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3F7F3B6-DD9A-4FA5-8927-AD56266AF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869" y="3485427"/>
            <a:ext cx="1657350" cy="1790700"/>
          </a:xfrm>
          <a:prstGeom prst="rect">
            <a:avLst/>
          </a:prstGeom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91AE1E49-A916-41E2-9B20-E7FA19FCC237}"/>
              </a:ext>
            </a:extLst>
          </p:cNvPr>
          <p:cNvCxnSpPr>
            <a:cxnSpLocks/>
          </p:cNvCxnSpPr>
          <p:nvPr/>
        </p:nvCxnSpPr>
        <p:spPr>
          <a:xfrm flipV="1">
            <a:off x="5188798" y="3365998"/>
            <a:ext cx="414639" cy="135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D929EF7-BE55-48A6-91BF-99EA3A727166}"/>
              </a:ext>
            </a:extLst>
          </p:cNvPr>
          <p:cNvCxnSpPr>
            <a:cxnSpLocks/>
          </p:cNvCxnSpPr>
          <p:nvPr/>
        </p:nvCxnSpPr>
        <p:spPr>
          <a:xfrm>
            <a:off x="424654" y="4270159"/>
            <a:ext cx="1241654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A1F7964-F976-4C22-94E2-F10277DD617E}"/>
              </a:ext>
            </a:extLst>
          </p:cNvPr>
          <p:cNvCxnSpPr>
            <a:cxnSpLocks/>
          </p:cNvCxnSpPr>
          <p:nvPr/>
        </p:nvCxnSpPr>
        <p:spPr>
          <a:xfrm flipV="1">
            <a:off x="1045481" y="4270159"/>
            <a:ext cx="0" cy="10741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186275-E385-4481-B477-BC0A1C95BA2A}"/>
              </a:ext>
            </a:extLst>
          </p:cNvPr>
          <p:cNvGrpSpPr/>
          <p:nvPr/>
        </p:nvGrpSpPr>
        <p:grpSpPr>
          <a:xfrm>
            <a:off x="397210" y="5804135"/>
            <a:ext cx="3516611" cy="752083"/>
            <a:chOff x="397210" y="5804135"/>
            <a:chExt cx="3516611" cy="752083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FEA6E898-27A2-4FC9-86DD-5AEEB6A0B675}"/>
                </a:ext>
              </a:extLst>
            </p:cNvPr>
            <p:cNvSpPr txBox="1"/>
            <p:nvPr/>
          </p:nvSpPr>
          <p:spPr>
            <a:xfrm>
              <a:off x="397210" y="5844485"/>
              <a:ext cx="3516611" cy="7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ハンドが床と水平な状態で、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持ち上がる位置になるように調整します。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D67B617-3A94-41B0-B77A-4C1415365175}"/>
                </a:ext>
              </a:extLst>
            </p:cNvPr>
            <p:cNvSpPr txBox="1"/>
            <p:nvPr/>
          </p:nvSpPr>
          <p:spPr>
            <a:xfrm>
              <a:off x="1944365" y="5804135"/>
              <a:ext cx="7011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じょうたい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90CE045C-8408-40A5-A28C-0208C1E65561}"/>
                </a:ext>
              </a:extLst>
            </p:cNvPr>
            <p:cNvSpPr txBox="1"/>
            <p:nvPr/>
          </p:nvSpPr>
          <p:spPr>
            <a:xfrm>
              <a:off x="2657907" y="6123114"/>
              <a:ext cx="7011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68D673F2-F2D6-4382-A761-694C73F27B59}"/>
                </a:ext>
              </a:extLst>
            </p:cNvPr>
            <p:cNvSpPr txBox="1"/>
            <p:nvPr/>
          </p:nvSpPr>
          <p:spPr>
            <a:xfrm>
              <a:off x="1447986" y="5804135"/>
              <a:ext cx="6021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すいへい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D44D95BC-3085-4D65-AE21-2121E4E898A7}"/>
                </a:ext>
              </a:extLst>
            </p:cNvPr>
            <p:cNvSpPr txBox="1"/>
            <p:nvPr/>
          </p:nvSpPr>
          <p:spPr>
            <a:xfrm>
              <a:off x="1045481" y="5804135"/>
              <a:ext cx="510529" cy="21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ゆか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354DF8DB-F4E4-41A4-B010-F490C94416D8}"/>
                </a:ext>
              </a:extLst>
            </p:cNvPr>
            <p:cNvSpPr txBox="1"/>
            <p:nvPr/>
          </p:nvSpPr>
          <p:spPr>
            <a:xfrm>
              <a:off x="405759" y="6123114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1F7A64A-E4AC-422F-952D-0AB55326C349}"/>
                </a:ext>
              </a:extLst>
            </p:cNvPr>
            <p:cNvSpPr txBox="1"/>
            <p:nvPr/>
          </p:nvSpPr>
          <p:spPr>
            <a:xfrm>
              <a:off x="762892" y="6123114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D993AD1D-8528-43AC-9170-BB5C0F97914C}"/>
                </a:ext>
              </a:extLst>
            </p:cNvPr>
            <p:cNvSpPr txBox="1"/>
            <p:nvPr/>
          </p:nvSpPr>
          <p:spPr>
            <a:xfrm>
              <a:off x="1328273" y="6123114"/>
              <a:ext cx="480705" cy="21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86CB33D-5FA7-4542-BEA0-CF97988DB539}"/>
              </a:ext>
            </a:extLst>
          </p:cNvPr>
          <p:cNvGrpSpPr/>
          <p:nvPr/>
        </p:nvGrpSpPr>
        <p:grpSpPr>
          <a:xfrm>
            <a:off x="5332375" y="2429663"/>
            <a:ext cx="1194375" cy="418972"/>
            <a:chOff x="4293885" y="2233149"/>
            <a:chExt cx="1194375" cy="418972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0EB97F8-0BA0-42EC-8157-DFE2C77D089B}"/>
                </a:ext>
              </a:extLst>
            </p:cNvPr>
            <p:cNvSpPr txBox="1"/>
            <p:nvPr/>
          </p:nvSpPr>
          <p:spPr>
            <a:xfrm>
              <a:off x="4293885" y="2263553"/>
              <a:ext cx="119437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P14:</a:t>
              </a: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付け根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9ECC97F2-154A-4D0C-865F-2DCF726B0EBF}"/>
                </a:ext>
              </a:extLst>
            </p:cNvPr>
            <p:cNvSpPr txBox="1"/>
            <p:nvPr/>
          </p:nvSpPr>
          <p:spPr>
            <a:xfrm>
              <a:off x="4695456" y="2233149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D137C31-3BB2-4753-B554-41ECCE0EEA05}"/>
                </a:ext>
              </a:extLst>
            </p:cNvPr>
            <p:cNvSpPr txBox="1"/>
            <p:nvPr/>
          </p:nvSpPr>
          <p:spPr>
            <a:xfrm>
              <a:off x="5052589" y="2233149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ね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394C142-580D-4D20-B333-4A6B5F327896}"/>
              </a:ext>
            </a:extLst>
          </p:cNvPr>
          <p:cNvGrpSpPr/>
          <p:nvPr/>
        </p:nvGrpSpPr>
        <p:grpSpPr>
          <a:xfrm>
            <a:off x="6165648" y="2082523"/>
            <a:ext cx="1010438" cy="418972"/>
            <a:chOff x="5556112" y="2240982"/>
            <a:chExt cx="1010438" cy="418972"/>
          </a:xfrm>
        </p:grpSpPr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08B31237-DDEE-47B4-87A2-D32BFD76EEA5}"/>
                </a:ext>
              </a:extLst>
            </p:cNvPr>
            <p:cNvSpPr txBox="1"/>
            <p:nvPr/>
          </p:nvSpPr>
          <p:spPr>
            <a:xfrm>
              <a:off x="5556112" y="2271386"/>
              <a:ext cx="976956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P15:</a:t>
              </a: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先端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C0BEEB03-20B0-4A83-A4AC-3AB9CE3EB710}"/>
                </a:ext>
              </a:extLst>
            </p:cNvPr>
            <p:cNvSpPr txBox="1"/>
            <p:nvPr/>
          </p:nvSpPr>
          <p:spPr>
            <a:xfrm>
              <a:off x="5895535" y="2240982"/>
              <a:ext cx="67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D15379B-F301-48DC-A067-3328B340ACC9}"/>
              </a:ext>
            </a:extLst>
          </p:cNvPr>
          <p:cNvSpPr txBox="1"/>
          <p:nvPr/>
        </p:nvSpPr>
        <p:spPr>
          <a:xfrm>
            <a:off x="6922772" y="2439114"/>
            <a:ext cx="119437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P16: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00EB8931-6B5A-4B18-9A70-97D269E985DD}"/>
              </a:ext>
            </a:extLst>
          </p:cNvPr>
          <p:cNvCxnSpPr>
            <a:cxnSpLocks/>
          </p:cNvCxnSpPr>
          <p:nvPr/>
        </p:nvCxnSpPr>
        <p:spPr>
          <a:xfrm>
            <a:off x="5993219" y="2748188"/>
            <a:ext cx="0" cy="3054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019FEA85-0D10-47B2-BF21-CD2A930335E6}"/>
              </a:ext>
            </a:extLst>
          </p:cNvPr>
          <p:cNvCxnSpPr>
            <a:cxnSpLocks/>
          </p:cNvCxnSpPr>
          <p:nvPr/>
        </p:nvCxnSpPr>
        <p:spPr>
          <a:xfrm>
            <a:off x="7298218" y="2748188"/>
            <a:ext cx="0" cy="3054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B47CA41F-2FA3-4C8A-87D5-2C037549A9AC}"/>
              </a:ext>
            </a:extLst>
          </p:cNvPr>
          <p:cNvCxnSpPr>
            <a:cxnSpLocks/>
          </p:cNvCxnSpPr>
          <p:nvPr/>
        </p:nvCxnSpPr>
        <p:spPr>
          <a:xfrm>
            <a:off x="6711090" y="2588937"/>
            <a:ext cx="1583" cy="4569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580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>
            <a:extLst>
              <a:ext uri="{FF2B5EF4-FFF2-40B4-BE49-F238E27FC236}">
                <a16:creationId xmlns:a16="http://schemas.microsoft.com/office/drawing/2014/main" id="{AEFF8A51-6976-4420-9046-092BFF1BD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07" y="2157438"/>
            <a:ext cx="3360569" cy="31951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D54F69E-7806-4173-AC33-6E97EFE0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76" y="2121925"/>
            <a:ext cx="5305425" cy="23145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サーボモーターの動きを確認しよう（アームの上げ下げ）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02DF56-56CA-4314-9E2B-163683989C74}"/>
              </a:ext>
            </a:extLst>
          </p:cNvPr>
          <p:cNvSpPr txBox="1"/>
          <p:nvPr/>
        </p:nvSpPr>
        <p:spPr>
          <a:xfrm>
            <a:off x="271751" y="1479481"/>
            <a:ext cx="22102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アームを下げる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CB4CC39-AD21-46F7-B23C-E95EC30DECCE}"/>
              </a:ext>
            </a:extLst>
          </p:cNvPr>
          <p:cNvSpPr txBox="1"/>
          <p:nvPr/>
        </p:nvSpPr>
        <p:spPr>
          <a:xfrm>
            <a:off x="1248942" y="1543008"/>
            <a:ext cx="301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2F852B9-8E8E-4AE4-BEFF-1816F5AC350F}"/>
              </a:ext>
            </a:extLst>
          </p:cNvPr>
          <p:cNvSpPr txBox="1"/>
          <p:nvPr/>
        </p:nvSpPr>
        <p:spPr>
          <a:xfrm>
            <a:off x="6533067" y="397288"/>
            <a:ext cx="319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6A85F21-E672-47E1-A802-4A12F29A4A8D}"/>
              </a:ext>
            </a:extLst>
          </p:cNvPr>
          <p:cNvSpPr txBox="1"/>
          <p:nvPr/>
        </p:nvSpPr>
        <p:spPr>
          <a:xfrm>
            <a:off x="7156556" y="402230"/>
            <a:ext cx="319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EAB057DF-7887-4E64-A600-78681BB3640A}"/>
              </a:ext>
            </a:extLst>
          </p:cNvPr>
          <p:cNvSpPr/>
          <p:nvPr/>
        </p:nvSpPr>
        <p:spPr>
          <a:xfrm>
            <a:off x="5556111" y="2192510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C7A925C8-92A4-408F-BE45-F774A8F5F922}"/>
              </a:ext>
            </a:extLst>
          </p:cNvPr>
          <p:cNvSpPr/>
          <p:nvPr/>
        </p:nvSpPr>
        <p:spPr>
          <a:xfrm>
            <a:off x="6311465" y="2192509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E3B8A5D-9379-4EC6-8B8F-5A4C147F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441" y="2608948"/>
            <a:ext cx="1714500" cy="1790700"/>
          </a:xfrm>
          <a:prstGeom prst="rect">
            <a:avLst/>
          </a:prstGeom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91AE1E49-A916-41E2-9B20-E7FA19FCC237}"/>
              </a:ext>
            </a:extLst>
          </p:cNvPr>
          <p:cNvCxnSpPr>
            <a:cxnSpLocks/>
          </p:cNvCxnSpPr>
          <p:nvPr/>
        </p:nvCxnSpPr>
        <p:spPr>
          <a:xfrm flipH="1" flipV="1">
            <a:off x="6912713" y="2532251"/>
            <a:ext cx="563217" cy="193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D03A61-A602-4886-865E-50456A46CA78}"/>
              </a:ext>
            </a:extLst>
          </p:cNvPr>
          <p:cNvSpPr txBox="1"/>
          <p:nvPr/>
        </p:nvSpPr>
        <p:spPr>
          <a:xfrm>
            <a:off x="4648317" y="4902458"/>
            <a:ext cx="34645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キミのロボットで測定した結果を使って、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プログラミングを進めよう！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B5C75B6-2A9C-4A35-BF9B-9E447D195C53}"/>
              </a:ext>
            </a:extLst>
          </p:cNvPr>
          <p:cNvSpPr txBox="1"/>
          <p:nvPr/>
        </p:nvSpPr>
        <p:spPr>
          <a:xfrm>
            <a:off x="5957852" y="4940601"/>
            <a:ext cx="736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8291B37-09BE-4733-A5E6-991187DFA082}"/>
              </a:ext>
            </a:extLst>
          </p:cNvPr>
          <p:cNvSpPr txBox="1"/>
          <p:nvPr/>
        </p:nvSpPr>
        <p:spPr>
          <a:xfrm>
            <a:off x="6042223" y="5375628"/>
            <a:ext cx="440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6F8F9D1-850E-4FA6-A586-2D6232DA94CF}"/>
              </a:ext>
            </a:extLst>
          </p:cNvPr>
          <p:cNvSpPr txBox="1"/>
          <p:nvPr/>
        </p:nvSpPr>
        <p:spPr>
          <a:xfrm>
            <a:off x="6667374" y="4940601"/>
            <a:ext cx="736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けっか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4583953-9578-48CC-9146-835E9B7EED4F}"/>
              </a:ext>
            </a:extLst>
          </p:cNvPr>
          <p:cNvSpPr txBox="1"/>
          <p:nvPr/>
        </p:nvSpPr>
        <p:spPr>
          <a:xfrm>
            <a:off x="7278380" y="4940601"/>
            <a:ext cx="416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CB92ECB0-5E7A-430D-B126-579076BCC655}"/>
              </a:ext>
            </a:extLst>
          </p:cNvPr>
          <p:cNvSpPr/>
          <p:nvPr/>
        </p:nvSpPr>
        <p:spPr>
          <a:xfrm>
            <a:off x="4489836" y="4914775"/>
            <a:ext cx="3750905" cy="97908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D4357B94-D1F8-40AA-9082-9ECFE65202F8}"/>
              </a:ext>
            </a:extLst>
          </p:cNvPr>
          <p:cNvCxnSpPr>
            <a:cxnSpLocks/>
          </p:cNvCxnSpPr>
          <p:nvPr/>
        </p:nvCxnSpPr>
        <p:spPr>
          <a:xfrm>
            <a:off x="341377" y="5156045"/>
            <a:ext cx="1241654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73B631-E933-405E-90AA-756BB825A0EE}"/>
              </a:ext>
            </a:extLst>
          </p:cNvPr>
          <p:cNvSpPr txBox="1"/>
          <p:nvPr/>
        </p:nvSpPr>
        <p:spPr>
          <a:xfrm>
            <a:off x="397210" y="5844485"/>
            <a:ext cx="3516611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ハンドが床と水平な状態で、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床に付く位置になるように調整します。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B45769-992F-4087-A9FF-1D6CB0F3A5EF}"/>
              </a:ext>
            </a:extLst>
          </p:cNvPr>
          <p:cNvSpPr txBox="1"/>
          <p:nvPr/>
        </p:nvSpPr>
        <p:spPr>
          <a:xfrm>
            <a:off x="1944365" y="5804135"/>
            <a:ext cx="701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じょうたい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A542D92-8F3C-4F43-8467-64F2BFC95C93}"/>
              </a:ext>
            </a:extLst>
          </p:cNvPr>
          <p:cNvSpPr txBox="1"/>
          <p:nvPr/>
        </p:nvSpPr>
        <p:spPr>
          <a:xfrm>
            <a:off x="2471473" y="6123114"/>
            <a:ext cx="701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34A2A3-BDF4-487E-866B-CC9052DD1762}"/>
              </a:ext>
            </a:extLst>
          </p:cNvPr>
          <p:cNvSpPr txBox="1"/>
          <p:nvPr/>
        </p:nvSpPr>
        <p:spPr>
          <a:xfrm>
            <a:off x="1447986" y="5804135"/>
            <a:ext cx="602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すいへい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F2E04C6-1D8C-478D-8154-AA099A631198}"/>
              </a:ext>
            </a:extLst>
          </p:cNvPr>
          <p:cNvSpPr txBox="1"/>
          <p:nvPr/>
        </p:nvSpPr>
        <p:spPr>
          <a:xfrm>
            <a:off x="1045481" y="5804135"/>
            <a:ext cx="510529" cy="21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ゆか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379DE04-05F6-4025-8E67-3243E2D21C12}"/>
              </a:ext>
            </a:extLst>
          </p:cNvPr>
          <p:cNvSpPr txBox="1"/>
          <p:nvPr/>
        </p:nvSpPr>
        <p:spPr>
          <a:xfrm>
            <a:off x="361369" y="6123114"/>
            <a:ext cx="480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ゆか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94CD2E-9BC3-4532-8842-927943F8919B}"/>
              </a:ext>
            </a:extLst>
          </p:cNvPr>
          <p:cNvSpPr txBox="1"/>
          <p:nvPr/>
        </p:nvSpPr>
        <p:spPr>
          <a:xfrm>
            <a:off x="762892" y="6123114"/>
            <a:ext cx="340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3E0601-9A32-410A-88BB-0F21937F401A}"/>
              </a:ext>
            </a:extLst>
          </p:cNvPr>
          <p:cNvSpPr txBox="1"/>
          <p:nvPr/>
        </p:nvSpPr>
        <p:spPr>
          <a:xfrm>
            <a:off x="1141839" y="6123114"/>
            <a:ext cx="480705" cy="21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5471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B2C4A19-F222-4381-A14C-7D156B0D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69" y="2311340"/>
            <a:ext cx="5362575" cy="23241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サーボモーターの動きを確認しよう（ハンドの開閉）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02DF56-56CA-4314-9E2B-163683989C74}"/>
              </a:ext>
            </a:extLst>
          </p:cNvPr>
          <p:cNvSpPr txBox="1"/>
          <p:nvPr/>
        </p:nvSpPr>
        <p:spPr>
          <a:xfrm>
            <a:off x="408669" y="1198018"/>
            <a:ext cx="22102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ハンドを開く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CB4CC39-AD21-46F7-B23C-E95EC30DECCE}"/>
              </a:ext>
            </a:extLst>
          </p:cNvPr>
          <p:cNvSpPr txBox="1"/>
          <p:nvPr/>
        </p:nvSpPr>
        <p:spPr>
          <a:xfrm>
            <a:off x="1294882" y="1274670"/>
            <a:ext cx="491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2F852B9-8E8E-4AE4-BEFF-1816F5AC350F}"/>
              </a:ext>
            </a:extLst>
          </p:cNvPr>
          <p:cNvSpPr txBox="1"/>
          <p:nvPr/>
        </p:nvSpPr>
        <p:spPr>
          <a:xfrm>
            <a:off x="6416100" y="385697"/>
            <a:ext cx="74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かいへい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C7A925C8-92A4-408F-BE45-F774A8F5F922}"/>
              </a:ext>
            </a:extLst>
          </p:cNvPr>
          <p:cNvSpPr/>
          <p:nvPr/>
        </p:nvSpPr>
        <p:spPr>
          <a:xfrm>
            <a:off x="6982758" y="2387817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E91403A-30E7-48DE-BCA6-0938C70C8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652" y="1851751"/>
            <a:ext cx="3273908" cy="4641816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80C4C9-A277-47BE-A865-545B1C367F9B}"/>
              </a:ext>
            </a:extLst>
          </p:cNvPr>
          <p:cNvGrpSpPr/>
          <p:nvPr/>
        </p:nvGrpSpPr>
        <p:grpSpPr>
          <a:xfrm>
            <a:off x="5394521" y="1781590"/>
            <a:ext cx="1194375" cy="418972"/>
            <a:chOff x="4293885" y="2233149"/>
            <a:chExt cx="1194375" cy="418972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5840977-2E9C-4806-B6C7-6D219F1A1502}"/>
                </a:ext>
              </a:extLst>
            </p:cNvPr>
            <p:cNvSpPr txBox="1"/>
            <p:nvPr/>
          </p:nvSpPr>
          <p:spPr>
            <a:xfrm>
              <a:off x="4293885" y="2263553"/>
              <a:ext cx="119437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P14:</a:t>
              </a: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付け根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A626822-3D0D-4819-9A96-4B64F2CCD79D}"/>
                </a:ext>
              </a:extLst>
            </p:cNvPr>
            <p:cNvSpPr txBox="1"/>
            <p:nvPr/>
          </p:nvSpPr>
          <p:spPr>
            <a:xfrm>
              <a:off x="4695456" y="2233149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2322606-95BA-4696-B529-9EB000F72F72}"/>
                </a:ext>
              </a:extLst>
            </p:cNvPr>
            <p:cNvSpPr txBox="1"/>
            <p:nvPr/>
          </p:nvSpPr>
          <p:spPr>
            <a:xfrm>
              <a:off x="5052589" y="2233149"/>
              <a:ext cx="3409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ね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355B4FE-7097-4DB1-8274-2C5BABD8902B}"/>
              </a:ext>
            </a:extLst>
          </p:cNvPr>
          <p:cNvGrpSpPr/>
          <p:nvPr/>
        </p:nvGrpSpPr>
        <p:grpSpPr>
          <a:xfrm>
            <a:off x="6227794" y="1434450"/>
            <a:ext cx="1010438" cy="418972"/>
            <a:chOff x="5556112" y="2240982"/>
            <a:chExt cx="1010438" cy="418972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B74A92C-4A45-489C-8CC7-620DC1C32396}"/>
                </a:ext>
              </a:extLst>
            </p:cNvPr>
            <p:cNvSpPr txBox="1"/>
            <p:nvPr/>
          </p:nvSpPr>
          <p:spPr>
            <a:xfrm>
              <a:off x="5556112" y="2271386"/>
              <a:ext cx="976956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P15:</a:t>
              </a: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先端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0C7A703-57AF-44C5-8775-361FC1A831FE}"/>
                </a:ext>
              </a:extLst>
            </p:cNvPr>
            <p:cNvSpPr txBox="1"/>
            <p:nvPr/>
          </p:nvSpPr>
          <p:spPr>
            <a:xfrm>
              <a:off x="5895535" y="2240982"/>
              <a:ext cx="6710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B91D530-972F-4903-9B03-87D55442A82D}"/>
              </a:ext>
            </a:extLst>
          </p:cNvPr>
          <p:cNvSpPr txBox="1"/>
          <p:nvPr/>
        </p:nvSpPr>
        <p:spPr>
          <a:xfrm>
            <a:off x="6984918" y="1791041"/>
            <a:ext cx="119437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P16: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DD93ECD-C164-48FE-B54A-D97581042FB9}"/>
              </a:ext>
            </a:extLst>
          </p:cNvPr>
          <p:cNvCxnSpPr>
            <a:cxnSpLocks/>
          </p:cNvCxnSpPr>
          <p:nvPr/>
        </p:nvCxnSpPr>
        <p:spPr>
          <a:xfrm>
            <a:off x="6055365" y="2100115"/>
            <a:ext cx="0" cy="3054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58027FC-2111-412E-A290-B996BFCABCE5}"/>
              </a:ext>
            </a:extLst>
          </p:cNvPr>
          <p:cNvCxnSpPr>
            <a:cxnSpLocks/>
          </p:cNvCxnSpPr>
          <p:nvPr/>
        </p:nvCxnSpPr>
        <p:spPr>
          <a:xfrm>
            <a:off x="7360364" y="2100115"/>
            <a:ext cx="0" cy="3054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E9C9234-2FBA-439A-8782-F21773E00043}"/>
              </a:ext>
            </a:extLst>
          </p:cNvPr>
          <p:cNvCxnSpPr>
            <a:cxnSpLocks/>
          </p:cNvCxnSpPr>
          <p:nvPr/>
        </p:nvCxnSpPr>
        <p:spPr>
          <a:xfrm>
            <a:off x="6773236" y="1940864"/>
            <a:ext cx="1583" cy="4569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弧 35">
            <a:extLst>
              <a:ext uri="{FF2B5EF4-FFF2-40B4-BE49-F238E27FC236}">
                <a16:creationId xmlns:a16="http://schemas.microsoft.com/office/drawing/2014/main" id="{10E87C15-ECEB-4AF0-9751-2C150970DA2D}"/>
              </a:ext>
            </a:extLst>
          </p:cNvPr>
          <p:cNvSpPr/>
          <p:nvPr/>
        </p:nvSpPr>
        <p:spPr>
          <a:xfrm flipV="1">
            <a:off x="2104009" y="5566215"/>
            <a:ext cx="745724" cy="729240"/>
          </a:xfrm>
          <a:prstGeom prst="arc">
            <a:avLst>
              <a:gd name="adj1" fmla="val 12944000"/>
              <a:gd name="adj2" fmla="val 21134923"/>
            </a:avLst>
          </a:prstGeom>
          <a:ln w="34925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3FAAAF8D-7E8A-4FDD-BCA1-BE8B000CBE5C}"/>
              </a:ext>
            </a:extLst>
          </p:cNvPr>
          <p:cNvSpPr/>
          <p:nvPr/>
        </p:nvSpPr>
        <p:spPr>
          <a:xfrm>
            <a:off x="1552226" y="4557698"/>
            <a:ext cx="2211443" cy="220456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A54EFB-8232-4CA5-A6E0-BD36700F3FF9}"/>
              </a:ext>
            </a:extLst>
          </p:cNvPr>
          <p:cNvGrpSpPr/>
          <p:nvPr/>
        </p:nvGrpSpPr>
        <p:grpSpPr>
          <a:xfrm>
            <a:off x="4433726" y="5336048"/>
            <a:ext cx="3588136" cy="760951"/>
            <a:chOff x="4433726" y="5336048"/>
            <a:chExt cx="3588136" cy="76095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A299535-741E-49FC-9BAD-38F9BE4A6541}"/>
                </a:ext>
              </a:extLst>
            </p:cNvPr>
            <p:cNvSpPr txBox="1"/>
            <p:nvPr/>
          </p:nvSpPr>
          <p:spPr>
            <a:xfrm>
              <a:off x="4433726" y="5385266"/>
              <a:ext cx="3588136" cy="7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基本四角のブロックが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つかめない角度になるように調整します。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8810F8D1-10F2-4D0D-86E5-85DB39178CB8}"/>
                </a:ext>
              </a:extLst>
            </p:cNvPr>
            <p:cNvSpPr txBox="1"/>
            <p:nvPr/>
          </p:nvSpPr>
          <p:spPr>
            <a:xfrm>
              <a:off x="5320821" y="5663215"/>
              <a:ext cx="510529" cy="21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かくど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6C949DBE-4924-4C3E-9B0B-931EA9F28D49}"/>
                </a:ext>
              </a:extLst>
            </p:cNvPr>
            <p:cNvSpPr txBox="1"/>
            <p:nvPr/>
          </p:nvSpPr>
          <p:spPr>
            <a:xfrm>
              <a:off x="6660946" y="5663215"/>
              <a:ext cx="7011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BFA3CBF7-DB05-4DF6-AD1D-8CD1BB6B2A10}"/>
                </a:ext>
              </a:extLst>
            </p:cNvPr>
            <p:cNvSpPr txBox="1"/>
            <p:nvPr/>
          </p:nvSpPr>
          <p:spPr>
            <a:xfrm>
              <a:off x="4463614" y="5336048"/>
              <a:ext cx="7983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きほんしかく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23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0ED2FA-5F6E-43DB-8958-EF2BE9E63EDE}"/>
              </a:ext>
            </a:extLst>
          </p:cNvPr>
          <p:cNvSpPr txBox="1"/>
          <p:nvPr/>
        </p:nvSpPr>
        <p:spPr>
          <a:xfrm>
            <a:off x="3406836" y="2424698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基本四角：緑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23073" y="5697016"/>
            <a:ext cx="543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D737528-DA78-447C-AE04-DBF8B509608B}"/>
              </a:ext>
            </a:extLst>
          </p:cNvPr>
          <p:cNvSpPr txBox="1"/>
          <p:nvPr/>
        </p:nvSpPr>
        <p:spPr>
          <a:xfrm>
            <a:off x="3653218" y="5697016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2002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0A0A144-D2EE-4BD9-80C0-C1F9E979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531" y="2315223"/>
            <a:ext cx="5276850" cy="22669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AEA5F87-F974-48CB-A05C-D2E29310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69" y="1851751"/>
            <a:ext cx="3273907" cy="465855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サーボモーターの動きを確認しよう（ハンドの開閉）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02DF56-56CA-4314-9E2B-163683989C74}"/>
              </a:ext>
            </a:extLst>
          </p:cNvPr>
          <p:cNvSpPr txBox="1"/>
          <p:nvPr/>
        </p:nvSpPr>
        <p:spPr>
          <a:xfrm>
            <a:off x="408669" y="1198018"/>
            <a:ext cx="22102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ハンドを閉じる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CB4CC39-AD21-46F7-B23C-E95EC30DECCE}"/>
              </a:ext>
            </a:extLst>
          </p:cNvPr>
          <p:cNvSpPr txBox="1"/>
          <p:nvPr/>
        </p:nvSpPr>
        <p:spPr>
          <a:xfrm>
            <a:off x="1277126" y="1265792"/>
            <a:ext cx="491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2F852B9-8E8E-4AE4-BEFF-1816F5AC350F}"/>
              </a:ext>
            </a:extLst>
          </p:cNvPr>
          <p:cNvSpPr txBox="1"/>
          <p:nvPr/>
        </p:nvSpPr>
        <p:spPr>
          <a:xfrm>
            <a:off x="6416100" y="385697"/>
            <a:ext cx="74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かいへい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C7A925C8-92A4-408F-BE45-F774A8F5F922}"/>
              </a:ext>
            </a:extLst>
          </p:cNvPr>
          <p:cNvSpPr/>
          <p:nvPr/>
        </p:nvSpPr>
        <p:spPr>
          <a:xfrm>
            <a:off x="6982758" y="2387817"/>
            <a:ext cx="716838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円弧 13">
            <a:extLst>
              <a:ext uri="{FF2B5EF4-FFF2-40B4-BE49-F238E27FC236}">
                <a16:creationId xmlns:a16="http://schemas.microsoft.com/office/drawing/2014/main" id="{05201E0C-AA0B-49D8-883F-DA5C6544ADA8}"/>
              </a:ext>
            </a:extLst>
          </p:cNvPr>
          <p:cNvSpPr/>
          <p:nvPr/>
        </p:nvSpPr>
        <p:spPr>
          <a:xfrm>
            <a:off x="2045622" y="5464089"/>
            <a:ext cx="647217" cy="632910"/>
          </a:xfrm>
          <a:prstGeom prst="arc">
            <a:avLst>
              <a:gd name="adj1" fmla="val 11229071"/>
              <a:gd name="adj2" fmla="val 20019580"/>
            </a:avLst>
          </a:prstGeom>
          <a:ln w="34925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4B38565-5F2D-4A47-A6AE-58980412235B}"/>
              </a:ext>
            </a:extLst>
          </p:cNvPr>
          <p:cNvSpPr/>
          <p:nvPr/>
        </p:nvSpPr>
        <p:spPr>
          <a:xfrm>
            <a:off x="1552226" y="4557698"/>
            <a:ext cx="2211443" cy="220456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3A68489-5FDE-4115-9DEB-C4A839746ACB}"/>
              </a:ext>
            </a:extLst>
          </p:cNvPr>
          <p:cNvGrpSpPr/>
          <p:nvPr/>
        </p:nvGrpSpPr>
        <p:grpSpPr>
          <a:xfrm>
            <a:off x="4433726" y="5336048"/>
            <a:ext cx="3588136" cy="760951"/>
            <a:chOff x="4433726" y="5336048"/>
            <a:chExt cx="3588136" cy="760951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FC6C19B-BC7F-40B8-91F0-D6CBB62113BD}"/>
                </a:ext>
              </a:extLst>
            </p:cNvPr>
            <p:cNvSpPr txBox="1"/>
            <p:nvPr/>
          </p:nvSpPr>
          <p:spPr>
            <a:xfrm>
              <a:off x="4433726" y="5385266"/>
              <a:ext cx="3588136" cy="7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基本四角のブロックが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つかめる角度になるように調整します。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61F6870-A582-4C84-8BF4-040060599F4C}"/>
                </a:ext>
              </a:extLst>
            </p:cNvPr>
            <p:cNvSpPr txBox="1"/>
            <p:nvPr/>
          </p:nvSpPr>
          <p:spPr>
            <a:xfrm>
              <a:off x="5134389" y="5663215"/>
              <a:ext cx="510529" cy="21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かくど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3C39AFC-2EA1-48B5-BE5D-2FE05453909A}"/>
                </a:ext>
              </a:extLst>
            </p:cNvPr>
            <p:cNvSpPr txBox="1"/>
            <p:nvPr/>
          </p:nvSpPr>
          <p:spPr>
            <a:xfrm>
              <a:off x="6474514" y="5663215"/>
              <a:ext cx="7011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D408452-7322-4231-B2C1-102D72EAB4A7}"/>
                </a:ext>
              </a:extLst>
            </p:cNvPr>
            <p:cNvSpPr txBox="1"/>
            <p:nvPr/>
          </p:nvSpPr>
          <p:spPr>
            <a:xfrm>
              <a:off x="4463614" y="5336048"/>
              <a:ext cx="7983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きほんしかく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470232-AA12-447F-8084-1D3EB72A7EE8}"/>
              </a:ext>
            </a:extLst>
          </p:cNvPr>
          <p:cNvSpPr/>
          <p:nvPr/>
        </p:nvSpPr>
        <p:spPr>
          <a:xfrm>
            <a:off x="2132469" y="5770597"/>
            <a:ext cx="524858" cy="524858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18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453533-43CE-497F-AA0C-26C7C1987859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1DE7DD8-82A0-4BF9-B3FA-0F51C678847C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6FE5FE4-8114-4375-A9DD-E42CEB91F1A1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6358B3-456D-49E5-A68F-C2CEA54897F5}"/>
              </a:ext>
            </a:extLst>
          </p:cNvPr>
          <p:cNvSpPr txBox="1"/>
          <p:nvPr/>
        </p:nvSpPr>
        <p:spPr>
          <a:xfrm>
            <a:off x="968913" y="1585830"/>
            <a:ext cx="65415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→　「コンピュータに保存する」を選択する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1B2547-6F51-416B-8E4C-049D66997A5A}"/>
              </a:ext>
            </a:extLst>
          </p:cNvPr>
          <p:cNvSpPr txBox="1"/>
          <p:nvPr/>
        </p:nvSpPr>
        <p:spPr>
          <a:xfrm>
            <a:off x="4643021" y="1647422"/>
            <a:ext cx="59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A7DB132-6E84-4F56-A02E-32C05C010480}"/>
              </a:ext>
            </a:extLst>
          </p:cNvPr>
          <p:cNvSpPr txBox="1"/>
          <p:nvPr/>
        </p:nvSpPr>
        <p:spPr>
          <a:xfrm>
            <a:off x="5957429" y="1658130"/>
            <a:ext cx="72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BF3716-85F4-4A23-BC37-D5CFA1C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7" y="2578619"/>
            <a:ext cx="4477375" cy="2943636"/>
          </a:xfrm>
          <a:prstGeom prst="rect">
            <a:avLst/>
          </a:prstGeom>
        </p:spPr>
      </p:pic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CF10E168-FE5B-4628-8002-9C3E2F9C642D}"/>
              </a:ext>
            </a:extLst>
          </p:cNvPr>
          <p:cNvSpPr/>
          <p:nvPr/>
        </p:nvSpPr>
        <p:spPr>
          <a:xfrm>
            <a:off x="2805344" y="3953933"/>
            <a:ext cx="2272684" cy="45827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541B450-9B1A-4AC5-868F-8884913A339B}"/>
              </a:ext>
            </a:extLst>
          </p:cNvPr>
          <p:cNvSpPr/>
          <p:nvPr/>
        </p:nvSpPr>
        <p:spPr>
          <a:xfrm>
            <a:off x="2805344" y="2578619"/>
            <a:ext cx="914400" cy="52893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1825AA-35B5-4077-9A49-355F9E400A4A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8C48857-3CFD-45C9-A3C2-E03F380648F8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</p:spTree>
    <p:extLst>
      <p:ext uri="{BB962C8B-B14F-4D97-AF65-F5344CB8AC3E}">
        <p14:creationId xmlns:p14="http://schemas.microsoft.com/office/powerpoint/2010/main" val="338964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5FD35C5-0FD2-427F-AAF7-D8DF416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64439"/>
            <a:ext cx="8943975" cy="4057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9EF43-375B-4BE0-B34D-A37CF2B4ACFD}"/>
              </a:ext>
            </a:extLst>
          </p:cNvPr>
          <p:cNvSpPr txBox="1"/>
          <p:nvPr/>
        </p:nvSpPr>
        <p:spPr>
          <a:xfrm>
            <a:off x="334735" y="1226104"/>
            <a:ext cx="8943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ファイル名を「（自分の名前）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1501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サーボモーターのちょうせい」にして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「保存」ボタンを押す。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ABADBC5-A77E-4CFF-8BE9-955465424F43}"/>
              </a:ext>
            </a:extLst>
          </p:cNvPr>
          <p:cNvSpPr txBox="1"/>
          <p:nvPr/>
        </p:nvSpPr>
        <p:spPr>
          <a:xfrm>
            <a:off x="5702303" y="1807726"/>
            <a:ext cx="85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ADB38D-7ACB-49BE-A69D-3CED1E325013}"/>
              </a:ext>
            </a:extLst>
          </p:cNvPr>
          <p:cNvSpPr txBox="1"/>
          <p:nvPr/>
        </p:nvSpPr>
        <p:spPr>
          <a:xfrm>
            <a:off x="2174117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D8E054-C256-4EEB-86FF-5C686DD3F041}"/>
              </a:ext>
            </a:extLst>
          </p:cNvPr>
          <p:cNvSpPr txBox="1"/>
          <p:nvPr/>
        </p:nvSpPr>
        <p:spPr>
          <a:xfrm>
            <a:off x="2840176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F94D7-DF6C-4C6E-900F-242FC9998466}"/>
              </a:ext>
            </a:extLst>
          </p:cNvPr>
          <p:cNvSpPr txBox="1"/>
          <p:nvPr/>
        </p:nvSpPr>
        <p:spPr>
          <a:xfrm>
            <a:off x="1150342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C27149-E6C9-4E30-BEAD-4424B35107BE}"/>
              </a:ext>
            </a:extLst>
          </p:cNvPr>
          <p:cNvSpPr txBox="1"/>
          <p:nvPr/>
        </p:nvSpPr>
        <p:spPr>
          <a:xfrm>
            <a:off x="7297286" y="1807726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F43A743-804B-492E-8265-172E81D27C5D}"/>
              </a:ext>
            </a:extLst>
          </p:cNvPr>
          <p:cNvSpPr/>
          <p:nvPr/>
        </p:nvSpPr>
        <p:spPr>
          <a:xfrm>
            <a:off x="6596109" y="5874171"/>
            <a:ext cx="1102311" cy="366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010D4-9170-4E72-931B-F2073DDC6B7C}"/>
              </a:ext>
            </a:extLst>
          </p:cNvPr>
          <p:cNvSpPr txBox="1"/>
          <p:nvPr/>
        </p:nvSpPr>
        <p:spPr>
          <a:xfrm>
            <a:off x="1590747" y="5069253"/>
            <a:ext cx="47761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いのうえななこ</a:t>
            </a:r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1501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サーボモーターのちょうせい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6088039C-9B0E-4C06-95C7-E813BB8A7F36}"/>
              </a:ext>
            </a:extLst>
          </p:cNvPr>
          <p:cNvSpPr/>
          <p:nvPr/>
        </p:nvSpPr>
        <p:spPr>
          <a:xfrm>
            <a:off x="1526960" y="5033305"/>
            <a:ext cx="3373514" cy="2898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0283F-FE65-49AC-8C1C-D2E0EC2BD1D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DC19F25-61B5-4F68-A4C3-813BCA62E3DB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</p:spTree>
    <p:extLst>
      <p:ext uri="{BB962C8B-B14F-4D97-AF65-F5344CB8AC3E}">
        <p14:creationId xmlns:p14="http://schemas.microsoft.com/office/powerpoint/2010/main" val="2086161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F8255971-13C0-4B26-BEDA-7E63E4CC92B5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724CDE1-A9CA-488B-A96A-2A19B482E724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98D62E02-5529-46D4-B373-F35602843290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7186DF48-4BFA-4A70-A850-BDB6FDB432C1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70BCD440-A695-4D30-998C-233D43B8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C31EC3AE-BF48-4FAD-A0CE-B2DA7A06497E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rgbClr val="C55A1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命令通りに動いたかな？</a:t>
              </a:r>
              <a:endParaRPr kumimoji="1" lang="ja-JP" altLang="en-US" sz="2000" b="1" dirty="0">
                <a:solidFill>
                  <a:srgbClr val="C55A1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4076949F-0516-417C-8396-090AD7BD4AF3}"/>
                </a:ext>
              </a:extLst>
            </p:cNvPr>
            <p:cNvSpPr txBox="1"/>
            <p:nvPr/>
          </p:nvSpPr>
          <p:spPr>
            <a:xfrm>
              <a:off x="4279218" y="4157087"/>
              <a:ext cx="6103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46C30B2-2A92-4237-BB86-231E576A0D7F}"/>
                </a:ext>
              </a:extLst>
            </p:cNvPr>
            <p:cNvSpPr txBox="1"/>
            <p:nvPr/>
          </p:nvSpPr>
          <p:spPr>
            <a:xfrm>
              <a:off x="3102608" y="4157088"/>
              <a:ext cx="100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めいれいどお</a:t>
              </a:r>
            </a:p>
          </p:txBody>
        </p:sp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9584252-AF74-4967-9985-E44A6E371538}"/>
              </a:ext>
            </a:extLst>
          </p:cNvPr>
          <p:cNvSpPr txBox="1"/>
          <p:nvPr/>
        </p:nvSpPr>
        <p:spPr>
          <a:xfrm>
            <a:off x="1298819" y="1923646"/>
            <a:ext cx="73036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ブロックをクリックして、プログラムが動くか確かめよう！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FF84671-BDAF-4C1A-B706-3A6E50EDEA62}"/>
              </a:ext>
            </a:extLst>
          </p:cNvPr>
          <p:cNvSpPr txBox="1"/>
          <p:nvPr/>
        </p:nvSpPr>
        <p:spPr>
          <a:xfrm>
            <a:off x="5322392" y="1996243"/>
            <a:ext cx="608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25CD35B-97D9-4454-BF46-0F83549E7DB8}"/>
              </a:ext>
            </a:extLst>
          </p:cNvPr>
          <p:cNvSpPr txBox="1"/>
          <p:nvPr/>
        </p:nvSpPr>
        <p:spPr>
          <a:xfrm>
            <a:off x="6006562" y="1996243"/>
            <a:ext cx="608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たし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730C3A-BA6B-4B2C-BFEE-1F1B1D4E8D1A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DF2200-A971-466F-AA9B-286545D52065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</p:spTree>
    <p:extLst>
      <p:ext uri="{BB962C8B-B14F-4D97-AF65-F5344CB8AC3E}">
        <p14:creationId xmlns:p14="http://schemas.microsoft.com/office/powerpoint/2010/main" val="8650076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CA0A03B-89C1-43F6-BF28-26E1F80D3481}"/>
              </a:ext>
            </a:extLst>
          </p:cNvPr>
          <p:cNvSpPr txBox="1"/>
          <p:nvPr/>
        </p:nvSpPr>
        <p:spPr>
          <a:xfrm>
            <a:off x="334735" y="993381"/>
            <a:ext cx="817001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を押したあと、タッチセンサーを押してアームとハンドを、</a:t>
            </a:r>
            <a:endParaRPr lang="en-US" altLang="ja-JP" sz="2000" b="1" i="0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操作できるようにしよう！（左：上下の動き　右：開閉の動き）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5E1460D-9955-4912-AD98-A331B921D285}"/>
              </a:ext>
            </a:extLst>
          </p:cNvPr>
          <p:cNvSpPr txBox="1"/>
          <p:nvPr/>
        </p:nvSpPr>
        <p:spPr>
          <a:xfrm>
            <a:off x="1173174" y="1084776"/>
            <a:ext cx="255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7144F2F-01F1-4E0C-AC1E-9C4E3246BA70}"/>
              </a:ext>
            </a:extLst>
          </p:cNvPr>
          <p:cNvSpPr txBox="1"/>
          <p:nvPr/>
        </p:nvSpPr>
        <p:spPr>
          <a:xfrm>
            <a:off x="497804" y="1708009"/>
            <a:ext cx="803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B30263A0-C325-4F4D-A94C-83EC071D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2" y="1175407"/>
            <a:ext cx="365769" cy="37539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A431FC1-20B8-4AFF-B0A4-6A2B6CFF0379}"/>
              </a:ext>
            </a:extLst>
          </p:cNvPr>
          <p:cNvSpPr txBox="1"/>
          <p:nvPr/>
        </p:nvSpPr>
        <p:spPr>
          <a:xfrm>
            <a:off x="4763329" y="1052564"/>
            <a:ext cx="255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EDEB3CB-9DC6-4425-B602-5877AA057178}"/>
              </a:ext>
            </a:extLst>
          </p:cNvPr>
          <p:cNvSpPr txBox="1"/>
          <p:nvPr/>
        </p:nvSpPr>
        <p:spPr>
          <a:xfrm>
            <a:off x="4335869" y="1697383"/>
            <a:ext cx="803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じょうげ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B8222C5-660C-43D5-860C-DA8167C90AE5}"/>
              </a:ext>
            </a:extLst>
          </p:cNvPr>
          <p:cNvSpPr txBox="1"/>
          <p:nvPr/>
        </p:nvSpPr>
        <p:spPr>
          <a:xfrm>
            <a:off x="6406378" y="1705586"/>
            <a:ext cx="724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かいへい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E30F752-551B-47CF-9C12-92C1A418F5D4}"/>
              </a:ext>
            </a:extLst>
          </p:cNvPr>
          <p:cNvSpPr txBox="1"/>
          <p:nvPr/>
        </p:nvSpPr>
        <p:spPr>
          <a:xfrm>
            <a:off x="5142782" y="1688405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DDA4EC1-1937-4212-B079-344056104997}"/>
              </a:ext>
            </a:extLst>
          </p:cNvPr>
          <p:cNvSpPr txBox="1"/>
          <p:nvPr/>
        </p:nvSpPr>
        <p:spPr>
          <a:xfrm>
            <a:off x="7162855" y="1688405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115DB56-583D-4198-951F-CB1CE4FCBA26}"/>
              </a:ext>
            </a:extLst>
          </p:cNvPr>
          <p:cNvSpPr txBox="1"/>
          <p:nvPr/>
        </p:nvSpPr>
        <p:spPr>
          <a:xfrm>
            <a:off x="3825921" y="1690088"/>
            <a:ext cx="5685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989C5FA-2849-4505-B751-B0DC6726131E}"/>
              </a:ext>
            </a:extLst>
          </p:cNvPr>
          <p:cNvSpPr txBox="1"/>
          <p:nvPr/>
        </p:nvSpPr>
        <p:spPr>
          <a:xfrm>
            <a:off x="5852320" y="1692641"/>
            <a:ext cx="5685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24B18C-1F46-410C-BF68-03BC83620BD6}"/>
              </a:ext>
            </a:extLst>
          </p:cNvPr>
          <p:cNvSpPr txBox="1"/>
          <p:nvPr/>
        </p:nvSpPr>
        <p:spPr>
          <a:xfrm>
            <a:off x="497804" y="5305294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8FFE853-C424-488B-8978-5C6197404321}"/>
              </a:ext>
            </a:extLst>
          </p:cNvPr>
          <p:cNvSpPr txBox="1"/>
          <p:nvPr/>
        </p:nvSpPr>
        <p:spPr>
          <a:xfrm>
            <a:off x="411660" y="5385238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A98EBD-4B54-46BA-A151-D73C3E5D20C5}"/>
              </a:ext>
            </a:extLst>
          </p:cNvPr>
          <p:cNvSpPr txBox="1"/>
          <p:nvPr/>
        </p:nvSpPr>
        <p:spPr>
          <a:xfrm>
            <a:off x="3727412" y="5385238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0ACBA0D-D48E-42A1-A76E-A8B97F3B4704}"/>
              </a:ext>
            </a:extLst>
          </p:cNvPr>
          <p:cNvSpPr txBox="1"/>
          <p:nvPr/>
        </p:nvSpPr>
        <p:spPr>
          <a:xfrm>
            <a:off x="4660692" y="5385238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59664CD-89D5-4A87-8CBA-57D399172374}"/>
              </a:ext>
            </a:extLst>
          </p:cNvPr>
          <p:cNvGrpSpPr/>
          <p:nvPr/>
        </p:nvGrpSpPr>
        <p:grpSpPr>
          <a:xfrm>
            <a:off x="715232" y="5814542"/>
            <a:ext cx="7922023" cy="1042504"/>
            <a:chOff x="793351" y="5818309"/>
            <a:chExt cx="7922023" cy="1042504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18959B9B-F416-43E7-B48C-E1068CC875F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758980-F764-48CD-8089-3904579C9AAC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1502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アームとハンドのそうさ」）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3355F6-66D3-4D13-8191-48AF2A447A70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CB715FB-3AEE-465D-8E08-AF5989BF07D4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0085006-F75A-4105-81E6-FD6731489F75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4261F3F-E509-410E-AE61-903E57EDA50A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0" name="図 59">
            <a:extLst>
              <a:ext uri="{FF2B5EF4-FFF2-40B4-BE49-F238E27FC236}">
                <a16:creationId xmlns:a16="http://schemas.microsoft.com/office/drawing/2014/main" id="{12E812DF-B3C3-4158-B0FE-ACCA2E2A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390" y="2164397"/>
            <a:ext cx="2044731" cy="3359671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1B14BEEF-EF2C-447B-B62B-D72813728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641" y="2189401"/>
            <a:ext cx="2059958" cy="3359672"/>
          </a:xfrm>
          <a:prstGeom prst="rect">
            <a:avLst/>
          </a:prstGeom>
        </p:spPr>
      </p:pic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9B9D8880-B3F2-4140-AB8E-BD3CBB309AB7}"/>
              </a:ext>
            </a:extLst>
          </p:cNvPr>
          <p:cNvSpPr/>
          <p:nvPr/>
        </p:nvSpPr>
        <p:spPr>
          <a:xfrm>
            <a:off x="1709390" y="4327307"/>
            <a:ext cx="2044732" cy="480267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四角形: 角を丸くする 78">
            <a:extLst>
              <a:ext uri="{FF2B5EF4-FFF2-40B4-BE49-F238E27FC236}">
                <a16:creationId xmlns:a16="http://schemas.microsoft.com/office/drawing/2014/main" id="{F8B8F0E5-4B7B-461A-8C47-63FCD457C21D}"/>
              </a:ext>
            </a:extLst>
          </p:cNvPr>
          <p:cNvSpPr/>
          <p:nvPr/>
        </p:nvSpPr>
        <p:spPr>
          <a:xfrm>
            <a:off x="3453953" y="4331767"/>
            <a:ext cx="226914" cy="22364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0" name="四角形: 角を丸くする 79">
            <a:extLst>
              <a:ext uri="{FF2B5EF4-FFF2-40B4-BE49-F238E27FC236}">
                <a16:creationId xmlns:a16="http://schemas.microsoft.com/office/drawing/2014/main" id="{4F83A64C-1A59-4783-AC32-CD275A5CC93E}"/>
              </a:ext>
            </a:extLst>
          </p:cNvPr>
          <p:cNvSpPr/>
          <p:nvPr/>
        </p:nvSpPr>
        <p:spPr>
          <a:xfrm>
            <a:off x="3453953" y="4551115"/>
            <a:ext cx="226914" cy="22364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1" name="四角形: 角を丸くする 80">
            <a:extLst>
              <a:ext uri="{FF2B5EF4-FFF2-40B4-BE49-F238E27FC236}">
                <a16:creationId xmlns:a16="http://schemas.microsoft.com/office/drawing/2014/main" id="{E52B5192-40EF-4479-AE0D-B35401FB561B}"/>
              </a:ext>
            </a:extLst>
          </p:cNvPr>
          <p:cNvSpPr/>
          <p:nvPr/>
        </p:nvSpPr>
        <p:spPr>
          <a:xfrm>
            <a:off x="5020772" y="4331058"/>
            <a:ext cx="2044732" cy="480267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D38A96C4-308D-4A43-91FD-E2EC277D062A}"/>
              </a:ext>
            </a:extLst>
          </p:cNvPr>
          <p:cNvSpPr/>
          <p:nvPr/>
        </p:nvSpPr>
        <p:spPr>
          <a:xfrm>
            <a:off x="6756457" y="4335518"/>
            <a:ext cx="226914" cy="22364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3" name="四角形: 角を丸くする 82">
            <a:extLst>
              <a:ext uri="{FF2B5EF4-FFF2-40B4-BE49-F238E27FC236}">
                <a16:creationId xmlns:a16="http://schemas.microsoft.com/office/drawing/2014/main" id="{CC3E7571-C7A8-4661-84AD-2FC1E7D4D0AD}"/>
              </a:ext>
            </a:extLst>
          </p:cNvPr>
          <p:cNvSpPr/>
          <p:nvPr/>
        </p:nvSpPr>
        <p:spPr>
          <a:xfrm>
            <a:off x="6756457" y="4554866"/>
            <a:ext cx="226914" cy="22364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7E19EC9A-DC76-4569-851D-842C800ED24D}"/>
              </a:ext>
            </a:extLst>
          </p:cNvPr>
          <p:cNvGrpSpPr/>
          <p:nvPr/>
        </p:nvGrpSpPr>
        <p:grpSpPr>
          <a:xfrm>
            <a:off x="4986560" y="3232707"/>
            <a:ext cx="2059958" cy="577081"/>
            <a:chOff x="5595114" y="1111096"/>
            <a:chExt cx="2059958" cy="577081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B4367E02-1657-41A9-BACD-2A9111690B6E}"/>
                </a:ext>
              </a:extLst>
            </p:cNvPr>
            <p:cNvSpPr txBox="1"/>
            <p:nvPr/>
          </p:nvSpPr>
          <p:spPr>
            <a:xfrm>
              <a:off x="5595114" y="1111096"/>
              <a:ext cx="2059958" cy="5770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7F9C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押したとき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EDEB7C6F-AC15-4055-90BE-840745003A26}"/>
                </a:ext>
              </a:extLst>
            </p:cNvPr>
            <p:cNvSpPr txBox="1"/>
            <p:nvPr/>
          </p:nvSpPr>
          <p:spPr>
            <a:xfrm>
              <a:off x="6005030" y="1155812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B8D168E0-2C41-4184-B71B-62AA00ABA791}"/>
              </a:ext>
            </a:extLst>
          </p:cNvPr>
          <p:cNvGrpSpPr/>
          <p:nvPr/>
        </p:nvGrpSpPr>
        <p:grpSpPr>
          <a:xfrm>
            <a:off x="1665750" y="3206325"/>
            <a:ext cx="2109224" cy="577081"/>
            <a:chOff x="1592764" y="1155045"/>
            <a:chExt cx="2109224" cy="577081"/>
          </a:xfrm>
        </p:grpSpPr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AD2394A1-EEE4-4837-992D-A2C7FA3AD9F2}"/>
                </a:ext>
              </a:extLst>
            </p:cNvPr>
            <p:cNvSpPr txBox="1"/>
            <p:nvPr/>
          </p:nvSpPr>
          <p:spPr>
            <a:xfrm>
              <a:off x="1592764" y="1155045"/>
              <a:ext cx="2109224" cy="5770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7F9C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押していないとき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2E5289EA-5260-477E-A5FB-9D8A2161DE17}"/>
                </a:ext>
              </a:extLst>
            </p:cNvPr>
            <p:cNvSpPr txBox="1"/>
            <p:nvPr/>
          </p:nvSpPr>
          <p:spPr>
            <a:xfrm>
              <a:off x="1637154" y="1221869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19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79CC36B-BC44-44FA-9C79-9F660E1E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89" y="3295226"/>
            <a:ext cx="3467100" cy="15525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4035CC-4363-445A-A44C-77FB0AA49815}"/>
              </a:ext>
            </a:extLst>
          </p:cNvPr>
          <p:cNvSpPr txBox="1"/>
          <p:nvPr/>
        </p:nvSpPr>
        <p:spPr>
          <a:xfrm>
            <a:off x="168056" y="1028826"/>
            <a:ext cx="22821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アームの操作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58FF8BA-DA4A-4688-8F87-99D63D8103D3}"/>
              </a:ext>
            </a:extLst>
          </p:cNvPr>
          <p:cNvSpPr txBox="1"/>
          <p:nvPr/>
        </p:nvSpPr>
        <p:spPr>
          <a:xfrm>
            <a:off x="1249919" y="1099217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C914997-7E4A-4D01-A1D1-F58E9F70B938}"/>
              </a:ext>
            </a:extLst>
          </p:cNvPr>
          <p:cNvSpPr txBox="1"/>
          <p:nvPr/>
        </p:nvSpPr>
        <p:spPr>
          <a:xfrm>
            <a:off x="650749" y="1415829"/>
            <a:ext cx="730364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タッチセンサーを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押しているとき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アームが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下がる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タッチセンサーを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押していないとき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アームが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上がる</a:t>
            </a:r>
            <a:endParaRPr lang="ja-JP" altLang="en-US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90EB29F-2385-4390-904F-9CACC60A5A39}"/>
              </a:ext>
            </a:extLst>
          </p:cNvPr>
          <p:cNvSpPr txBox="1"/>
          <p:nvPr/>
        </p:nvSpPr>
        <p:spPr>
          <a:xfrm>
            <a:off x="2563299" y="1488426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15B06D-B715-4D05-83A6-04D43CE90DE4}"/>
              </a:ext>
            </a:extLst>
          </p:cNvPr>
          <p:cNvSpPr txBox="1"/>
          <p:nvPr/>
        </p:nvSpPr>
        <p:spPr>
          <a:xfrm>
            <a:off x="2563299" y="2038293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8FFA522-44CD-4A0F-A13E-DA82455769F9}"/>
              </a:ext>
            </a:extLst>
          </p:cNvPr>
          <p:cNvSpPr txBox="1"/>
          <p:nvPr/>
        </p:nvSpPr>
        <p:spPr>
          <a:xfrm>
            <a:off x="5516424" y="1488426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B6F2A4E-C866-4309-AE5F-E58AE97C5B60}"/>
              </a:ext>
            </a:extLst>
          </p:cNvPr>
          <p:cNvSpPr txBox="1"/>
          <p:nvPr/>
        </p:nvSpPr>
        <p:spPr>
          <a:xfrm>
            <a:off x="5516424" y="2038293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10E66E9-51F0-4BC7-AF79-E26DAE6BAADF}"/>
              </a:ext>
            </a:extLst>
          </p:cNvPr>
          <p:cNvGrpSpPr/>
          <p:nvPr/>
        </p:nvGrpSpPr>
        <p:grpSpPr>
          <a:xfrm>
            <a:off x="145178" y="3197200"/>
            <a:ext cx="652422" cy="639195"/>
            <a:chOff x="303415" y="2322618"/>
            <a:chExt cx="652422" cy="639195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DFE62F6F-23D9-4986-B202-0262B6C56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4AD43B7B-0902-4A85-9E13-A6ADE6D4C1F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FCA2F45F-E538-40D4-B65D-44E6E7CAF9AB}"/>
              </a:ext>
            </a:extLst>
          </p:cNvPr>
          <p:cNvCxnSpPr>
            <a:cxnSpLocks/>
          </p:cNvCxnSpPr>
          <p:nvPr/>
        </p:nvCxnSpPr>
        <p:spPr>
          <a:xfrm>
            <a:off x="818551" y="3503529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F712D385-2C0F-44E1-B475-B122AB2099A3}"/>
              </a:ext>
            </a:extLst>
          </p:cNvPr>
          <p:cNvGrpSpPr/>
          <p:nvPr/>
        </p:nvGrpSpPr>
        <p:grpSpPr>
          <a:xfrm>
            <a:off x="3247374" y="2558005"/>
            <a:ext cx="652422" cy="639195"/>
            <a:chOff x="1474370" y="1416177"/>
            <a:chExt cx="652422" cy="639195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5CE147F6-CBB6-45DB-B7CD-DBF60387BF48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9C028424-A346-4DA7-986A-C41480C3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97435E3-DB59-42C6-B642-83DAD9CD2E31}"/>
              </a:ext>
            </a:extLst>
          </p:cNvPr>
          <p:cNvGrpSpPr/>
          <p:nvPr/>
        </p:nvGrpSpPr>
        <p:grpSpPr>
          <a:xfrm>
            <a:off x="1989574" y="2558005"/>
            <a:ext cx="652422" cy="639195"/>
            <a:chOff x="2525677" y="1416176"/>
            <a:chExt cx="652422" cy="639195"/>
          </a:xfrm>
        </p:grpSpPr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BCC1C64B-9A28-4ABE-A654-CE98FF532BC6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1302971D-C88B-4F74-B6D8-1B071335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C23B011A-87A4-47EB-A5B9-E9BDB45A4409}"/>
              </a:ext>
            </a:extLst>
          </p:cNvPr>
          <p:cNvCxnSpPr>
            <a:cxnSpLocks/>
          </p:cNvCxnSpPr>
          <p:nvPr/>
        </p:nvCxnSpPr>
        <p:spPr>
          <a:xfrm>
            <a:off x="3573586" y="318939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F5BBEFDD-9331-4DA9-9C5F-60E6FD1406AC}"/>
              </a:ext>
            </a:extLst>
          </p:cNvPr>
          <p:cNvCxnSpPr>
            <a:cxnSpLocks/>
          </p:cNvCxnSpPr>
          <p:nvPr/>
        </p:nvCxnSpPr>
        <p:spPr>
          <a:xfrm>
            <a:off x="2314892" y="318939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F5B25CE-1D70-4488-9F85-506CB3042531}"/>
              </a:ext>
            </a:extLst>
          </p:cNvPr>
          <p:cNvGrpSpPr/>
          <p:nvPr/>
        </p:nvGrpSpPr>
        <p:grpSpPr>
          <a:xfrm>
            <a:off x="4685271" y="3387203"/>
            <a:ext cx="3712852" cy="1158340"/>
            <a:chOff x="4655054" y="3029546"/>
            <a:chExt cx="3712852" cy="1158340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DDE3CC8F-2625-49D6-9487-F0A06C29DCC7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8F97FCEC-4F61-4F02-AF07-47E9DBD193B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44C05560-0C3B-46A7-8B3D-82FE84C874E7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912A885-5C9D-45AD-B3CD-08DB179A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31A9A65-A410-4973-AE96-DC326E780CD8}"/>
              </a:ext>
            </a:extLst>
          </p:cNvPr>
          <p:cNvGrpSpPr/>
          <p:nvPr/>
        </p:nvGrpSpPr>
        <p:grpSpPr>
          <a:xfrm>
            <a:off x="854539" y="4922995"/>
            <a:ext cx="8005375" cy="1131079"/>
            <a:chOff x="854539" y="4922995"/>
            <a:chExt cx="8005375" cy="1131079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6655174A-D162-4FC3-B8EE-A595EC4D48A0}"/>
                </a:ext>
              </a:extLst>
            </p:cNvPr>
            <p:cNvSpPr txBox="1"/>
            <p:nvPr/>
          </p:nvSpPr>
          <p:spPr>
            <a:xfrm>
              <a:off x="854539" y="4922995"/>
              <a:ext cx="800537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A7846FF5-99AA-4D8A-A08A-E0A1521E7CBE}"/>
                </a:ext>
              </a:extLst>
            </p:cNvPr>
            <p:cNvSpPr txBox="1"/>
            <p:nvPr/>
          </p:nvSpPr>
          <p:spPr>
            <a:xfrm>
              <a:off x="997594" y="498588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0CE7D0C9-5A91-4038-86CF-1A9CFDDCC83F}"/>
                </a:ext>
              </a:extLst>
            </p:cNvPr>
            <p:cNvSpPr txBox="1"/>
            <p:nvPr/>
          </p:nvSpPr>
          <p:spPr>
            <a:xfrm>
              <a:off x="3539097" y="499513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9DC4D340-7A96-4865-9B97-00A32AAAC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0706" y="5079235"/>
              <a:ext cx="990686" cy="358171"/>
            </a:xfrm>
            <a:prstGeom prst="rect">
              <a:avLst/>
            </a:prstGeom>
          </p:spPr>
        </p:pic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CA466A74-8073-4321-8DCC-46695D784A91}"/>
                </a:ext>
              </a:extLst>
            </p:cNvPr>
            <p:cNvSpPr txBox="1"/>
            <p:nvPr/>
          </p:nvSpPr>
          <p:spPr>
            <a:xfrm>
              <a:off x="4224157" y="552819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9858212B-A569-42A5-A10F-9DF9CDB4ED33}"/>
                </a:ext>
              </a:extLst>
            </p:cNvPr>
            <p:cNvSpPr txBox="1"/>
            <p:nvPr/>
          </p:nvSpPr>
          <p:spPr>
            <a:xfrm>
              <a:off x="1024443" y="5539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D120F0C2-ED6A-467C-A94D-4DC48C6005F3}"/>
                </a:ext>
              </a:extLst>
            </p:cNvPr>
            <p:cNvSpPr txBox="1"/>
            <p:nvPr/>
          </p:nvSpPr>
          <p:spPr>
            <a:xfrm>
              <a:off x="7980525" y="5533892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C7027230-095C-49D3-9261-D78A2944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77734" y="5661385"/>
              <a:ext cx="1402202" cy="34293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82CD2C8-2784-4A44-8A37-A21BF3F6F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9535" y="5623282"/>
              <a:ext cx="2126164" cy="419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3724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8AA8B1-3AB7-4BC8-BCD9-A61BF2B2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34" y="1818670"/>
            <a:ext cx="5495925" cy="19526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A451078-40F6-4C79-8238-931DF93B594E}"/>
              </a:ext>
            </a:extLst>
          </p:cNvPr>
          <p:cNvCxnSpPr>
            <a:cxnSpLocks/>
          </p:cNvCxnSpPr>
          <p:nvPr/>
        </p:nvCxnSpPr>
        <p:spPr>
          <a:xfrm>
            <a:off x="1301159" y="2561443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77CAAF6-8F4C-436D-8909-C6E708334EBA}"/>
              </a:ext>
            </a:extLst>
          </p:cNvPr>
          <p:cNvGrpSpPr/>
          <p:nvPr/>
        </p:nvGrpSpPr>
        <p:grpSpPr>
          <a:xfrm>
            <a:off x="648737" y="2314422"/>
            <a:ext cx="652422" cy="639195"/>
            <a:chOff x="179196" y="2571047"/>
            <a:chExt cx="652422" cy="639195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A0B740E1-B980-4A37-9400-C3557AB002CA}"/>
                </a:ext>
              </a:extLst>
            </p:cNvPr>
            <p:cNvSpPr/>
            <p:nvPr/>
          </p:nvSpPr>
          <p:spPr>
            <a:xfrm>
              <a:off x="179196" y="257104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31D2D33-22F6-4CE8-B207-2A1F2050D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21" y="2676525"/>
              <a:ext cx="438150" cy="476250"/>
            </a:xfrm>
            <a:prstGeom prst="rect">
              <a:avLst/>
            </a:prstGeom>
          </p:spPr>
        </p:pic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4A63F5-F9F3-4387-A973-C56D63EA42BF}"/>
              </a:ext>
            </a:extLst>
          </p:cNvPr>
          <p:cNvSpPr txBox="1"/>
          <p:nvPr/>
        </p:nvSpPr>
        <p:spPr>
          <a:xfrm>
            <a:off x="635914" y="1094953"/>
            <a:ext cx="7020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条件に合わせ、それぞれ先に作ったブロックを複製して設定する。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C34232-2635-43BA-9AD5-4E7888C7B061}"/>
              </a:ext>
            </a:extLst>
          </p:cNvPr>
          <p:cNvSpPr txBox="1"/>
          <p:nvPr/>
        </p:nvSpPr>
        <p:spPr>
          <a:xfrm>
            <a:off x="519858" y="1161728"/>
            <a:ext cx="869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じょうけん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07F9BC-DA2F-41F4-BD65-A7A4721A67EB}"/>
              </a:ext>
            </a:extLst>
          </p:cNvPr>
          <p:cNvSpPr txBox="1"/>
          <p:nvPr/>
        </p:nvSpPr>
        <p:spPr>
          <a:xfrm>
            <a:off x="6322064" y="1161728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9C0C68F-B9FE-43DD-BCF5-09F3280ECBFE}"/>
              </a:ext>
            </a:extLst>
          </p:cNvPr>
          <p:cNvSpPr txBox="1"/>
          <p:nvPr/>
        </p:nvSpPr>
        <p:spPr>
          <a:xfrm>
            <a:off x="1377078" y="1161728"/>
            <a:ext cx="308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865595-9C12-42D2-88DA-0D4209B7F477}"/>
              </a:ext>
            </a:extLst>
          </p:cNvPr>
          <p:cNvSpPr txBox="1"/>
          <p:nvPr/>
        </p:nvSpPr>
        <p:spPr>
          <a:xfrm>
            <a:off x="760461" y="3892997"/>
            <a:ext cx="72560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一致するとき（上げる）　：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を入れる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7FFAC6-5B59-4045-B5E7-EAFEDF59E30D}"/>
              </a:ext>
            </a:extLst>
          </p:cNvPr>
          <p:cNvSpPr txBox="1"/>
          <p:nvPr/>
        </p:nvSpPr>
        <p:spPr>
          <a:xfrm>
            <a:off x="2309126" y="3969018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EA76A9-BA81-466A-9C3D-064AFC79528A}"/>
              </a:ext>
            </a:extLst>
          </p:cNvPr>
          <p:cNvSpPr txBox="1"/>
          <p:nvPr/>
        </p:nvSpPr>
        <p:spPr>
          <a:xfrm>
            <a:off x="6639600" y="4505272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463DC0-30D4-4B8B-AB49-DAFE6E826DD5}"/>
              </a:ext>
            </a:extLst>
          </p:cNvPr>
          <p:cNvSpPr txBox="1"/>
          <p:nvPr/>
        </p:nvSpPr>
        <p:spPr>
          <a:xfrm>
            <a:off x="785006" y="3961201"/>
            <a:ext cx="57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1168612-66D4-4E61-BBE9-EB189EBA2B8A}"/>
              </a:ext>
            </a:extLst>
          </p:cNvPr>
          <p:cNvSpPr txBox="1"/>
          <p:nvPr/>
        </p:nvSpPr>
        <p:spPr>
          <a:xfrm>
            <a:off x="5417101" y="1161728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ふくせい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719BEEC-BE66-4D9B-A01A-DBD61F529F4B}"/>
              </a:ext>
            </a:extLst>
          </p:cNvPr>
          <p:cNvSpPr txBox="1"/>
          <p:nvPr/>
        </p:nvSpPr>
        <p:spPr>
          <a:xfrm>
            <a:off x="3103587" y="1161728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725A82-4FD3-4F1E-8452-2EE750CBEBAB}"/>
              </a:ext>
            </a:extLst>
          </p:cNvPr>
          <p:cNvSpPr txBox="1"/>
          <p:nvPr/>
        </p:nvSpPr>
        <p:spPr>
          <a:xfrm>
            <a:off x="3563066" y="1161728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F80C233-223D-404D-8559-0A6F803B9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282" y="5883148"/>
            <a:ext cx="4290432" cy="472481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0407E20-F189-416C-BE3E-8F6E3D1571E6}"/>
              </a:ext>
            </a:extLst>
          </p:cNvPr>
          <p:cNvSpPr txBox="1"/>
          <p:nvPr/>
        </p:nvSpPr>
        <p:spPr>
          <a:xfrm>
            <a:off x="760461" y="5213002"/>
            <a:ext cx="72560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一致しないとき（下げる）：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を入れる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81FFD1C-6665-4ECF-95FF-07E1C51D9B82}"/>
              </a:ext>
            </a:extLst>
          </p:cNvPr>
          <p:cNvSpPr txBox="1"/>
          <p:nvPr/>
        </p:nvSpPr>
        <p:spPr>
          <a:xfrm>
            <a:off x="2601157" y="5260417"/>
            <a:ext cx="4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D03E41B-8BF7-482D-AEFC-DC36C18CD2CA}"/>
              </a:ext>
            </a:extLst>
          </p:cNvPr>
          <p:cNvSpPr txBox="1"/>
          <p:nvPr/>
        </p:nvSpPr>
        <p:spPr>
          <a:xfrm>
            <a:off x="6639600" y="5825277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348BF5B-4323-42C8-988D-2B1AB1D6D89D}"/>
              </a:ext>
            </a:extLst>
          </p:cNvPr>
          <p:cNvSpPr txBox="1"/>
          <p:nvPr/>
        </p:nvSpPr>
        <p:spPr>
          <a:xfrm>
            <a:off x="785006" y="5281206"/>
            <a:ext cx="57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B003EAC-10F7-4240-9859-4DAE7C20F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82" y="4594241"/>
            <a:ext cx="4229467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3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F7FE53-A85B-4CC6-AF53-F07A829A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84" y="3687699"/>
            <a:ext cx="5054280" cy="274521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E4D3842-46BE-48D8-8BD1-2AA766E3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1355656"/>
            <a:ext cx="4153741" cy="1475766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51A9A2-6B3F-4CFC-B6D0-8FD46C77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47" y="1396717"/>
            <a:ext cx="1438275" cy="1543050"/>
          </a:xfrm>
          <a:prstGeom prst="rect">
            <a:avLst/>
          </a:prstGeom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D7FDAD7-91F7-434C-9B61-A936687C5E40}"/>
              </a:ext>
            </a:extLst>
          </p:cNvPr>
          <p:cNvCxnSpPr>
            <a:cxnSpLocks/>
          </p:cNvCxnSpPr>
          <p:nvPr/>
        </p:nvCxnSpPr>
        <p:spPr>
          <a:xfrm>
            <a:off x="863981" y="1823087"/>
            <a:ext cx="3383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9992D39-DF8F-4D2C-8B51-2EC7021320AB}"/>
              </a:ext>
            </a:extLst>
          </p:cNvPr>
          <p:cNvGrpSpPr/>
          <p:nvPr/>
        </p:nvGrpSpPr>
        <p:grpSpPr>
          <a:xfrm>
            <a:off x="211559" y="1355655"/>
            <a:ext cx="652422" cy="639195"/>
            <a:chOff x="268623" y="1661615"/>
            <a:chExt cx="652422" cy="639195"/>
          </a:xfrm>
        </p:grpSpPr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5F877698-B6E9-485E-8607-A1E321196A9A}"/>
                </a:ext>
              </a:extLst>
            </p:cNvPr>
            <p:cNvSpPr/>
            <p:nvPr/>
          </p:nvSpPr>
          <p:spPr>
            <a:xfrm>
              <a:off x="268623" y="1661615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1DD47571-3E75-44A7-8F34-A795D869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034" y="1702677"/>
              <a:ext cx="571500" cy="571500"/>
            </a:xfrm>
            <a:prstGeom prst="rect">
              <a:avLst/>
            </a:prstGeom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6ED547C-D4CD-498E-9EDE-6CF381751195}"/>
              </a:ext>
            </a:extLst>
          </p:cNvPr>
          <p:cNvGrpSpPr/>
          <p:nvPr/>
        </p:nvGrpSpPr>
        <p:grpSpPr>
          <a:xfrm>
            <a:off x="53532" y="3119962"/>
            <a:ext cx="4252653" cy="590327"/>
            <a:chOff x="4120077" y="2217378"/>
            <a:chExt cx="4252653" cy="590327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89CD504-FCB1-4A61-BFE7-4116557554DB}"/>
                </a:ext>
              </a:extLst>
            </p:cNvPr>
            <p:cNvSpPr txBox="1"/>
            <p:nvPr/>
          </p:nvSpPr>
          <p:spPr>
            <a:xfrm>
              <a:off x="4120077" y="2217378"/>
              <a:ext cx="42526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1F82905-DEBE-40E0-8FC0-1F68EFAED205}"/>
                </a:ext>
              </a:extLst>
            </p:cNvPr>
            <p:cNvSpPr txBox="1"/>
            <p:nvPr/>
          </p:nvSpPr>
          <p:spPr>
            <a:xfrm>
              <a:off x="7280993" y="2259697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553C04F0-2A29-4B7C-88A8-4FADCAA1D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2879" y="2289500"/>
              <a:ext cx="1143099" cy="518205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75D6976-B27D-4BC8-BF1B-0666F937A967}"/>
              </a:ext>
            </a:extLst>
          </p:cNvPr>
          <p:cNvGrpSpPr/>
          <p:nvPr/>
        </p:nvGrpSpPr>
        <p:grpSpPr>
          <a:xfrm>
            <a:off x="56599" y="3739035"/>
            <a:ext cx="3712852" cy="769687"/>
            <a:chOff x="2511922" y="2066879"/>
            <a:chExt cx="3712852" cy="769687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5DDFC19-5B42-4966-8306-1A01F38D5CF8}"/>
                </a:ext>
              </a:extLst>
            </p:cNvPr>
            <p:cNvSpPr txBox="1"/>
            <p:nvPr/>
          </p:nvSpPr>
          <p:spPr>
            <a:xfrm>
              <a:off x="2511922" y="2132136"/>
              <a:ext cx="37128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F854F71-0B6B-4A84-A522-FC0E02F4EBDC}"/>
                </a:ext>
              </a:extLst>
            </p:cNvPr>
            <p:cNvSpPr txBox="1"/>
            <p:nvPr/>
          </p:nvSpPr>
          <p:spPr>
            <a:xfrm>
              <a:off x="2654976" y="219502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48127DA-A231-493B-BA70-3F0897640E6A}"/>
                </a:ext>
              </a:extLst>
            </p:cNvPr>
            <p:cNvSpPr txBox="1"/>
            <p:nvPr/>
          </p:nvSpPr>
          <p:spPr>
            <a:xfrm>
              <a:off x="5429141" y="220550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85380CF-1449-4C76-9B2F-4E7A34F83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5577" y="2066879"/>
              <a:ext cx="1143099" cy="769687"/>
            </a:xfrm>
            <a:prstGeom prst="rect">
              <a:avLst/>
            </a:prstGeom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9D08CBA7-828C-4D6C-ADED-2599C9269735}"/>
              </a:ext>
            </a:extLst>
          </p:cNvPr>
          <p:cNvGrpSpPr/>
          <p:nvPr/>
        </p:nvGrpSpPr>
        <p:grpSpPr>
          <a:xfrm>
            <a:off x="217233" y="2053762"/>
            <a:ext cx="652422" cy="639195"/>
            <a:chOff x="303415" y="2322618"/>
            <a:chExt cx="652422" cy="63919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0F590CC-E13A-48F7-AB28-297DED41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ABCB969D-1EF5-4860-9A98-C629AF3E1C9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72F538DF-82BB-483F-9830-187645F4D6C7}"/>
              </a:ext>
            </a:extLst>
          </p:cNvPr>
          <p:cNvCxnSpPr>
            <a:cxnSpLocks/>
          </p:cNvCxnSpPr>
          <p:nvPr/>
        </p:nvCxnSpPr>
        <p:spPr>
          <a:xfrm>
            <a:off x="881737" y="2316733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0E49E57-B78B-4D0E-8609-B57CFEC8A841}"/>
              </a:ext>
            </a:extLst>
          </p:cNvPr>
          <p:cNvSpPr/>
          <p:nvPr/>
        </p:nvSpPr>
        <p:spPr>
          <a:xfrm>
            <a:off x="1213292" y="2316733"/>
            <a:ext cx="1231219" cy="30821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A7CAD7A3-116E-4BC3-A514-0A860C7A1B45}"/>
              </a:ext>
            </a:extLst>
          </p:cNvPr>
          <p:cNvCxnSpPr>
            <a:cxnSpLocks/>
          </p:cNvCxnSpPr>
          <p:nvPr/>
        </p:nvCxnSpPr>
        <p:spPr>
          <a:xfrm flipH="1">
            <a:off x="2444511" y="1968217"/>
            <a:ext cx="755255" cy="3485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94B97173-0B60-456C-A122-571C55323DC1}"/>
              </a:ext>
            </a:extLst>
          </p:cNvPr>
          <p:cNvGrpSpPr/>
          <p:nvPr/>
        </p:nvGrpSpPr>
        <p:grpSpPr>
          <a:xfrm>
            <a:off x="126674" y="4436174"/>
            <a:ext cx="3348892" cy="577081"/>
            <a:chOff x="5366483" y="3039239"/>
            <a:chExt cx="3348892" cy="577081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C082A7B3-4425-440D-A856-73CB941924F5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BAE25E0-B2B9-4DD3-817F-04AFB103E1C2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8466817-CEC5-4991-B15A-499BFF306B30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8E05683-3C43-43F1-A80D-5125C3AADFBF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5A135F4A-CA8A-4A30-AFCB-27F2CEB595D9}"/>
              </a:ext>
            </a:extLst>
          </p:cNvPr>
          <p:cNvGrpSpPr/>
          <p:nvPr/>
        </p:nvGrpSpPr>
        <p:grpSpPr>
          <a:xfrm>
            <a:off x="1307407" y="5324878"/>
            <a:ext cx="1137104" cy="1137104"/>
            <a:chOff x="7429847" y="3481542"/>
            <a:chExt cx="1137104" cy="1137104"/>
          </a:xfrm>
        </p:grpSpPr>
        <p:sp>
          <p:nvSpPr>
            <p:cNvPr id="67" name="楕円 66">
              <a:extLst>
                <a:ext uri="{FF2B5EF4-FFF2-40B4-BE49-F238E27FC236}">
                  <a16:creationId xmlns:a16="http://schemas.microsoft.com/office/drawing/2014/main" id="{1EDBCFC8-2800-4A6C-A1D2-5CF984DE4C69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68" name="グラフィックス 67" descr="ダウンロード">
              <a:extLst>
                <a:ext uri="{FF2B5EF4-FFF2-40B4-BE49-F238E27FC236}">
                  <a16:creationId xmlns:a16="http://schemas.microsoft.com/office/drawing/2014/main" id="{16670E75-0278-48D6-95AB-CEEBADE8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B9EC437C-A529-457D-B396-A26ADFF373AB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E006AC48-184B-455C-A08D-7B2876FF7831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634FC416-970B-43A9-8731-8B9EFEBB02F9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7675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4035CC-4363-445A-A44C-77FB0AA49815}"/>
              </a:ext>
            </a:extLst>
          </p:cNvPr>
          <p:cNvSpPr txBox="1"/>
          <p:nvPr/>
        </p:nvSpPr>
        <p:spPr>
          <a:xfrm>
            <a:off x="168056" y="1028826"/>
            <a:ext cx="22821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ハンドの操作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58FF8BA-DA4A-4688-8F87-99D63D8103D3}"/>
              </a:ext>
            </a:extLst>
          </p:cNvPr>
          <p:cNvSpPr txBox="1"/>
          <p:nvPr/>
        </p:nvSpPr>
        <p:spPr>
          <a:xfrm>
            <a:off x="1249919" y="1099217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C914997-7E4A-4D01-A1D1-F58E9F70B938}"/>
              </a:ext>
            </a:extLst>
          </p:cNvPr>
          <p:cNvSpPr txBox="1"/>
          <p:nvPr/>
        </p:nvSpPr>
        <p:spPr>
          <a:xfrm>
            <a:off x="650749" y="1415829"/>
            <a:ext cx="730364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タッチセンサーを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押しているとき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ハンドを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閉じる（つかむ）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タッチセンサーを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押していないとき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ハンドを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開く（はなす）</a:t>
            </a:r>
            <a:endParaRPr lang="ja-JP" altLang="en-US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90EB29F-2385-4390-904F-9CACC60A5A39}"/>
              </a:ext>
            </a:extLst>
          </p:cNvPr>
          <p:cNvSpPr txBox="1"/>
          <p:nvPr/>
        </p:nvSpPr>
        <p:spPr>
          <a:xfrm>
            <a:off x="2563299" y="1488426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15B06D-B715-4D05-83A6-04D43CE90DE4}"/>
              </a:ext>
            </a:extLst>
          </p:cNvPr>
          <p:cNvSpPr txBox="1"/>
          <p:nvPr/>
        </p:nvSpPr>
        <p:spPr>
          <a:xfrm>
            <a:off x="2563299" y="2038293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8FFA522-44CD-4A0F-A13E-DA82455769F9}"/>
              </a:ext>
            </a:extLst>
          </p:cNvPr>
          <p:cNvSpPr txBox="1"/>
          <p:nvPr/>
        </p:nvSpPr>
        <p:spPr>
          <a:xfrm>
            <a:off x="5516424" y="1488426"/>
            <a:ext cx="270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B6F2A4E-C866-4309-AE5F-E58AE97C5B60}"/>
              </a:ext>
            </a:extLst>
          </p:cNvPr>
          <p:cNvSpPr txBox="1"/>
          <p:nvPr/>
        </p:nvSpPr>
        <p:spPr>
          <a:xfrm>
            <a:off x="5445402" y="2038293"/>
            <a:ext cx="458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CDB50A5-DF1F-4A9A-97D7-872DB199F52B}"/>
              </a:ext>
            </a:extLst>
          </p:cNvPr>
          <p:cNvSpPr txBox="1"/>
          <p:nvPr/>
        </p:nvSpPr>
        <p:spPr>
          <a:xfrm>
            <a:off x="334735" y="2546908"/>
            <a:ext cx="82124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先に作った開閉のブロックは、アームが下がったときの動きでした。</a:t>
            </a:r>
            <a:endParaRPr lang="ja-JP" altLang="en-US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B6DD1991-CAB3-491C-9B40-4AA1BA6A9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007" y="3578377"/>
            <a:ext cx="1837678" cy="260549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CE64FEA7-1F1F-4ADE-B96A-A30449357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285" y="3568980"/>
            <a:ext cx="1837678" cy="261489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C21304-6541-4D64-A005-57A2957C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6" y="3111983"/>
            <a:ext cx="4437660" cy="46043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FB4B6E9-BBCB-4587-97EE-D572A9419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045" y="3120671"/>
            <a:ext cx="4452955" cy="451749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673927C-BA64-4188-B48A-67EA8B5052ED}"/>
              </a:ext>
            </a:extLst>
          </p:cNvPr>
          <p:cNvSpPr txBox="1"/>
          <p:nvPr/>
        </p:nvSpPr>
        <p:spPr>
          <a:xfrm>
            <a:off x="1437829" y="261729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かいへい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1E318A2-6541-46EE-B451-FDF4C28F1731}"/>
              </a:ext>
            </a:extLst>
          </p:cNvPr>
          <p:cNvSpPr txBox="1"/>
          <p:nvPr/>
        </p:nvSpPr>
        <p:spPr>
          <a:xfrm>
            <a:off x="292344" y="2618421"/>
            <a:ext cx="482693" cy="24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86A27FF-B800-4911-A2D9-499D33C47F1C}"/>
              </a:ext>
            </a:extLst>
          </p:cNvPr>
          <p:cNvSpPr txBox="1"/>
          <p:nvPr/>
        </p:nvSpPr>
        <p:spPr>
          <a:xfrm>
            <a:off x="740592" y="2620102"/>
            <a:ext cx="482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FC704F-9FCB-4C2E-A055-7B489BB6F921}"/>
              </a:ext>
            </a:extLst>
          </p:cNvPr>
          <p:cNvSpPr txBox="1"/>
          <p:nvPr/>
        </p:nvSpPr>
        <p:spPr>
          <a:xfrm>
            <a:off x="4474625" y="2618421"/>
            <a:ext cx="332656" cy="245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94C2A85-D4C5-4B3D-BC45-E9059970FBDA}"/>
              </a:ext>
            </a:extLst>
          </p:cNvPr>
          <p:cNvSpPr txBox="1"/>
          <p:nvPr/>
        </p:nvSpPr>
        <p:spPr>
          <a:xfrm>
            <a:off x="6024285" y="2619968"/>
            <a:ext cx="482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12E5F1AF-30A1-453B-A682-07AA2ABC8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7" y="6110753"/>
            <a:ext cx="688970" cy="738183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C96A6F6-E2F0-4E1A-9EF7-07703EB5F604}"/>
              </a:ext>
            </a:extLst>
          </p:cNvPr>
          <p:cNvSpPr txBox="1"/>
          <p:nvPr/>
        </p:nvSpPr>
        <p:spPr>
          <a:xfrm>
            <a:off x="903690" y="6252289"/>
            <a:ext cx="793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アームの位置に関係なくハンドを操作するために「変数」を使って制御するよ！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吹き出し: 角を丸めた四角形 62">
            <a:extLst>
              <a:ext uri="{FF2B5EF4-FFF2-40B4-BE49-F238E27FC236}">
                <a16:creationId xmlns:a16="http://schemas.microsoft.com/office/drawing/2014/main" id="{DED653D3-0387-4C46-BFD2-B62E568F989A}"/>
              </a:ext>
            </a:extLst>
          </p:cNvPr>
          <p:cNvSpPr/>
          <p:nvPr/>
        </p:nvSpPr>
        <p:spPr>
          <a:xfrm>
            <a:off x="950542" y="6261167"/>
            <a:ext cx="7456612" cy="523220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C04EA40-00DD-4BD0-9C6F-A1DB22F015E9}"/>
              </a:ext>
            </a:extLst>
          </p:cNvPr>
          <p:cNvSpPr txBox="1"/>
          <p:nvPr/>
        </p:nvSpPr>
        <p:spPr>
          <a:xfrm>
            <a:off x="6337832" y="6316211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F4E1D22-32D9-459D-B980-C169111D5B71}"/>
              </a:ext>
            </a:extLst>
          </p:cNvPr>
          <p:cNvSpPr txBox="1"/>
          <p:nvPr/>
        </p:nvSpPr>
        <p:spPr>
          <a:xfrm>
            <a:off x="1793853" y="6316211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95728F4-260E-46FE-BDD3-80336AC377EC}"/>
              </a:ext>
            </a:extLst>
          </p:cNvPr>
          <p:cNvSpPr txBox="1"/>
          <p:nvPr/>
        </p:nvSpPr>
        <p:spPr>
          <a:xfrm>
            <a:off x="2278556" y="6316211"/>
            <a:ext cx="686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かんけい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05EBC7D-6C1C-4E08-8DCA-619C5AE6F1BC}"/>
              </a:ext>
            </a:extLst>
          </p:cNvPr>
          <p:cNvSpPr txBox="1"/>
          <p:nvPr/>
        </p:nvSpPr>
        <p:spPr>
          <a:xfrm>
            <a:off x="3885415" y="6316211"/>
            <a:ext cx="686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そうさ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D8DAB53-EB62-40F8-B844-7E8572E35D9F}"/>
              </a:ext>
            </a:extLst>
          </p:cNvPr>
          <p:cNvSpPr txBox="1"/>
          <p:nvPr/>
        </p:nvSpPr>
        <p:spPr>
          <a:xfrm>
            <a:off x="5513867" y="6316211"/>
            <a:ext cx="686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D9FA802-2305-4ADF-BA3A-9160E1AC5CD7}"/>
              </a:ext>
            </a:extLst>
          </p:cNvPr>
          <p:cNvSpPr txBox="1"/>
          <p:nvPr/>
        </p:nvSpPr>
        <p:spPr>
          <a:xfrm>
            <a:off x="6955551" y="6316211"/>
            <a:ext cx="686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せいぎょ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50372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2B50EC6-DAD0-4FC0-9BA0-9DFD422E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568" y="5047964"/>
            <a:ext cx="1419225" cy="11906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46DF2D-45A3-4FBA-B377-687F7D68E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72" y="2183775"/>
            <a:ext cx="3436802" cy="2508559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FBAEA2-A8DC-4367-B569-1D54B0969A30}"/>
              </a:ext>
            </a:extLst>
          </p:cNvPr>
          <p:cNvSpPr txBox="1"/>
          <p:nvPr/>
        </p:nvSpPr>
        <p:spPr>
          <a:xfrm>
            <a:off x="457840" y="1097731"/>
            <a:ext cx="53570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ハンドの角度を保存する「変数」を準備しよう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8214510-3CC2-49D5-93A9-0C723B962263}"/>
              </a:ext>
            </a:extLst>
          </p:cNvPr>
          <p:cNvSpPr txBox="1"/>
          <p:nvPr/>
        </p:nvSpPr>
        <p:spPr>
          <a:xfrm>
            <a:off x="4077956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12E62D5-65DC-4D16-81E6-464FC48C02E5}"/>
              </a:ext>
            </a:extLst>
          </p:cNvPr>
          <p:cNvSpPr txBox="1"/>
          <p:nvPr/>
        </p:nvSpPr>
        <p:spPr>
          <a:xfrm>
            <a:off x="2080014" y="115822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BC008279-35E0-442C-B73D-9741BF1B5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26185135-314D-4BDE-B40E-612A9622D4AB}"/>
              </a:ext>
            </a:extLst>
          </p:cNvPr>
          <p:cNvGrpSpPr/>
          <p:nvPr/>
        </p:nvGrpSpPr>
        <p:grpSpPr>
          <a:xfrm>
            <a:off x="421197" y="1804209"/>
            <a:ext cx="4114908" cy="577081"/>
            <a:chOff x="457093" y="3743918"/>
            <a:chExt cx="4114908" cy="577081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7E74C74B-6055-45DC-BE82-C76752D2C2A2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E355294-D45D-49B9-9430-7FD5B276FBD2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1919E03D-CE91-4ACE-9B84-A66DB65303EB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D5EFFA5-A06D-4DB0-9B65-ECCDB6D4B557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61A07A04-3090-497A-838B-A99640964558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60112A4F-860D-4C6D-81AC-85CD3B80EFC1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E1DEB416-205F-40E3-93DB-F5D6714F958E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008909E-4A6C-4A52-80D6-C3534CDC7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61" name="四角形: 角を丸くする 60">
              <a:extLst>
                <a:ext uri="{FF2B5EF4-FFF2-40B4-BE49-F238E27FC236}">
                  <a16:creationId xmlns:a16="http://schemas.microsoft.com/office/drawing/2014/main" id="{33541779-33BB-4815-9F49-CCE8CC26465E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0" name="矢印: 右 69">
            <a:extLst>
              <a:ext uri="{FF2B5EF4-FFF2-40B4-BE49-F238E27FC236}">
                <a16:creationId xmlns:a16="http://schemas.microsoft.com/office/drawing/2014/main" id="{9EA04A3B-F5EF-477B-B321-FA70FD46D841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EF2DB851-736F-4F5E-A845-5B9560C0C72A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D54C5428-80DA-4953-ADEB-FBBC2423EED7}"/>
              </a:ext>
            </a:extLst>
          </p:cNvPr>
          <p:cNvSpPr/>
          <p:nvPr/>
        </p:nvSpPr>
        <p:spPr>
          <a:xfrm>
            <a:off x="5878145" y="3291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526109E8-E7FA-4AD7-BB5B-1ECBA65EFEBB}"/>
              </a:ext>
            </a:extLst>
          </p:cNvPr>
          <p:cNvGrpSpPr/>
          <p:nvPr/>
        </p:nvGrpSpPr>
        <p:grpSpPr>
          <a:xfrm>
            <a:off x="434781" y="4124119"/>
            <a:ext cx="5305330" cy="1131079"/>
            <a:chOff x="718593" y="5005068"/>
            <a:chExt cx="5305330" cy="1131079"/>
          </a:xfrm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0271F168-7803-41BE-B3D2-739B214A86FF}"/>
                </a:ext>
              </a:extLst>
            </p:cNvPr>
            <p:cNvSpPr txBox="1"/>
            <p:nvPr/>
          </p:nvSpPr>
          <p:spPr>
            <a:xfrm>
              <a:off x="804360" y="5005068"/>
              <a:ext cx="521956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grab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23A1EB8D-7214-4C50-82DD-D8FBAAEE2CA9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8D2CC46C-A0B9-4BCB-A949-8CED5E2DFE55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C4EF07DB-E2B7-4143-BFAD-4329B3F5E3DF}"/>
                </a:ext>
              </a:extLst>
            </p:cNvPr>
            <p:cNvSpPr txBox="1"/>
            <p:nvPr/>
          </p:nvSpPr>
          <p:spPr>
            <a:xfrm>
              <a:off x="2994346" y="5638293"/>
              <a:ext cx="108912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9BB164B9-C288-409B-883F-8B597311DCE5}"/>
                </a:ext>
              </a:extLst>
            </p:cNvPr>
            <p:cNvSpPr txBox="1"/>
            <p:nvPr/>
          </p:nvSpPr>
          <p:spPr>
            <a:xfrm>
              <a:off x="4872916" y="5622500"/>
              <a:ext cx="39075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298F32C9-EDBD-4244-9BA4-2283FD550BF6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BF4A963-5380-46B4-8285-E9C7CDD94AB6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E9D5CF3-8EBA-4EC4-AC4A-778C1737B515}"/>
              </a:ext>
            </a:extLst>
          </p:cNvPr>
          <p:cNvSpPr txBox="1"/>
          <p:nvPr/>
        </p:nvSpPr>
        <p:spPr>
          <a:xfrm>
            <a:off x="3183236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7046734F-1ECD-4B95-9255-51081EB547B2}"/>
              </a:ext>
            </a:extLst>
          </p:cNvPr>
          <p:cNvSpPr txBox="1"/>
          <p:nvPr/>
        </p:nvSpPr>
        <p:spPr>
          <a:xfrm>
            <a:off x="1348854" y="1158223"/>
            <a:ext cx="693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EC754399-D19E-4D1F-9688-A1860189CEAB}"/>
              </a:ext>
            </a:extLst>
          </p:cNvPr>
          <p:cNvGrpSpPr/>
          <p:nvPr/>
        </p:nvGrpSpPr>
        <p:grpSpPr>
          <a:xfrm>
            <a:off x="1805474" y="5290910"/>
            <a:ext cx="3515732" cy="469359"/>
            <a:chOff x="-1981981" y="3700973"/>
            <a:chExt cx="3515732" cy="469359"/>
          </a:xfrm>
        </p:grpSpPr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3D30D0C5-10CF-4271-B1C3-8AED06E75EA2}"/>
                </a:ext>
              </a:extLst>
            </p:cNvPr>
            <p:cNvSpPr txBox="1"/>
            <p:nvPr/>
          </p:nvSpPr>
          <p:spPr>
            <a:xfrm>
              <a:off x="-1981981" y="3700973"/>
              <a:ext cx="3515732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sz="14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grab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は「</a:t>
              </a: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つかむ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」という意味です。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CD029E4-653E-4481-B3D1-5624B133CD50}"/>
                </a:ext>
              </a:extLst>
            </p:cNvPr>
            <p:cNvSpPr txBox="1"/>
            <p:nvPr/>
          </p:nvSpPr>
          <p:spPr>
            <a:xfrm>
              <a:off x="638322" y="3769563"/>
              <a:ext cx="4331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いみ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80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8"/>
          <a:stretch/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06219" y="4146084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：黄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05318" y="5697016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33DF595-85C7-41AF-80AA-E03056C83E65}"/>
              </a:ext>
            </a:extLst>
          </p:cNvPr>
          <p:cNvSpPr txBox="1"/>
          <p:nvPr/>
        </p:nvSpPr>
        <p:spPr>
          <a:xfrm>
            <a:off x="3406834" y="2046393"/>
            <a:ext cx="2384365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基本四角：黄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57F7829-17B3-412A-83B4-2B3D5AF92E37}"/>
              </a:ext>
            </a:extLst>
          </p:cNvPr>
          <p:cNvSpPr txBox="1"/>
          <p:nvPr/>
        </p:nvSpPr>
        <p:spPr>
          <a:xfrm>
            <a:off x="3653219" y="2641816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BC9A130-E01F-491E-A8E6-3D9A7F656D39}"/>
              </a:ext>
            </a:extLst>
          </p:cNvPr>
          <p:cNvSpPr txBox="1"/>
          <p:nvPr/>
        </p:nvSpPr>
        <p:spPr>
          <a:xfrm>
            <a:off x="4668365" y="2633048"/>
            <a:ext cx="435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25163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794614-F70F-4EF3-8450-BDEAE4DF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77" y="2571102"/>
            <a:ext cx="3429000" cy="15335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10E66E9-51F0-4BC7-AF79-E26DAE6BAADF}"/>
              </a:ext>
            </a:extLst>
          </p:cNvPr>
          <p:cNvGrpSpPr/>
          <p:nvPr/>
        </p:nvGrpSpPr>
        <p:grpSpPr>
          <a:xfrm>
            <a:off x="149789" y="2469232"/>
            <a:ext cx="652422" cy="639195"/>
            <a:chOff x="303415" y="2322618"/>
            <a:chExt cx="652422" cy="639195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DFE62F6F-23D9-4986-B202-0262B6C56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4AD43B7B-0902-4A85-9E13-A6ADE6D4C1F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FCA2F45F-E538-40D4-B65D-44E6E7CAF9AB}"/>
              </a:ext>
            </a:extLst>
          </p:cNvPr>
          <p:cNvCxnSpPr>
            <a:cxnSpLocks/>
          </p:cNvCxnSpPr>
          <p:nvPr/>
        </p:nvCxnSpPr>
        <p:spPr>
          <a:xfrm>
            <a:off x="823162" y="2775561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F712D385-2C0F-44E1-B475-B122AB2099A3}"/>
              </a:ext>
            </a:extLst>
          </p:cNvPr>
          <p:cNvGrpSpPr/>
          <p:nvPr/>
        </p:nvGrpSpPr>
        <p:grpSpPr>
          <a:xfrm>
            <a:off x="3251985" y="1830037"/>
            <a:ext cx="652422" cy="639195"/>
            <a:chOff x="1474370" y="1416177"/>
            <a:chExt cx="652422" cy="639195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5CE147F6-CBB6-45DB-B7CD-DBF60387BF48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9C028424-A346-4DA7-986A-C41480C3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97435E3-DB59-42C6-B642-83DAD9CD2E31}"/>
              </a:ext>
            </a:extLst>
          </p:cNvPr>
          <p:cNvGrpSpPr/>
          <p:nvPr/>
        </p:nvGrpSpPr>
        <p:grpSpPr>
          <a:xfrm>
            <a:off x="1994185" y="1830037"/>
            <a:ext cx="652422" cy="639195"/>
            <a:chOff x="2525677" y="1416176"/>
            <a:chExt cx="652422" cy="639195"/>
          </a:xfrm>
        </p:grpSpPr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BCC1C64B-9A28-4ABE-A654-CE98FF532BC6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1302971D-C88B-4F74-B6D8-1B071335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C23B011A-87A4-47EB-A5B9-E9BDB45A4409}"/>
              </a:ext>
            </a:extLst>
          </p:cNvPr>
          <p:cNvCxnSpPr>
            <a:cxnSpLocks/>
          </p:cNvCxnSpPr>
          <p:nvPr/>
        </p:nvCxnSpPr>
        <p:spPr>
          <a:xfrm>
            <a:off x="3578197" y="2461428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F5BBEFDD-9331-4DA9-9C5F-60E6FD1406AC}"/>
              </a:ext>
            </a:extLst>
          </p:cNvPr>
          <p:cNvCxnSpPr>
            <a:cxnSpLocks/>
          </p:cNvCxnSpPr>
          <p:nvPr/>
        </p:nvCxnSpPr>
        <p:spPr>
          <a:xfrm>
            <a:off x="2319503" y="2461428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F5B25CE-1D70-4488-9F85-506CB3042531}"/>
              </a:ext>
            </a:extLst>
          </p:cNvPr>
          <p:cNvGrpSpPr/>
          <p:nvPr/>
        </p:nvGrpSpPr>
        <p:grpSpPr>
          <a:xfrm>
            <a:off x="4689882" y="2659235"/>
            <a:ext cx="3712852" cy="1158340"/>
            <a:chOff x="4655054" y="3029546"/>
            <a:chExt cx="3712852" cy="1158340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DDE3CC8F-2625-49D6-9487-F0A06C29DCC7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8F97FCEC-4F61-4F02-AF07-47E9DBD193B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44C05560-0C3B-46A7-8B3D-82FE84C874E7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912A885-5C9D-45AD-B3CD-08DB179A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BBC09B-7164-4DF7-A182-7B292C0F8EF2}"/>
              </a:ext>
            </a:extLst>
          </p:cNvPr>
          <p:cNvGrpSpPr/>
          <p:nvPr/>
        </p:nvGrpSpPr>
        <p:grpSpPr>
          <a:xfrm>
            <a:off x="1097905" y="4227349"/>
            <a:ext cx="6677992" cy="1685077"/>
            <a:chOff x="859151" y="4195027"/>
            <a:chExt cx="6677992" cy="1685077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6655174A-D162-4FC3-B8EE-A595EC4D48A0}"/>
                </a:ext>
              </a:extLst>
            </p:cNvPr>
            <p:cNvSpPr txBox="1"/>
            <p:nvPr/>
          </p:nvSpPr>
          <p:spPr>
            <a:xfrm>
              <a:off x="859151" y="4195027"/>
              <a:ext cx="6677992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A7846FF5-99AA-4D8A-A08A-E0A1521E7CBE}"/>
                </a:ext>
              </a:extLst>
            </p:cNvPr>
            <p:cNvSpPr txBox="1"/>
            <p:nvPr/>
          </p:nvSpPr>
          <p:spPr>
            <a:xfrm>
              <a:off x="1002205" y="425791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0CE7D0C9-5A91-4038-86CF-1A9CFDDCC83F}"/>
                </a:ext>
              </a:extLst>
            </p:cNvPr>
            <p:cNvSpPr txBox="1"/>
            <p:nvPr/>
          </p:nvSpPr>
          <p:spPr>
            <a:xfrm>
              <a:off x="3543708" y="426716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9DC4D340-7A96-4865-9B97-00A32AAAC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5317" y="4351267"/>
              <a:ext cx="990686" cy="358171"/>
            </a:xfrm>
            <a:prstGeom prst="rect">
              <a:avLst/>
            </a:prstGeom>
          </p:spPr>
        </p:pic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CA466A74-8073-4321-8DCC-46695D784A91}"/>
                </a:ext>
              </a:extLst>
            </p:cNvPr>
            <p:cNvSpPr txBox="1"/>
            <p:nvPr/>
          </p:nvSpPr>
          <p:spPr>
            <a:xfrm>
              <a:off x="4230929" y="481985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9858212B-A569-42A5-A10F-9DF9CDB4ED33}"/>
                </a:ext>
              </a:extLst>
            </p:cNvPr>
            <p:cNvSpPr txBox="1"/>
            <p:nvPr/>
          </p:nvSpPr>
          <p:spPr>
            <a:xfrm>
              <a:off x="1031215" y="481985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D120F0C2-ED6A-467C-A94D-4DC48C6005F3}"/>
                </a:ext>
              </a:extLst>
            </p:cNvPr>
            <p:cNvSpPr txBox="1"/>
            <p:nvPr/>
          </p:nvSpPr>
          <p:spPr>
            <a:xfrm>
              <a:off x="3877773" y="5350094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EF08BB7-4BA5-4E1A-9D5A-9D29C65C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711" y="5455000"/>
              <a:ext cx="2118544" cy="396274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9564DF2-E38D-4E4F-93FD-E47B12E2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0089" y="4951841"/>
              <a:ext cx="1402202" cy="342930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70D3CF2-DB19-45B0-8D9E-6121A498EADB}"/>
                </a:ext>
              </a:extLst>
            </p:cNvPr>
            <p:cNvSpPr txBox="1"/>
            <p:nvPr/>
          </p:nvSpPr>
          <p:spPr>
            <a:xfrm>
              <a:off x="5869285" y="481985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2351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FD571A3B-C4E7-4CC7-9B29-E4B1536E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39" y="1878645"/>
            <a:ext cx="3476625" cy="1905000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0407E20-F189-416C-BE3E-8F6E3D1571E6}"/>
              </a:ext>
            </a:extLst>
          </p:cNvPr>
          <p:cNvSpPr txBox="1"/>
          <p:nvPr/>
        </p:nvSpPr>
        <p:spPr>
          <a:xfrm>
            <a:off x="760461" y="5213002"/>
            <a:ext cx="73981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一致しないとき（閉じる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つかむ）：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「変数」から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を選び、値を「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125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」に変更する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A451078-40F6-4C79-8238-931DF93B594E}"/>
              </a:ext>
            </a:extLst>
          </p:cNvPr>
          <p:cNvCxnSpPr>
            <a:cxnSpLocks/>
          </p:cNvCxnSpPr>
          <p:nvPr/>
        </p:nvCxnSpPr>
        <p:spPr>
          <a:xfrm>
            <a:off x="1301159" y="2561443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4A63F5-F9F3-4387-A973-C56D63EA42BF}"/>
              </a:ext>
            </a:extLst>
          </p:cNvPr>
          <p:cNvSpPr txBox="1"/>
          <p:nvPr/>
        </p:nvSpPr>
        <p:spPr>
          <a:xfrm>
            <a:off x="635914" y="1094953"/>
            <a:ext cx="7020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条件に合わせ、それぞれ変数に値を設定する。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C34232-2635-43BA-9AD5-4E7888C7B061}"/>
              </a:ext>
            </a:extLst>
          </p:cNvPr>
          <p:cNvSpPr txBox="1"/>
          <p:nvPr/>
        </p:nvSpPr>
        <p:spPr>
          <a:xfrm>
            <a:off x="519858" y="1161728"/>
            <a:ext cx="869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じょうけん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07F9BC-DA2F-41F4-BD65-A7A4721A67EB}"/>
              </a:ext>
            </a:extLst>
          </p:cNvPr>
          <p:cNvSpPr txBox="1"/>
          <p:nvPr/>
        </p:nvSpPr>
        <p:spPr>
          <a:xfrm>
            <a:off x="4289077" y="1161728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9C0C68F-B9FE-43DD-BCF5-09F3280ECBFE}"/>
              </a:ext>
            </a:extLst>
          </p:cNvPr>
          <p:cNvSpPr txBox="1"/>
          <p:nvPr/>
        </p:nvSpPr>
        <p:spPr>
          <a:xfrm>
            <a:off x="1377078" y="1161728"/>
            <a:ext cx="308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865595-9C12-42D2-88DA-0D4209B7F477}"/>
              </a:ext>
            </a:extLst>
          </p:cNvPr>
          <p:cNvSpPr txBox="1"/>
          <p:nvPr/>
        </p:nvSpPr>
        <p:spPr>
          <a:xfrm>
            <a:off x="760461" y="3892997"/>
            <a:ext cx="73981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一致するとき　（開く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はなす）　：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「変数」から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を選び、値を「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85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」に変更する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EA76A9-BA81-466A-9C3D-064AFC79528A}"/>
              </a:ext>
            </a:extLst>
          </p:cNvPr>
          <p:cNvSpPr txBox="1"/>
          <p:nvPr/>
        </p:nvSpPr>
        <p:spPr>
          <a:xfrm>
            <a:off x="1384422" y="4509450"/>
            <a:ext cx="755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463DC0-30D4-4B8B-AB49-DAFE6E826DD5}"/>
              </a:ext>
            </a:extLst>
          </p:cNvPr>
          <p:cNvSpPr txBox="1"/>
          <p:nvPr/>
        </p:nvSpPr>
        <p:spPr>
          <a:xfrm>
            <a:off x="785006" y="3961201"/>
            <a:ext cx="57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1168612-66D4-4E61-BBE9-EB189EBA2B8A}"/>
              </a:ext>
            </a:extLst>
          </p:cNvPr>
          <p:cNvSpPr txBox="1"/>
          <p:nvPr/>
        </p:nvSpPr>
        <p:spPr>
          <a:xfrm>
            <a:off x="3103807" y="1168348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81FFD1C-6665-4ECF-95FF-07E1C51D9B82}"/>
              </a:ext>
            </a:extLst>
          </p:cNvPr>
          <p:cNvSpPr txBox="1"/>
          <p:nvPr/>
        </p:nvSpPr>
        <p:spPr>
          <a:xfrm>
            <a:off x="2601157" y="5260417"/>
            <a:ext cx="4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348BF5B-4323-42C8-988D-2B1AB1D6D89D}"/>
              </a:ext>
            </a:extLst>
          </p:cNvPr>
          <p:cNvSpPr txBox="1"/>
          <p:nvPr/>
        </p:nvSpPr>
        <p:spPr>
          <a:xfrm>
            <a:off x="785006" y="5281206"/>
            <a:ext cx="57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9D9131B-16DF-446A-824F-9A6E0CE40149}"/>
              </a:ext>
            </a:extLst>
          </p:cNvPr>
          <p:cNvSpPr txBox="1"/>
          <p:nvPr/>
        </p:nvSpPr>
        <p:spPr>
          <a:xfrm>
            <a:off x="3759071" y="1162574"/>
            <a:ext cx="592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70C47E5-C0A4-4FA1-96F7-4180150C974E}"/>
              </a:ext>
            </a:extLst>
          </p:cNvPr>
          <p:cNvSpPr txBox="1"/>
          <p:nvPr/>
        </p:nvSpPr>
        <p:spPr>
          <a:xfrm>
            <a:off x="2486187" y="3948058"/>
            <a:ext cx="592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95EAD68-92E4-4138-A155-E9BF644F0E8E}"/>
              </a:ext>
            </a:extLst>
          </p:cNvPr>
          <p:cNvGrpSpPr/>
          <p:nvPr/>
        </p:nvGrpSpPr>
        <p:grpSpPr>
          <a:xfrm>
            <a:off x="648737" y="2314422"/>
            <a:ext cx="652422" cy="639195"/>
            <a:chOff x="648737" y="2314422"/>
            <a:chExt cx="652422" cy="639195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A0B740E1-B980-4A37-9400-C3557AB002CA}"/>
                </a:ext>
              </a:extLst>
            </p:cNvPr>
            <p:cNvSpPr/>
            <p:nvPr/>
          </p:nvSpPr>
          <p:spPr>
            <a:xfrm>
              <a:off x="648737" y="2314422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26A32B4-6F30-4064-9062-3EDEDCF92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92" y="2386369"/>
              <a:ext cx="466725" cy="495300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90D561B5-7667-4506-B65C-A9FE595B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60" y="4584629"/>
            <a:ext cx="1737511" cy="449619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DC59D44-0CF0-4446-BB0E-5F0C4B3DAFBF}"/>
              </a:ext>
            </a:extLst>
          </p:cNvPr>
          <p:cNvSpPr txBox="1"/>
          <p:nvPr/>
        </p:nvSpPr>
        <p:spPr>
          <a:xfrm>
            <a:off x="4601992" y="4509450"/>
            <a:ext cx="51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0EFEA94-5FCD-473C-AED4-50AF7CE72AA1}"/>
              </a:ext>
            </a:extLst>
          </p:cNvPr>
          <p:cNvSpPr txBox="1"/>
          <p:nvPr/>
        </p:nvSpPr>
        <p:spPr>
          <a:xfrm>
            <a:off x="5220424" y="4509450"/>
            <a:ext cx="62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FCD2076-6A7D-4557-96D7-4F89845BE682}"/>
              </a:ext>
            </a:extLst>
          </p:cNvPr>
          <p:cNvSpPr txBox="1"/>
          <p:nvPr/>
        </p:nvSpPr>
        <p:spPr>
          <a:xfrm>
            <a:off x="6682428" y="4509450"/>
            <a:ext cx="817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A2B8AFF-1682-4B72-8EFD-890D662F5E07}"/>
              </a:ext>
            </a:extLst>
          </p:cNvPr>
          <p:cNvSpPr txBox="1"/>
          <p:nvPr/>
        </p:nvSpPr>
        <p:spPr>
          <a:xfrm>
            <a:off x="1397116" y="5805970"/>
            <a:ext cx="755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15FBE31F-029E-4E6D-9B4B-1183DB804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254" y="5881149"/>
            <a:ext cx="1737511" cy="449619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D39FCB4-254B-475E-9978-BAE72B8D3C2D}"/>
              </a:ext>
            </a:extLst>
          </p:cNvPr>
          <p:cNvSpPr txBox="1"/>
          <p:nvPr/>
        </p:nvSpPr>
        <p:spPr>
          <a:xfrm>
            <a:off x="4614686" y="5805970"/>
            <a:ext cx="51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0A73BA6-AB47-42A8-9CB5-20CB3932CB38}"/>
              </a:ext>
            </a:extLst>
          </p:cNvPr>
          <p:cNvSpPr txBox="1"/>
          <p:nvPr/>
        </p:nvSpPr>
        <p:spPr>
          <a:xfrm>
            <a:off x="5233118" y="5805970"/>
            <a:ext cx="62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24C12A2-A524-4E3B-9726-068506EF3122}"/>
              </a:ext>
            </a:extLst>
          </p:cNvPr>
          <p:cNvSpPr txBox="1"/>
          <p:nvPr/>
        </p:nvSpPr>
        <p:spPr>
          <a:xfrm>
            <a:off x="6822096" y="5840891"/>
            <a:ext cx="817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A447C6B-17D6-4166-AF07-670974F773C1}"/>
              </a:ext>
            </a:extLst>
          </p:cNvPr>
          <p:cNvSpPr txBox="1"/>
          <p:nvPr/>
        </p:nvSpPr>
        <p:spPr>
          <a:xfrm>
            <a:off x="5378905" y="2245705"/>
            <a:ext cx="34645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キミのロボットで測定した結果を使って、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プログラミングを進めよう！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2102EA5-B4B9-449A-A37E-C81B58A09E4A}"/>
              </a:ext>
            </a:extLst>
          </p:cNvPr>
          <p:cNvSpPr txBox="1"/>
          <p:nvPr/>
        </p:nvSpPr>
        <p:spPr>
          <a:xfrm>
            <a:off x="6688440" y="2283848"/>
            <a:ext cx="736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D20C8FE-62A1-4641-AE2A-761ED1B256F1}"/>
              </a:ext>
            </a:extLst>
          </p:cNvPr>
          <p:cNvSpPr txBox="1"/>
          <p:nvPr/>
        </p:nvSpPr>
        <p:spPr>
          <a:xfrm>
            <a:off x="6772811" y="2718875"/>
            <a:ext cx="440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14A44909-42B3-4695-BA5B-5FF9A7D1DF15}"/>
              </a:ext>
            </a:extLst>
          </p:cNvPr>
          <p:cNvSpPr txBox="1"/>
          <p:nvPr/>
        </p:nvSpPr>
        <p:spPr>
          <a:xfrm>
            <a:off x="7397962" y="2283848"/>
            <a:ext cx="736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けっか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3015826-4992-4F90-9CB1-C120F01DDBC9}"/>
              </a:ext>
            </a:extLst>
          </p:cNvPr>
          <p:cNvSpPr txBox="1"/>
          <p:nvPr/>
        </p:nvSpPr>
        <p:spPr>
          <a:xfrm>
            <a:off x="8008968" y="2283848"/>
            <a:ext cx="416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四角形: 角を丸くする 64">
            <a:extLst>
              <a:ext uri="{FF2B5EF4-FFF2-40B4-BE49-F238E27FC236}">
                <a16:creationId xmlns:a16="http://schemas.microsoft.com/office/drawing/2014/main" id="{BB680B52-2615-4E24-B285-EDBC20B98FCC}"/>
              </a:ext>
            </a:extLst>
          </p:cNvPr>
          <p:cNvSpPr/>
          <p:nvPr/>
        </p:nvSpPr>
        <p:spPr>
          <a:xfrm>
            <a:off x="5220424" y="2258022"/>
            <a:ext cx="3750905" cy="97908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2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86E0F4AB-A692-43DE-949D-FBF2DEFA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70108"/>
            <a:ext cx="4450408" cy="377382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F98708D3-2200-449F-A347-22A77900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66" y="4677239"/>
            <a:ext cx="2691851" cy="1474987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F2D22D2-F1ED-4B6B-94EF-841E5700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3" y="2107475"/>
            <a:ext cx="4259628" cy="2313605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FB393B3-1DB2-45BC-A92D-1443AD4BB0A9}"/>
              </a:ext>
            </a:extLst>
          </p:cNvPr>
          <p:cNvSpPr/>
          <p:nvPr/>
        </p:nvSpPr>
        <p:spPr>
          <a:xfrm>
            <a:off x="222596" y="4109039"/>
            <a:ext cx="895991" cy="1433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A754C2C6-52D0-431C-BC82-B4138679C9A0}"/>
              </a:ext>
            </a:extLst>
          </p:cNvPr>
          <p:cNvCxnSpPr>
            <a:cxnSpLocks/>
          </p:cNvCxnSpPr>
          <p:nvPr/>
        </p:nvCxnSpPr>
        <p:spPr>
          <a:xfrm flipH="1" flipV="1">
            <a:off x="670591" y="4252404"/>
            <a:ext cx="860178" cy="12121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7A50ED2-C47E-4205-ADA3-3BC74A5ABAFF}"/>
              </a:ext>
            </a:extLst>
          </p:cNvPr>
          <p:cNvGrpSpPr/>
          <p:nvPr/>
        </p:nvGrpSpPr>
        <p:grpSpPr>
          <a:xfrm>
            <a:off x="77283" y="1279610"/>
            <a:ext cx="3348892" cy="577081"/>
            <a:chOff x="5366483" y="3039239"/>
            <a:chExt cx="3348892" cy="577081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8B56F3E5-85A9-47A1-8822-ED1D5D2713A4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20AEA8C-D7C9-4CB5-B148-BB2E9E995D2B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7430628-FEB5-460D-AC29-6F699E2A0401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27C366C-CAA3-4A2B-B437-9DF77886AAAE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5" name="矢印: 右 44">
            <a:extLst>
              <a:ext uri="{FF2B5EF4-FFF2-40B4-BE49-F238E27FC236}">
                <a16:creationId xmlns:a16="http://schemas.microsoft.com/office/drawing/2014/main" id="{176A24E4-F8D0-4FB2-9D81-243BD928FE02}"/>
              </a:ext>
            </a:extLst>
          </p:cNvPr>
          <p:cNvSpPr/>
          <p:nvPr/>
        </p:nvSpPr>
        <p:spPr>
          <a:xfrm>
            <a:off x="3833818" y="229265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87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ECA4DE1-3370-4872-B5BA-C46938610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89" y="1192405"/>
            <a:ext cx="5781675" cy="51244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コントローラーでアームとハンドを操作しよう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771768" y="384637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そうさ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D3A6F0E-C1B3-4C7F-9A14-A2E21BC92B7F}"/>
              </a:ext>
            </a:extLst>
          </p:cNvPr>
          <p:cNvCxnSpPr>
            <a:cxnSpLocks/>
          </p:cNvCxnSpPr>
          <p:nvPr/>
        </p:nvCxnSpPr>
        <p:spPr>
          <a:xfrm>
            <a:off x="708323" y="1931129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8834D5B-A728-48E6-A87E-1BFBC8F6E808}"/>
              </a:ext>
            </a:extLst>
          </p:cNvPr>
          <p:cNvGrpSpPr/>
          <p:nvPr/>
        </p:nvGrpSpPr>
        <p:grpSpPr>
          <a:xfrm>
            <a:off x="55901" y="1684108"/>
            <a:ext cx="652422" cy="639195"/>
            <a:chOff x="648737" y="2314422"/>
            <a:chExt cx="652422" cy="639195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35E15756-7F01-41BE-9D5C-3C91CE273B69}"/>
                </a:ext>
              </a:extLst>
            </p:cNvPr>
            <p:cNvSpPr/>
            <p:nvPr/>
          </p:nvSpPr>
          <p:spPr>
            <a:xfrm>
              <a:off x="648737" y="2314422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85FEE23-E909-4BE0-B466-7C5C7D71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92" y="2386369"/>
              <a:ext cx="466725" cy="495300"/>
            </a:xfrm>
            <a:prstGeom prst="rect">
              <a:avLst/>
            </a:prstGeom>
          </p:spPr>
        </p:pic>
      </p:grp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5C742A4-51DA-4462-9214-4CEBB972DB55}"/>
              </a:ext>
            </a:extLst>
          </p:cNvPr>
          <p:cNvCxnSpPr>
            <a:cxnSpLocks/>
          </p:cNvCxnSpPr>
          <p:nvPr/>
        </p:nvCxnSpPr>
        <p:spPr>
          <a:xfrm flipV="1">
            <a:off x="4853283" y="4021584"/>
            <a:ext cx="0" cy="291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88F6C98-DD5C-4A71-BBAB-56949878B2BE}"/>
              </a:ext>
            </a:extLst>
          </p:cNvPr>
          <p:cNvGrpSpPr/>
          <p:nvPr/>
        </p:nvGrpSpPr>
        <p:grpSpPr>
          <a:xfrm>
            <a:off x="4641129" y="4313378"/>
            <a:ext cx="652422" cy="639195"/>
            <a:chOff x="648737" y="2314422"/>
            <a:chExt cx="652422" cy="639195"/>
          </a:xfrm>
        </p:grpSpPr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0FF0E153-0238-4AE3-8CD6-D2FB74FAD94B}"/>
                </a:ext>
              </a:extLst>
            </p:cNvPr>
            <p:cNvSpPr/>
            <p:nvPr/>
          </p:nvSpPr>
          <p:spPr>
            <a:xfrm>
              <a:off x="648737" y="2314422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F3DB77E-62D0-436A-861C-5EA493C4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92" y="2386369"/>
              <a:ext cx="466725" cy="495300"/>
            </a:xfrm>
            <a:prstGeom prst="rect">
              <a:avLst/>
            </a:prstGeom>
          </p:spPr>
        </p:pic>
      </p:grp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94296D0-6508-4780-8641-DD0B20445A02}"/>
              </a:ext>
            </a:extLst>
          </p:cNvPr>
          <p:cNvCxnSpPr>
            <a:cxnSpLocks/>
          </p:cNvCxnSpPr>
          <p:nvPr/>
        </p:nvCxnSpPr>
        <p:spPr>
          <a:xfrm flipV="1">
            <a:off x="5103631" y="3203913"/>
            <a:ext cx="0" cy="11094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C56F09B-3CFD-44CF-AC2C-D05354DAD84F}"/>
              </a:ext>
            </a:extLst>
          </p:cNvPr>
          <p:cNvSpPr txBox="1"/>
          <p:nvPr/>
        </p:nvSpPr>
        <p:spPr>
          <a:xfrm>
            <a:off x="4309032" y="1138940"/>
            <a:ext cx="4406343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「変数」から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を選び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「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125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」に変更する。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72E8A020-4F82-4024-B302-60E2700E0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230" y="1293986"/>
            <a:ext cx="1737511" cy="449619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7DD85E-1DD8-4D32-B1FC-88AE40549517}"/>
              </a:ext>
            </a:extLst>
          </p:cNvPr>
          <p:cNvSpPr txBox="1"/>
          <p:nvPr/>
        </p:nvSpPr>
        <p:spPr>
          <a:xfrm>
            <a:off x="4472427" y="1204578"/>
            <a:ext cx="755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8F5CFB1-998E-4AAE-A791-DD355C47ECF7}"/>
              </a:ext>
            </a:extLst>
          </p:cNvPr>
          <p:cNvSpPr txBox="1"/>
          <p:nvPr/>
        </p:nvSpPr>
        <p:spPr>
          <a:xfrm>
            <a:off x="7707753" y="1204578"/>
            <a:ext cx="51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84595D0-6113-451B-A68E-D49F4940867E}"/>
              </a:ext>
            </a:extLst>
          </p:cNvPr>
          <p:cNvSpPr txBox="1"/>
          <p:nvPr/>
        </p:nvSpPr>
        <p:spPr>
          <a:xfrm>
            <a:off x="7428736" y="1762659"/>
            <a:ext cx="817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A9E5D04-9217-49C0-A2EA-6DB288643898}"/>
              </a:ext>
            </a:extLst>
          </p:cNvPr>
          <p:cNvGrpSpPr/>
          <p:nvPr/>
        </p:nvGrpSpPr>
        <p:grpSpPr>
          <a:xfrm>
            <a:off x="5361154" y="4167481"/>
            <a:ext cx="3711396" cy="1131079"/>
            <a:chOff x="5462657" y="4111337"/>
            <a:chExt cx="3711396" cy="1131079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5F1D277-6584-41CF-AEFA-03681886F510}"/>
                </a:ext>
              </a:extLst>
            </p:cNvPr>
            <p:cNvSpPr txBox="1"/>
            <p:nvPr/>
          </p:nvSpPr>
          <p:spPr>
            <a:xfrm>
              <a:off x="5462657" y="4111337"/>
              <a:ext cx="3711396" cy="11310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を選び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「動き」ブロックの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P16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57A0A0E-8F69-47BA-B468-708A71E6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6122" y="4271862"/>
              <a:ext cx="483671" cy="358583"/>
            </a:xfrm>
            <a:prstGeom prst="rect">
              <a:avLst/>
            </a:prstGeom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9C71D23-A839-4E47-8484-F252523EECF7}"/>
                </a:ext>
              </a:extLst>
            </p:cNvPr>
            <p:cNvSpPr txBox="1"/>
            <p:nvPr/>
          </p:nvSpPr>
          <p:spPr>
            <a:xfrm>
              <a:off x="5636151" y="4171345"/>
              <a:ext cx="7550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78DB8AA-FA20-4059-B945-EF0C4D84215D}"/>
                </a:ext>
              </a:extLst>
            </p:cNvPr>
            <p:cNvSpPr txBox="1"/>
            <p:nvPr/>
          </p:nvSpPr>
          <p:spPr>
            <a:xfrm>
              <a:off x="7482966" y="4171345"/>
              <a:ext cx="5119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93C28A7E-6DD6-4518-9F71-33775B6FA32C}"/>
                </a:ext>
              </a:extLst>
            </p:cNvPr>
            <p:cNvSpPr txBox="1"/>
            <p:nvPr/>
          </p:nvSpPr>
          <p:spPr>
            <a:xfrm>
              <a:off x="5660785" y="4739514"/>
              <a:ext cx="5119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C1D26DE-5885-48F3-A348-E6C7235E3EE1}"/>
                </a:ext>
              </a:extLst>
            </p:cNvPr>
            <p:cNvSpPr txBox="1"/>
            <p:nvPr/>
          </p:nvSpPr>
          <p:spPr>
            <a:xfrm>
              <a:off x="8154343" y="4729639"/>
              <a:ext cx="5119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3AB670DB-D509-405A-AC6E-D2D406E1A7BE}"/>
              </a:ext>
            </a:extLst>
          </p:cNvPr>
          <p:cNvGrpSpPr/>
          <p:nvPr/>
        </p:nvGrpSpPr>
        <p:grpSpPr>
          <a:xfrm>
            <a:off x="7046454" y="5498060"/>
            <a:ext cx="1137104" cy="1137104"/>
            <a:chOff x="7429847" y="3481542"/>
            <a:chExt cx="1137104" cy="1137104"/>
          </a:xfrm>
        </p:grpSpPr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397B8CD3-DDB4-43A8-872A-00F5E4930852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54" name="グラフィックス 53" descr="ダウンロード">
              <a:extLst>
                <a:ext uri="{FF2B5EF4-FFF2-40B4-BE49-F238E27FC236}">
                  <a16:creationId xmlns:a16="http://schemas.microsoft.com/office/drawing/2014/main" id="{6674FAC4-91D9-480E-81D5-BD2ED22A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D9B36A31-834E-4F9E-92D2-BE5502DD433C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8C787EFB-3262-4FCC-B2EC-A46689C61412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05D3708-E0AD-4645-A7DD-2D46659E3754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3361988-A651-4BD3-9C8D-7181FA865D2B}"/>
              </a:ext>
            </a:extLst>
          </p:cNvPr>
          <p:cNvGrpSpPr/>
          <p:nvPr/>
        </p:nvGrpSpPr>
        <p:grpSpPr>
          <a:xfrm>
            <a:off x="3336345" y="6306748"/>
            <a:ext cx="3313787" cy="523221"/>
            <a:chOff x="7046454" y="2638660"/>
            <a:chExt cx="3313787" cy="523221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8B92DC35-5AFB-4414-A47B-8190622F5C62}"/>
                </a:ext>
              </a:extLst>
            </p:cNvPr>
            <p:cNvSpPr/>
            <p:nvPr/>
          </p:nvSpPr>
          <p:spPr>
            <a:xfrm>
              <a:off x="7046454" y="2657645"/>
              <a:ext cx="3313787" cy="50423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9B3DC5BB-AC04-400C-9FF8-B43F9E2623E4}"/>
                </a:ext>
              </a:extLst>
            </p:cNvPr>
            <p:cNvSpPr txBox="1"/>
            <p:nvPr/>
          </p:nvSpPr>
          <p:spPr>
            <a:xfrm>
              <a:off x="7046454" y="2638660"/>
              <a:ext cx="331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4B86CD43-FC63-4F7B-ACCC-9C1412BB8CBA}"/>
                </a:ext>
              </a:extLst>
            </p:cNvPr>
            <p:cNvSpPr txBox="1"/>
            <p:nvPr/>
          </p:nvSpPr>
          <p:spPr>
            <a:xfrm>
              <a:off x="7965294" y="2682405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820A629-278D-4E9F-8B7E-F3ED91D9718D}"/>
                </a:ext>
              </a:extLst>
            </p:cNvPr>
            <p:cNvSpPr txBox="1"/>
            <p:nvPr/>
          </p:nvSpPr>
          <p:spPr>
            <a:xfrm>
              <a:off x="8487586" y="2670867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B68D6509-9444-4D45-AF8C-26892906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1730" y="2765774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58271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CA0A03B-89C1-43F6-BF28-26E1F80D3481}"/>
              </a:ext>
            </a:extLst>
          </p:cNvPr>
          <p:cNvSpPr txBox="1"/>
          <p:nvPr/>
        </p:nvSpPr>
        <p:spPr>
          <a:xfrm>
            <a:off x="627385" y="992467"/>
            <a:ext cx="73178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コントローラーを傾けて、クレーン車を</a:t>
            </a:r>
            <a:r>
              <a:rPr kumimoji="1" lang="zh-TW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前進</a:t>
            </a:r>
            <a:r>
              <a:rPr kumimoji="1" lang="en-US" altLang="zh-TW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zh-TW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後退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させよう！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A431FC1-20B8-4AFF-B0A4-6A2B6CFF0379}"/>
              </a:ext>
            </a:extLst>
          </p:cNvPr>
          <p:cNvSpPr txBox="1"/>
          <p:nvPr/>
        </p:nvSpPr>
        <p:spPr>
          <a:xfrm>
            <a:off x="2554093" y="1056291"/>
            <a:ext cx="6331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EDEB3CB-9DC6-4425-B602-5877AA057178}"/>
              </a:ext>
            </a:extLst>
          </p:cNvPr>
          <p:cNvSpPr txBox="1"/>
          <p:nvPr/>
        </p:nvSpPr>
        <p:spPr>
          <a:xfrm>
            <a:off x="5146034" y="1082255"/>
            <a:ext cx="722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B8222C5-660C-43D5-860C-DA8167C90AE5}"/>
              </a:ext>
            </a:extLst>
          </p:cNvPr>
          <p:cNvSpPr txBox="1"/>
          <p:nvPr/>
        </p:nvSpPr>
        <p:spPr>
          <a:xfrm>
            <a:off x="5817831" y="1090637"/>
            <a:ext cx="724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E30F752-551B-47CF-9C12-92C1A418F5D4}"/>
              </a:ext>
            </a:extLst>
          </p:cNvPr>
          <p:cNvSpPr txBox="1"/>
          <p:nvPr/>
        </p:nvSpPr>
        <p:spPr>
          <a:xfrm>
            <a:off x="4665306" y="1083612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24B18C-1F46-410C-BF68-03BC83620BD6}"/>
              </a:ext>
            </a:extLst>
          </p:cNvPr>
          <p:cNvSpPr txBox="1"/>
          <p:nvPr/>
        </p:nvSpPr>
        <p:spPr>
          <a:xfrm>
            <a:off x="497804" y="5305294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8FFE853-C424-488B-8978-5C6197404321}"/>
              </a:ext>
            </a:extLst>
          </p:cNvPr>
          <p:cNvSpPr txBox="1"/>
          <p:nvPr/>
        </p:nvSpPr>
        <p:spPr>
          <a:xfrm>
            <a:off x="411660" y="5385238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A98EBD-4B54-46BA-A151-D73C3E5D20C5}"/>
              </a:ext>
            </a:extLst>
          </p:cNvPr>
          <p:cNvSpPr txBox="1"/>
          <p:nvPr/>
        </p:nvSpPr>
        <p:spPr>
          <a:xfrm>
            <a:off x="3727412" y="5385238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0ACBA0D-D48E-42A1-A76E-A8B97F3B4704}"/>
              </a:ext>
            </a:extLst>
          </p:cNvPr>
          <p:cNvSpPr txBox="1"/>
          <p:nvPr/>
        </p:nvSpPr>
        <p:spPr>
          <a:xfrm>
            <a:off x="4660692" y="5385238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59664CD-89D5-4A87-8CBA-57D399172374}"/>
              </a:ext>
            </a:extLst>
          </p:cNvPr>
          <p:cNvGrpSpPr/>
          <p:nvPr/>
        </p:nvGrpSpPr>
        <p:grpSpPr>
          <a:xfrm>
            <a:off x="715232" y="5814542"/>
            <a:ext cx="7922023" cy="1042504"/>
            <a:chOff x="793351" y="5818309"/>
            <a:chExt cx="7922023" cy="1042504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18959B9B-F416-43E7-B48C-E1068CC875F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758980-F764-48CD-8089-3904579C9AAC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1503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ぜんしん・こうたい」）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3355F6-66D3-4D13-8191-48AF2A447A70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CB715FB-3AEE-465D-8E08-AF5989BF07D4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0085006-F75A-4105-81E6-FD6731489F75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4261F3F-E509-410E-AE61-903E57EDA50A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C1A829-D2DB-4385-8E1B-EABA311A3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7" b="97090" l="0" r="100000">
                        <a14:foregroundMark x1="21303" y1="8565" x2="21303" y2="8565"/>
                        <a14:foregroundMark x1="20448" y1="2612" x2="20448" y2="2612"/>
                        <a14:foregroundMark x1="93006" y1="31878" x2="93006" y2="31878"/>
                        <a14:foregroundMark x1="82541" y1="35251" x2="94447" y2="30886"/>
                        <a14:foregroundMark x1="94447" y1="30886" x2="95569" y2="22189"/>
                        <a14:foregroundMark x1="95569" y1="22189" x2="93647" y2="16204"/>
                        <a14:foregroundMark x1="32621" y1="92460" x2="32621" y2="92460"/>
                        <a14:foregroundMark x1="36359" y1="95701" x2="36359" y2="95701"/>
                        <a14:foregroundMark x1="68980" y1="96594" x2="68980" y2="96594"/>
                        <a14:foregroundMark x1="34490" y1="97123" x2="34490" y2="97123"/>
                        <a14:backgroundMark x1="76081" y1="47917" x2="76081" y2="47917"/>
                        <a14:backgroundMark x1="56861" y1="57110" x2="56861" y2="57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66578" y="814093"/>
            <a:ext cx="3246569" cy="5240045"/>
          </a:xfrm>
          <a:prstGeom prst="rect">
            <a:avLst/>
          </a:prstGeom>
        </p:spPr>
      </p:pic>
      <p:sp>
        <p:nvSpPr>
          <p:cNvPr id="69" name="矢印: 右 68">
            <a:extLst>
              <a:ext uri="{FF2B5EF4-FFF2-40B4-BE49-F238E27FC236}">
                <a16:creationId xmlns:a16="http://schemas.microsoft.com/office/drawing/2014/main" id="{FFA5F2BA-9678-4212-862C-E4496843CD1D}"/>
              </a:ext>
            </a:extLst>
          </p:cNvPr>
          <p:cNvSpPr/>
          <p:nvPr/>
        </p:nvSpPr>
        <p:spPr>
          <a:xfrm>
            <a:off x="7311345" y="308908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0" name="矢印: 右 69">
            <a:extLst>
              <a:ext uri="{FF2B5EF4-FFF2-40B4-BE49-F238E27FC236}">
                <a16:creationId xmlns:a16="http://schemas.microsoft.com/office/drawing/2014/main" id="{3B9C2BAF-AD90-451A-B323-EF67C34ADA9C}"/>
              </a:ext>
            </a:extLst>
          </p:cNvPr>
          <p:cNvSpPr/>
          <p:nvPr/>
        </p:nvSpPr>
        <p:spPr>
          <a:xfrm flipH="1">
            <a:off x="930198" y="319204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7C5EECC-9081-4A02-8844-D36EF6AAC997}"/>
              </a:ext>
            </a:extLst>
          </p:cNvPr>
          <p:cNvSpPr txBox="1"/>
          <p:nvPr/>
        </p:nvSpPr>
        <p:spPr>
          <a:xfrm>
            <a:off x="953148" y="2431879"/>
            <a:ext cx="7152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前進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A95650F-C5C6-4244-8A02-0608EB3C18B3}"/>
              </a:ext>
            </a:extLst>
          </p:cNvPr>
          <p:cNvSpPr txBox="1"/>
          <p:nvPr/>
        </p:nvSpPr>
        <p:spPr>
          <a:xfrm>
            <a:off x="953148" y="2482044"/>
            <a:ext cx="722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B26F346-268B-450B-9D55-19D0C1B4C00C}"/>
              </a:ext>
            </a:extLst>
          </p:cNvPr>
          <p:cNvSpPr txBox="1"/>
          <p:nvPr/>
        </p:nvSpPr>
        <p:spPr>
          <a:xfrm>
            <a:off x="7222972" y="2432941"/>
            <a:ext cx="7152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後退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A812ED0-5687-4D98-AC14-F4273CC73611}"/>
              </a:ext>
            </a:extLst>
          </p:cNvPr>
          <p:cNvSpPr txBox="1"/>
          <p:nvPr/>
        </p:nvSpPr>
        <p:spPr>
          <a:xfrm>
            <a:off x="7222972" y="2483106"/>
            <a:ext cx="722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</a:p>
        </p:txBody>
      </p:sp>
    </p:spTree>
    <p:extLst>
      <p:ext uri="{BB962C8B-B14F-4D97-AF65-F5344CB8AC3E}">
        <p14:creationId xmlns:p14="http://schemas.microsoft.com/office/powerpoint/2010/main" val="5226009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296390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232168" y="398494"/>
            <a:ext cx="826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949777-CD14-4AD9-B2E2-A8BA5CBD04DB}"/>
              </a:ext>
            </a:extLst>
          </p:cNvPr>
          <p:cNvSpPr txBox="1"/>
          <p:nvPr/>
        </p:nvSpPr>
        <p:spPr>
          <a:xfrm>
            <a:off x="505406" y="1054377"/>
            <a:ext cx="76798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簡単なプログラムを作って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モーターの回転を調整しよう！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BDB2145-3DBF-41FF-8AB3-9BF1D13E4726}"/>
              </a:ext>
            </a:extLst>
          </p:cNvPr>
          <p:cNvSpPr txBox="1"/>
          <p:nvPr/>
        </p:nvSpPr>
        <p:spPr>
          <a:xfrm>
            <a:off x="2520996" y="1102361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233CB15-B222-4278-AEA9-D1CDC3D8D596}"/>
              </a:ext>
            </a:extLst>
          </p:cNvPr>
          <p:cNvSpPr txBox="1"/>
          <p:nvPr/>
        </p:nvSpPr>
        <p:spPr>
          <a:xfrm>
            <a:off x="4697611" y="1119686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C4B495C-7264-45AB-8176-02E9F7B394FE}"/>
              </a:ext>
            </a:extLst>
          </p:cNvPr>
          <p:cNvSpPr txBox="1"/>
          <p:nvPr/>
        </p:nvSpPr>
        <p:spPr>
          <a:xfrm>
            <a:off x="5315920" y="1111657"/>
            <a:ext cx="919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EAA05FA-949C-41DD-AF8A-E517873803EE}"/>
              </a:ext>
            </a:extLst>
          </p:cNvPr>
          <p:cNvSpPr txBox="1"/>
          <p:nvPr/>
        </p:nvSpPr>
        <p:spPr>
          <a:xfrm>
            <a:off x="454363" y="1119686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かんたん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9BF365D-D758-4766-8E22-FCE24241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67" y="1892553"/>
            <a:ext cx="3609975" cy="952500"/>
          </a:xfrm>
          <a:prstGeom prst="rect">
            <a:avLst/>
          </a:prstGeom>
        </p:spPr>
      </p:pic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93DAB6B2-31BF-4297-A782-360481140E64}"/>
              </a:ext>
            </a:extLst>
          </p:cNvPr>
          <p:cNvCxnSpPr>
            <a:cxnSpLocks/>
          </p:cNvCxnSpPr>
          <p:nvPr/>
        </p:nvCxnSpPr>
        <p:spPr>
          <a:xfrm>
            <a:off x="949430" y="2116664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D2F5D68-D95B-482C-B8E0-A2B7611D4405}"/>
              </a:ext>
            </a:extLst>
          </p:cNvPr>
          <p:cNvGrpSpPr/>
          <p:nvPr/>
        </p:nvGrpSpPr>
        <p:grpSpPr>
          <a:xfrm>
            <a:off x="297008" y="1869643"/>
            <a:ext cx="652422" cy="639195"/>
            <a:chOff x="179196" y="2571047"/>
            <a:chExt cx="652422" cy="639195"/>
          </a:xfrm>
        </p:grpSpPr>
        <p:sp>
          <p:nvSpPr>
            <p:cNvPr id="60" name="四角形: 角を丸くする 59">
              <a:extLst>
                <a:ext uri="{FF2B5EF4-FFF2-40B4-BE49-F238E27FC236}">
                  <a16:creationId xmlns:a16="http://schemas.microsoft.com/office/drawing/2014/main" id="{A75943B2-2FEF-4F51-96B4-E6F6DE1712DF}"/>
                </a:ext>
              </a:extLst>
            </p:cNvPr>
            <p:cNvSpPr/>
            <p:nvPr/>
          </p:nvSpPr>
          <p:spPr>
            <a:xfrm>
              <a:off x="179196" y="257104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7C36CBBF-6BCF-4AA3-9C87-8C5FEAA2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21" y="2676525"/>
              <a:ext cx="438150" cy="47625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6A0244D-5D19-446F-9E03-411B526AF484}"/>
              </a:ext>
            </a:extLst>
          </p:cNvPr>
          <p:cNvGrpSpPr/>
          <p:nvPr/>
        </p:nvGrpSpPr>
        <p:grpSpPr>
          <a:xfrm>
            <a:off x="0" y="2854982"/>
            <a:ext cx="9093725" cy="622703"/>
            <a:chOff x="902531" y="2810054"/>
            <a:chExt cx="9093725" cy="622703"/>
          </a:xfrm>
        </p:grpSpPr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A92F178A-C6A0-45B7-86D3-6EEAB3377304}"/>
                </a:ext>
              </a:extLst>
            </p:cNvPr>
            <p:cNvSpPr txBox="1"/>
            <p:nvPr/>
          </p:nvSpPr>
          <p:spPr>
            <a:xfrm>
              <a:off x="902531" y="2810054"/>
              <a:ext cx="90937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　　　　を選び、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M1,M2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ともに「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に変更する。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36855469-8C1B-4643-A0A1-18B84664DA27}"/>
                </a:ext>
              </a:extLst>
            </p:cNvPr>
            <p:cNvSpPr txBox="1"/>
            <p:nvPr/>
          </p:nvSpPr>
          <p:spPr>
            <a:xfrm>
              <a:off x="1069667" y="2864946"/>
              <a:ext cx="552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7C11E10D-48DA-4717-8877-01A575C147E1}"/>
                </a:ext>
              </a:extLst>
            </p:cNvPr>
            <p:cNvSpPr txBox="1"/>
            <p:nvPr/>
          </p:nvSpPr>
          <p:spPr>
            <a:xfrm>
              <a:off x="5438730" y="287483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E64429E-E5C0-4E3E-9448-D25F487E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3630" y="2937414"/>
              <a:ext cx="3010161" cy="495343"/>
            </a:xfrm>
            <a:prstGeom prst="rect">
              <a:avLst/>
            </a:prstGeom>
          </p:spPr>
        </p:pic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E6A4AAE-EF89-4A44-91C3-6FC721415F13}"/>
                </a:ext>
              </a:extLst>
            </p:cNvPr>
            <p:cNvSpPr txBox="1"/>
            <p:nvPr/>
          </p:nvSpPr>
          <p:spPr>
            <a:xfrm>
              <a:off x="8549048" y="2882702"/>
              <a:ext cx="7710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C70AC8C-6D30-4470-BCAD-62F9D62B9903}"/>
              </a:ext>
            </a:extLst>
          </p:cNvPr>
          <p:cNvGrpSpPr/>
          <p:nvPr/>
        </p:nvGrpSpPr>
        <p:grpSpPr>
          <a:xfrm>
            <a:off x="952" y="3424620"/>
            <a:ext cx="8714423" cy="611527"/>
            <a:chOff x="891215" y="4005910"/>
            <a:chExt cx="8714423" cy="611527"/>
          </a:xfrm>
        </p:grpSpPr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54383A91-B903-4EC4-878B-C9F648710083}"/>
                </a:ext>
              </a:extLst>
            </p:cNvPr>
            <p:cNvSpPr txBox="1"/>
            <p:nvPr/>
          </p:nvSpPr>
          <p:spPr>
            <a:xfrm>
              <a:off x="891215" y="4005910"/>
              <a:ext cx="871442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　を選び、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M1,M2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ともに「逆転」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に変更する。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073987A8-4429-4507-9E96-DC7E48C4ED8A}"/>
                </a:ext>
              </a:extLst>
            </p:cNvPr>
            <p:cNvSpPr txBox="1"/>
            <p:nvPr/>
          </p:nvSpPr>
          <p:spPr>
            <a:xfrm>
              <a:off x="1058351" y="4060802"/>
              <a:ext cx="552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A9368BCF-E049-4E88-B4ED-C85E3224ACA7}"/>
                </a:ext>
              </a:extLst>
            </p:cNvPr>
            <p:cNvSpPr txBox="1"/>
            <p:nvPr/>
          </p:nvSpPr>
          <p:spPr>
            <a:xfrm>
              <a:off x="4746806" y="407015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9789D409-FF55-4980-8B09-CCC31B04B8ED}"/>
                </a:ext>
              </a:extLst>
            </p:cNvPr>
            <p:cNvSpPr txBox="1"/>
            <p:nvPr/>
          </p:nvSpPr>
          <p:spPr>
            <a:xfrm>
              <a:off x="8006477" y="4078557"/>
              <a:ext cx="7710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C4439FC-F441-40EA-9BC1-8A3BC7681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2948" y="4144956"/>
              <a:ext cx="2316681" cy="472481"/>
            </a:xfrm>
            <a:prstGeom prst="rect">
              <a:avLst/>
            </a:prstGeom>
          </p:spPr>
        </p:pic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3656CEA7-B898-4226-AB28-C0410BABA404}"/>
                </a:ext>
              </a:extLst>
            </p:cNvPr>
            <p:cNvSpPr txBox="1"/>
            <p:nvPr/>
          </p:nvSpPr>
          <p:spPr>
            <a:xfrm>
              <a:off x="7060227" y="4074862"/>
              <a:ext cx="91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9FF0E88-F2D6-4CCE-9A04-471850CFFB35}"/>
              </a:ext>
            </a:extLst>
          </p:cNvPr>
          <p:cNvGrpSpPr/>
          <p:nvPr/>
        </p:nvGrpSpPr>
        <p:grpSpPr>
          <a:xfrm>
            <a:off x="1219679" y="3927870"/>
            <a:ext cx="6707374" cy="2405844"/>
            <a:chOff x="2520996" y="2030108"/>
            <a:chExt cx="6707374" cy="2405844"/>
          </a:xfrm>
        </p:grpSpPr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7C3BB940-045F-4546-8284-1A428E66F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47" b="97090" l="0" r="100000">
                          <a14:foregroundMark x1="21303" y1="8565" x2="21303" y2="8565"/>
                          <a14:foregroundMark x1="20448" y1="2612" x2="20448" y2="2612"/>
                          <a14:foregroundMark x1="93006" y1="31878" x2="93006" y2="31878"/>
                          <a14:foregroundMark x1="82541" y1="35251" x2="94447" y2="30886"/>
                          <a14:foregroundMark x1="94447" y1="30886" x2="95569" y2="22189"/>
                          <a14:foregroundMark x1="95569" y1="22189" x2="93647" y2="16204"/>
                          <a14:foregroundMark x1="32621" y1="92460" x2="32621" y2="92460"/>
                          <a14:foregroundMark x1="36359" y1="95701" x2="36359" y2="95701"/>
                          <a14:foregroundMark x1="68980" y1="96594" x2="68980" y2="96594"/>
                          <a14:foregroundMark x1="34490" y1="97123" x2="34490" y2="97123"/>
                          <a14:backgroundMark x1="76081" y1="47917" x2="76081" y2="47917"/>
                          <a14:backgroundMark x1="56861" y1="57110" x2="56861" y2="57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00387" y="1291483"/>
              <a:ext cx="2405844" cy="3883094"/>
            </a:xfrm>
            <a:prstGeom prst="rect">
              <a:avLst/>
            </a:prstGeom>
          </p:spPr>
        </p:pic>
        <p:sp>
          <p:nvSpPr>
            <p:cNvPr id="94" name="矢印: 右 93">
              <a:extLst>
                <a:ext uri="{FF2B5EF4-FFF2-40B4-BE49-F238E27FC236}">
                  <a16:creationId xmlns:a16="http://schemas.microsoft.com/office/drawing/2014/main" id="{DB4E7D66-2FA0-4649-9921-CA8AC617A5A0}"/>
                </a:ext>
              </a:extLst>
            </p:cNvPr>
            <p:cNvSpPr/>
            <p:nvPr/>
          </p:nvSpPr>
          <p:spPr>
            <a:xfrm>
              <a:off x="8206727" y="2804912"/>
              <a:ext cx="404219" cy="410978"/>
            </a:xfrm>
            <a:prstGeom prst="rightArrow">
              <a:avLst/>
            </a:prstGeom>
            <a:solidFill>
              <a:srgbClr val="85D4E7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矢印: 右 99">
              <a:extLst>
                <a:ext uri="{FF2B5EF4-FFF2-40B4-BE49-F238E27FC236}">
                  <a16:creationId xmlns:a16="http://schemas.microsoft.com/office/drawing/2014/main" id="{5CECF825-10DE-4601-8209-B0188B2F5C67}"/>
                </a:ext>
              </a:extLst>
            </p:cNvPr>
            <p:cNvSpPr/>
            <p:nvPr/>
          </p:nvSpPr>
          <p:spPr>
            <a:xfrm flipH="1">
              <a:off x="3557580" y="2839846"/>
              <a:ext cx="404219" cy="410978"/>
            </a:xfrm>
            <a:prstGeom prst="rightArrow">
              <a:avLst/>
            </a:prstGeom>
            <a:solidFill>
              <a:srgbClr val="85D4E7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5EE7BF24-7682-49F6-B8FB-F7ACA0A3D0B7}"/>
                </a:ext>
              </a:extLst>
            </p:cNvPr>
            <p:cNvSpPr txBox="1"/>
            <p:nvPr/>
          </p:nvSpPr>
          <p:spPr>
            <a:xfrm>
              <a:off x="2520996" y="3352205"/>
              <a:ext cx="1682187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モーターの回転</a:t>
              </a:r>
              <a:endParaRPr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逆転</a:t>
              </a:r>
              <a:endPara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D8D70644-7C69-450A-BB94-0FC1E464741D}"/>
                </a:ext>
              </a:extLst>
            </p:cNvPr>
            <p:cNvSpPr txBox="1"/>
            <p:nvPr/>
          </p:nvSpPr>
          <p:spPr>
            <a:xfrm>
              <a:off x="7532575" y="3352205"/>
              <a:ext cx="1682187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モーターの回転</a:t>
              </a:r>
              <a:endParaRPr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正転</a:t>
              </a:r>
              <a:endPara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47B5DA3C-A086-465C-9EB4-54593ED9058C}"/>
                </a:ext>
              </a:extLst>
            </p:cNvPr>
            <p:cNvSpPr txBox="1"/>
            <p:nvPr/>
          </p:nvSpPr>
          <p:spPr>
            <a:xfrm>
              <a:off x="3504427" y="3395940"/>
              <a:ext cx="6003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23D7A9AB-560E-4755-8393-630643F214E7}"/>
                </a:ext>
              </a:extLst>
            </p:cNvPr>
            <p:cNvSpPr txBox="1"/>
            <p:nvPr/>
          </p:nvSpPr>
          <p:spPr>
            <a:xfrm>
              <a:off x="8503532" y="3395940"/>
              <a:ext cx="6003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77F33E69-56CB-4854-9B19-8AD61FDFD22F}"/>
                </a:ext>
              </a:extLst>
            </p:cNvPr>
            <p:cNvSpPr txBox="1"/>
            <p:nvPr/>
          </p:nvSpPr>
          <p:spPr>
            <a:xfrm>
              <a:off x="8627988" y="3824195"/>
              <a:ext cx="6003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EA9801E8-0BB5-4CD3-89E3-B8CDDF49598A}"/>
                </a:ext>
              </a:extLst>
            </p:cNvPr>
            <p:cNvSpPr txBox="1"/>
            <p:nvPr/>
          </p:nvSpPr>
          <p:spPr>
            <a:xfrm>
              <a:off x="3566571" y="3836936"/>
              <a:ext cx="7055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FEE9944-BA7B-4CA6-8CA9-C8C79682675D}"/>
              </a:ext>
            </a:extLst>
          </p:cNvPr>
          <p:cNvGrpSpPr/>
          <p:nvPr/>
        </p:nvGrpSpPr>
        <p:grpSpPr>
          <a:xfrm>
            <a:off x="2284714" y="6309142"/>
            <a:ext cx="4480681" cy="523221"/>
            <a:chOff x="1476236" y="6263757"/>
            <a:chExt cx="4480681" cy="523221"/>
          </a:xfrm>
        </p:grpSpPr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483540BA-39E5-4A85-94DA-FE500FA8E0C7}"/>
                </a:ext>
              </a:extLst>
            </p:cNvPr>
            <p:cNvSpPr/>
            <p:nvPr/>
          </p:nvSpPr>
          <p:spPr>
            <a:xfrm>
              <a:off x="1476236" y="6282742"/>
              <a:ext cx="4480680" cy="50423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68288909-F046-434B-A980-833C39483E9A}"/>
                </a:ext>
              </a:extLst>
            </p:cNvPr>
            <p:cNvSpPr txBox="1"/>
            <p:nvPr/>
          </p:nvSpPr>
          <p:spPr>
            <a:xfrm>
              <a:off x="1476237" y="6263757"/>
              <a:ext cx="4480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ブロックをクリックして実行してみよう！</a:t>
              </a: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C6BD042E-5713-4793-A18F-8E8383392C55}"/>
                </a:ext>
              </a:extLst>
            </p:cNvPr>
            <p:cNvSpPr txBox="1"/>
            <p:nvPr/>
          </p:nvSpPr>
          <p:spPr>
            <a:xfrm>
              <a:off x="3940986" y="631185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846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F2DDF19-4EBA-45A2-A9AB-F1B8F52C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811" y="3804879"/>
            <a:ext cx="3638550" cy="5905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296390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232168" y="398494"/>
            <a:ext cx="826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07BD0577-5AE9-434D-A416-0FE85BC7A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07" r="97769">
                        <a14:foregroundMark x1="97822" y1="57330" x2="97822" y2="57330"/>
                        <a14:foregroundMark x1="70971" y1="89659" x2="70971" y2="89659"/>
                        <a14:foregroundMark x1="61654" y1="87273" x2="80971" y2="86875"/>
                        <a14:foregroundMark x1="80971" y1="86875" x2="81234" y2="86648"/>
                        <a14:foregroundMark x1="62467" y1="12841" x2="73596" y2="5284"/>
                        <a14:foregroundMark x1="73596" y1="5284" x2="80971" y2="9261"/>
                        <a14:foregroundMark x1="80971" y1="9261" x2="80971" y2="9545"/>
                        <a14:foregroundMark x1="3307" y1="64432" x2="7953" y2="54659"/>
                        <a14:foregroundMark x1="77953" y1="60852" x2="90289" y2="54034"/>
                        <a14:backgroundMark x1="57953" y1="86989" x2="59239" y2="99943"/>
                        <a14:backgroundMark x1="42887" y1="21989" x2="49186" y2="1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47083">
            <a:off x="-219824" y="1692079"/>
            <a:ext cx="2573052" cy="1188553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7E7E03F-23F9-4785-AD9A-B566862862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07" r="97769">
                        <a14:foregroundMark x1="97822" y1="57330" x2="97822" y2="57330"/>
                        <a14:foregroundMark x1="70971" y1="89659" x2="70971" y2="89659"/>
                        <a14:foregroundMark x1="61654" y1="87273" x2="80971" y2="86875"/>
                        <a14:foregroundMark x1="80971" y1="86875" x2="81234" y2="86648"/>
                        <a14:foregroundMark x1="62467" y1="12841" x2="73596" y2="5284"/>
                        <a14:foregroundMark x1="73596" y1="5284" x2="80971" y2="9261"/>
                        <a14:foregroundMark x1="80971" y1="9261" x2="80971" y2="9545"/>
                        <a14:foregroundMark x1="3307" y1="64432" x2="7953" y2="54659"/>
                        <a14:foregroundMark x1="77953" y1="60852" x2="90289" y2="54034"/>
                        <a14:backgroundMark x1="57953" y1="86989" x2="59239" y2="99943"/>
                        <a14:backgroundMark x1="42887" y1="21989" x2="49186" y2="1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863708">
            <a:off x="-74329" y="4296400"/>
            <a:ext cx="2573052" cy="1188553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A755159-A5F5-4E49-A888-5E155D6D8849}"/>
              </a:ext>
            </a:extLst>
          </p:cNvPr>
          <p:cNvSpPr txBox="1"/>
          <p:nvPr/>
        </p:nvSpPr>
        <p:spPr>
          <a:xfrm>
            <a:off x="2402427" y="1053937"/>
            <a:ext cx="22467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左側に曲がるとき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3BD426A-18C4-41B5-9590-ECFB4F5C5A62}"/>
              </a:ext>
            </a:extLst>
          </p:cNvPr>
          <p:cNvSpPr txBox="1"/>
          <p:nvPr/>
        </p:nvSpPr>
        <p:spPr>
          <a:xfrm>
            <a:off x="3118069" y="1109944"/>
            <a:ext cx="35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650676F-B4B4-4C48-9234-5F83E75CDE2E}"/>
              </a:ext>
            </a:extLst>
          </p:cNvPr>
          <p:cNvSpPr txBox="1"/>
          <p:nvPr/>
        </p:nvSpPr>
        <p:spPr>
          <a:xfrm>
            <a:off x="2284786" y="1108828"/>
            <a:ext cx="902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AD08C3-222D-4499-8052-5E7A1CF4F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811" y="1656527"/>
            <a:ext cx="3648075" cy="581025"/>
          </a:xfrm>
          <a:prstGeom prst="rect">
            <a:avLst/>
          </a:prstGeom>
        </p:spPr>
      </p:pic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89B181A4-B109-4FAA-A90D-A9C90F0AAE6F}"/>
              </a:ext>
            </a:extLst>
          </p:cNvPr>
          <p:cNvSpPr/>
          <p:nvPr/>
        </p:nvSpPr>
        <p:spPr>
          <a:xfrm>
            <a:off x="4317883" y="1709752"/>
            <a:ext cx="1193576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CE2A5B2-AB7C-4D5A-88A8-74436C962BA1}"/>
              </a:ext>
            </a:extLst>
          </p:cNvPr>
          <p:cNvSpPr txBox="1"/>
          <p:nvPr/>
        </p:nvSpPr>
        <p:spPr>
          <a:xfrm>
            <a:off x="3640927" y="2199194"/>
            <a:ext cx="465969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（左側のモーター）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数値を小さくします（速度を遅くする）。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9C43AC0-F151-42B7-8D83-FD24C82B1070}"/>
              </a:ext>
            </a:extLst>
          </p:cNvPr>
          <p:cNvSpPr txBox="1"/>
          <p:nvPr/>
        </p:nvSpPr>
        <p:spPr>
          <a:xfrm>
            <a:off x="3663999" y="2805728"/>
            <a:ext cx="613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すうち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8DD6F84-F71A-4127-88E4-09E173F44041}"/>
              </a:ext>
            </a:extLst>
          </p:cNvPr>
          <p:cNvSpPr txBox="1"/>
          <p:nvPr/>
        </p:nvSpPr>
        <p:spPr>
          <a:xfrm>
            <a:off x="4269058" y="2805728"/>
            <a:ext cx="501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D56E020-F389-48F6-B8A8-B7AF1C4C3EA1}"/>
              </a:ext>
            </a:extLst>
          </p:cNvPr>
          <p:cNvSpPr txBox="1"/>
          <p:nvPr/>
        </p:nvSpPr>
        <p:spPr>
          <a:xfrm>
            <a:off x="2402427" y="3227798"/>
            <a:ext cx="22467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側に曲がるとき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0D0905A-6FE3-4F60-BFF5-30A8E7799EC8}"/>
              </a:ext>
            </a:extLst>
          </p:cNvPr>
          <p:cNvSpPr txBox="1"/>
          <p:nvPr/>
        </p:nvSpPr>
        <p:spPr>
          <a:xfrm>
            <a:off x="3118069" y="3283805"/>
            <a:ext cx="35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BC27F587-1D43-4176-A6D2-34D90DE135EB}"/>
              </a:ext>
            </a:extLst>
          </p:cNvPr>
          <p:cNvSpPr txBox="1"/>
          <p:nvPr/>
        </p:nvSpPr>
        <p:spPr>
          <a:xfrm>
            <a:off x="2284786" y="3282689"/>
            <a:ext cx="902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9" name="四角形: 角を丸くする 78">
            <a:extLst>
              <a:ext uri="{FF2B5EF4-FFF2-40B4-BE49-F238E27FC236}">
                <a16:creationId xmlns:a16="http://schemas.microsoft.com/office/drawing/2014/main" id="{AA4E3575-8956-4F8B-8CB4-574B34EEA98C}"/>
              </a:ext>
            </a:extLst>
          </p:cNvPr>
          <p:cNvSpPr/>
          <p:nvPr/>
        </p:nvSpPr>
        <p:spPr>
          <a:xfrm>
            <a:off x="5442832" y="3904832"/>
            <a:ext cx="1162975" cy="34585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191AB58A-A4AA-46EF-9D97-1EF349D0D958}"/>
              </a:ext>
            </a:extLst>
          </p:cNvPr>
          <p:cNvSpPr txBox="1"/>
          <p:nvPr/>
        </p:nvSpPr>
        <p:spPr>
          <a:xfrm>
            <a:off x="3640928" y="4373055"/>
            <a:ext cx="476445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（右側のモーター）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数値を小さくします（速度を遅くする）。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4" name="図 93">
            <a:extLst>
              <a:ext uri="{FF2B5EF4-FFF2-40B4-BE49-F238E27FC236}">
                <a16:creationId xmlns:a16="http://schemas.microsoft.com/office/drawing/2014/main" id="{08B62E20-D652-4C74-9962-F1BF3955B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61" y="5167104"/>
            <a:ext cx="907752" cy="1446600"/>
          </a:xfrm>
          <a:prstGeom prst="rect">
            <a:avLst/>
          </a:prstGeom>
        </p:spPr>
      </p:pic>
      <p:sp>
        <p:nvSpPr>
          <p:cNvPr id="100" name="吹き出し: 角を丸めた四角形 99">
            <a:extLst>
              <a:ext uri="{FF2B5EF4-FFF2-40B4-BE49-F238E27FC236}">
                <a16:creationId xmlns:a16="http://schemas.microsoft.com/office/drawing/2014/main" id="{50B0C317-66F0-4FD3-AD25-CC1B8EA4CA64}"/>
              </a:ext>
            </a:extLst>
          </p:cNvPr>
          <p:cNvSpPr/>
          <p:nvPr/>
        </p:nvSpPr>
        <p:spPr>
          <a:xfrm>
            <a:off x="1672557" y="5502559"/>
            <a:ext cx="5952562" cy="1208223"/>
          </a:xfrm>
          <a:prstGeom prst="wedgeRoundRectCallout">
            <a:avLst>
              <a:gd name="adj1" fmla="val 53870"/>
              <a:gd name="adj2" fmla="val -20761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F8C2CC1-861F-4494-B602-A372E7948954}"/>
              </a:ext>
            </a:extLst>
          </p:cNvPr>
          <p:cNvGrpSpPr/>
          <p:nvPr/>
        </p:nvGrpSpPr>
        <p:grpSpPr>
          <a:xfrm>
            <a:off x="1666825" y="5582552"/>
            <a:ext cx="6058436" cy="1071057"/>
            <a:chOff x="2059512" y="5698706"/>
            <a:chExt cx="6058436" cy="1071057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1153BAF1-9E61-4B97-8441-66D8E8BA440B}"/>
                </a:ext>
              </a:extLst>
            </p:cNvPr>
            <p:cNvSpPr txBox="1"/>
            <p:nvPr/>
          </p:nvSpPr>
          <p:spPr>
            <a:xfrm>
              <a:off x="2059512" y="5734864"/>
              <a:ext cx="6058436" cy="103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止めるときは　　　　　　　　　　　　　　　　　　　　　の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ブロックをクリックしよう！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キミのロボットで測定した結果を使って、プログラミングを進めよう！　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6659D43B-BCA8-43A0-81BF-EC0D11556116}"/>
                </a:ext>
              </a:extLst>
            </p:cNvPr>
            <p:cNvSpPr txBox="1"/>
            <p:nvPr/>
          </p:nvSpPr>
          <p:spPr>
            <a:xfrm>
              <a:off x="2088055" y="5698706"/>
              <a:ext cx="318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1461BF1F-8F73-4997-B9DA-43FD20EF3D34}"/>
                </a:ext>
              </a:extLst>
            </p:cNvPr>
            <p:cNvSpPr txBox="1"/>
            <p:nvPr/>
          </p:nvSpPr>
          <p:spPr>
            <a:xfrm>
              <a:off x="3412860" y="6342523"/>
              <a:ext cx="6454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そくてい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9A17E53-BA94-40C8-BF89-C5563658F4B3}"/>
                </a:ext>
              </a:extLst>
            </p:cNvPr>
            <p:cNvSpPr txBox="1"/>
            <p:nvPr/>
          </p:nvSpPr>
          <p:spPr>
            <a:xfrm>
              <a:off x="4696043" y="6342523"/>
              <a:ext cx="4332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FD812EE3-B12D-4F0D-B9B1-49AD104E3EB7}"/>
                </a:ext>
              </a:extLst>
            </p:cNvPr>
            <p:cNvSpPr txBox="1"/>
            <p:nvPr/>
          </p:nvSpPr>
          <p:spPr>
            <a:xfrm>
              <a:off x="6835023" y="6342523"/>
              <a:ext cx="4332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すす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8CBCD20-7FE8-44ED-9713-2CBA80B85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2168" y="5743070"/>
              <a:ext cx="3642676" cy="457240"/>
            </a:xfrm>
            <a:prstGeom prst="rect">
              <a:avLst/>
            </a:prstGeom>
          </p:spPr>
        </p:pic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DEE43A1D-3E1A-4A99-9225-C37187C86512}"/>
                </a:ext>
              </a:extLst>
            </p:cNvPr>
            <p:cNvSpPr txBox="1"/>
            <p:nvPr/>
          </p:nvSpPr>
          <p:spPr>
            <a:xfrm>
              <a:off x="4139969" y="6342523"/>
              <a:ext cx="6454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D3276EB-01BF-41A8-B7D4-A060625C0D87}"/>
              </a:ext>
            </a:extLst>
          </p:cNvPr>
          <p:cNvSpPr txBox="1"/>
          <p:nvPr/>
        </p:nvSpPr>
        <p:spPr>
          <a:xfrm>
            <a:off x="4117502" y="2283070"/>
            <a:ext cx="836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44488F0-9AF2-4220-AB15-93BC519CAF0D}"/>
              </a:ext>
            </a:extLst>
          </p:cNvPr>
          <p:cNvSpPr txBox="1"/>
          <p:nvPr/>
        </p:nvSpPr>
        <p:spPr>
          <a:xfrm>
            <a:off x="5922447" y="2805728"/>
            <a:ext cx="613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BC03911-116D-4E87-A692-D5DAE584BA46}"/>
              </a:ext>
            </a:extLst>
          </p:cNvPr>
          <p:cNvSpPr txBox="1"/>
          <p:nvPr/>
        </p:nvSpPr>
        <p:spPr>
          <a:xfrm>
            <a:off x="6593338" y="2805728"/>
            <a:ext cx="501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おそ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41DF53-15F9-46C5-8A76-CFDDD76BD8F8}"/>
              </a:ext>
            </a:extLst>
          </p:cNvPr>
          <p:cNvSpPr txBox="1"/>
          <p:nvPr/>
        </p:nvSpPr>
        <p:spPr>
          <a:xfrm>
            <a:off x="3649886" y="5001046"/>
            <a:ext cx="613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すうち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5E2CB65-30AE-4E1F-8F5F-F458E91022F7}"/>
              </a:ext>
            </a:extLst>
          </p:cNvPr>
          <p:cNvSpPr txBox="1"/>
          <p:nvPr/>
        </p:nvSpPr>
        <p:spPr>
          <a:xfrm>
            <a:off x="4254945" y="5001046"/>
            <a:ext cx="501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E58C0BC-D228-4654-A4D3-13AA8F19E80C}"/>
              </a:ext>
            </a:extLst>
          </p:cNvPr>
          <p:cNvSpPr txBox="1"/>
          <p:nvPr/>
        </p:nvSpPr>
        <p:spPr>
          <a:xfrm>
            <a:off x="5908334" y="5001046"/>
            <a:ext cx="613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92102AB-E640-41D9-8D7B-B10139E72712}"/>
              </a:ext>
            </a:extLst>
          </p:cNvPr>
          <p:cNvSpPr txBox="1"/>
          <p:nvPr/>
        </p:nvSpPr>
        <p:spPr>
          <a:xfrm>
            <a:off x="6579225" y="5001046"/>
            <a:ext cx="501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おそ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7BDD871-246D-4A45-80A9-4EA3D9D3DF1E}"/>
              </a:ext>
            </a:extLst>
          </p:cNvPr>
          <p:cNvSpPr txBox="1"/>
          <p:nvPr/>
        </p:nvSpPr>
        <p:spPr>
          <a:xfrm>
            <a:off x="4136125" y="4447708"/>
            <a:ext cx="799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15336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C56B04A-AC1A-42E7-927B-05B35715EF15}"/>
              </a:ext>
            </a:extLst>
          </p:cNvPr>
          <p:cNvSpPr txBox="1"/>
          <p:nvPr/>
        </p:nvSpPr>
        <p:spPr>
          <a:xfrm>
            <a:off x="5402028" y="1263506"/>
            <a:ext cx="33635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奥側に傾ける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前進する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CF09AB-F6F7-4046-AE59-239BF8F378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4317" y="1221055"/>
            <a:ext cx="1837947" cy="20391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2DA605-155C-46A3-9D61-54560642E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5628" y="1321637"/>
            <a:ext cx="2669967" cy="26699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FB751C-F813-4300-B1F9-478A0F652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5628" y="4064959"/>
            <a:ext cx="2669967" cy="2669967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222FBA5-234D-4E8C-8F3C-16BD6587C388}"/>
              </a:ext>
            </a:extLst>
          </p:cNvPr>
          <p:cNvCxnSpPr>
            <a:cxnSpLocks/>
          </p:cNvCxnSpPr>
          <p:nvPr/>
        </p:nvCxnSpPr>
        <p:spPr>
          <a:xfrm flipV="1">
            <a:off x="2212847" y="2240612"/>
            <a:ext cx="33278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15E3B61A-4BCD-4414-8710-C3FD8805AB48}"/>
              </a:ext>
            </a:extLst>
          </p:cNvPr>
          <p:cNvCxnSpPr>
            <a:stCxn id="4" idx="3"/>
            <a:endCxn id="9" idx="2"/>
          </p:cNvCxnSpPr>
          <p:nvPr/>
        </p:nvCxnSpPr>
        <p:spPr>
          <a:xfrm rot="16200000" flipH="1">
            <a:off x="749280" y="3603595"/>
            <a:ext cx="2240358" cy="1352337"/>
          </a:xfrm>
          <a:prstGeom prst="bentConnector2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図 44">
            <a:extLst>
              <a:ext uri="{FF2B5EF4-FFF2-40B4-BE49-F238E27FC236}">
                <a16:creationId xmlns:a16="http://schemas.microsoft.com/office/drawing/2014/main" id="{A3EAD0BC-226F-4EAE-856B-4042778DB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7" b="97090" l="0" r="100000">
                        <a14:foregroundMark x1="21303" y1="8565" x2="21303" y2="8565"/>
                        <a14:foregroundMark x1="20448" y1="2612" x2="20448" y2="2612"/>
                        <a14:foregroundMark x1="93006" y1="31878" x2="93006" y2="31878"/>
                        <a14:foregroundMark x1="82541" y1="35251" x2="94447" y2="30886"/>
                        <a14:foregroundMark x1="94447" y1="30886" x2="95569" y2="22189"/>
                        <a14:foregroundMark x1="95569" y1="22189" x2="93647" y2="16204"/>
                        <a14:foregroundMark x1="32621" y1="92460" x2="32621" y2="92460"/>
                        <a14:foregroundMark x1="36359" y1="95701" x2="36359" y2="95701"/>
                        <a14:foregroundMark x1="68980" y1="96594" x2="68980" y2="96594"/>
                        <a14:foregroundMark x1="34490" y1="97123" x2="34490" y2="97123"/>
                        <a14:backgroundMark x1="76081" y1="47917" x2="76081" y2="47917"/>
                        <a14:backgroundMark x1="56861" y1="57110" x2="56861" y2="57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91281" y="1640255"/>
            <a:ext cx="1875122" cy="3026495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2A0647C-1657-47A1-BEBA-79819C3CAFF3}"/>
              </a:ext>
            </a:extLst>
          </p:cNvPr>
          <p:cNvSpPr txBox="1"/>
          <p:nvPr/>
        </p:nvSpPr>
        <p:spPr>
          <a:xfrm>
            <a:off x="7390911" y="1322108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D4026C4-E291-4076-A7C2-AFC43443981B}"/>
              </a:ext>
            </a:extLst>
          </p:cNvPr>
          <p:cNvSpPr txBox="1"/>
          <p:nvPr/>
        </p:nvSpPr>
        <p:spPr>
          <a:xfrm>
            <a:off x="5321997" y="1314366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おくがわ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CCF4ED0-B5D2-45B0-BEBD-5D7B7C1438D0}"/>
              </a:ext>
            </a:extLst>
          </p:cNvPr>
          <p:cNvSpPr txBox="1"/>
          <p:nvPr/>
        </p:nvSpPr>
        <p:spPr>
          <a:xfrm>
            <a:off x="5886079" y="1314366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9F7CCF9E-3623-4DCE-8A78-DA1247D7666B}"/>
              </a:ext>
            </a:extLst>
          </p:cNvPr>
          <p:cNvGrpSpPr/>
          <p:nvPr/>
        </p:nvGrpSpPr>
        <p:grpSpPr>
          <a:xfrm>
            <a:off x="8475010" y="3709767"/>
            <a:ext cx="484294" cy="133361"/>
            <a:chOff x="8170766" y="5869620"/>
            <a:chExt cx="720000" cy="198268"/>
          </a:xfrm>
        </p:grpSpPr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D6D29947-382B-4850-9B32-55246E215AB5}"/>
                </a:ext>
              </a:extLst>
            </p:cNvPr>
            <p:cNvCxnSpPr/>
            <p:nvPr/>
          </p:nvCxnSpPr>
          <p:spPr>
            <a:xfrm>
              <a:off x="8170766" y="5869620"/>
              <a:ext cx="432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A0E3C31A-8869-4661-8235-B074BF1F9C76}"/>
                </a:ext>
              </a:extLst>
            </p:cNvPr>
            <p:cNvCxnSpPr/>
            <p:nvPr/>
          </p:nvCxnSpPr>
          <p:spPr>
            <a:xfrm>
              <a:off x="8170766" y="5968754"/>
              <a:ext cx="576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D4047DC2-1042-4D87-919D-338CDD0FC0E7}"/>
                </a:ext>
              </a:extLst>
            </p:cNvPr>
            <p:cNvCxnSpPr/>
            <p:nvPr/>
          </p:nvCxnSpPr>
          <p:spPr>
            <a:xfrm>
              <a:off x="8170766" y="6067888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矢印: 右 67">
            <a:extLst>
              <a:ext uri="{FF2B5EF4-FFF2-40B4-BE49-F238E27FC236}">
                <a16:creationId xmlns:a16="http://schemas.microsoft.com/office/drawing/2014/main" id="{2D4DFD3B-20C7-4976-823D-6113E3F6EA8E}"/>
              </a:ext>
            </a:extLst>
          </p:cNvPr>
          <p:cNvSpPr/>
          <p:nvPr/>
        </p:nvSpPr>
        <p:spPr>
          <a:xfrm flipH="1">
            <a:off x="6595443" y="1880457"/>
            <a:ext cx="398873" cy="405542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5" name="円弧 74">
            <a:extLst>
              <a:ext uri="{FF2B5EF4-FFF2-40B4-BE49-F238E27FC236}">
                <a16:creationId xmlns:a16="http://schemas.microsoft.com/office/drawing/2014/main" id="{7C302785-A16F-4004-AA67-77F66E5B94CF}"/>
              </a:ext>
            </a:extLst>
          </p:cNvPr>
          <p:cNvSpPr/>
          <p:nvPr/>
        </p:nvSpPr>
        <p:spPr>
          <a:xfrm flipH="1" flipV="1">
            <a:off x="2175332" y="4418430"/>
            <a:ext cx="2316496" cy="2316496"/>
          </a:xfrm>
          <a:prstGeom prst="arc">
            <a:avLst>
              <a:gd name="adj1" fmla="val 6694998"/>
              <a:gd name="adj2" fmla="val 13808084"/>
            </a:avLst>
          </a:prstGeom>
          <a:ln w="34925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77" name="円弧 76">
            <a:extLst>
              <a:ext uri="{FF2B5EF4-FFF2-40B4-BE49-F238E27FC236}">
                <a16:creationId xmlns:a16="http://schemas.microsoft.com/office/drawing/2014/main" id="{FB261C16-9A7C-4F62-B073-54324890D9B0}"/>
              </a:ext>
            </a:extLst>
          </p:cNvPr>
          <p:cNvSpPr/>
          <p:nvPr/>
        </p:nvSpPr>
        <p:spPr>
          <a:xfrm flipH="1" flipV="1">
            <a:off x="2160348" y="1927273"/>
            <a:ext cx="2316496" cy="2316496"/>
          </a:xfrm>
          <a:prstGeom prst="arc">
            <a:avLst>
              <a:gd name="adj1" fmla="val 3844350"/>
              <a:gd name="adj2" fmla="val 11941311"/>
            </a:avLst>
          </a:prstGeom>
          <a:ln w="34925">
            <a:solidFill>
              <a:srgbClr val="FFC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44D81B2-37C3-4C16-BC07-DAE508DAF57B}"/>
              </a:ext>
            </a:extLst>
          </p:cNvPr>
          <p:cNvSpPr txBox="1"/>
          <p:nvPr/>
        </p:nvSpPr>
        <p:spPr>
          <a:xfrm>
            <a:off x="5458886" y="4080509"/>
            <a:ext cx="33255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手前側に傾ける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後退する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E8BDD1EA-2307-4632-9F7A-D3DA69F3E1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7" b="97090" l="0" r="100000">
                        <a14:foregroundMark x1="21303" y1="8565" x2="21303" y2="8565"/>
                        <a14:foregroundMark x1="20448" y1="2612" x2="20448" y2="2612"/>
                        <a14:foregroundMark x1="93006" y1="31878" x2="93006" y2="31878"/>
                        <a14:foregroundMark x1="82541" y1="35251" x2="94447" y2="30886"/>
                        <a14:foregroundMark x1="94447" y1="30886" x2="95569" y2="22189"/>
                        <a14:foregroundMark x1="95569" y1="22189" x2="93647" y2="16204"/>
                        <a14:foregroundMark x1="32621" y1="92460" x2="32621" y2="92460"/>
                        <a14:foregroundMark x1="36359" y1="95701" x2="36359" y2="95701"/>
                        <a14:foregroundMark x1="68980" y1="96594" x2="68980" y2="96594"/>
                        <a14:foregroundMark x1="34490" y1="97123" x2="34490" y2="97123"/>
                        <a14:backgroundMark x1="76081" y1="47917" x2="76081" y2="47917"/>
                        <a14:backgroundMark x1="56861" y1="57110" x2="56861" y2="57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33608" y="4223476"/>
            <a:ext cx="1875122" cy="3026495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61D525F7-30D0-431C-BC3F-C38A679CE186}"/>
              </a:ext>
            </a:extLst>
          </p:cNvPr>
          <p:cNvSpPr txBox="1"/>
          <p:nvPr/>
        </p:nvSpPr>
        <p:spPr>
          <a:xfrm>
            <a:off x="7447769" y="4139111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49B465B-64C3-44DA-9A32-513995F3CC81}"/>
              </a:ext>
            </a:extLst>
          </p:cNvPr>
          <p:cNvSpPr txBox="1"/>
          <p:nvPr/>
        </p:nvSpPr>
        <p:spPr>
          <a:xfrm>
            <a:off x="5378855" y="4131369"/>
            <a:ext cx="108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てまえがわ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DC217E61-4C32-4A50-AC95-BB34380CE8CF}"/>
              </a:ext>
            </a:extLst>
          </p:cNvPr>
          <p:cNvSpPr txBox="1"/>
          <p:nvPr/>
        </p:nvSpPr>
        <p:spPr>
          <a:xfrm>
            <a:off x="6208819" y="4131369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23976745-CD4E-40A6-9722-EAC70BAC21ED}"/>
              </a:ext>
            </a:extLst>
          </p:cNvPr>
          <p:cNvGrpSpPr/>
          <p:nvPr/>
        </p:nvGrpSpPr>
        <p:grpSpPr>
          <a:xfrm flipH="1">
            <a:off x="5287704" y="6228774"/>
            <a:ext cx="484294" cy="133361"/>
            <a:chOff x="8170766" y="5869620"/>
            <a:chExt cx="720000" cy="198268"/>
          </a:xfrm>
        </p:grpSpPr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D2382B72-8F81-4A97-91C4-73FF27812229}"/>
                </a:ext>
              </a:extLst>
            </p:cNvPr>
            <p:cNvCxnSpPr/>
            <p:nvPr/>
          </p:nvCxnSpPr>
          <p:spPr>
            <a:xfrm>
              <a:off x="8170766" y="5869620"/>
              <a:ext cx="432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84E480FB-D755-4128-A5F0-731F2C4BF8A6}"/>
                </a:ext>
              </a:extLst>
            </p:cNvPr>
            <p:cNvCxnSpPr/>
            <p:nvPr/>
          </p:nvCxnSpPr>
          <p:spPr>
            <a:xfrm>
              <a:off x="8170766" y="5968754"/>
              <a:ext cx="576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96F96DAD-7A5D-41D4-B23E-F7A57655962D}"/>
                </a:ext>
              </a:extLst>
            </p:cNvPr>
            <p:cNvCxnSpPr/>
            <p:nvPr/>
          </p:nvCxnSpPr>
          <p:spPr>
            <a:xfrm>
              <a:off x="8170766" y="6067888"/>
              <a:ext cx="72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矢印: 右 86">
            <a:extLst>
              <a:ext uri="{FF2B5EF4-FFF2-40B4-BE49-F238E27FC236}">
                <a16:creationId xmlns:a16="http://schemas.microsoft.com/office/drawing/2014/main" id="{E11AA182-B321-44FB-BA04-79A8817002F6}"/>
              </a:ext>
            </a:extLst>
          </p:cNvPr>
          <p:cNvSpPr/>
          <p:nvPr/>
        </p:nvSpPr>
        <p:spPr>
          <a:xfrm>
            <a:off x="6769231" y="4596391"/>
            <a:ext cx="398873" cy="405542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03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06AA90-DEC0-496C-A30D-52D918AE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223" y="1962150"/>
            <a:ext cx="2783334" cy="452732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20AF65-1511-45D8-BE4F-92905B988B4B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コントローラーの角度を変え、センサーボードの値を確認します。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72CE9DE-420E-447E-8E74-796196F44609}"/>
              </a:ext>
            </a:extLst>
          </p:cNvPr>
          <p:cNvSpPr txBox="1"/>
          <p:nvPr/>
        </p:nvSpPr>
        <p:spPr>
          <a:xfrm>
            <a:off x="5940880" y="1140050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5BBF1D-9391-4E83-A7CA-B63B07362DEE}"/>
              </a:ext>
            </a:extLst>
          </p:cNvPr>
          <p:cNvSpPr txBox="1"/>
          <p:nvPr/>
        </p:nvSpPr>
        <p:spPr>
          <a:xfrm>
            <a:off x="5432846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95BF5E-8281-48CC-B32C-79C5288133B2}"/>
              </a:ext>
            </a:extLst>
          </p:cNvPr>
          <p:cNvSpPr txBox="1"/>
          <p:nvPr/>
        </p:nvSpPr>
        <p:spPr>
          <a:xfrm>
            <a:off x="2290912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2030F33-1E7F-41F4-9466-BBCC3CABC24F}"/>
              </a:ext>
            </a:extLst>
          </p:cNvPr>
          <p:cNvSpPr txBox="1"/>
          <p:nvPr/>
        </p:nvSpPr>
        <p:spPr>
          <a:xfrm>
            <a:off x="3010979" y="1140050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B1CB5F-69A4-4960-BC35-0521C74B305B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①奥側に傾けたとき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E3A059-2216-4713-9BB6-8CF28D9398FF}"/>
              </a:ext>
            </a:extLst>
          </p:cNvPr>
          <p:cNvSpPr/>
          <p:nvPr/>
        </p:nvSpPr>
        <p:spPr>
          <a:xfrm>
            <a:off x="5400627" y="5388083"/>
            <a:ext cx="2615910" cy="9949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60000E-FED8-4B8C-A7EB-CF141C331632}"/>
              </a:ext>
            </a:extLst>
          </p:cNvPr>
          <p:cNvSpPr txBox="1"/>
          <p:nvPr/>
        </p:nvSpPr>
        <p:spPr>
          <a:xfrm>
            <a:off x="631911" y="1684876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おくがわ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DC944-C160-48FA-A98B-7D502A18A980}"/>
              </a:ext>
            </a:extLst>
          </p:cNvPr>
          <p:cNvSpPr txBox="1"/>
          <p:nvPr/>
        </p:nvSpPr>
        <p:spPr>
          <a:xfrm>
            <a:off x="1336705" y="1684876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4B50DAB-5A1F-48EA-B765-833309038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2637" y="2269503"/>
            <a:ext cx="3942218" cy="3942218"/>
          </a:xfrm>
          <a:prstGeom prst="rect">
            <a:avLst/>
          </a:prstGeom>
        </p:spPr>
      </p:pic>
      <p:sp>
        <p:nvSpPr>
          <p:cNvPr id="28" name="円弧 27">
            <a:extLst>
              <a:ext uri="{FF2B5EF4-FFF2-40B4-BE49-F238E27FC236}">
                <a16:creationId xmlns:a16="http://schemas.microsoft.com/office/drawing/2014/main" id="{D6A6A28D-5D3B-464E-AE00-7DFD7C93579D}"/>
              </a:ext>
            </a:extLst>
          </p:cNvPr>
          <p:cNvSpPr/>
          <p:nvPr/>
        </p:nvSpPr>
        <p:spPr>
          <a:xfrm flipH="1" flipV="1">
            <a:off x="507357" y="2875138"/>
            <a:ext cx="3420317" cy="3420317"/>
          </a:xfrm>
          <a:prstGeom prst="arc">
            <a:avLst>
              <a:gd name="adj1" fmla="val 3844350"/>
              <a:gd name="adj2" fmla="val 11941311"/>
            </a:avLst>
          </a:prstGeom>
          <a:ln w="34925">
            <a:solidFill>
              <a:srgbClr val="FFC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399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A1AB18-0C3A-4835-BA43-49F4B09A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99" y="1931097"/>
            <a:ext cx="2773966" cy="452732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B1CB5F-69A4-4960-BC35-0521C74B305B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②手前側に傾けたとき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E3A059-2216-4713-9BB6-8CF28D9398FF}"/>
              </a:ext>
            </a:extLst>
          </p:cNvPr>
          <p:cNvSpPr/>
          <p:nvPr/>
        </p:nvSpPr>
        <p:spPr>
          <a:xfrm>
            <a:off x="5400627" y="5388083"/>
            <a:ext cx="2615910" cy="9949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60000E-FED8-4B8C-A7EB-CF141C331632}"/>
              </a:ext>
            </a:extLst>
          </p:cNvPr>
          <p:cNvSpPr txBox="1"/>
          <p:nvPr/>
        </p:nvSpPr>
        <p:spPr>
          <a:xfrm>
            <a:off x="756199" y="1667120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てまえがわ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DC944-C160-48FA-A98B-7D502A18A980}"/>
              </a:ext>
            </a:extLst>
          </p:cNvPr>
          <p:cNvSpPr txBox="1"/>
          <p:nvPr/>
        </p:nvSpPr>
        <p:spPr>
          <a:xfrm>
            <a:off x="1549772" y="1658242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4B50DAB-5A1F-48EA-B765-833309038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637" y="2269503"/>
            <a:ext cx="3942218" cy="3942218"/>
          </a:xfrm>
          <a:prstGeom prst="rect">
            <a:avLst/>
          </a:prstGeom>
        </p:spPr>
      </p:pic>
      <p:sp>
        <p:nvSpPr>
          <p:cNvPr id="28" name="円弧 27">
            <a:extLst>
              <a:ext uri="{FF2B5EF4-FFF2-40B4-BE49-F238E27FC236}">
                <a16:creationId xmlns:a16="http://schemas.microsoft.com/office/drawing/2014/main" id="{D6A6A28D-5D3B-464E-AE00-7DFD7C93579D}"/>
              </a:ext>
            </a:extLst>
          </p:cNvPr>
          <p:cNvSpPr/>
          <p:nvPr/>
        </p:nvSpPr>
        <p:spPr>
          <a:xfrm rot="5400000" flipV="1">
            <a:off x="507357" y="2875138"/>
            <a:ext cx="3420317" cy="3420317"/>
          </a:xfrm>
          <a:prstGeom prst="arc">
            <a:avLst>
              <a:gd name="adj1" fmla="val 3844350"/>
              <a:gd name="adj2" fmla="val 11941311"/>
            </a:avLst>
          </a:prstGeom>
          <a:ln w="34925">
            <a:solidFill>
              <a:srgbClr val="FFC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6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026DF22-6FE1-431A-8842-B081B2FF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1998022"/>
            <a:ext cx="1423644" cy="142364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4" y="2046393"/>
            <a:ext cx="2384365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703D81A-BB2A-4954-8521-823642E4A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3517248"/>
            <a:ext cx="1423644" cy="142364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07B0153-740E-4069-AEAF-676657323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5053140"/>
            <a:ext cx="1431525" cy="143152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D726D62-7379-4577-A0EC-9EC2C38361F0}"/>
              </a:ext>
            </a:extLst>
          </p:cNvPr>
          <p:cNvSpPr txBox="1"/>
          <p:nvPr/>
        </p:nvSpPr>
        <p:spPr>
          <a:xfrm>
            <a:off x="3406835" y="3565619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98EC96-B922-41A9-9018-557340923637}"/>
              </a:ext>
            </a:extLst>
          </p:cNvPr>
          <p:cNvSpPr txBox="1"/>
          <p:nvPr/>
        </p:nvSpPr>
        <p:spPr>
          <a:xfrm>
            <a:off x="6320190" y="381808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17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95CF4DA-E792-4DB5-879B-8E4801855853}"/>
              </a:ext>
            </a:extLst>
          </p:cNvPr>
          <p:cNvSpPr txBox="1"/>
          <p:nvPr/>
        </p:nvSpPr>
        <p:spPr>
          <a:xfrm>
            <a:off x="4610058" y="4145176"/>
            <a:ext cx="654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BDE67E1-5F3E-4861-8599-B4D0D7A3BC72}"/>
              </a:ext>
            </a:extLst>
          </p:cNvPr>
          <p:cNvSpPr txBox="1"/>
          <p:nvPr/>
        </p:nvSpPr>
        <p:spPr>
          <a:xfrm>
            <a:off x="6320190" y="533822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DAFE6CF-2C11-487B-8C6B-52784B1346F5}"/>
              </a:ext>
            </a:extLst>
          </p:cNvPr>
          <p:cNvSpPr txBox="1"/>
          <p:nvPr/>
        </p:nvSpPr>
        <p:spPr>
          <a:xfrm>
            <a:off x="4599016" y="2627354"/>
            <a:ext cx="500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104601-AE97-4AFD-B01D-6B44435DB1E7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B51955A-8349-41C4-8827-B5D09833FFE2}"/>
              </a:ext>
            </a:extLst>
          </p:cNvPr>
          <p:cNvSpPr txBox="1"/>
          <p:nvPr/>
        </p:nvSpPr>
        <p:spPr>
          <a:xfrm>
            <a:off x="4605318" y="5697016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7811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>
            <a:extLst>
              <a:ext uri="{FF2B5EF4-FFF2-40B4-BE49-F238E27FC236}">
                <a16:creationId xmlns:a16="http://schemas.microsoft.com/office/drawing/2014/main" id="{C683EFC1-ECBE-42C3-8857-BEFBDD7B8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317" y="1418556"/>
            <a:ext cx="2490371" cy="406447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8B0EAA3-193E-4402-A449-EC393A75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74" y="1451161"/>
            <a:ext cx="2490371" cy="405079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539523-DF20-4D44-A3EF-14EC0C503BE7}"/>
              </a:ext>
            </a:extLst>
          </p:cNvPr>
          <p:cNvSpPr/>
          <p:nvPr/>
        </p:nvSpPr>
        <p:spPr>
          <a:xfrm>
            <a:off x="1942006" y="4560460"/>
            <a:ext cx="5283320" cy="25088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D2C5A5-F939-4723-AA63-84FF49B892A8}"/>
              </a:ext>
            </a:extLst>
          </p:cNvPr>
          <p:cNvSpPr txBox="1"/>
          <p:nvPr/>
        </p:nvSpPr>
        <p:spPr>
          <a:xfrm>
            <a:off x="2509642" y="950354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①奥側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0A4F91-2723-464B-811F-AEB224FD93BE}"/>
              </a:ext>
            </a:extLst>
          </p:cNvPr>
          <p:cNvSpPr txBox="1"/>
          <p:nvPr/>
        </p:nvSpPr>
        <p:spPr>
          <a:xfrm>
            <a:off x="2616439" y="1020744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おくがわ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3730A2-DAFF-4249-84D2-608F0638658E}"/>
              </a:ext>
            </a:extLst>
          </p:cNvPr>
          <p:cNvSpPr txBox="1"/>
          <p:nvPr/>
        </p:nvSpPr>
        <p:spPr>
          <a:xfrm>
            <a:off x="5316410" y="965111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②手前側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5C27B54-0CFF-4999-B980-53A94DC7A590}"/>
              </a:ext>
            </a:extLst>
          </p:cNvPr>
          <p:cNvSpPr txBox="1"/>
          <p:nvPr/>
        </p:nvSpPr>
        <p:spPr>
          <a:xfrm>
            <a:off x="5550024" y="1020744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てまえがわ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3E93FA9-1B66-473A-A47F-4B7844523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0" y="5406501"/>
            <a:ext cx="836096" cy="141649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6FB78B-6180-4784-A5A8-5C40B1450B5B}"/>
              </a:ext>
            </a:extLst>
          </p:cNvPr>
          <p:cNvSpPr txBox="1"/>
          <p:nvPr/>
        </p:nvSpPr>
        <p:spPr>
          <a:xfrm>
            <a:off x="2001079" y="5592143"/>
            <a:ext cx="588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kumimoji="1" lang="en-US" altLang="ja-JP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の値が大きく変わるね！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この値を使えば、どちらに傾いているか判断できそうだね！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D998586-B102-4B7D-9AF8-BB90D61FD5E6}"/>
              </a:ext>
            </a:extLst>
          </p:cNvPr>
          <p:cNvSpPr txBox="1"/>
          <p:nvPr/>
        </p:nvSpPr>
        <p:spPr>
          <a:xfrm>
            <a:off x="4813457" y="5634776"/>
            <a:ext cx="320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5B7148-8AD2-4210-A63D-539142E1A8B9}"/>
              </a:ext>
            </a:extLst>
          </p:cNvPr>
          <p:cNvSpPr txBox="1"/>
          <p:nvPr/>
        </p:nvSpPr>
        <p:spPr>
          <a:xfrm>
            <a:off x="2039509" y="5634776"/>
            <a:ext cx="73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9227AEE-8EDD-476F-8D8B-0A2CA0A00435}"/>
              </a:ext>
            </a:extLst>
          </p:cNvPr>
          <p:cNvSpPr txBox="1"/>
          <p:nvPr/>
        </p:nvSpPr>
        <p:spPr>
          <a:xfrm>
            <a:off x="4149451" y="5634776"/>
            <a:ext cx="440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C28E0A9-C419-41B1-9874-9F1B981BDC6D}"/>
              </a:ext>
            </a:extLst>
          </p:cNvPr>
          <p:cNvSpPr txBox="1"/>
          <p:nvPr/>
        </p:nvSpPr>
        <p:spPr>
          <a:xfrm>
            <a:off x="3664260" y="5634776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B5E8F2C-6014-4629-8415-84704B94F31E}"/>
              </a:ext>
            </a:extLst>
          </p:cNvPr>
          <p:cNvSpPr txBox="1"/>
          <p:nvPr/>
        </p:nvSpPr>
        <p:spPr>
          <a:xfrm>
            <a:off x="2334829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790A672-6566-4CF7-AF67-B8F840610266}"/>
              </a:ext>
            </a:extLst>
          </p:cNvPr>
          <p:cNvSpPr txBox="1"/>
          <p:nvPr/>
        </p:nvSpPr>
        <p:spPr>
          <a:xfrm>
            <a:off x="2769830" y="6131251"/>
            <a:ext cx="451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4F6E5D-0157-434D-AB11-C6F3F1555C9B}"/>
              </a:ext>
            </a:extLst>
          </p:cNvPr>
          <p:cNvSpPr txBox="1"/>
          <p:nvPr/>
        </p:nvSpPr>
        <p:spPr>
          <a:xfrm>
            <a:off x="4327325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9716D5D-6BE5-4875-B300-5FE1390869A1}"/>
              </a:ext>
            </a:extLst>
          </p:cNvPr>
          <p:cNvSpPr txBox="1"/>
          <p:nvPr/>
        </p:nvSpPr>
        <p:spPr>
          <a:xfrm>
            <a:off x="5615287" y="6131251"/>
            <a:ext cx="670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C403260D-944E-4951-8F79-32FD11D65FC8}"/>
              </a:ext>
            </a:extLst>
          </p:cNvPr>
          <p:cNvSpPr/>
          <p:nvPr/>
        </p:nvSpPr>
        <p:spPr>
          <a:xfrm>
            <a:off x="1873365" y="5580732"/>
            <a:ext cx="6009761" cy="1101038"/>
          </a:xfrm>
          <a:prstGeom prst="wedgeRoundRectCallout">
            <a:avLst>
              <a:gd name="adj1" fmla="val -55184"/>
              <a:gd name="adj2" fmla="val -5083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FF70E22-0B47-4632-A817-20B1DF1C8380}"/>
              </a:ext>
            </a:extLst>
          </p:cNvPr>
          <p:cNvSpPr/>
          <p:nvPr/>
        </p:nvSpPr>
        <p:spPr>
          <a:xfrm>
            <a:off x="1854032" y="1949770"/>
            <a:ext cx="5412656" cy="259593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17696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A4E28B9-5A0D-4833-A4B7-6B1C4036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85" y="3912217"/>
            <a:ext cx="3429000" cy="15430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F8AE8F-249F-4A10-97F7-0D9CB7CF0CCA}"/>
              </a:ext>
            </a:extLst>
          </p:cNvPr>
          <p:cNvSpPr txBox="1"/>
          <p:nvPr/>
        </p:nvSpPr>
        <p:spPr>
          <a:xfrm>
            <a:off x="168055" y="1028826"/>
            <a:ext cx="4270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クレーン車の移動（前進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後退）</a:t>
            </a: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0D1351-DEE2-49FD-8FB2-F64EB46B6BCE}"/>
              </a:ext>
            </a:extLst>
          </p:cNvPr>
          <p:cNvSpPr txBox="1"/>
          <p:nvPr/>
        </p:nvSpPr>
        <p:spPr>
          <a:xfrm>
            <a:off x="1725104" y="110045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047C50-4EF5-4C6B-8489-68F4D26804AB}"/>
              </a:ext>
            </a:extLst>
          </p:cNvPr>
          <p:cNvSpPr txBox="1"/>
          <p:nvPr/>
        </p:nvSpPr>
        <p:spPr>
          <a:xfrm>
            <a:off x="1024643" y="1435945"/>
            <a:ext cx="64592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とき 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前進する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0.4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　 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停止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endParaRPr lang="en-US" altLang="ja-JP" b="1" i="0" u="sng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の値が</a:t>
            </a:r>
            <a:r>
              <a:rPr lang="en-US" altLang="ja-JP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-0.4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より小さい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とき　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i="0" u="sng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後退する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828F566-F3BA-49F8-A31A-6498B2BE567C}"/>
              </a:ext>
            </a:extLst>
          </p:cNvPr>
          <p:cNvSpPr txBox="1"/>
          <p:nvPr/>
        </p:nvSpPr>
        <p:spPr>
          <a:xfrm flipH="1">
            <a:off x="1020471" y="1501849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CACE01-6758-430C-A507-2A3EAEEB168C}"/>
              </a:ext>
            </a:extLst>
          </p:cNvPr>
          <p:cNvSpPr txBox="1"/>
          <p:nvPr/>
        </p:nvSpPr>
        <p:spPr>
          <a:xfrm>
            <a:off x="5934706" y="1508542"/>
            <a:ext cx="748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5A788D-C52F-44D4-8CFA-C15168DACA81}"/>
              </a:ext>
            </a:extLst>
          </p:cNvPr>
          <p:cNvGrpSpPr/>
          <p:nvPr/>
        </p:nvGrpSpPr>
        <p:grpSpPr>
          <a:xfrm>
            <a:off x="168055" y="3786114"/>
            <a:ext cx="652422" cy="639195"/>
            <a:chOff x="303415" y="2322618"/>
            <a:chExt cx="652422" cy="639195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0CDB92F-BA74-4C8F-AD30-CF068D00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E50436A-7F12-406B-AC40-C6C5B672136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22637EA-8182-41BF-8E6A-A5DB1E656924}"/>
              </a:ext>
            </a:extLst>
          </p:cNvPr>
          <p:cNvCxnSpPr>
            <a:cxnSpLocks/>
          </p:cNvCxnSpPr>
          <p:nvPr/>
        </p:nvCxnSpPr>
        <p:spPr>
          <a:xfrm>
            <a:off x="841428" y="4092443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07E22CC-48E2-4281-BD38-2B9E7FD57C40}"/>
              </a:ext>
            </a:extLst>
          </p:cNvPr>
          <p:cNvGrpSpPr/>
          <p:nvPr/>
        </p:nvGrpSpPr>
        <p:grpSpPr>
          <a:xfrm>
            <a:off x="2011558" y="3146919"/>
            <a:ext cx="652422" cy="639195"/>
            <a:chOff x="1474370" y="1416177"/>
            <a:chExt cx="652422" cy="639195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3E45BCAF-E13E-4F8A-B07C-4AB39374B03C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966C0A-FF06-4D27-9C02-88C28DED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C7700FA-A379-4F6A-BAEF-779481035734}"/>
              </a:ext>
            </a:extLst>
          </p:cNvPr>
          <p:cNvGrpSpPr/>
          <p:nvPr/>
        </p:nvGrpSpPr>
        <p:grpSpPr>
          <a:xfrm>
            <a:off x="3270252" y="3155833"/>
            <a:ext cx="652422" cy="639195"/>
            <a:chOff x="2525677" y="1416176"/>
            <a:chExt cx="652422" cy="639195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DAE010BA-D526-44CC-AF3F-7B7D62187A42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900FC72-EA9F-4426-B9CC-88F1FB5C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8398C79-904D-4CD6-884E-B4E61FD65590}"/>
              </a:ext>
            </a:extLst>
          </p:cNvPr>
          <p:cNvCxnSpPr>
            <a:cxnSpLocks/>
          </p:cNvCxnSpPr>
          <p:nvPr/>
        </p:nvCxnSpPr>
        <p:spPr>
          <a:xfrm>
            <a:off x="3596463" y="3778310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8281D4A-15FD-489B-85CD-3636ADA44465}"/>
              </a:ext>
            </a:extLst>
          </p:cNvPr>
          <p:cNvCxnSpPr>
            <a:cxnSpLocks/>
          </p:cNvCxnSpPr>
          <p:nvPr/>
        </p:nvCxnSpPr>
        <p:spPr>
          <a:xfrm>
            <a:off x="2337769" y="3778310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036C97A-4C7C-4F53-BD30-9B9D6B0E9C85}"/>
              </a:ext>
            </a:extLst>
          </p:cNvPr>
          <p:cNvGrpSpPr/>
          <p:nvPr/>
        </p:nvGrpSpPr>
        <p:grpSpPr>
          <a:xfrm>
            <a:off x="4708148" y="3976117"/>
            <a:ext cx="3712852" cy="1158340"/>
            <a:chOff x="4655054" y="3029546"/>
            <a:chExt cx="3712852" cy="115834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016F425-0ECE-4340-99FA-59DC4EC76A3A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B1A0F7A-5AEB-4AA8-B1A2-F4F9B6C33EA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3EF05F2-F1B8-4C6E-9C7B-302F23FCDB71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1B25B352-A9DC-4284-97D9-5D6F65E3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22F2397-D55B-4DE1-8F96-EFAEBC2BF417}"/>
              </a:ext>
            </a:extLst>
          </p:cNvPr>
          <p:cNvSpPr txBox="1"/>
          <p:nvPr/>
        </p:nvSpPr>
        <p:spPr>
          <a:xfrm>
            <a:off x="2390706" y="1102422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606D84B-FAB4-49C2-B4B1-5BDB3A951FCA}"/>
              </a:ext>
            </a:extLst>
          </p:cNvPr>
          <p:cNvSpPr txBox="1"/>
          <p:nvPr/>
        </p:nvSpPr>
        <p:spPr>
          <a:xfrm>
            <a:off x="3040990" y="1095671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CA00D66-D93E-4CB6-8D70-577779716CD6}"/>
              </a:ext>
            </a:extLst>
          </p:cNvPr>
          <p:cNvSpPr txBox="1"/>
          <p:nvPr/>
        </p:nvSpPr>
        <p:spPr>
          <a:xfrm>
            <a:off x="1306918" y="1095670"/>
            <a:ext cx="445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2CED2A7-E3D0-41C9-82AF-7B428FE286E9}"/>
              </a:ext>
            </a:extLst>
          </p:cNvPr>
          <p:cNvSpPr txBox="1"/>
          <p:nvPr/>
        </p:nvSpPr>
        <p:spPr>
          <a:xfrm>
            <a:off x="2946071" y="1512861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F4FF2BF-FC04-4305-AAD2-8295FADD439E}"/>
              </a:ext>
            </a:extLst>
          </p:cNvPr>
          <p:cNvSpPr txBox="1"/>
          <p:nvPr/>
        </p:nvSpPr>
        <p:spPr>
          <a:xfrm>
            <a:off x="4266684" y="1506345"/>
            <a:ext cx="446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F9BEE0D-9EAF-4D8C-B6C7-A6DC0A5479B6}"/>
              </a:ext>
            </a:extLst>
          </p:cNvPr>
          <p:cNvSpPr txBox="1"/>
          <p:nvPr/>
        </p:nvSpPr>
        <p:spPr>
          <a:xfrm flipH="1">
            <a:off x="1020471" y="2061739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104BE65-A6BD-4BDE-8A0C-653B5A0CE7CE}"/>
              </a:ext>
            </a:extLst>
          </p:cNvPr>
          <p:cNvSpPr txBox="1"/>
          <p:nvPr/>
        </p:nvSpPr>
        <p:spPr>
          <a:xfrm>
            <a:off x="5952463" y="2068432"/>
            <a:ext cx="709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ていし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C9CE444-3F44-4956-9D37-A1170DF0F0CC}"/>
              </a:ext>
            </a:extLst>
          </p:cNvPr>
          <p:cNvSpPr txBox="1"/>
          <p:nvPr/>
        </p:nvSpPr>
        <p:spPr>
          <a:xfrm>
            <a:off x="2946071" y="2072751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3F963EC-ECB6-4C0E-81F1-1BACA489B957}"/>
              </a:ext>
            </a:extLst>
          </p:cNvPr>
          <p:cNvGrpSpPr/>
          <p:nvPr/>
        </p:nvGrpSpPr>
        <p:grpSpPr>
          <a:xfrm>
            <a:off x="877416" y="5352110"/>
            <a:ext cx="8005375" cy="1131079"/>
            <a:chOff x="854539" y="4922995"/>
            <a:chExt cx="8005375" cy="1131079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6AFF2A7-310D-4797-B63C-EDF7DB8F28E1}"/>
                </a:ext>
              </a:extLst>
            </p:cNvPr>
            <p:cNvSpPr txBox="1"/>
            <p:nvPr/>
          </p:nvSpPr>
          <p:spPr>
            <a:xfrm>
              <a:off x="854539" y="4922995"/>
              <a:ext cx="800537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7F4DE71-023B-498E-A3C8-0919E52D803A}"/>
                </a:ext>
              </a:extLst>
            </p:cNvPr>
            <p:cNvSpPr txBox="1"/>
            <p:nvPr/>
          </p:nvSpPr>
          <p:spPr>
            <a:xfrm>
              <a:off x="997594" y="498588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6E40824-9E8C-4CDF-906A-C1AA2C4070F3}"/>
                </a:ext>
              </a:extLst>
            </p:cNvPr>
            <p:cNvSpPr txBox="1"/>
            <p:nvPr/>
          </p:nvSpPr>
          <p:spPr>
            <a:xfrm>
              <a:off x="3539097" y="499513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CADAA63-23FD-446E-840D-348D097B6E1C}"/>
                </a:ext>
              </a:extLst>
            </p:cNvPr>
            <p:cNvSpPr txBox="1"/>
            <p:nvPr/>
          </p:nvSpPr>
          <p:spPr>
            <a:xfrm>
              <a:off x="4224157" y="552819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65CE1CC-BB7F-494B-AA07-DF1A4151E80B}"/>
                </a:ext>
              </a:extLst>
            </p:cNvPr>
            <p:cNvSpPr txBox="1"/>
            <p:nvPr/>
          </p:nvSpPr>
          <p:spPr>
            <a:xfrm>
              <a:off x="1024443" y="5539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818222-5B73-47F5-A68C-D613E57134A2}"/>
                </a:ext>
              </a:extLst>
            </p:cNvPr>
            <p:cNvSpPr txBox="1"/>
            <p:nvPr/>
          </p:nvSpPr>
          <p:spPr>
            <a:xfrm>
              <a:off x="7980525" y="5533892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2B938E6-3166-47D6-AE65-3939AD08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5238" y="5118240"/>
              <a:ext cx="1013548" cy="33530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C06D29F-59D9-4C82-ABA6-B93594CF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4099" y="5639710"/>
              <a:ext cx="1386960" cy="358171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54E3E41-B118-4EEB-B816-13A271C9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13053" y="5639710"/>
              <a:ext cx="2080440" cy="403895"/>
            </a:xfrm>
            <a:prstGeom prst="rect">
              <a:avLst/>
            </a:prstGeom>
          </p:spPr>
        </p:pic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9C824B5-B88B-4225-AA9E-B8CF83FB1E42}"/>
              </a:ext>
            </a:extLst>
          </p:cNvPr>
          <p:cNvSpPr txBox="1"/>
          <p:nvPr/>
        </p:nvSpPr>
        <p:spPr>
          <a:xfrm flipH="1">
            <a:off x="1038228" y="2611817"/>
            <a:ext cx="773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92D0413-6C83-4AE7-8B3D-594D20189375}"/>
              </a:ext>
            </a:extLst>
          </p:cNvPr>
          <p:cNvSpPr txBox="1"/>
          <p:nvPr/>
        </p:nvSpPr>
        <p:spPr>
          <a:xfrm>
            <a:off x="5952463" y="2618510"/>
            <a:ext cx="748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8B16BDB-450B-469E-A48A-529421D6CF00}"/>
              </a:ext>
            </a:extLst>
          </p:cNvPr>
          <p:cNvSpPr txBox="1"/>
          <p:nvPr/>
        </p:nvSpPr>
        <p:spPr>
          <a:xfrm>
            <a:off x="2963828" y="2622829"/>
            <a:ext cx="573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8CC7E33-57FB-4718-9990-EBBDB3A02C5C}"/>
              </a:ext>
            </a:extLst>
          </p:cNvPr>
          <p:cNvSpPr txBox="1"/>
          <p:nvPr/>
        </p:nvSpPr>
        <p:spPr>
          <a:xfrm>
            <a:off x="4390974" y="2616313"/>
            <a:ext cx="446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6913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3E8CF2-627A-4C5E-A6D3-97532B39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34" y="1829577"/>
            <a:ext cx="3438525" cy="17240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1D5C9A98-00DF-400E-944C-46A2577C9FA3}"/>
              </a:ext>
            </a:extLst>
          </p:cNvPr>
          <p:cNvCxnSpPr>
            <a:cxnSpLocks/>
          </p:cNvCxnSpPr>
          <p:nvPr/>
        </p:nvCxnSpPr>
        <p:spPr>
          <a:xfrm>
            <a:off x="1301159" y="2561443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DAC71645-7A5A-4A62-87DE-30D18AB5149F}"/>
              </a:ext>
            </a:extLst>
          </p:cNvPr>
          <p:cNvGrpSpPr/>
          <p:nvPr/>
        </p:nvGrpSpPr>
        <p:grpSpPr>
          <a:xfrm>
            <a:off x="648737" y="2314422"/>
            <a:ext cx="652422" cy="639195"/>
            <a:chOff x="179196" y="2571047"/>
            <a:chExt cx="652422" cy="639195"/>
          </a:xfrm>
        </p:grpSpPr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FE477F43-78C9-418F-BD03-C62DEA37B50A}"/>
                </a:ext>
              </a:extLst>
            </p:cNvPr>
            <p:cNvSpPr/>
            <p:nvPr/>
          </p:nvSpPr>
          <p:spPr>
            <a:xfrm>
              <a:off x="179196" y="257104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10260725-0ACA-4BA5-93D0-7691525D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21" y="2676525"/>
              <a:ext cx="438150" cy="476250"/>
            </a:xfrm>
            <a:prstGeom prst="rect">
              <a:avLst/>
            </a:prstGeom>
          </p:spPr>
        </p:pic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B2CFC248-25B7-4C48-90B7-80A71C6A5179}"/>
              </a:ext>
            </a:extLst>
          </p:cNvPr>
          <p:cNvSpPr txBox="1"/>
          <p:nvPr/>
        </p:nvSpPr>
        <p:spPr>
          <a:xfrm>
            <a:off x="635914" y="1094953"/>
            <a:ext cx="7020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条件に合わせ、ブロックを設定する。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6C26286-76FB-40F9-A432-9A5745797FDC}"/>
              </a:ext>
            </a:extLst>
          </p:cNvPr>
          <p:cNvSpPr txBox="1"/>
          <p:nvPr/>
        </p:nvSpPr>
        <p:spPr>
          <a:xfrm>
            <a:off x="519858" y="1161728"/>
            <a:ext cx="869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じょうけん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3D84C4-5195-4FF3-A350-7719912DD52D}"/>
              </a:ext>
            </a:extLst>
          </p:cNvPr>
          <p:cNvSpPr txBox="1"/>
          <p:nvPr/>
        </p:nvSpPr>
        <p:spPr>
          <a:xfrm>
            <a:off x="3321157" y="1137272"/>
            <a:ext cx="691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D362F87-BAB5-4753-B58B-41F041619B48}"/>
              </a:ext>
            </a:extLst>
          </p:cNvPr>
          <p:cNvSpPr txBox="1"/>
          <p:nvPr/>
        </p:nvSpPr>
        <p:spPr>
          <a:xfrm>
            <a:off x="1377078" y="1161728"/>
            <a:ext cx="308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67AAC43-F2AF-49A0-9F2E-784863BD5D9F}"/>
              </a:ext>
            </a:extLst>
          </p:cNvPr>
          <p:cNvGrpSpPr/>
          <p:nvPr/>
        </p:nvGrpSpPr>
        <p:grpSpPr>
          <a:xfrm>
            <a:off x="760461" y="3892997"/>
            <a:ext cx="7531283" cy="1199283"/>
            <a:chOff x="760461" y="3892997"/>
            <a:chExt cx="7531283" cy="1199283"/>
          </a:xfrm>
        </p:grpSpPr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D904AAB-56E0-4ECF-A063-1AFF717E5E4A}"/>
                </a:ext>
              </a:extLst>
            </p:cNvPr>
            <p:cNvSpPr txBox="1"/>
            <p:nvPr/>
          </p:nvSpPr>
          <p:spPr>
            <a:xfrm>
              <a:off x="760461" y="3892997"/>
              <a:ext cx="753128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一致するとき（前進する）：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を選び、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M1,M2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ともに「逆転」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C0EC13AB-D3B1-4CA8-8C25-E0F5FBAC71B6}"/>
                </a:ext>
              </a:extLst>
            </p:cNvPr>
            <p:cNvSpPr txBox="1"/>
            <p:nvPr/>
          </p:nvSpPr>
          <p:spPr>
            <a:xfrm>
              <a:off x="2309125" y="3969018"/>
              <a:ext cx="7175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E0BED59F-0234-408C-9E64-B6110C765E20}"/>
                </a:ext>
              </a:extLst>
            </p:cNvPr>
            <p:cNvSpPr txBox="1"/>
            <p:nvPr/>
          </p:nvSpPr>
          <p:spPr>
            <a:xfrm>
              <a:off x="3692326" y="451933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C4A10B51-159C-4E7C-B36B-D5C6739CCAF6}"/>
                </a:ext>
              </a:extLst>
            </p:cNvPr>
            <p:cNvSpPr txBox="1"/>
            <p:nvPr/>
          </p:nvSpPr>
          <p:spPr>
            <a:xfrm>
              <a:off x="785006" y="3961201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6BC88DB-9AA7-46F3-B928-668C7E5A6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612" y="4619799"/>
              <a:ext cx="2316681" cy="472481"/>
            </a:xfrm>
            <a:prstGeom prst="rect">
              <a:avLst/>
            </a:prstGeom>
          </p:spPr>
        </p:pic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C6C3262D-08AD-4D70-831F-EE43D981C6B4}"/>
                </a:ext>
              </a:extLst>
            </p:cNvPr>
            <p:cNvSpPr txBox="1"/>
            <p:nvPr/>
          </p:nvSpPr>
          <p:spPr>
            <a:xfrm>
              <a:off x="6040233" y="4496688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441FE0BD-F3C2-46EF-9FDA-9D334F04A55D}"/>
                </a:ext>
              </a:extLst>
            </p:cNvPr>
            <p:cNvSpPr txBox="1"/>
            <p:nvPr/>
          </p:nvSpPr>
          <p:spPr>
            <a:xfrm>
              <a:off x="6900718" y="4519330"/>
              <a:ext cx="8604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CA9F0C6-C9CF-4711-82D7-289D3F95EF5E}"/>
              </a:ext>
            </a:extLst>
          </p:cNvPr>
          <p:cNvGrpSpPr/>
          <p:nvPr/>
        </p:nvGrpSpPr>
        <p:grpSpPr>
          <a:xfrm>
            <a:off x="760461" y="5213002"/>
            <a:ext cx="7954914" cy="1131079"/>
            <a:chOff x="760461" y="5213002"/>
            <a:chExt cx="7954914" cy="1131079"/>
          </a:xfrm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6F939A6A-FD38-446C-9888-89DA75774FF4}"/>
                </a:ext>
              </a:extLst>
            </p:cNvPr>
            <p:cNvSpPr txBox="1"/>
            <p:nvPr/>
          </p:nvSpPr>
          <p:spPr>
            <a:xfrm>
              <a:off x="760461" y="5213002"/>
              <a:ext cx="795491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一致しないとき（停止または後退する）：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動きを制御するブロックを作成して入れる（次のページで作成します）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379C30E-24A7-4D72-9AA7-EC4F98F3A5BB}"/>
                </a:ext>
              </a:extLst>
            </p:cNvPr>
            <p:cNvSpPr txBox="1"/>
            <p:nvPr/>
          </p:nvSpPr>
          <p:spPr>
            <a:xfrm>
              <a:off x="2601157" y="5260417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ていし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5A22A7DC-2F1A-407C-B9F2-66BF36F9EE97}"/>
                </a:ext>
              </a:extLst>
            </p:cNvPr>
            <p:cNvSpPr txBox="1"/>
            <p:nvPr/>
          </p:nvSpPr>
          <p:spPr>
            <a:xfrm>
              <a:off x="933098" y="58190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F54049C6-57E3-448A-BBB4-668A2DC15EDF}"/>
                </a:ext>
              </a:extLst>
            </p:cNvPr>
            <p:cNvSpPr txBox="1"/>
            <p:nvPr/>
          </p:nvSpPr>
          <p:spPr>
            <a:xfrm>
              <a:off x="785006" y="5281206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C957538-7AD9-486C-BCD8-D2ACA03FF473}"/>
                </a:ext>
              </a:extLst>
            </p:cNvPr>
            <p:cNvSpPr txBox="1"/>
            <p:nvPr/>
          </p:nvSpPr>
          <p:spPr>
            <a:xfrm>
              <a:off x="3725116" y="5260416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こうたい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F159C-96B8-41EF-AAC1-1EDB0EA081D3}"/>
                </a:ext>
              </a:extLst>
            </p:cNvPr>
            <p:cNvSpPr txBox="1"/>
            <p:nvPr/>
          </p:nvSpPr>
          <p:spPr>
            <a:xfrm>
              <a:off x="1685256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A9BC370-21A6-4CDD-9617-CD1C45AD9A8D}"/>
                </a:ext>
              </a:extLst>
            </p:cNvPr>
            <p:cNvSpPr txBox="1"/>
            <p:nvPr/>
          </p:nvSpPr>
          <p:spPr>
            <a:xfrm>
              <a:off x="3725116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A7CA4A0-A750-4AFA-9295-35F00AA33F8A}"/>
                </a:ext>
              </a:extLst>
            </p:cNvPr>
            <p:cNvSpPr txBox="1"/>
            <p:nvPr/>
          </p:nvSpPr>
          <p:spPr>
            <a:xfrm>
              <a:off x="4673518" y="5819082"/>
              <a:ext cx="3213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8EADA58F-F869-4194-9B72-62AED8C27118}"/>
                </a:ext>
              </a:extLst>
            </p:cNvPr>
            <p:cNvSpPr txBox="1"/>
            <p:nvPr/>
          </p:nvSpPr>
          <p:spPr>
            <a:xfrm>
              <a:off x="5490760" y="58190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つぎ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E6284DF4-46F2-458D-81B3-3D5758BDD153}"/>
                </a:ext>
              </a:extLst>
            </p:cNvPr>
            <p:cNvSpPr txBox="1"/>
            <p:nvPr/>
          </p:nvSpPr>
          <p:spPr>
            <a:xfrm>
              <a:off x="6900718" y="5819082"/>
              <a:ext cx="692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9002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E8ECE11-B035-4726-9382-4D7846D3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50" y="1850497"/>
            <a:ext cx="4800600" cy="19240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5A788D-C52F-44D4-8CFA-C15168DACA81}"/>
              </a:ext>
            </a:extLst>
          </p:cNvPr>
          <p:cNvGrpSpPr/>
          <p:nvPr/>
        </p:nvGrpSpPr>
        <p:grpSpPr>
          <a:xfrm>
            <a:off x="177370" y="1734460"/>
            <a:ext cx="652422" cy="639195"/>
            <a:chOff x="303415" y="2322618"/>
            <a:chExt cx="652422" cy="639195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0CDB92F-BA74-4C8F-AD30-CF068D00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E50436A-7F12-406B-AC40-C6C5B672136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22637EA-8182-41BF-8E6A-A5DB1E656924}"/>
              </a:ext>
            </a:extLst>
          </p:cNvPr>
          <p:cNvCxnSpPr>
            <a:cxnSpLocks/>
          </p:cNvCxnSpPr>
          <p:nvPr/>
        </p:nvCxnSpPr>
        <p:spPr>
          <a:xfrm>
            <a:off x="850743" y="2040789"/>
            <a:ext cx="331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07E22CC-48E2-4281-BD38-2B9E7FD57C40}"/>
              </a:ext>
            </a:extLst>
          </p:cNvPr>
          <p:cNvGrpSpPr/>
          <p:nvPr/>
        </p:nvGrpSpPr>
        <p:grpSpPr>
          <a:xfrm>
            <a:off x="3279566" y="1095265"/>
            <a:ext cx="652422" cy="639195"/>
            <a:chOff x="1474370" y="1416177"/>
            <a:chExt cx="652422" cy="639195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3E45BCAF-E13E-4F8A-B07C-4AB39374B03C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966C0A-FF06-4D27-9C02-88C28DED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C7700FA-A379-4F6A-BAEF-779481035734}"/>
              </a:ext>
            </a:extLst>
          </p:cNvPr>
          <p:cNvGrpSpPr/>
          <p:nvPr/>
        </p:nvGrpSpPr>
        <p:grpSpPr>
          <a:xfrm>
            <a:off x="2021766" y="1095265"/>
            <a:ext cx="652422" cy="639195"/>
            <a:chOff x="2525677" y="1416176"/>
            <a:chExt cx="652422" cy="639195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DAE010BA-D526-44CC-AF3F-7B7D62187A42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900FC72-EA9F-4426-B9CC-88F1FB5C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8398C79-904D-4CD6-884E-B4E61FD65590}"/>
              </a:ext>
            </a:extLst>
          </p:cNvPr>
          <p:cNvCxnSpPr>
            <a:cxnSpLocks/>
          </p:cNvCxnSpPr>
          <p:nvPr/>
        </p:nvCxnSpPr>
        <p:spPr>
          <a:xfrm>
            <a:off x="3605778" y="172665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8281D4A-15FD-489B-85CD-3636ADA44465}"/>
              </a:ext>
            </a:extLst>
          </p:cNvPr>
          <p:cNvCxnSpPr>
            <a:cxnSpLocks/>
          </p:cNvCxnSpPr>
          <p:nvPr/>
        </p:nvCxnSpPr>
        <p:spPr>
          <a:xfrm>
            <a:off x="2347084" y="1726656"/>
            <a:ext cx="0" cy="223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036C97A-4C7C-4F53-BD30-9B9D6B0E9C85}"/>
              </a:ext>
            </a:extLst>
          </p:cNvPr>
          <p:cNvGrpSpPr/>
          <p:nvPr/>
        </p:nvGrpSpPr>
        <p:grpSpPr>
          <a:xfrm>
            <a:off x="4940491" y="1478132"/>
            <a:ext cx="3712852" cy="1158340"/>
            <a:chOff x="4655054" y="3029546"/>
            <a:chExt cx="3712852" cy="115834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016F425-0ECE-4340-99FA-59DC4EC76A3A}"/>
                </a:ext>
              </a:extLst>
            </p:cNvPr>
            <p:cNvSpPr txBox="1"/>
            <p:nvPr/>
          </p:nvSpPr>
          <p:spPr>
            <a:xfrm>
              <a:off x="4655054" y="3289129"/>
              <a:ext cx="3712852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B1A0F7A-5AEB-4AA8-B1A2-F4F9B6C33EAD}"/>
                </a:ext>
              </a:extLst>
            </p:cNvPr>
            <p:cNvSpPr txBox="1"/>
            <p:nvPr/>
          </p:nvSpPr>
          <p:spPr>
            <a:xfrm>
              <a:off x="4798108" y="335201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3EF05F2-F1B8-4C6E-9C7B-302F23FCDB71}"/>
                </a:ext>
              </a:extLst>
            </p:cNvPr>
            <p:cNvSpPr txBox="1"/>
            <p:nvPr/>
          </p:nvSpPr>
          <p:spPr>
            <a:xfrm>
              <a:off x="7572273" y="336249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1B25B352-A9DC-4284-97D9-5D6F65E3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658" y="3029546"/>
              <a:ext cx="1112616" cy="1158340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29B074C-F32D-45A7-B3B4-E3B5FFF12EAF}"/>
              </a:ext>
            </a:extLst>
          </p:cNvPr>
          <p:cNvGrpSpPr/>
          <p:nvPr/>
        </p:nvGrpSpPr>
        <p:grpSpPr>
          <a:xfrm>
            <a:off x="334735" y="3810422"/>
            <a:ext cx="8005375" cy="1131079"/>
            <a:chOff x="393174" y="3774547"/>
            <a:chExt cx="8005375" cy="1131079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6AFF2A7-310D-4797-B63C-EDF7DB8F28E1}"/>
                </a:ext>
              </a:extLst>
            </p:cNvPr>
            <p:cNvSpPr txBox="1"/>
            <p:nvPr/>
          </p:nvSpPr>
          <p:spPr>
            <a:xfrm>
              <a:off x="393174" y="3774547"/>
              <a:ext cx="800537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を選んで　　　　　　　　　　にして入れる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7F4DE71-023B-498E-A3C8-0919E52D803A}"/>
                </a:ext>
              </a:extLst>
            </p:cNvPr>
            <p:cNvSpPr txBox="1"/>
            <p:nvPr/>
          </p:nvSpPr>
          <p:spPr>
            <a:xfrm>
              <a:off x="536229" y="383743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6E40824-9E8C-4CDF-906A-C1AA2C4070F3}"/>
                </a:ext>
              </a:extLst>
            </p:cNvPr>
            <p:cNvSpPr txBox="1"/>
            <p:nvPr/>
          </p:nvSpPr>
          <p:spPr>
            <a:xfrm>
              <a:off x="3077732" y="384668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CADAA63-23FD-446E-840D-348D097B6E1C}"/>
                </a:ext>
              </a:extLst>
            </p:cNvPr>
            <p:cNvSpPr txBox="1"/>
            <p:nvPr/>
          </p:nvSpPr>
          <p:spPr>
            <a:xfrm>
              <a:off x="3762792" y="437974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65CE1CC-BB7F-494B-AA07-DF1A4151E80B}"/>
                </a:ext>
              </a:extLst>
            </p:cNvPr>
            <p:cNvSpPr txBox="1"/>
            <p:nvPr/>
          </p:nvSpPr>
          <p:spPr>
            <a:xfrm>
              <a:off x="563078" y="439096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818222-5B73-47F5-A68C-D613E57134A2}"/>
                </a:ext>
              </a:extLst>
            </p:cNvPr>
            <p:cNvSpPr txBox="1"/>
            <p:nvPr/>
          </p:nvSpPr>
          <p:spPr>
            <a:xfrm>
              <a:off x="7519160" y="4385444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2B938E6-3166-47D6-AE65-3939AD08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873" y="3969792"/>
              <a:ext cx="1013548" cy="33530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C06D29F-59D9-4C82-ABA6-B93594CF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2734" y="4491262"/>
              <a:ext cx="1386960" cy="35817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6EFD862-874B-48F7-99CD-9326B63C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856" y="4439052"/>
              <a:ext cx="2088061" cy="396274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7C2355A-35CC-4002-AADB-1387C0B168E7}"/>
              </a:ext>
            </a:extLst>
          </p:cNvPr>
          <p:cNvGrpSpPr/>
          <p:nvPr/>
        </p:nvGrpSpPr>
        <p:grpSpPr>
          <a:xfrm>
            <a:off x="388583" y="5026908"/>
            <a:ext cx="4261834" cy="577081"/>
            <a:chOff x="388583" y="4798130"/>
            <a:chExt cx="4261834" cy="577081"/>
          </a:xfrm>
        </p:grpSpPr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6F71F694-2B69-4AFE-9296-E9FCCDAC1BA2}"/>
                </a:ext>
              </a:extLst>
            </p:cNvPr>
            <p:cNvSpPr txBox="1"/>
            <p:nvPr/>
          </p:nvSpPr>
          <p:spPr>
            <a:xfrm>
              <a:off x="504639" y="4798130"/>
              <a:ext cx="414577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条件に合わせ、ブロックを設定する。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E487B615-CFA5-43C6-963A-FBB29E2BC25D}"/>
                </a:ext>
              </a:extLst>
            </p:cNvPr>
            <p:cNvSpPr txBox="1"/>
            <p:nvPr/>
          </p:nvSpPr>
          <p:spPr>
            <a:xfrm>
              <a:off x="388583" y="4864905"/>
              <a:ext cx="8697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じょうけん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A0119EF4-0409-4A39-9D71-4A562635864E}"/>
                </a:ext>
              </a:extLst>
            </p:cNvPr>
            <p:cNvSpPr txBox="1"/>
            <p:nvPr/>
          </p:nvSpPr>
          <p:spPr>
            <a:xfrm>
              <a:off x="3189882" y="4840449"/>
              <a:ext cx="691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8565FDF6-47B1-4AD0-A969-7C18A3DED175}"/>
                </a:ext>
              </a:extLst>
            </p:cNvPr>
            <p:cNvSpPr txBox="1"/>
            <p:nvPr/>
          </p:nvSpPr>
          <p:spPr>
            <a:xfrm>
              <a:off x="1245803" y="4864905"/>
              <a:ext cx="3081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BA7E1FC-1FE9-416D-88FC-EB93D4FC2630}"/>
              </a:ext>
            </a:extLst>
          </p:cNvPr>
          <p:cNvGrpSpPr/>
          <p:nvPr/>
        </p:nvGrpSpPr>
        <p:grpSpPr>
          <a:xfrm>
            <a:off x="688392" y="5456660"/>
            <a:ext cx="6635686" cy="633230"/>
            <a:chOff x="759414" y="5252469"/>
            <a:chExt cx="6635686" cy="633230"/>
          </a:xfrm>
        </p:grpSpPr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021A0CC3-79E1-4B95-8597-C2B77980E9E1}"/>
                </a:ext>
              </a:extLst>
            </p:cNvPr>
            <p:cNvSpPr txBox="1"/>
            <p:nvPr/>
          </p:nvSpPr>
          <p:spPr>
            <a:xfrm>
              <a:off x="759414" y="5252469"/>
              <a:ext cx="663568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一致するとき（後退する）　：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CE0B2DD-CE58-4ADC-AD23-D26FF8E7E542}"/>
                </a:ext>
              </a:extLst>
            </p:cNvPr>
            <p:cNvSpPr txBox="1"/>
            <p:nvPr/>
          </p:nvSpPr>
          <p:spPr>
            <a:xfrm>
              <a:off x="2308077" y="5328490"/>
              <a:ext cx="7175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こうたい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04581E59-A671-41F0-A3AB-7DA982AD60F7}"/>
                </a:ext>
              </a:extLst>
            </p:cNvPr>
            <p:cNvSpPr txBox="1"/>
            <p:nvPr/>
          </p:nvSpPr>
          <p:spPr>
            <a:xfrm>
              <a:off x="6441848" y="532067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95EEA960-281C-4CA9-933B-8593409C1C16}"/>
                </a:ext>
              </a:extLst>
            </p:cNvPr>
            <p:cNvSpPr txBox="1"/>
            <p:nvPr/>
          </p:nvSpPr>
          <p:spPr>
            <a:xfrm>
              <a:off x="783958" y="5320673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91D226D6-4B2A-479C-96E0-259D3196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32116" y="5413218"/>
              <a:ext cx="2316681" cy="472481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E3A1AA0-0E5E-4AD3-A35B-884E68AF2AFB}"/>
              </a:ext>
            </a:extLst>
          </p:cNvPr>
          <p:cNvGrpSpPr/>
          <p:nvPr/>
        </p:nvGrpSpPr>
        <p:grpSpPr>
          <a:xfrm>
            <a:off x="688392" y="5995625"/>
            <a:ext cx="7954914" cy="606069"/>
            <a:chOff x="759414" y="5791434"/>
            <a:chExt cx="7954914" cy="606069"/>
          </a:xfrm>
        </p:grpSpPr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08F466B2-1B17-48B9-B71F-7EC91EF0C510}"/>
                </a:ext>
              </a:extLst>
            </p:cNvPr>
            <p:cNvSpPr txBox="1"/>
            <p:nvPr/>
          </p:nvSpPr>
          <p:spPr>
            <a:xfrm>
              <a:off x="759414" y="5791434"/>
              <a:ext cx="795491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一致しないとき（停止する）：　　　　　　　　　　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9D12E82-2D25-4E2A-A21A-E7CA7D9F14DB}"/>
                </a:ext>
              </a:extLst>
            </p:cNvPr>
            <p:cNvSpPr txBox="1"/>
            <p:nvPr/>
          </p:nvSpPr>
          <p:spPr>
            <a:xfrm>
              <a:off x="2600110" y="5838849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ていし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F97ABE83-DABC-451B-86FE-D92011CAFF5F}"/>
                </a:ext>
              </a:extLst>
            </p:cNvPr>
            <p:cNvSpPr txBox="1"/>
            <p:nvPr/>
          </p:nvSpPr>
          <p:spPr>
            <a:xfrm>
              <a:off x="783959" y="5859638"/>
              <a:ext cx="57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8918C69-CCEB-44AB-957B-94C166F1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32116" y="5940263"/>
              <a:ext cx="3642676" cy="457240"/>
            </a:xfrm>
            <a:prstGeom prst="rect">
              <a:avLst/>
            </a:prstGeom>
          </p:spPr>
        </p:pic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0F58CF7-6F04-4546-BB17-3BCB67377326}"/>
                </a:ext>
              </a:extLst>
            </p:cNvPr>
            <p:cNvSpPr txBox="1"/>
            <p:nvPr/>
          </p:nvSpPr>
          <p:spPr>
            <a:xfrm>
              <a:off x="7802888" y="586571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4141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BF6A3D6B-A44D-4ED9-A8DD-7949A6278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5" y="1940968"/>
            <a:ext cx="2793134" cy="1400436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05431D43-C939-4875-A855-EE35B5839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46" y="4007519"/>
            <a:ext cx="3448415" cy="1382103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6663AF54-6362-43B2-ABBF-FAC0EE45124E}"/>
              </a:ext>
            </a:extLst>
          </p:cNvPr>
          <p:cNvSpPr/>
          <p:nvPr/>
        </p:nvSpPr>
        <p:spPr>
          <a:xfrm>
            <a:off x="498265" y="2836342"/>
            <a:ext cx="2629604" cy="2758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CE256E0-A356-4041-B89B-27EE404C7581}"/>
              </a:ext>
            </a:extLst>
          </p:cNvPr>
          <p:cNvCxnSpPr>
            <a:cxnSpLocks/>
            <a:stCxn id="51" idx="0"/>
            <a:endCxn id="53" idx="2"/>
          </p:cNvCxnSpPr>
          <p:nvPr/>
        </p:nvCxnSpPr>
        <p:spPr>
          <a:xfrm flipH="1" flipV="1">
            <a:off x="1813067" y="3112145"/>
            <a:ext cx="425087" cy="8953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75C29D20-A8CA-41CF-9B23-942334B8AB0D}"/>
              </a:ext>
            </a:extLst>
          </p:cNvPr>
          <p:cNvGrpSpPr/>
          <p:nvPr/>
        </p:nvGrpSpPr>
        <p:grpSpPr>
          <a:xfrm>
            <a:off x="77283" y="1279610"/>
            <a:ext cx="3348892" cy="577081"/>
            <a:chOff x="5366483" y="3039239"/>
            <a:chExt cx="3348892" cy="577081"/>
          </a:xfrm>
        </p:grpSpPr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2360307-EE41-446F-B437-07C111C0D57E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6B5914B9-8D6E-4E4F-9129-378AD0BB1E42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9FE4F49-3EEB-4C22-8B3F-63D279C178AE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6815A80-E571-4FCC-B525-AD99E1772E95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DE531F1D-C75A-4E68-8F25-A8BCFD48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94" y="1940968"/>
            <a:ext cx="4800600" cy="3238500"/>
          </a:xfrm>
          <a:prstGeom prst="rect">
            <a:avLst/>
          </a:prstGeom>
        </p:spPr>
      </p:pic>
      <p:sp>
        <p:nvSpPr>
          <p:cNvPr id="68" name="矢印: 右 67">
            <a:extLst>
              <a:ext uri="{FF2B5EF4-FFF2-40B4-BE49-F238E27FC236}">
                <a16:creationId xmlns:a16="http://schemas.microsoft.com/office/drawing/2014/main" id="{749BF032-F9CE-4FA5-A97C-217C621D38B3}"/>
              </a:ext>
            </a:extLst>
          </p:cNvPr>
          <p:cNvSpPr/>
          <p:nvPr/>
        </p:nvSpPr>
        <p:spPr>
          <a:xfrm>
            <a:off x="3548112" y="222371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66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869D1510-8A0B-4D7E-B74D-DEA588C0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2" y="1354088"/>
            <a:ext cx="5781675" cy="51244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BD8AAD-004B-4515-B0FE-0C962639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48" y="1354088"/>
            <a:ext cx="2247900" cy="1876425"/>
          </a:xfrm>
          <a:prstGeom prst="rect">
            <a:avLst/>
          </a:prstGeom>
        </p:spPr>
      </p:pic>
      <p:sp>
        <p:nvSpPr>
          <p:cNvPr id="37" name="矢印: 右 36">
            <a:extLst>
              <a:ext uri="{FF2B5EF4-FFF2-40B4-BE49-F238E27FC236}">
                <a16:creationId xmlns:a16="http://schemas.microsoft.com/office/drawing/2014/main" id="{21D4A7D4-C7E8-4BB0-A367-EF6415588FBC}"/>
              </a:ext>
            </a:extLst>
          </p:cNvPr>
          <p:cNvSpPr/>
          <p:nvPr/>
        </p:nvSpPr>
        <p:spPr>
          <a:xfrm>
            <a:off x="5302140" y="183989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0663345-6939-4A52-9A1D-9FEF1EFE81FF}"/>
              </a:ext>
            </a:extLst>
          </p:cNvPr>
          <p:cNvSpPr/>
          <p:nvPr/>
        </p:nvSpPr>
        <p:spPr>
          <a:xfrm>
            <a:off x="287087" y="2654423"/>
            <a:ext cx="5593429" cy="36410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DA11772-D6D2-4A24-BBD5-BE5499D12F6E}"/>
              </a:ext>
            </a:extLst>
          </p:cNvPr>
          <p:cNvGrpSpPr/>
          <p:nvPr/>
        </p:nvGrpSpPr>
        <p:grpSpPr>
          <a:xfrm>
            <a:off x="3610616" y="4510999"/>
            <a:ext cx="5533385" cy="1648972"/>
            <a:chOff x="3610616" y="4510999"/>
            <a:chExt cx="5533385" cy="1648972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DAB9DDF4-1B99-462E-B71E-6128C9DE9F19}"/>
                </a:ext>
              </a:extLst>
            </p:cNvPr>
            <p:cNvSpPr txBox="1"/>
            <p:nvPr/>
          </p:nvSpPr>
          <p:spPr>
            <a:xfrm>
              <a:off x="3666944" y="4528755"/>
              <a:ext cx="5477057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先に作ったプログラムから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の中の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はずす。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</a:t>
              </a:r>
              <a:r>
                <a:rPr lang="ja-JP" altLang="en-US" sz="1600" u="sng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はずしたブロックは</a:t>
              </a:r>
              <a:r>
                <a:rPr lang="ja-JP" altLang="en-US" sz="1600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後から使うので削除しないこと！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）</a:t>
              </a:r>
              <a:endParaRPr lang="en-US" altLang="ja-JP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98DDED4-0398-4D45-B123-CD5418CCB782}"/>
                </a:ext>
              </a:extLst>
            </p:cNvPr>
            <p:cNvSpPr txBox="1"/>
            <p:nvPr/>
          </p:nvSpPr>
          <p:spPr>
            <a:xfrm>
              <a:off x="7732823" y="4593663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231AB48-692A-4717-86C0-431C4822D4D0}"/>
                </a:ext>
              </a:extLst>
            </p:cNvPr>
            <p:cNvSpPr txBox="1"/>
            <p:nvPr/>
          </p:nvSpPr>
          <p:spPr>
            <a:xfrm>
              <a:off x="3610616" y="4593664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52FE581-6D82-4640-A457-DF58E2B1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396" y="4510999"/>
              <a:ext cx="1143099" cy="769687"/>
            </a:xfrm>
            <a:prstGeom prst="rect">
              <a:avLst/>
            </a:prstGeom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E7FA1E45-8D26-4092-A42C-1CE5F7642EB4}"/>
                </a:ext>
              </a:extLst>
            </p:cNvPr>
            <p:cNvSpPr txBox="1"/>
            <p:nvPr/>
          </p:nvSpPr>
          <p:spPr>
            <a:xfrm>
              <a:off x="4066439" y="4593663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56341F44-E2FE-4D10-BE57-4FB70A9428E1}"/>
                </a:ext>
              </a:extLst>
            </p:cNvPr>
            <p:cNvSpPr txBox="1"/>
            <p:nvPr/>
          </p:nvSpPr>
          <p:spPr>
            <a:xfrm>
              <a:off x="5637155" y="566934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あと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4EC92BE-E54D-4A78-B97E-D508E07448E1}"/>
                </a:ext>
              </a:extLst>
            </p:cNvPr>
            <p:cNvSpPr txBox="1"/>
            <p:nvPr/>
          </p:nvSpPr>
          <p:spPr>
            <a:xfrm>
              <a:off x="6224597" y="566934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709B2243-D23D-408C-B64B-E79F551B0891}"/>
                </a:ext>
              </a:extLst>
            </p:cNvPr>
            <p:cNvSpPr txBox="1"/>
            <p:nvPr/>
          </p:nvSpPr>
          <p:spPr>
            <a:xfrm>
              <a:off x="7096812" y="5669340"/>
              <a:ext cx="7184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さくじょ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6638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7DCDDF6-66DE-4FDD-80CF-159BDE90FE6A}"/>
              </a:ext>
            </a:extLst>
          </p:cNvPr>
          <p:cNvSpPr/>
          <p:nvPr/>
        </p:nvSpPr>
        <p:spPr>
          <a:xfrm>
            <a:off x="3334352" y="202575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C927E4C8-9DB2-4B6E-A860-21C58538C6EB}"/>
              </a:ext>
            </a:extLst>
          </p:cNvPr>
          <p:cNvCxnSpPr>
            <a:cxnSpLocks/>
          </p:cNvCxnSpPr>
          <p:nvPr/>
        </p:nvCxnSpPr>
        <p:spPr>
          <a:xfrm>
            <a:off x="4792452" y="2776284"/>
            <a:ext cx="2702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F66C1C9-0DC9-448B-BE26-5CA344BE8437}"/>
              </a:ext>
            </a:extLst>
          </p:cNvPr>
          <p:cNvGrpSpPr/>
          <p:nvPr/>
        </p:nvGrpSpPr>
        <p:grpSpPr>
          <a:xfrm>
            <a:off x="4140030" y="2456686"/>
            <a:ext cx="652422" cy="639195"/>
            <a:chOff x="179196" y="2571047"/>
            <a:chExt cx="652422" cy="639195"/>
          </a:xfrm>
        </p:grpSpPr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8A3893C2-3D54-48BC-8E0B-9E0C553F2394}"/>
                </a:ext>
              </a:extLst>
            </p:cNvPr>
            <p:cNvSpPr/>
            <p:nvPr/>
          </p:nvSpPr>
          <p:spPr>
            <a:xfrm>
              <a:off x="179196" y="257104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6EBE7362-ED3F-4C03-A46E-A76B33B0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21" y="2676525"/>
              <a:ext cx="438150" cy="476250"/>
            </a:xfrm>
            <a:prstGeom prst="rect">
              <a:avLst/>
            </a:prstGeom>
          </p:spPr>
        </p:pic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5917D44D-6288-43BD-938C-26B97810F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4" y="1606310"/>
            <a:ext cx="2247900" cy="1876425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14B63BF-0349-47AC-9FC5-0E85FD9D6A6E}"/>
              </a:ext>
            </a:extLst>
          </p:cNvPr>
          <p:cNvSpPr/>
          <p:nvPr/>
        </p:nvSpPr>
        <p:spPr>
          <a:xfrm>
            <a:off x="794054" y="2544521"/>
            <a:ext cx="2247900" cy="8609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496D3B7-A071-4DF5-9F9E-6EA2ADDCE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1606310"/>
            <a:ext cx="3648075" cy="2257425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ADC0E6A-3252-45B9-AB44-B19C0CB9F1A4}"/>
              </a:ext>
            </a:extLst>
          </p:cNvPr>
          <p:cNvGrpSpPr/>
          <p:nvPr/>
        </p:nvGrpSpPr>
        <p:grpSpPr>
          <a:xfrm>
            <a:off x="552968" y="4227389"/>
            <a:ext cx="8166918" cy="1152299"/>
            <a:chOff x="977083" y="4081716"/>
            <a:chExt cx="8166918" cy="1152299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E08847CE-E740-4B29-8579-C4D1517F6DA6}"/>
                </a:ext>
              </a:extLst>
            </p:cNvPr>
            <p:cNvSpPr txBox="1"/>
            <p:nvPr/>
          </p:nvSpPr>
          <p:spPr>
            <a:xfrm>
              <a:off x="977083" y="4081716"/>
              <a:ext cx="81669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び、速さをそれぞれ「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D2E07F4-F7D9-48FF-AF20-110E3693DE3C}"/>
                </a:ext>
              </a:extLst>
            </p:cNvPr>
            <p:cNvSpPr txBox="1"/>
            <p:nvPr/>
          </p:nvSpPr>
          <p:spPr>
            <a:xfrm>
              <a:off x="1144218" y="4136608"/>
              <a:ext cx="552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C7E0E28-2DFF-4D22-A870-27D12825CF18}"/>
                </a:ext>
              </a:extLst>
            </p:cNvPr>
            <p:cNvSpPr txBox="1"/>
            <p:nvPr/>
          </p:nvSpPr>
          <p:spPr>
            <a:xfrm>
              <a:off x="4349284" y="46928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0F432F60-A283-4BDD-B0F2-390CCB610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1212" y="4738672"/>
              <a:ext cx="3010161" cy="495343"/>
            </a:xfrm>
            <a:prstGeom prst="rect">
              <a:avLst/>
            </a:prstGeom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5F8EE85-9E1E-413F-8AD7-F1B8BD974C5D}"/>
                </a:ext>
              </a:extLst>
            </p:cNvPr>
            <p:cNvSpPr txBox="1"/>
            <p:nvPr/>
          </p:nvSpPr>
          <p:spPr>
            <a:xfrm>
              <a:off x="5031433" y="470334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E1D3E7C2-C72E-42B5-BEC4-4EF0D2C5B7F3}"/>
                </a:ext>
              </a:extLst>
            </p:cNvPr>
            <p:cNvSpPr txBox="1"/>
            <p:nvPr/>
          </p:nvSpPr>
          <p:spPr>
            <a:xfrm>
              <a:off x="7653737" y="4694469"/>
              <a:ext cx="7200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900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ECDE9705-2437-4627-BFE5-809A2B2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1" y="1640337"/>
            <a:ext cx="2923565" cy="1809099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1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D0CD463-AA6D-4B28-B8AD-B0CE4CF48E7A}"/>
              </a:ext>
            </a:extLst>
          </p:cNvPr>
          <p:cNvSpPr/>
          <p:nvPr/>
        </p:nvSpPr>
        <p:spPr>
          <a:xfrm>
            <a:off x="300742" y="3001181"/>
            <a:ext cx="1597160" cy="235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B7D3949-E49D-406F-963E-82713CBA6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0" y="3503128"/>
            <a:ext cx="2923565" cy="1972246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BEB7D51-4815-468F-8DC3-DAAE1C8E73C0}"/>
              </a:ext>
            </a:extLst>
          </p:cNvPr>
          <p:cNvCxnSpPr>
            <a:cxnSpLocks/>
          </p:cNvCxnSpPr>
          <p:nvPr/>
        </p:nvCxnSpPr>
        <p:spPr>
          <a:xfrm flipH="1" flipV="1">
            <a:off x="1897902" y="2734863"/>
            <a:ext cx="699611" cy="467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E5276B1D-142B-46D2-B308-74B7B1BC2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823" y="1158550"/>
            <a:ext cx="4722680" cy="4857357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27DCDDF6-66DE-4FDD-80CF-159BDE90FE6A}"/>
              </a:ext>
            </a:extLst>
          </p:cNvPr>
          <p:cNvSpPr/>
          <p:nvPr/>
        </p:nvSpPr>
        <p:spPr>
          <a:xfrm>
            <a:off x="3472693" y="204514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F522C37-6B6D-41E3-9234-F91DE0E93C58}"/>
              </a:ext>
            </a:extLst>
          </p:cNvPr>
          <p:cNvSpPr/>
          <p:nvPr/>
        </p:nvSpPr>
        <p:spPr>
          <a:xfrm>
            <a:off x="4323984" y="2832946"/>
            <a:ext cx="4708358" cy="31829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A19703E-E1D4-46F7-AAE0-3F917A51AAC4}"/>
              </a:ext>
            </a:extLst>
          </p:cNvPr>
          <p:cNvGrpSpPr/>
          <p:nvPr/>
        </p:nvGrpSpPr>
        <p:grpSpPr>
          <a:xfrm>
            <a:off x="104497" y="1028826"/>
            <a:ext cx="3348892" cy="577081"/>
            <a:chOff x="5366483" y="3039239"/>
            <a:chExt cx="3348892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DDA9FE0-25AA-4211-BDD1-472FBFF1E7BB}"/>
                </a:ext>
              </a:extLst>
            </p:cNvPr>
            <p:cNvSpPr txBox="1"/>
            <p:nvPr/>
          </p:nvSpPr>
          <p:spPr>
            <a:xfrm>
              <a:off x="5429141" y="3039239"/>
              <a:ext cx="32862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7DD7438-BB67-4854-BA06-23F70EB05230}"/>
                </a:ext>
              </a:extLst>
            </p:cNvPr>
            <p:cNvSpPr txBox="1"/>
            <p:nvPr/>
          </p:nvSpPr>
          <p:spPr>
            <a:xfrm>
              <a:off x="5366483" y="309341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5BA067A-BD56-4103-BFE8-4FE9CF18AA45}"/>
                </a:ext>
              </a:extLst>
            </p:cNvPr>
            <p:cNvSpPr txBox="1"/>
            <p:nvPr/>
          </p:nvSpPr>
          <p:spPr>
            <a:xfrm>
              <a:off x="7734867" y="3102294"/>
              <a:ext cx="369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94B51B3-0423-4B0A-A1A7-9FDF33DCE986}"/>
                </a:ext>
              </a:extLst>
            </p:cNvPr>
            <p:cNvSpPr txBox="1"/>
            <p:nvPr/>
          </p:nvSpPr>
          <p:spPr>
            <a:xfrm>
              <a:off x="5803146" y="31037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35D87AD-2354-4145-AF45-0E327FFA2ED0}"/>
              </a:ext>
            </a:extLst>
          </p:cNvPr>
          <p:cNvGrpSpPr/>
          <p:nvPr/>
        </p:nvGrpSpPr>
        <p:grpSpPr>
          <a:xfrm>
            <a:off x="1704792" y="5648375"/>
            <a:ext cx="1137104" cy="1137104"/>
            <a:chOff x="7429847" y="3481542"/>
            <a:chExt cx="1137104" cy="1137104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0C10D4B-06B3-4804-BCA1-06FFD1E78B6F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40" name="グラフィックス 39" descr="ダウンロード">
              <a:extLst>
                <a:ext uri="{FF2B5EF4-FFF2-40B4-BE49-F238E27FC236}">
                  <a16:creationId xmlns:a16="http://schemas.microsoft.com/office/drawing/2014/main" id="{F47D6CA1-2238-4B40-B5D5-64185E94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E4E1AF3-38DF-4A89-9C93-C8AE91FADFC8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95058C37-9AFA-48C9-8B26-F1661B89A269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B3DF3B2-9E5D-4B3B-AAB1-B9B25929FC4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1F32693B-7260-4963-A389-A8F73610C7FD}"/>
              </a:ext>
            </a:extLst>
          </p:cNvPr>
          <p:cNvGrpSpPr/>
          <p:nvPr/>
        </p:nvGrpSpPr>
        <p:grpSpPr>
          <a:xfrm>
            <a:off x="4323984" y="6216927"/>
            <a:ext cx="3313787" cy="523221"/>
            <a:chOff x="7046454" y="2638660"/>
            <a:chExt cx="3313787" cy="523221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1693E3E-EF2F-427A-AF67-CB4A007D8D8F}"/>
                </a:ext>
              </a:extLst>
            </p:cNvPr>
            <p:cNvSpPr/>
            <p:nvPr/>
          </p:nvSpPr>
          <p:spPr>
            <a:xfrm>
              <a:off x="7046454" y="2657645"/>
              <a:ext cx="3313787" cy="50423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2FAD6452-8690-4BEB-AFDF-6EE93A3BC7DF}"/>
                </a:ext>
              </a:extLst>
            </p:cNvPr>
            <p:cNvSpPr txBox="1"/>
            <p:nvPr/>
          </p:nvSpPr>
          <p:spPr>
            <a:xfrm>
              <a:off x="7046454" y="2638660"/>
              <a:ext cx="331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2C0B5FB0-966B-425D-977A-CF5EE0DC4CCF}"/>
                </a:ext>
              </a:extLst>
            </p:cNvPr>
            <p:cNvSpPr txBox="1"/>
            <p:nvPr/>
          </p:nvSpPr>
          <p:spPr>
            <a:xfrm>
              <a:off x="7965294" y="2682405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68080F23-C9F5-41C0-81C5-42703D899C70}"/>
                </a:ext>
              </a:extLst>
            </p:cNvPr>
            <p:cNvSpPr txBox="1"/>
            <p:nvPr/>
          </p:nvSpPr>
          <p:spPr>
            <a:xfrm>
              <a:off x="8487586" y="2670867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3610BCDB-3D47-4161-8FEA-31E347820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1730" y="2765774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7901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CA0A03B-89C1-43F6-BF28-26E1F80D3481}"/>
              </a:ext>
            </a:extLst>
          </p:cNvPr>
          <p:cNvSpPr txBox="1"/>
          <p:nvPr/>
        </p:nvSpPr>
        <p:spPr>
          <a:xfrm>
            <a:off x="627385" y="992467"/>
            <a:ext cx="73178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コントローラーを傾けて、クレーン車を</a:t>
            </a:r>
            <a:r>
              <a:rPr kumimoji="1"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旋回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させよう！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A431FC1-20B8-4AFF-B0A4-6A2B6CFF0379}"/>
              </a:ext>
            </a:extLst>
          </p:cNvPr>
          <p:cNvSpPr txBox="1"/>
          <p:nvPr/>
        </p:nvSpPr>
        <p:spPr>
          <a:xfrm>
            <a:off x="2554093" y="1056291"/>
            <a:ext cx="6331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EDEB3CB-9DC6-4425-B602-5877AA057178}"/>
              </a:ext>
            </a:extLst>
          </p:cNvPr>
          <p:cNvSpPr txBox="1"/>
          <p:nvPr/>
        </p:nvSpPr>
        <p:spPr>
          <a:xfrm>
            <a:off x="5146034" y="1082255"/>
            <a:ext cx="722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せんかい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E30F752-551B-47CF-9C12-92C1A418F5D4}"/>
              </a:ext>
            </a:extLst>
          </p:cNvPr>
          <p:cNvSpPr txBox="1"/>
          <p:nvPr/>
        </p:nvSpPr>
        <p:spPr>
          <a:xfrm>
            <a:off x="4665306" y="1083612"/>
            <a:ext cx="466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24B18C-1F46-410C-BF68-03BC83620BD6}"/>
              </a:ext>
            </a:extLst>
          </p:cNvPr>
          <p:cNvSpPr txBox="1"/>
          <p:nvPr/>
        </p:nvSpPr>
        <p:spPr>
          <a:xfrm>
            <a:off x="497804" y="5305294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1503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8FFE853-C424-488B-8978-5C6197404321}"/>
              </a:ext>
            </a:extLst>
          </p:cNvPr>
          <p:cNvSpPr txBox="1"/>
          <p:nvPr/>
        </p:nvSpPr>
        <p:spPr>
          <a:xfrm>
            <a:off x="411660" y="5385238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A98EBD-4B54-46BA-A151-D73C3E5D20C5}"/>
              </a:ext>
            </a:extLst>
          </p:cNvPr>
          <p:cNvSpPr txBox="1"/>
          <p:nvPr/>
        </p:nvSpPr>
        <p:spPr>
          <a:xfrm>
            <a:off x="3727412" y="5385238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0ACBA0D-D48E-42A1-A76E-A8B97F3B4704}"/>
              </a:ext>
            </a:extLst>
          </p:cNvPr>
          <p:cNvSpPr txBox="1"/>
          <p:nvPr/>
        </p:nvSpPr>
        <p:spPr>
          <a:xfrm>
            <a:off x="4660692" y="5385238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59664CD-89D5-4A87-8CBA-57D399172374}"/>
              </a:ext>
            </a:extLst>
          </p:cNvPr>
          <p:cNvGrpSpPr/>
          <p:nvPr/>
        </p:nvGrpSpPr>
        <p:grpSpPr>
          <a:xfrm>
            <a:off x="715232" y="5814542"/>
            <a:ext cx="7922023" cy="1042504"/>
            <a:chOff x="793351" y="5818309"/>
            <a:chExt cx="7922023" cy="1042504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18959B9B-F416-43E7-B48C-E1068CC875F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758980-F764-48CD-8089-3904579C9AAC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1504</a:t>
              </a:r>
              <a:r>
                <a:rPr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せんかい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3355F6-66D3-4D13-8191-48AF2A447A70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CB715FB-3AEE-465D-8E08-AF5989BF07D4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0085006-F75A-4105-81E6-FD6731489F75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4261F3F-E509-410E-AE61-903E57EDA50A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CC5DD4A-B55C-41FE-BFA7-EDF669CF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07" r="97769">
                        <a14:foregroundMark x1="97822" y1="57330" x2="97822" y2="57330"/>
                        <a14:foregroundMark x1="70971" y1="89659" x2="70971" y2="89659"/>
                        <a14:foregroundMark x1="61654" y1="87273" x2="80971" y2="86875"/>
                        <a14:foregroundMark x1="80971" y1="86875" x2="81234" y2="86648"/>
                        <a14:foregroundMark x1="62467" y1="12841" x2="73596" y2="5284"/>
                        <a14:foregroundMark x1="73596" y1="5284" x2="80971" y2="9261"/>
                        <a14:foregroundMark x1="80971" y1="9261" x2="80971" y2="9545"/>
                        <a14:foregroundMark x1="3307" y1="64432" x2="7953" y2="54659"/>
                        <a14:foregroundMark x1="77953" y1="60852" x2="90289" y2="54034"/>
                        <a14:backgroundMark x1="57953" y1="86989" x2="59239" y2="99943"/>
                        <a14:backgroundMark x1="42887" y1="21989" x2="49186" y2="1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22949" y="2773629"/>
            <a:ext cx="3447606" cy="1592530"/>
          </a:xfrm>
          <a:prstGeom prst="rect">
            <a:avLst/>
          </a:prstGeom>
        </p:spPr>
      </p:pic>
      <p:sp>
        <p:nvSpPr>
          <p:cNvPr id="30" name="円弧 29">
            <a:extLst>
              <a:ext uri="{FF2B5EF4-FFF2-40B4-BE49-F238E27FC236}">
                <a16:creationId xmlns:a16="http://schemas.microsoft.com/office/drawing/2014/main" id="{128B6256-FD95-4B24-99B0-8D23B0788EE7}"/>
              </a:ext>
            </a:extLst>
          </p:cNvPr>
          <p:cNvSpPr/>
          <p:nvPr/>
        </p:nvSpPr>
        <p:spPr>
          <a:xfrm rot="5400000" flipV="1">
            <a:off x="2636593" y="2555122"/>
            <a:ext cx="3420317" cy="3420317"/>
          </a:xfrm>
          <a:prstGeom prst="arc">
            <a:avLst>
              <a:gd name="adj1" fmla="val 5629207"/>
              <a:gd name="adj2" fmla="val 15994142"/>
            </a:avLst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784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C56B04A-AC1A-42E7-927B-05B35715EF15}"/>
              </a:ext>
            </a:extLst>
          </p:cNvPr>
          <p:cNvSpPr txBox="1"/>
          <p:nvPr/>
        </p:nvSpPr>
        <p:spPr>
          <a:xfrm>
            <a:off x="5402028" y="1263506"/>
            <a:ext cx="35682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左側に傾ける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左旋回する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コントローラーでクレーン車を移動させよう　</a:t>
            </a:r>
            <a:r>
              <a:rPr lang="en-US" altLang="ja-JP" dirty="0"/>
              <a:t>–</a:t>
            </a:r>
            <a:r>
              <a:rPr lang="ja-JP" altLang="en-US" dirty="0"/>
              <a:t> その</a:t>
            </a:r>
            <a:r>
              <a:rPr lang="en-US" altLang="ja-JP" dirty="0"/>
              <a:t>2 –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286294" y="379462"/>
            <a:ext cx="70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いどう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60EF196-7C97-4DE5-90E3-DFABFD00721C}"/>
              </a:ext>
            </a:extLst>
          </p:cNvPr>
          <p:cNvSpPr txBox="1"/>
          <p:nvPr/>
        </p:nvSpPr>
        <p:spPr>
          <a:xfrm>
            <a:off x="3666944" y="391429"/>
            <a:ext cx="42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CF09AB-F6F7-4046-AE59-239BF8F378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4317" y="1221055"/>
            <a:ext cx="1837947" cy="20391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2DA605-155C-46A3-9D61-54560642E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45628" y="1321637"/>
            <a:ext cx="2669967" cy="26699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FB751C-F813-4300-B1F9-478A0F652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45628" y="4064959"/>
            <a:ext cx="2669967" cy="2669967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222FBA5-234D-4E8C-8F3C-16BD6587C388}"/>
              </a:ext>
            </a:extLst>
          </p:cNvPr>
          <p:cNvCxnSpPr>
            <a:cxnSpLocks/>
          </p:cNvCxnSpPr>
          <p:nvPr/>
        </p:nvCxnSpPr>
        <p:spPr>
          <a:xfrm flipV="1">
            <a:off x="2212847" y="2240612"/>
            <a:ext cx="33278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15E3B61A-4BCD-4414-8710-C3FD8805AB48}"/>
              </a:ext>
            </a:extLst>
          </p:cNvPr>
          <p:cNvCxnSpPr>
            <a:stCxn id="4" idx="3"/>
            <a:endCxn id="9" idx="2"/>
          </p:cNvCxnSpPr>
          <p:nvPr/>
        </p:nvCxnSpPr>
        <p:spPr>
          <a:xfrm rot="16200000" flipH="1">
            <a:off x="749280" y="3603595"/>
            <a:ext cx="2240358" cy="1352337"/>
          </a:xfrm>
          <a:prstGeom prst="bentConnector2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2A0647C-1657-47A1-BEBA-79819C3CAFF3}"/>
              </a:ext>
            </a:extLst>
          </p:cNvPr>
          <p:cNvSpPr txBox="1"/>
          <p:nvPr/>
        </p:nvSpPr>
        <p:spPr>
          <a:xfrm>
            <a:off x="7355398" y="1322108"/>
            <a:ext cx="115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D4026C4-E291-4076-A7C2-AFC43443981B}"/>
              </a:ext>
            </a:extLst>
          </p:cNvPr>
          <p:cNvSpPr txBox="1"/>
          <p:nvPr/>
        </p:nvSpPr>
        <p:spPr>
          <a:xfrm>
            <a:off x="5295363" y="1314366"/>
            <a:ext cx="886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CCF4ED0-B5D2-45B0-BEBD-5D7B7C1438D0}"/>
              </a:ext>
            </a:extLst>
          </p:cNvPr>
          <p:cNvSpPr txBox="1"/>
          <p:nvPr/>
        </p:nvSpPr>
        <p:spPr>
          <a:xfrm>
            <a:off x="5886079" y="1314366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円弧 76">
            <a:extLst>
              <a:ext uri="{FF2B5EF4-FFF2-40B4-BE49-F238E27FC236}">
                <a16:creationId xmlns:a16="http://schemas.microsoft.com/office/drawing/2014/main" id="{FB261C16-9A7C-4F62-B073-54324890D9B0}"/>
              </a:ext>
            </a:extLst>
          </p:cNvPr>
          <p:cNvSpPr/>
          <p:nvPr/>
        </p:nvSpPr>
        <p:spPr>
          <a:xfrm flipV="1">
            <a:off x="2871227" y="4561334"/>
            <a:ext cx="2316496" cy="2316496"/>
          </a:xfrm>
          <a:prstGeom prst="arc">
            <a:avLst>
              <a:gd name="adj1" fmla="val 20630316"/>
              <a:gd name="adj2" fmla="val 5282363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44D81B2-37C3-4C16-BC07-DAE508DAF57B}"/>
              </a:ext>
            </a:extLst>
          </p:cNvPr>
          <p:cNvSpPr txBox="1"/>
          <p:nvPr/>
        </p:nvSpPr>
        <p:spPr>
          <a:xfrm>
            <a:off x="5458886" y="4080509"/>
            <a:ext cx="35004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右側に傾ける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右旋回する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61D525F7-30D0-431C-BC3F-C38A679CE186}"/>
              </a:ext>
            </a:extLst>
          </p:cNvPr>
          <p:cNvSpPr txBox="1"/>
          <p:nvPr/>
        </p:nvSpPr>
        <p:spPr>
          <a:xfrm>
            <a:off x="7447768" y="4139111"/>
            <a:ext cx="1101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みぎせんかい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49B465B-64C3-44DA-9A32-513995F3CC81}"/>
              </a:ext>
            </a:extLst>
          </p:cNvPr>
          <p:cNvSpPr txBox="1"/>
          <p:nvPr/>
        </p:nvSpPr>
        <p:spPr>
          <a:xfrm>
            <a:off x="5378855" y="4131369"/>
            <a:ext cx="829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DC217E61-4C32-4A50-AC95-BB34380CE8CF}"/>
              </a:ext>
            </a:extLst>
          </p:cNvPr>
          <p:cNvSpPr txBox="1"/>
          <p:nvPr/>
        </p:nvSpPr>
        <p:spPr>
          <a:xfrm>
            <a:off x="6014768" y="4131369"/>
            <a:ext cx="714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F983D8F7-D4FA-4892-9F5D-674B88406A26}"/>
              </a:ext>
            </a:extLst>
          </p:cNvPr>
          <p:cNvSpPr/>
          <p:nvPr/>
        </p:nvSpPr>
        <p:spPr>
          <a:xfrm flipH="1" flipV="1">
            <a:off x="2712665" y="1880457"/>
            <a:ext cx="2316496" cy="2316496"/>
          </a:xfrm>
          <a:prstGeom prst="arc">
            <a:avLst>
              <a:gd name="adj1" fmla="val 20630316"/>
              <a:gd name="adj2" fmla="val 5282363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2AA20ADD-D33C-4154-9010-5B15BB058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07" r="97769">
                        <a14:foregroundMark x1="97822" y1="57330" x2="97822" y2="57330"/>
                        <a14:foregroundMark x1="70971" y1="89659" x2="70971" y2="89659"/>
                        <a14:foregroundMark x1="61654" y1="87273" x2="80971" y2="86875"/>
                        <a14:foregroundMark x1="80971" y1="86875" x2="81234" y2="86648"/>
                        <a14:foregroundMark x1="62467" y1="12841" x2="73596" y2="5284"/>
                        <a14:foregroundMark x1="73596" y1="5284" x2="80971" y2="9261"/>
                        <a14:foregroundMark x1="80971" y1="9261" x2="80971" y2="9545"/>
                        <a14:foregroundMark x1="3307" y1="64432" x2="7953" y2="54659"/>
                        <a14:foregroundMark x1="77953" y1="60852" x2="90289" y2="54034"/>
                        <a14:backgroundMark x1="57953" y1="86989" x2="59239" y2="99943"/>
                        <a14:backgroundMark x1="42887" y1="21989" x2="49186" y2="1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88350">
            <a:off x="5878459" y="2418188"/>
            <a:ext cx="2146909" cy="99170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85E44D41-AC32-42D8-82AA-A4996E0599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07" r="97769">
                        <a14:foregroundMark x1="97822" y1="57330" x2="97822" y2="57330"/>
                        <a14:foregroundMark x1="70971" y1="89659" x2="70971" y2="89659"/>
                        <a14:foregroundMark x1="61654" y1="87273" x2="80971" y2="86875"/>
                        <a14:foregroundMark x1="80971" y1="86875" x2="81234" y2="86648"/>
                        <a14:foregroundMark x1="62467" y1="12841" x2="73596" y2="5284"/>
                        <a14:foregroundMark x1="73596" y1="5284" x2="80971" y2="9261"/>
                        <a14:foregroundMark x1="80971" y1="9261" x2="80971" y2="9545"/>
                        <a14:foregroundMark x1="3307" y1="64432" x2="7953" y2="54659"/>
                        <a14:foregroundMark x1="77953" y1="60852" x2="90289" y2="54034"/>
                        <a14:backgroundMark x1="57953" y1="86989" x2="59239" y2="99943"/>
                        <a14:backgroundMark x1="42887" y1="21989" x2="49186" y2="1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21226">
            <a:off x="6048950" y="5246961"/>
            <a:ext cx="2146909" cy="991708"/>
          </a:xfrm>
          <a:prstGeom prst="rect">
            <a:avLst/>
          </a:prstGeom>
        </p:spPr>
      </p:pic>
      <p:sp>
        <p:nvSpPr>
          <p:cNvPr id="37" name="円弧 36">
            <a:extLst>
              <a:ext uri="{FF2B5EF4-FFF2-40B4-BE49-F238E27FC236}">
                <a16:creationId xmlns:a16="http://schemas.microsoft.com/office/drawing/2014/main" id="{7D029FC5-9521-49CA-8AEF-135D24708AD6}"/>
              </a:ext>
            </a:extLst>
          </p:cNvPr>
          <p:cNvSpPr/>
          <p:nvPr/>
        </p:nvSpPr>
        <p:spPr>
          <a:xfrm flipV="1">
            <a:off x="6729557" y="4713926"/>
            <a:ext cx="1664097" cy="1664097"/>
          </a:xfrm>
          <a:prstGeom prst="arc">
            <a:avLst>
              <a:gd name="adj1" fmla="val 20630316"/>
              <a:gd name="adj2" fmla="val 5282363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38" name="円弧 37">
            <a:extLst>
              <a:ext uri="{FF2B5EF4-FFF2-40B4-BE49-F238E27FC236}">
                <a16:creationId xmlns:a16="http://schemas.microsoft.com/office/drawing/2014/main" id="{F54F8EED-92E6-4C27-A598-8C2F72F9E34A}"/>
              </a:ext>
            </a:extLst>
          </p:cNvPr>
          <p:cNvSpPr/>
          <p:nvPr/>
        </p:nvSpPr>
        <p:spPr>
          <a:xfrm flipH="1" flipV="1">
            <a:off x="5691301" y="1889181"/>
            <a:ext cx="1664097" cy="1664097"/>
          </a:xfrm>
          <a:prstGeom prst="arc">
            <a:avLst>
              <a:gd name="adj1" fmla="val 20630316"/>
              <a:gd name="adj2" fmla="val 5282363"/>
            </a:avLst>
          </a:prstGeom>
          <a:ln w="3492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40999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fb0879af-3eba-417a-a55a-ffe6dcd6ca7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5455</Words>
  <Application>Microsoft Office PowerPoint</Application>
  <PresentationFormat>画面に合わせる (4:3)</PresentationFormat>
  <Paragraphs>1825</Paragraphs>
  <Slides>119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119</vt:i4>
      </vt:variant>
    </vt:vector>
  </HeadingPairs>
  <TitlesOfParts>
    <vt:vector size="126" baseType="lpstr">
      <vt:lpstr>Meiryo UI</vt:lpstr>
      <vt:lpstr>UD デジタル 教科書体 NP-R</vt:lpstr>
      <vt:lpstr>メイリオ</vt:lpstr>
      <vt:lpstr>Arial</vt:lpstr>
      <vt:lpstr>Century Gothic</vt:lpstr>
      <vt:lpstr>Wingdings</vt:lpstr>
      <vt:lpstr>曲線</vt:lpstr>
      <vt:lpstr>第15回　クレーン車を作ろう</vt:lpstr>
      <vt:lpstr>目次</vt:lpstr>
      <vt:lpstr>本日のミッション！</vt:lpstr>
      <vt:lpstr>ミッション：クレーン車を作ろう</vt:lpstr>
      <vt:lpstr>ロボットを組み立てよう！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① フレームの組み立て</vt:lpstr>
      <vt:lpstr>組み立て方　② ハンド（つかみ手）を作る</vt:lpstr>
      <vt:lpstr>組み立て方　② ハンド（つかみ手）を作る</vt:lpstr>
      <vt:lpstr>組み立て方　② ハンド（つかみ手）を作る</vt:lpstr>
      <vt:lpstr>組み立て方　② ハンド（つかみ手）を作る</vt:lpstr>
      <vt:lpstr>組み立て方　② ハンド（つかみ手）を作る</vt:lpstr>
      <vt:lpstr>組み立て方　② ハンド（つかみ手）を作る</vt:lpstr>
      <vt:lpstr>組み立て方　③ アームを作る</vt:lpstr>
      <vt:lpstr>組み立て方　③ アームを作る</vt:lpstr>
      <vt:lpstr>組み立て方　③ アームを作る</vt:lpstr>
      <vt:lpstr>組み立て方　③ アームを作る</vt:lpstr>
      <vt:lpstr>組み立て方　④ 全体の組み立て</vt:lpstr>
      <vt:lpstr>組み立て方　④ 全体の組み立て</vt:lpstr>
      <vt:lpstr>組み立て方　④ 全体の組み立て</vt:lpstr>
      <vt:lpstr>組み立て方　④ 全体の組み立て</vt:lpstr>
      <vt:lpstr>組み立て方　④ 全体の組み立て</vt:lpstr>
      <vt:lpstr>組み立て方　④ 全体の組み立て</vt:lpstr>
      <vt:lpstr>組み立て方　⑤ コントローラーを作る</vt:lpstr>
      <vt:lpstr>組み立て方　⑤ コントローラーを作る</vt:lpstr>
      <vt:lpstr>組み立て方　⑤ コントローラーを作る</vt:lpstr>
      <vt:lpstr>組み立て方　⑤ コントローラーを作る</vt:lpstr>
      <vt:lpstr>組み立て方　⑤ コントローラーを作る</vt:lpstr>
      <vt:lpstr>組み立て方　⑤ コントローラーを作る</vt:lpstr>
      <vt:lpstr>組み立て方　⑤ コントローラーを作る</vt:lpstr>
      <vt:lpstr>組み立て方　⑥ コードの接続</vt:lpstr>
      <vt:lpstr>組み立て方　⑥ コードの接続</vt:lpstr>
      <vt:lpstr>組み立て方　⑥ コードの接続</vt:lpstr>
      <vt:lpstr>組み立て方　⑥ コードの接続</vt:lpstr>
      <vt:lpstr>組み立て方　完成</vt:lpstr>
      <vt:lpstr>プログラミングの準備</vt:lpstr>
      <vt:lpstr>パソコンとつなげよう</vt:lpstr>
      <vt:lpstr>Studuino:bitを起動しよう</vt:lpstr>
      <vt:lpstr>Studuino:bitとメインユニットを接続しよう</vt:lpstr>
      <vt:lpstr>入出力設定をしよう</vt:lpstr>
      <vt:lpstr>入出力設定をしよう</vt:lpstr>
      <vt:lpstr>ロボットを動かそう！</vt:lpstr>
      <vt:lpstr>クレーン車を作るには？</vt:lpstr>
      <vt:lpstr>クレーン車を作るには？</vt:lpstr>
      <vt:lpstr>クレーン車を作るには？</vt:lpstr>
      <vt:lpstr>クレーン車を作るには？</vt:lpstr>
      <vt:lpstr>サーボモーターの動きを確認しよう（アームの上げ下げ）</vt:lpstr>
      <vt:lpstr>サーボモーターの動きを確認しよう（アームの上げ下げ）</vt:lpstr>
      <vt:lpstr>サーボモーターの動きを確認しよう（ハンドの開閉）</vt:lpstr>
      <vt:lpstr>サーボモーターの動きを確認しよう（ハンドの開閉）</vt:lpstr>
      <vt:lpstr>サーボモーターの動きを確認しよう</vt:lpstr>
      <vt:lpstr>サーボモーターの動きを確認しよう</vt:lpstr>
      <vt:lpstr>サーボモーターの動きを確認しよう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コントローラーでアームとハンドを操作しよう</vt:lpstr>
      <vt:lpstr>コントローラーでクレーン車を移動させよう　– その1 –</vt:lpstr>
      <vt:lpstr>DCモーターの回転を調整しよう</vt:lpstr>
      <vt:lpstr>DCモーターの回転を調整しよう</vt:lpstr>
      <vt:lpstr>コントローラーでクレーン車を移動させよう　– その1 –</vt:lpstr>
      <vt:lpstr>加速度センサーの動きを確認しよう</vt:lpstr>
      <vt:lpstr>加速度センサーの動きを確認しよう</vt:lpstr>
      <vt:lpstr>加速度センサーの動きを確認しよう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その1 –</vt:lpstr>
      <vt:lpstr>コントローラーでクレーン車を移動させよう　– その2 –</vt:lpstr>
      <vt:lpstr>コントローラーでクレーン車を移動させよう　– その2 –</vt:lpstr>
      <vt:lpstr>加速度センサーの動きを確認しよう</vt:lpstr>
      <vt:lpstr>加速度センサーの動きを確認しよう</vt:lpstr>
      <vt:lpstr>加速度センサーの動きを確認しよう</vt:lpstr>
      <vt:lpstr>コントローラーでクレーン車を移動させよう　– その2 –</vt:lpstr>
      <vt:lpstr>コントローラーでクレーン車を移動させよう　– その2 –</vt:lpstr>
      <vt:lpstr>コントローラーでクレーン車を移動させよう　– その2 –</vt:lpstr>
      <vt:lpstr>コントローラーでクレーン車を移動させよう　– その2 –</vt:lpstr>
      <vt:lpstr>コントローラーでクレーン車を移動させよう　– その2 –</vt:lpstr>
      <vt:lpstr>コントローラーでクレーン車を移動させよう　– その2 –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クレーン車を動かそう！</vt:lpstr>
      <vt:lpstr>おつかれさまでした！ がんばったね！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2022-06-14T11:04:15Z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