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66"/>
  </p:notesMasterIdLst>
  <p:handoutMasterIdLst>
    <p:handoutMasterId r:id="rId67"/>
  </p:handoutMasterIdLst>
  <p:sldIdLst>
    <p:sldId id="256" r:id="rId5"/>
    <p:sldId id="310" r:id="rId6"/>
    <p:sldId id="706" r:id="rId7"/>
    <p:sldId id="348" r:id="rId8"/>
    <p:sldId id="663" r:id="rId9"/>
    <p:sldId id="665" r:id="rId10"/>
    <p:sldId id="980" r:id="rId11"/>
    <p:sldId id="865" r:id="rId12"/>
    <p:sldId id="981" r:id="rId13"/>
    <p:sldId id="707" r:id="rId14"/>
    <p:sldId id="1185" r:id="rId15"/>
    <p:sldId id="1186" r:id="rId16"/>
    <p:sldId id="1187" r:id="rId17"/>
    <p:sldId id="1188" r:id="rId18"/>
    <p:sldId id="1189" r:id="rId19"/>
    <p:sldId id="1190" r:id="rId20"/>
    <p:sldId id="1191" r:id="rId21"/>
    <p:sldId id="1192" r:id="rId22"/>
    <p:sldId id="1193" r:id="rId23"/>
    <p:sldId id="1194" r:id="rId24"/>
    <p:sldId id="1195" r:id="rId25"/>
    <p:sldId id="1196" r:id="rId26"/>
    <p:sldId id="1197" r:id="rId27"/>
    <p:sldId id="1198" r:id="rId28"/>
    <p:sldId id="1199" r:id="rId29"/>
    <p:sldId id="1200" r:id="rId30"/>
    <p:sldId id="1202" r:id="rId31"/>
    <p:sldId id="1203" r:id="rId32"/>
    <p:sldId id="1204" r:id="rId33"/>
    <p:sldId id="1206" r:id="rId34"/>
    <p:sldId id="1207" r:id="rId35"/>
    <p:sldId id="1205" r:id="rId36"/>
    <p:sldId id="1208" r:id="rId37"/>
    <p:sldId id="1210" r:id="rId38"/>
    <p:sldId id="1211" r:id="rId39"/>
    <p:sldId id="1110" r:id="rId40"/>
    <p:sldId id="1212" r:id="rId41"/>
    <p:sldId id="1161" r:id="rId42"/>
    <p:sldId id="1213" r:id="rId43"/>
    <p:sldId id="1169" r:id="rId44"/>
    <p:sldId id="739" r:id="rId45"/>
    <p:sldId id="923" r:id="rId46"/>
    <p:sldId id="962" r:id="rId47"/>
    <p:sldId id="1170" r:id="rId48"/>
    <p:sldId id="687" r:id="rId49"/>
    <p:sldId id="740" r:id="rId50"/>
    <p:sldId id="741" r:id="rId51"/>
    <p:sldId id="678" r:id="rId52"/>
    <p:sldId id="934" r:id="rId53"/>
    <p:sldId id="933" r:id="rId54"/>
    <p:sldId id="1214" r:id="rId55"/>
    <p:sldId id="1216" r:id="rId56"/>
    <p:sldId id="691" r:id="rId57"/>
    <p:sldId id="692" r:id="rId58"/>
    <p:sldId id="1133" r:id="rId59"/>
    <p:sldId id="1175" r:id="rId60"/>
    <p:sldId id="1007" r:id="rId61"/>
    <p:sldId id="1008" r:id="rId62"/>
    <p:sldId id="1009" r:id="rId63"/>
    <p:sldId id="1215" r:id="rId64"/>
    <p:sldId id="335" r:id="rId65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F9C"/>
    <a:srgbClr val="575E75"/>
    <a:srgbClr val="145C72"/>
    <a:srgbClr val="C55A11"/>
    <a:srgbClr val="03556D"/>
    <a:srgbClr val="0C596D"/>
    <a:srgbClr val="79AE02"/>
    <a:srgbClr val="808080"/>
    <a:srgbClr val="85D4E7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71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302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commentAuthors" Target="commentAuthors.xml"/><Relationship Id="rId7" Type="http://schemas.openxmlformats.org/officeDocument/2006/relationships/slide" Target="slides/slide3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2022/6/14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2022/6/14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069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03680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71038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0480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60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74011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3.wdp"/><Relationship Id="rId7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4.png"/><Relationship Id="rId4" Type="http://schemas.openxmlformats.org/officeDocument/2006/relationships/image" Target="../media/image11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18.png"/><Relationship Id="rId7" Type="http://schemas.openxmlformats.org/officeDocument/2006/relationships/image" Target="../media/image125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24.png"/><Relationship Id="rId10" Type="http://schemas.openxmlformats.org/officeDocument/2006/relationships/image" Target="../media/image128.png"/><Relationship Id="rId4" Type="http://schemas.openxmlformats.org/officeDocument/2006/relationships/image" Target="../media/image119.png"/><Relationship Id="rId9" Type="http://schemas.openxmlformats.org/officeDocument/2006/relationships/image" Target="../media/image12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3" Type="http://schemas.openxmlformats.org/officeDocument/2006/relationships/image" Target="../media/image129.jpeg"/><Relationship Id="rId7" Type="http://schemas.openxmlformats.org/officeDocument/2006/relationships/image" Target="../media/image133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139.jpeg"/><Relationship Id="rId4" Type="http://schemas.openxmlformats.org/officeDocument/2006/relationships/image" Target="../media/image13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14</a:t>
            </a:r>
            <a:r>
              <a:rPr lang="ja-JP" altLang="en-US" dirty="0"/>
              <a:t>回　四足歩行ロボット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76240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14004" y="4876240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AA7A268-3D54-4EDA-BB61-F1B68E45C1DE}"/>
              </a:ext>
            </a:extLst>
          </p:cNvPr>
          <p:cNvGrpSpPr/>
          <p:nvPr/>
        </p:nvGrpSpPr>
        <p:grpSpPr>
          <a:xfrm>
            <a:off x="5687369" y="3521880"/>
            <a:ext cx="3238134" cy="543054"/>
            <a:chOff x="2456839" y="5859761"/>
            <a:chExt cx="3238134" cy="543054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061657F6-25BF-4B18-8F9A-59C610B74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8756" y="6068188"/>
              <a:ext cx="390714" cy="14820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A11D00D2-92A4-41A0-8778-863D63FAB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9612" y="5859761"/>
              <a:ext cx="185361" cy="147396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AE394BF1-0D6B-4A72-ACDE-7DC9A4709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6839" y="5938849"/>
              <a:ext cx="428438" cy="406881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D7B92ED3-950B-4951-897A-0A88FA405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2298" y="5933459"/>
              <a:ext cx="449995" cy="417660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E1CE8C2E-E2FD-4597-B9D2-C9DA939D2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620" y="5918639"/>
              <a:ext cx="390714" cy="447300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2072C33D-AEA9-4AD8-AFD0-39F69427B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9836" y="5955016"/>
              <a:ext cx="398798" cy="374547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D37D11F-3CB3-4CE9-8A97-4639DD722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1994" y="5922681"/>
              <a:ext cx="404188" cy="439217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74DCE19D-F5FD-438E-9ADA-147E66611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697" y="6111926"/>
              <a:ext cx="312221" cy="290889"/>
            </a:xfrm>
            <a:prstGeom prst="rect">
              <a:avLst/>
            </a:prstGeom>
          </p:spPr>
        </p:pic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E00EE55-4268-445E-9F74-66CADF21A2AB}"/>
              </a:ext>
            </a:extLst>
          </p:cNvPr>
          <p:cNvSpPr txBox="1"/>
          <p:nvPr/>
        </p:nvSpPr>
        <p:spPr>
          <a:xfrm>
            <a:off x="2290439" y="4859451"/>
            <a:ext cx="1606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よんそくほこう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ロボットを組み立てよう！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r>
              <a:rPr lang="ja-JP" altLang="en-US" dirty="0"/>
              <a:t>ロボットを動かそう！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524182" y="1544533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81BC48-636C-4825-BE22-2542367F2F66}"/>
              </a:ext>
            </a:extLst>
          </p:cNvPr>
          <p:cNvSpPr txBox="1"/>
          <p:nvPr/>
        </p:nvSpPr>
        <p:spPr>
          <a:xfrm>
            <a:off x="143166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7DEC44-13E8-4CA2-99CD-A478C5EBC2EE}"/>
              </a:ext>
            </a:extLst>
          </p:cNvPr>
          <p:cNvSpPr txBox="1"/>
          <p:nvPr/>
        </p:nvSpPr>
        <p:spPr>
          <a:xfrm>
            <a:off x="2018980" y="3114952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3CB03BA-F1FF-4B7F-AD4C-DAC852A9C2CE}"/>
              </a:ext>
            </a:extLst>
          </p:cNvPr>
          <p:cNvSpPr txBox="1"/>
          <p:nvPr/>
        </p:nvSpPr>
        <p:spPr>
          <a:xfrm>
            <a:off x="191924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DD778B-0F43-4E3E-92BF-C5E65768A0C9}"/>
              </a:ext>
            </a:extLst>
          </p:cNvPr>
          <p:cNvSpPr txBox="1"/>
          <p:nvPr/>
        </p:nvSpPr>
        <p:spPr>
          <a:xfrm>
            <a:off x="1431665" y="3911933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46801" y="1404395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37132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ミッション：四足歩行ロボットを作ろう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744226" y="943517"/>
            <a:ext cx="7369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犬や猫のように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つ足で歩くロボットを作ろう！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8CB520CD-A811-4555-97DC-FBAC3201A2A3}"/>
              </a:ext>
            </a:extLst>
          </p:cNvPr>
          <p:cNvSpPr/>
          <p:nvPr/>
        </p:nvSpPr>
        <p:spPr>
          <a:xfrm>
            <a:off x="3790765" y="5626088"/>
            <a:ext cx="3533312" cy="669367"/>
          </a:xfrm>
          <a:prstGeom prst="wedgeRoundRectCallout">
            <a:avLst>
              <a:gd name="adj1" fmla="val 52764"/>
              <a:gd name="adj2" fmla="val -745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574DD7E3-AB89-4D1A-B7C0-3F92145C01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9528" y="5451762"/>
            <a:ext cx="898360" cy="1431632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8A6DF56-5925-49CC-9BF5-3EA33F9ECD22}"/>
              </a:ext>
            </a:extLst>
          </p:cNvPr>
          <p:cNvSpPr txBox="1"/>
          <p:nvPr/>
        </p:nvSpPr>
        <p:spPr>
          <a:xfrm>
            <a:off x="3911319" y="5763366"/>
            <a:ext cx="3251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モータを制御して動かすよ！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32BC91D-377B-4F51-9225-F6C520F374D0}"/>
              </a:ext>
            </a:extLst>
          </p:cNvPr>
          <p:cNvSpPr txBox="1"/>
          <p:nvPr/>
        </p:nvSpPr>
        <p:spPr>
          <a:xfrm>
            <a:off x="744226" y="1008798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いぬ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3F07D1A-53B2-4C58-A615-5840FFA98ADB}"/>
              </a:ext>
            </a:extLst>
          </p:cNvPr>
          <p:cNvSpPr txBox="1"/>
          <p:nvPr/>
        </p:nvSpPr>
        <p:spPr>
          <a:xfrm>
            <a:off x="5214446" y="1026554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E700958-E418-460C-8EB9-38224A04D3B6}"/>
              </a:ext>
            </a:extLst>
          </p:cNvPr>
          <p:cNvSpPr txBox="1"/>
          <p:nvPr/>
        </p:nvSpPr>
        <p:spPr>
          <a:xfrm>
            <a:off x="4533139" y="385571"/>
            <a:ext cx="460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B62A61E-4B0F-438F-8A9C-2A8AE292553B}"/>
              </a:ext>
            </a:extLst>
          </p:cNvPr>
          <p:cNvSpPr txBox="1"/>
          <p:nvPr/>
        </p:nvSpPr>
        <p:spPr>
          <a:xfrm>
            <a:off x="5818109" y="5724380"/>
            <a:ext cx="397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A4E3801-DB53-44C3-92CE-43A1050FDFA9}"/>
              </a:ext>
            </a:extLst>
          </p:cNvPr>
          <p:cNvSpPr txBox="1"/>
          <p:nvPr/>
        </p:nvSpPr>
        <p:spPr>
          <a:xfrm>
            <a:off x="1917577" y="391548"/>
            <a:ext cx="1475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よんそくほこう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0756298-F1EE-4768-BDC4-794636AA469E}"/>
              </a:ext>
            </a:extLst>
          </p:cNvPr>
          <p:cNvSpPr txBox="1"/>
          <p:nvPr/>
        </p:nvSpPr>
        <p:spPr>
          <a:xfrm>
            <a:off x="4980842" y="5724380"/>
            <a:ext cx="6358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6585D20-619F-48AE-97CD-FA28B85BE604}"/>
              </a:ext>
            </a:extLst>
          </p:cNvPr>
          <p:cNvSpPr txBox="1"/>
          <p:nvPr/>
        </p:nvSpPr>
        <p:spPr>
          <a:xfrm>
            <a:off x="3437545" y="1008798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4507C6A-122D-4AB9-A487-D454DF9965C8}"/>
              </a:ext>
            </a:extLst>
          </p:cNvPr>
          <p:cNvSpPr txBox="1"/>
          <p:nvPr/>
        </p:nvSpPr>
        <p:spPr>
          <a:xfrm>
            <a:off x="1244865" y="1008798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ねこ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9BF65A0-7C07-4841-93D9-E9FD09DBD978}"/>
              </a:ext>
            </a:extLst>
          </p:cNvPr>
          <p:cNvSpPr txBox="1"/>
          <p:nvPr/>
        </p:nvSpPr>
        <p:spPr>
          <a:xfrm>
            <a:off x="2923821" y="1008798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A7C334E6-5E7B-4294-AC97-0D158D5A4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60" b="89914" l="9987" r="91501">
                        <a14:foregroundMark x1="67328" y1="20734" x2="67328" y2="20734"/>
                        <a14:foregroundMark x1="30688" y1="8069" x2="30688" y2="8069"/>
                        <a14:foregroundMark x1="91534" y1="45734" x2="91534" y2="45734"/>
                        <a14:foregroundMark x1="31713" y1="4960" x2="31713" y2="4960"/>
                        <a14:foregroundMark x1="63955" y1="13360" x2="63955" y2="13360"/>
                        <a14:backgroundMark x1="71858" y1="27348" x2="71858" y2="26951"/>
                        <a14:backgroundMark x1="75066" y1="55556" x2="75066" y2="55556"/>
                        <a14:backgroundMark x1="58896" y1="39914" x2="58896" y2="39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64003" y="1764481"/>
            <a:ext cx="2120451" cy="2120451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923CC707-47CF-45F2-970D-2FF637D759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62" b="89881" l="9987" r="90840">
                        <a14:foregroundMark x1="35615" y1="9491" x2="35615" y2="9491"/>
                        <a14:foregroundMark x1="90873" y1="63327" x2="90873" y2="63327"/>
                        <a14:foregroundMark x1="56316" y1="9226" x2="56316" y2="9226"/>
                        <a14:foregroundMark x1="58003" y1="14021" x2="58003" y2="14021"/>
                        <a14:foregroundMark x1="33796" y1="8962" x2="33796" y2="8962"/>
                        <a14:backgroundMark x1="68750" y1="29795" x2="68750" y2="29795"/>
                        <a14:backgroundMark x1="55522" y1="41204" x2="55522" y2="41204"/>
                        <a14:backgroundMark x1="60185" y1="70205" x2="60185" y2="70205"/>
                        <a14:backgroundMark x1="54233" y1="70205" x2="54233" y2="70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867725" y="2219996"/>
            <a:ext cx="2871487" cy="2871487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ABE81B2-6474-4885-BA43-8E28EDEFC3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7" b="93287" l="9987" r="95933">
                        <a14:foregroundMark x1="51124" y1="91667" x2="51124" y2="91667"/>
                        <a14:foregroundMark x1="66799" y1="92857" x2="66799" y2="92857"/>
                        <a14:foregroundMark x1="58896" y1="93221" x2="58896" y2="93221"/>
                        <a14:foregroundMark x1="51918" y1="93353" x2="51918" y2="93353"/>
                        <a14:foregroundMark x1="92560" y1="51554" x2="92560" y2="51554"/>
                        <a14:foregroundMark x1="95933" y1="52579" x2="95933" y2="52579"/>
                        <a14:backgroundMark x1="75992" y1="63062" x2="75992" y2="63062"/>
                        <a14:backgroundMark x1="72222" y1="29795" x2="72222" y2="29795"/>
                        <a14:backgroundMark x1="63690" y1="42361" x2="63690" y2="42361"/>
                        <a14:backgroundMark x1="38194" y1="62831" x2="38194" y2="628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35" y="1628466"/>
            <a:ext cx="4122561" cy="4122561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7655044-404B-4166-9F9D-2367C1F45843}"/>
              </a:ext>
            </a:extLst>
          </p:cNvPr>
          <p:cNvGrpSpPr/>
          <p:nvPr/>
        </p:nvGrpSpPr>
        <p:grpSpPr>
          <a:xfrm rot="19293589">
            <a:off x="3711304" y="4187334"/>
            <a:ext cx="720000" cy="198268"/>
            <a:chOff x="8170766" y="5869620"/>
            <a:chExt cx="720000" cy="198268"/>
          </a:xfrm>
        </p:grpSpPr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A89E2162-C756-4BD5-8E55-1C12869CBC8B}"/>
                </a:ext>
              </a:extLst>
            </p:cNvPr>
            <p:cNvCxnSpPr/>
            <p:nvPr/>
          </p:nvCxnSpPr>
          <p:spPr>
            <a:xfrm>
              <a:off x="8170766" y="5869620"/>
              <a:ext cx="43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C36D76AD-3B1C-4035-898D-24FAF5D934EE}"/>
                </a:ext>
              </a:extLst>
            </p:cNvPr>
            <p:cNvCxnSpPr/>
            <p:nvPr/>
          </p:nvCxnSpPr>
          <p:spPr>
            <a:xfrm>
              <a:off x="8170766" y="5968754"/>
              <a:ext cx="57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2934CDC2-740A-4CEB-9F5E-06A0834F0CAB}"/>
                </a:ext>
              </a:extLst>
            </p:cNvPr>
            <p:cNvCxnSpPr/>
            <p:nvPr/>
          </p:nvCxnSpPr>
          <p:spPr>
            <a:xfrm>
              <a:off x="8170766" y="6067888"/>
              <a:ext cx="72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EC052EBF-9878-4D4E-97D5-1804F706266B}"/>
              </a:ext>
            </a:extLst>
          </p:cNvPr>
          <p:cNvGrpSpPr/>
          <p:nvPr/>
        </p:nvGrpSpPr>
        <p:grpSpPr>
          <a:xfrm rot="19265433">
            <a:off x="8564408" y="2484649"/>
            <a:ext cx="484294" cy="133361"/>
            <a:chOff x="8170766" y="5869620"/>
            <a:chExt cx="720000" cy="198268"/>
          </a:xfrm>
        </p:grpSpPr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2763C184-A33F-4002-9321-5FFC8BE552AF}"/>
                </a:ext>
              </a:extLst>
            </p:cNvPr>
            <p:cNvCxnSpPr/>
            <p:nvPr/>
          </p:nvCxnSpPr>
          <p:spPr>
            <a:xfrm>
              <a:off x="8170766" y="5869620"/>
              <a:ext cx="43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286ADD11-5D81-4896-9D72-5637C939C19E}"/>
                </a:ext>
              </a:extLst>
            </p:cNvPr>
            <p:cNvCxnSpPr/>
            <p:nvPr/>
          </p:nvCxnSpPr>
          <p:spPr>
            <a:xfrm>
              <a:off x="8170766" y="5968754"/>
              <a:ext cx="57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54064583-D06E-4CB2-8213-A62975BB6143}"/>
                </a:ext>
              </a:extLst>
            </p:cNvPr>
            <p:cNvCxnSpPr/>
            <p:nvPr/>
          </p:nvCxnSpPr>
          <p:spPr>
            <a:xfrm>
              <a:off x="8170766" y="6067888"/>
              <a:ext cx="72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214CF181-BD2D-464F-8166-67B7FE5F98C9}"/>
              </a:ext>
            </a:extLst>
          </p:cNvPr>
          <p:cNvGrpSpPr/>
          <p:nvPr/>
        </p:nvGrpSpPr>
        <p:grpSpPr>
          <a:xfrm rot="19265433">
            <a:off x="6671860" y="3506281"/>
            <a:ext cx="484294" cy="133361"/>
            <a:chOff x="8170766" y="5869620"/>
            <a:chExt cx="720000" cy="198268"/>
          </a:xfrm>
        </p:grpSpPr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5E9B0096-FBD3-45BA-86CB-7141D910C274}"/>
                </a:ext>
              </a:extLst>
            </p:cNvPr>
            <p:cNvCxnSpPr/>
            <p:nvPr/>
          </p:nvCxnSpPr>
          <p:spPr>
            <a:xfrm>
              <a:off x="8170766" y="5869620"/>
              <a:ext cx="43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1DDE370F-7F80-40FC-B8A4-8F76A621A3A5}"/>
                </a:ext>
              </a:extLst>
            </p:cNvPr>
            <p:cNvCxnSpPr/>
            <p:nvPr/>
          </p:nvCxnSpPr>
          <p:spPr>
            <a:xfrm>
              <a:off x="8170766" y="5968754"/>
              <a:ext cx="57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9CF9237C-6680-40B6-BEA6-A358D5AEFE2F}"/>
                </a:ext>
              </a:extLst>
            </p:cNvPr>
            <p:cNvCxnSpPr/>
            <p:nvPr/>
          </p:nvCxnSpPr>
          <p:spPr>
            <a:xfrm>
              <a:off x="8170766" y="6067888"/>
              <a:ext cx="72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ロボットを組み立てよう！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317073" y="1386805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パーツを組み合わせてロボットを作ろう！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1175657" y="2303607"/>
            <a:ext cx="39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74E383-8113-4A58-A6FA-8453951B58DB}"/>
              </a:ext>
            </a:extLst>
          </p:cNvPr>
          <p:cNvSpPr txBox="1"/>
          <p:nvPr/>
        </p:nvSpPr>
        <p:spPr>
          <a:xfrm>
            <a:off x="2913356" y="2303607"/>
            <a:ext cx="522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6596E63-9BD8-470C-A2AB-976B8A57848C}"/>
              </a:ext>
            </a:extLst>
          </p:cNvPr>
          <p:cNvSpPr txBox="1"/>
          <p:nvPr/>
        </p:nvSpPr>
        <p:spPr>
          <a:xfrm>
            <a:off x="3135298" y="1386804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7FC48C-917B-40F8-90BE-B0AABB242814}"/>
              </a:ext>
            </a:extLst>
          </p:cNvPr>
          <p:cNvSpPr txBox="1"/>
          <p:nvPr/>
        </p:nvSpPr>
        <p:spPr>
          <a:xfrm>
            <a:off x="1567543" y="2303607"/>
            <a:ext cx="314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A167D8-A10A-4DF8-82D8-FC5CC6E75B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6627" y="5098860"/>
            <a:ext cx="1442740" cy="144274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76932C2-15E2-4248-A820-0403E445F332}"/>
              </a:ext>
            </a:extLst>
          </p:cNvPr>
          <p:cNvSpPr txBox="1"/>
          <p:nvPr/>
        </p:nvSpPr>
        <p:spPr>
          <a:xfrm>
            <a:off x="3586762" y="5976837"/>
            <a:ext cx="260097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電池を入れてください。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C472E3-15FF-4C80-96BB-D2AE427BA7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5139" y="3542560"/>
            <a:ext cx="1442740" cy="144274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1128F3D-B7A9-4E7A-826B-8BF59280C2F6}"/>
              </a:ext>
            </a:extLst>
          </p:cNvPr>
          <p:cNvSpPr txBox="1"/>
          <p:nvPr/>
        </p:nvSpPr>
        <p:spPr>
          <a:xfrm>
            <a:off x="3406835" y="5514864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E733A2-A15E-4376-B0A0-E67705EBAFAA}"/>
              </a:ext>
            </a:extLst>
          </p:cNvPr>
          <p:cNvSpPr txBox="1"/>
          <p:nvPr/>
        </p:nvSpPr>
        <p:spPr>
          <a:xfrm>
            <a:off x="3406835" y="2424698"/>
            <a:ext cx="21061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5957A7-2F38-4299-9D92-F7A5A099C846}"/>
              </a:ext>
            </a:extLst>
          </p:cNvPr>
          <p:cNvSpPr txBox="1"/>
          <p:nvPr/>
        </p:nvSpPr>
        <p:spPr>
          <a:xfrm>
            <a:off x="3406835" y="3969781"/>
            <a:ext cx="18475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0F11B3-B637-4CFA-8825-B65509786958}"/>
              </a:ext>
            </a:extLst>
          </p:cNvPr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1104B60-7B2E-42CF-9897-E1B88C21E75B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A79ED9F-F72C-441A-9E82-10F93538E283}"/>
              </a:ext>
            </a:extLst>
          </p:cNvPr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BEF4CBA-14EF-41F8-92E1-50EB3A959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1997476"/>
            <a:ext cx="1431524" cy="1431524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9356341-BD00-4F27-91D5-487EF377D85F}"/>
              </a:ext>
            </a:extLst>
          </p:cNvPr>
          <p:cNvSpPr txBox="1"/>
          <p:nvPr/>
        </p:nvSpPr>
        <p:spPr>
          <a:xfrm>
            <a:off x="3372282" y="4012100"/>
            <a:ext cx="827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9F09FD7-4F6D-4AAA-82F0-5682C55DD163}"/>
              </a:ext>
            </a:extLst>
          </p:cNvPr>
          <p:cNvSpPr txBox="1"/>
          <p:nvPr/>
        </p:nvSpPr>
        <p:spPr>
          <a:xfrm>
            <a:off x="3763815" y="6014547"/>
            <a:ext cx="532978" cy="22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53D37F3-A43B-4052-BD49-1CCA5EC6054B}"/>
              </a:ext>
            </a:extLst>
          </p:cNvPr>
          <p:cNvSpPr txBox="1"/>
          <p:nvPr/>
        </p:nvSpPr>
        <p:spPr>
          <a:xfrm>
            <a:off x="3433948" y="5591395"/>
            <a:ext cx="579716" cy="24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27388F-9F6F-488E-8E33-32C0F811E803}"/>
              </a:ext>
            </a:extLst>
          </p:cNvPr>
          <p:cNvSpPr txBox="1"/>
          <p:nvPr/>
        </p:nvSpPr>
        <p:spPr>
          <a:xfrm>
            <a:off x="4275998" y="6005670"/>
            <a:ext cx="395695" cy="21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471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344992F-C09C-43D2-B6E9-A49122A5C1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1" y="5084883"/>
            <a:ext cx="1431526" cy="143152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D063440-97E3-4A26-9437-46F3ED673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7" y="3533915"/>
            <a:ext cx="1431525" cy="143152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C8385F1-8655-4ECE-9691-A601302FCC81}"/>
              </a:ext>
            </a:extLst>
          </p:cNvPr>
          <p:cNvSpPr txBox="1"/>
          <p:nvPr/>
        </p:nvSpPr>
        <p:spPr>
          <a:xfrm>
            <a:off x="3406835" y="3566527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基本四角：白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3103E9-7BE0-4B18-90D5-08C73773F4D1}"/>
              </a:ext>
            </a:extLst>
          </p:cNvPr>
          <p:cNvSpPr txBox="1"/>
          <p:nvPr/>
        </p:nvSpPr>
        <p:spPr>
          <a:xfrm>
            <a:off x="6320190" y="381899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B5D4BB4-7D45-4DA1-9C45-5CF109ECFE3C}"/>
              </a:ext>
            </a:extLst>
          </p:cNvPr>
          <p:cNvSpPr txBox="1"/>
          <p:nvPr/>
        </p:nvSpPr>
        <p:spPr>
          <a:xfrm>
            <a:off x="3653219" y="4154852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CE1F356-5AEA-4F5E-AE1E-F56F0A703E44}"/>
              </a:ext>
            </a:extLst>
          </p:cNvPr>
          <p:cNvSpPr txBox="1"/>
          <p:nvPr/>
        </p:nvSpPr>
        <p:spPr>
          <a:xfrm>
            <a:off x="4659487" y="4146084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D2ABB6F7-F082-4EC0-B77F-1FBC1A9E3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6" y="1997476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0ED2FA-5F6E-43DB-8958-EF2BE9E63EDE}"/>
              </a:ext>
            </a:extLst>
          </p:cNvPr>
          <p:cNvSpPr txBox="1"/>
          <p:nvPr/>
        </p:nvSpPr>
        <p:spPr>
          <a:xfrm>
            <a:off x="3406836" y="2424698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1BB56-08F4-40F7-9454-759F2C3E92F9}"/>
              </a:ext>
            </a:extLst>
          </p:cNvPr>
          <p:cNvSpPr txBox="1"/>
          <p:nvPr/>
        </p:nvSpPr>
        <p:spPr>
          <a:xfrm>
            <a:off x="6320189" y="242469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63AC173-5AF3-4BA4-99E2-C8A2C513724C}"/>
              </a:ext>
            </a:extLst>
          </p:cNvPr>
          <p:cNvSpPr txBox="1"/>
          <p:nvPr/>
        </p:nvSpPr>
        <p:spPr>
          <a:xfrm>
            <a:off x="3406835" y="5120254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388C2EE-8A20-40C0-9FDF-4CEFB29A67F0}"/>
              </a:ext>
            </a:extLst>
          </p:cNvPr>
          <p:cNvSpPr txBox="1"/>
          <p:nvPr/>
        </p:nvSpPr>
        <p:spPr>
          <a:xfrm>
            <a:off x="6320190" y="5372722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173D929-80EF-4E5C-B56A-EC43F1E0AE69}"/>
              </a:ext>
            </a:extLst>
          </p:cNvPr>
          <p:cNvSpPr txBox="1"/>
          <p:nvPr/>
        </p:nvSpPr>
        <p:spPr>
          <a:xfrm>
            <a:off x="4605318" y="5697016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5200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026DF22-6FE1-431A-8842-B081B2FF3A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5" y="1998022"/>
            <a:ext cx="1423644" cy="1423644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34BAEF0-4F18-431A-A2C1-8C3B0F3CFE05}"/>
              </a:ext>
            </a:extLst>
          </p:cNvPr>
          <p:cNvSpPr txBox="1"/>
          <p:nvPr/>
        </p:nvSpPr>
        <p:spPr>
          <a:xfrm>
            <a:off x="3406834" y="2046393"/>
            <a:ext cx="2384365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44245C-BB21-43A1-B02C-677F122D5474}"/>
              </a:ext>
            </a:extLst>
          </p:cNvPr>
          <p:cNvSpPr txBox="1"/>
          <p:nvPr/>
        </p:nvSpPr>
        <p:spPr>
          <a:xfrm>
            <a:off x="6320190" y="229886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A703D81A-BB2A-4954-8521-823642E4A5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5" y="3517248"/>
            <a:ext cx="1423644" cy="1423644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D07B0153-740E-4069-AEAF-676657323D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4" y="5053140"/>
            <a:ext cx="1431525" cy="1431525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726D62-7379-4577-A0EC-9EC2C38361F0}"/>
              </a:ext>
            </a:extLst>
          </p:cNvPr>
          <p:cNvSpPr txBox="1"/>
          <p:nvPr/>
        </p:nvSpPr>
        <p:spPr>
          <a:xfrm>
            <a:off x="3406835" y="3565619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98EC96-B922-41A9-9018-557340923637}"/>
              </a:ext>
            </a:extLst>
          </p:cNvPr>
          <p:cNvSpPr txBox="1"/>
          <p:nvPr/>
        </p:nvSpPr>
        <p:spPr>
          <a:xfrm>
            <a:off x="6320190" y="381808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95CF4DA-E792-4DB5-879B-8E4801855853}"/>
              </a:ext>
            </a:extLst>
          </p:cNvPr>
          <p:cNvSpPr txBox="1"/>
          <p:nvPr/>
        </p:nvSpPr>
        <p:spPr>
          <a:xfrm>
            <a:off x="4610059" y="4145176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0DF9BA2-6526-452A-81EC-DAAF8212B101}"/>
              </a:ext>
            </a:extLst>
          </p:cNvPr>
          <p:cNvSpPr txBox="1"/>
          <p:nvPr/>
        </p:nvSpPr>
        <p:spPr>
          <a:xfrm>
            <a:off x="3406835" y="5399000"/>
            <a:ext cx="1192181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回転軸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BDE67E1-5F3E-4861-8599-B4D0D7A3BC72}"/>
              </a:ext>
            </a:extLst>
          </p:cNvPr>
          <p:cNvSpPr txBox="1"/>
          <p:nvPr/>
        </p:nvSpPr>
        <p:spPr>
          <a:xfrm>
            <a:off x="6320190" y="533822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ADE2DF1-A859-4A1B-82A7-E85BC4734E71}"/>
              </a:ext>
            </a:extLst>
          </p:cNvPr>
          <p:cNvSpPr txBox="1"/>
          <p:nvPr/>
        </p:nvSpPr>
        <p:spPr>
          <a:xfrm>
            <a:off x="3389078" y="5452121"/>
            <a:ext cx="8847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DAFE6CF-2C11-487B-8C6B-52784B1346F5}"/>
              </a:ext>
            </a:extLst>
          </p:cNvPr>
          <p:cNvSpPr txBox="1"/>
          <p:nvPr/>
        </p:nvSpPr>
        <p:spPr>
          <a:xfrm>
            <a:off x="4599016" y="2627354"/>
            <a:ext cx="641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781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BB48E8E8-7567-41A2-B89B-F8C95BFF99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3" y="1990684"/>
            <a:ext cx="1431525" cy="1431525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CCAB6A5-5116-4A61-843D-60055DDFD4D1}"/>
              </a:ext>
            </a:extLst>
          </p:cNvPr>
          <p:cNvSpPr txBox="1"/>
          <p:nvPr/>
        </p:nvSpPr>
        <p:spPr>
          <a:xfrm>
            <a:off x="3406835" y="2316660"/>
            <a:ext cx="2097320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EA7F0F0-31F0-4750-A461-053E083EB26F}"/>
              </a:ext>
            </a:extLst>
          </p:cNvPr>
          <p:cNvSpPr txBox="1"/>
          <p:nvPr/>
        </p:nvSpPr>
        <p:spPr>
          <a:xfrm>
            <a:off x="6320189" y="227576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9122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7A72B21-AA82-4F50-A85D-9F661BF0F4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7" t="-256"/>
          <a:stretch/>
        </p:blipFill>
        <p:spPr>
          <a:xfrm>
            <a:off x="1260629" y="942633"/>
            <a:ext cx="6622742" cy="497273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FF80924-6273-41C5-AAEF-F04239D25403}"/>
              </a:ext>
            </a:extLst>
          </p:cNvPr>
          <p:cNvGrpSpPr/>
          <p:nvPr/>
        </p:nvGrpSpPr>
        <p:grpSpPr>
          <a:xfrm>
            <a:off x="1421227" y="6010161"/>
            <a:ext cx="6451757" cy="764044"/>
            <a:chOff x="-3123341" y="3376689"/>
            <a:chExt cx="6451757" cy="76404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D1B2DEF-1BB1-4D7E-A239-B943C7F7FE34}"/>
                </a:ext>
              </a:extLst>
            </p:cNvPr>
            <p:cNvSpPr txBox="1"/>
            <p:nvPr/>
          </p:nvSpPr>
          <p:spPr>
            <a:xfrm>
              <a:off x="-3123341" y="3429000"/>
              <a:ext cx="6451757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※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この他に準備するもの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ロボットを置く台（箱など。</a:t>
              </a: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DC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モーターを調整するときに使います。）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954FD08-A683-4562-A94D-9D1876185A6E}"/>
                </a:ext>
              </a:extLst>
            </p:cNvPr>
            <p:cNvSpPr txBox="1"/>
            <p:nvPr/>
          </p:nvSpPr>
          <p:spPr>
            <a:xfrm>
              <a:off x="-2631685" y="3376689"/>
              <a:ext cx="4974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AC24DD1-C5EE-4FDE-A0BD-B09EA35927D9}"/>
                </a:ext>
              </a:extLst>
            </p:cNvPr>
            <p:cNvSpPr txBox="1"/>
            <p:nvPr/>
          </p:nvSpPr>
          <p:spPr>
            <a:xfrm>
              <a:off x="-2353520" y="3376689"/>
              <a:ext cx="7782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じゅんび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1D29604-98FE-4234-A2A2-C3BFA676BDF2}"/>
                </a:ext>
              </a:extLst>
            </p:cNvPr>
            <p:cNvSpPr txBox="1"/>
            <p:nvPr/>
          </p:nvSpPr>
          <p:spPr>
            <a:xfrm>
              <a:off x="-1575245" y="3720916"/>
              <a:ext cx="4231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751C834-B7CA-4046-B115-210A2CE3796F}"/>
                </a:ext>
              </a:extLst>
            </p:cNvPr>
            <p:cNvSpPr txBox="1"/>
            <p:nvPr/>
          </p:nvSpPr>
          <p:spPr>
            <a:xfrm>
              <a:off x="626818" y="3720916"/>
              <a:ext cx="726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66F764A-20FC-492C-91D4-22F26403E3BA}"/>
                </a:ext>
              </a:extLst>
            </p:cNvPr>
            <p:cNvSpPr txBox="1"/>
            <p:nvPr/>
          </p:nvSpPr>
          <p:spPr>
            <a:xfrm>
              <a:off x="-1212433" y="3720916"/>
              <a:ext cx="47104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0E38AF5-C786-42F2-AB0A-03B3D586801C}"/>
                </a:ext>
              </a:extLst>
            </p:cNvPr>
            <p:cNvSpPr txBox="1"/>
            <p:nvPr/>
          </p:nvSpPr>
          <p:spPr>
            <a:xfrm>
              <a:off x="-1844847" y="3720916"/>
              <a:ext cx="2812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9A1EB65-E530-4E41-B527-78772A916008}"/>
                </a:ext>
              </a:extLst>
            </p:cNvPr>
            <p:cNvSpPr txBox="1"/>
            <p:nvPr/>
          </p:nvSpPr>
          <p:spPr>
            <a:xfrm>
              <a:off x="1886724" y="3720916"/>
              <a:ext cx="4512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6846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4912555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：水のブロックを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つずつ組み合わせます。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3892752" y="126698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4338159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0DBCEDC-F869-4C13-8264-6DFA650D744A}"/>
              </a:ext>
            </a:extLst>
          </p:cNvPr>
          <p:cNvSpPr txBox="1"/>
          <p:nvPr/>
        </p:nvSpPr>
        <p:spPr>
          <a:xfrm>
            <a:off x="1474724" y="1294521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110C7182-A076-4BF2-B3A1-3880BFA05B1C}"/>
              </a:ext>
            </a:extLst>
          </p:cNvPr>
          <p:cNvGrpSpPr/>
          <p:nvPr/>
        </p:nvGrpSpPr>
        <p:grpSpPr>
          <a:xfrm>
            <a:off x="2289394" y="5539849"/>
            <a:ext cx="2282606" cy="442429"/>
            <a:chOff x="682536" y="6294740"/>
            <a:chExt cx="2282606" cy="44242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FA2A33D-3BF8-48F2-B04A-A0D13456053E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0685B51-6493-4091-BAE9-BA7E33B3B5CA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B329EB7-02E6-47B4-85C7-F3DFEE6D437B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44621D5-8418-4EEB-9F81-54088A4C48FA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53" name="楕円 52">
            <a:extLst>
              <a:ext uri="{FF2B5EF4-FFF2-40B4-BE49-F238E27FC236}">
                <a16:creationId xmlns:a16="http://schemas.microsoft.com/office/drawing/2014/main" id="{621A947F-7E83-46AC-89EC-059736050685}"/>
              </a:ext>
            </a:extLst>
          </p:cNvPr>
          <p:cNvSpPr/>
          <p:nvPr/>
        </p:nvSpPr>
        <p:spPr>
          <a:xfrm rot="16200000">
            <a:off x="526148" y="2601485"/>
            <a:ext cx="653397" cy="662466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4" name="楕円 53">
            <a:extLst>
              <a:ext uri="{FF2B5EF4-FFF2-40B4-BE49-F238E27FC236}">
                <a16:creationId xmlns:a16="http://schemas.microsoft.com/office/drawing/2014/main" id="{5B2FD3A6-CF2D-4488-B934-0C7D87F6A6C8}"/>
              </a:ext>
            </a:extLst>
          </p:cNvPr>
          <p:cNvSpPr/>
          <p:nvPr/>
        </p:nvSpPr>
        <p:spPr>
          <a:xfrm rot="16200000">
            <a:off x="2180937" y="2603992"/>
            <a:ext cx="653397" cy="66246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8F6585B6-AAE4-4BEE-ADB5-79BB526FA486}"/>
              </a:ext>
            </a:extLst>
          </p:cNvPr>
          <p:cNvSpPr/>
          <p:nvPr/>
        </p:nvSpPr>
        <p:spPr>
          <a:xfrm rot="16200000">
            <a:off x="3304625" y="2601485"/>
            <a:ext cx="653397" cy="662466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456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2563733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ステーと基本四角：白を組み合わせます。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2907327" y="126698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3352734" y="126698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0DBCEDC-F869-4C13-8264-6DFA650D744A}"/>
              </a:ext>
            </a:extLst>
          </p:cNvPr>
          <p:cNvSpPr txBox="1"/>
          <p:nvPr/>
        </p:nvSpPr>
        <p:spPr>
          <a:xfrm>
            <a:off x="1374203" y="1266984"/>
            <a:ext cx="966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110C7182-A076-4BF2-B3A1-3880BFA05B1C}"/>
              </a:ext>
            </a:extLst>
          </p:cNvPr>
          <p:cNvGrpSpPr/>
          <p:nvPr/>
        </p:nvGrpSpPr>
        <p:grpSpPr>
          <a:xfrm>
            <a:off x="404561" y="1990597"/>
            <a:ext cx="2282606" cy="442429"/>
            <a:chOff x="682536" y="6294740"/>
            <a:chExt cx="2282606" cy="44242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FA2A33D-3BF8-48F2-B04A-A0D13456053E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0685B51-6493-4091-BAE9-BA7E33B3B5CA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B329EB7-02E6-47B4-85C7-F3DFEE6D437B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44621D5-8418-4EEB-9F81-54088A4C48FA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55" name="楕円 54">
            <a:extLst>
              <a:ext uri="{FF2B5EF4-FFF2-40B4-BE49-F238E27FC236}">
                <a16:creationId xmlns:a16="http://schemas.microsoft.com/office/drawing/2014/main" id="{8F6585B6-AAE4-4BEE-ADB5-79BB526FA486}"/>
              </a:ext>
            </a:extLst>
          </p:cNvPr>
          <p:cNvSpPr/>
          <p:nvPr/>
        </p:nvSpPr>
        <p:spPr>
          <a:xfrm rot="16200000">
            <a:off x="3323593" y="4426555"/>
            <a:ext cx="517085" cy="52426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99F9CE0B-77E2-421F-8AE2-1DAEAAC630F8}"/>
              </a:ext>
            </a:extLst>
          </p:cNvPr>
          <p:cNvSpPr/>
          <p:nvPr/>
        </p:nvSpPr>
        <p:spPr>
          <a:xfrm rot="16200000">
            <a:off x="3679282" y="3545003"/>
            <a:ext cx="517085" cy="52426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F489BF7-BCFB-409C-A57E-6D8B8070B08F}"/>
              </a:ext>
            </a:extLst>
          </p:cNvPr>
          <p:cNvGrpSpPr/>
          <p:nvPr/>
        </p:nvGrpSpPr>
        <p:grpSpPr>
          <a:xfrm>
            <a:off x="1159263" y="4316994"/>
            <a:ext cx="1013057" cy="442429"/>
            <a:chOff x="404561" y="5551151"/>
            <a:chExt cx="1013057" cy="442429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FA59E55-07CE-4C2C-A8FC-A50A186CA6E0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突起：下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0F36AAA4-5FE4-408E-8A8B-97678F6D8CDC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46D89F7-86A3-4C56-818E-547731D7E976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56998F32-BAF2-46ED-8ACE-1DEDCCD136F5}"/>
              </a:ext>
            </a:extLst>
          </p:cNvPr>
          <p:cNvGrpSpPr/>
          <p:nvPr/>
        </p:nvGrpSpPr>
        <p:grpSpPr>
          <a:xfrm>
            <a:off x="3211221" y="5130972"/>
            <a:ext cx="1013057" cy="442429"/>
            <a:chOff x="404561" y="5551151"/>
            <a:chExt cx="1013057" cy="44242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AE8E7225-3883-4864-84C1-5DF125E9627A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突起：上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037C6E7-AFDF-4182-9E15-117A49ECE5BB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5CD2680-D7B3-490A-BD44-799DDD32F51B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</a:p>
          </p:txBody>
        </p:sp>
      </p:grpSp>
      <p:sp>
        <p:nvSpPr>
          <p:cNvPr id="34" name="楕円 33">
            <a:extLst>
              <a:ext uri="{FF2B5EF4-FFF2-40B4-BE49-F238E27FC236}">
                <a16:creationId xmlns:a16="http://schemas.microsoft.com/office/drawing/2014/main" id="{8846CEE5-8A08-4A87-958C-24DA06AA54C8}"/>
              </a:ext>
            </a:extLst>
          </p:cNvPr>
          <p:cNvSpPr/>
          <p:nvPr/>
        </p:nvSpPr>
        <p:spPr>
          <a:xfrm rot="17381467">
            <a:off x="2319736" y="3660276"/>
            <a:ext cx="613006" cy="1313436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960A964F-5583-46CE-8197-108089DEC814}"/>
              </a:ext>
            </a:extLst>
          </p:cNvPr>
          <p:cNvSpPr/>
          <p:nvPr/>
        </p:nvSpPr>
        <p:spPr>
          <a:xfrm rot="17381467">
            <a:off x="2679677" y="2869323"/>
            <a:ext cx="613006" cy="1313436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9B58D3A-FEB4-41BC-99A8-4ECEE70C83FD}"/>
              </a:ext>
            </a:extLst>
          </p:cNvPr>
          <p:cNvSpPr txBox="1"/>
          <p:nvPr/>
        </p:nvSpPr>
        <p:spPr>
          <a:xfrm>
            <a:off x="2410774" y="1266984"/>
            <a:ext cx="518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1692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2563733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作ったパーツを組み合わせます。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2010682" y="126698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2456089" y="126698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110C7182-A076-4BF2-B3A1-3880BFA05B1C}"/>
              </a:ext>
            </a:extLst>
          </p:cNvPr>
          <p:cNvGrpSpPr/>
          <p:nvPr/>
        </p:nvGrpSpPr>
        <p:grpSpPr>
          <a:xfrm>
            <a:off x="404561" y="1990597"/>
            <a:ext cx="2282606" cy="442429"/>
            <a:chOff x="682536" y="6294740"/>
            <a:chExt cx="2282606" cy="44242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FA2A33D-3BF8-48F2-B04A-A0D13456053E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0685B51-6493-4091-BAE9-BA7E33B3B5CA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B329EB7-02E6-47B4-85C7-F3DFEE6D437B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44621D5-8418-4EEB-9F81-54088A4C48FA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55" name="楕円 54">
            <a:extLst>
              <a:ext uri="{FF2B5EF4-FFF2-40B4-BE49-F238E27FC236}">
                <a16:creationId xmlns:a16="http://schemas.microsoft.com/office/drawing/2014/main" id="{8F6585B6-AAE4-4BEE-ADB5-79BB526FA486}"/>
              </a:ext>
            </a:extLst>
          </p:cNvPr>
          <p:cNvSpPr/>
          <p:nvPr/>
        </p:nvSpPr>
        <p:spPr>
          <a:xfrm rot="16200000">
            <a:off x="3539411" y="3405178"/>
            <a:ext cx="517085" cy="524262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99F9CE0B-77E2-421F-8AE2-1DAEAAC630F8}"/>
              </a:ext>
            </a:extLst>
          </p:cNvPr>
          <p:cNvSpPr/>
          <p:nvPr/>
        </p:nvSpPr>
        <p:spPr>
          <a:xfrm rot="16200000">
            <a:off x="2682381" y="3405178"/>
            <a:ext cx="517085" cy="52426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9B58D3A-FEB4-41BC-99A8-4ECEE70C83FD}"/>
              </a:ext>
            </a:extLst>
          </p:cNvPr>
          <p:cNvSpPr txBox="1"/>
          <p:nvPr/>
        </p:nvSpPr>
        <p:spPr>
          <a:xfrm>
            <a:off x="346491" y="1287016"/>
            <a:ext cx="518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5719AB60-A136-4132-BDD5-81957E704436}"/>
              </a:ext>
            </a:extLst>
          </p:cNvPr>
          <p:cNvSpPr/>
          <p:nvPr/>
        </p:nvSpPr>
        <p:spPr>
          <a:xfrm rot="16200000">
            <a:off x="704359" y="3405177"/>
            <a:ext cx="517085" cy="524262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97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2563733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基本四角：白のブロックを挿し込みます。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3142636" y="126425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3588043" y="126425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ACD6A95-53F9-43EA-8A9A-A2340A4D4E86}"/>
              </a:ext>
            </a:extLst>
          </p:cNvPr>
          <p:cNvSpPr txBox="1"/>
          <p:nvPr/>
        </p:nvSpPr>
        <p:spPr>
          <a:xfrm>
            <a:off x="460051" y="1264259"/>
            <a:ext cx="966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6C17E5C-0FC9-44ED-A246-0EFBA161CF28}"/>
              </a:ext>
            </a:extLst>
          </p:cNvPr>
          <p:cNvSpPr txBox="1"/>
          <p:nvPr/>
        </p:nvSpPr>
        <p:spPr>
          <a:xfrm>
            <a:off x="1496622" y="1264259"/>
            <a:ext cx="518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円弧 25">
            <a:extLst>
              <a:ext uri="{FF2B5EF4-FFF2-40B4-BE49-F238E27FC236}">
                <a16:creationId xmlns:a16="http://schemas.microsoft.com/office/drawing/2014/main" id="{1C14F513-D00E-42F5-886B-511A0D139D40}"/>
              </a:ext>
            </a:extLst>
          </p:cNvPr>
          <p:cNvSpPr/>
          <p:nvPr/>
        </p:nvSpPr>
        <p:spPr>
          <a:xfrm rot="1604642" flipV="1">
            <a:off x="2060756" y="2584644"/>
            <a:ext cx="900000" cy="900000"/>
          </a:xfrm>
          <a:prstGeom prst="arc">
            <a:avLst>
              <a:gd name="adj1" fmla="val 7409297"/>
              <a:gd name="adj2" fmla="val 1733201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円弧 29">
            <a:extLst>
              <a:ext uri="{FF2B5EF4-FFF2-40B4-BE49-F238E27FC236}">
                <a16:creationId xmlns:a16="http://schemas.microsoft.com/office/drawing/2014/main" id="{CF070825-B227-43D7-AAB1-0170089FFEEB}"/>
              </a:ext>
            </a:extLst>
          </p:cNvPr>
          <p:cNvSpPr/>
          <p:nvPr/>
        </p:nvSpPr>
        <p:spPr>
          <a:xfrm rot="19995358">
            <a:off x="2213438" y="4768880"/>
            <a:ext cx="547226" cy="547226"/>
          </a:xfrm>
          <a:prstGeom prst="arc">
            <a:avLst>
              <a:gd name="adj1" fmla="val 7409297"/>
              <a:gd name="adj2" fmla="val 1733201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26015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2563733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：白のブロックを挿し込みます。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3062738" y="126425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3508145" y="126425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6C17E5C-0FC9-44ED-A246-0EFBA161CF28}"/>
              </a:ext>
            </a:extLst>
          </p:cNvPr>
          <p:cNvSpPr txBox="1"/>
          <p:nvPr/>
        </p:nvSpPr>
        <p:spPr>
          <a:xfrm>
            <a:off x="1416724" y="1264259"/>
            <a:ext cx="518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円弧 25">
            <a:extLst>
              <a:ext uri="{FF2B5EF4-FFF2-40B4-BE49-F238E27FC236}">
                <a16:creationId xmlns:a16="http://schemas.microsoft.com/office/drawing/2014/main" id="{1C14F513-D00E-42F5-886B-511A0D139D40}"/>
              </a:ext>
            </a:extLst>
          </p:cNvPr>
          <p:cNvSpPr/>
          <p:nvPr/>
        </p:nvSpPr>
        <p:spPr>
          <a:xfrm rot="1604642" flipV="1">
            <a:off x="2712296" y="2641407"/>
            <a:ext cx="452872" cy="452872"/>
          </a:xfrm>
          <a:prstGeom prst="arc">
            <a:avLst>
              <a:gd name="adj1" fmla="val 7409297"/>
              <a:gd name="adj2" fmla="val 1733201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円弧 29">
            <a:extLst>
              <a:ext uri="{FF2B5EF4-FFF2-40B4-BE49-F238E27FC236}">
                <a16:creationId xmlns:a16="http://schemas.microsoft.com/office/drawing/2014/main" id="{CF070825-B227-43D7-AAB1-0170089FFEEB}"/>
              </a:ext>
            </a:extLst>
          </p:cNvPr>
          <p:cNvSpPr/>
          <p:nvPr/>
        </p:nvSpPr>
        <p:spPr>
          <a:xfrm rot="19995358">
            <a:off x="2629936" y="4386341"/>
            <a:ext cx="875878" cy="875878"/>
          </a:xfrm>
          <a:prstGeom prst="arc">
            <a:avLst>
              <a:gd name="adj1" fmla="val 7409297"/>
              <a:gd name="adj2" fmla="val 1733201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2793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54384" y="358887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モーターの突起がある方を上にして置き、キャップを外します。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3433337" y="127313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4380430" y="127313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6C17E5C-0FC9-44ED-A246-0EFBA161CF28}"/>
              </a:ext>
            </a:extLst>
          </p:cNvPr>
          <p:cNvSpPr txBox="1"/>
          <p:nvPr/>
        </p:nvSpPr>
        <p:spPr>
          <a:xfrm>
            <a:off x="1839367" y="1273137"/>
            <a:ext cx="683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C49AB8D-C00B-4438-962A-6CCF373089FA}"/>
              </a:ext>
            </a:extLst>
          </p:cNvPr>
          <p:cNvSpPr txBox="1"/>
          <p:nvPr/>
        </p:nvSpPr>
        <p:spPr>
          <a:xfrm>
            <a:off x="6158880" y="1273137"/>
            <a:ext cx="5188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BC5B3EF-4658-4F2E-893A-65B339719D8C}"/>
              </a:ext>
            </a:extLst>
          </p:cNvPr>
          <p:cNvSpPr txBox="1"/>
          <p:nvPr/>
        </p:nvSpPr>
        <p:spPr>
          <a:xfrm>
            <a:off x="3009490" y="127313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1EACFBEB-C577-442B-82C8-DB0748FB9507}"/>
              </a:ext>
            </a:extLst>
          </p:cNvPr>
          <p:cNvSpPr/>
          <p:nvPr/>
        </p:nvSpPr>
        <p:spPr>
          <a:xfrm rot="16200000">
            <a:off x="1845735" y="2748886"/>
            <a:ext cx="422529" cy="42839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E899B557-EAB0-4523-8437-65EF191B3FFF}"/>
              </a:ext>
            </a:extLst>
          </p:cNvPr>
          <p:cNvSpPr/>
          <p:nvPr/>
        </p:nvSpPr>
        <p:spPr>
          <a:xfrm rot="16200000">
            <a:off x="1830336" y="4641310"/>
            <a:ext cx="422529" cy="42839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D9D680D6-5AE7-464B-BADB-4B991F37AE91}"/>
              </a:ext>
            </a:extLst>
          </p:cNvPr>
          <p:cNvCxnSpPr>
            <a:cxnSpLocks/>
          </p:cNvCxnSpPr>
          <p:nvPr/>
        </p:nvCxnSpPr>
        <p:spPr>
          <a:xfrm flipV="1">
            <a:off x="1610881" y="2271382"/>
            <a:ext cx="0" cy="480436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398B8F65-C4F9-4652-81B7-AA8E64F7D08A}"/>
              </a:ext>
            </a:extLst>
          </p:cNvPr>
          <p:cNvCxnSpPr>
            <a:cxnSpLocks/>
          </p:cNvCxnSpPr>
          <p:nvPr/>
        </p:nvCxnSpPr>
        <p:spPr>
          <a:xfrm flipV="1">
            <a:off x="1597807" y="4163806"/>
            <a:ext cx="0" cy="480436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9886C3CF-FA80-4F8D-9358-2E2378408F08}"/>
              </a:ext>
            </a:extLst>
          </p:cNvPr>
          <p:cNvCxnSpPr>
            <a:cxnSpLocks/>
          </p:cNvCxnSpPr>
          <p:nvPr/>
        </p:nvCxnSpPr>
        <p:spPr>
          <a:xfrm>
            <a:off x="1610881" y="5292749"/>
            <a:ext cx="0" cy="480436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7C2503C2-1D80-4FA7-BC1D-116C8D4AABD4}"/>
              </a:ext>
            </a:extLst>
          </p:cNvPr>
          <p:cNvCxnSpPr>
            <a:cxnSpLocks/>
          </p:cNvCxnSpPr>
          <p:nvPr/>
        </p:nvCxnSpPr>
        <p:spPr>
          <a:xfrm>
            <a:off x="1597807" y="3429000"/>
            <a:ext cx="0" cy="480436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5145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54384" y="358887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モーターをステーに挿し込みます。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2791327" y="126038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53EC300-C79A-4B4C-98BD-16E4BF345830}"/>
              </a:ext>
            </a:extLst>
          </p:cNvPr>
          <p:cNvSpPr txBox="1"/>
          <p:nvPr/>
        </p:nvSpPr>
        <p:spPr>
          <a:xfrm>
            <a:off x="3236734" y="126038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円弧 29">
            <a:extLst>
              <a:ext uri="{FF2B5EF4-FFF2-40B4-BE49-F238E27FC236}">
                <a16:creationId xmlns:a16="http://schemas.microsoft.com/office/drawing/2014/main" id="{367EFF8B-2A60-4F5C-AE6D-654D75A21CDA}"/>
              </a:ext>
            </a:extLst>
          </p:cNvPr>
          <p:cNvSpPr/>
          <p:nvPr/>
        </p:nvSpPr>
        <p:spPr>
          <a:xfrm rot="1604642" flipV="1">
            <a:off x="1321938" y="2928897"/>
            <a:ext cx="630372" cy="630372"/>
          </a:xfrm>
          <a:prstGeom prst="arc">
            <a:avLst>
              <a:gd name="adj1" fmla="val 7409297"/>
              <a:gd name="adj2" fmla="val 1733201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2" name="円弧 31">
            <a:extLst>
              <a:ext uri="{FF2B5EF4-FFF2-40B4-BE49-F238E27FC236}">
                <a16:creationId xmlns:a16="http://schemas.microsoft.com/office/drawing/2014/main" id="{6CFDF78A-A88D-4192-ADD4-28D97CE950D4}"/>
              </a:ext>
            </a:extLst>
          </p:cNvPr>
          <p:cNvSpPr/>
          <p:nvPr/>
        </p:nvSpPr>
        <p:spPr>
          <a:xfrm rot="19995358">
            <a:off x="1357031" y="4576021"/>
            <a:ext cx="544622" cy="544622"/>
          </a:xfrm>
          <a:prstGeom prst="arc">
            <a:avLst>
              <a:gd name="adj1" fmla="val 7409297"/>
              <a:gd name="adj2" fmla="val 1733201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7644677-C015-4C75-B31A-46CF8F7BC0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962509" y="5163828"/>
            <a:ext cx="1562546" cy="1562546"/>
          </a:xfrm>
          <a:prstGeom prst="ellipse">
            <a:avLst/>
          </a:prstGeom>
          <a:ln w="28575">
            <a:solidFill>
              <a:srgbClr val="FFC000"/>
            </a:solidFill>
          </a:ln>
        </p:spPr>
      </p:pic>
      <p:sp>
        <p:nvSpPr>
          <p:cNvPr id="33" name="楕円 32">
            <a:extLst>
              <a:ext uri="{FF2B5EF4-FFF2-40B4-BE49-F238E27FC236}">
                <a16:creationId xmlns:a16="http://schemas.microsoft.com/office/drawing/2014/main" id="{3F589BC4-1DD8-45B9-AB89-76FA51088575}"/>
              </a:ext>
            </a:extLst>
          </p:cNvPr>
          <p:cNvSpPr/>
          <p:nvPr/>
        </p:nvSpPr>
        <p:spPr>
          <a:xfrm rot="16200000">
            <a:off x="2062077" y="4793749"/>
            <a:ext cx="731448" cy="741601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0702D7F5-7868-4525-9248-B2AE2AF320E9}"/>
              </a:ext>
            </a:extLst>
          </p:cNvPr>
          <p:cNvCxnSpPr>
            <a:cxnSpLocks/>
          </p:cNvCxnSpPr>
          <p:nvPr/>
        </p:nvCxnSpPr>
        <p:spPr>
          <a:xfrm>
            <a:off x="2759925" y="5346602"/>
            <a:ext cx="225975" cy="293335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2CAE670-F9FE-445F-8D67-084F05365106}"/>
              </a:ext>
            </a:extLst>
          </p:cNvPr>
          <p:cNvSpPr txBox="1"/>
          <p:nvPr/>
        </p:nvSpPr>
        <p:spPr>
          <a:xfrm>
            <a:off x="4506113" y="6198727"/>
            <a:ext cx="4114104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コードを溝に入れてからステーに挿し込もう！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77A1EF9-7634-4B68-B3FD-B20C5CEA29D1}"/>
              </a:ext>
            </a:extLst>
          </p:cNvPr>
          <p:cNvSpPr txBox="1"/>
          <p:nvPr/>
        </p:nvSpPr>
        <p:spPr>
          <a:xfrm>
            <a:off x="7582657" y="6235718"/>
            <a:ext cx="2676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F9DC940-7364-45DE-962B-2FC05EADE9C6}"/>
              </a:ext>
            </a:extLst>
          </p:cNvPr>
          <p:cNvSpPr txBox="1"/>
          <p:nvPr/>
        </p:nvSpPr>
        <p:spPr>
          <a:xfrm>
            <a:off x="7229029" y="6235718"/>
            <a:ext cx="2676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FB5BFF8-BAB1-4F4F-A060-A2D546C9B9B8}"/>
              </a:ext>
            </a:extLst>
          </p:cNvPr>
          <p:cNvSpPr txBox="1"/>
          <p:nvPr/>
        </p:nvSpPr>
        <p:spPr>
          <a:xfrm>
            <a:off x="5609376" y="6235718"/>
            <a:ext cx="2676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0B7FDBF-AEA4-4E3A-A52C-CBE96B270C1F}"/>
              </a:ext>
            </a:extLst>
          </p:cNvPr>
          <p:cNvSpPr txBox="1"/>
          <p:nvPr/>
        </p:nvSpPr>
        <p:spPr>
          <a:xfrm>
            <a:off x="5179484" y="6235718"/>
            <a:ext cx="4554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みぞ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7029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49061" y="2442693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作ったパーツを裏返します。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404561" y="125129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53EC300-C79A-4B4C-98BD-16E4BF345830}"/>
              </a:ext>
            </a:extLst>
          </p:cNvPr>
          <p:cNvSpPr txBox="1"/>
          <p:nvPr/>
        </p:nvSpPr>
        <p:spPr>
          <a:xfrm>
            <a:off x="1918819" y="1251295"/>
            <a:ext cx="823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うらがえ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円弧 29">
            <a:extLst>
              <a:ext uri="{FF2B5EF4-FFF2-40B4-BE49-F238E27FC236}">
                <a16:creationId xmlns:a16="http://schemas.microsoft.com/office/drawing/2014/main" id="{367EFF8B-2A60-4F5C-AE6D-654D75A21CDA}"/>
              </a:ext>
            </a:extLst>
          </p:cNvPr>
          <p:cNvSpPr/>
          <p:nvPr/>
        </p:nvSpPr>
        <p:spPr>
          <a:xfrm rot="10800000" flipH="1" flipV="1">
            <a:off x="1167047" y="2831977"/>
            <a:ext cx="2379215" cy="2379215"/>
          </a:xfrm>
          <a:prstGeom prst="arc">
            <a:avLst>
              <a:gd name="adj1" fmla="val 5371702"/>
              <a:gd name="adj2" fmla="val 16334640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0187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34039" y="284427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：白のブロックでつなぎ目を補強します。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1455656" y="1288591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53EC300-C79A-4B4C-98BD-16E4BF345830}"/>
              </a:ext>
            </a:extLst>
          </p:cNvPr>
          <p:cNvSpPr txBox="1"/>
          <p:nvPr/>
        </p:nvSpPr>
        <p:spPr>
          <a:xfrm>
            <a:off x="4152709" y="1288591"/>
            <a:ext cx="823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ほきょう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3747143" y="1288591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円弧 16">
            <a:extLst>
              <a:ext uri="{FF2B5EF4-FFF2-40B4-BE49-F238E27FC236}">
                <a16:creationId xmlns:a16="http://schemas.microsoft.com/office/drawing/2014/main" id="{CAF4EE90-8F7D-414D-9CB3-A42272A41B75}"/>
              </a:ext>
            </a:extLst>
          </p:cNvPr>
          <p:cNvSpPr/>
          <p:nvPr/>
        </p:nvSpPr>
        <p:spPr>
          <a:xfrm rot="21439503" flipH="1">
            <a:off x="3744393" y="4211290"/>
            <a:ext cx="550353" cy="919935"/>
          </a:xfrm>
          <a:prstGeom prst="arc">
            <a:avLst>
              <a:gd name="adj1" fmla="val 5352187"/>
              <a:gd name="adj2" fmla="val 16477265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11A04DA7-2C31-4804-AE9E-96B5FAADDFD3}"/>
              </a:ext>
            </a:extLst>
          </p:cNvPr>
          <p:cNvCxnSpPr>
            <a:cxnSpLocks/>
          </p:cNvCxnSpPr>
          <p:nvPr/>
        </p:nvCxnSpPr>
        <p:spPr>
          <a:xfrm flipV="1">
            <a:off x="2719811" y="4404681"/>
            <a:ext cx="0" cy="9307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楕円 23">
            <a:extLst>
              <a:ext uri="{FF2B5EF4-FFF2-40B4-BE49-F238E27FC236}">
                <a16:creationId xmlns:a16="http://schemas.microsoft.com/office/drawing/2014/main" id="{FCB7AA04-F4DC-49CE-9233-D3D4A7E64CA3}"/>
              </a:ext>
            </a:extLst>
          </p:cNvPr>
          <p:cNvSpPr/>
          <p:nvPr/>
        </p:nvSpPr>
        <p:spPr>
          <a:xfrm rot="16200000">
            <a:off x="3531993" y="3890660"/>
            <a:ext cx="445493" cy="43021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58A1B7A-9D06-4432-9CE7-C1347F52D943}"/>
              </a:ext>
            </a:extLst>
          </p:cNvPr>
          <p:cNvGrpSpPr/>
          <p:nvPr/>
        </p:nvGrpSpPr>
        <p:grpSpPr>
          <a:xfrm>
            <a:off x="5798450" y="2245000"/>
            <a:ext cx="2821767" cy="442429"/>
            <a:chOff x="5798450" y="2510587"/>
            <a:chExt cx="2821767" cy="442429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C584125-4C41-4C4B-A515-B03A1CB4BED4}"/>
                </a:ext>
              </a:extLst>
            </p:cNvPr>
            <p:cNvSpPr txBox="1"/>
            <p:nvPr/>
          </p:nvSpPr>
          <p:spPr>
            <a:xfrm>
              <a:off x="5921406" y="2510587"/>
              <a:ext cx="2698811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反対側も同じように挿し込みます。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59DB3CE-E330-4643-986D-58629E5CE8F7}"/>
                </a:ext>
              </a:extLst>
            </p:cNvPr>
            <p:cNvSpPr txBox="1"/>
            <p:nvPr/>
          </p:nvSpPr>
          <p:spPr>
            <a:xfrm>
              <a:off x="5798450" y="2535603"/>
              <a:ext cx="834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はんたいがわ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D48EDD8-1CE0-4480-A30D-9E8FA2547A87}"/>
                </a:ext>
              </a:extLst>
            </p:cNvPr>
            <p:cNvSpPr txBox="1"/>
            <p:nvPr/>
          </p:nvSpPr>
          <p:spPr>
            <a:xfrm>
              <a:off x="7386180" y="2535603"/>
              <a:ext cx="248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68FD890-E372-467F-A31A-AF6F621F43AF}"/>
                </a:ext>
              </a:extLst>
            </p:cNvPr>
            <p:cNvSpPr txBox="1"/>
            <p:nvPr/>
          </p:nvSpPr>
          <p:spPr>
            <a:xfrm>
              <a:off x="6490061" y="2535603"/>
              <a:ext cx="445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C832C1E-6E3D-4AEC-BE4A-85B31EB8842A}"/>
                </a:ext>
              </a:extLst>
            </p:cNvPr>
            <p:cNvSpPr txBox="1"/>
            <p:nvPr/>
          </p:nvSpPr>
          <p:spPr>
            <a:xfrm>
              <a:off x="7722241" y="2535603"/>
              <a:ext cx="248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</a:p>
          </p:txBody>
        </p:sp>
      </p:grpSp>
      <p:sp>
        <p:nvSpPr>
          <p:cNvPr id="35" name="楕円 34">
            <a:extLst>
              <a:ext uri="{FF2B5EF4-FFF2-40B4-BE49-F238E27FC236}">
                <a16:creationId xmlns:a16="http://schemas.microsoft.com/office/drawing/2014/main" id="{92D735DF-D42A-4893-9650-2A28FC614197}"/>
              </a:ext>
            </a:extLst>
          </p:cNvPr>
          <p:cNvSpPr/>
          <p:nvPr/>
        </p:nvSpPr>
        <p:spPr>
          <a:xfrm rot="16200000">
            <a:off x="6974375" y="2747289"/>
            <a:ext cx="430250" cy="624221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B8C6C606-8B44-4082-A03B-CBB47EF18269}"/>
              </a:ext>
            </a:extLst>
          </p:cNvPr>
          <p:cNvSpPr/>
          <p:nvPr/>
        </p:nvSpPr>
        <p:spPr>
          <a:xfrm rot="16200000">
            <a:off x="7635217" y="2809264"/>
            <a:ext cx="671283" cy="64826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69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469036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：薄水と先ほどはずした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モーターの回転パーツを組み合わせます。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1375758" y="1295894"/>
            <a:ext cx="823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53EC300-C79A-4B4C-98BD-16E4BF345830}"/>
              </a:ext>
            </a:extLst>
          </p:cNvPr>
          <p:cNvSpPr txBox="1"/>
          <p:nvPr/>
        </p:nvSpPr>
        <p:spPr>
          <a:xfrm>
            <a:off x="5131885" y="1295894"/>
            <a:ext cx="823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6587801" y="129589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7017544" y="129589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4682B49-2FD4-495E-85BF-6F59E6499B87}"/>
              </a:ext>
            </a:extLst>
          </p:cNvPr>
          <p:cNvSpPr txBox="1"/>
          <p:nvPr/>
        </p:nvSpPr>
        <p:spPr>
          <a:xfrm>
            <a:off x="2123110" y="1295894"/>
            <a:ext cx="4702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642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469036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：薄水のブロックのつなぎ目に回転軸を挿し込みます。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1397972" y="1278137"/>
            <a:ext cx="823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53EC300-C79A-4B4C-98BD-16E4BF345830}"/>
              </a:ext>
            </a:extLst>
          </p:cNvPr>
          <p:cNvSpPr txBox="1"/>
          <p:nvPr/>
        </p:nvSpPr>
        <p:spPr>
          <a:xfrm>
            <a:off x="4387162" y="1278137"/>
            <a:ext cx="99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5353807" y="127813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5783550" y="127813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4682B49-2FD4-495E-85BF-6F59E6499B87}"/>
              </a:ext>
            </a:extLst>
          </p:cNvPr>
          <p:cNvSpPr txBox="1"/>
          <p:nvPr/>
        </p:nvSpPr>
        <p:spPr>
          <a:xfrm>
            <a:off x="4012116" y="1278137"/>
            <a:ext cx="348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7BF6EC50-A0A0-4F1C-B195-890141DB6172}"/>
              </a:ext>
            </a:extLst>
          </p:cNvPr>
          <p:cNvCxnSpPr>
            <a:cxnSpLocks/>
          </p:cNvCxnSpPr>
          <p:nvPr/>
        </p:nvCxnSpPr>
        <p:spPr>
          <a:xfrm flipV="1">
            <a:off x="1974837" y="4176583"/>
            <a:ext cx="164323" cy="3421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C437D1ED-E718-4AF1-8F42-A36F07665409}"/>
              </a:ext>
            </a:extLst>
          </p:cNvPr>
          <p:cNvCxnSpPr>
            <a:cxnSpLocks/>
          </p:cNvCxnSpPr>
          <p:nvPr/>
        </p:nvCxnSpPr>
        <p:spPr>
          <a:xfrm flipV="1">
            <a:off x="2221322" y="4500979"/>
            <a:ext cx="164323" cy="3421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085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469036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モーターとパーツを組み合わせます。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2788161" y="129153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3217904" y="129153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7BF6EC50-A0A0-4F1C-B195-890141DB6172}"/>
              </a:ext>
            </a:extLst>
          </p:cNvPr>
          <p:cNvCxnSpPr>
            <a:cxnSpLocks/>
          </p:cNvCxnSpPr>
          <p:nvPr/>
        </p:nvCxnSpPr>
        <p:spPr>
          <a:xfrm flipV="1">
            <a:off x="1497707" y="4834253"/>
            <a:ext cx="0" cy="3421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C437D1ED-E718-4AF1-8F42-A36F07665409}"/>
              </a:ext>
            </a:extLst>
          </p:cNvPr>
          <p:cNvCxnSpPr>
            <a:cxnSpLocks/>
          </p:cNvCxnSpPr>
          <p:nvPr/>
        </p:nvCxnSpPr>
        <p:spPr>
          <a:xfrm>
            <a:off x="1497707" y="2811717"/>
            <a:ext cx="0" cy="3664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618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205005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：白と基本四角：白のブロックに回転軸を挿し込みます。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5593504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6023247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7BF6EC50-A0A0-4F1C-B195-890141DB6172}"/>
              </a:ext>
            </a:extLst>
          </p:cNvPr>
          <p:cNvCxnSpPr>
            <a:cxnSpLocks/>
          </p:cNvCxnSpPr>
          <p:nvPr/>
        </p:nvCxnSpPr>
        <p:spPr>
          <a:xfrm flipV="1">
            <a:off x="3699369" y="4367814"/>
            <a:ext cx="0" cy="7198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3C34501-6A7F-45AF-B700-131F3AF95689}"/>
              </a:ext>
            </a:extLst>
          </p:cNvPr>
          <p:cNvSpPr txBox="1"/>
          <p:nvPr/>
        </p:nvSpPr>
        <p:spPr>
          <a:xfrm>
            <a:off x="4631237" y="1293247"/>
            <a:ext cx="99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1984620" y="1293247"/>
            <a:ext cx="99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8126969-5793-4644-941B-2E628672E982}"/>
              </a:ext>
            </a:extLst>
          </p:cNvPr>
          <p:cNvSpPr txBox="1"/>
          <p:nvPr/>
        </p:nvSpPr>
        <p:spPr>
          <a:xfrm>
            <a:off x="1462195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1BC8FDA-52D3-4811-BE16-0DC6BD20854F}"/>
              </a:ext>
            </a:extLst>
          </p:cNvPr>
          <p:cNvSpPr txBox="1"/>
          <p:nvPr/>
        </p:nvSpPr>
        <p:spPr>
          <a:xfrm>
            <a:off x="3055175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55F52174-EBA2-4903-819D-D14AFA76DE03}"/>
              </a:ext>
            </a:extLst>
          </p:cNvPr>
          <p:cNvCxnSpPr>
            <a:cxnSpLocks/>
          </p:cNvCxnSpPr>
          <p:nvPr/>
        </p:nvCxnSpPr>
        <p:spPr>
          <a:xfrm flipV="1">
            <a:off x="4060084" y="4247603"/>
            <a:ext cx="0" cy="7198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DCC5DA4A-63B2-4D99-A22B-2A424EB1CD80}"/>
              </a:ext>
            </a:extLst>
          </p:cNvPr>
          <p:cNvGrpSpPr/>
          <p:nvPr/>
        </p:nvGrpSpPr>
        <p:grpSpPr>
          <a:xfrm>
            <a:off x="5798450" y="2036134"/>
            <a:ext cx="2821767" cy="442429"/>
            <a:chOff x="5798450" y="2510587"/>
            <a:chExt cx="2821767" cy="44242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1589A42-3DC5-49DB-900B-6AA230409E42}"/>
                </a:ext>
              </a:extLst>
            </p:cNvPr>
            <p:cNvSpPr txBox="1"/>
            <p:nvPr/>
          </p:nvSpPr>
          <p:spPr>
            <a:xfrm>
              <a:off x="5921406" y="2510587"/>
              <a:ext cx="2698811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反対側も同じように挿し込みます。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E31B135-8C01-4DB7-AEFC-7FE1B060B9AD}"/>
                </a:ext>
              </a:extLst>
            </p:cNvPr>
            <p:cNvSpPr txBox="1"/>
            <p:nvPr/>
          </p:nvSpPr>
          <p:spPr>
            <a:xfrm>
              <a:off x="5798450" y="2535603"/>
              <a:ext cx="834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はんたいがわ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BD0C7E7-1FE4-4803-B5AF-6248409397D0}"/>
                </a:ext>
              </a:extLst>
            </p:cNvPr>
            <p:cNvSpPr txBox="1"/>
            <p:nvPr/>
          </p:nvSpPr>
          <p:spPr>
            <a:xfrm>
              <a:off x="7386180" y="2535603"/>
              <a:ext cx="248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AABA11B-D103-45D6-813F-4F850C046AA5}"/>
                </a:ext>
              </a:extLst>
            </p:cNvPr>
            <p:cNvSpPr txBox="1"/>
            <p:nvPr/>
          </p:nvSpPr>
          <p:spPr>
            <a:xfrm>
              <a:off x="6490061" y="2535603"/>
              <a:ext cx="445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E8A72DC-2709-44AF-8271-A586D12BB070}"/>
                </a:ext>
              </a:extLst>
            </p:cNvPr>
            <p:cNvSpPr txBox="1"/>
            <p:nvPr/>
          </p:nvSpPr>
          <p:spPr>
            <a:xfrm>
              <a:off x="7722241" y="2535603"/>
              <a:ext cx="248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</a:p>
          </p:txBody>
        </p:sp>
      </p:grpSp>
      <p:sp>
        <p:nvSpPr>
          <p:cNvPr id="35" name="楕円 34">
            <a:extLst>
              <a:ext uri="{FF2B5EF4-FFF2-40B4-BE49-F238E27FC236}">
                <a16:creationId xmlns:a16="http://schemas.microsoft.com/office/drawing/2014/main" id="{1D14F677-2141-46AB-945C-3BC97ABF8936}"/>
              </a:ext>
            </a:extLst>
          </p:cNvPr>
          <p:cNvSpPr/>
          <p:nvPr/>
        </p:nvSpPr>
        <p:spPr>
          <a:xfrm rot="16200000">
            <a:off x="7594507" y="2687187"/>
            <a:ext cx="671283" cy="64826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50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フレームの組み立て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6008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7561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205005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回転軸に基本四角：白のブロックを挿し込みます。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4039911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4469654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7BF6EC50-A0A0-4F1C-B195-890141DB6172}"/>
              </a:ext>
            </a:extLst>
          </p:cNvPr>
          <p:cNvCxnSpPr>
            <a:cxnSpLocks/>
          </p:cNvCxnSpPr>
          <p:nvPr/>
        </p:nvCxnSpPr>
        <p:spPr>
          <a:xfrm flipH="1" flipV="1">
            <a:off x="3388960" y="4421080"/>
            <a:ext cx="153230" cy="6480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3C34501-6A7F-45AF-B700-131F3AF95689}"/>
              </a:ext>
            </a:extLst>
          </p:cNvPr>
          <p:cNvSpPr txBox="1"/>
          <p:nvPr/>
        </p:nvSpPr>
        <p:spPr>
          <a:xfrm>
            <a:off x="341729" y="1293247"/>
            <a:ext cx="99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1372060" y="1293247"/>
            <a:ext cx="99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1BC8FDA-52D3-4811-BE16-0DC6BD20854F}"/>
              </a:ext>
            </a:extLst>
          </p:cNvPr>
          <p:cNvSpPr txBox="1"/>
          <p:nvPr/>
        </p:nvSpPr>
        <p:spPr>
          <a:xfrm>
            <a:off x="2442615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55F52174-EBA2-4903-819D-D14AFA76DE03}"/>
              </a:ext>
            </a:extLst>
          </p:cNvPr>
          <p:cNvCxnSpPr>
            <a:cxnSpLocks/>
          </p:cNvCxnSpPr>
          <p:nvPr/>
        </p:nvCxnSpPr>
        <p:spPr>
          <a:xfrm flipH="1" flipV="1">
            <a:off x="3628844" y="4607511"/>
            <a:ext cx="100644" cy="4616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DCC5DA4A-63B2-4D99-A22B-2A424EB1CD80}"/>
              </a:ext>
            </a:extLst>
          </p:cNvPr>
          <p:cNvGrpSpPr/>
          <p:nvPr/>
        </p:nvGrpSpPr>
        <p:grpSpPr>
          <a:xfrm>
            <a:off x="4631237" y="1898010"/>
            <a:ext cx="2821767" cy="442429"/>
            <a:chOff x="5798450" y="2510587"/>
            <a:chExt cx="2821767" cy="44242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1589A42-3DC5-49DB-900B-6AA230409E42}"/>
                </a:ext>
              </a:extLst>
            </p:cNvPr>
            <p:cNvSpPr txBox="1"/>
            <p:nvPr/>
          </p:nvSpPr>
          <p:spPr>
            <a:xfrm>
              <a:off x="5921406" y="2510587"/>
              <a:ext cx="2698811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反対側も同じように挿し込みます。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E31B135-8C01-4DB7-AEFC-7FE1B060B9AD}"/>
                </a:ext>
              </a:extLst>
            </p:cNvPr>
            <p:cNvSpPr txBox="1"/>
            <p:nvPr/>
          </p:nvSpPr>
          <p:spPr>
            <a:xfrm>
              <a:off x="5798450" y="2535603"/>
              <a:ext cx="834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はんたいがわ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BD0C7E7-1FE4-4803-B5AF-6248409397D0}"/>
                </a:ext>
              </a:extLst>
            </p:cNvPr>
            <p:cNvSpPr txBox="1"/>
            <p:nvPr/>
          </p:nvSpPr>
          <p:spPr>
            <a:xfrm>
              <a:off x="7386180" y="2535603"/>
              <a:ext cx="248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AABA11B-D103-45D6-813F-4F850C046AA5}"/>
                </a:ext>
              </a:extLst>
            </p:cNvPr>
            <p:cNvSpPr txBox="1"/>
            <p:nvPr/>
          </p:nvSpPr>
          <p:spPr>
            <a:xfrm>
              <a:off x="6490061" y="2535603"/>
              <a:ext cx="445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E8A72DC-2709-44AF-8271-A586D12BB070}"/>
                </a:ext>
              </a:extLst>
            </p:cNvPr>
            <p:cNvSpPr txBox="1"/>
            <p:nvPr/>
          </p:nvSpPr>
          <p:spPr>
            <a:xfrm>
              <a:off x="7722241" y="2535603"/>
              <a:ext cx="248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</a:p>
          </p:txBody>
        </p:sp>
      </p:grpSp>
      <p:sp>
        <p:nvSpPr>
          <p:cNvPr id="35" name="楕円 34">
            <a:extLst>
              <a:ext uri="{FF2B5EF4-FFF2-40B4-BE49-F238E27FC236}">
                <a16:creationId xmlns:a16="http://schemas.microsoft.com/office/drawing/2014/main" id="{1D14F677-2141-46AB-945C-3BC97ABF8936}"/>
              </a:ext>
            </a:extLst>
          </p:cNvPr>
          <p:cNvSpPr/>
          <p:nvPr/>
        </p:nvSpPr>
        <p:spPr>
          <a:xfrm rot="16200000">
            <a:off x="6551033" y="2354412"/>
            <a:ext cx="814818" cy="78687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BE7D2642-C307-4511-AA09-7972E30D4A95}"/>
              </a:ext>
            </a:extLst>
          </p:cNvPr>
          <p:cNvSpPr/>
          <p:nvPr/>
        </p:nvSpPr>
        <p:spPr>
          <a:xfrm rot="16200000">
            <a:off x="3216859" y="5327015"/>
            <a:ext cx="648071" cy="625843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D85446DC-5A2F-4D2A-85DF-BD9B520CFCCC}"/>
              </a:ext>
            </a:extLst>
          </p:cNvPr>
          <p:cNvGrpSpPr/>
          <p:nvPr/>
        </p:nvGrpSpPr>
        <p:grpSpPr>
          <a:xfrm>
            <a:off x="898281" y="5450791"/>
            <a:ext cx="2282606" cy="442429"/>
            <a:chOff x="682536" y="6294740"/>
            <a:chExt cx="2282606" cy="442429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3D2B6475-C673-44FE-8046-9BC521D83395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5C22901-316C-4662-B9B3-925BBCEBD07A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7438415-AF2B-4B52-9AFB-4D946E562AE3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EDEF2E9-3416-4F04-A14F-D10CF4CE6FAD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9342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前足を作る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2634623" y="389214"/>
            <a:ext cx="731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まえあし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205005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：薄水とステーのブロックを組み合わせます。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4217464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4647207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1372061" y="1293247"/>
            <a:ext cx="838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2965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前足を作る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2634623" y="389214"/>
            <a:ext cx="731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まえあし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6895" y="4237091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ステーに回転軸を挿し込みます。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2237175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2666918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1251752" y="1293247"/>
            <a:ext cx="985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BE9425D3-F11E-4C81-886A-E295701FEDC3}"/>
              </a:ext>
            </a:extLst>
          </p:cNvPr>
          <p:cNvCxnSpPr>
            <a:cxnSpLocks/>
          </p:cNvCxnSpPr>
          <p:nvPr/>
        </p:nvCxnSpPr>
        <p:spPr>
          <a:xfrm flipV="1">
            <a:off x="2166818" y="3906175"/>
            <a:ext cx="87445" cy="4793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81C17496-4865-47CB-AC73-C52AD114427E}"/>
              </a:ext>
            </a:extLst>
          </p:cNvPr>
          <p:cNvCxnSpPr>
            <a:cxnSpLocks/>
          </p:cNvCxnSpPr>
          <p:nvPr/>
        </p:nvCxnSpPr>
        <p:spPr>
          <a:xfrm flipV="1">
            <a:off x="2510803" y="4196478"/>
            <a:ext cx="92418" cy="3840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1FF967B-7358-467E-A275-E0ECECF0931B}"/>
              </a:ext>
            </a:extLst>
          </p:cNvPr>
          <p:cNvGrpSpPr/>
          <p:nvPr/>
        </p:nvGrpSpPr>
        <p:grpSpPr>
          <a:xfrm>
            <a:off x="5163898" y="1980614"/>
            <a:ext cx="2821767" cy="442429"/>
            <a:chOff x="5798450" y="2510587"/>
            <a:chExt cx="2821767" cy="44242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B104D64-0718-40B1-A166-610B5391DBBE}"/>
                </a:ext>
              </a:extLst>
            </p:cNvPr>
            <p:cNvSpPr txBox="1"/>
            <p:nvPr/>
          </p:nvSpPr>
          <p:spPr>
            <a:xfrm>
              <a:off x="5921406" y="2510587"/>
              <a:ext cx="2698811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反対側も同じように挿し込みます。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222EF4BB-D340-4B04-A8EF-1B1D7629E24F}"/>
                </a:ext>
              </a:extLst>
            </p:cNvPr>
            <p:cNvSpPr txBox="1"/>
            <p:nvPr/>
          </p:nvSpPr>
          <p:spPr>
            <a:xfrm>
              <a:off x="5798450" y="2535603"/>
              <a:ext cx="834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はんたいがわ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511603F6-7D47-4740-BFF1-C735606539F4}"/>
                </a:ext>
              </a:extLst>
            </p:cNvPr>
            <p:cNvSpPr txBox="1"/>
            <p:nvPr/>
          </p:nvSpPr>
          <p:spPr>
            <a:xfrm>
              <a:off x="7386180" y="2535603"/>
              <a:ext cx="248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E5B86E5-7951-440F-B4E2-923268713C04}"/>
                </a:ext>
              </a:extLst>
            </p:cNvPr>
            <p:cNvSpPr txBox="1"/>
            <p:nvPr/>
          </p:nvSpPr>
          <p:spPr>
            <a:xfrm>
              <a:off x="6490061" y="2535603"/>
              <a:ext cx="445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0E01075A-096D-42A8-B819-21E9318CB1EB}"/>
                </a:ext>
              </a:extLst>
            </p:cNvPr>
            <p:cNvSpPr txBox="1"/>
            <p:nvPr/>
          </p:nvSpPr>
          <p:spPr>
            <a:xfrm>
              <a:off x="7722241" y="2535603"/>
              <a:ext cx="248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</a:p>
          </p:txBody>
        </p:sp>
      </p:grpSp>
      <p:sp>
        <p:nvSpPr>
          <p:cNvPr id="29" name="楕円 28">
            <a:extLst>
              <a:ext uri="{FF2B5EF4-FFF2-40B4-BE49-F238E27FC236}">
                <a16:creationId xmlns:a16="http://schemas.microsoft.com/office/drawing/2014/main" id="{EE4C481F-E839-4ECA-B6A2-4ED5026A7E4D}"/>
              </a:ext>
            </a:extLst>
          </p:cNvPr>
          <p:cNvSpPr/>
          <p:nvPr/>
        </p:nvSpPr>
        <p:spPr>
          <a:xfrm rot="16200000">
            <a:off x="6711587" y="2521990"/>
            <a:ext cx="648071" cy="625843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945F213-5972-4C25-BB71-4A6E0BF75199}"/>
              </a:ext>
            </a:extLst>
          </p:cNvPr>
          <p:cNvGrpSpPr/>
          <p:nvPr/>
        </p:nvGrpSpPr>
        <p:grpSpPr>
          <a:xfrm>
            <a:off x="898280" y="5450791"/>
            <a:ext cx="3505043" cy="442429"/>
            <a:chOff x="898280" y="5450791"/>
            <a:chExt cx="3505043" cy="44242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23182E8-9E5B-4798-AB94-C2B8857C4363}"/>
                </a:ext>
              </a:extLst>
            </p:cNvPr>
            <p:cNvSpPr txBox="1"/>
            <p:nvPr/>
          </p:nvSpPr>
          <p:spPr>
            <a:xfrm>
              <a:off x="898280" y="5450791"/>
              <a:ext cx="3505043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左側から</a:t>
              </a:r>
              <a:r>
                <a:rPr lang="en-US" altLang="ja-JP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，</a:t>
              </a:r>
              <a:r>
                <a:rPr lang="en-US" altLang="ja-JP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番目の部分に挿し込みます。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BA8BA5A-A309-47B3-A720-EE69C61CCDE8}"/>
                </a:ext>
              </a:extLst>
            </p:cNvPr>
            <p:cNvSpPr txBox="1"/>
            <p:nvPr/>
          </p:nvSpPr>
          <p:spPr>
            <a:xfrm>
              <a:off x="947784" y="5481687"/>
              <a:ext cx="7012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ひだりがわ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DFFC63F-F358-4BE8-BC0D-880283EC7D4D}"/>
                </a:ext>
              </a:extLst>
            </p:cNvPr>
            <p:cNvSpPr txBox="1"/>
            <p:nvPr/>
          </p:nvSpPr>
          <p:spPr>
            <a:xfrm>
              <a:off x="1954530" y="5481687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ばんめ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F3E225F-23F0-48D2-B7EA-D7516977352E}"/>
                </a:ext>
              </a:extLst>
            </p:cNvPr>
            <p:cNvSpPr txBox="1"/>
            <p:nvPr/>
          </p:nvSpPr>
          <p:spPr>
            <a:xfrm>
              <a:off x="3014289" y="5481687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DE6B371-1F59-4696-9A12-0AAE3A49360B}"/>
                </a:ext>
              </a:extLst>
            </p:cNvPr>
            <p:cNvSpPr txBox="1"/>
            <p:nvPr/>
          </p:nvSpPr>
          <p:spPr>
            <a:xfrm>
              <a:off x="2441560" y="5481687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D33432E-C94B-4AEB-BE8C-9B81084ED41B}"/>
                </a:ext>
              </a:extLst>
            </p:cNvPr>
            <p:cNvSpPr txBox="1"/>
            <p:nvPr/>
          </p:nvSpPr>
          <p:spPr>
            <a:xfrm>
              <a:off x="3346529" y="5481687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7660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前足を作る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2634623" y="389214"/>
            <a:ext cx="731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まえあし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19774" y="512270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13890" y="268742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パーツの端を回転軸でつなぎます。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1298405" y="1266663"/>
            <a:ext cx="466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1732141" y="1275245"/>
            <a:ext cx="985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EE4C481F-E839-4ECA-B6A2-4ED5026A7E4D}"/>
              </a:ext>
            </a:extLst>
          </p:cNvPr>
          <p:cNvSpPr/>
          <p:nvPr/>
        </p:nvSpPr>
        <p:spPr>
          <a:xfrm rot="16200000">
            <a:off x="1073530" y="3446317"/>
            <a:ext cx="1009835" cy="97519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78913DE2-1799-4F38-B453-FBE6AD80A723}"/>
              </a:ext>
            </a:extLst>
          </p:cNvPr>
          <p:cNvSpPr/>
          <p:nvPr/>
        </p:nvSpPr>
        <p:spPr>
          <a:xfrm rot="16200000">
            <a:off x="2969440" y="2972179"/>
            <a:ext cx="1009835" cy="97519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1E942A08-BD64-4F32-A54D-61690509DA7E}"/>
              </a:ext>
            </a:extLst>
          </p:cNvPr>
          <p:cNvSpPr/>
          <p:nvPr/>
        </p:nvSpPr>
        <p:spPr>
          <a:xfrm rot="16200000">
            <a:off x="3254103" y="4377312"/>
            <a:ext cx="848430" cy="81933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DC834217-AD91-4700-8D00-A0F9C2F09586}"/>
              </a:ext>
            </a:extLst>
          </p:cNvPr>
          <p:cNvSpPr/>
          <p:nvPr/>
        </p:nvSpPr>
        <p:spPr>
          <a:xfrm rot="16200000">
            <a:off x="2293349" y="4824920"/>
            <a:ext cx="848430" cy="81933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0E9C5C5-8AF4-4664-8641-CE8C281E96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535732" y="4121776"/>
            <a:ext cx="2282187" cy="303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38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前足を作る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2634623" y="389214"/>
            <a:ext cx="731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まえあし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202139" y="1303239"/>
            <a:ext cx="2622650" cy="3858392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28556" y="266929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回転軸で前足とフレームを組み合わせます。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1225032" y="1266662"/>
            <a:ext cx="758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まえあし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312982" y="1266662"/>
            <a:ext cx="985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EE4C481F-E839-4ECA-B6A2-4ED5026A7E4D}"/>
              </a:ext>
            </a:extLst>
          </p:cNvPr>
          <p:cNvSpPr/>
          <p:nvPr/>
        </p:nvSpPr>
        <p:spPr>
          <a:xfrm rot="16200000">
            <a:off x="710772" y="3809075"/>
            <a:ext cx="1870970" cy="111081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A623C64-5A70-4BCC-B2A3-A45099F50E64}"/>
              </a:ext>
            </a:extLst>
          </p:cNvPr>
          <p:cNvSpPr txBox="1"/>
          <p:nvPr/>
        </p:nvSpPr>
        <p:spPr>
          <a:xfrm>
            <a:off x="3137785" y="12666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3EF0799-1592-4ED9-A0D1-47092BF92816}"/>
              </a:ext>
            </a:extLst>
          </p:cNvPr>
          <p:cNvSpPr txBox="1"/>
          <p:nvPr/>
        </p:nvSpPr>
        <p:spPr>
          <a:xfrm>
            <a:off x="3567528" y="12666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F2BAB1E0-FA5D-49BD-9F51-300774763E2F}"/>
              </a:ext>
            </a:extLst>
          </p:cNvPr>
          <p:cNvCxnSpPr>
            <a:cxnSpLocks/>
          </p:cNvCxnSpPr>
          <p:nvPr/>
        </p:nvCxnSpPr>
        <p:spPr>
          <a:xfrm flipV="1">
            <a:off x="3246413" y="2840854"/>
            <a:ext cx="0" cy="3462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E0BC7CA9-A107-48FB-8D6D-28FD116FCF26}"/>
              </a:ext>
            </a:extLst>
          </p:cNvPr>
          <p:cNvCxnSpPr>
            <a:cxnSpLocks/>
          </p:cNvCxnSpPr>
          <p:nvPr/>
        </p:nvCxnSpPr>
        <p:spPr>
          <a:xfrm flipV="1">
            <a:off x="3421297" y="2904477"/>
            <a:ext cx="0" cy="3462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0463CD8-3892-459F-90CC-FF811E58743A}"/>
              </a:ext>
            </a:extLst>
          </p:cNvPr>
          <p:cNvGrpSpPr/>
          <p:nvPr/>
        </p:nvGrpSpPr>
        <p:grpSpPr>
          <a:xfrm>
            <a:off x="606214" y="5538071"/>
            <a:ext cx="3505043" cy="442429"/>
            <a:chOff x="606214" y="5538071"/>
            <a:chExt cx="3505043" cy="44242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379AD4E-B932-427B-9BCF-38A89BD9A933}"/>
                </a:ext>
              </a:extLst>
            </p:cNvPr>
            <p:cNvSpPr txBox="1"/>
            <p:nvPr/>
          </p:nvSpPr>
          <p:spPr>
            <a:xfrm>
              <a:off x="606214" y="5538071"/>
              <a:ext cx="3505043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左側から</a:t>
              </a:r>
              <a:r>
                <a:rPr lang="en-US" altLang="ja-JP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，</a:t>
              </a:r>
              <a:r>
                <a:rPr lang="en-US" altLang="ja-JP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番目の部分に挿し込みます。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2A14829-BEC4-4C03-9457-194B82C07F56}"/>
                </a:ext>
              </a:extLst>
            </p:cNvPr>
            <p:cNvSpPr txBox="1"/>
            <p:nvPr/>
          </p:nvSpPr>
          <p:spPr>
            <a:xfrm>
              <a:off x="655718" y="5568967"/>
              <a:ext cx="7012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ひだりがわ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54F1D9D-2B3B-4D8B-BBB2-7B29E899BD07}"/>
                </a:ext>
              </a:extLst>
            </p:cNvPr>
            <p:cNvSpPr txBox="1"/>
            <p:nvPr/>
          </p:nvSpPr>
          <p:spPr>
            <a:xfrm>
              <a:off x="1662464" y="5568967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ばんめ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ACF2CFC-2669-4057-B920-BAAB878EB706}"/>
                </a:ext>
              </a:extLst>
            </p:cNvPr>
            <p:cNvSpPr txBox="1"/>
            <p:nvPr/>
          </p:nvSpPr>
          <p:spPr>
            <a:xfrm>
              <a:off x="2722223" y="5568967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DFB6374-0B4F-4202-93E0-60A9D047875F}"/>
                </a:ext>
              </a:extLst>
            </p:cNvPr>
            <p:cNvSpPr txBox="1"/>
            <p:nvPr/>
          </p:nvSpPr>
          <p:spPr>
            <a:xfrm>
              <a:off x="2149494" y="5568967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05986B9-DA2A-498A-A357-DD42485F9005}"/>
                </a:ext>
              </a:extLst>
            </p:cNvPr>
            <p:cNvSpPr txBox="1"/>
            <p:nvPr/>
          </p:nvSpPr>
          <p:spPr>
            <a:xfrm>
              <a:off x="3054463" y="5568967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A8D258B2-7904-4269-9F49-403016E1E7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29392" y="3767424"/>
            <a:ext cx="2160462" cy="3858391"/>
          </a:xfrm>
          <a:prstGeom prst="rect">
            <a:avLst/>
          </a:prstGeom>
        </p:spPr>
      </p:pic>
      <p:sp>
        <p:nvSpPr>
          <p:cNvPr id="37" name="楕円 36">
            <a:extLst>
              <a:ext uri="{FF2B5EF4-FFF2-40B4-BE49-F238E27FC236}">
                <a16:creationId xmlns:a16="http://schemas.microsoft.com/office/drawing/2014/main" id="{3898F1E5-FB31-4680-B733-81205B9D4DE8}"/>
              </a:ext>
            </a:extLst>
          </p:cNvPr>
          <p:cNvSpPr/>
          <p:nvPr/>
        </p:nvSpPr>
        <p:spPr>
          <a:xfrm rot="16200000">
            <a:off x="4933620" y="5427772"/>
            <a:ext cx="848430" cy="81933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4" name="楕円 43">
            <a:extLst>
              <a:ext uri="{FF2B5EF4-FFF2-40B4-BE49-F238E27FC236}">
                <a16:creationId xmlns:a16="http://schemas.microsoft.com/office/drawing/2014/main" id="{E852D975-9D72-4AD2-B7F6-0C394BE0561F}"/>
              </a:ext>
            </a:extLst>
          </p:cNvPr>
          <p:cNvSpPr/>
          <p:nvPr/>
        </p:nvSpPr>
        <p:spPr>
          <a:xfrm rot="16200000">
            <a:off x="7220710" y="4890303"/>
            <a:ext cx="848430" cy="81933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327B9BA8-9CA7-4A38-B1AB-9613E1DA7527}"/>
              </a:ext>
            </a:extLst>
          </p:cNvPr>
          <p:cNvCxnSpPr>
            <a:cxnSpLocks/>
          </p:cNvCxnSpPr>
          <p:nvPr/>
        </p:nvCxnSpPr>
        <p:spPr>
          <a:xfrm>
            <a:off x="1406658" y="4068971"/>
            <a:ext cx="187138" cy="2800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A2C5C5A0-AE40-4C56-8C67-3BB848F02E73}"/>
              </a:ext>
            </a:extLst>
          </p:cNvPr>
          <p:cNvCxnSpPr>
            <a:cxnSpLocks/>
          </p:cNvCxnSpPr>
          <p:nvPr/>
        </p:nvCxnSpPr>
        <p:spPr>
          <a:xfrm flipH="1">
            <a:off x="1740023" y="3928568"/>
            <a:ext cx="64138" cy="5457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174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前足を作る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2634623" y="389214"/>
            <a:ext cx="731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まえあし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反対側も同じように回転軸で前足とフレームを組み合わせます。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3293529" y="1284416"/>
            <a:ext cx="758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まえあし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2381479" y="1284416"/>
            <a:ext cx="985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A623C64-5A70-4BCC-B2A3-A45099F50E64}"/>
              </a:ext>
            </a:extLst>
          </p:cNvPr>
          <p:cNvSpPr txBox="1"/>
          <p:nvPr/>
        </p:nvSpPr>
        <p:spPr>
          <a:xfrm>
            <a:off x="5206282" y="12844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3EF0799-1592-4ED9-A0D1-47092BF92816}"/>
              </a:ext>
            </a:extLst>
          </p:cNvPr>
          <p:cNvSpPr txBox="1"/>
          <p:nvPr/>
        </p:nvSpPr>
        <p:spPr>
          <a:xfrm>
            <a:off x="5636025" y="12844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D0553C8-F274-42F6-B1F7-B36F6491F437}"/>
              </a:ext>
            </a:extLst>
          </p:cNvPr>
          <p:cNvSpPr txBox="1"/>
          <p:nvPr/>
        </p:nvSpPr>
        <p:spPr>
          <a:xfrm>
            <a:off x="377841" y="1284416"/>
            <a:ext cx="985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はんたいがわ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C3DE3B5-5102-45FC-ABF3-BA6D05DC21C0}"/>
              </a:ext>
            </a:extLst>
          </p:cNvPr>
          <p:cNvSpPr txBox="1"/>
          <p:nvPr/>
        </p:nvSpPr>
        <p:spPr>
          <a:xfrm>
            <a:off x="1278517" y="1284416"/>
            <a:ext cx="4712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61F893-1552-49FB-9AAD-37F95FD2B5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056999" y="1795144"/>
            <a:ext cx="5019677" cy="501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98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後足を作る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2607988" y="389214"/>
            <a:ext cx="801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うしろあし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205005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：薄水とステーのブロックを組み合わせます。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4217464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4647207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1372061" y="1293247"/>
            <a:ext cx="838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2744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後足を作る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2607988" y="389214"/>
            <a:ext cx="801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うしろあし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26851" y="4075017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06F1548-5E03-429E-90B5-D1B23E11348A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ステーに回転軸を挿し込みます。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D717542-85B3-412B-9A95-D9D54E5D542B}"/>
              </a:ext>
            </a:extLst>
          </p:cNvPr>
          <p:cNvSpPr txBox="1"/>
          <p:nvPr/>
        </p:nvSpPr>
        <p:spPr>
          <a:xfrm>
            <a:off x="2237175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0C3C6A4-3E04-4553-875C-FE030D6D3533}"/>
              </a:ext>
            </a:extLst>
          </p:cNvPr>
          <p:cNvSpPr txBox="1"/>
          <p:nvPr/>
        </p:nvSpPr>
        <p:spPr>
          <a:xfrm>
            <a:off x="2666918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D46B7B9-8F6E-40E1-9DAF-9BCB74F7E3D6}"/>
              </a:ext>
            </a:extLst>
          </p:cNvPr>
          <p:cNvSpPr txBox="1"/>
          <p:nvPr/>
        </p:nvSpPr>
        <p:spPr>
          <a:xfrm>
            <a:off x="1251752" y="1293247"/>
            <a:ext cx="985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E269481F-21E4-4C6E-A3CA-0C422A9C29A4}"/>
              </a:ext>
            </a:extLst>
          </p:cNvPr>
          <p:cNvCxnSpPr>
            <a:cxnSpLocks/>
          </p:cNvCxnSpPr>
          <p:nvPr/>
        </p:nvCxnSpPr>
        <p:spPr>
          <a:xfrm flipH="1" flipV="1">
            <a:off x="1444983" y="3038627"/>
            <a:ext cx="134895" cy="2406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149CE2D1-72E0-49E9-B289-349DF92201AD}"/>
              </a:ext>
            </a:extLst>
          </p:cNvPr>
          <p:cNvCxnSpPr>
            <a:cxnSpLocks/>
          </p:cNvCxnSpPr>
          <p:nvPr/>
        </p:nvCxnSpPr>
        <p:spPr>
          <a:xfrm flipH="1" flipV="1">
            <a:off x="1633638" y="2707073"/>
            <a:ext cx="155107" cy="2556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DD4AEC1-82D5-4016-A2DE-E574BE8508E0}"/>
              </a:ext>
            </a:extLst>
          </p:cNvPr>
          <p:cNvGrpSpPr/>
          <p:nvPr/>
        </p:nvGrpSpPr>
        <p:grpSpPr>
          <a:xfrm>
            <a:off x="5880492" y="5382582"/>
            <a:ext cx="2834883" cy="442429"/>
            <a:chOff x="5798450" y="2514354"/>
            <a:chExt cx="2834883" cy="44242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9DA5D30-11BE-4D80-8BE7-F23DD066A9C8}"/>
                </a:ext>
              </a:extLst>
            </p:cNvPr>
            <p:cNvSpPr txBox="1"/>
            <p:nvPr/>
          </p:nvSpPr>
          <p:spPr>
            <a:xfrm>
              <a:off x="5934522" y="2514354"/>
              <a:ext cx="2698811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反対側も同じように挿し込みます。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44BA11CB-54EA-4475-BFB4-B8925311C4C2}"/>
                </a:ext>
              </a:extLst>
            </p:cNvPr>
            <p:cNvSpPr txBox="1"/>
            <p:nvPr/>
          </p:nvSpPr>
          <p:spPr>
            <a:xfrm>
              <a:off x="5798450" y="2535603"/>
              <a:ext cx="834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はんたいがわ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4526BE3-318B-46E2-8BE5-162B1FF8B395}"/>
                </a:ext>
              </a:extLst>
            </p:cNvPr>
            <p:cNvSpPr txBox="1"/>
            <p:nvPr/>
          </p:nvSpPr>
          <p:spPr>
            <a:xfrm>
              <a:off x="7386180" y="2535603"/>
              <a:ext cx="248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5B0D537-F53E-4DC2-9B1D-7A8AFDF20487}"/>
                </a:ext>
              </a:extLst>
            </p:cNvPr>
            <p:cNvSpPr txBox="1"/>
            <p:nvPr/>
          </p:nvSpPr>
          <p:spPr>
            <a:xfrm>
              <a:off x="6490061" y="2535603"/>
              <a:ext cx="445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1FC3F86-D111-48E8-BA45-347B77864F21}"/>
                </a:ext>
              </a:extLst>
            </p:cNvPr>
            <p:cNvSpPr txBox="1"/>
            <p:nvPr/>
          </p:nvSpPr>
          <p:spPr>
            <a:xfrm>
              <a:off x="7722241" y="2535603"/>
              <a:ext cx="2486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</a:p>
          </p:txBody>
        </p:sp>
      </p:grpSp>
      <p:sp>
        <p:nvSpPr>
          <p:cNvPr id="34" name="楕円 33">
            <a:extLst>
              <a:ext uri="{FF2B5EF4-FFF2-40B4-BE49-F238E27FC236}">
                <a16:creationId xmlns:a16="http://schemas.microsoft.com/office/drawing/2014/main" id="{1717B075-D106-4062-9EE9-7B95F123992D}"/>
              </a:ext>
            </a:extLst>
          </p:cNvPr>
          <p:cNvSpPr/>
          <p:nvPr/>
        </p:nvSpPr>
        <p:spPr>
          <a:xfrm rot="16200000">
            <a:off x="6572802" y="3667477"/>
            <a:ext cx="778566" cy="75186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B75BE0-BEC2-4C9A-9903-16EE7FE56E1C}"/>
              </a:ext>
            </a:extLst>
          </p:cNvPr>
          <p:cNvGrpSpPr/>
          <p:nvPr/>
        </p:nvGrpSpPr>
        <p:grpSpPr>
          <a:xfrm>
            <a:off x="707356" y="5564753"/>
            <a:ext cx="3505043" cy="442429"/>
            <a:chOff x="898280" y="5450791"/>
            <a:chExt cx="3505043" cy="44242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F312D0A-47A9-49D1-B57E-F8C5CCC84917}"/>
                </a:ext>
              </a:extLst>
            </p:cNvPr>
            <p:cNvSpPr txBox="1"/>
            <p:nvPr/>
          </p:nvSpPr>
          <p:spPr>
            <a:xfrm>
              <a:off x="898280" y="5450791"/>
              <a:ext cx="3505043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左側から</a:t>
              </a:r>
              <a:r>
                <a:rPr lang="en-US" altLang="ja-JP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，</a:t>
              </a:r>
              <a:r>
                <a:rPr lang="en-US" altLang="ja-JP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</a:t>
              </a: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番目の部分に挿し込みます。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4FFAA61-96D2-4D81-BAE2-DCAD1863E9EC}"/>
                </a:ext>
              </a:extLst>
            </p:cNvPr>
            <p:cNvSpPr txBox="1"/>
            <p:nvPr/>
          </p:nvSpPr>
          <p:spPr>
            <a:xfrm>
              <a:off x="947784" y="5481687"/>
              <a:ext cx="7012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ひだりがわ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615065A1-73FE-46F0-9F59-F4CA79E49AD0}"/>
                </a:ext>
              </a:extLst>
            </p:cNvPr>
            <p:cNvSpPr txBox="1"/>
            <p:nvPr/>
          </p:nvSpPr>
          <p:spPr>
            <a:xfrm>
              <a:off x="1954530" y="5481687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ばんめ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17BA9B8-DEB5-4BC3-84D6-4CAD5F966E01}"/>
                </a:ext>
              </a:extLst>
            </p:cNvPr>
            <p:cNvSpPr txBox="1"/>
            <p:nvPr/>
          </p:nvSpPr>
          <p:spPr>
            <a:xfrm>
              <a:off x="3014289" y="5481687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C6345E2-F941-460E-9703-294384CAD9EF}"/>
                </a:ext>
              </a:extLst>
            </p:cNvPr>
            <p:cNvSpPr txBox="1"/>
            <p:nvPr/>
          </p:nvSpPr>
          <p:spPr>
            <a:xfrm>
              <a:off x="2441560" y="5481687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F98C4DC-960D-405E-9C6A-76753C53709F}"/>
                </a:ext>
              </a:extLst>
            </p:cNvPr>
            <p:cNvSpPr txBox="1"/>
            <p:nvPr/>
          </p:nvSpPr>
          <p:spPr>
            <a:xfrm>
              <a:off x="3346529" y="5481687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4165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後足を作る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2607988" y="389214"/>
            <a:ext cx="801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うしろあし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205005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：薄水とステーのブロックを組み合わせます。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4217464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4647207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1372061" y="1293247"/>
            <a:ext cx="838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00958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後足を作る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2607988" y="389214"/>
            <a:ext cx="801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うしろあし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51827" y="1434934"/>
            <a:ext cx="3141747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71719" y="3978162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：薄水とステーのブロックを回転軸で組み合わせます。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AA25F4-0DD2-41C9-8BE2-1721D163ADC4}"/>
              </a:ext>
            </a:extLst>
          </p:cNvPr>
          <p:cNvSpPr txBox="1"/>
          <p:nvPr/>
        </p:nvSpPr>
        <p:spPr>
          <a:xfrm>
            <a:off x="5130166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5559909" y="12932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1372061" y="1293247"/>
            <a:ext cx="838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FC1120-8CEC-4901-AFFA-0E5A4259CD61}"/>
              </a:ext>
            </a:extLst>
          </p:cNvPr>
          <p:cNvSpPr txBox="1"/>
          <p:nvPr/>
        </p:nvSpPr>
        <p:spPr>
          <a:xfrm>
            <a:off x="4172937" y="1293246"/>
            <a:ext cx="985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C4DCBD57-8F9B-4F1D-8C5F-9ADA92A41BFE}"/>
              </a:ext>
            </a:extLst>
          </p:cNvPr>
          <p:cNvSpPr/>
          <p:nvPr/>
        </p:nvSpPr>
        <p:spPr>
          <a:xfrm rot="16200000">
            <a:off x="348284" y="2679434"/>
            <a:ext cx="930817" cy="898891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22450DF3-0524-4B4C-A473-FE882B1B8F63}"/>
              </a:ext>
            </a:extLst>
          </p:cNvPr>
          <p:cNvSpPr/>
          <p:nvPr/>
        </p:nvSpPr>
        <p:spPr>
          <a:xfrm rot="16200000">
            <a:off x="999226" y="4180552"/>
            <a:ext cx="1408353" cy="1360048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538014E-597A-4CA6-8B41-16C06C5B95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768177" y="4282591"/>
            <a:ext cx="1909046" cy="30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1764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後足を作る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5"/>
          <a:stretch/>
        </p:blipFill>
        <p:spPr>
          <a:xfrm rot="5400000">
            <a:off x="5202139" y="1303239"/>
            <a:ext cx="2622650" cy="3858392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84738" y="3765193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回転軸で後足とフレームを組み合わせます。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1225031" y="1266662"/>
            <a:ext cx="831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うしろあし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312982" y="1266662"/>
            <a:ext cx="985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A623C64-5A70-4BCC-B2A3-A45099F50E64}"/>
              </a:ext>
            </a:extLst>
          </p:cNvPr>
          <p:cNvSpPr txBox="1"/>
          <p:nvPr/>
        </p:nvSpPr>
        <p:spPr>
          <a:xfrm>
            <a:off x="3137785" y="12666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3EF0799-1592-4ED9-A0D1-47092BF92816}"/>
              </a:ext>
            </a:extLst>
          </p:cNvPr>
          <p:cNvSpPr txBox="1"/>
          <p:nvPr/>
        </p:nvSpPr>
        <p:spPr>
          <a:xfrm>
            <a:off x="3567528" y="12666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F2BAB1E0-FA5D-49BD-9F51-300774763E2F}"/>
              </a:ext>
            </a:extLst>
          </p:cNvPr>
          <p:cNvCxnSpPr>
            <a:cxnSpLocks/>
          </p:cNvCxnSpPr>
          <p:nvPr/>
        </p:nvCxnSpPr>
        <p:spPr>
          <a:xfrm flipV="1">
            <a:off x="3583192" y="3703470"/>
            <a:ext cx="34788" cy="9129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E0BC7CA9-A107-48FB-8D6D-28FD116FCF26}"/>
              </a:ext>
            </a:extLst>
          </p:cNvPr>
          <p:cNvCxnSpPr>
            <a:cxnSpLocks/>
          </p:cNvCxnSpPr>
          <p:nvPr/>
        </p:nvCxnSpPr>
        <p:spPr>
          <a:xfrm flipV="1">
            <a:off x="3899813" y="3703470"/>
            <a:ext cx="0" cy="8402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>
            <a:extLst>
              <a:ext uri="{FF2B5EF4-FFF2-40B4-BE49-F238E27FC236}">
                <a16:creationId xmlns:a16="http://schemas.microsoft.com/office/drawing/2014/main" id="{A8D258B2-7904-4269-9F49-403016E1E7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29392" y="3767425"/>
            <a:ext cx="2160462" cy="3858391"/>
          </a:xfrm>
          <a:prstGeom prst="rect">
            <a:avLst/>
          </a:prstGeom>
        </p:spPr>
      </p:pic>
      <p:sp>
        <p:nvSpPr>
          <p:cNvPr id="44" name="楕円 43">
            <a:extLst>
              <a:ext uri="{FF2B5EF4-FFF2-40B4-BE49-F238E27FC236}">
                <a16:creationId xmlns:a16="http://schemas.microsoft.com/office/drawing/2014/main" id="{E852D975-9D72-4AD2-B7F6-0C394BE0561F}"/>
              </a:ext>
            </a:extLst>
          </p:cNvPr>
          <p:cNvSpPr/>
          <p:nvPr/>
        </p:nvSpPr>
        <p:spPr>
          <a:xfrm rot="16200000">
            <a:off x="7613734" y="5652122"/>
            <a:ext cx="710493" cy="68612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54A24F1-689F-432F-B1E3-DD4AFB7998A2}"/>
              </a:ext>
            </a:extLst>
          </p:cNvPr>
          <p:cNvSpPr txBox="1"/>
          <p:nvPr/>
        </p:nvSpPr>
        <p:spPr>
          <a:xfrm>
            <a:off x="2607988" y="389214"/>
            <a:ext cx="801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うしろあし</a:t>
            </a: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3F2CABB0-71F0-4882-8225-A4AD93560151}"/>
              </a:ext>
            </a:extLst>
          </p:cNvPr>
          <p:cNvCxnSpPr>
            <a:cxnSpLocks/>
          </p:cNvCxnSpPr>
          <p:nvPr/>
        </p:nvCxnSpPr>
        <p:spPr>
          <a:xfrm flipV="1">
            <a:off x="1131459" y="3613212"/>
            <a:ext cx="0" cy="656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D157C37B-4794-4F1F-AA0F-3971485D5E8F}"/>
              </a:ext>
            </a:extLst>
          </p:cNvPr>
          <p:cNvCxnSpPr>
            <a:cxnSpLocks/>
          </p:cNvCxnSpPr>
          <p:nvPr/>
        </p:nvCxnSpPr>
        <p:spPr>
          <a:xfrm flipV="1">
            <a:off x="805693" y="3429000"/>
            <a:ext cx="0" cy="8402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楕円 44">
            <a:extLst>
              <a:ext uri="{FF2B5EF4-FFF2-40B4-BE49-F238E27FC236}">
                <a16:creationId xmlns:a16="http://schemas.microsoft.com/office/drawing/2014/main" id="{17CBAF2E-5299-4339-92B3-9138D986313C}"/>
              </a:ext>
            </a:extLst>
          </p:cNvPr>
          <p:cNvSpPr/>
          <p:nvPr/>
        </p:nvSpPr>
        <p:spPr>
          <a:xfrm rot="16200000">
            <a:off x="4755435" y="6007368"/>
            <a:ext cx="710493" cy="68612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85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後足を作る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3558650" y="378935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反対側も同じように回転軸で後足とフレームを組み合わせます。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F35D91-DC39-4F26-8309-3C23DBE18048}"/>
              </a:ext>
            </a:extLst>
          </p:cNvPr>
          <p:cNvSpPr txBox="1"/>
          <p:nvPr/>
        </p:nvSpPr>
        <p:spPr>
          <a:xfrm>
            <a:off x="3293529" y="1284416"/>
            <a:ext cx="8878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うしろあし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9C5F12-06FF-4AE9-908E-3F837F5F1980}"/>
              </a:ext>
            </a:extLst>
          </p:cNvPr>
          <p:cNvSpPr txBox="1"/>
          <p:nvPr/>
        </p:nvSpPr>
        <p:spPr>
          <a:xfrm>
            <a:off x="2381479" y="1284416"/>
            <a:ext cx="985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A623C64-5A70-4BCC-B2A3-A45099F50E64}"/>
              </a:ext>
            </a:extLst>
          </p:cNvPr>
          <p:cNvSpPr txBox="1"/>
          <p:nvPr/>
        </p:nvSpPr>
        <p:spPr>
          <a:xfrm>
            <a:off x="5206282" y="12844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3EF0799-1592-4ED9-A0D1-47092BF92816}"/>
              </a:ext>
            </a:extLst>
          </p:cNvPr>
          <p:cNvSpPr txBox="1"/>
          <p:nvPr/>
        </p:nvSpPr>
        <p:spPr>
          <a:xfrm>
            <a:off x="5636025" y="12844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D0553C8-F274-42F6-B1F7-B36F6491F437}"/>
              </a:ext>
            </a:extLst>
          </p:cNvPr>
          <p:cNvSpPr txBox="1"/>
          <p:nvPr/>
        </p:nvSpPr>
        <p:spPr>
          <a:xfrm>
            <a:off x="377841" y="1284416"/>
            <a:ext cx="985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はんたいがわ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C3DE3B5-5102-45FC-ABF3-BA6D05DC21C0}"/>
              </a:ext>
            </a:extLst>
          </p:cNvPr>
          <p:cNvSpPr txBox="1"/>
          <p:nvPr/>
        </p:nvSpPr>
        <p:spPr>
          <a:xfrm>
            <a:off x="1278517" y="1284416"/>
            <a:ext cx="4712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61F893-1552-49FB-9AAD-37F95FD2B5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056999" y="1795144"/>
            <a:ext cx="5019677" cy="501967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209C2A9-4D62-48BB-8A07-850DDE79E176}"/>
              </a:ext>
            </a:extLst>
          </p:cNvPr>
          <p:cNvSpPr txBox="1"/>
          <p:nvPr/>
        </p:nvSpPr>
        <p:spPr>
          <a:xfrm>
            <a:off x="2607988" y="389214"/>
            <a:ext cx="801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うしろあし</a:t>
            </a:r>
          </a:p>
        </p:txBody>
      </p:sp>
    </p:spTree>
    <p:extLst>
      <p:ext uri="{BB962C8B-B14F-4D97-AF65-F5344CB8AC3E}">
        <p14:creationId xmlns:p14="http://schemas.microsoft.com/office/powerpoint/2010/main" val="31862370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97FBEC08-7512-447D-AC3E-14C497D41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4355" y="2191357"/>
            <a:ext cx="3544710" cy="354471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D68BDA5-5765-4AD1-AF4A-1DCF2A0D57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94937" y="2172426"/>
            <a:ext cx="3544710" cy="3544710"/>
          </a:xfrm>
          <a:prstGeom prst="rect">
            <a:avLst/>
          </a:prstGeom>
        </p:spPr>
      </p:pic>
      <p:sp>
        <p:nvSpPr>
          <p:cNvPr id="32" name="矢印: 右 31">
            <a:extLst>
              <a:ext uri="{FF2B5EF4-FFF2-40B4-BE49-F238E27FC236}">
                <a16:creationId xmlns:a16="http://schemas.microsoft.com/office/drawing/2014/main" id="{1ADC12D4-63BC-4BAC-AD97-AC139945E530}"/>
              </a:ext>
            </a:extLst>
          </p:cNvPr>
          <p:cNvSpPr/>
          <p:nvPr/>
        </p:nvSpPr>
        <p:spPr>
          <a:xfrm>
            <a:off x="4222238" y="352325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579B831-4DE3-4BD6-BD22-67A1CC860C9F}"/>
              </a:ext>
            </a:extLst>
          </p:cNvPr>
          <p:cNvSpPr txBox="1"/>
          <p:nvPr/>
        </p:nvSpPr>
        <p:spPr>
          <a:xfrm>
            <a:off x="504355" y="1121931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メインユニットの保護キャップを外します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A7E5F0C-6133-4E74-9301-283F7C9534C9}"/>
              </a:ext>
            </a:extLst>
          </p:cNvPr>
          <p:cNvSpPr txBox="1"/>
          <p:nvPr/>
        </p:nvSpPr>
        <p:spPr>
          <a:xfrm>
            <a:off x="2366200" y="1194161"/>
            <a:ext cx="530386" cy="24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1D7EF594-54FD-4C2F-91F6-CFA3BD4551BA}"/>
              </a:ext>
            </a:extLst>
          </p:cNvPr>
          <p:cNvCxnSpPr>
            <a:cxnSpLocks/>
          </p:cNvCxnSpPr>
          <p:nvPr/>
        </p:nvCxnSpPr>
        <p:spPr>
          <a:xfrm flipH="1" flipV="1">
            <a:off x="2920754" y="2981719"/>
            <a:ext cx="385936" cy="543757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C3C20018-0E2C-476B-97DF-46A794FEE0B1}"/>
              </a:ext>
            </a:extLst>
          </p:cNvPr>
          <p:cNvCxnSpPr>
            <a:cxnSpLocks/>
          </p:cNvCxnSpPr>
          <p:nvPr/>
        </p:nvCxnSpPr>
        <p:spPr>
          <a:xfrm>
            <a:off x="3361951" y="3608604"/>
            <a:ext cx="310718" cy="443883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AED955F-D662-4A64-828F-42106983D318}"/>
              </a:ext>
            </a:extLst>
          </p:cNvPr>
          <p:cNvSpPr txBox="1"/>
          <p:nvPr/>
        </p:nvSpPr>
        <p:spPr>
          <a:xfrm>
            <a:off x="3884887" y="1179054"/>
            <a:ext cx="530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97914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DD568AA-9B3C-4161-875E-416A0232D726}"/>
              </a:ext>
            </a:extLst>
          </p:cNvPr>
          <p:cNvSpPr txBox="1"/>
          <p:nvPr/>
        </p:nvSpPr>
        <p:spPr>
          <a:xfrm>
            <a:off x="504355" y="1214696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拡張ユニットに挿し込みます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3112FD6-75FE-4D76-B54A-B002F97DFB45}"/>
              </a:ext>
            </a:extLst>
          </p:cNvPr>
          <p:cNvSpPr txBox="1"/>
          <p:nvPr/>
        </p:nvSpPr>
        <p:spPr>
          <a:xfrm>
            <a:off x="401770" y="1257015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51C3D622-8536-4BAE-A1D2-D1DC400334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6075" y="2024582"/>
            <a:ext cx="2785966" cy="2785966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03C4EB3C-3A9D-45B7-A088-2A446450BE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8301" y="2024582"/>
            <a:ext cx="2785966" cy="2785966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75A691F-A283-44E2-9732-8244C6DBC6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60527" y="2024582"/>
            <a:ext cx="2785966" cy="2785966"/>
          </a:xfrm>
          <a:prstGeom prst="rect">
            <a:avLst/>
          </a:prstGeom>
        </p:spPr>
      </p:pic>
      <p:sp>
        <p:nvSpPr>
          <p:cNvPr id="31" name="矢印: 右 30">
            <a:extLst>
              <a:ext uri="{FF2B5EF4-FFF2-40B4-BE49-F238E27FC236}">
                <a16:creationId xmlns:a16="http://schemas.microsoft.com/office/drawing/2014/main" id="{2A6A5ACE-9933-47DB-AAC7-20AF6A29A7BE}"/>
              </a:ext>
            </a:extLst>
          </p:cNvPr>
          <p:cNvSpPr/>
          <p:nvPr/>
        </p:nvSpPr>
        <p:spPr>
          <a:xfrm>
            <a:off x="2673316" y="310984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矢印: 右 37">
            <a:extLst>
              <a:ext uri="{FF2B5EF4-FFF2-40B4-BE49-F238E27FC236}">
                <a16:creationId xmlns:a16="http://schemas.microsoft.com/office/drawing/2014/main" id="{5AC2D7A9-C0AC-4715-A77A-7710C2F5D237}"/>
              </a:ext>
            </a:extLst>
          </p:cNvPr>
          <p:cNvSpPr/>
          <p:nvPr/>
        </p:nvSpPr>
        <p:spPr>
          <a:xfrm>
            <a:off x="5693306" y="310984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E93964C4-CA2D-476B-8F82-3657D52545F3}"/>
              </a:ext>
            </a:extLst>
          </p:cNvPr>
          <p:cNvCxnSpPr>
            <a:cxnSpLocks/>
          </p:cNvCxnSpPr>
          <p:nvPr/>
        </p:nvCxnSpPr>
        <p:spPr>
          <a:xfrm>
            <a:off x="2408123" y="2729217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CF96ED37-9791-4A33-BC84-B927D4E83DD2}"/>
              </a:ext>
            </a:extLst>
          </p:cNvPr>
          <p:cNvCxnSpPr>
            <a:cxnSpLocks/>
          </p:cNvCxnSpPr>
          <p:nvPr/>
        </p:nvCxnSpPr>
        <p:spPr>
          <a:xfrm>
            <a:off x="5450889" y="2943761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8AEF74E-89F9-4B12-A296-C8B59B361FE4}"/>
              </a:ext>
            </a:extLst>
          </p:cNvPr>
          <p:cNvSpPr txBox="1"/>
          <p:nvPr/>
        </p:nvSpPr>
        <p:spPr>
          <a:xfrm>
            <a:off x="2102982" y="12708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C9E9A8A-DF72-4731-8A76-409BDADF5791}"/>
              </a:ext>
            </a:extLst>
          </p:cNvPr>
          <p:cNvSpPr txBox="1"/>
          <p:nvPr/>
        </p:nvSpPr>
        <p:spPr>
          <a:xfrm>
            <a:off x="2546009" y="12556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183B5965-4EA4-4B0D-8FA4-2E2912DB7073}"/>
              </a:ext>
            </a:extLst>
          </p:cNvPr>
          <p:cNvSpPr/>
          <p:nvPr/>
        </p:nvSpPr>
        <p:spPr>
          <a:xfrm>
            <a:off x="2102982" y="5191464"/>
            <a:ext cx="3987100" cy="1212849"/>
          </a:xfrm>
          <a:prstGeom prst="wedgeRoundRectCallout">
            <a:avLst>
              <a:gd name="adj1" fmla="val 54544"/>
              <a:gd name="adj2" fmla="val -1404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F7E7DAE7-7E8E-4634-B18F-D04F685E8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488" y="5161636"/>
            <a:ext cx="1064481" cy="1696364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F3613E8A-57FD-4AE0-873B-3B82B79B46CD}"/>
              </a:ext>
            </a:extLst>
          </p:cNvPr>
          <p:cNvGrpSpPr/>
          <p:nvPr/>
        </p:nvGrpSpPr>
        <p:grpSpPr>
          <a:xfrm>
            <a:off x="2210424" y="5279792"/>
            <a:ext cx="3950103" cy="1015663"/>
            <a:chOff x="1074659" y="5295285"/>
            <a:chExt cx="3950103" cy="1015663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BC7C8E9-9C7D-425F-896E-4F2760A4F194}"/>
                </a:ext>
              </a:extLst>
            </p:cNvPr>
            <p:cNvSpPr txBox="1"/>
            <p:nvPr/>
          </p:nvSpPr>
          <p:spPr>
            <a:xfrm>
              <a:off x="1116084" y="5295285"/>
              <a:ext cx="39086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挿し込むときは少し強い力が必要だよ。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端子を傷つけないように注意しよう！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99D201D-E2E8-4028-A1C5-BD4B6E1C7927}"/>
                </a:ext>
              </a:extLst>
            </p:cNvPr>
            <p:cNvSpPr txBox="1"/>
            <p:nvPr/>
          </p:nvSpPr>
          <p:spPr>
            <a:xfrm>
              <a:off x="3272346" y="5357493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28F4A61-8159-4098-AA6A-335999D43FE9}"/>
                </a:ext>
              </a:extLst>
            </p:cNvPr>
            <p:cNvSpPr txBox="1"/>
            <p:nvPr/>
          </p:nvSpPr>
          <p:spPr>
            <a:xfrm>
              <a:off x="1179395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857E609-5F2E-4AD0-9F93-D8EE4188B12D}"/>
                </a:ext>
              </a:extLst>
            </p:cNvPr>
            <p:cNvSpPr txBox="1"/>
            <p:nvPr/>
          </p:nvSpPr>
          <p:spPr>
            <a:xfrm>
              <a:off x="252125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C66CCF37-E4EA-4D76-A0CF-B63277CF53CB}"/>
                </a:ext>
              </a:extLst>
            </p:cNvPr>
            <p:cNvSpPr txBox="1"/>
            <p:nvPr/>
          </p:nvSpPr>
          <p:spPr>
            <a:xfrm>
              <a:off x="1564174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B42EE920-DE28-4B15-8EB1-CA369C5880C1}"/>
                </a:ext>
              </a:extLst>
            </p:cNvPr>
            <p:cNvSpPr txBox="1"/>
            <p:nvPr/>
          </p:nvSpPr>
          <p:spPr>
            <a:xfrm>
              <a:off x="292066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92AFA1F-55D3-4512-ADE1-DB074426B412}"/>
                </a:ext>
              </a:extLst>
            </p:cNvPr>
            <p:cNvSpPr txBox="1"/>
            <p:nvPr/>
          </p:nvSpPr>
          <p:spPr>
            <a:xfrm>
              <a:off x="3726711" y="535749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50B6EAD-2E7D-4815-A729-0D74B8B3D0AE}"/>
                </a:ext>
              </a:extLst>
            </p:cNvPr>
            <p:cNvSpPr txBox="1"/>
            <p:nvPr/>
          </p:nvSpPr>
          <p:spPr>
            <a:xfrm>
              <a:off x="1074659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たんし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5751A9A-3043-4B19-8C62-D23133390BEE}"/>
                </a:ext>
              </a:extLst>
            </p:cNvPr>
            <p:cNvSpPr txBox="1"/>
            <p:nvPr/>
          </p:nvSpPr>
          <p:spPr>
            <a:xfrm>
              <a:off x="1730401" y="582816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7E87FDE-2B2D-4711-B23E-278EAEFCF69F}"/>
                </a:ext>
              </a:extLst>
            </p:cNvPr>
            <p:cNvSpPr txBox="1"/>
            <p:nvPr/>
          </p:nvSpPr>
          <p:spPr>
            <a:xfrm>
              <a:off x="3272346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46220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6FFCCA09-D7E9-4D64-8D8E-C7E6CC6FE4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8B084102-54EF-4629-A838-A62F4AFB90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30" name="矢印: 右 29">
            <a:extLst>
              <a:ext uri="{FF2B5EF4-FFF2-40B4-BE49-F238E27FC236}">
                <a16:creationId xmlns:a16="http://schemas.microsoft.com/office/drawing/2014/main" id="{A737C3D3-4F0F-45E4-9083-6AF1F79EE4C8}"/>
              </a:ext>
            </a:extLst>
          </p:cNvPr>
          <p:cNvSpPr/>
          <p:nvPr/>
        </p:nvSpPr>
        <p:spPr>
          <a:xfrm>
            <a:off x="4364403" y="2495591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AEF9E42-759D-4185-9318-695A219B3681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拡張ユニットとフレームを組み合わせます。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F9477D6-09E2-491D-AC19-470A94A38813}"/>
              </a:ext>
            </a:extLst>
          </p:cNvPr>
          <p:cNvSpPr txBox="1"/>
          <p:nvPr/>
        </p:nvSpPr>
        <p:spPr>
          <a:xfrm>
            <a:off x="3148026" y="126481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ACA1E35-E1E0-48F2-A843-7DB2C9C2FA42}"/>
              </a:ext>
            </a:extLst>
          </p:cNvPr>
          <p:cNvSpPr txBox="1"/>
          <p:nvPr/>
        </p:nvSpPr>
        <p:spPr>
          <a:xfrm>
            <a:off x="3577769" y="126481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708101B-9F99-4E83-B901-1B0A18518254}"/>
              </a:ext>
            </a:extLst>
          </p:cNvPr>
          <p:cNvSpPr txBox="1"/>
          <p:nvPr/>
        </p:nvSpPr>
        <p:spPr>
          <a:xfrm>
            <a:off x="291840" y="1272597"/>
            <a:ext cx="838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BC277B0C-CC00-4D0A-99B5-93892AE8B1A5}"/>
              </a:ext>
            </a:extLst>
          </p:cNvPr>
          <p:cNvSpPr/>
          <p:nvPr/>
        </p:nvSpPr>
        <p:spPr>
          <a:xfrm rot="14120847">
            <a:off x="1865930" y="3021866"/>
            <a:ext cx="1500466" cy="1912588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261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6FFCCA09-D7E9-4D64-8D8E-C7E6CC6FE4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8B084102-54EF-4629-A838-A62F4AFB90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30" name="矢印: 右 29">
            <a:extLst>
              <a:ext uri="{FF2B5EF4-FFF2-40B4-BE49-F238E27FC236}">
                <a16:creationId xmlns:a16="http://schemas.microsoft.com/office/drawing/2014/main" id="{A737C3D3-4F0F-45E4-9083-6AF1F79EE4C8}"/>
              </a:ext>
            </a:extLst>
          </p:cNvPr>
          <p:cNvSpPr/>
          <p:nvPr/>
        </p:nvSpPr>
        <p:spPr>
          <a:xfrm>
            <a:off x="4364403" y="3821702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AEF9E42-759D-4185-9318-695A219B3681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電池ボックスと拡張ユニットを組み合わせます。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F9477D6-09E2-491D-AC19-470A94A38813}"/>
              </a:ext>
            </a:extLst>
          </p:cNvPr>
          <p:cNvSpPr txBox="1"/>
          <p:nvPr/>
        </p:nvSpPr>
        <p:spPr>
          <a:xfrm>
            <a:off x="3591909" y="126481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ACA1E35-E1E0-48F2-A843-7DB2C9C2FA42}"/>
              </a:ext>
            </a:extLst>
          </p:cNvPr>
          <p:cNvSpPr txBox="1"/>
          <p:nvPr/>
        </p:nvSpPr>
        <p:spPr>
          <a:xfrm>
            <a:off x="4021652" y="126481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708101B-9F99-4E83-B901-1B0A18518254}"/>
              </a:ext>
            </a:extLst>
          </p:cNvPr>
          <p:cNvSpPr txBox="1"/>
          <p:nvPr/>
        </p:nvSpPr>
        <p:spPr>
          <a:xfrm>
            <a:off x="1906437" y="1278916"/>
            <a:ext cx="838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C320B387-F62D-467E-97BD-E57272BCCEEE}"/>
              </a:ext>
            </a:extLst>
          </p:cNvPr>
          <p:cNvSpPr/>
          <p:nvPr/>
        </p:nvSpPr>
        <p:spPr>
          <a:xfrm rot="16200000">
            <a:off x="1780733" y="3010272"/>
            <a:ext cx="1617740" cy="1562253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444DFFA-56B5-4808-A6D4-725352C060AB}"/>
              </a:ext>
            </a:extLst>
          </p:cNvPr>
          <p:cNvSpPr txBox="1"/>
          <p:nvPr/>
        </p:nvSpPr>
        <p:spPr>
          <a:xfrm>
            <a:off x="334735" y="1273889"/>
            <a:ext cx="6886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36100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6AB7550-4941-4DDC-B329-2FF9B9FDE799}"/>
              </a:ext>
            </a:extLst>
          </p:cNvPr>
          <p:cNvSpPr txBox="1"/>
          <p:nvPr/>
        </p:nvSpPr>
        <p:spPr>
          <a:xfrm>
            <a:off x="438065" y="1181377"/>
            <a:ext cx="85796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各パーツのケーブルを、拡張ユニットに接続します。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67B7391-3519-49E8-A05A-ADFFDA193D24}"/>
              </a:ext>
            </a:extLst>
          </p:cNvPr>
          <p:cNvSpPr txBox="1"/>
          <p:nvPr/>
        </p:nvSpPr>
        <p:spPr>
          <a:xfrm>
            <a:off x="4538474" y="1234304"/>
            <a:ext cx="6572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7DB21CF-D7C7-4F95-95D2-89246D8F1E8E}"/>
              </a:ext>
            </a:extLst>
          </p:cNvPr>
          <p:cNvSpPr txBox="1"/>
          <p:nvPr/>
        </p:nvSpPr>
        <p:spPr>
          <a:xfrm>
            <a:off x="2863951" y="1234304"/>
            <a:ext cx="7614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953ED19-B9FF-4631-B762-6B2A17CCC4BF}"/>
              </a:ext>
            </a:extLst>
          </p:cNvPr>
          <p:cNvSpPr txBox="1"/>
          <p:nvPr/>
        </p:nvSpPr>
        <p:spPr>
          <a:xfrm>
            <a:off x="423512" y="1234304"/>
            <a:ext cx="4178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EA2CB33-7812-48B7-91AF-1ED019CD58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30224" y="1212061"/>
            <a:ext cx="3033373" cy="4741589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7A4A31E-28CC-48ED-9A9D-4E694D5CB69A}"/>
              </a:ext>
            </a:extLst>
          </p:cNvPr>
          <p:cNvGrpSpPr/>
          <p:nvPr/>
        </p:nvGrpSpPr>
        <p:grpSpPr>
          <a:xfrm>
            <a:off x="4867088" y="5132674"/>
            <a:ext cx="3532400" cy="1638275"/>
            <a:chOff x="236580" y="4180834"/>
            <a:chExt cx="3532400" cy="1638275"/>
          </a:xfrm>
        </p:grpSpPr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5E146A88-C618-4596-9657-E08C3A1D144E}"/>
                </a:ext>
              </a:extLst>
            </p:cNvPr>
            <p:cNvSpPr/>
            <p:nvPr/>
          </p:nvSpPr>
          <p:spPr>
            <a:xfrm>
              <a:off x="236580" y="4180834"/>
              <a:ext cx="3532400" cy="163827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1AC345CB-1AC6-4561-B9C8-4F63B8ADA8AE}"/>
                </a:ext>
              </a:extLst>
            </p:cNvPr>
            <p:cNvGrpSpPr/>
            <p:nvPr/>
          </p:nvGrpSpPr>
          <p:grpSpPr>
            <a:xfrm>
              <a:off x="285834" y="4309097"/>
              <a:ext cx="3390330" cy="1342977"/>
              <a:chOff x="285834" y="4309097"/>
              <a:chExt cx="3390330" cy="1342977"/>
            </a:xfrm>
          </p:grpSpPr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2026A0A5-78FB-49A9-AC7D-7B9046AB77B3}"/>
                  </a:ext>
                </a:extLst>
              </p:cNvPr>
              <p:cNvSpPr txBox="1"/>
              <p:nvPr/>
            </p:nvSpPr>
            <p:spPr>
              <a:xfrm>
                <a:off x="329397" y="4347871"/>
                <a:ext cx="3346767" cy="1304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左側</a:t>
                </a: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DC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モーター　</a:t>
                </a: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…</a:t>
                </a:r>
                <a:r>
                  <a:rPr lang="en-US" altLang="ja-JP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M1</a:t>
                </a:r>
              </a:p>
              <a:p>
                <a:pPr>
                  <a:lnSpc>
                    <a:spcPct val="15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右側</a:t>
                </a: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DC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モーター　</a:t>
                </a: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…</a:t>
                </a:r>
                <a:r>
                  <a:rPr lang="en-US" altLang="ja-JP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M2</a:t>
                </a:r>
              </a:p>
              <a:p>
                <a:pPr>
                  <a:lnSpc>
                    <a:spcPct val="15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電池ボックス　　 </a:t>
                </a: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…</a:t>
                </a:r>
                <a:r>
                  <a:rPr lang="en-US" altLang="ja-JP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BATT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A589D86C-B29E-47BC-A0C9-5D5453499866}"/>
                  </a:ext>
                </a:extLst>
              </p:cNvPr>
              <p:cNvSpPr txBox="1"/>
              <p:nvPr/>
            </p:nvSpPr>
            <p:spPr>
              <a:xfrm>
                <a:off x="285834" y="5161767"/>
                <a:ext cx="64246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でんち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20C5972-6924-4EC3-9738-A14C871E7EA9}"/>
                  </a:ext>
                </a:extLst>
              </p:cNvPr>
              <p:cNvSpPr txBox="1"/>
              <p:nvPr/>
            </p:nvSpPr>
            <p:spPr>
              <a:xfrm>
                <a:off x="285834" y="4309097"/>
                <a:ext cx="81984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ひだりがわ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1961B930-F048-455F-9117-3B99BF48CCC2}"/>
                  </a:ext>
                </a:extLst>
              </p:cNvPr>
              <p:cNvSpPr txBox="1"/>
              <p:nvPr/>
            </p:nvSpPr>
            <p:spPr>
              <a:xfrm>
                <a:off x="285834" y="4728061"/>
                <a:ext cx="73994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みぎがわ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546D2140-D77C-4F13-8E5C-347FAAF759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8545" y="2066169"/>
            <a:ext cx="4047438" cy="404743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C79662D-1B94-498E-86C5-80E380882C9E}"/>
              </a:ext>
            </a:extLst>
          </p:cNvPr>
          <p:cNvGrpSpPr/>
          <p:nvPr/>
        </p:nvGrpSpPr>
        <p:grpSpPr>
          <a:xfrm>
            <a:off x="455988" y="2178073"/>
            <a:ext cx="773406" cy="442429"/>
            <a:chOff x="455988" y="2071537"/>
            <a:chExt cx="773406" cy="44242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38D6C24-2796-4B5F-9056-B0325D81BBB9}"/>
                </a:ext>
              </a:extLst>
            </p:cNvPr>
            <p:cNvSpPr txBox="1"/>
            <p:nvPr/>
          </p:nvSpPr>
          <p:spPr>
            <a:xfrm>
              <a:off x="455988" y="2071537"/>
              <a:ext cx="7734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左側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02A88C9-7584-45D2-A341-5F111E9029A9}"/>
                </a:ext>
              </a:extLst>
            </p:cNvPr>
            <p:cNvSpPr txBox="1"/>
            <p:nvPr/>
          </p:nvSpPr>
          <p:spPr>
            <a:xfrm>
              <a:off x="505491" y="2102433"/>
              <a:ext cx="7012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ひだりがわ</a:t>
              </a: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1A2C4EA1-2502-46F5-AE43-2CF3F81F8421}"/>
              </a:ext>
            </a:extLst>
          </p:cNvPr>
          <p:cNvGrpSpPr/>
          <p:nvPr/>
        </p:nvGrpSpPr>
        <p:grpSpPr>
          <a:xfrm>
            <a:off x="3005320" y="2178073"/>
            <a:ext cx="773406" cy="442429"/>
            <a:chOff x="455988" y="2071537"/>
            <a:chExt cx="773406" cy="442429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5DCD179-057E-439E-A55F-443525DD8616}"/>
                </a:ext>
              </a:extLst>
            </p:cNvPr>
            <p:cNvSpPr txBox="1"/>
            <p:nvPr/>
          </p:nvSpPr>
          <p:spPr>
            <a:xfrm>
              <a:off x="455988" y="2071537"/>
              <a:ext cx="7734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右側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97D0BB3E-4857-4ECA-A3E8-A79368A20E28}"/>
                </a:ext>
              </a:extLst>
            </p:cNvPr>
            <p:cNvSpPr txBox="1"/>
            <p:nvPr/>
          </p:nvSpPr>
          <p:spPr>
            <a:xfrm>
              <a:off x="505491" y="2102433"/>
              <a:ext cx="7012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みぎがわ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9982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完成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FAE474-A1DC-48F0-BA7F-4FFDA55F179E}"/>
              </a:ext>
            </a:extLst>
          </p:cNvPr>
          <p:cNvSpPr txBox="1"/>
          <p:nvPr/>
        </p:nvSpPr>
        <p:spPr>
          <a:xfrm>
            <a:off x="2174681" y="396563"/>
            <a:ext cx="777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かんせい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33096D-B2CC-430C-BCE2-421BE9C63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807262" y="1227559"/>
            <a:ext cx="2694097" cy="269409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CBF57BB-B4C9-4FFB-BC21-D646691B94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51914" y="1210380"/>
            <a:ext cx="5386227" cy="542058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6FD7355-4485-444C-9464-7FC671451C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807262" y="3919690"/>
            <a:ext cx="2694097" cy="269409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566A11B-47F6-4005-A1CC-82AEFA9AF321}"/>
              </a:ext>
            </a:extLst>
          </p:cNvPr>
          <p:cNvGrpSpPr/>
          <p:nvPr/>
        </p:nvGrpSpPr>
        <p:grpSpPr>
          <a:xfrm>
            <a:off x="3783786" y="420161"/>
            <a:ext cx="4708995" cy="669662"/>
            <a:chOff x="1958134" y="5799124"/>
            <a:chExt cx="4708995" cy="669662"/>
          </a:xfrm>
        </p:grpSpPr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882A6D21-5CA3-4B37-BDC6-D97A8C339A50}"/>
                </a:ext>
              </a:extLst>
            </p:cNvPr>
            <p:cNvSpPr/>
            <p:nvPr/>
          </p:nvSpPr>
          <p:spPr>
            <a:xfrm>
              <a:off x="1958134" y="5799124"/>
              <a:ext cx="4708995" cy="66966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4C3DE0C-C2F3-4745-A3DF-BCBA45284269}"/>
                </a:ext>
              </a:extLst>
            </p:cNvPr>
            <p:cNvSpPr txBox="1"/>
            <p:nvPr/>
          </p:nvSpPr>
          <p:spPr>
            <a:xfrm>
              <a:off x="2097202" y="5859827"/>
              <a:ext cx="4498907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コードがひっかからないように、位置を調整しよう！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3A1F5B4-610A-4428-81BB-2BCA96731B93}"/>
                </a:ext>
              </a:extLst>
            </p:cNvPr>
            <p:cNvSpPr txBox="1"/>
            <p:nvPr/>
          </p:nvSpPr>
          <p:spPr>
            <a:xfrm>
              <a:off x="4814376" y="5932679"/>
              <a:ext cx="44717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53CA3A7-8CE4-4BD0-9CB6-0D5B5E367C6B}"/>
                </a:ext>
              </a:extLst>
            </p:cNvPr>
            <p:cNvSpPr txBox="1"/>
            <p:nvPr/>
          </p:nvSpPr>
          <p:spPr>
            <a:xfrm>
              <a:off x="5219696" y="5932678"/>
              <a:ext cx="69139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70994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</p:spTree>
    <p:extLst>
      <p:ext uri="{BB962C8B-B14F-4D97-AF65-F5344CB8AC3E}">
        <p14:creationId xmlns:p14="http://schemas.microsoft.com/office/powerpoint/2010/main" val="3488628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682EDC9-A00E-419E-A0CD-C0A2ABF357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88598" y="1865420"/>
            <a:ext cx="4820576" cy="482057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9E4EFFE0-5FAB-4597-8F04-107A91328B3C}"/>
              </a:ext>
            </a:extLst>
          </p:cNvPr>
          <p:cNvGrpSpPr/>
          <p:nvPr/>
        </p:nvGrpSpPr>
        <p:grpSpPr>
          <a:xfrm>
            <a:off x="726487" y="1286248"/>
            <a:ext cx="7254538" cy="577081"/>
            <a:chOff x="495668" y="1060559"/>
            <a:chExt cx="7254538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8954E6D-D880-4B95-AF35-8764A284737A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7EE5503-EEF2-4429-9A9D-F5CF53259E0C}"/>
                </a:ext>
              </a:extLst>
            </p:cNvPr>
            <p:cNvSpPr txBox="1"/>
            <p:nvPr/>
          </p:nvSpPr>
          <p:spPr>
            <a:xfrm>
              <a:off x="495668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" name="楕円 10">
            <a:extLst>
              <a:ext uri="{FF2B5EF4-FFF2-40B4-BE49-F238E27FC236}">
                <a16:creationId xmlns:a16="http://schemas.microsoft.com/office/drawing/2014/main" id="{4F142894-6148-4DFC-9BF9-5AB9E47A1376}"/>
              </a:ext>
            </a:extLst>
          </p:cNvPr>
          <p:cNvSpPr/>
          <p:nvPr/>
        </p:nvSpPr>
        <p:spPr>
          <a:xfrm>
            <a:off x="3025768" y="3036679"/>
            <a:ext cx="1302870" cy="135418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9F7EBE20-A516-4C6E-A297-FB056612A25C}"/>
              </a:ext>
            </a:extLst>
          </p:cNvPr>
          <p:cNvSpPr/>
          <p:nvPr/>
        </p:nvSpPr>
        <p:spPr>
          <a:xfrm>
            <a:off x="5243036" y="4949255"/>
            <a:ext cx="1263074" cy="124499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1748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を起動しよう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2881994" y="385913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21D6AE2-637D-4017-9F38-548AF73BD5B1}"/>
              </a:ext>
            </a:extLst>
          </p:cNvPr>
          <p:cNvGrpSpPr/>
          <p:nvPr/>
        </p:nvGrpSpPr>
        <p:grpSpPr>
          <a:xfrm>
            <a:off x="827696" y="1546111"/>
            <a:ext cx="1082044" cy="1082044"/>
            <a:chOff x="609667" y="2093260"/>
            <a:chExt cx="1082044" cy="1082044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6080ED09-143A-4323-8B67-2EC10C027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67" y="2093260"/>
              <a:ext cx="1082044" cy="1082044"/>
            </a:xfrm>
            <a:prstGeom prst="rect">
              <a:avLst/>
            </a:prstGeom>
          </p:spPr>
        </p:pic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9A1C170C-CD1B-445F-8C2F-F0AEA1B5A825}"/>
                </a:ext>
              </a:extLst>
            </p:cNvPr>
            <p:cNvGrpSpPr/>
            <p:nvPr/>
          </p:nvGrpSpPr>
          <p:grpSpPr>
            <a:xfrm>
              <a:off x="610001" y="2882990"/>
              <a:ext cx="292314" cy="292314"/>
              <a:chOff x="1084324" y="3782536"/>
              <a:chExt cx="363984" cy="363984"/>
            </a:xfrm>
          </p:grpSpPr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28CDDCEB-61C5-4213-840A-EC23CA819B8B}"/>
                  </a:ext>
                </a:extLst>
              </p:cNvPr>
              <p:cNvSpPr/>
              <p:nvPr/>
            </p:nvSpPr>
            <p:spPr>
              <a:xfrm>
                <a:off x="1084324" y="3782536"/>
                <a:ext cx="363984" cy="3639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E90BC25E-AA89-4060-819D-B633294D2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55871" y="3808787"/>
                <a:ext cx="217995" cy="311482"/>
              </a:xfrm>
              <a:prstGeom prst="rect">
                <a:avLst/>
              </a:prstGeom>
            </p:spPr>
          </p:pic>
        </p:grp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537E16-7362-407E-800E-9D7FDE8788A7}"/>
              </a:ext>
            </a:extLst>
          </p:cNvPr>
          <p:cNvSpPr txBox="1"/>
          <p:nvPr/>
        </p:nvSpPr>
        <p:spPr>
          <a:xfrm>
            <a:off x="750043" y="2520017"/>
            <a:ext cx="141578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studuino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-bit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BEE5001-42FA-4D42-89F2-A94E6A768512}"/>
              </a:ext>
            </a:extLst>
          </p:cNvPr>
          <p:cNvGrpSpPr/>
          <p:nvPr/>
        </p:nvGrpSpPr>
        <p:grpSpPr>
          <a:xfrm>
            <a:off x="2421921" y="1546111"/>
            <a:ext cx="6541118" cy="1131079"/>
            <a:chOff x="2993499" y="2228709"/>
            <a:chExt cx="6541118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25AC772-6380-4BE4-ADE0-32353A410771}"/>
                </a:ext>
              </a:extLst>
            </p:cNvPr>
            <p:cNvSpPr txBox="1"/>
            <p:nvPr/>
          </p:nvSpPr>
          <p:spPr>
            <a:xfrm>
              <a:off x="2993499" y="2228709"/>
              <a:ext cx="65411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D416878-ADE8-40EA-BAC4-C292FBFD4711}"/>
                </a:ext>
              </a:extLst>
            </p:cNvPr>
            <p:cNvSpPr txBox="1"/>
            <p:nvPr/>
          </p:nvSpPr>
          <p:spPr>
            <a:xfrm>
              <a:off x="3178211" y="2869313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98D0C5BA-7CAD-4932-84E2-886B68744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46" y="3643647"/>
            <a:ext cx="4226638" cy="2078982"/>
          </a:xfrm>
          <a:prstGeom prst="rect">
            <a:avLst/>
          </a:prstGeom>
        </p:spPr>
      </p:pic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1C117DDF-7A17-4102-A86F-2A94958B5CFD}"/>
              </a:ext>
            </a:extLst>
          </p:cNvPr>
          <p:cNvSpPr/>
          <p:nvPr/>
        </p:nvSpPr>
        <p:spPr>
          <a:xfrm>
            <a:off x="692316" y="4335673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FD9B75DE-E512-45EB-926E-4AD41E85E0D7}"/>
              </a:ext>
            </a:extLst>
          </p:cNvPr>
          <p:cNvGrpSpPr/>
          <p:nvPr/>
        </p:nvGrpSpPr>
        <p:grpSpPr>
          <a:xfrm>
            <a:off x="158546" y="3139965"/>
            <a:ext cx="3194696" cy="515860"/>
            <a:chOff x="5259462" y="4585437"/>
            <a:chExt cx="3194696" cy="515860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BA45E95-9A53-4984-A7E6-F11DE870A2F6}"/>
                </a:ext>
              </a:extLst>
            </p:cNvPr>
            <p:cNvSpPr txBox="1"/>
            <p:nvPr/>
          </p:nvSpPr>
          <p:spPr>
            <a:xfrm>
              <a:off x="5259462" y="4731965"/>
              <a:ext cx="319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ロボットモードを選択します。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2556D45-2D6A-428C-9983-BD743AC7EC1B}"/>
                </a:ext>
              </a:extLst>
            </p:cNvPr>
            <p:cNvSpPr txBox="1"/>
            <p:nvPr/>
          </p:nvSpPr>
          <p:spPr>
            <a:xfrm>
              <a:off x="7020871" y="458543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0B277195-1E71-4CBC-AFE5-5599A73D2D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046" y="3139965"/>
            <a:ext cx="4524266" cy="3023296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84CACAA-395A-4153-B407-B849F89F488E}"/>
              </a:ext>
            </a:extLst>
          </p:cNvPr>
          <p:cNvGrpSpPr/>
          <p:nvPr/>
        </p:nvGrpSpPr>
        <p:grpSpPr>
          <a:xfrm>
            <a:off x="1486222" y="5895006"/>
            <a:ext cx="3118340" cy="577081"/>
            <a:chOff x="903244" y="6175811"/>
            <a:chExt cx="3118340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A54392E-C5A7-46C9-B8A4-5B0F740D3D21}"/>
                </a:ext>
              </a:extLst>
            </p:cNvPr>
            <p:cNvSpPr txBox="1"/>
            <p:nvPr/>
          </p:nvSpPr>
          <p:spPr>
            <a:xfrm>
              <a:off x="941568" y="6175811"/>
              <a:ext cx="30800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C1E625-813E-4C0A-A058-96595AC188B1}"/>
                </a:ext>
              </a:extLst>
            </p:cNvPr>
            <p:cNvSpPr txBox="1"/>
            <p:nvPr/>
          </p:nvSpPr>
          <p:spPr>
            <a:xfrm>
              <a:off x="2495227" y="625207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C95835F-01D6-4D84-BB12-93C00C24C19A}"/>
                </a:ext>
              </a:extLst>
            </p:cNvPr>
            <p:cNvSpPr txBox="1"/>
            <p:nvPr/>
          </p:nvSpPr>
          <p:spPr>
            <a:xfrm>
              <a:off x="903244" y="6252077"/>
              <a:ext cx="16812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6D160650-2197-4DCB-B583-0756020C886C}"/>
              </a:ext>
            </a:extLst>
          </p:cNvPr>
          <p:cNvSpPr/>
          <p:nvPr/>
        </p:nvSpPr>
        <p:spPr>
          <a:xfrm>
            <a:off x="4053524" y="427635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8039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とメインユニットを接続しよう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4914396" y="375951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A083879-97E4-4108-A562-F2F8DE715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04" y="1796636"/>
            <a:ext cx="3976500" cy="38264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E4287-9252-4EF7-9448-ED110D9FD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815" y="1796637"/>
            <a:ext cx="3295362" cy="11085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5A56C20-228C-4541-AEAC-F0471DC39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665" y="3952814"/>
            <a:ext cx="2771086" cy="2627023"/>
          </a:xfrm>
          <a:prstGeom prst="rect">
            <a:avLst/>
          </a:prstGeom>
        </p:spPr>
      </p:pic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84660" y="2968657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ED560CE9-FB18-46B7-8D91-96D8C1C05B31}"/>
              </a:ext>
            </a:extLst>
          </p:cNvPr>
          <p:cNvSpPr/>
          <p:nvPr/>
        </p:nvSpPr>
        <p:spPr>
          <a:xfrm>
            <a:off x="4259896" y="221684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ED60C8FE-4F8F-493F-9C55-2D9FE3617C08}"/>
              </a:ext>
            </a:extLst>
          </p:cNvPr>
          <p:cNvSpPr/>
          <p:nvPr/>
        </p:nvSpPr>
        <p:spPr>
          <a:xfrm rot="5400000">
            <a:off x="6114293" y="305373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7179" y="1812086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7A30BE2-62E4-4B2B-88D4-781B0CA96AF7}"/>
              </a:ext>
            </a:extLst>
          </p:cNvPr>
          <p:cNvGrpSpPr/>
          <p:nvPr/>
        </p:nvGrpSpPr>
        <p:grpSpPr>
          <a:xfrm>
            <a:off x="149666" y="1165185"/>
            <a:ext cx="5470967" cy="505476"/>
            <a:chOff x="149666" y="1165185"/>
            <a:chExt cx="5470967" cy="50547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53CC169-8FB0-4BA3-87F4-C91486E35784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0B70A4A-AD7A-4FF1-9623-07CF6F976A36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8418A83-543D-4C76-897A-E861F70C7EED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7A6CD5A-2585-4347-9E76-6DDA567CE91F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71BA86A-4798-42F9-B497-6557E8640573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7CAF055-07D8-42CF-B83E-CB5ABE06A453}"/>
              </a:ext>
            </a:extLst>
          </p:cNvPr>
          <p:cNvGrpSpPr/>
          <p:nvPr/>
        </p:nvGrpSpPr>
        <p:grpSpPr>
          <a:xfrm>
            <a:off x="6818198" y="2863461"/>
            <a:ext cx="2121887" cy="1131079"/>
            <a:chOff x="7465716" y="3798092"/>
            <a:chExt cx="2121887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9F9FA56-5469-4C92-99EB-C40A94D53982}"/>
                </a:ext>
              </a:extLst>
            </p:cNvPr>
            <p:cNvSpPr txBox="1"/>
            <p:nvPr/>
          </p:nvSpPr>
          <p:spPr>
            <a:xfrm>
              <a:off x="7564562" y="3798092"/>
              <a:ext cx="20230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センサーボードが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表示されます。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93F7ABB-4AFF-47E0-B0BC-59A4956F2E0E}"/>
                </a:ext>
              </a:extLst>
            </p:cNvPr>
            <p:cNvSpPr txBox="1"/>
            <p:nvPr/>
          </p:nvSpPr>
          <p:spPr>
            <a:xfrm>
              <a:off x="7465716" y="4416899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AD6482CA-D8C3-4D79-B88C-0A81F21BD5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417" y="5427573"/>
            <a:ext cx="836552" cy="1417265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B7FF5EE4-23C2-4D57-887B-FC3CFA65E0D7}"/>
              </a:ext>
            </a:extLst>
          </p:cNvPr>
          <p:cNvSpPr/>
          <p:nvPr/>
        </p:nvSpPr>
        <p:spPr>
          <a:xfrm>
            <a:off x="2260062" y="5749054"/>
            <a:ext cx="2585754" cy="912058"/>
          </a:xfrm>
          <a:prstGeom prst="wedgeRoundRectCallout">
            <a:avLst>
              <a:gd name="adj1" fmla="val -60431"/>
              <a:gd name="adj2" fmla="val -966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6754E70-40CC-44ED-86A4-1F10554A2FDA}"/>
              </a:ext>
            </a:extLst>
          </p:cNvPr>
          <p:cNvGrpSpPr/>
          <p:nvPr/>
        </p:nvGrpSpPr>
        <p:grpSpPr>
          <a:xfrm>
            <a:off x="2303934" y="5645448"/>
            <a:ext cx="2541881" cy="1015663"/>
            <a:chOff x="-2515865" y="3994540"/>
            <a:chExt cx="2541881" cy="1015663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A4E3C17-8D2A-4456-8301-A3B8BE018DCD}"/>
                </a:ext>
              </a:extLst>
            </p:cNvPr>
            <p:cNvSpPr txBox="1"/>
            <p:nvPr/>
          </p:nvSpPr>
          <p:spPr>
            <a:xfrm>
              <a:off x="-2448010" y="3994540"/>
              <a:ext cx="24740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センサーボードには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装置の値が表示されるよ。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0DF99C7-69FA-4BF3-96B6-54F24CBDCA3E}"/>
                </a:ext>
              </a:extLst>
            </p:cNvPr>
            <p:cNvSpPr txBox="1"/>
            <p:nvPr/>
          </p:nvSpPr>
          <p:spPr>
            <a:xfrm>
              <a:off x="-2515865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CFFA089-F4F9-41B9-A09F-387857EEDF5B}"/>
                </a:ext>
              </a:extLst>
            </p:cNvPr>
            <p:cNvSpPr txBox="1"/>
            <p:nvPr/>
          </p:nvSpPr>
          <p:spPr>
            <a:xfrm>
              <a:off x="-1912191" y="4513829"/>
              <a:ext cx="58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D3926B8-4A7B-443B-8128-4448E6B3E65A}"/>
                </a:ext>
              </a:extLst>
            </p:cNvPr>
            <p:cNvSpPr txBox="1"/>
            <p:nvPr/>
          </p:nvSpPr>
          <p:spPr>
            <a:xfrm>
              <a:off x="-1503019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1412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57A8BC6-0082-4D57-94FC-983C2F29A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99" y="2026761"/>
            <a:ext cx="3320449" cy="3653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49245" y="3861252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2453" y="2064580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76300" y="1301329"/>
            <a:ext cx="82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Studuino:bit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の「編集」から「入出力設定」を選びます。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1937710" y="1165185"/>
            <a:ext cx="8498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8418A83-543D-4C76-897A-E861F70C7EED}"/>
              </a:ext>
            </a:extLst>
          </p:cNvPr>
          <p:cNvSpPr txBox="1"/>
          <p:nvPr/>
        </p:nvSpPr>
        <p:spPr>
          <a:xfrm>
            <a:off x="3198092" y="1157696"/>
            <a:ext cx="1681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にゅうしゅつりょくせってい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149666" y="1165185"/>
            <a:ext cx="1715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スタデュイーノ：ビット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4925496" y="1165185"/>
            <a:ext cx="541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E70230D8-ECE1-424E-A821-7B529ED0AFC7}"/>
              </a:ext>
            </a:extLst>
          </p:cNvPr>
          <p:cNvSpPr/>
          <p:nvPr/>
        </p:nvSpPr>
        <p:spPr>
          <a:xfrm>
            <a:off x="3933541" y="2026761"/>
            <a:ext cx="4819841" cy="3181320"/>
          </a:xfrm>
          <a:prstGeom prst="wedgeRoundRectCallout">
            <a:avLst>
              <a:gd name="adj1" fmla="val -2505"/>
              <a:gd name="adj2" fmla="val 5536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DFCB101-642E-4BBA-A648-69DF2190FAA8}"/>
              </a:ext>
            </a:extLst>
          </p:cNvPr>
          <p:cNvSpPr txBox="1"/>
          <p:nvPr/>
        </p:nvSpPr>
        <p:spPr>
          <a:xfrm>
            <a:off x="4156893" y="3256404"/>
            <a:ext cx="4392303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ロボットが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指令を受けとるセンサーを指定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OUTPUT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指令を基に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ロボットを動かすパーツを指定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6141E62-DE96-4AB8-9FC5-8EF582EAA225}"/>
              </a:ext>
            </a:extLst>
          </p:cNvPr>
          <p:cNvSpPr txBox="1"/>
          <p:nvPr/>
        </p:nvSpPr>
        <p:spPr>
          <a:xfrm>
            <a:off x="4111971" y="2026761"/>
            <a:ext cx="4286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プログラムを作る前に、拡張ユニットの、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どこに、何が接続されたか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を設定するよ！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687D554-064F-4D81-8FFC-97516473DD25}"/>
              </a:ext>
            </a:extLst>
          </p:cNvPr>
          <p:cNvSpPr txBox="1"/>
          <p:nvPr/>
        </p:nvSpPr>
        <p:spPr>
          <a:xfrm>
            <a:off x="5283977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D4C3D19-1897-4627-87E8-4D72D7902ED0}"/>
              </a:ext>
            </a:extLst>
          </p:cNvPr>
          <p:cNvSpPr txBox="1"/>
          <p:nvPr/>
        </p:nvSpPr>
        <p:spPr>
          <a:xfrm>
            <a:off x="4038741" y="3300425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FEEF1F7-3ADE-4B05-B81C-7CEB885C7960}"/>
              </a:ext>
            </a:extLst>
          </p:cNvPr>
          <p:cNvSpPr txBox="1"/>
          <p:nvPr/>
        </p:nvSpPr>
        <p:spPr>
          <a:xfrm>
            <a:off x="4723267" y="3300425"/>
            <a:ext cx="7565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2D072D1-A889-46A1-BAA1-4E202FBE0716}"/>
              </a:ext>
            </a:extLst>
          </p:cNvPr>
          <p:cNvSpPr txBox="1"/>
          <p:nvPr/>
        </p:nvSpPr>
        <p:spPr>
          <a:xfrm>
            <a:off x="5701222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FD19773-5FFD-4967-9985-033389367D6F}"/>
              </a:ext>
            </a:extLst>
          </p:cNvPr>
          <p:cNvSpPr txBox="1"/>
          <p:nvPr/>
        </p:nvSpPr>
        <p:spPr>
          <a:xfrm>
            <a:off x="6255123" y="2083212"/>
            <a:ext cx="832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6D2A716-9837-4EE7-8343-18AC3830CB8C}"/>
              </a:ext>
            </a:extLst>
          </p:cNvPr>
          <p:cNvSpPr txBox="1"/>
          <p:nvPr/>
        </p:nvSpPr>
        <p:spPr>
          <a:xfrm>
            <a:off x="4879391" y="2580573"/>
            <a:ext cx="504061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なに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74B3186-551D-49AF-B143-5F2901335003}"/>
              </a:ext>
            </a:extLst>
          </p:cNvPr>
          <p:cNvSpPr txBox="1"/>
          <p:nvPr/>
        </p:nvSpPr>
        <p:spPr>
          <a:xfrm>
            <a:off x="5283977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B7276A9-45BA-4E4F-8667-92E6AB852803}"/>
              </a:ext>
            </a:extLst>
          </p:cNvPr>
          <p:cNvSpPr txBox="1"/>
          <p:nvPr/>
        </p:nvSpPr>
        <p:spPr>
          <a:xfrm>
            <a:off x="6722495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BB16716-2A5D-4107-8F7A-D96A064900B6}"/>
              </a:ext>
            </a:extLst>
          </p:cNvPr>
          <p:cNvSpPr txBox="1"/>
          <p:nvPr/>
        </p:nvSpPr>
        <p:spPr>
          <a:xfrm>
            <a:off x="517349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0DBD4CF-DD35-4017-BA5F-BE91E7D1117B}"/>
              </a:ext>
            </a:extLst>
          </p:cNvPr>
          <p:cNvSpPr txBox="1"/>
          <p:nvPr/>
        </p:nvSpPr>
        <p:spPr>
          <a:xfrm>
            <a:off x="5802369" y="3736580"/>
            <a:ext cx="261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741D5BD-4462-44C1-9A79-E832B0CEDBF8}"/>
              </a:ext>
            </a:extLst>
          </p:cNvPr>
          <p:cNvSpPr txBox="1"/>
          <p:nvPr/>
        </p:nvSpPr>
        <p:spPr>
          <a:xfrm>
            <a:off x="730561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239AA52-D8B7-4A59-B2A7-930461D0B35A}"/>
              </a:ext>
            </a:extLst>
          </p:cNvPr>
          <p:cNvSpPr txBox="1"/>
          <p:nvPr/>
        </p:nvSpPr>
        <p:spPr>
          <a:xfrm>
            <a:off x="4038741" y="4153830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BA38779-52D5-443A-98B1-A3D582376A69}"/>
              </a:ext>
            </a:extLst>
          </p:cNvPr>
          <p:cNvSpPr txBox="1"/>
          <p:nvPr/>
        </p:nvSpPr>
        <p:spPr>
          <a:xfrm>
            <a:off x="4723267" y="4153830"/>
            <a:ext cx="90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アウトプット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B7D750B-EFEE-483D-A4F2-11699F6178F5}"/>
              </a:ext>
            </a:extLst>
          </p:cNvPr>
          <p:cNvSpPr txBox="1"/>
          <p:nvPr/>
        </p:nvSpPr>
        <p:spPr>
          <a:xfrm>
            <a:off x="7313772" y="4590316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12C76EC-A9F5-4479-A11D-073671B20DD0}"/>
              </a:ext>
            </a:extLst>
          </p:cNvPr>
          <p:cNvSpPr txBox="1"/>
          <p:nvPr/>
        </p:nvSpPr>
        <p:spPr>
          <a:xfrm>
            <a:off x="6081575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2EE4A67-32B6-452D-9DD1-3AF2471EF7BD}"/>
              </a:ext>
            </a:extLst>
          </p:cNvPr>
          <p:cNvSpPr txBox="1"/>
          <p:nvPr/>
        </p:nvSpPr>
        <p:spPr>
          <a:xfrm>
            <a:off x="4844207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1F12F64-9A98-4A61-9186-28B3972ACA82}"/>
              </a:ext>
            </a:extLst>
          </p:cNvPr>
          <p:cNvSpPr txBox="1"/>
          <p:nvPr/>
        </p:nvSpPr>
        <p:spPr>
          <a:xfrm>
            <a:off x="4285736" y="4590877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7AE03E8A-860F-4C16-90E4-35B751814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409" y="5161636"/>
            <a:ext cx="1064481" cy="169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581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A1A1347-1888-4BE6-A0EB-F6C5D6643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835"/>
            <a:ext cx="9144000" cy="4296229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D527A0E-8C8E-4929-8BCE-E97B2FEC7BAF}"/>
              </a:ext>
            </a:extLst>
          </p:cNvPr>
          <p:cNvSpPr txBox="1"/>
          <p:nvPr/>
        </p:nvSpPr>
        <p:spPr>
          <a:xfrm>
            <a:off x="238443" y="1111918"/>
            <a:ext cx="82219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入力、出力それぞれパーツを選択して、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3181221" y="1147570"/>
            <a:ext cx="716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0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5559296" y="1147570"/>
            <a:ext cx="459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E258A993-9637-4ADB-9BC4-5A9C0D603C1B}"/>
              </a:ext>
            </a:extLst>
          </p:cNvPr>
          <p:cNvSpPr/>
          <p:nvPr/>
        </p:nvSpPr>
        <p:spPr>
          <a:xfrm>
            <a:off x="6911028" y="5297332"/>
            <a:ext cx="1482052" cy="470516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41683" y="5358831"/>
            <a:ext cx="3391630" cy="57708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M1,M2…DC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7A03FFA-D778-4842-85DA-7532406177F9}"/>
              </a:ext>
            </a:extLst>
          </p:cNvPr>
          <p:cNvSpPr txBox="1"/>
          <p:nvPr/>
        </p:nvSpPr>
        <p:spPr>
          <a:xfrm>
            <a:off x="840691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FCFB16E-8ECF-40B5-8C2A-413AF7A241D1}"/>
              </a:ext>
            </a:extLst>
          </p:cNvPr>
          <p:cNvSpPr txBox="1"/>
          <p:nvPr/>
        </p:nvSpPr>
        <p:spPr>
          <a:xfrm>
            <a:off x="71771" y="5389703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9EF2AC3C-77F2-4FCE-BE79-41118D2958B0}"/>
              </a:ext>
            </a:extLst>
          </p:cNvPr>
          <p:cNvSpPr/>
          <p:nvPr/>
        </p:nvSpPr>
        <p:spPr>
          <a:xfrm>
            <a:off x="54015" y="4012706"/>
            <a:ext cx="2249072" cy="941033"/>
          </a:xfrm>
          <a:prstGeom prst="roundRect">
            <a:avLst>
              <a:gd name="adj" fmla="val 78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BFECA3A-2EAE-4EE2-921F-D8E5C1AC9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754" y="5350600"/>
            <a:ext cx="945905" cy="1507400"/>
          </a:xfrm>
          <a:prstGeom prst="rect">
            <a:avLst/>
          </a:prstGeom>
        </p:spPr>
      </p:pic>
      <p:sp>
        <p:nvSpPr>
          <p:cNvPr id="18" name="吹き出し: 角を丸めた四角形 17">
            <a:extLst>
              <a:ext uri="{FF2B5EF4-FFF2-40B4-BE49-F238E27FC236}">
                <a16:creationId xmlns:a16="http://schemas.microsoft.com/office/drawing/2014/main" id="{BDE12AA9-D06F-4125-86E7-FB38E5EC4C7A}"/>
              </a:ext>
            </a:extLst>
          </p:cNvPr>
          <p:cNvSpPr/>
          <p:nvPr/>
        </p:nvSpPr>
        <p:spPr>
          <a:xfrm>
            <a:off x="1562470" y="5994755"/>
            <a:ext cx="4252403" cy="796533"/>
          </a:xfrm>
          <a:prstGeom prst="wedgeRoundRectCallout">
            <a:avLst>
              <a:gd name="adj1" fmla="val 55847"/>
              <a:gd name="adj2" fmla="val -3108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D1258F81-CFFD-43D8-A637-0B5FF4DD45AB}"/>
              </a:ext>
            </a:extLst>
          </p:cNvPr>
          <p:cNvGrpSpPr/>
          <p:nvPr/>
        </p:nvGrpSpPr>
        <p:grpSpPr>
          <a:xfrm>
            <a:off x="1746270" y="6030267"/>
            <a:ext cx="4042908" cy="754283"/>
            <a:chOff x="1511106" y="5816954"/>
            <a:chExt cx="4042908" cy="754283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6BFD4F1-7110-4F12-8FD6-30BDCB66479C}"/>
                </a:ext>
              </a:extLst>
            </p:cNvPr>
            <p:cNvSpPr txBox="1"/>
            <p:nvPr/>
          </p:nvSpPr>
          <p:spPr>
            <a:xfrm>
              <a:off x="1646533" y="5859504"/>
              <a:ext cx="3907481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今回、入力パーツはないよ。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出力には</a:t>
              </a: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M1,M2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DC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モーターを接続したね！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2965F17D-96CE-460C-B398-F29CEB25205C}"/>
                </a:ext>
              </a:extLst>
            </p:cNvPr>
            <p:cNvSpPr txBox="1"/>
            <p:nvPr/>
          </p:nvSpPr>
          <p:spPr>
            <a:xfrm>
              <a:off x="1626976" y="5816954"/>
              <a:ext cx="5975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D6D5EFD-FC4F-48D2-9A57-AE0C7A2C99CB}"/>
                </a:ext>
              </a:extLst>
            </p:cNvPr>
            <p:cNvSpPr txBox="1"/>
            <p:nvPr/>
          </p:nvSpPr>
          <p:spPr>
            <a:xfrm>
              <a:off x="4186774" y="6161232"/>
              <a:ext cx="6633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E5262BA-B2D7-4380-A62D-926150E6501B}"/>
                </a:ext>
              </a:extLst>
            </p:cNvPr>
            <p:cNvSpPr txBox="1"/>
            <p:nvPr/>
          </p:nvSpPr>
          <p:spPr>
            <a:xfrm>
              <a:off x="2072310" y="5816954"/>
              <a:ext cx="8293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E2AEA91-1C63-41BA-A49F-CBE7C6BF0E04}"/>
                </a:ext>
              </a:extLst>
            </p:cNvPr>
            <p:cNvSpPr txBox="1"/>
            <p:nvPr/>
          </p:nvSpPr>
          <p:spPr>
            <a:xfrm>
              <a:off x="1511106" y="6152213"/>
              <a:ext cx="8293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しゅつりょく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423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ロボットを動かそう！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284563" y="1413273"/>
            <a:ext cx="470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命令をアーテックロボに覚えさせよう！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503286" y="2328242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2248983" y="2320180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25256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F1539BAD-B962-44CD-AD7B-760339181F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7" b="93287" l="9987" r="95933">
                        <a14:foregroundMark x1="51124" y1="91667" x2="51124" y2="91667"/>
                        <a14:foregroundMark x1="66799" y1="92857" x2="66799" y2="92857"/>
                        <a14:foregroundMark x1="58896" y1="93221" x2="58896" y2="93221"/>
                        <a14:foregroundMark x1="51918" y1="93353" x2="51918" y2="93353"/>
                        <a14:foregroundMark x1="92560" y1="51554" x2="92560" y2="51554"/>
                        <a14:foregroundMark x1="95933" y1="52579" x2="95933" y2="52579"/>
                        <a14:backgroundMark x1="75992" y1="63062" x2="75992" y2="63062"/>
                        <a14:backgroundMark x1="72222" y1="29795" x2="72222" y2="29795"/>
                        <a14:backgroundMark x1="63690" y1="42361" x2="63690" y2="42361"/>
                        <a14:backgroundMark x1="38194" y1="62831" x2="38194" y2="628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831" y="1486207"/>
            <a:ext cx="4122561" cy="412256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四足歩行ロボットを作るには？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428625" y="386448"/>
            <a:ext cx="1342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よんそくほこう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5C3F9FF-8051-42B0-8A48-9F97C7B21810}"/>
              </a:ext>
            </a:extLst>
          </p:cNvPr>
          <p:cNvSpPr txBox="1"/>
          <p:nvPr/>
        </p:nvSpPr>
        <p:spPr>
          <a:xfrm>
            <a:off x="457841" y="1097731"/>
            <a:ext cx="68573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どんな順番で命令をすればいいか、考えてみよう！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75636E-AA87-4630-9083-A3975522F08B}"/>
              </a:ext>
            </a:extLst>
          </p:cNvPr>
          <p:cNvSpPr txBox="1"/>
          <p:nvPr/>
        </p:nvSpPr>
        <p:spPr>
          <a:xfrm>
            <a:off x="1046052" y="1159714"/>
            <a:ext cx="8182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7AC1A8-BFE7-483B-9F16-6FC4F58A60D1}"/>
              </a:ext>
            </a:extLst>
          </p:cNvPr>
          <p:cNvSpPr txBox="1"/>
          <p:nvPr/>
        </p:nvSpPr>
        <p:spPr>
          <a:xfrm>
            <a:off x="1749673" y="1155147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5987587-B429-43E6-8B3A-6ECF8F825C98}"/>
              </a:ext>
            </a:extLst>
          </p:cNvPr>
          <p:cNvSpPr txBox="1"/>
          <p:nvPr/>
        </p:nvSpPr>
        <p:spPr>
          <a:xfrm>
            <a:off x="3968822" y="116488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037EEC9-6769-40FC-922A-1F5396527945}"/>
              </a:ext>
            </a:extLst>
          </p:cNvPr>
          <p:cNvSpPr txBox="1"/>
          <p:nvPr/>
        </p:nvSpPr>
        <p:spPr>
          <a:xfrm>
            <a:off x="2985660" y="369597"/>
            <a:ext cx="472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24940C1-5444-4911-8228-0A02069A87C1}"/>
              </a:ext>
            </a:extLst>
          </p:cNvPr>
          <p:cNvSpPr txBox="1"/>
          <p:nvPr/>
        </p:nvSpPr>
        <p:spPr>
          <a:xfrm>
            <a:off x="1034584" y="1681725"/>
            <a:ext cx="27448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左右の足を交互に動かす。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F2900458-D5A9-4B93-AA02-5C598EF11FAE}"/>
              </a:ext>
            </a:extLst>
          </p:cNvPr>
          <p:cNvSpPr txBox="1"/>
          <p:nvPr/>
        </p:nvSpPr>
        <p:spPr>
          <a:xfrm>
            <a:off x="990666" y="1736374"/>
            <a:ext cx="711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C78BC551-9D5F-493E-B625-169F589FF9D7}"/>
              </a:ext>
            </a:extLst>
          </p:cNvPr>
          <p:cNvSpPr txBox="1"/>
          <p:nvPr/>
        </p:nvSpPr>
        <p:spPr>
          <a:xfrm>
            <a:off x="1677847" y="1736374"/>
            <a:ext cx="5020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A6677A4-1944-4233-A439-9B9E549C92CE}"/>
              </a:ext>
            </a:extLst>
          </p:cNvPr>
          <p:cNvSpPr txBox="1"/>
          <p:nvPr/>
        </p:nvSpPr>
        <p:spPr>
          <a:xfrm>
            <a:off x="2823118" y="1736374"/>
            <a:ext cx="5020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1841576A-221E-44B9-B42E-108C0F550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580" y="1671601"/>
            <a:ext cx="688970" cy="738183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CE43B12-5FD5-49C1-A4CA-F53F9A55C710}"/>
              </a:ext>
            </a:extLst>
          </p:cNvPr>
          <p:cNvSpPr txBox="1"/>
          <p:nvPr/>
        </p:nvSpPr>
        <p:spPr>
          <a:xfrm>
            <a:off x="4706206" y="1705960"/>
            <a:ext cx="4029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モーターを回転させて足を動かすよ！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吹き出し: 角を丸めた四角形 64">
            <a:extLst>
              <a:ext uri="{FF2B5EF4-FFF2-40B4-BE49-F238E27FC236}">
                <a16:creationId xmlns:a16="http://schemas.microsoft.com/office/drawing/2014/main" id="{C3E9C1EF-A09F-40DE-98EE-76963362A738}"/>
              </a:ext>
            </a:extLst>
          </p:cNvPr>
          <p:cNvSpPr/>
          <p:nvPr/>
        </p:nvSpPr>
        <p:spPr>
          <a:xfrm>
            <a:off x="4743513" y="1667037"/>
            <a:ext cx="4087321" cy="603239"/>
          </a:xfrm>
          <a:prstGeom prst="wedgeRoundRectCallout">
            <a:avLst>
              <a:gd name="adj1" fmla="val -52799"/>
              <a:gd name="adj2" fmla="val -383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B6C0E10-6C57-4A4D-B6CA-13DAEE6440F8}"/>
              </a:ext>
            </a:extLst>
          </p:cNvPr>
          <p:cNvSpPr txBox="1"/>
          <p:nvPr/>
        </p:nvSpPr>
        <p:spPr>
          <a:xfrm>
            <a:off x="7388586" y="1771055"/>
            <a:ext cx="46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FF339ED-4ABE-4EFD-B857-EFD17905DBA5}"/>
              </a:ext>
            </a:extLst>
          </p:cNvPr>
          <p:cNvSpPr txBox="1"/>
          <p:nvPr/>
        </p:nvSpPr>
        <p:spPr>
          <a:xfrm>
            <a:off x="6987503" y="1771055"/>
            <a:ext cx="46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54B6B4D5-BBD4-4B0C-849D-8EB9A72D3D85}"/>
              </a:ext>
            </a:extLst>
          </p:cNvPr>
          <p:cNvSpPr txBox="1"/>
          <p:nvPr/>
        </p:nvSpPr>
        <p:spPr>
          <a:xfrm>
            <a:off x="5957754" y="1771055"/>
            <a:ext cx="6699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709B2EF1-EE88-4359-8257-D654BE665709}"/>
              </a:ext>
            </a:extLst>
          </p:cNvPr>
          <p:cNvSpPr txBox="1"/>
          <p:nvPr/>
        </p:nvSpPr>
        <p:spPr>
          <a:xfrm>
            <a:off x="2136158" y="1736374"/>
            <a:ext cx="711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EC117B65-9FF7-4E54-B231-8F9241C7E6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60" b="89914" l="9987" r="91501">
                        <a14:foregroundMark x1="67328" y1="20734" x2="67328" y2="20734"/>
                        <a14:foregroundMark x1="30688" y1="8069" x2="30688" y2="8069"/>
                        <a14:foregroundMark x1="91534" y1="45734" x2="91534" y2="45734"/>
                        <a14:foregroundMark x1="31713" y1="4960" x2="31713" y2="4960"/>
                        <a14:foregroundMark x1="63955" y1="13360" x2="63955" y2="13360"/>
                        <a14:backgroundMark x1="71858" y1="27348" x2="71858" y2="26951"/>
                        <a14:backgroundMark x1="75066" y1="55556" x2="75066" y2="55556"/>
                        <a14:backgroundMark x1="58896" y1="39914" x2="58896" y2="39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82798" y="1962686"/>
            <a:ext cx="2120451" cy="2120451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55165E9F-CDC0-4AD8-8D28-EFB5DB95C9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962" b="89881" l="9987" r="90840">
                        <a14:foregroundMark x1="35615" y1="9491" x2="35615" y2="9491"/>
                        <a14:foregroundMark x1="90873" y1="63327" x2="90873" y2="63327"/>
                        <a14:foregroundMark x1="56316" y1="9226" x2="56316" y2="9226"/>
                        <a14:foregroundMark x1="58003" y1="14021" x2="58003" y2="14021"/>
                        <a14:foregroundMark x1="33796" y1="8962" x2="33796" y2="8962"/>
                        <a14:backgroundMark x1="68750" y1="29795" x2="68750" y2="29795"/>
                        <a14:backgroundMark x1="55522" y1="41204" x2="55522" y2="41204"/>
                        <a14:backgroundMark x1="60185" y1="70205" x2="60185" y2="70205"/>
                        <a14:backgroundMark x1="54233" y1="70205" x2="54233" y2="702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865481" y="2072251"/>
            <a:ext cx="2871487" cy="2871487"/>
          </a:xfrm>
          <a:prstGeom prst="rect">
            <a:avLst/>
          </a:prstGeom>
        </p:spPr>
      </p:pic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D9542E9F-1613-4127-83E9-895CE79F9A9E}"/>
              </a:ext>
            </a:extLst>
          </p:cNvPr>
          <p:cNvGrpSpPr/>
          <p:nvPr/>
        </p:nvGrpSpPr>
        <p:grpSpPr>
          <a:xfrm rot="19293589">
            <a:off x="3605108" y="4014779"/>
            <a:ext cx="720000" cy="198268"/>
            <a:chOff x="8170766" y="5869620"/>
            <a:chExt cx="720000" cy="198268"/>
          </a:xfrm>
        </p:grpSpPr>
        <p:cxnSp>
          <p:nvCxnSpPr>
            <p:cNvPr id="96" name="直線コネクタ 95">
              <a:extLst>
                <a:ext uri="{FF2B5EF4-FFF2-40B4-BE49-F238E27FC236}">
                  <a16:creationId xmlns:a16="http://schemas.microsoft.com/office/drawing/2014/main" id="{2220C57F-F124-4B89-A7E2-009DA73138F1}"/>
                </a:ext>
              </a:extLst>
            </p:cNvPr>
            <p:cNvCxnSpPr/>
            <p:nvPr/>
          </p:nvCxnSpPr>
          <p:spPr>
            <a:xfrm>
              <a:off x="8170766" y="5869620"/>
              <a:ext cx="43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線コネクタ 96">
              <a:extLst>
                <a:ext uri="{FF2B5EF4-FFF2-40B4-BE49-F238E27FC236}">
                  <a16:creationId xmlns:a16="http://schemas.microsoft.com/office/drawing/2014/main" id="{C076AF50-CCEE-44F9-8F9A-31BE3A4A0498}"/>
                </a:ext>
              </a:extLst>
            </p:cNvPr>
            <p:cNvCxnSpPr/>
            <p:nvPr/>
          </p:nvCxnSpPr>
          <p:spPr>
            <a:xfrm>
              <a:off x="8170766" y="5968754"/>
              <a:ext cx="57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コネクタ 97">
              <a:extLst>
                <a:ext uri="{FF2B5EF4-FFF2-40B4-BE49-F238E27FC236}">
                  <a16:creationId xmlns:a16="http://schemas.microsoft.com/office/drawing/2014/main" id="{8F817E22-3191-401A-9597-ED50CD2B7A9B}"/>
                </a:ext>
              </a:extLst>
            </p:cNvPr>
            <p:cNvCxnSpPr/>
            <p:nvPr/>
          </p:nvCxnSpPr>
          <p:spPr>
            <a:xfrm>
              <a:off x="8170766" y="6067888"/>
              <a:ext cx="72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83406B09-2585-4BC5-8615-BD8A9D0BDFA5}"/>
              </a:ext>
            </a:extLst>
          </p:cNvPr>
          <p:cNvGrpSpPr/>
          <p:nvPr/>
        </p:nvGrpSpPr>
        <p:grpSpPr>
          <a:xfrm rot="19265433">
            <a:off x="8583203" y="2682854"/>
            <a:ext cx="484294" cy="133361"/>
            <a:chOff x="8170766" y="5869620"/>
            <a:chExt cx="720000" cy="198268"/>
          </a:xfrm>
        </p:grpSpPr>
        <p:cxnSp>
          <p:nvCxnSpPr>
            <p:cNvPr id="100" name="直線コネクタ 99">
              <a:extLst>
                <a:ext uri="{FF2B5EF4-FFF2-40B4-BE49-F238E27FC236}">
                  <a16:creationId xmlns:a16="http://schemas.microsoft.com/office/drawing/2014/main" id="{C39E597F-5DBB-4AAE-BD18-CDCA7BCBA092}"/>
                </a:ext>
              </a:extLst>
            </p:cNvPr>
            <p:cNvCxnSpPr/>
            <p:nvPr/>
          </p:nvCxnSpPr>
          <p:spPr>
            <a:xfrm>
              <a:off x="8170766" y="5869620"/>
              <a:ext cx="43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コネクタ 100">
              <a:extLst>
                <a:ext uri="{FF2B5EF4-FFF2-40B4-BE49-F238E27FC236}">
                  <a16:creationId xmlns:a16="http://schemas.microsoft.com/office/drawing/2014/main" id="{C21DB0C6-F78C-4CE3-84D6-0469335408BA}"/>
                </a:ext>
              </a:extLst>
            </p:cNvPr>
            <p:cNvCxnSpPr/>
            <p:nvPr/>
          </p:nvCxnSpPr>
          <p:spPr>
            <a:xfrm>
              <a:off x="8170766" y="5968754"/>
              <a:ext cx="57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>
              <a:extLst>
                <a:ext uri="{FF2B5EF4-FFF2-40B4-BE49-F238E27FC236}">
                  <a16:creationId xmlns:a16="http://schemas.microsoft.com/office/drawing/2014/main" id="{7132F5C1-75CB-468A-80F5-8908ED3EF404}"/>
                </a:ext>
              </a:extLst>
            </p:cNvPr>
            <p:cNvCxnSpPr/>
            <p:nvPr/>
          </p:nvCxnSpPr>
          <p:spPr>
            <a:xfrm>
              <a:off x="8170766" y="6067888"/>
              <a:ext cx="72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D8E84207-F651-4A22-9D01-270D7FBB4E20}"/>
              </a:ext>
            </a:extLst>
          </p:cNvPr>
          <p:cNvGrpSpPr/>
          <p:nvPr/>
        </p:nvGrpSpPr>
        <p:grpSpPr>
          <a:xfrm rot="19265433">
            <a:off x="6672134" y="3633605"/>
            <a:ext cx="484294" cy="133361"/>
            <a:chOff x="8170766" y="5869620"/>
            <a:chExt cx="720000" cy="198268"/>
          </a:xfrm>
        </p:grpSpPr>
        <p:cxnSp>
          <p:nvCxnSpPr>
            <p:cNvPr id="104" name="直線コネクタ 103">
              <a:extLst>
                <a:ext uri="{FF2B5EF4-FFF2-40B4-BE49-F238E27FC236}">
                  <a16:creationId xmlns:a16="http://schemas.microsoft.com/office/drawing/2014/main" id="{2E6E52A1-2FA7-4889-A7EF-1AA57EFABC81}"/>
                </a:ext>
              </a:extLst>
            </p:cNvPr>
            <p:cNvCxnSpPr/>
            <p:nvPr/>
          </p:nvCxnSpPr>
          <p:spPr>
            <a:xfrm>
              <a:off x="8170766" y="5869620"/>
              <a:ext cx="43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線コネクタ 104">
              <a:extLst>
                <a:ext uri="{FF2B5EF4-FFF2-40B4-BE49-F238E27FC236}">
                  <a16:creationId xmlns:a16="http://schemas.microsoft.com/office/drawing/2014/main" id="{637D8CF0-A861-4535-8D7D-339823CC9578}"/>
                </a:ext>
              </a:extLst>
            </p:cNvPr>
            <p:cNvCxnSpPr/>
            <p:nvPr/>
          </p:nvCxnSpPr>
          <p:spPr>
            <a:xfrm>
              <a:off x="8170766" y="5968754"/>
              <a:ext cx="57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線コネクタ 105">
              <a:extLst>
                <a:ext uri="{FF2B5EF4-FFF2-40B4-BE49-F238E27FC236}">
                  <a16:creationId xmlns:a16="http://schemas.microsoft.com/office/drawing/2014/main" id="{36039192-2BED-4670-9DF5-19674400F67A}"/>
                </a:ext>
              </a:extLst>
            </p:cNvPr>
            <p:cNvCxnSpPr/>
            <p:nvPr/>
          </p:nvCxnSpPr>
          <p:spPr>
            <a:xfrm>
              <a:off x="8170766" y="6067888"/>
              <a:ext cx="72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EDA0F8E-B6FA-405A-992E-2955CF89B283}"/>
              </a:ext>
            </a:extLst>
          </p:cNvPr>
          <p:cNvGrpSpPr/>
          <p:nvPr/>
        </p:nvGrpSpPr>
        <p:grpSpPr>
          <a:xfrm>
            <a:off x="2452522" y="4730658"/>
            <a:ext cx="6063526" cy="2016166"/>
            <a:chOff x="2452522" y="4730658"/>
            <a:chExt cx="6063526" cy="2016166"/>
          </a:xfrm>
        </p:grpSpPr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B3AC1722-C000-4D2E-884B-A6A4A9D267A4}"/>
                </a:ext>
              </a:extLst>
            </p:cNvPr>
            <p:cNvSpPr/>
            <p:nvPr/>
          </p:nvSpPr>
          <p:spPr>
            <a:xfrm>
              <a:off x="2452522" y="4730658"/>
              <a:ext cx="6063526" cy="2016166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59C96873-082F-4D20-B274-CC4DA4B21809}"/>
                </a:ext>
              </a:extLst>
            </p:cNvPr>
            <p:cNvSpPr txBox="1"/>
            <p:nvPr/>
          </p:nvSpPr>
          <p:spPr>
            <a:xfrm>
              <a:off x="2733445" y="4791537"/>
              <a:ext cx="5406470" cy="1823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まずは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DC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モーターの調整からはじめよう！</a:t>
              </a:r>
              <a:endPara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en-US" altLang="ja-JP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ボタンを押す→・ロボットが歩く（モーターが回転する）</a:t>
              </a:r>
              <a:endPara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en-US" altLang="ja-JP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ボタンを押す→ ・ロボットが停止する（モーターが止まる）</a:t>
              </a:r>
              <a:endPara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 ・スタート時のモーターの位置を調整をする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C7CA1EDF-D57C-4A92-8C68-CA9955E4F4DD}"/>
                </a:ext>
              </a:extLst>
            </p:cNvPr>
            <p:cNvSpPr txBox="1"/>
            <p:nvPr/>
          </p:nvSpPr>
          <p:spPr>
            <a:xfrm>
              <a:off x="4545843" y="4851121"/>
              <a:ext cx="8575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285E84F4-A759-4BD1-AD3E-888FC9299B70}"/>
                </a:ext>
              </a:extLst>
            </p:cNvPr>
            <p:cNvSpPr txBox="1"/>
            <p:nvPr/>
          </p:nvSpPr>
          <p:spPr>
            <a:xfrm>
              <a:off x="3778345" y="5322480"/>
              <a:ext cx="318073" cy="219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0A020F83-3B1C-4C9B-BD7F-02F4C6B633A6}"/>
                </a:ext>
              </a:extLst>
            </p:cNvPr>
            <p:cNvSpPr txBox="1"/>
            <p:nvPr/>
          </p:nvSpPr>
          <p:spPr>
            <a:xfrm>
              <a:off x="3786884" y="5750792"/>
              <a:ext cx="318073" cy="219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0C0DC42-9914-4A0F-9FBD-474E69373D19}"/>
                </a:ext>
              </a:extLst>
            </p:cNvPr>
            <p:cNvSpPr txBox="1"/>
            <p:nvPr/>
          </p:nvSpPr>
          <p:spPr>
            <a:xfrm>
              <a:off x="5325248" y="5318418"/>
              <a:ext cx="4097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ある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3D84A69-C7BC-49B3-8198-B2A75B6F0F10}"/>
                </a:ext>
              </a:extLst>
            </p:cNvPr>
            <p:cNvSpPr txBox="1"/>
            <p:nvPr/>
          </p:nvSpPr>
          <p:spPr>
            <a:xfrm>
              <a:off x="6728090" y="5322976"/>
              <a:ext cx="6410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FD0C6DAE-7B17-440E-B9EE-96949018C63D}"/>
                </a:ext>
              </a:extLst>
            </p:cNvPr>
            <p:cNvSpPr txBox="1"/>
            <p:nvPr/>
          </p:nvSpPr>
          <p:spPr>
            <a:xfrm>
              <a:off x="5433132" y="5750792"/>
              <a:ext cx="4911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ていし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D55FDD2-C864-4180-8AC7-F73FF32B02D9}"/>
                </a:ext>
              </a:extLst>
            </p:cNvPr>
            <p:cNvSpPr txBox="1"/>
            <p:nvPr/>
          </p:nvSpPr>
          <p:spPr>
            <a:xfrm>
              <a:off x="6601391" y="6178427"/>
              <a:ext cx="4348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302A6F5-B4EB-40D5-9CF3-C655EBF2CC57}"/>
                </a:ext>
              </a:extLst>
            </p:cNvPr>
            <p:cNvSpPr txBox="1"/>
            <p:nvPr/>
          </p:nvSpPr>
          <p:spPr>
            <a:xfrm>
              <a:off x="6951991" y="6169495"/>
              <a:ext cx="7906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967D5BDF-A557-4DC8-8015-8C9626D75071}"/>
                </a:ext>
              </a:extLst>
            </p:cNvPr>
            <p:cNvSpPr txBox="1"/>
            <p:nvPr/>
          </p:nvSpPr>
          <p:spPr>
            <a:xfrm>
              <a:off x="5322401" y="6176554"/>
              <a:ext cx="3180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FDD3CF0-10CF-4138-809D-53E8B39B9A9F}"/>
                </a:ext>
              </a:extLst>
            </p:cNvPr>
            <p:cNvSpPr txBox="1"/>
            <p:nvPr/>
          </p:nvSpPr>
          <p:spPr>
            <a:xfrm>
              <a:off x="7211793" y="5760269"/>
              <a:ext cx="3180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3452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DC</a:t>
            </a:r>
            <a:r>
              <a:rPr lang="ja-JP" altLang="en-US" dirty="0"/>
              <a:t>モーターの回転を調整しよう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296390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232168" y="398494"/>
            <a:ext cx="826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ちょうせい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394920A-DBCE-41B7-92F8-3A65840ED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150" y="2382027"/>
            <a:ext cx="3676650" cy="1504950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B67F5E41-C332-4086-864C-BD8B0D3309EB}"/>
              </a:ext>
            </a:extLst>
          </p:cNvPr>
          <p:cNvGrpSpPr/>
          <p:nvPr/>
        </p:nvGrpSpPr>
        <p:grpSpPr>
          <a:xfrm>
            <a:off x="469673" y="2315093"/>
            <a:ext cx="652422" cy="639195"/>
            <a:chOff x="2525677" y="1416176"/>
            <a:chExt cx="652422" cy="639195"/>
          </a:xfrm>
        </p:grpSpPr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43D43320-7FE6-4108-BCFB-286FE7520E7F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2BBD5A40-00A0-437A-81AE-4AC218E5F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AED8C975-6A87-404E-9A03-7D4AE9C1BFBE}"/>
              </a:ext>
            </a:extLst>
          </p:cNvPr>
          <p:cNvCxnSpPr>
            <a:cxnSpLocks/>
          </p:cNvCxnSpPr>
          <p:nvPr/>
        </p:nvCxnSpPr>
        <p:spPr>
          <a:xfrm>
            <a:off x="1122095" y="2828443"/>
            <a:ext cx="2702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C6E767BD-FCFD-43A1-8BA0-F600147F8197}"/>
              </a:ext>
            </a:extLst>
          </p:cNvPr>
          <p:cNvCxnSpPr>
            <a:cxnSpLocks/>
          </p:cNvCxnSpPr>
          <p:nvPr/>
        </p:nvCxnSpPr>
        <p:spPr>
          <a:xfrm>
            <a:off x="1122095" y="3240533"/>
            <a:ext cx="2702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B21CA2-7189-43C1-993A-2C83A6F61363}"/>
              </a:ext>
            </a:extLst>
          </p:cNvPr>
          <p:cNvGrpSpPr/>
          <p:nvPr/>
        </p:nvGrpSpPr>
        <p:grpSpPr>
          <a:xfrm>
            <a:off x="469673" y="3029024"/>
            <a:ext cx="652422" cy="639195"/>
            <a:chOff x="179196" y="2571047"/>
            <a:chExt cx="652422" cy="639195"/>
          </a:xfrm>
        </p:grpSpPr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2202C0D1-7EF4-44B1-A0E7-43C7A243B9B7}"/>
                </a:ext>
              </a:extLst>
            </p:cNvPr>
            <p:cNvSpPr/>
            <p:nvPr/>
          </p:nvSpPr>
          <p:spPr>
            <a:xfrm>
              <a:off x="179196" y="2571047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49A88D4-0B04-4685-9745-6FCF30EFB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0921" y="2676525"/>
              <a:ext cx="438150" cy="476250"/>
            </a:xfrm>
            <a:prstGeom prst="rect">
              <a:avLst/>
            </a:prstGeom>
          </p:spPr>
        </p:pic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62048A7-7717-4601-B464-DC9DC9869484}"/>
              </a:ext>
            </a:extLst>
          </p:cNvPr>
          <p:cNvGrpSpPr/>
          <p:nvPr/>
        </p:nvGrpSpPr>
        <p:grpSpPr>
          <a:xfrm>
            <a:off x="275411" y="4201087"/>
            <a:ext cx="4681902" cy="602936"/>
            <a:chOff x="4462099" y="1661699"/>
            <a:chExt cx="4681902" cy="602936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3AB832A4-4420-490D-9973-1785FA64AFB4}"/>
                </a:ext>
              </a:extLst>
            </p:cNvPr>
            <p:cNvSpPr txBox="1"/>
            <p:nvPr/>
          </p:nvSpPr>
          <p:spPr>
            <a:xfrm>
              <a:off x="4462099" y="1661699"/>
              <a:ext cx="46819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B36BBD90-4024-4A1A-9C0A-F057ED063471}"/>
                </a:ext>
              </a:extLst>
            </p:cNvPr>
            <p:cNvSpPr txBox="1"/>
            <p:nvPr/>
          </p:nvSpPr>
          <p:spPr>
            <a:xfrm>
              <a:off x="8287029" y="1702958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CB0AB68-C251-4F25-975C-2EBF6C4422F7}"/>
                </a:ext>
              </a:extLst>
            </p:cNvPr>
            <p:cNvSpPr txBox="1"/>
            <p:nvPr/>
          </p:nvSpPr>
          <p:spPr>
            <a:xfrm>
              <a:off x="4659887" y="1721208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B2187F5F-0CC6-4609-9F4C-F2F947DA1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6546" y="1670223"/>
              <a:ext cx="1943268" cy="594412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3EE74E2-7F50-4BB6-9836-0E2F90F40AEC}"/>
              </a:ext>
            </a:extLst>
          </p:cNvPr>
          <p:cNvGrpSpPr/>
          <p:nvPr/>
        </p:nvGrpSpPr>
        <p:grpSpPr>
          <a:xfrm>
            <a:off x="258151" y="4857551"/>
            <a:ext cx="5433454" cy="1131079"/>
            <a:chOff x="-8181" y="5008473"/>
            <a:chExt cx="5433454" cy="1131079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9B81607-6C4E-49AB-A960-D883A044C700}"/>
                </a:ext>
              </a:extLst>
            </p:cNvPr>
            <p:cNvSpPr txBox="1"/>
            <p:nvPr/>
          </p:nvSpPr>
          <p:spPr>
            <a:xfrm>
              <a:off x="-8181" y="5008473"/>
              <a:ext cx="543345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速さをそれぞれ「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C974EB87-6CC1-4860-A1FE-32A266F7C7E7}"/>
                </a:ext>
              </a:extLst>
            </p:cNvPr>
            <p:cNvSpPr txBox="1"/>
            <p:nvPr/>
          </p:nvSpPr>
          <p:spPr>
            <a:xfrm>
              <a:off x="158954" y="5063365"/>
              <a:ext cx="5523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6D8DF9E4-D3A9-4BBA-9A64-D7F761B604FA}"/>
                </a:ext>
              </a:extLst>
            </p:cNvPr>
            <p:cNvSpPr txBox="1"/>
            <p:nvPr/>
          </p:nvSpPr>
          <p:spPr>
            <a:xfrm>
              <a:off x="4509636" y="506336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008FC729-AD66-4BBB-8681-ABB0E365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45216" y="5154107"/>
              <a:ext cx="3010161" cy="495343"/>
            </a:xfrm>
            <a:prstGeom prst="rect">
              <a:avLst/>
            </a:prstGeom>
          </p:spPr>
        </p:pic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52CF854F-D4F5-4E60-B4B2-828767AED8F2}"/>
                </a:ext>
              </a:extLst>
            </p:cNvPr>
            <p:cNvSpPr txBox="1"/>
            <p:nvPr/>
          </p:nvSpPr>
          <p:spPr>
            <a:xfrm>
              <a:off x="176710" y="561951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50F23B33-D010-4F2A-B8DE-614B88850A6D}"/>
                </a:ext>
              </a:extLst>
            </p:cNvPr>
            <p:cNvSpPr txBox="1"/>
            <p:nvPr/>
          </p:nvSpPr>
          <p:spPr>
            <a:xfrm>
              <a:off x="2763502" y="5619510"/>
              <a:ext cx="7200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4E05924-FF03-463C-8D07-4105C3C1B630}"/>
              </a:ext>
            </a:extLst>
          </p:cNvPr>
          <p:cNvGrpSpPr/>
          <p:nvPr/>
        </p:nvGrpSpPr>
        <p:grpSpPr>
          <a:xfrm>
            <a:off x="221771" y="6099557"/>
            <a:ext cx="4681902" cy="607441"/>
            <a:chOff x="17262" y="5144989"/>
            <a:chExt cx="4681902" cy="607441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2262CCC-22B7-4298-B0DA-1E6EFD57E35E}"/>
                </a:ext>
              </a:extLst>
            </p:cNvPr>
            <p:cNvSpPr txBox="1"/>
            <p:nvPr/>
          </p:nvSpPr>
          <p:spPr>
            <a:xfrm>
              <a:off x="17262" y="5144989"/>
              <a:ext cx="46819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を選ぶ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B3CB24EF-F5A4-41FF-951B-F4ED9AA2F2FE}"/>
                </a:ext>
              </a:extLst>
            </p:cNvPr>
            <p:cNvSpPr txBox="1"/>
            <p:nvPr/>
          </p:nvSpPr>
          <p:spPr>
            <a:xfrm>
              <a:off x="184397" y="5199881"/>
              <a:ext cx="5523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B1F24024-8720-4359-B0F3-CED9349205F4}"/>
                </a:ext>
              </a:extLst>
            </p:cNvPr>
            <p:cNvSpPr txBox="1"/>
            <p:nvPr/>
          </p:nvSpPr>
          <p:spPr>
            <a:xfrm>
              <a:off x="3882497" y="522348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690C3B35-6715-4EB3-8EA4-74A55D576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77559" y="5279949"/>
              <a:ext cx="2316681" cy="472481"/>
            </a:xfrm>
            <a:prstGeom prst="rect">
              <a:avLst/>
            </a:prstGeom>
          </p:spPr>
        </p:pic>
      </p:grpSp>
      <p:pic>
        <p:nvPicPr>
          <p:cNvPr id="35" name="図 34">
            <a:extLst>
              <a:ext uri="{FF2B5EF4-FFF2-40B4-BE49-F238E27FC236}">
                <a16:creationId xmlns:a16="http://schemas.microsoft.com/office/drawing/2014/main" id="{DDE4D1E1-559D-4D19-B0E2-653DD1DA7D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6137" y="5023682"/>
            <a:ext cx="1020710" cy="1626609"/>
          </a:xfrm>
          <a:prstGeom prst="rect">
            <a:avLst/>
          </a:prstGeom>
        </p:spPr>
      </p:pic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4C7885F2-08F9-434C-954F-DEE945C5E094}"/>
              </a:ext>
            </a:extLst>
          </p:cNvPr>
          <p:cNvSpPr/>
          <p:nvPr/>
        </p:nvSpPr>
        <p:spPr>
          <a:xfrm>
            <a:off x="5395025" y="3813947"/>
            <a:ext cx="3635222" cy="1151684"/>
          </a:xfrm>
          <a:prstGeom prst="wedgeRoundRectCallout">
            <a:avLst>
              <a:gd name="adj1" fmla="val 26554"/>
              <a:gd name="adj2" fmla="val 6546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26F0873-2073-470E-A3F0-1977E4574E49}"/>
              </a:ext>
            </a:extLst>
          </p:cNvPr>
          <p:cNvGrpSpPr/>
          <p:nvPr/>
        </p:nvGrpSpPr>
        <p:grpSpPr>
          <a:xfrm>
            <a:off x="5366852" y="3844177"/>
            <a:ext cx="3693073" cy="1015663"/>
            <a:chOff x="5170262" y="2202195"/>
            <a:chExt cx="3693073" cy="1015663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67A82C7-E0C6-4E1B-A7D6-9BAAD0345F11}"/>
                </a:ext>
              </a:extLst>
            </p:cNvPr>
            <p:cNvSpPr txBox="1"/>
            <p:nvPr/>
          </p:nvSpPr>
          <p:spPr>
            <a:xfrm>
              <a:off x="5170262" y="2202195"/>
              <a:ext cx="369307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は左側の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DC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モーター、</a:t>
              </a: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は右側の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DC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モーターの設定だよ！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9A031CB-9613-41F4-B6A5-4DBE7C313AEA}"/>
                </a:ext>
              </a:extLst>
            </p:cNvPr>
            <p:cNvSpPr txBox="1"/>
            <p:nvPr/>
          </p:nvSpPr>
          <p:spPr>
            <a:xfrm>
              <a:off x="5573232" y="2259996"/>
              <a:ext cx="7771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0B4D15FB-B253-4623-B340-C98B406EB8EA}"/>
                </a:ext>
              </a:extLst>
            </p:cNvPr>
            <p:cNvSpPr txBox="1"/>
            <p:nvPr/>
          </p:nvSpPr>
          <p:spPr>
            <a:xfrm>
              <a:off x="5662009" y="2755497"/>
              <a:ext cx="6056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C2034A3-46EA-4316-9268-DC1E87DEF898}"/>
                </a:ext>
              </a:extLst>
            </p:cNvPr>
            <p:cNvSpPr txBox="1"/>
            <p:nvPr/>
          </p:nvSpPr>
          <p:spPr>
            <a:xfrm>
              <a:off x="7567376" y="2755497"/>
              <a:ext cx="6056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DD9BB94-3C09-46FB-9FE9-FB5805991E74}"/>
              </a:ext>
            </a:extLst>
          </p:cNvPr>
          <p:cNvGrpSpPr/>
          <p:nvPr/>
        </p:nvGrpSpPr>
        <p:grpSpPr>
          <a:xfrm>
            <a:off x="533444" y="904336"/>
            <a:ext cx="8380640" cy="1671388"/>
            <a:chOff x="533444" y="904336"/>
            <a:chExt cx="8380640" cy="1671388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1949777-CD14-4AD9-B2E2-A8BA5CBD04DB}"/>
                </a:ext>
              </a:extLst>
            </p:cNvPr>
            <p:cNvSpPr txBox="1"/>
            <p:nvPr/>
          </p:nvSpPr>
          <p:spPr>
            <a:xfrm>
              <a:off x="533444" y="1444645"/>
              <a:ext cx="838064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ボタンを押したら、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DC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モーターが回転するプログラムを作って、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回転する様子を観察しよう！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BDB2145-3DBF-41FF-8AB3-9BF1D13E4726}"/>
                </a:ext>
              </a:extLst>
            </p:cNvPr>
            <p:cNvSpPr txBox="1"/>
            <p:nvPr/>
          </p:nvSpPr>
          <p:spPr>
            <a:xfrm>
              <a:off x="6462975" y="151968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0A5C455-AB86-492F-A7CC-AAFC8FBEA889}"/>
                </a:ext>
              </a:extLst>
            </p:cNvPr>
            <p:cNvSpPr txBox="1"/>
            <p:nvPr/>
          </p:nvSpPr>
          <p:spPr>
            <a:xfrm>
              <a:off x="1606791" y="1519681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233CB15-B222-4278-AEA9-D1CDC3D8D596}"/>
                </a:ext>
              </a:extLst>
            </p:cNvPr>
            <p:cNvSpPr txBox="1"/>
            <p:nvPr/>
          </p:nvSpPr>
          <p:spPr>
            <a:xfrm>
              <a:off x="4180954" y="1519681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31499B9-DD51-4EA7-AD24-97A2B3E42768}"/>
                </a:ext>
              </a:extLst>
            </p:cNvPr>
            <p:cNvSpPr txBox="1"/>
            <p:nvPr/>
          </p:nvSpPr>
          <p:spPr>
            <a:xfrm>
              <a:off x="543471" y="904336"/>
              <a:ext cx="72359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左右の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DC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モーターの回転速度が異なるとまっすぐ進めないよ！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27D9595-43EE-4889-AFD3-93B3BAECC88B}"/>
                </a:ext>
              </a:extLst>
            </p:cNvPr>
            <p:cNvSpPr txBox="1"/>
            <p:nvPr/>
          </p:nvSpPr>
          <p:spPr>
            <a:xfrm>
              <a:off x="5634925" y="97937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8CBB797B-2122-4A33-9913-60C6888D72A7}"/>
                </a:ext>
              </a:extLst>
            </p:cNvPr>
            <p:cNvSpPr txBox="1"/>
            <p:nvPr/>
          </p:nvSpPr>
          <p:spPr>
            <a:xfrm>
              <a:off x="602078" y="979371"/>
              <a:ext cx="5886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さゆう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18B1B50-C79C-47DF-B691-090AE02E6BDE}"/>
                </a:ext>
              </a:extLst>
            </p:cNvPr>
            <p:cNvSpPr txBox="1"/>
            <p:nvPr/>
          </p:nvSpPr>
          <p:spPr>
            <a:xfrm>
              <a:off x="5305535" y="2077750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C38842B-9664-489D-9EAA-4D2A53B9DF0C}"/>
                </a:ext>
              </a:extLst>
            </p:cNvPr>
            <p:cNvSpPr txBox="1"/>
            <p:nvPr/>
          </p:nvSpPr>
          <p:spPr>
            <a:xfrm>
              <a:off x="6896117" y="2068872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かんさつ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1947F49-6E57-4220-B500-FC825C959F6C}"/>
                </a:ext>
              </a:extLst>
            </p:cNvPr>
            <p:cNvSpPr txBox="1"/>
            <p:nvPr/>
          </p:nvSpPr>
          <p:spPr>
            <a:xfrm>
              <a:off x="6256721" y="2059192"/>
              <a:ext cx="605719" cy="255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ようす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B1C70CA-C90B-4AF4-B357-C4D270CA3DB5}"/>
                </a:ext>
              </a:extLst>
            </p:cNvPr>
            <p:cNvSpPr txBox="1"/>
            <p:nvPr/>
          </p:nvSpPr>
          <p:spPr>
            <a:xfrm>
              <a:off x="2678329" y="979371"/>
              <a:ext cx="11556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かいてんそくど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BA2EE6A-1449-480F-993A-56EBC2446BDC}"/>
                </a:ext>
              </a:extLst>
            </p:cNvPr>
            <p:cNvSpPr txBox="1"/>
            <p:nvPr/>
          </p:nvSpPr>
          <p:spPr>
            <a:xfrm>
              <a:off x="3797211" y="97937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43051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4D774E5-5D6B-4983-8011-23B98DC55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757" y="1827550"/>
            <a:ext cx="4629150" cy="1905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DC</a:t>
            </a:r>
            <a:r>
              <a:rPr lang="ja-JP" altLang="en-US" dirty="0"/>
              <a:t>モーターの回転を調整しよう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296390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232168" y="398494"/>
            <a:ext cx="826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ちょうせい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1949777-CD14-4AD9-B2E2-A8BA5CBD04DB}"/>
              </a:ext>
            </a:extLst>
          </p:cNvPr>
          <p:cNvSpPr txBox="1"/>
          <p:nvPr/>
        </p:nvSpPr>
        <p:spPr>
          <a:xfrm>
            <a:off x="505406" y="1054377"/>
            <a:ext cx="76798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ボタンを押したら、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モーターの回転が止まるプログラムを作ろう！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BDB2145-3DBF-41FF-8AB3-9BF1D13E4726}"/>
              </a:ext>
            </a:extLst>
          </p:cNvPr>
          <p:cNvSpPr txBox="1"/>
          <p:nvPr/>
        </p:nvSpPr>
        <p:spPr>
          <a:xfrm>
            <a:off x="6869944" y="1111657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0A5C455-AB86-492F-A7CC-AAFC8FBEA889}"/>
              </a:ext>
            </a:extLst>
          </p:cNvPr>
          <p:cNvSpPr txBox="1"/>
          <p:nvPr/>
        </p:nvSpPr>
        <p:spPr>
          <a:xfrm>
            <a:off x="1578754" y="1111657"/>
            <a:ext cx="445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233CB15-B222-4278-AEA9-D1CDC3D8D596}"/>
              </a:ext>
            </a:extLst>
          </p:cNvPr>
          <p:cNvSpPr txBox="1"/>
          <p:nvPr/>
        </p:nvSpPr>
        <p:spPr>
          <a:xfrm>
            <a:off x="4152917" y="1111657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B67F5E41-C332-4086-864C-BD8B0D3309EB}"/>
              </a:ext>
            </a:extLst>
          </p:cNvPr>
          <p:cNvGrpSpPr/>
          <p:nvPr/>
        </p:nvGrpSpPr>
        <p:grpSpPr>
          <a:xfrm>
            <a:off x="150538" y="1659742"/>
            <a:ext cx="652422" cy="639195"/>
            <a:chOff x="2525677" y="1416176"/>
            <a:chExt cx="652422" cy="639195"/>
          </a:xfrm>
        </p:grpSpPr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43D43320-7FE6-4108-BCFB-286FE7520E7F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2BBD5A40-00A0-437A-81AE-4AC218E5F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AED8C975-6A87-404E-9A03-7D4AE9C1BFBE}"/>
              </a:ext>
            </a:extLst>
          </p:cNvPr>
          <p:cNvCxnSpPr>
            <a:cxnSpLocks/>
          </p:cNvCxnSpPr>
          <p:nvPr/>
        </p:nvCxnSpPr>
        <p:spPr>
          <a:xfrm>
            <a:off x="802960" y="2173092"/>
            <a:ext cx="2702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C6E767BD-FCFD-43A1-8BA0-F600147F8197}"/>
              </a:ext>
            </a:extLst>
          </p:cNvPr>
          <p:cNvCxnSpPr>
            <a:cxnSpLocks/>
          </p:cNvCxnSpPr>
          <p:nvPr/>
        </p:nvCxnSpPr>
        <p:spPr>
          <a:xfrm>
            <a:off x="802960" y="2585182"/>
            <a:ext cx="2702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B21CA2-7189-43C1-993A-2C83A6F61363}"/>
              </a:ext>
            </a:extLst>
          </p:cNvPr>
          <p:cNvGrpSpPr/>
          <p:nvPr/>
        </p:nvGrpSpPr>
        <p:grpSpPr>
          <a:xfrm>
            <a:off x="150538" y="2338161"/>
            <a:ext cx="652422" cy="639195"/>
            <a:chOff x="179196" y="2571047"/>
            <a:chExt cx="652422" cy="639195"/>
          </a:xfrm>
        </p:grpSpPr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2202C0D1-7EF4-44B1-A0E7-43C7A243B9B7}"/>
                </a:ext>
              </a:extLst>
            </p:cNvPr>
            <p:cNvSpPr/>
            <p:nvPr/>
          </p:nvSpPr>
          <p:spPr>
            <a:xfrm>
              <a:off x="179196" y="2571047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49A88D4-0B04-4685-9745-6FCF30EFB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0921" y="2676525"/>
              <a:ext cx="438150" cy="476250"/>
            </a:xfrm>
            <a:prstGeom prst="rect">
              <a:avLst/>
            </a:prstGeom>
          </p:spPr>
        </p:pic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F688E2A9-51E0-4743-A057-44244989900D}"/>
              </a:ext>
            </a:extLst>
          </p:cNvPr>
          <p:cNvGrpSpPr/>
          <p:nvPr/>
        </p:nvGrpSpPr>
        <p:grpSpPr>
          <a:xfrm>
            <a:off x="150538" y="3016541"/>
            <a:ext cx="652422" cy="639195"/>
            <a:chOff x="303415" y="2322618"/>
            <a:chExt cx="652422" cy="639195"/>
          </a:xfrm>
        </p:grpSpPr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B03B10C6-1226-45B8-A080-9C2B55300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63F441CE-11A1-4E26-8B40-1680D84B4634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82D6D7D3-4E3F-462C-ADC2-7295D3AF348D}"/>
              </a:ext>
            </a:extLst>
          </p:cNvPr>
          <p:cNvCxnSpPr>
            <a:cxnSpLocks/>
          </p:cNvCxnSpPr>
          <p:nvPr/>
        </p:nvCxnSpPr>
        <p:spPr>
          <a:xfrm>
            <a:off x="802960" y="3078686"/>
            <a:ext cx="2702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33235CE-A9D3-4C79-8231-5AB52DF9417F}"/>
              </a:ext>
            </a:extLst>
          </p:cNvPr>
          <p:cNvGrpSpPr/>
          <p:nvPr/>
        </p:nvGrpSpPr>
        <p:grpSpPr>
          <a:xfrm>
            <a:off x="4274216" y="1827550"/>
            <a:ext cx="4681903" cy="1131079"/>
            <a:chOff x="1690985" y="4768722"/>
            <a:chExt cx="4681903" cy="1131079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3AB832A4-4420-490D-9973-1785FA64AFB4}"/>
                </a:ext>
              </a:extLst>
            </p:cNvPr>
            <p:cNvSpPr txBox="1"/>
            <p:nvPr/>
          </p:nvSpPr>
          <p:spPr>
            <a:xfrm>
              <a:off x="1690985" y="4768722"/>
              <a:ext cx="4681903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B36BBD90-4024-4A1A-9C0A-F057ED063471}"/>
                </a:ext>
              </a:extLst>
            </p:cNvPr>
            <p:cNvSpPr txBox="1"/>
            <p:nvPr/>
          </p:nvSpPr>
          <p:spPr>
            <a:xfrm>
              <a:off x="5533672" y="482773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CB0AB68-C251-4F25-975C-2EBF6C4422F7}"/>
                </a:ext>
              </a:extLst>
            </p:cNvPr>
            <p:cNvSpPr txBox="1"/>
            <p:nvPr/>
          </p:nvSpPr>
          <p:spPr>
            <a:xfrm>
              <a:off x="1888774" y="482823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B2187F5F-0CC6-4609-9F4C-F2F947DA1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85433" y="4777246"/>
              <a:ext cx="1943268" cy="594412"/>
            </a:xfrm>
            <a:prstGeom prst="rect">
              <a:avLst/>
            </a:prstGeom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27BD5DA-2A8B-4C1B-BC47-8A61FB9EC91D}"/>
                </a:ext>
              </a:extLst>
            </p:cNvPr>
            <p:cNvSpPr txBox="1"/>
            <p:nvPr/>
          </p:nvSpPr>
          <p:spPr>
            <a:xfrm>
              <a:off x="3187778" y="5377751"/>
              <a:ext cx="7200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0019FFB-7FC8-4F81-B90A-761D09E29160}"/>
              </a:ext>
            </a:extLst>
          </p:cNvPr>
          <p:cNvGrpSpPr/>
          <p:nvPr/>
        </p:nvGrpSpPr>
        <p:grpSpPr>
          <a:xfrm>
            <a:off x="938084" y="3712936"/>
            <a:ext cx="4681902" cy="595618"/>
            <a:chOff x="700413" y="3841504"/>
            <a:chExt cx="4681902" cy="595618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2262CCC-22B7-4298-B0DA-1E6EFD57E35E}"/>
                </a:ext>
              </a:extLst>
            </p:cNvPr>
            <p:cNvSpPr txBox="1"/>
            <p:nvPr/>
          </p:nvSpPr>
          <p:spPr>
            <a:xfrm>
              <a:off x="700413" y="3841504"/>
              <a:ext cx="46819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B3CB24EF-F5A4-41FF-951B-F4ED9AA2F2FE}"/>
                </a:ext>
              </a:extLst>
            </p:cNvPr>
            <p:cNvSpPr txBox="1"/>
            <p:nvPr/>
          </p:nvSpPr>
          <p:spPr>
            <a:xfrm>
              <a:off x="867548" y="3896396"/>
              <a:ext cx="5523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B1F24024-8720-4359-B0F3-CED9349205F4}"/>
                </a:ext>
              </a:extLst>
            </p:cNvPr>
            <p:cNvSpPr txBox="1"/>
            <p:nvPr/>
          </p:nvSpPr>
          <p:spPr>
            <a:xfrm>
              <a:off x="4317072" y="391999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6D844B9-DB56-413F-B867-0D651FB12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55373" y="4002744"/>
              <a:ext cx="1897544" cy="434378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45B0B5C-CDCC-4F2C-A15E-1BC9C78D96BB}"/>
              </a:ext>
            </a:extLst>
          </p:cNvPr>
          <p:cNvGrpSpPr/>
          <p:nvPr/>
        </p:nvGrpSpPr>
        <p:grpSpPr>
          <a:xfrm>
            <a:off x="926731" y="4249156"/>
            <a:ext cx="6172877" cy="648668"/>
            <a:chOff x="2331931" y="5325993"/>
            <a:chExt cx="6172877" cy="648668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F2ED261-42CD-4EAC-BD05-856BA9B8E085}"/>
                </a:ext>
              </a:extLst>
            </p:cNvPr>
            <p:cNvSpPr txBox="1"/>
            <p:nvPr/>
          </p:nvSpPr>
          <p:spPr>
            <a:xfrm>
              <a:off x="2331931" y="5325993"/>
              <a:ext cx="617287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21140CEC-517D-40A8-8BE6-136EA6B86EBF}"/>
                </a:ext>
              </a:extLst>
            </p:cNvPr>
            <p:cNvSpPr txBox="1"/>
            <p:nvPr/>
          </p:nvSpPr>
          <p:spPr>
            <a:xfrm>
              <a:off x="2481310" y="5388868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AC49CA8F-432C-4173-A51D-72333B7603A1}"/>
                </a:ext>
              </a:extLst>
            </p:cNvPr>
            <p:cNvSpPr txBox="1"/>
            <p:nvPr/>
          </p:nvSpPr>
          <p:spPr>
            <a:xfrm>
              <a:off x="5029655" y="537907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5D686513-F061-4AE9-8343-C0505034E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78973" y="5502180"/>
              <a:ext cx="1082134" cy="472481"/>
            </a:xfrm>
            <a:prstGeom prst="rect">
              <a:avLst/>
            </a:prstGeom>
          </p:spPr>
        </p:pic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3FC16E5D-E702-43F9-9E10-EE021331180C}"/>
                </a:ext>
              </a:extLst>
            </p:cNvPr>
            <p:cNvSpPr txBox="1"/>
            <p:nvPr/>
          </p:nvSpPr>
          <p:spPr>
            <a:xfrm>
              <a:off x="6294589" y="5388868"/>
              <a:ext cx="5753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9A59ED32-2CEE-492A-8542-3E864CB4CC11}"/>
                </a:ext>
              </a:extLst>
            </p:cNvPr>
            <p:cNvSpPr txBox="1"/>
            <p:nvPr/>
          </p:nvSpPr>
          <p:spPr>
            <a:xfrm>
              <a:off x="6984299" y="5397869"/>
              <a:ext cx="7037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999F1BA-4620-4C53-AF77-1C67DDC4E773}"/>
              </a:ext>
            </a:extLst>
          </p:cNvPr>
          <p:cNvGrpSpPr/>
          <p:nvPr/>
        </p:nvGrpSpPr>
        <p:grpSpPr>
          <a:xfrm>
            <a:off x="944059" y="4831851"/>
            <a:ext cx="6146671" cy="598900"/>
            <a:chOff x="952937" y="5204723"/>
            <a:chExt cx="6146671" cy="598900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57C1FCE5-AF32-44C1-B8BD-12427F2A2A1F}"/>
                </a:ext>
              </a:extLst>
            </p:cNvPr>
            <p:cNvSpPr txBox="1"/>
            <p:nvPr/>
          </p:nvSpPr>
          <p:spPr>
            <a:xfrm>
              <a:off x="952937" y="5204723"/>
              <a:ext cx="61466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　　　　を選ぶ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D7CC02F3-0AF2-4B30-8976-8636B9AE7BA0}"/>
                </a:ext>
              </a:extLst>
            </p:cNvPr>
            <p:cNvSpPr txBox="1"/>
            <p:nvPr/>
          </p:nvSpPr>
          <p:spPr>
            <a:xfrm>
              <a:off x="1120072" y="5259615"/>
              <a:ext cx="5523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249713B1-E96D-4DFE-B4B0-9B1DEDD73528}"/>
                </a:ext>
              </a:extLst>
            </p:cNvPr>
            <p:cNvSpPr txBox="1"/>
            <p:nvPr/>
          </p:nvSpPr>
          <p:spPr>
            <a:xfrm>
              <a:off x="6162644" y="525961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F4279A13-06AE-4722-95DC-7EE9BBDC5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43543" y="5346383"/>
              <a:ext cx="3642676" cy="457240"/>
            </a:xfrm>
            <a:prstGeom prst="rect">
              <a:avLst/>
            </a:prstGeom>
          </p:spPr>
        </p:pic>
      </p:grpSp>
      <p:sp>
        <p:nvSpPr>
          <p:cNvPr id="92" name="吹き出し: 角を丸めた四角形 91">
            <a:extLst>
              <a:ext uri="{FF2B5EF4-FFF2-40B4-BE49-F238E27FC236}">
                <a16:creationId xmlns:a16="http://schemas.microsoft.com/office/drawing/2014/main" id="{28538296-15AA-4630-9667-FD43DC5D14D8}"/>
              </a:ext>
            </a:extLst>
          </p:cNvPr>
          <p:cNvSpPr/>
          <p:nvPr/>
        </p:nvSpPr>
        <p:spPr>
          <a:xfrm>
            <a:off x="2014668" y="5635696"/>
            <a:ext cx="6348097" cy="1048003"/>
          </a:xfrm>
          <a:prstGeom prst="wedgeRoundRectCallout">
            <a:avLst>
              <a:gd name="adj1" fmla="val -52799"/>
              <a:gd name="adj2" fmla="val -383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149A7FFE-2D8D-4613-9FA1-950465BBD3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401" y="5820972"/>
            <a:ext cx="1001510" cy="706587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FE926B9E-C53E-4F7E-B7C8-E7A57CC757D2}"/>
              </a:ext>
            </a:extLst>
          </p:cNvPr>
          <p:cNvGrpSpPr/>
          <p:nvPr/>
        </p:nvGrpSpPr>
        <p:grpSpPr>
          <a:xfrm>
            <a:off x="1970685" y="5668036"/>
            <a:ext cx="6744689" cy="1015663"/>
            <a:chOff x="1970685" y="5668036"/>
            <a:chExt cx="6744689" cy="1015663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EB5FC30-88BA-49ED-9188-A51165826481}"/>
                </a:ext>
              </a:extLst>
            </p:cNvPr>
            <p:cNvSpPr txBox="1"/>
            <p:nvPr/>
          </p:nvSpPr>
          <p:spPr>
            <a:xfrm>
              <a:off x="1989579" y="5668036"/>
              <a:ext cx="67257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止める処理なのに、　　　　　　　　　のブロックを入れているね。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これにはどんな意味があるのかな？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42873B3B-9430-488C-A6F6-D192DDF5D045}"/>
                </a:ext>
              </a:extLst>
            </p:cNvPr>
            <p:cNvSpPr txBox="1"/>
            <p:nvPr/>
          </p:nvSpPr>
          <p:spPr>
            <a:xfrm>
              <a:off x="3461828" y="6186602"/>
              <a:ext cx="4721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いみ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DB6F27C2-7FE5-4673-ADF9-F7BD5A4F8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84351" y="5803623"/>
              <a:ext cx="1897544" cy="434378"/>
            </a:xfrm>
            <a:prstGeom prst="rect">
              <a:avLst/>
            </a:prstGeom>
          </p:spPr>
        </p:pic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B5F5C919-E31F-4759-BECF-BF4A8DF53C5B}"/>
                </a:ext>
              </a:extLst>
            </p:cNvPr>
            <p:cNvSpPr txBox="1"/>
            <p:nvPr/>
          </p:nvSpPr>
          <p:spPr>
            <a:xfrm>
              <a:off x="2607664" y="5739623"/>
              <a:ext cx="56235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32F51095-6952-4DC6-B3BB-3953AEA772BC}"/>
                </a:ext>
              </a:extLst>
            </p:cNvPr>
            <p:cNvSpPr txBox="1"/>
            <p:nvPr/>
          </p:nvSpPr>
          <p:spPr>
            <a:xfrm>
              <a:off x="1970685" y="5752471"/>
              <a:ext cx="4224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61D61B10-DF1A-47DE-8346-B21970CF1FDA}"/>
                </a:ext>
              </a:extLst>
            </p:cNvPr>
            <p:cNvSpPr txBox="1"/>
            <p:nvPr/>
          </p:nvSpPr>
          <p:spPr>
            <a:xfrm>
              <a:off x="6829073" y="5734715"/>
              <a:ext cx="4224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08461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DC</a:t>
            </a:r>
            <a:r>
              <a:rPr lang="ja-JP" altLang="en-US" dirty="0"/>
              <a:t>モーターの回転を調整しよう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296390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232168" y="398494"/>
            <a:ext cx="826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ちょうせい</a:t>
            </a: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EC577865-D524-432C-B89A-02A681B04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74" y="1387522"/>
            <a:ext cx="688970" cy="738183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8EEDC6D-809E-4C56-BE51-16CB6366AD99}"/>
              </a:ext>
            </a:extLst>
          </p:cNvPr>
          <p:cNvSpPr txBox="1"/>
          <p:nvPr/>
        </p:nvSpPr>
        <p:spPr>
          <a:xfrm>
            <a:off x="1607900" y="1421881"/>
            <a:ext cx="6213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ボタンを押すことで、モーターの回転開始位置を調整できます。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吹き出し: 角を丸めた四角形 55">
            <a:extLst>
              <a:ext uri="{FF2B5EF4-FFF2-40B4-BE49-F238E27FC236}">
                <a16:creationId xmlns:a16="http://schemas.microsoft.com/office/drawing/2014/main" id="{5A2D4089-A4AC-4BD3-AF7A-BEAD7C68CCE7}"/>
              </a:ext>
            </a:extLst>
          </p:cNvPr>
          <p:cNvSpPr/>
          <p:nvPr/>
        </p:nvSpPr>
        <p:spPr>
          <a:xfrm>
            <a:off x="1645207" y="1382958"/>
            <a:ext cx="6176020" cy="603239"/>
          </a:xfrm>
          <a:prstGeom prst="wedgeRoundRectCallout">
            <a:avLst>
              <a:gd name="adj1" fmla="val -52799"/>
              <a:gd name="adj2" fmla="val -383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5D3C28F-0A98-494D-A21D-C2B6B746D6E3}"/>
              </a:ext>
            </a:extLst>
          </p:cNvPr>
          <p:cNvSpPr txBox="1"/>
          <p:nvPr/>
        </p:nvSpPr>
        <p:spPr>
          <a:xfrm>
            <a:off x="6116005" y="1492306"/>
            <a:ext cx="719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868BBF9-1B99-4D8D-9197-8021B2DE66DC}"/>
              </a:ext>
            </a:extLst>
          </p:cNvPr>
          <p:cNvSpPr txBox="1"/>
          <p:nvPr/>
        </p:nvSpPr>
        <p:spPr>
          <a:xfrm>
            <a:off x="2585062" y="1486976"/>
            <a:ext cx="3356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17481C7-771A-4AA3-972D-0AE9B15F6F55}"/>
              </a:ext>
            </a:extLst>
          </p:cNvPr>
          <p:cNvSpPr txBox="1"/>
          <p:nvPr/>
        </p:nvSpPr>
        <p:spPr>
          <a:xfrm>
            <a:off x="4799049" y="1486976"/>
            <a:ext cx="13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かいてんかいしいち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687E930-EDCB-47E5-9F47-E4D7A28EE8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9626" y="2235302"/>
            <a:ext cx="1888188" cy="188818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51FC168-014E-4EE1-8D38-BDF059F857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265987" y="2235302"/>
            <a:ext cx="1888188" cy="188818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8F61F02-F264-4231-A465-1DB832277A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227817" y="2235302"/>
            <a:ext cx="1888188" cy="188818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39E24B7-1FFA-4FF9-9E1A-D0D36DA0BC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189646" y="2235302"/>
            <a:ext cx="1888188" cy="188818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89D5DC0-B424-4DEF-9CD1-2BC73077D75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71905" y="4284317"/>
            <a:ext cx="1888188" cy="1888188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219D57CA-4D03-4CCA-92FA-1CF474629DF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22235" y="4284317"/>
            <a:ext cx="1888188" cy="1888188"/>
          </a:xfrm>
          <a:prstGeom prst="rect">
            <a:avLst/>
          </a:prstGeom>
        </p:spPr>
      </p:pic>
      <p:sp>
        <p:nvSpPr>
          <p:cNvPr id="76" name="楕円 75">
            <a:extLst>
              <a:ext uri="{FF2B5EF4-FFF2-40B4-BE49-F238E27FC236}">
                <a16:creationId xmlns:a16="http://schemas.microsoft.com/office/drawing/2014/main" id="{D41BF0B8-5994-4E17-9901-39A4185CD266}"/>
              </a:ext>
            </a:extLst>
          </p:cNvPr>
          <p:cNvSpPr/>
          <p:nvPr/>
        </p:nvSpPr>
        <p:spPr>
          <a:xfrm rot="16200000">
            <a:off x="1688208" y="3237065"/>
            <a:ext cx="397504" cy="38387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77" name="楕円 76">
            <a:extLst>
              <a:ext uri="{FF2B5EF4-FFF2-40B4-BE49-F238E27FC236}">
                <a16:creationId xmlns:a16="http://schemas.microsoft.com/office/drawing/2014/main" id="{9360D572-14A9-4BF7-BBA6-5131D8429ADA}"/>
              </a:ext>
            </a:extLst>
          </p:cNvPr>
          <p:cNvSpPr/>
          <p:nvPr/>
        </p:nvSpPr>
        <p:spPr>
          <a:xfrm rot="16200000">
            <a:off x="3576396" y="3186213"/>
            <a:ext cx="397504" cy="38387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78" name="楕円 77">
            <a:extLst>
              <a:ext uri="{FF2B5EF4-FFF2-40B4-BE49-F238E27FC236}">
                <a16:creationId xmlns:a16="http://schemas.microsoft.com/office/drawing/2014/main" id="{3D9D9884-0201-42CF-BDF7-CB6CF2E501D7}"/>
              </a:ext>
            </a:extLst>
          </p:cNvPr>
          <p:cNvSpPr/>
          <p:nvPr/>
        </p:nvSpPr>
        <p:spPr>
          <a:xfrm rot="16200000">
            <a:off x="5576356" y="3144043"/>
            <a:ext cx="397504" cy="38387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79" name="楕円 78">
            <a:extLst>
              <a:ext uri="{FF2B5EF4-FFF2-40B4-BE49-F238E27FC236}">
                <a16:creationId xmlns:a16="http://schemas.microsoft.com/office/drawing/2014/main" id="{E94AE5DF-5CD2-429F-BB52-2DBD7624EEA8}"/>
              </a:ext>
            </a:extLst>
          </p:cNvPr>
          <p:cNvSpPr/>
          <p:nvPr/>
        </p:nvSpPr>
        <p:spPr>
          <a:xfrm rot="16200000">
            <a:off x="7504183" y="3333917"/>
            <a:ext cx="397504" cy="38387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85" name="楕円 84">
            <a:extLst>
              <a:ext uri="{FF2B5EF4-FFF2-40B4-BE49-F238E27FC236}">
                <a16:creationId xmlns:a16="http://schemas.microsoft.com/office/drawing/2014/main" id="{5A4BDFBB-2A41-4BA3-AA92-6E296AA887D2}"/>
              </a:ext>
            </a:extLst>
          </p:cNvPr>
          <p:cNvSpPr/>
          <p:nvPr/>
        </p:nvSpPr>
        <p:spPr>
          <a:xfrm rot="16200000">
            <a:off x="6501385" y="5544003"/>
            <a:ext cx="397504" cy="38387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89" name="楕円 88">
            <a:extLst>
              <a:ext uri="{FF2B5EF4-FFF2-40B4-BE49-F238E27FC236}">
                <a16:creationId xmlns:a16="http://schemas.microsoft.com/office/drawing/2014/main" id="{A21B6F13-6C49-4A6D-9F54-93385FB995B2}"/>
              </a:ext>
            </a:extLst>
          </p:cNvPr>
          <p:cNvSpPr/>
          <p:nvPr/>
        </p:nvSpPr>
        <p:spPr>
          <a:xfrm rot="16200000">
            <a:off x="8342457" y="5742754"/>
            <a:ext cx="397504" cy="38387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6BBCD769-9821-4A75-B233-2F3F2CD9E2C6}"/>
              </a:ext>
            </a:extLst>
          </p:cNvPr>
          <p:cNvSpPr txBox="1"/>
          <p:nvPr/>
        </p:nvSpPr>
        <p:spPr>
          <a:xfrm>
            <a:off x="664502" y="4562306"/>
            <a:ext cx="38364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左右のハーフ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：薄水ブロックの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突起の向きをそろえてから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調整をはじめよう！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E2DE15A-2E3F-420D-81E3-32869F89BFEB}"/>
              </a:ext>
            </a:extLst>
          </p:cNvPr>
          <p:cNvSpPr txBox="1"/>
          <p:nvPr/>
        </p:nvSpPr>
        <p:spPr>
          <a:xfrm>
            <a:off x="593482" y="4621912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40EE67A1-8CBB-4A63-840D-11FC7C75BF2E}"/>
              </a:ext>
            </a:extLst>
          </p:cNvPr>
          <p:cNvCxnSpPr/>
          <p:nvPr/>
        </p:nvCxnSpPr>
        <p:spPr>
          <a:xfrm>
            <a:off x="7071771" y="6036816"/>
            <a:ext cx="1661373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604E8EDC-2D72-4808-A77B-A91740E518E8}"/>
              </a:ext>
            </a:extLst>
          </p:cNvPr>
          <p:cNvSpPr txBox="1"/>
          <p:nvPr/>
        </p:nvSpPr>
        <p:spPr>
          <a:xfrm>
            <a:off x="2322450" y="4621912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2935478-B51C-4E43-8537-D2F0E497840C}"/>
              </a:ext>
            </a:extLst>
          </p:cNvPr>
          <p:cNvSpPr txBox="1"/>
          <p:nvPr/>
        </p:nvSpPr>
        <p:spPr>
          <a:xfrm>
            <a:off x="620116" y="5175338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062C0012-CB90-4DD7-9600-E2BFE77F1A2E}"/>
              </a:ext>
            </a:extLst>
          </p:cNvPr>
          <p:cNvSpPr txBox="1"/>
          <p:nvPr/>
        </p:nvSpPr>
        <p:spPr>
          <a:xfrm>
            <a:off x="593914" y="5718718"/>
            <a:ext cx="884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52055362-417C-4E58-8499-F6E49DF6FDE1}"/>
              </a:ext>
            </a:extLst>
          </p:cNvPr>
          <p:cNvSpPr txBox="1"/>
          <p:nvPr/>
        </p:nvSpPr>
        <p:spPr>
          <a:xfrm>
            <a:off x="1323636" y="5183051"/>
            <a:ext cx="417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矢印: 右 102">
            <a:extLst>
              <a:ext uri="{FF2B5EF4-FFF2-40B4-BE49-F238E27FC236}">
                <a16:creationId xmlns:a16="http://schemas.microsoft.com/office/drawing/2014/main" id="{A705642C-D0DA-4867-9EBA-45D6686DC12D}"/>
              </a:ext>
            </a:extLst>
          </p:cNvPr>
          <p:cNvSpPr/>
          <p:nvPr/>
        </p:nvSpPr>
        <p:spPr>
          <a:xfrm>
            <a:off x="2116123" y="2276434"/>
            <a:ext cx="360534" cy="366562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4" name="矢印: 右 103">
            <a:extLst>
              <a:ext uri="{FF2B5EF4-FFF2-40B4-BE49-F238E27FC236}">
                <a16:creationId xmlns:a16="http://schemas.microsoft.com/office/drawing/2014/main" id="{AFF54BF4-04CF-4F58-8C44-7DFD8A8A3BC6}"/>
              </a:ext>
            </a:extLst>
          </p:cNvPr>
          <p:cNvSpPr/>
          <p:nvPr/>
        </p:nvSpPr>
        <p:spPr>
          <a:xfrm>
            <a:off x="4092887" y="2295694"/>
            <a:ext cx="360534" cy="366562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5" name="矢印: 右 104">
            <a:extLst>
              <a:ext uri="{FF2B5EF4-FFF2-40B4-BE49-F238E27FC236}">
                <a16:creationId xmlns:a16="http://schemas.microsoft.com/office/drawing/2014/main" id="{34554201-6854-407B-855B-76ABAFFA537A}"/>
              </a:ext>
            </a:extLst>
          </p:cNvPr>
          <p:cNvSpPr/>
          <p:nvPr/>
        </p:nvSpPr>
        <p:spPr>
          <a:xfrm>
            <a:off x="6069651" y="2310900"/>
            <a:ext cx="360534" cy="366562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6" name="矢印: 右 105">
            <a:extLst>
              <a:ext uri="{FF2B5EF4-FFF2-40B4-BE49-F238E27FC236}">
                <a16:creationId xmlns:a16="http://schemas.microsoft.com/office/drawing/2014/main" id="{BAE74F68-0729-4F89-8E9E-02CA915BA307}"/>
              </a:ext>
            </a:extLst>
          </p:cNvPr>
          <p:cNvSpPr/>
          <p:nvPr/>
        </p:nvSpPr>
        <p:spPr>
          <a:xfrm>
            <a:off x="8010719" y="2319777"/>
            <a:ext cx="360534" cy="366562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7" name="矢印: 右 106">
            <a:extLst>
              <a:ext uri="{FF2B5EF4-FFF2-40B4-BE49-F238E27FC236}">
                <a16:creationId xmlns:a16="http://schemas.microsoft.com/office/drawing/2014/main" id="{0BB76304-5371-4F03-B3CA-7ABA21E7C179}"/>
              </a:ext>
            </a:extLst>
          </p:cNvPr>
          <p:cNvSpPr/>
          <p:nvPr/>
        </p:nvSpPr>
        <p:spPr>
          <a:xfrm>
            <a:off x="4965373" y="4370045"/>
            <a:ext cx="360534" cy="366562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8" name="矢印: 右 107">
            <a:extLst>
              <a:ext uri="{FF2B5EF4-FFF2-40B4-BE49-F238E27FC236}">
                <a16:creationId xmlns:a16="http://schemas.microsoft.com/office/drawing/2014/main" id="{92FF9350-273D-4400-88BA-0F259F92C13E}"/>
              </a:ext>
            </a:extLst>
          </p:cNvPr>
          <p:cNvSpPr/>
          <p:nvPr/>
        </p:nvSpPr>
        <p:spPr>
          <a:xfrm>
            <a:off x="6886358" y="4360908"/>
            <a:ext cx="360534" cy="366562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6816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DC</a:t>
            </a:r>
            <a:r>
              <a:rPr lang="ja-JP" altLang="en-US" dirty="0"/>
              <a:t>モーターの回転を調整しよう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D453533-43CE-497F-AA0C-26C7C1987859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1DE7DD8-82A0-4BF9-B3FA-0F51C678847C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6FE5FE4-8114-4375-A9DD-E42CEB91F1A1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6358B3-456D-49E5-A68F-C2CEA54897F5}"/>
              </a:ext>
            </a:extLst>
          </p:cNvPr>
          <p:cNvSpPr txBox="1"/>
          <p:nvPr/>
        </p:nvSpPr>
        <p:spPr>
          <a:xfrm>
            <a:off x="968913" y="1585830"/>
            <a:ext cx="65415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「コンピュータに保存する」を選択する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F1B2547-6F51-416B-8E4C-049D66997A5A}"/>
              </a:ext>
            </a:extLst>
          </p:cNvPr>
          <p:cNvSpPr txBox="1"/>
          <p:nvPr/>
        </p:nvSpPr>
        <p:spPr>
          <a:xfrm>
            <a:off x="4643021" y="1647422"/>
            <a:ext cx="59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A7DB132-6E84-4F56-A02E-32C05C010480}"/>
              </a:ext>
            </a:extLst>
          </p:cNvPr>
          <p:cNvSpPr txBox="1"/>
          <p:nvPr/>
        </p:nvSpPr>
        <p:spPr>
          <a:xfrm>
            <a:off x="5957429" y="1658130"/>
            <a:ext cx="727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DBF3716-85F4-4A23-BC37-D5CFA1C38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367" y="2578619"/>
            <a:ext cx="4477375" cy="2943636"/>
          </a:xfrm>
          <a:prstGeom prst="rect">
            <a:avLst/>
          </a:prstGeom>
        </p:spPr>
      </p:pic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F10E168-FE5B-4628-8002-9C3E2F9C642D}"/>
              </a:ext>
            </a:extLst>
          </p:cNvPr>
          <p:cNvSpPr/>
          <p:nvPr/>
        </p:nvSpPr>
        <p:spPr>
          <a:xfrm>
            <a:off x="2805344" y="3953933"/>
            <a:ext cx="2272684" cy="45827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5541B450-9B1A-4AC5-868F-8884913A339B}"/>
              </a:ext>
            </a:extLst>
          </p:cNvPr>
          <p:cNvSpPr/>
          <p:nvPr/>
        </p:nvSpPr>
        <p:spPr>
          <a:xfrm>
            <a:off x="2805344" y="2578619"/>
            <a:ext cx="914400" cy="52893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63477B1-2125-472A-ABB3-3A0E49CA1139}"/>
              </a:ext>
            </a:extLst>
          </p:cNvPr>
          <p:cNvSpPr txBox="1"/>
          <p:nvPr/>
        </p:nvSpPr>
        <p:spPr>
          <a:xfrm>
            <a:off x="2296390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7C2A32A-B85A-4593-AA5A-97F7F7C8EDFE}"/>
              </a:ext>
            </a:extLst>
          </p:cNvPr>
          <p:cNvSpPr txBox="1"/>
          <p:nvPr/>
        </p:nvSpPr>
        <p:spPr>
          <a:xfrm>
            <a:off x="3232168" y="398494"/>
            <a:ext cx="826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ちょうせい</a:t>
            </a:r>
          </a:p>
        </p:txBody>
      </p:sp>
    </p:spTree>
    <p:extLst>
      <p:ext uri="{BB962C8B-B14F-4D97-AF65-F5344CB8AC3E}">
        <p14:creationId xmlns:p14="http://schemas.microsoft.com/office/powerpoint/2010/main" val="9597914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45FD35C5-0FD2-427F-AAF7-D8DF41603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2264439"/>
            <a:ext cx="8943975" cy="40576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DC</a:t>
            </a:r>
            <a:r>
              <a:rPr lang="ja-JP" altLang="en-US" dirty="0"/>
              <a:t>モーターの回転を調整しよう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C69EF43-375B-4BE0-B34D-A37CF2B4ACFD}"/>
              </a:ext>
            </a:extLst>
          </p:cNvPr>
          <p:cNvSpPr txBox="1"/>
          <p:nvPr/>
        </p:nvSpPr>
        <p:spPr>
          <a:xfrm>
            <a:off x="334735" y="1226104"/>
            <a:ext cx="89439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1401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かいてんちょうせい」にして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「保存」ボタンを押す。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BADBC5-A77E-4CFF-8BE9-955465424F43}"/>
              </a:ext>
            </a:extLst>
          </p:cNvPr>
          <p:cNvSpPr txBox="1"/>
          <p:nvPr/>
        </p:nvSpPr>
        <p:spPr>
          <a:xfrm>
            <a:off x="5702303" y="1807726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ADB38D-7ACB-49BE-A69D-3CED1E325013}"/>
              </a:ext>
            </a:extLst>
          </p:cNvPr>
          <p:cNvSpPr txBox="1"/>
          <p:nvPr/>
        </p:nvSpPr>
        <p:spPr>
          <a:xfrm>
            <a:off x="2174117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D8E054-C256-4EEB-86FF-5C686DD3F041}"/>
              </a:ext>
            </a:extLst>
          </p:cNvPr>
          <p:cNvSpPr txBox="1"/>
          <p:nvPr/>
        </p:nvSpPr>
        <p:spPr>
          <a:xfrm>
            <a:off x="2840176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39F94D7-DF6C-4C6E-900F-242FC9998466}"/>
              </a:ext>
            </a:extLst>
          </p:cNvPr>
          <p:cNvSpPr txBox="1"/>
          <p:nvPr/>
        </p:nvSpPr>
        <p:spPr>
          <a:xfrm>
            <a:off x="1150342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6C27149-E6C9-4E30-BEAD-4424B35107BE}"/>
              </a:ext>
            </a:extLst>
          </p:cNvPr>
          <p:cNvSpPr txBox="1"/>
          <p:nvPr/>
        </p:nvSpPr>
        <p:spPr>
          <a:xfrm>
            <a:off x="7297286" y="180772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F43A743-804B-492E-8265-172E81D27C5D}"/>
              </a:ext>
            </a:extLst>
          </p:cNvPr>
          <p:cNvSpPr/>
          <p:nvPr/>
        </p:nvSpPr>
        <p:spPr>
          <a:xfrm>
            <a:off x="6596109" y="5874171"/>
            <a:ext cx="1102311" cy="3664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7010D4-9170-4E72-931B-F2073DDC6B7C}"/>
              </a:ext>
            </a:extLst>
          </p:cNvPr>
          <p:cNvSpPr txBox="1"/>
          <p:nvPr/>
        </p:nvSpPr>
        <p:spPr>
          <a:xfrm>
            <a:off x="1590747" y="5069253"/>
            <a:ext cx="477618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いのうえななこ</a:t>
            </a:r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1401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かいてんちょうせい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088039C-9B0E-4C06-95C7-E813BB8A7F36}"/>
              </a:ext>
            </a:extLst>
          </p:cNvPr>
          <p:cNvSpPr/>
          <p:nvPr/>
        </p:nvSpPr>
        <p:spPr>
          <a:xfrm>
            <a:off x="1526960" y="5033305"/>
            <a:ext cx="3373514" cy="2898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697CC3A-313B-4696-8B8F-D571EA2A1A12}"/>
              </a:ext>
            </a:extLst>
          </p:cNvPr>
          <p:cNvSpPr txBox="1"/>
          <p:nvPr/>
        </p:nvSpPr>
        <p:spPr>
          <a:xfrm>
            <a:off x="2296390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DA829FF-B5B7-4E75-86BB-BC7A6298B536}"/>
              </a:ext>
            </a:extLst>
          </p:cNvPr>
          <p:cNvSpPr txBox="1"/>
          <p:nvPr/>
        </p:nvSpPr>
        <p:spPr>
          <a:xfrm>
            <a:off x="3232168" y="398494"/>
            <a:ext cx="826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ちょうせい</a:t>
            </a:r>
          </a:p>
        </p:txBody>
      </p:sp>
    </p:spTree>
    <p:extLst>
      <p:ext uri="{BB962C8B-B14F-4D97-AF65-F5344CB8AC3E}">
        <p14:creationId xmlns:p14="http://schemas.microsoft.com/office/powerpoint/2010/main" val="2236306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DC</a:t>
            </a:r>
            <a:r>
              <a:rPr lang="ja-JP" altLang="en-US" dirty="0"/>
              <a:t>モーターの回転を調整しよう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F8255971-13C0-4B26-BEDA-7E63E4CC92B5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724CDE1-A9CA-488B-A96A-2A19B482E724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8D62E02-5529-46D4-B373-F35602843290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9584252-AF74-4967-9985-E44A6E371538}"/>
              </a:ext>
            </a:extLst>
          </p:cNvPr>
          <p:cNvSpPr txBox="1"/>
          <p:nvPr/>
        </p:nvSpPr>
        <p:spPr>
          <a:xfrm>
            <a:off x="712894" y="1523717"/>
            <a:ext cx="73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ブロックをクリックして、プログラムが動くか確かめよう！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FF84671-BDAF-4C1A-B706-3A6E50EDEA62}"/>
              </a:ext>
            </a:extLst>
          </p:cNvPr>
          <p:cNvSpPr txBox="1"/>
          <p:nvPr/>
        </p:nvSpPr>
        <p:spPr>
          <a:xfrm>
            <a:off x="4736467" y="1596314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25CD35B-97D9-4454-BF46-0F83549E7DB8}"/>
              </a:ext>
            </a:extLst>
          </p:cNvPr>
          <p:cNvSpPr txBox="1"/>
          <p:nvPr/>
        </p:nvSpPr>
        <p:spPr>
          <a:xfrm>
            <a:off x="5420637" y="1587436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9530D3D-175A-4F48-A0E1-430BCE443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34" y="3116835"/>
            <a:ext cx="3308258" cy="1324991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00476EB-7A17-421B-9A47-9E0238078AC3}"/>
              </a:ext>
            </a:extLst>
          </p:cNvPr>
          <p:cNvGrpSpPr/>
          <p:nvPr/>
        </p:nvGrpSpPr>
        <p:grpSpPr>
          <a:xfrm>
            <a:off x="493866" y="2067439"/>
            <a:ext cx="2549366" cy="577081"/>
            <a:chOff x="788639" y="2164105"/>
            <a:chExt cx="2549366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ABF724A-7C89-4E0B-BEFE-13352815C522}"/>
                </a:ext>
              </a:extLst>
            </p:cNvPr>
            <p:cNvSpPr txBox="1"/>
            <p:nvPr/>
          </p:nvSpPr>
          <p:spPr>
            <a:xfrm>
              <a:off x="788639" y="2164105"/>
              <a:ext cx="2549366" cy="577081"/>
            </a:xfrm>
            <a:prstGeom prst="rect">
              <a:avLst/>
            </a:prstGeom>
            <a:noFill/>
            <a:ln w="28575">
              <a:solidFill>
                <a:srgbClr val="067F9C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左側の回転が速いとき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2FEC8C4A-65F4-43A6-9A13-32F9860386B6}"/>
                </a:ext>
              </a:extLst>
            </p:cNvPr>
            <p:cNvSpPr txBox="1"/>
            <p:nvPr/>
          </p:nvSpPr>
          <p:spPr>
            <a:xfrm>
              <a:off x="792649" y="2215302"/>
              <a:ext cx="818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ひだりがわ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71751B5-0404-42BE-933F-34C6C7483125}"/>
                </a:ext>
              </a:extLst>
            </p:cNvPr>
            <p:cNvSpPr txBox="1"/>
            <p:nvPr/>
          </p:nvSpPr>
          <p:spPr>
            <a:xfrm>
              <a:off x="1510389" y="2215302"/>
              <a:ext cx="7344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AE00FA2-1393-4955-96A7-06B478E81656}"/>
                </a:ext>
              </a:extLst>
            </p:cNvPr>
            <p:cNvSpPr txBox="1"/>
            <p:nvPr/>
          </p:nvSpPr>
          <p:spPr>
            <a:xfrm>
              <a:off x="2167336" y="2215302"/>
              <a:ext cx="4959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2D8BB458-930F-4036-A296-9E179475D6DC}"/>
              </a:ext>
            </a:extLst>
          </p:cNvPr>
          <p:cNvGrpSpPr/>
          <p:nvPr/>
        </p:nvGrpSpPr>
        <p:grpSpPr>
          <a:xfrm>
            <a:off x="493866" y="4468662"/>
            <a:ext cx="2549366" cy="577081"/>
            <a:chOff x="788639" y="2164105"/>
            <a:chExt cx="2549366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30DC3E8-3A7E-41AE-8862-5CCB91B1C966}"/>
                </a:ext>
              </a:extLst>
            </p:cNvPr>
            <p:cNvSpPr txBox="1"/>
            <p:nvPr/>
          </p:nvSpPr>
          <p:spPr>
            <a:xfrm>
              <a:off x="788639" y="2164105"/>
              <a:ext cx="2549366" cy="577081"/>
            </a:xfrm>
            <a:prstGeom prst="rect">
              <a:avLst/>
            </a:prstGeom>
            <a:noFill/>
            <a:ln w="28575">
              <a:solidFill>
                <a:srgbClr val="067F9C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右側の回転が速いとき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F308EA5-1D20-4398-B857-3FABF7F35FDB}"/>
                </a:ext>
              </a:extLst>
            </p:cNvPr>
            <p:cNvSpPr txBox="1"/>
            <p:nvPr/>
          </p:nvSpPr>
          <p:spPr>
            <a:xfrm>
              <a:off x="792649" y="2215302"/>
              <a:ext cx="818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みぎがわ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9E8A06B-4C55-4AEC-A907-886A109C3D99}"/>
                </a:ext>
              </a:extLst>
            </p:cNvPr>
            <p:cNvSpPr txBox="1"/>
            <p:nvPr/>
          </p:nvSpPr>
          <p:spPr>
            <a:xfrm>
              <a:off x="1510389" y="2215302"/>
              <a:ext cx="7344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9412F65-EAF6-4DD2-B92D-345427815859}"/>
                </a:ext>
              </a:extLst>
            </p:cNvPr>
            <p:cNvSpPr txBox="1"/>
            <p:nvPr/>
          </p:nvSpPr>
          <p:spPr>
            <a:xfrm>
              <a:off x="2167336" y="2215302"/>
              <a:ext cx="4959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7416A631-4C21-4D82-93C7-EB45566E1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66" y="5540634"/>
            <a:ext cx="3206985" cy="1299673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D2BDEBA-77F0-474B-A98C-3427595776D5}"/>
              </a:ext>
            </a:extLst>
          </p:cNvPr>
          <p:cNvSpPr txBox="1"/>
          <p:nvPr/>
        </p:nvSpPr>
        <p:spPr>
          <a:xfrm>
            <a:off x="2296390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D162DD1-556E-43F2-9F8C-4B54C2BA0D75}"/>
              </a:ext>
            </a:extLst>
          </p:cNvPr>
          <p:cNvSpPr txBox="1"/>
          <p:nvPr/>
        </p:nvSpPr>
        <p:spPr>
          <a:xfrm>
            <a:off x="3232168" y="398494"/>
            <a:ext cx="826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ちょうせい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EDF6C88-13A4-4961-AA9F-186B38411D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36467" y="2138637"/>
            <a:ext cx="3088291" cy="3088291"/>
          </a:xfrm>
          <a:prstGeom prst="rect">
            <a:avLst/>
          </a:prstGeom>
        </p:spPr>
      </p:pic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0DD01522-0A59-4C00-A98F-8203AD1C9CD3}"/>
              </a:ext>
            </a:extLst>
          </p:cNvPr>
          <p:cNvSpPr/>
          <p:nvPr/>
        </p:nvSpPr>
        <p:spPr>
          <a:xfrm>
            <a:off x="2832162" y="6054806"/>
            <a:ext cx="373312" cy="289084"/>
          </a:xfrm>
          <a:prstGeom prst="roundRect">
            <a:avLst>
              <a:gd name="adj" fmla="val 5000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58C529F2-31DF-462A-BC7D-BB20520D64A0}"/>
              </a:ext>
            </a:extLst>
          </p:cNvPr>
          <p:cNvSpPr/>
          <p:nvPr/>
        </p:nvSpPr>
        <p:spPr>
          <a:xfrm>
            <a:off x="1851880" y="3660557"/>
            <a:ext cx="384586" cy="289084"/>
          </a:xfrm>
          <a:prstGeom prst="roundRect">
            <a:avLst>
              <a:gd name="adj" fmla="val 50000"/>
            </a:avLst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4966AAC-31C7-4196-997E-F5D3D2F4EA63}"/>
              </a:ext>
            </a:extLst>
          </p:cNvPr>
          <p:cNvGrpSpPr/>
          <p:nvPr/>
        </p:nvGrpSpPr>
        <p:grpSpPr>
          <a:xfrm>
            <a:off x="531708" y="5006894"/>
            <a:ext cx="2770705" cy="577081"/>
            <a:chOff x="197738" y="2644617"/>
            <a:chExt cx="2770705" cy="577081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F496794-6AEC-436D-AFB1-E51C77E23E65}"/>
                </a:ext>
              </a:extLst>
            </p:cNvPr>
            <p:cNvSpPr txBox="1"/>
            <p:nvPr/>
          </p:nvSpPr>
          <p:spPr>
            <a:xfrm>
              <a:off x="197738" y="2644617"/>
              <a:ext cx="27707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の速度を調整します。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6A8271A-7294-436D-9162-60A5715D1D4A}"/>
                </a:ext>
              </a:extLst>
            </p:cNvPr>
            <p:cNvSpPr txBox="1"/>
            <p:nvPr/>
          </p:nvSpPr>
          <p:spPr>
            <a:xfrm>
              <a:off x="746154" y="2718098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91C8C90-41A2-4D20-82D1-85865BDFACED}"/>
                </a:ext>
              </a:extLst>
            </p:cNvPr>
            <p:cNvSpPr txBox="1"/>
            <p:nvPr/>
          </p:nvSpPr>
          <p:spPr>
            <a:xfrm>
              <a:off x="1360707" y="2716561"/>
              <a:ext cx="8469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1CC3C1C4-3B41-441C-9559-658102B3A043}"/>
              </a:ext>
            </a:extLst>
          </p:cNvPr>
          <p:cNvGrpSpPr/>
          <p:nvPr/>
        </p:nvGrpSpPr>
        <p:grpSpPr>
          <a:xfrm>
            <a:off x="531708" y="2578895"/>
            <a:ext cx="2770705" cy="577081"/>
            <a:chOff x="197738" y="2644617"/>
            <a:chExt cx="2770705" cy="577081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28D1216-5249-40ED-9DB9-123EB91713BD}"/>
                </a:ext>
              </a:extLst>
            </p:cNvPr>
            <p:cNvSpPr txBox="1"/>
            <p:nvPr/>
          </p:nvSpPr>
          <p:spPr>
            <a:xfrm>
              <a:off x="197738" y="2644617"/>
              <a:ext cx="27707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の速度を調整します。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1DBCF72F-8B65-4134-BE47-ECC49E44871D}"/>
                </a:ext>
              </a:extLst>
            </p:cNvPr>
            <p:cNvSpPr txBox="1"/>
            <p:nvPr/>
          </p:nvSpPr>
          <p:spPr>
            <a:xfrm>
              <a:off x="746154" y="2718098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3921675B-49D9-473D-B5F9-E70297426EA4}"/>
                </a:ext>
              </a:extLst>
            </p:cNvPr>
            <p:cNvSpPr txBox="1"/>
            <p:nvPr/>
          </p:nvSpPr>
          <p:spPr>
            <a:xfrm>
              <a:off x="1360707" y="2716561"/>
              <a:ext cx="8469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楕円 67">
            <a:extLst>
              <a:ext uri="{FF2B5EF4-FFF2-40B4-BE49-F238E27FC236}">
                <a16:creationId xmlns:a16="http://schemas.microsoft.com/office/drawing/2014/main" id="{59DE48F6-B6BE-43AD-940E-8DCDF33BD1BA}"/>
              </a:ext>
            </a:extLst>
          </p:cNvPr>
          <p:cNvSpPr/>
          <p:nvPr/>
        </p:nvSpPr>
        <p:spPr>
          <a:xfrm rot="16200000">
            <a:off x="6263115" y="2977020"/>
            <a:ext cx="2173807" cy="949480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70" name="楕円 69">
            <a:extLst>
              <a:ext uri="{FF2B5EF4-FFF2-40B4-BE49-F238E27FC236}">
                <a16:creationId xmlns:a16="http://schemas.microsoft.com/office/drawing/2014/main" id="{ED91142C-BDC0-4E07-BB51-5E4ABAE01EE2}"/>
              </a:ext>
            </a:extLst>
          </p:cNvPr>
          <p:cNvSpPr/>
          <p:nvPr/>
        </p:nvSpPr>
        <p:spPr>
          <a:xfrm rot="16200000">
            <a:off x="4172555" y="2981423"/>
            <a:ext cx="2173807" cy="94948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642F581D-1BB0-441F-A806-D2467D82EB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1019" y="5006894"/>
            <a:ext cx="797972" cy="1271653"/>
          </a:xfrm>
          <a:prstGeom prst="rect">
            <a:avLst/>
          </a:prstGeom>
        </p:spPr>
      </p:pic>
      <p:sp>
        <p:nvSpPr>
          <p:cNvPr id="72" name="吹き出し: 角を丸めた四角形 71">
            <a:extLst>
              <a:ext uri="{FF2B5EF4-FFF2-40B4-BE49-F238E27FC236}">
                <a16:creationId xmlns:a16="http://schemas.microsoft.com/office/drawing/2014/main" id="{0D8C50F9-4DCC-4068-AB74-B29398902104}"/>
              </a:ext>
            </a:extLst>
          </p:cNvPr>
          <p:cNvSpPr/>
          <p:nvPr/>
        </p:nvSpPr>
        <p:spPr>
          <a:xfrm>
            <a:off x="3795092" y="5403513"/>
            <a:ext cx="4239568" cy="1048003"/>
          </a:xfrm>
          <a:prstGeom prst="wedgeRoundRectCallout">
            <a:avLst>
              <a:gd name="adj1" fmla="val 55461"/>
              <a:gd name="adj2" fmla="val -2416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011B6885-684E-4AB5-8BA0-F81E34F82AFB}"/>
              </a:ext>
            </a:extLst>
          </p:cNvPr>
          <p:cNvSpPr txBox="1"/>
          <p:nvPr/>
        </p:nvSpPr>
        <p:spPr>
          <a:xfrm>
            <a:off x="3944009" y="5416445"/>
            <a:ext cx="41794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台の上にのせて足がつかないようにすると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観察と調整がしやすいよ！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B802E117-EA49-416B-856B-F1D9509E0E95}"/>
              </a:ext>
            </a:extLst>
          </p:cNvPr>
          <p:cNvSpPr txBox="1"/>
          <p:nvPr/>
        </p:nvSpPr>
        <p:spPr>
          <a:xfrm>
            <a:off x="3914868" y="5969137"/>
            <a:ext cx="5953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A2F869B-D809-49DB-8C41-3987181C384C}"/>
              </a:ext>
            </a:extLst>
          </p:cNvPr>
          <p:cNvSpPr txBox="1"/>
          <p:nvPr/>
        </p:nvSpPr>
        <p:spPr>
          <a:xfrm>
            <a:off x="3925115" y="5474246"/>
            <a:ext cx="422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8B45DFF-1063-43AD-A0CA-A9E2E96A05AB}"/>
              </a:ext>
            </a:extLst>
          </p:cNvPr>
          <p:cNvSpPr txBox="1"/>
          <p:nvPr/>
        </p:nvSpPr>
        <p:spPr>
          <a:xfrm>
            <a:off x="4346979" y="5474246"/>
            <a:ext cx="422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3342645-5243-4818-B47A-2DFAC6FFD159}"/>
              </a:ext>
            </a:extLst>
          </p:cNvPr>
          <p:cNvSpPr txBox="1"/>
          <p:nvPr/>
        </p:nvSpPr>
        <p:spPr>
          <a:xfrm>
            <a:off x="5367151" y="5475036"/>
            <a:ext cx="422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4022AD7A-8AC4-43FE-9664-979195A9C212}"/>
              </a:ext>
            </a:extLst>
          </p:cNvPr>
          <p:cNvSpPr txBox="1"/>
          <p:nvPr/>
        </p:nvSpPr>
        <p:spPr>
          <a:xfrm>
            <a:off x="4470858" y="5961772"/>
            <a:ext cx="7771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1025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プログラムを転送して四足歩行させよう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053043" y="384736"/>
            <a:ext cx="725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292300" y="393353"/>
            <a:ext cx="1391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よんそくほこう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10B2EBB-152D-4CD6-8671-C85C21F4F4E2}"/>
              </a:ext>
            </a:extLst>
          </p:cNvPr>
          <p:cNvSpPr txBox="1"/>
          <p:nvPr/>
        </p:nvSpPr>
        <p:spPr>
          <a:xfrm>
            <a:off x="642860" y="973644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1401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0CC0E73-60D0-4A1A-B6F0-0F136B846F39}"/>
              </a:ext>
            </a:extLst>
          </p:cNvPr>
          <p:cNvSpPr txBox="1"/>
          <p:nvPr/>
        </p:nvSpPr>
        <p:spPr>
          <a:xfrm>
            <a:off x="556716" y="1053588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F6661F1-13D6-49D5-AA19-01D41E481C71}"/>
              </a:ext>
            </a:extLst>
          </p:cNvPr>
          <p:cNvSpPr txBox="1"/>
          <p:nvPr/>
        </p:nvSpPr>
        <p:spPr>
          <a:xfrm>
            <a:off x="3872468" y="1053588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FF260401-6736-4D70-8809-A3846E8E5536}"/>
              </a:ext>
            </a:extLst>
          </p:cNvPr>
          <p:cNvSpPr txBox="1"/>
          <p:nvPr/>
        </p:nvSpPr>
        <p:spPr>
          <a:xfrm>
            <a:off x="4805748" y="1053588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3BB44F42-71C2-4EF0-B60A-B8965A4D905B}"/>
              </a:ext>
            </a:extLst>
          </p:cNvPr>
          <p:cNvGrpSpPr/>
          <p:nvPr/>
        </p:nvGrpSpPr>
        <p:grpSpPr>
          <a:xfrm>
            <a:off x="860288" y="1482892"/>
            <a:ext cx="7922023" cy="1042504"/>
            <a:chOff x="793351" y="5818309"/>
            <a:chExt cx="7922023" cy="1042504"/>
          </a:xfrm>
        </p:grpSpPr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444EEC4E-55E5-4F5C-83E6-39A816E8DD9B}"/>
                </a:ext>
              </a:extLst>
            </p:cNvPr>
            <p:cNvSpPr/>
            <p:nvPr/>
          </p:nvSpPr>
          <p:spPr>
            <a:xfrm>
              <a:off x="793351" y="5896929"/>
              <a:ext cx="7549263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A61DB3D2-606C-459E-9680-D33246228042}"/>
                </a:ext>
              </a:extLst>
            </p:cNvPr>
            <p:cNvSpPr txBox="1"/>
            <p:nvPr/>
          </p:nvSpPr>
          <p:spPr>
            <a:xfrm>
              <a:off x="1166111" y="5818309"/>
              <a:ext cx="7549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1402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よんそくほこう」）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9A30AB6-E3A8-4726-A05E-100212F77D9B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3726BED1-FED2-4F7D-AF98-1730A2FC18D4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D8F1788D-6923-405D-8F5E-1C928858DBB0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80FD783-3796-4AC5-8D26-211C7C5216FC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6" name="図 35">
            <a:extLst>
              <a:ext uri="{FF2B5EF4-FFF2-40B4-BE49-F238E27FC236}">
                <a16:creationId xmlns:a16="http://schemas.microsoft.com/office/drawing/2014/main" id="{A955E8CC-02BE-4B4E-8F32-AB259B79E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679" y="3801063"/>
            <a:ext cx="3733800" cy="1495425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596B2E0-7341-4429-BFC1-197A071ED884}"/>
              </a:ext>
            </a:extLst>
          </p:cNvPr>
          <p:cNvSpPr txBox="1"/>
          <p:nvPr/>
        </p:nvSpPr>
        <p:spPr>
          <a:xfrm>
            <a:off x="642860" y="2994343"/>
            <a:ext cx="73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左右のモーターの回転速度が同じになるよう、速度を設定しよう！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2F48897-C476-4E6C-915B-8E4D4CE4D0F9}"/>
              </a:ext>
            </a:extLst>
          </p:cNvPr>
          <p:cNvSpPr txBox="1"/>
          <p:nvPr/>
        </p:nvSpPr>
        <p:spPr>
          <a:xfrm>
            <a:off x="642860" y="3044827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21F12A0-8E02-4AF5-8D8A-AC71A0F03E25}"/>
              </a:ext>
            </a:extLst>
          </p:cNvPr>
          <p:cNvSpPr txBox="1"/>
          <p:nvPr/>
        </p:nvSpPr>
        <p:spPr>
          <a:xfrm>
            <a:off x="2428833" y="3044827"/>
            <a:ext cx="11305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かいてんそくど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D02F72-2DA1-48B0-850C-A76949470572}"/>
              </a:ext>
            </a:extLst>
          </p:cNvPr>
          <p:cNvSpPr txBox="1"/>
          <p:nvPr/>
        </p:nvSpPr>
        <p:spPr>
          <a:xfrm>
            <a:off x="3514977" y="3044827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99370EF-3B2A-43B3-A681-3E69690A1587}"/>
              </a:ext>
            </a:extLst>
          </p:cNvPr>
          <p:cNvSpPr txBox="1"/>
          <p:nvPr/>
        </p:nvSpPr>
        <p:spPr>
          <a:xfrm>
            <a:off x="5448875" y="3044827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D5E1ACF-3725-4CB3-9519-E27CEAA24E89}"/>
              </a:ext>
            </a:extLst>
          </p:cNvPr>
          <p:cNvSpPr txBox="1"/>
          <p:nvPr/>
        </p:nvSpPr>
        <p:spPr>
          <a:xfrm>
            <a:off x="6089602" y="3044827"/>
            <a:ext cx="71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A6F1183-4B02-43A0-94AD-32BEA56218DA}"/>
              </a:ext>
            </a:extLst>
          </p:cNvPr>
          <p:cNvSpPr txBox="1"/>
          <p:nvPr/>
        </p:nvSpPr>
        <p:spPr>
          <a:xfrm>
            <a:off x="2559324" y="5526127"/>
            <a:ext cx="346454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キミのロボットで測定した結果を使って、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プログラミングを進めよう！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1FB3D64-FC4E-4266-9453-E31352E0B130}"/>
              </a:ext>
            </a:extLst>
          </p:cNvPr>
          <p:cNvSpPr txBox="1"/>
          <p:nvPr/>
        </p:nvSpPr>
        <p:spPr>
          <a:xfrm>
            <a:off x="3868859" y="5564270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6829D74-F2CE-4E9E-8545-EAD1819E0BCC}"/>
              </a:ext>
            </a:extLst>
          </p:cNvPr>
          <p:cNvSpPr txBox="1"/>
          <p:nvPr/>
        </p:nvSpPr>
        <p:spPr>
          <a:xfrm>
            <a:off x="3953230" y="5999297"/>
            <a:ext cx="4403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E20DE02-CA5A-42FB-BF2D-58EA3BC19514}"/>
              </a:ext>
            </a:extLst>
          </p:cNvPr>
          <p:cNvSpPr txBox="1"/>
          <p:nvPr/>
        </p:nvSpPr>
        <p:spPr>
          <a:xfrm>
            <a:off x="4578381" y="5564270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52D7842-1BE5-4D9D-9387-CF9D57FC14EF}"/>
              </a:ext>
            </a:extLst>
          </p:cNvPr>
          <p:cNvSpPr txBox="1"/>
          <p:nvPr/>
        </p:nvSpPr>
        <p:spPr>
          <a:xfrm>
            <a:off x="5189387" y="5564270"/>
            <a:ext cx="4164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D0DC3F3E-B18F-415D-BE58-2D321100F502}"/>
              </a:ext>
            </a:extLst>
          </p:cNvPr>
          <p:cNvSpPr/>
          <p:nvPr/>
        </p:nvSpPr>
        <p:spPr>
          <a:xfrm>
            <a:off x="2400843" y="5538444"/>
            <a:ext cx="3750905" cy="979086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2814ADFB-2C36-407B-B06D-2E169D21DF79}"/>
              </a:ext>
            </a:extLst>
          </p:cNvPr>
          <p:cNvGrpSpPr/>
          <p:nvPr/>
        </p:nvGrpSpPr>
        <p:grpSpPr>
          <a:xfrm>
            <a:off x="7191520" y="4534888"/>
            <a:ext cx="1137104" cy="1137104"/>
            <a:chOff x="7429847" y="3481542"/>
            <a:chExt cx="1137104" cy="1137104"/>
          </a:xfrm>
        </p:grpSpPr>
        <p:sp>
          <p:nvSpPr>
            <p:cNvPr id="63" name="楕円 62">
              <a:extLst>
                <a:ext uri="{FF2B5EF4-FFF2-40B4-BE49-F238E27FC236}">
                  <a16:creationId xmlns:a16="http://schemas.microsoft.com/office/drawing/2014/main" id="{AEC1FF8A-8E0D-4EF0-B70B-D35E6A779263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4" name="グラフィックス 63" descr="ダウンロード">
              <a:extLst>
                <a:ext uri="{FF2B5EF4-FFF2-40B4-BE49-F238E27FC236}">
                  <a16:creationId xmlns:a16="http://schemas.microsoft.com/office/drawing/2014/main" id="{FBDCAC87-896B-4CAD-A0DB-7AA93FE44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A84E106D-103A-4B9F-AE02-AC78E1157252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E4DEA1A8-C9B1-4D91-BA89-05E50B07CE7D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92CAFC97-B184-4704-8D15-713164548159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76756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137BBE2-B442-4219-AF0E-6B75EB778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4" y="2186236"/>
            <a:ext cx="3440919" cy="380399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38BE92C1-BCD8-4EE2-901D-41058F91B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446" y="2263437"/>
            <a:ext cx="3295362" cy="110855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E7CD31EC-C668-44EA-BFB0-167F3EF91852}"/>
              </a:ext>
            </a:extLst>
          </p:cNvPr>
          <p:cNvSpPr/>
          <p:nvPr/>
        </p:nvSpPr>
        <p:spPr>
          <a:xfrm>
            <a:off x="1798244" y="3752058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6F62798B-BA95-483C-915C-F6498BEE6C54}"/>
              </a:ext>
            </a:extLst>
          </p:cNvPr>
          <p:cNvSpPr/>
          <p:nvPr/>
        </p:nvSpPr>
        <p:spPr>
          <a:xfrm>
            <a:off x="4109603" y="257278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B6C7C561-EF16-4F5B-9C36-6A7D31193FFB}"/>
              </a:ext>
            </a:extLst>
          </p:cNvPr>
          <p:cNvSpPr/>
          <p:nvPr/>
        </p:nvSpPr>
        <p:spPr>
          <a:xfrm rot="5400000">
            <a:off x="6324035" y="337733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4F19879A-B56F-40A7-9AD4-545564ECCD3F}"/>
              </a:ext>
            </a:extLst>
          </p:cNvPr>
          <p:cNvSpPr/>
          <p:nvPr/>
        </p:nvSpPr>
        <p:spPr>
          <a:xfrm>
            <a:off x="1798244" y="2248505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8FE1A2B-805B-40CE-8C59-5143D461EB23}"/>
              </a:ext>
            </a:extLst>
          </p:cNvPr>
          <p:cNvGrpSpPr/>
          <p:nvPr/>
        </p:nvGrpSpPr>
        <p:grpSpPr>
          <a:xfrm>
            <a:off x="743108" y="1584782"/>
            <a:ext cx="5470967" cy="505476"/>
            <a:chOff x="149666" y="1165185"/>
            <a:chExt cx="5470967" cy="505476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1ECA45D-904A-4F8B-84CE-631EEFCA9C02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の「編集」から「転送」を選びます。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AE9F3B6-2B05-4961-81ED-C18AE2A3BDA0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D7E7EE7-EA60-4E40-99D9-B0AE87AA5B06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0413B00-71EE-4C67-8A5F-A4E20AFC2EE9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69DE8C0-A61A-44CF-B983-F937816BB8D5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プログラムを転送して四足歩行させよう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177277-3412-4E39-92D1-4434653C7187}"/>
              </a:ext>
            </a:extLst>
          </p:cNvPr>
          <p:cNvSpPr txBox="1"/>
          <p:nvPr/>
        </p:nvSpPr>
        <p:spPr>
          <a:xfrm>
            <a:off x="618636" y="985598"/>
            <a:ext cx="78329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プログラムをメインユニットに転送しよう！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CD0696-913E-4965-9D4D-1AAFB866E2E0}"/>
              </a:ext>
            </a:extLst>
          </p:cNvPr>
          <p:cNvSpPr txBox="1"/>
          <p:nvPr/>
        </p:nvSpPr>
        <p:spPr>
          <a:xfrm>
            <a:off x="3760827" y="1049531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B5FF108-3368-42E5-B430-311727136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134" y="4121693"/>
            <a:ext cx="4679984" cy="2223458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F0174CD-F809-4BF4-A2D3-FDFCE927A507}"/>
              </a:ext>
            </a:extLst>
          </p:cNvPr>
          <p:cNvSpPr txBox="1"/>
          <p:nvPr/>
        </p:nvSpPr>
        <p:spPr>
          <a:xfrm>
            <a:off x="2053043" y="384736"/>
            <a:ext cx="725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てんそう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6246C86-9705-4BDF-8E59-553362CDE7D4}"/>
              </a:ext>
            </a:extLst>
          </p:cNvPr>
          <p:cNvSpPr txBox="1"/>
          <p:nvPr/>
        </p:nvSpPr>
        <p:spPr>
          <a:xfrm>
            <a:off x="3292300" y="393353"/>
            <a:ext cx="1391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よんそくほこう</a:t>
            </a:r>
          </a:p>
        </p:txBody>
      </p:sp>
    </p:spTree>
    <p:extLst>
      <p:ext uri="{BB962C8B-B14F-4D97-AF65-F5344CB8AC3E}">
        <p14:creationId xmlns:p14="http://schemas.microsoft.com/office/powerpoint/2010/main" val="38278328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064B606-92BE-4BFE-BE3B-27637C7BC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5" y="2097770"/>
            <a:ext cx="5084011" cy="323771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プログラムを転送して四足歩行させよう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64647E7B-7E01-4D5D-9F8F-3ECCB73E9794}"/>
              </a:ext>
            </a:extLst>
          </p:cNvPr>
          <p:cNvSpPr/>
          <p:nvPr/>
        </p:nvSpPr>
        <p:spPr>
          <a:xfrm>
            <a:off x="830580" y="2938506"/>
            <a:ext cx="2116808" cy="3637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567CFB-39E0-42C6-A033-02441F12636B}"/>
              </a:ext>
            </a:extLst>
          </p:cNvPr>
          <p:cNvSpPr txBox="1"/>
          <p:nvPr/>
        </p:nvSpPr>
        <p:spPr>
          <a:xfrm>
            <a:off x="5345581" y="2176462"/>
            <a:ext cx="3843139" cy="157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転送先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の名前を変更します。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四足歩行ロボット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（ひらがなでも</a:t>
            </a:r>
            <a:r>
              <a: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A9565B0-F165-4846-A43B-6364533BA932}"/>
              </a:ext>
            </a:extLst>
          </p:cNvPr>
          <p:cNvSpPr txBox="1"/>
          <p:nvPr/>
        </p:nvSpPr>
        <p:spPr>
          <a:xfrm>
            <a:off x="5548545" y="2787588"/>
            <a:ext cx="10934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よんそくほこう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0B77F73-54A8-4B6D-AFB0-2C2E95E517CC}"/>
              </a:ext>
            </a:extLst>
          </p:cNvPr>
          <p:cNvSpPr txBox="1"/>
          <p:nvPr/>
        </p:nvSpPr>
        <p:spPr>
          <a:xfrm>
            <a:off x="7048244" y="2239337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77E1E30-A849-4F3B-882B-332D600B6EC9}"/>
              </a:ext>
            </a:extLst>
          </p:cNvPr>
          <p:cNvSpPr txBox="1"/>
          <p:nvPr/>
        </p:nvSpPr>
        <p:spPr>
          <a:xfrm>
            <a:off x="5255600" y="2239340"/>
            <a:ext cx="979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FA46999-BC58-4151-BC02-01EEF1F75C34}"/>
              </a:ext>
            </a:extLst>
          </p:cNvPr>
          <p:cNvSpPr txBox="1"/>
          <p:nvPr/>
        </p:nvSpPr>
        <p:spPr>
          <a:xfrm>
            <a:off x="6325057" y="2231567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FCF559E-C17A-4007-939E-CA1E4D70B1F6}"/>
              </a:ext>
            </a:extLst>
          </p:cNvPr>
          <p:cNvSpPr txBox="1"/>
          <p:nvPr/>
        </p:nvSpPr>
        <p:spPr>
          <a:xfrm>
            <a:off x="5255601" y="3834152"/>
            <a:ext cx="393312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「スクリプト名を変更しますか？」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→「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」を押します。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96920A-1DA2-40B6-A33A-0F401552AB5D}"/>
              </a:ext>
            </a:extLst>
          </p:cNvPr>
          <p:cNvSpPr txBox="1"/>
          <p:nvPr/>
        </p:nvSpPr>
        <p:spPr>
          <a:xfrm>
            <a:off x="7033605" y="3902613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BBEB1DD4-BEBE-4CC7-B1D5-2FF0DDDF945C}"/>
              </a:ext>
            </a:extLst>
          </p:cNvPr>
          <p:cNvSpPr/>
          <p:nvPr/>
        </p:nvSpPr>
        <p:spPr>
          <a:xfrm>
            <a:off x="3488925" y="4494446"/>
            <a:ext cx="754602" cy="270959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B0A9C3C-4E63-4340-822C-F5D1BA3EBB5E}"/>
              </a:ext>
            </a:extLst>
          </p:cNvPr>
          <p:cNvSpPr txBox="1"/>
          <p:nvPr/>
        </p:nvSpPr>
        <p:spPr>
          <a:xfrm>
            <a:off x="6615342" y="3912993"/>
            <a:ext cx="451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6706EE5-5878-431F-8E18-3BCFC1277C80}"/>
              </a:ext>
            </a:extLst>
          </p:cNvPr>
          <p:cNvSpPr txBox="1"/>
          <p:nvPr/>
        </p:nvSpPr>
        <p:spPr>
          <a:xfrm>
            <a:off x="6751196" y="4450056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7E7A28F-BDFE-4068-A7DD-D7F8402ADB18}"/>
              </a:ext>
            </a:extLst>
          </p:cNvPr>
          <p:cNvSpPr txBox="1"/>
          <p:nvPr/>
        </p:nvSpPr>
        <p:spPr>
          <a:xfrm>
            <a:off x="2053043" y="384736"/>
            <a:ext cx="725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てんそう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CF61594-8043-4F0C-A5BE-410888D63FAB}"/>
              </a:ext>
            </a:extLst>
          </p:cNvPr>
          <p:cNvSpPr txBox="1"/>
          <p:nvPr/>
        </p:nvSpPr>
        <p:spPr>
          <a:xfrm>
            <a:off x="3292300" y="393353"/>
            <a:ext cx="1391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よんそくほこう</a:t>
            </a:r>
          </a:p>
        </p:txBody>
      </p:sp>
    </p:spTree>
    <p:extLst>
      <p:ext uri="{BB962C8B-B14F-4D97-AF65-F5344CB8AC3E}">
        <p14:creationId xmlns:p14="http://schemas.microsoft.com/office/powerpoint/2010/main" val="9148947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0652417-C0A3-4D23-A3C8-4D973C963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78" y="2181740"/>
            <a:ext cx="3022156" cy="38411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プログラムを転送して四足歩行させよう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2BE1891-7618-456A-924D-36AB291022FB}"/>
              </a:ext>
            </a:extLst>
          </p:cNvPr>
          <p:cNvGrpSpPr/>
          <p:nvPr/>
        </p:nvGrpSpPr>
        <p:grpSpPr>
          <a:xfrm>
            <a:off x="397034" y="3539130"/>
            <a:ext cx="5330286" cy="1685077"/>
            <a:chOff x="248683" y="2023497"/>
            <a:chExt cx="5330286" cy="1685077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CE4003A-14A4-49B2-929B-B1E91167490C}"/>
                </a:ext>
              </a:extLst>
            </p:cNvPr>
            <p:cNvSpPr txBox="1"/>
            <p:nvPr/>
          </p:nvSpPr>
          <p:spPr>
            <a:xfrm>
              <a:off x="334735" y="2023497"/>
              <a:ext cx="524423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転送が終わったら、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ケーブルをはずします。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拡張ユニットの横にある「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ON/OFF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」のボタンを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秒以上押して電源を切ります。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B1D1398-E453-4188-8661-660B8C7109A1}"/>
                </a:ext>
              </a:extLst>
            </p:cNvPr>
            <p:cNvSpPr txBox="1"/>
            <p:nvPr/>
          </p:nvSpPr>
          <p:spPr>
            <a:xfrm>
              <a:off x="322720" y="2111948"/>
              <a:ext cx="751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3BE9DF1-D5ED-4137-B3AC-95308A55E8DF}"/>
                </a:ext>
              </a:extLst>
            </p:cNvPr>
            <p:cNvSpPr txBox="1"/>
            <p:nvPr/>
          </p:nvSpPr>
          <p:spPr>
            <a:xfrm>
              <a:off x="1053100" y="210000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AEE58B0-A44F-4D79-B51F-965EACEAC33E}"/>
                </a:ext>
              </a:extLst>
            </p:cNvPr>
            <p:cNvSpPr txBox="1"/>
            <p:nvPr/>
          </p:nvSpPr>
          <p:spPr>
            <a:xfrm>
              <a:off x="248683" y="2647012"/>
              <a:ext cx="8559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かくちょう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11CD5CF-77A7-4C6D-848E-15E9BAA4DDB6}"/>
                </a:ext>
              </a:extLst>
            </p:cNvPr>
            <p:cNvSpPr txBox="1"/>
            <p:nvPr/>
          </p:nvSpPr>
          <p:spPr>
            <a:xfrm>
              <a:off x="1911951" y="2647012"/>
              <a:ext cx="4659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D26BD97-63B4-48F2-B7A7-8183E66761CA}"/>
                </a:ext>
              </a:extLst>
            </p:cNvPr>
            <p:cNvSpPr txBox="1"/>
            <p:nvPr/>
          </p:nvSpPr>
          <p:spPr>
            <a:xfrm>
              <a:off x="248683" y="3208212"/>
              <a:ext cx="13782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いじょう 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328758C-08E8-4BD8-B74A-E8025225AAC2}"/>
                </a:ext>
              </a:extLst>
            </p:cNvPr>
            <p:cNvSpPr txBox="1"/>
            <p:nvPr/>
          </p:nvSpPr>
          <p:spPr>
            <a:xfrm>
              <a:off x="1781627" y="3200518"/>
              <a:ext cx="728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2F5AB03-B1C4-4771-BFA2-3F5C16BEF2B9}"/>
                </a:ext>
              </a:extLst>
            </p:cNvPr>
            <p:cNvSpPr txBox="1"/>
            <p:nvPr/>
          </p:nvSpPr>
          <p:spPr>
            <a:xfrm>
              <a:off x="2537414" y="319282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F83BAD29-7AE5-46C0-8644-EFDA317C20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10367" y="3563218"/>
            <a:ext cx="2617019" cy="2617019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B245584D-3857-4CAA-8713-5CA2076FF5C8}"/>
              </a:ext>
            </a:extLst>
          </p:cNvPr>
          <p:cNvSpPr/>
          <p:nvPr/>
        </p:nvSpPr>
        <p:spPr>
          <a:xfrm>
            <a:off x="6389999" y="4382064"/>
            <a:ext cx="1225118" cy="12251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8F1DDD7D-78EB-47C1-871A-1B01D58E2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339" y="1897559"/>
            <a:ext cx="3439085" cy="1121027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61A2A26E-66B4-413F-B6C7-BD8869CE17BC}"/>
              </a:ext>
            </a:extLst>
          </p:cNvPr>
          <p:cNvSpPr/>
          <p:nvPr/>
        </p:nvSpPr>
        <p:spPr>
          <a:xfrm>
            <a:off x="3171552" y="2186186"/>
            <a:ext cx="603341" cy="418105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20928F65-283E-4DC1-B7F2-49CA0BCA90A9}"/>
              </a:ext>
            </a:extLst>
          </p:cNvPr>
          <p:cNvSpPr/>
          <p:nvPr/>
        </p:nvSpPr>
        <p:spPr>
          <a:xfrm>
            <a:off x="3936981" y="201584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F05D708-C0D2-47B3-9850-84DECFB5EE45}"/>
              </a:ext>
            </a:extLst>
          </p:cNvPr>
          <p:cNvSpPr txBox="1"/>
          <p:nvPr/>
        </p:nvSpPr>
        <p:spPr>
          <a:xfrm>
            <a:off x="334735" y="1296585"/>
            <a:ext cx="87538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「転送」を押すと、メインユニットにプログラム（スクリプト）が転送されます。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B7CF361-BAEA-44C8-A364-340181724554}"/>
              </a:ext>
            </a:extLst>
          </p:cNvPr>
          <p:cNvSpPr txBox="1"/>
          <p:nvPr/>
        </p:nvSpPr>
        <p:spPr>
          <a:xfrm>
            <a:off x="496531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72A2D1-1F44-46B5-A2E0-219AD0386DB1}"/>
              </a:ext>
            </a:extLst>
          </p:cNvPr>
          <p:cNvSpPr txBox="1"/>
          <p:nvPr/>
        </p:nvSpPr>
        <p:spPr>
          <a:xfrm>
            <a:off x="1493244" y="1363600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29978A0-32F2-4C57-B0DD-A1E9D8634D0B}"/>
              </a:ext>
            </a:extLst>
          </p:cNvPr>
          <p:cNvSpPr txBox="1"/>
          <p:nvPr/>
        </p:nvSpPr>
        <p:spPr>
          <a:xfrm>
            <a:off x="7156263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DF16ECC-759F-406B-AE29-7758C78A6C06}"/>
              </a:ext>
            </a:extLst>
          </p:cNvPr>
          <p:cNvSpPr txBox="1"/>
          <p:nvPr/>
        </p:nvSpPr>
        <p:spPr>
          <a:xfrm>
            <a:off x="2053043" y="384736"/>
            <a:ext cx="725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てんそう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29FAC50-131B-464B-A24E-F78033D4C4B8}"/>
              </a:ext>
            </a:extLst>
          </p:cNvPr>
          <p:cNvSpPr txBox="1"/>
          <p:nvPr/>
        </p:nvSpPr>
        <p:spPr>
          <a:xfrm>
            <a:off x="3292300" y="393353"/>
            <a:ext cx="1391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よんそくほこう</a:t>
            </a:r>
          </a:p>
        </p:txBody>
      </p:sp>
    </p:spTree>
    <p:extLst>
      <p:ext uri="{BB962C8B-B14F-4D97-AF65-F5344CB8AC3E}">
        <p14:creationId xmlns:p14="http://schemas.microsoft.com/office/powerpoint/2010/main" val="34791139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プログラムを転送して四足歩行させよう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F8255971-13C0-4B26-BEDA-7E63E4CC92B5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724CDE1-A9CA-488B-A96A-2A19B482E724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8D62E02-5529-46D4-B373-F35602843290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7186DF48-4BFA-4A70-A850-BDB6FDB432C1}"/>
              </a:ext>
            </a:extLst>
          </p:cNvPr>
          <p:cNvGrpSpPr/>
          <p:nvPr/>
        </p:nvGrpSpPr>
        <p:grpSpPr>
          <a:xfrm>
            <a:off x="364049" y="3346108"/>
            <a:ext cx="8640381" cy="3324689"/>
            <a:chOff x="334735" y="2786813"/>
            <a:chExt cx="8640381" cy="3324689"/>
          </a:xfrm>
        </p:grpSpPr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70BCD440-A695-4D30-998C-233D43B8F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31EC3AE-BF48-4FAD-A0CE-B2DA7A06497E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55A1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rgbClr val="C55A1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076949F-0516-417C-8396-090AD7BD4AF3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46C30B2-2A92-4237-BB86-231E576A0D7F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3CC7449-A622-4842-96D8-1159AFC27C5A}"/>
              </a:ext>
            </a:extLst>
          </p:cNvPr>
          <p:cNvSpPr txBox="1"/>
          <p:nvPr/>
        </p:nvSpPr>
        <p:spPr>
          <a:xfrm>
            <a:off x="2053043" y="384736"/>
            <a:ext cx="725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てんそう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4DA3232-B574-4037-B9A8-5239DE8CE04D}"/>
              </a:ext>
            </a:extLst>
          </p:cNvPr>
          <p:cNvSpPr txBox="1"/>
          <p:nvPr/>
        </p:nvSpPr>
        <p:spPr>
          <a:xfrm>
            <a:off x="3292300" y="393353"/>
            <a:ext cx="1391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よんそくほこう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5492C36-3CE8-4E15-8DBF-BC4EAC8CA83B}"/>
              </a:ext>
            </a:extLst>
          </p:cNvPr>
          <p:cNvGrpSpPr/>
          <p:nvPr/>
        </p:nvGrpSpPr>
        <p:grpSpPr>
          <a:xfrm>
            <a:off x="594476" y="1740582"/>
            <a:ext cx="8380640" cy="1685077"/>
            <a:chOff x="594476" y="1740582"/>
            <a:chExt cx="8380640" cy="1685077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B9584252-AF74-4967-9985-E44A6E371538}"/>
                </a:ext>
              </a:extLst>
            </p:cNvPr>
            <p:cNvSpPr txBox="1"/>
            <p:nvPr/>
          </p:nvSpPr>
          <p:spPr>
            <a:xfrm>
              <a:off x="594476" y="1740582"/>
              <a:ext cx="8380640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ON/OFF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」のボタンを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秒以上押して電源を入れます。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ボタンを押して、左側のモーターを半回転させ、スタート位置を決めよう！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ボタンを押してロボットが動くか確かめてみよう！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5FF84671-BDAF-4C1A-B706-3A6E50EDEA62}"/>
                </a:ext>
              </a:extLst>
            </p:cNvPr>
            <p:cNvSpPr txBox="1"/>
            <p:nvPr/>
          </p:nvSpPr>
          <p:spPr>
            <a:xfrm>
              <a:off x="3405709" y="2902853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425CD35B-97D9-4454-BF46-0F83549E7DB8}"/>
                </a:ext>
              </a:extLst>
            </p:cNvPr>
            <p:cNvSpPr txBox="1"/>
            <p:nvPr/>
          </p:nvSpPr>
          <p:spPr>
            <a:xfrm>
              <a:off x="4089879" y="2902853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EE38BF69-E0DA-49E5-9E2B-AA8711757C7D}"/>
                </a:ext>
              </a:extLst>
            </p:cNvPr>
            <p:cNvSpPr txBox="1"/>
            <p:nvPr/>
          </p:nvSpPr>
          <p:spPr>
            <a:xfrm>
              <a:off x="2990808" y="1822090"/>
              <a:ext cx="13782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いじょう 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D156F93-E830-4928-AEE1-9E3CAA82012F}"/>
                </a:ext>
              </a:extLst>
            </p:cNvPr>
            <p:cNvSpPr txBox="1"/>
            <p:nvPr/>
          </p:nvSpPr>
          <p:spPr>
            <a:xfrm>
              <a:off x="4523752" y="1814396"/>
              <a:ext cx="728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166BD900-42DA-4DE2-9ED3-F81EEC300F8A}"/>
                </a:ext>
              </a:extLst>
            </p:cNvPr>
            <p:cNvSpPr txBox="1"/>
            <p:nvPr/>
          </p:nvSpPr>
          <p:spPr>
            <a:xfrm>
              <a:off x="5279539" y="1806701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E7774F8-C6A3-4971-A889-2F80EB5DFECB}"/>
                </a:ext>
              </a:extLst>
            </p:cNvPr>
            <p:cNvSpPr txBox="1"/>
            <p:nvPr/>
          </p:nvSpPr>
          <p:spPr>
            <a:xfrm>
              <a:off x="1672751" y="235425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0A2C677-8E5E-48AD-BE3F-5108DCBB859A}"/>
                </a:ext>
              </a:extLst>
            </p:cNvPr>
            <p:cNvSpPr txBox="1"/>
            <p:nvPr/>
          </p:nvSpPr>
          <p:spPr>
            <a:xfrm>
              <a:off x="1672751" y="2886006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79DB20D-E5B1-47D5-858A-AAD2D8AA2BCF}"/>
                </a:ext>
              </a:extLst>
            </p:cNvPr>
            <p:cNvSpPr txBox="1"/>
            <p:nvPr/>
          </p:nvSpPr>
          <p:spPr>
            <a:xfrm>
              <a:off x="7418083" y="235425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333AF6E-87DC-4F0A-9AAC-21555EC50F86}"/>
                </a:ext>
              </a:extLst>
            </p:cNvPr>
            <p:cNvSpPr txBox="1"/>
            <p:nvPr/>
          </p:nvSpPr>
          <p:spPr>
            <a:xfrm>
              <a:off x="2460218" y="2354253"/>
              <a:ext cx="9272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ひだりがわ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4F632E4-1A55-41BA-AC8F-873DE3ED9D06}"/>
                </a:ext>
              </a:extLst>
            </p:cNvPr>
            <p:cNvSpPr txBox="1"/>
            <p:nvPr/>
          </p:nvSpPr>
          <p:spPr>
            <a:xfrm>
              <a:off x="4307196" y="2354253"/>
              <a:ext cx="10367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27850B3-B215-4AC4-B444-749C1F10E5D7}"/>
                </a:ext>
              </a:extLst>
            </p:cNvPr>
            <p:cNvSpPr txBox="1"/>
            <p:nvPr/>
          </p:nvSpPr>
          <p:spPr>
            <a:xfrm>
              <a:off x="6749037" y="2354253"/>
              <a:ext cx="5183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28300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青緑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2525</Words>
  <Application>Microsoft Office PowerPoint</Application>
  <PresentationFormat>画面に合わせる (4:3)</PresentationFormat>
  <Paragraphs>875</Paragraphs>
  <Slides>61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61</vt:i4>
      </vt:variant>
    </vt:vector>
  </HeadingPairs>
  <TitlesOfParts>
    <vt:vector size="68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第14回　四足歩行ロボット</vt:lpstr>
      <vt:lpstr>目次</vt:lpstr>
      <vt:lpstr>本日のミッション！</vt:lpstr>
      <vt:lpstr>ミッション：四足歩行ロボットを作ろう</vt:lpstr>
      <vt:lpstr>ロボットを組み立てよう！</vt:lpstr>
      <vt:lpstr>準備するパーツ</vt:lpstr>
      <vt:lpstr>準備するパーツ</vt:lpstr>
      <vt:lpstr>準備するパーツ</vt:lpstr>
      <vt:lpstr>準備するパーツ</vt:lpstr>
      <vt:lpstr>準備するパーツ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① フレームの組み立て</vt:lpstr>
      <vt:lpstr>組み立て方　② 前足を作る</vt:lpstr>
      <vt:lpstr>組み立て方　② 前足を作る</vt:lpstr>
      <vt:lpstr>組み立て方　② 前足を作る</vt:lpstr>
      <vt:lpstr>組み立て方　② 前足を作る</vt:lpstr>
      <vt:lpstr>組み立て方　② 前足を作る</vt:lpstr>
      <vt:lpstr>組み立て方　③ 後足を作る</vt:lpstr>
      <vt:lpstr>組み立て方　③ 後足を作る</vt:lpstr>
      <vt:lpstr>組み立て方　③ 後足を作る</vt:lpstr>
      <vt:lpstr>組み立て方　③ 後足を作る</vt:lpstr>
      <vt:lpstr>組み立て方　③ 後足を作る</vt:lpstr>
      <vt:lpstr>組み立て方　③ 後足を作る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完成</vt:lpstr>
      <vt:lpstr>プログラミングの準備</vt:lpstr>
      <vt:lpstr>パソコンとつなげよう</vt:lpstr>
      <vt:lpstr>Studuino:bitを起動しよう</vt:lpstr>
      <vt:lpstr>Studuino:bitとメインユニットを接続しよう</vt:lpstr>
      <vt:lpstr>入出力設定をしよう</vt:lpstr>
      <vt:lpstr>入出力設定をしよう</vt:lpstr>
      <vt:lpstr>ロボットを動かそう！</vt:lpstr>
      <vt:lpstr>四足歩行ロボットを作るには？</vt:lpstr>
      <vt:lpstr>DCモーターの回転を調整しよう</vt:lpstr>
      <vt:lpstr>DCモーターの回転を調整しよう</vt:lpstr>
      <vt:lpstr>DCモーターの回転を調整しよう</vt:lpstr>
      <vt:lpstr>DCモーターの回転を調整しよう</vt:lpstr>
      <vt:lpstr>DCモーターの回転を調整しよう</vt:lpstr>
      <vt:lpstr>DCモーターの回転を調整しよう</vt:lpstr>
      <vt:lpstr>プログラムを転送して四足歩行させよう</vt:lpstr>
      <vt:lpstr>プログラムを転送して四足歩行させよう</vt:lpstr>
      <vt:lpstr>プログラムを転送して四足歩行させよう</vt:lpstr>
      <vt:lpstr>プログラムを転送して四足歩行させよう</vt:lpstr>
      <vt:lpstr>プログラムを転送して四足歩行させよう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2022-06-14T10:28:05Z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