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71"/>
  </p:notesMasterIdLst>
  <p:handoutMasterIdLst>
    <p:handoutMasterId r:id="rId72"/>
  </p:handoutMasterIdLst>
  <p:sldIdLst>
    <p:sldId id="256" r:id="rId5"/>
    <p:sldId id="310" r:id="rId6"/>
    <p:sldId id="706" r:id="rId7"/>
    <p:sldId id="348" r:id="rId8"/>
    <p:sldId id="663" r:id="rId9"/>
    <p:sldId id="665" r:id="rId10"/>
    <p:sldId id="980" r:id="rId11"/>
    <p:sldId id="865" r:id="rId12"/>
    <p:sldId id="981" r:id="rId13"/>
    <p:sldId id="707" r:id="rId14"/>
    <p:sldId id="941" r:id="rId15"/>
    <p:sldId id="1109" r:id="rId16"/>
    <p:sldId id="1069" r:id="rId17"/>
    <p:sldId id="1154" r:id="rId18"/>
    <p:sldId id="1155" r:id="rId19"/>
    <p:sldId id="1156" r:id="rId20"/>
    <p:sldId id="1157" r:id="rId21"/>
    <p:sldId id="1153" r:id="rId22"/>
    <p:sldId id="1158" r:id="rId23"/>
    <p:sldId id="1159" r:id="rId24"/>
    <p:sldId id="1160" r:id="rId25"/>
    <p:sldId id="1070" r:id="rId26"/>
    <p:sldId id="1110" r:id="rId27"/>
    <p:sldId id="1161" r:id="rId28"/>
    <p:sldId id="1162" r:id="rId29"/>
    <p:sldId id="1163" r:id="rId30"/>
    <p:sldId id="1164" r:id="rId31"/>
    <p:sldId id="1165" r:id="rId32"/>
    <p:sldId id="1166" r:id="rId33"/>
    <p:sldId id="1167" r:id="rId34"/>
    <p:sldId id="1168" r:id="rId35"/>
    <p:sldId id="1169" r:id="rId36"/>
    <p:sldId id="1113" r:id="rId37"/>
    <p:sldId id="739" r:id="rId38"/>
    <p:sldId id="923" r:id="rId39"/>
    <p:sldId id="962" r:id="rId40"/>
    <p:sldId id="1170" r:id="rId41"/>
    <p:sldId id="687" r:id="rId42"/>
    <p:sldId id="740" r:id="rId43"/>
    <p:sldId id="741" r:id="rId44"/>
    <p:sldId id="678" r:id="rId45"/>
    <p:sldId id="934" r:id="rId46"/>
    <p:sldId id="1171" r:id="rId47"/>
    <p:sldId id="933" r:id="rId48"/>
    <p:sldId id="1172" r:id="rId49"/>
    <p:sldId id="1173" r:id="rId50"/>
    <p:sldId id="1174" r:id="rId51"/>
    <p:sldId id="691" r:id="rId52"/>
    <p:sldId id="692" r:id="rId53"/>
    <p:sldId id="1133" r:id="rId54"/>
    <p:sldId id="1175" r:id="rId55"/>
    <p:sldId id="1176" r:id="rId56"/>
    <p:sldId id="1177" r:id="rId57"/>
    <p:sldId id="1178" r:id="rId58"/>
    <p:sldId id="1135" r:id="rId59"/>
    <p:sldId id="1179" r:id="rId60"/>
    <p:sldId id="1180" r:id="rId61"/>
    <p:sldId id="1181" r:id="rId62"/>
    <p:sldId id="1007" r:id="rId63"/>
    <p:sldId id="1008" r:id="rId64"/>
    <p:sldId id="1009" r:id="rId65"/>
    <p:sldId id="1137" r:id="rId66"/>
    <p:sldId id="1182" r:id="rId67"/>
    <p:sldId id="1183" r:id="rId68"/>
    <p:sldId id="1184" r:id="rId69"/>
    <p:sldId id="335" r:id="rId70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F9C"/>
    <a:srgbClr val="575E75"/>
    <a:srgbClr val="145C72"/>
    <a:srgbClr val="C55A11"/>
    <a:srgbClr val="03556D"/>
    <a:srgbClr val="0C596D"/>
    <a:srgbClr val="79AE02"/>
    <a:srgbClr val="808080"/>
    <a:srgbClr val="85D4E7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71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302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2022/6/14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2022/6/14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0690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03680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71038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60480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5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jpeg"/><Relationship Id="rId4" Type="http://schemas.openxmlformats.org/officeDocument/2006/relationships/image" Target="../media/image8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pn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35.png"/><Relationship Id="rId7" Type="http://schemas.openxmlformats.org/officeDocument/2006/relationships/image" Target="../media/image137.jpe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3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pn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4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microsoft.com/office/2007/relationships/hdphoto" Target="../media/hdphoto2.wdp"/><Relationship Id="rId4" Type="http://schemas.openxmlformats.org/officeDocument/2006/relationships/image" Target="../media/image25.png"/><Relationship Id="rId9" Type="http://schemas.microsoft.com/office/2007/relationships/hdphoto" Target="../media/hdphoto4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11" Type="http://schemas.openxmlformats.org/officeDocument/2006/relationships/image" Target="../media/image144.svg"/><Relationship Id="rId5" Type="http://schemas.openxmlformats.org/officeDocument/2006/relationships/image" Target="../media/image154.png"/><Relationship Id="rId10" Type="http://schemas.openxmlformats.org/officeDocument/2006/relationships/image" Target="../media/image143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0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microsoft.com/office/2007/relationships/hdphoto" Target="../media/hdphoto2.wdp"/><Relationship Id="rId4" Type="http://schemas.openxmlformats.org/officeDocument/2006/relationships/image" Target="../media/image25.png"/><Relationship Id="rId9" Type="http://schemas.microsoft.com/office/2007/relationships/hdphoto" Target="../media/hdphoto4.wdp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8.png"/><Relationship Id="rId4" Type="http://schemas.openxmlformats.org/officeDocument/2006/relationships/image" Target="../media/image16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svg"/><Relationship Id="rId3" Type="http://schemas.openxmlformats.org/officeDocument/2006/relationships/image" Target="../media/image167.png"/><Relationship Id="rId7" Type="http://schemas.openxmlformats.org/officeDocument/2006/relationships/image" Target="../media/image173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svg"/><Relationship Id="rId5" Type="http://schemas.openxmlformats.org/officeDocument/2006/relationships/image" Target="../media/image143.png"/><Relationship Id="rId4" Type="http://schemas.openxmlformats.org/officeDocument/2006/relationships/image" Target="../media/image172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13</a:t>
            </a:r>
            <a:r>
              <a:rPr lang="ja-JP" altLang="en-US" dirty="0"/>
              <a:t>回　二足歩行ロボット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76240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14004" y="4876240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AA7A268-3D54-4EDA-BB61-F1B68E45C1DE}"/>
              </a:ext>
            </a:extLst>
          </p:cNvPr>
          <p:cNvGrpSpPr/>
          <p:nvPr/>
        </p:nvGrpSpPr>
        <p:grpSpPr>
          <a:xfrm>
            <a:off x="5687369" y="3521880"/>
            <a:ext cx="3238134" cy="543054"/>
            <a:chOff x="2456839" y="5859761"/>
            <a:chExt cx="3238134" cy="543054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061657F6-25BF-4B18-8F9A-59C610B74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8756" y="6068188"/>
              <a:ext cx="390714" cy="148202"/>
            </a:xfrm>
            <a:prstGeom prst="rect">
              <a:avLst/>
            </a:prstGeom>
          </p:spPr>
        </p:pic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A11D00D2-92A4-41A0-8778-863D63FAB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9612" y="5859761"/>
              <a:ext cx="185361" cy="147396"/>
            </a:xfrm>
            <a:prstGeom prst="rect">
              <a:avLst/>
            </a:prstGeom>
          </p:spPr>
        </p:pic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AE394BF1-0D6B-4A72-ACDE-7DC9A4709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6839" y="5938849"/>
              <a:ext cx="428438" cy="406881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D7B92ED3-950B-4951-897A-0A88FA405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2298" y="5933459"/>
              <a:ext cx="449995" cy="417660"/>
            </a:xfrm>
            <a:prstGeom prst="rect">
              <a:avLst/>
            </a:prstGeom>
          </p:spPr>
        </p:pic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E1CE8C2E-E2FD-4597-B9D2-C9DA939D2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620" y="5918639"/>
              <a:ext cx="390714" cy="447300"/>
            </a:xfrm>
            <a:prstGeom prst="rect">
              <a:avLst/>
            </a:prstGeom>
          </p:spPr>
        </p:pic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2072C33D-AEA9-4AD8-AFD0-39F69427B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9836" y="5955016"/>
              <a:ext cx="398798" cy="374547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1D37D11F-3CB3-4CE9-8A97-4639DD722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1994" y="5922681"/>
              <a:ext cx="404188" cy="439217"/>
            </a:xfrm>
            <a:prstGeom prst="rect">
              <a:avLst/>
            </a:prstGeom>
          </p:spPr>
        </p:pic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74DCE19D-F5FD-438E-9ADA-147E66611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6697" y="6111926"/>
              <a:ext cx="312221" cy="290889"/>
            </a:xfrm>
            <a:prstGeom prst="rect">
              <a:avLst/>
            </a:prstGeom>
          </p:spPr>
        </p:pic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E00EE55-4268-445E-9F74-66CADF21A2AB}"/>
              </a:ext>
            </a:extLst>
          </p:cNvPr>
          <p:cNvSpPr txBox="1"/>
          <p:nvPr/>
        </p:nvSpPr>
        <p:spPr>
          <a:xfrm>
            <a:off x="2290439" y="4859451"/>
            <a:ext cx="1606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にそくほこう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ロボットを組み立てよう！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r>
              <a:rPr lang="ja-JP" altLang="en-US" dirty="0"/>
              <a:t>ロボットを動かそう！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524182" y="1544533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281BC48-636C-4825-BE22-2542367F2F66}"/>
              </a:ext>
            </a:extLst>
          </p:cNvPr>
          <p:cNvSpPr txBox="1"/>
          <p:nvPr/>
        </p:nvSpPr>
        <p:spPr>
          <a:xfrm>
            <a:off x="143166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A7DEC44-13E8-4CA2-99CD-A478C5EBC2EE}"/>
              </a:ext>
            </a:extLst>
          </p:cNvPr>
          <p:cNvSpPr txBox="1"/>
          <p:nvPr/>
        </p:nvSpPr>
        <p:spPr>
          <a:xfrm>
            <a:off x="2018980" y="3114952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3CB03BA-F1FF-4B7F-AD4C-DAC852A9C2CE}"/>
              </a:ext>
            </a:extLst>
          </p:cNvPr>
          <p:cNvSpPr txBox="1"/>
          <p:nvPr/>
        </p:nvSpPr>
        <p:spPr>
          <a:xfrm>
            <a:off x="1919245" y="2310628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5DD778B-0F43-4E3E-92BF-C5E65768A0C9}"/>
              </a:ext>
            </a:extLst>
          </p:cNvPr>
          <p:cNvSpPr txBox="1"/>
          <p:nvPr/>
        </p:nvSpPr>
        <p:spPr>
          <a:xfrm>
            <a:off x="1431665" y="3911933"/>
            <a:ext cx="4022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46801" y="1404395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3371323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ミッション：二足歩行ロボットを作ろう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744226" y="943517"/>
            <a:ext cx="736996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人間のように歩くロボットを作ろう！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8CB520CD-A811-4555-97DC-FBAC3201A2A3}"/>
              </a:ext>
            </a:extLst>
          </p:cNvPr>
          <p:cNvSpPr/>
          <p:nvPr/>
        </p:nvSpPr>
        <p:spPr>
          <a:xfrm>
            <a:off x="2485574" y="5626088"/>
            <a:ext cx="4838503" cy="669367"/>
          </a:xfrm>
          <a:prstGeom prst="wedgeRoundRectCallout">
            <a:avLst>
              <a:gd name="adj1" fmla="val 52764"/>
              <a:gd name="adj2" fmla="val -745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574DD7E3-AB89-4D1A-B7C0-3F92145C01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9528" y="5451762"/>
            <a:ext cx="898360" cy="1431632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8A6DF56-5925-49CC-9BF5-3EA33F9ECD22}"/>
              </a:ext>
            </a:extLst>
          </p:cNvPr>
          <p:cNvSpPr txBox="1"/>
          <p:nvPr/>
        </p:nvSpPr>
        <p:spPr>
          <a:xfrm>
            <a:off x="2705172" y="5753833"/>
            <a:ext cx="40887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つ制御して動かすよ！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32BC91D-377B-4F51-9225-F6C520F374D0}"/>
              </a:ext>
            </a:extLst>
          </p:cNvPr>
          <p:cNvSpPr txBox="1"/>
          <p:nvPr/>
        </p:nvSpPr>
        <p:spPr>
          <a:xfrm>
            <a:off x="744226" y="1008527"/>
            <a:ext cx="7604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3F07D1A-53B2-4C58-A615-5840FFA98ADB}"/>
              </a:ext>
            </a:extLst>
          </p:cNvPr>
          <p:cNvSpPr txBox="1"/>
          <p:nvPr/>
        </p:nvSpPr>
        <p:spPr>
          <a:xfrm>
            <a:off x="4038729" y="1008527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E700958-E418-460C-8EB9-38224A04D3B6}"/>
              </a:ext>
            </a:extLst>
          </p:cNvPr>
          <p:cNvSpPr txBox="1"/>
          <p:nvPr/>
        </p:nvSpPr>
        <p:spPr>
          <a:xfrm>
            <a:off x="4533139" y="385571"/>
            <a:ext cx="4608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B62A61E-4B0F-438F-8A9C-2A8AE292553B}"/>
              </a:ext>
            </a:extLst>
          </p:cNvPr>
          <p:cNvSpPr txBox="1"/>
          <p:nvPr/>
        </p:nvSpPr>
        <p:spPr>
          <a:xfrm>
            <a:off x="5268911" y="5714847"/>
            <a:ext cx="3974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A4E3801-DB53-44C3-92CE-43A1050FDFA9}"/>
              </a:ext>
            </a:extLst>
          </p:cNvPr>
          <p:cNvSpPr txBox="1"/>
          <p:nvPr/>
        </p:nvSpPr>
        <p:spPr>
          <a:xfrm>
            <a:off x="1997476" y="391547"/>
            <a:ext cx="1358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にそくほこう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0756298-F1EE-4768-BDC4-794636AA469E}"/>
              </a:ext>
            </a:extLst>
          </p:cNvPr>
          <p:cNvSpPr txBox="1"/>
          <p:nvPr/>
        </p:nvSpPr>
        <p:spPr>
          <a:xfrm>
            <a:off x="4431644" y="5714847"/>
            <a:ext cx="6358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6585D20-619F-48AE-97CD-FA28B85BE604}"/>
              </a:ext>
            </a:extLst>
          </p:cNvPr>
          <p:cNvSpPr txBox="1"/>
          <p:nvPr/>
        </p:nvSpPr>
        <p:spPr>
          <a:xfrm>
            <a:off x="2250722" y="1008527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612FBE2-1822-4D01-B938-EF96939D5F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7" b="94544" l="9987" r="89947">
                        <a14:foregroundMark x1="11243" y1="57275" x2="18122" y2="54597"/>
                        <a14:foregroundMark x1="18122" y1="54597" x2="20701" y2="57275"/>
                        <a14:foregroundMark x1="14484" y1="56878" x2="17956" y2="55853"/>
                        <a14:foregroundMark x1="35714" y1="91071" x2="40377" y2="87037"/>
                        <a14:foregroundMark x1="40608" y1="94544" x2="45172" y2="91204"/>
                        <a14:backgroundMark x1="75198" y1="42791" x2="84127" y2="37731"/>
                        <a14:backgroundMark x1="84127" y1="37731" x2="84524" y2="37202"/>
                        <a14:backgroundMark x1="56283" y1="44841" x2="61739" y2="44577"/>
                        <a14:backgroundMark x1="61607" y1="51984" x2="62235" y2="51323"/>
                        <a14:backgroundMark x1="67692" y1="46396" x2="70800" y2="43552"/>
                        <a14:backgroundMark x1="61078" y1="53538" x2="62632" y2="49239"/>
                        <a14:backgroundMark x1="66138" y1="65443" x2="67824" y2="64782"/>
                        <a14:backgroundMark x1="70403" y1="63360" x2="73644" y2="60516"/>
                        <a14:backgroundMark x1="53042" y1="74107" x2="54597" y2="74239"/>
                        <a14:backgroundMark x1="61475" y1="68915" x2="62103" y2="68419"/>
                        <a14:backgroundMark x1="74008" y1="56250" x2="74669" y2="57011"/>
                        <a14:backgroundMark x1="75066" y1="47454" x2="75066" y2="463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163064" y="1691922"/>
            <a:ext cx="1874585" cy="187458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D864ABC-51AD-47AD-A7F8-B40C10055C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7" b="95933" l="9987" r="89947">
                        <a14:foregroundMark x1="25397" y1="70602" x2="32474" y2="73280"/>
                        <a14:foregroundMark x1="32474" y1="73280" x2="32474" y2="73280"/>
                        <a14:foregroundMark x1="44213" y1="92890" x2="48347" y2="89815"/>
                        <a14:foregroundMark x1="48214" y1="95933" x2="48214" y2="93552"/>
                        <a14:backgroundMark x1="36872" y1="51554" x2="36607" y2="49272"/>
                        <a14:backgroundMark x1="70866" y1="35946" x2="73280" y2="31151"/>
                        <a14:backgroundMark x1="78869" y1="43948" x2="80225" y2="39286"/>
                        <a14:backgroundMark x1="58598" y1="49405" x2="58995" y2="47024"/>
                        <a14:backgroundMark x1="61806" y1="49802" x2="62996" y2="45933"/>
                        <a14:backgroundMark x1="69940" y1="55423" x2="70073" y2="57937"/>
                        <a14:backgroundMark x1="66865" y1="61409" x2="69544" y2="60880"/>
                        <a14:backgroundMark x1="68353" y1="63558" x2="70205" y2="62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519677" y="1580960"/>
            <a:ext cx="2683066" cy="268306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90BDC759-5182-4F2F-B098-E9A8BF7392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75265" y1="54894" x2="75265" y2="54894"/>
                        <a14:backgroundMark x1="77183" y1="61111" x2="73148" y2="53274"/>
                        <a14:backgroundMark x1="73148" y1="53274" x2="70999" y2="51389"/>
                        <a14:backgroundMark x1="63095" y1="44676" x2="64253" y2="43882"/>
                        <a14:backgroundMark x1="63228" y1="52447" x2="64120" y2="53869"/>
                        <a14:backgroundMark x1="52877" y1="61243" x2="55192" y2="61376"/>
                        <a14:backgroundMark x1="50661" y1="63062" x2="53241" y2="64220"/>
                        <a14:backgroundMark x1="68386" y1="48942" x2="68022" y2="48049"/>
                        <a14:backgroundMark x1="65278" y1="54365" x2="63459" y2="524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704545" y="1665083"/>
            <a:ext cx="3442622" cy="3442622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84E8FA0C-03C0-42AC-A999-E4A2C148497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122" b="100000" l="843" r="100000">
                        <a14:foregroundMark x1="35145" y1="10422" x2="43953" y2="8354"/>
                        <a14:foregroundMark x1="43953" y1="8354" x2="45723" y2="9114"/>
                        <a14:foregroundMark x1="34345" y1="3165" x2="40118" y2="4641"/>
                        <a14:backgroundMark x1="77708" y1="63122" x2="89718" y2="63671"/>
                        <a14:backgroundMark x1="89718" y1="63671" x2="95702" y2="57173"/>
                        <a14:backgroundMark x1="63885" y1="64599" x2="65529" y2="63122"/>
                        <a14:backgroundMark x1="56932" y1="82447" x2="61062" y2="824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87141" y="1694562"/>
            <a:ext cx="3652652" cy="364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ロボットを組み立てよう！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317073" y="1386805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9FC6828A-8E2C-4D6A-9A2B-2D71E76FB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パーツを組み合わせてロボットを作ろう！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DF440BD-30B0-4B5E-8851-5E78BAF720E6}"/>
              </a:ext>
            </a:extLst>
          </p:cNvPr>
          <p:cNvSpPr txBox="1"/>
          <p:nvPr/>
        </p:nvSpPr>
        <p:spPr>
          <a:xfrm>
            <a:off x="1175657" y="2303607"/>
            <a:ext cx="39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274E383-8113-4A58-A6FA-8453951B58DB}"/>
              </a:ext>
            </a:extLst>
          </p:cNvPr>
          <p:cNvSpPr txBox="1"/>
          <p:nvPr/>
        </p:nvSpPr>
        <p:spPr>
          <a:xfrm>
            <a:off x="2913356" y="2303607"/>
            <a:ext cx="522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6596E63-9BD8-470C-A2AB-976B8A57848C}"/>
              </a:ext>
            </a:extLst>
          </p:cNvPr>
          <p:cNvSpPr txBox="1"/>
          <p:nvPr/>
        </p:nvSpPr>
        <p:spPr>
          <a:xfrm>
            <a:off x="3135298" y="1386804"/>
            <a:ext cx="426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7FC48C-917B-40F8-90BE-B0AABB242814}"/>
              </a:ext>
            </a:extLst>
          </p:cNvPr>
          <p:cNvSpPr txBox="1"/>
          <p:nvPr/>
        </p:nvSpPr>
        <p:spPr>
          <a:xfrm>
            <a:off x="1567543" y="2303607"/>
            <a:ext cx="314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5A167D8-A10A-4DF8-82D8-FC5CC6E75B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6627" y="5098860"/>
            <a:ext cx="1442740" cy="144274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76932C2-15E2-4248-A820-0403E445F332}"/>
              </a:ext>
            </a:extLst>
          </p:cNvPr>
          <p:cNvSpPr txBox="1"/>
          <p:nvPr/>
        </p:nvSpPr>
        <p:spPr>
          <a:xfrm>
            <a:off x="3586762" y="5976837"/>
            <a:ext cx="2600973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電池を入れてください。</a:t>
            </a:r>
            <a:endParaRPr kumimoji="1"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DC472E3-15FF-4C80-96BB-D2AE427BA7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05139" y="3542560"/>
            <a:ext cx="1442740" cy="144274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1128F3D-B7A9-4E7A-826B-8BF59280C2F6}"/>
              </a:ext>
            </a:extLst>
          </p:cNvPr>
          <p:cNvSpPr txBox="1"/>
          <p:nvPr/>
        </p:nvSpPr>
        <p:spPr>
          <a:xfrm>
            <a:off x="3406835" y="5514864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BE733A2-A15E-4376-B0A0-E67705EBAFAA}"/>
              </a:ext>
            </a:extLst>
          </p:cNvPr>
          <p:cNvSpPr txBox="1"/>
          <p:nvPr/>
        </p:nvSpPr>
        <p:spPr>
          <a:xfrm>
            <a:off x="3406835" y="2424698"/>
            <a:ext cx="21061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95957A7-2F38-4299-9D92-F7A5A099C846}"/>
              </a:ext>
            </a:extLst>
          </p:cNvPr>
          <p:cNvSpPr txBox="1"/>
          <p:nvPr/>
        </p:nvSpPr>
        <p:spPr>
          <a:xfrm>
            <a:off x="3406835" y="3969781"/>
            <a:ext cx="184751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A0F11B3-B637-4CFA-8825-B65509786958}"/>
              </a:ext>
            </a:extLst>
          </p:cNvPr>
          <p:cNvSpPr txBox="1"/>
          <p:nvPr/>
        </p:nvSpPr>
        <p:spPr>
          <a:xfrm>
            <a:off x="6320190" y="2424698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1104B60-7B2E-42CF-9897-E1B88C21E75B}"/>
              </a:ext>
            </a:extLst>
          </p:cNvPr>
          <p:cNvSpPr txBox="1"/>
          <p:nvPr/>
        </p:nvSpPr>
        <p:spPr>
          <a:xfrm>
            <a:off x="6320190" y="396978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A79ED9F-F72C-441A-9E82-10F93538E283}"/>
              </a:ext>
            </a:extLst>
          </p:cNvPr>
          <p:cNvSpPr txBox="1"/>
          <p:nvPr/>
        </p:nvSpPr>
        <p:spPr>
          <a:xfrm>
            <a:off x="6320189" y="5514864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BEF4CBA-14EF-41F8-92E1-50EB3A9595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5" y="1997476"/>
            <a:ext cx="1431524" cy="1431524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9356341-BD00-4F27-91D5-487EF377D85F}"/>
              </a:ext>
            </a:extLst>
          </p:cNvPr>
          <p:cNvSpPr txBox="1"/>
          <p:nvPr/>
        </p:nvSpPr>
        <p:spPr>
          <a:xfrm>
            <a:off x="3372282" y="4012100"/>
            <a:ext cx="827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9F09FD7-4F6D-4AAA-82F0-5682C55DD163}"/>
              </a:ext>
            </a:extLst>
          </p:cNvPr>
          <p:cNvSpPr txBox="1"/>
          <p:nvPr/>
        </p:nvSpPr>
        <p:spPr>
          <a:xfrm>
            <a:off x="3763815" y="6014547"/>
            <a:ext cx="532978" cy="222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53D37F3-A43B-4052-BD49-1CCA5EC6054B}"/>
              </a:ext>
            </a:extLst>
          </p:cNvPr>
          <p:cNvSpPr txBox="1"/>
          <p:nvPr/>
        </p:nvSpPr>
        <p:spPr>
          <a:xfrm>
            <a:off x="3433948" y="5591395"/>
            <a:ext cx="579716" cy="24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427388F-9F6F-488E-8E33-32C0F811E803}"/>
              </a:ext>
            </a:extLst>
          </p:cNvPr>
          <p:cNvSpPr txBox="1"/>
          <p:nvPr/>
        </p:nvSpPr>
        <p:spPr>
          <a:xfrm>
            <a:off x="4275998" y="6005670"/>
            <a:ext cx="395695" cy="21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4716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344992F-C09C-43D2-B6E9-A49122A5C1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6351" y="5084883"/>
            <a:ext cx="1431526" cy="143152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5D063440-97E3-4A26-9437-46F3ED6737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7" y="3533915"/>
            <a:ext cx="1431525" cy="143152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C8385F1-8655-4ECE-9691-A601302FCC81}"/>
              </a:ext>
            </a:extLst>
          </p:cNvPr>
          <p:cNvSpPr txBox="1"/>
          <p:nvPr/>
        </p:nvSpPr>
        <p:spPr>
          <a:xfrm>
            <a:off x="3406835" y="3566527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基本四角：白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B3103E9-7BE0-4B18-90D5-08C73773F4D1}"/>
              </a:ext>
            </a:extLst>
          </p:cNvPr>
          <p:cNvSpPr txBox="1"/>
          <p:nvPr/>
        </p:nvSpPr>
        <p:spPr>
          <a:xfrm>
            <a:off x="6320190" y="3818995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B5D4BB4-7D45-4DA1-9C45-5CF109ECFE3C}"/>
              </a:ext>
            </a:extLst>
          </p:cNvPr>
          <p:cNvSpPr txBox="1"/>
          <p:nvPr/>
        </p:nvSpPr>
        <p:spPr>
          <a:xfrm>
            <a:off x="3653219" y="4154852"/>
            <a:ext cx="969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CE1F356-5AEA-4F5E-AE1E-F56F0A703E44}"/>
              </a:ext>
            </a:extLst>
          </p:cNvPr>
          <p:cNvSpPr txBox="1"/>
          <p:nvPr/>
        </p:nvSpPr>
        <p:spPr>
          <a:xfrm>
            <a:off x="4659487" y="4146084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D2ABB6F7-F082-4EC0-B77F-1FBC1A9E34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356" y="1997476"/>
            <a:ext cx="1431524" cy="14315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0ED2FA-5F6E-43DB-8958-EF2BE9E63EDE}"/>
              </a:ext>
            </a:extLst>
          </p:cNvPr>
          <p:cNvSpPr txBox="1"/>
          <p:nvPr/>
        </p:nvSpPr>
        <p:spPr>
          <a:xfrm>
            <a:off x="3406836" y="2424698"/>
            <a:ext cx="15572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1BB56-08F4-40F7-9454-759F2C3E92F9}"/>
              </a:ext>
            </a:extLst>
          </p:cNvPr>
          <p:cNvSpPr txBox="1"/>
          <p:nvPr/>
        </p:nvSpPr>
        <p:spPr>
          <a:xfrm>
            <a:off x="6320189" y="242469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B63AC173-5AF3-4BA4-99E2-C8A2C513724C}"/>
              </a:ext>
            </a:extLst>
          </p:cNvPr>
          <p:cNvSpPr txBox="1"/>
          <p:nvPr/>
        </p:nvSpPr>
        <p:spPr>
          <a:xfrm>
            <a:off x="3406835" y="5120254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388C2EE-8A20-40C0-9FDF-4CEFB29A67F0}"/>
              </a:ext>
            </a:extLst>
          </p:cNvPr>
          <p:cNvSpPr txBox="1"/>
          <p:nvPr/>
        </p:nvSpPr>
        <p:spPr>
          <a:xfrm>
            <a:off x="6320190" y="5372722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173D929-80EF-4E5C-B56A-EC43F1E0AE69}"/>
              </a:ext>
            </a:extLst>
          </p:cNvPr>
          <p:cNvSpPr txBox="1"/>
          <p:nvPr/>
        </p:nvSpPr>
        <p:spPr>
          <a:xfrm>
            <a:off x="4605318" y="5697016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5200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4026DF22-6FE1-431A-8842-B081B2FF3AA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32875" y="1998022"/>
            <a:ext cx="1423644" cy="1423644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34BAEF0-4F18-431A-A2C1-8C3B0F3CFE05}"/>
              </a:ext>
            </a:extLst>
          </p:cNvPr>
          <p:cNvSpPr txBox="1"/>
          <p:nvPr/>
        </p:nvSpPr>
        <p:spPr>
          <a:xfrm>
            <a:off x="3406834" y="2046393"/>
            <a:ext cx="2384365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：青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A44245C-BB21-43A1-B02C-677F122D5474}"/>
              </a:ext>
            </a:extLst>
          </p:cNvPr>
          <p:cNvSpPr txBox="1"/>
          <p:nvPr/>
        </p:nvSpPr>
        <p:spPr>
          <a:xfrm>
            <a:off x="6320190" y="229886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D749798-F80C-4E8E-9B2C-C7FBDF674415}"/>
              </a:ext>
            </a:extLst>
          </p:cNvPr>
          <p:cNvSpPr txBox="1"/>
          <p:nvPr/>
        </p:nvSpPr>
        <p:spPr>
          <a:xfrm>
            <a:off x="4610059" y="2625950"/>
            <a:ext cx="48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A703D81A-BB2A-4954-8521-823642E4A5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32875" y="3517248"/>
            <a:ext cx="1423644" cy="1423644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D07B0153-740E-4069-AEAF-676657323D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4" y="5053140"/>
            <a:ext cx="1431525" cy="1431525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726D62-7379-4577-A0EC-9EC2C38361F0}"/>
              </a:ext>
            </a:extLst>
          </p:cNvPr>
          <p:cNvSpPr txBox="1"/>
          <p:nvPr/>
        </p:nvSpPr>
        <p:spPr>
          <a:xfrm>
            <a:off x="3406835" y="3565619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698EC96-B922-41A9-9018-557340923637}"/>
              </a:ext>
            </a:extLst>
          </p:cNvPr>
          <p:cNvSpPr txBox="1"/>
          <p:nvPr/>
        </p:nvSpPr>
        <p:spPr>
          <a:xfrm>
            <a:off x="6320190" y="3818087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13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95CF4DA-E792-4DB5-879B-8E4801855853}"/>
              </a:ext>
            </a:extLst>
          </p:cNvPr>
          <p:cNvSpPr txBox="1"/>
          <p:nvPr/>
        </p:nvSpPr>
        <p:spPr>
          <a:xfrm>
            <a:off x="4610059" y="4145176"/>
            <a:ext cx="6415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0DF9BA2-6526-452A-81EC-DAAF8212B101}"/>
              </a:ext>
            </a:extLst>
          </p:cNvPr>
          <p:cNvSpPr txBox="1"/>
          <p:nvPr/>
        </p:nvSpPr>
        <p:spPr>
          <a:xfrm>
            <a:off x="3406835" y="5085753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ハーフ</a:t>
            </a:r>
            <a:r>
              <a:rPr kumimoji="1" lang="en-US" altLang="ja-JP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：水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BDE67E1-5F3E-4861-8599-B4D0D7A3BC72}"/>
              </a:ext>
            </a:extLst>
          </p:cNvPr>
          <p:cNvSpPr txBox="1"/>
          <p:nvPr/>
        </p:nvSpPr>
        <p:spPr>
          <a:xfrm>
            <a:off x="6320190" y="5338221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ADE2DF1-A859-4A1B-82A7-E85BC4734E71}"/>
              </a:ext>
            </a:extLst>
          </p:cNvPr>
          <p:cNvSpPr txBox="1"/>
          <p:nvPr/>
        </p:nvSpPr>
        <p:spPr>
          <a:xfrm>
            <a:off x="4605340" y="5674076"/>
            <a:ext cx="494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781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E2F7F19-5BCD-4233-B1BB-CD193B0A332A}"/>
              </a:ext>
            </a:extLst>
          </p:cNvPr>
          <p:cNvSpPr txBox="1"/>
          <p:nvPr/>
        </p:nvSpPr>
        <p:spPr>
          <a:xfrm>
            <a:off x="1316547" y="1193278"/>
            <a:ext cx="4187608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パーツの名前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3205E-6B11-455B-B6FC-0BB617E35FEF}"/>
              </a:ext>
            </a:extLst>
          </p:cNvPr>
          <p:cNvSpPr txBox="1"/>
          <p:nvPr/>
        </p:nvSpPr>
        <p:spPr>
          <a:xfrm>
            <a:off x="5637320" y="1193278"/>
            <a:ext cx="2074724" cy="57708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必要な数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F31C4AA-682D-4F84-9373-BDF4C5F506E7}"/>
              </a:ext>
            </a:extLst>
          </p:cNvPr>
          <p:cNvSpPr txBox="1"/>
          <p:nvPr/>
        </p:nvSpPr>
        <p:spPr>
          <a:xfrm>
            <a:off x="3579116" y="1266605"/>
            <a:ext cx="5797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3D8060C-3902-4FE2-907A-9C9E02A80BCB}"/>
              </a:ext>
            </a:extLst>
          </p:cNvPr>
          <p:cNvSpPr txBox="1"/>
          <p:nvPr/>
        </p:nvSpPr>
        <p:spPr>
          <a:xfrm>
            <a:off x="6096030" y="1278032"/>
            <a:ext cx="7397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928FA76-8E31-4376-9DEA-818979A07BB8}"/>
              </a:ext>
            </a:extLst>
          </p:cNvPr>
          <p:cNvSpPr txBox="1"/>
          <p:nvPr/>
        </p:nvSpPr>
        <p:spPr>
          <a:xfrm>
            <a:off x="6765326" y="1278032"/>
            <a:ext cx="508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BB48E8E8-7567-41A2-B89B-F8C95BFF99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3" y="1990684"/>
            <a:ext cx="1431525" cy="1431525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CCAB6A5-5116-4A61-843D-60055DDFD4D1}"/>
              </a:ext>
            </a:extLst>
          </p:cNvPr>
          <p:cNvSpPr txBox="1"/>
          <p:nvPr/>
        </p:nvSpPr>
        <p:spPr>
          <a:xfrm>
            <a:off x="3406834" y="2023297"/>
            <a:ext cx="2097320" cy="1073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endParaRPr kumimoji="1" lang="en-US" altLang="ja-JP" sz="17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7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三角：白</a:t>
            </a:r>
            <a:endParaRPr kumimoji="1" lang="ja-JP" altLang="en-US" sz="17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EA7F0F0-31F0-4750-A461-053E083EB26F}"/>
              </a:ext>
            </a:extLst>
          </p:cNvPr>
          <p:cNvSpPr txBox="1"/>
          <p:nvPr/>
        </p:nvSpPr>
        <p:spPr>
          <a:xfrm>
            <a:off x="6320189" y="2275765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A41218C-1DAA-4A2F-9756-D441CA837804}"/>
              </a:ext>
            </a:extLst>
          </p:cNvPr>
          <p:cNvSpPr txBox="1"/>
          <p:nvPr/>
        </p:nvSpPr>
        <p:spPr>
          <a:xfrm>
            <a:off x="3621929" y="2591030"/>
            <a:ext cx="6748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D9C334F-0F3D-464C-B484-2908E0D77493}"/>
              </a:ext>
            </a:extLst>
          </p:cNvPr>
          <p:cNvSpPr txBox="1"/>
          <p:nvPr/>
        </p:nvSpPr>
        <p:spPr>
          <a:xfrm>
            <a:off x="4208450" y="2601530"/>
            <a:ext cx="494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0D9E16A6-7930-4B7F-83CB-5B7EF97229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24994" y="3536043"/>
            <a:ext cx="1431524" cy="1431524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A4638AA-B2E6-4EA3-89C7-BCD1D59ED06D}"/>
              </a:ext>
            </a:extLst>
          </p:cNvPr>
          <p:cNvSpPr txBox="1"/>
          <p:nvPr/>
        </p:nvSpPr>
        <p:spPr>
          <a:xfrm>
            <a:off x="6328829" y="3963265"/>
            <a:ext cx="5511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C3D5B76-FD93-4379-99AA-1E0A02BB4219}"/>
              </a:ext>
            </a:extLst>
          </p:cNvPr>
          <p:cNvSpPr txBox="1"/>
          <p:nvPr/>
        </p:nvSpPr>
        <p:spPr>
          <a:xfrm>
            <a:off x="3415474" y="3963265"/>
            <a:ext cx="236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</a:t>
            </a:r>
            <a:endParaRPr kumimoji="1"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9122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準備するパーツ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3"/>
            <a:ext cx="763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7A72B21-AA82-4F50-A85D-9F661BF0F4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151" y="1193278"/>
            <a:ext cx="7765697" cy="53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46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胴体の組み立て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2C18364-BC69-4A54-A517-5DB9C54057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4355" y="2191357"/>
            <a:ext cx="3544710" cy="354471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F87FF09-2CA5-4027-B7EE-0182EBE956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094937" y="2172426"/>
            <a:ext cx="3544710" cy="3544710"/>
          </a:xfrm>
          <a:prstGeom prst="rect">
            <a:avLst/>
          </a:prstGeom>
        </p:spPr>
      </p:pic>
      <p:sp>
        <p:nvSpPr>
          <p:cNvPr id="15" name="矢印: 右 14">
            <a:extLst>
              <a:ext uri="{FF2B5EF4-FFF2-40B4-BE49-F238E27FC236}">
                <a16:creationId xmlns:a16="http://schemas.microsoft.com/office/drawing/2014/main" id="{CA181642-80CA-43B1-A15C-2633087FFBBC}"/>
              </a:ext>
            </a:extLst>
          </p:cNvPr>
          <p:cNvSpPr/>
          <p:nvPr/>
        </p:nvSpPr>
        <p:spPr>
          <a:xfrm>
            <a:off x="4222238" y="352325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E9F6E48-A066-4BEC-8C25-6798647CBFD5}"/>
              </a:ext>
            </a:extLst>
          </p:cNvPr>
          <p:cNvSpPr txBox="1"/>
          <p:nvPr/>
        </p:nvSpPr>
        <p:spPr>
          <a:xfrm>
            <a:off x="504355" y="1121931"/>
            <a:ext cx="49287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メインユニットの保護キャップを外します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0C522B2-1C57-4F06-BADA-17AE172CB1A2}"/>
              </a:ext>
            </a:extLst>
          </p:cNvPr>
          <p:cNvSpPr txBox="1"/>
          <p:nvPr/>
        </p:nvSpPr>
        <p:spPr>
          <a:xfrm>
            <a:off x="2366200" y="1194161"/>
            <a:ext cx="530386" cy="24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ほご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5F6C355C-6B54-46C0-844D-2D9CFA41210D}"/>
              </a:ext>
            </a:extLst>
          </p:cNvPr>
          <p:cNvCxnSpPr>
            <a:cxnSpLocks/>
          </p:cNvCxnSpPr>
          <p:nvPr/>
        </p:nvCxnSpPr>
        <p:spPr>
          <a:xfrm flipH="1" flipV="1">
            <a:off x="2920754" y="2981719"/>
            <a:ext cx="385936" cy="543757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7BF2FA89-B3B7-4356-81D7-A0E801C3E892}"/>
              </a:ext>
            </a:extLst>
          </p:cNvPr>
          <p:cNvCxnSpPr>
            <a:cxnSpLocks/>
          </p:cNvCxnSpPr>
          <p:nvPr/>
        </p:nvCxnSpPr>
        <p:spPr>
          <a:xfrm>
            <a:off x="3361951" y="3608604"/>
            <a:ext cx="310718" cy="443883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AB52A46-0189-4A7A-9D0C-475EC9962C83}"/>
              </a:ext>
            </a:extLst>
          </p:cNvPr>
          <p:cNvSpPr txBox="1"/>
          <p:nvPr/>
        </p:nvSpPr>
        <p:spPr>
          <a:xfrm>
            <a:off x="3884887" y="1179054"/>
            <a:ext cx="530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どうたい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4030680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胴体の組み立て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どうたい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AE36317-5439-4BFB-B024-26C26B233864}"/>
              </a:ext>
            </a:extLst>
          </p:cNvPr>
          <p:cNvSpPr txBox="1"/>
          <p:nvPr/>
        </p:nvSpPr>
        <p:spPr>
          <a:xfrm>
            <a:off x="504355" y="1214696"/>
            <a:ext cx="49287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拡張ユニットに挿し込みます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0D047E0-F004-4A95-B016-F787C5CB70B7}"/>
              </a:ext>
            </a:extLst>
          </p:cNvPr>
          <p:cNvSpPr txBox="1"/>
          <p:nvPr/>
        </p:nvSpPr>
        <p:spPr>
          <a:xfrm>
            <a:off x="401770" y="1257015"/>
            <a:ext cx="841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6CE78699-099A-4387-A23C-B4687F3770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96075" y="2024582"/>
            <a:ext cx="2785966" cy="2785966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70D9AA2-839B-4F08-900A-234CEC476C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78301" y="2024582"/>
            <a:ext cx="2785966" cy="2785966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76A4FC66-7399-4082-BCD7-43CE6AE768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60527" y="2024582"/>
            <a:ext cx="2785966" cy="2785966"/>
          </a:xfrm>
          <a:prstGeom prst="rect">
            <a:avLst/>
          </a:prstGeom>
        </p:spPr>
      </p:pic>
      <p:sp>
        <p:nvSpPr>
          <p:cNvPr id="33" name="矢印: 右 32">
            <a:extLst>
              <a:ext uri="{FF2B5EF4-FFF2-40B4-BE49-F238E27FC236}">
                <a16:creationId xmlns:a16="http://schemas.microsoft.com/office/drawing/2014/main" id="{1BE5974D-1E17-4B5D-B38C-088EB0DB2999}"/>
              </a:ext>
            </a:extLst>
          </p:cNvPr>
          <p:cNvSpPr/>
          <p:nvPr/>
        </p:nvSpPr>
        <p:spPr>
          <a:xfrm>
            <a:off x="2673316" y="310984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矢印: 右 33">
            <a:extLst>
              <a:ext uri="{FF2B5EF4-FFF2-40B4-BE49-F238E27FC236}">
                <a16:creationId xmlns:a16="http://schemas.microsoft.com/office/drawing/2014/main" id="{06376F71-FEF2-487D-BF0B-DBF878FA3A26}"/>
              </a:ext>
            </a:extLst>
          </p:cNvPr>
          <p:cNvSpPr/>
          <p:nvPr/>
        </p:nvSpPr>
        <p:spPr>
          <a:xfrm>
            <a:off x="5693306" y="310984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A9250AE0-0202-4E99-A6E5-6D09E0E5770C}"/>
              </a:ext>
            </a:extLst>
          </p:cNvPr>
          <p:cNvCxnSpPr>
            <a:cxnSpLocks/>
          </p:cNvCxnSpPr>
          <p:nvPr/>
        </p:nvCxnSpPr>
        <p:spPr>
          <a:xfrm>
            <a:off x="2408123" y="2729217"/>
            <a:ext cx="0" cy="7612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8A06D237-84CA-4F53-AF60-A6A287B847CC}"/>
              </a:ext>
            </a:extLst>
          </p:cNvPr>
          <p:cNvCxnSpPr>
            <a:cxnSpLocks/>
          </p:cNvCxnSpPr>
          <p:nvPr/>
        </p:nvCxnSpPr>
        <p:spPr>
          <a:xfrm>
            <a:off x="5450889" y="2943761"/>
            <a:ext cx="0" cy="761259"/>
          </a:xfrm>
          <a:prstGeom prst="straightConnector1">
            <a:avLst/>
          </a:prstGeom>
          <a:ln w="38100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EDA8798-3277-49B0-8C0F-7BA6ACBE6967}"/>
              </a:ext>
            </a:extLst>
          </p:cNvPr>
          <p:cNvSpPr txBox="1"/>
          <p:nvPr/>
        </p:nvSpPr>
        <p:spPr>
          <a:xfrm>
            <a:off x="2102982" y="127088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38E7707-D921-48D3-8E1E-714C44FF9988}"/>
              </a:ext>
            </a:extLst>
          </p:cNvPr>
          <p:cNvSpPr txBox="1"/>
          <p:nvPr/>
        </p:nvSpPr>
        <p:spPr>
          <a:xfrm>
            <a:off x="2546009" y="1255685"/>
            <a:ext cx="4182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吹き出し: 角を丸めた四角形 38">
            <a:extLst>
              <a:ext uri="{FF2B5EF4-FFF2-40B4-BE49-F238E27FC236}">
                <a16:creationId xmlns:a16="http://schemas.microsoft.com/office/drawing/2014/main" id="{79C547D4-2B6F-49A3-9AD6-61AD307A8A41}"/>
              </a:ext>
            </a:extLst>
          </p:cNvPr>
          <p:cNvSpPr/>
          <p:nvPr/>
        </p:nvSpPr>
        <p:spPr>
          <a:xfrm>
            <a:off x="2102982" y="5191464"/>
            <a:ext cx="3987100" cy="1212849"/>
          </a:xfrm>
          <a:prstGeom prst="wedgeRoundRectCallout">
            <a:avLst>
              <a:gd name="adj1" fmla="val 54544"/>
              <a:gd name="adj2" fmla="val -1404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A091561A-E9CB-4BC7-843B-3FDF5AE47E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488" y="5161636"/>
            <a:ext cx="1064481" cy="1696364"/>
          </a:xfrm>
          <a:prstGeom prst="rect">
            <a:avLst/>
          </a:prstGeom>
        </p:spPr>
      </p:pic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74EB627A-AD3B-4315-87C4-CE688E9AE6E9}"/>
              </a:ext>
            </a:extLst>
          </p:cNvPr>
          <p:cNvGrpSpPr/>
          <p:nvPr/>
        </p:nvGrpSpPr>
        <p:grpSpPr>
          <a:xfrm>
            <a:off x="2210424" y="5279792"/>
            <a:ext cx="3950103" cy="1015663"/>
            <a:chOff x="1074659" y="5295285"/>
            <a:chExt cx="3950103" cy="1015663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43DAB983-EF53-49A0-B6ED-7459919DD2F6}"/>
                </a:ext>
              </a:extLst>
            </p:cNvPr>
            <p:cNvSpPr txBox="1"/>
            <p:nvPr/>
          </p:nvSpPr>
          <p:spPr>
            <a:xfrm>
              <a:off x="1116084" y="5295285"/>
              <a:ext cx="39086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挿し込むときは少し強い力が必要だよ。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端子を傷つけないように注意しよう！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46087192-4E88-474D-B068-95C111BFC8E7}"/>
                </a:ext>
              </a:extLst>
            </p:cNvPr>
            <p:cNvSpPr txBox="1"/>
            <p:nvPr/>
          </p:nvSpPr>
          <p:spPr>
            <a:xfrm>
              <a:off x="3272346" y="5357493"/>
              <a:ext cx="5533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ちから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EC2C3B4-694D-4901-A635-47282ED4DF50}"/>
                </a:ext>
              </a:extLst>
            </p:cNvPr>
            <p:cNvSpPr txBox="1"/>
            <p:nvPr/>
          </p:nvSpPr>
          <p:spPr>
            <a:xfrm>
              <a:off x="1179395" y="5357493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2A5DAFF-B2B2-45C6-BEB9-D6B0BED99BC5}"/>
                </a:ext>
              </a:extLst>
            </p:cNvPr>
            <p:cNvSpPr txBox="1"/>
            <p:nvPr/>
          </p:nvSpPr>
          <p:spPr>
            <a:xfrm>
              <a:off x="2521259" y="535749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8FC9B0FE-823F-4EA2-A78D-4451C60E86F9}"/>
                </a:ext>
              </a:extLst>
            </p:cNvPr>
            <p:cNvSpPr txBox="1"/>
            <p:nvPr/>
          </p:nvSpPr>
          <p:spPr>
            <a:xfrm>
              <a:off x="1564174" y="5357493"/>
              <a:ext cx="2676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9027184-AA55-4FBC-9268-DA88FE4ACE90}"/>
                </a:ext>
              </a:extLst>
            </p:cNvPr>
            <p:cNvSpPr txBox="1"/>
            <p:nvPr/>
          </p:nvSpPr>
          <p:spPr>
            <a:xfrm>
              <a:off x="2920669" y="535749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つよ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9373BDB-09CC-4E4E-A876-C9C7FAF6A6B2}"/>
                </a:ext>
              </a:extLst>
            </p:cNvPr>
            <p:cNvSpPr txBox="1"/>
            <p:nvPr/>
          </p:nvSpPr>
          <p:spPr>
            <a:xfrm>
              <a:off x="3726711" y="535749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5D1DD71-D5E9-4C6F-B17B-53595B746ABC}"/>
                </a:ext>
              </a:extLst>
            </p:cNvPr>
            <p:cNvSpPr txBox="1"/>
            <p:nvPr/>
          </p:nvSpPr>
          <p:spPr>
            <a:xfrm>
              <a:off x="1074659" y="582816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たんし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31D5E6B-0D80-4B43-ADEF-9977BC82C3E9}"/>
                </a:ext>
              </a:extLst>
            </p:cNvPr>
            <p:cNvSpPr txBox="1"/>
            <p:nvPr/>
          </p:nvSpPr>
          <p:spPr>
            <a:xfrm>
              <a:off x="1730401" y="5828163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きず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EA68322-98BA-4859-B196-F57DCF5C23B4}"/>
                </a:ext>
              </a:extLst>
            </p:cNvPr>
            <p:cNvSpPr txBox="1"/>
            <p:nvPr/>
          </p:nvSpPr>
          <p:spPr>
            <a:xfrm>
              <a:off x="3272346" y="5828163"/>
              <a:ext cx="6565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5856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胴体の組み立て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329798" y="3614469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拡張ユニットを裏返して、ステーを挿し込みます。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4034795" y="126698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E4538BB-201A-41A3-8ED8-5B4A0C170273}"/>
              </a:ext>
            </a:extLst>
          </p:cNvPr>
          <p:cNvSpPr txBox="1"/>
          <p:nvPr/>
        </p:nvSpPr>
        <p:spPr>
          <a:xfrm>
            <a:off x="335952" y="1275862"/>
            <a:ext cx="8181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4480202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CC3A172-1755-41FE-94BD-2F2EFC39D72E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どうたい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570DB97-3289-49F8-A64A-5C65E592BFD9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64B4C23-1748-4D64-99B8-A8DDD6FFC9F2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5AE69C7-8314-4298-97C8-E7C26E73E5CD}"/>
              </a:ext>
            </a:extLst>
          </p:cNvPr>
          <p:cNvSpPr txBox="1"/>
          <p:nvPr/>
        </p:nvSpPr>
        <p:spPr>
          <a:xfrm>
            <a:off x="1919109" y="1266984"/>
            <a:ext cx="8181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うらがえ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E9535789-1FC9-405F-931E-F27558D0ED53}"/>
              </a:ext>
            </a:extLst>
          </p:cNvPr>
          <p:cNvGrpSpPr/>
          <p:nvPr/>
        </p:nvGrpSpPr>
        <p:grpSpPr>
          <a:xfrm>
            <a:off x="2289394" y="5539849"/>
            <a:ext cx="2282606" cy="442429"/>
            <a:chOff x="682536" y="6294740"/>
            <a:chExt cx="2282606" cy="442429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DCA11FB-2344-4323-B910-F5C530CCFF62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46B2A6E2-5AD9-40D4-BAFC-E7B655EE2456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7498CE5-57A1-43A0-A35F-3798ADED84CD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D2DC5F7-78E4-41F2-9712-7FC083BB7067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52" name="楕円 51">
            <a:extLst>
              <a:ext uri="{FF2B5EF4-FFF2-40B4-BE49-F238E27FC236}">
                <a16:creationId xmlns:a16="http://schemas.microsoft.com/office/drawing/2014/main" id="{2F3AAEDB-59A9-4548-90C8-6B9B099F341E}"/>
              </a:ext>
            </a:extLst>
          </p:cNvPr>
          <p:cNvSpPr/>
          <p:nvPr/>
        </p:nvSpPr>
        <p:spPr>
          <a:xfrm rot="16200000">
            <a:off x="409096" y="2373573"/>
            <a:ext cx="653397" cy="662466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3" name="楕円 52">
            <a:extLst>
              <a:ext uri="{FF2B5EF4-FFF2-40B4-BE49-F238E27FC236}">
                <a16:creationId xmlns:a16="http://schemas.microsoft.com/office/drawing/2014/main" id="{0D495141-6E16-4502-87C5-F4656FA4E22F}"/>
              </a:ext>
            </a:extLst>
          </p:cNvPr>
          <p:cNvSpPr/>
          <p:nvPr/>
        </p:nvSpPr>
        <p:spPr>
          <a:xfrm rot="16200000">
            <a:off x="3626114" y="2328785"/>
            <a:ext cx="653397" cy="662466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154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胴体の組み立て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329798" y="3614469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基本四角：白のブロックを組み合わせて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つのパーツを作ります。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3129269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E4538BB-201A-41A3-8ED8-5B4A0C170273}"/>
              </a:ext>
            </a:extLst>
          </p:cNvPr>
          <p:cNvSpPr txBox="1"/>
          <p:nvPr/>
        </p:nvSpPr>
        <p:spPr>
          <a:xfrm>
            <a:off x="457829" y="1287016"/>
            <a:ext cx="9841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3574676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CC3A172-1755-41FE-94BD-2F2EFC39D72E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どうたい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570DB97-3289-49F8-A64A-5C65E592BFD9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64B4C23-1748-4D64-99B8-A8DDD6FFC9F2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339A188-0C72-4326-AB29-35F745DE4C50}"/>
              </a:ext>
            </a:extLst>
          </p:cNvPr>
          <p:cNvSpPr txBox="1"/>
          <p:nvPr/>
        </p:nvSpPr>
        <p:spPr>
          <a:xfrm>
            <a:off x="1530298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502E51D-8153-4A2F-9931-4B0665011DFE}"/>
              </a:ext>
            </a:extLst>
          </p:cNvPr>
          <p:cNvSpPr txBox="1"/>
          <p:nvPr/>
        </p:nvSpPr>
        <p:spPr>
          <a:xfrm>
            <a:off x="5988368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7D5DEEEA-3CC8-4B42-A65F-672FEFE452D9}"/>
              </a:ext>
            </a:extLst>
          </p:cNvPr>
          <p:cNvCxnSpPr>
            <a:cxnSpLocks/>
          </p:cNvCxnSpPr>
          <p:nvPr/>
        </p:nvCxnSpPr>
        <p:spPr>
          <a:xfrm flipH="1">
            <a:off x="2056999" y="3800204"/>
            <a:ext cx="68056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779596F4-5FFC-4443-A0A9-0AE1CDCD57A9}"/>
              </a:ext>
            </a:extLst>
          </p:cNvPr>
          <p:cNvCxnSpPr>
            <a:cxnSpLocks/>
          </p:cNvCxnSpPr>
          <p:nvPr/>
        </p:nvCxnSpPr>
        <p:spPr>
          <a:xfrm flipH="1">
            <a:off x="2056999" y="5612728"/>
            <a:ext cx="680568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59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胴体の組み立て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329798" y="3614469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つのパーツをステーに挿し込みます。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2809672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3255079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CC3A172-1755-41FE-94BD-2F2EFC39D72E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どうたい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570DB97-3289-49F8-A64A-5C65E592BFD9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64B4C23-1748-4D64-99B8-A8DDD6FFC9F2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1" name="円弧 20">
            <a:extLst>
              <a:ext uri="{FF2B5EF4-FFF2-40B4-BE49-F238E27FC236}">
                <a16:creationId xmlns:a16="http://schemas.microsoft.com/office/drawing/2014/main" id="{CF69F03C-E634-4735-A999-5F44B14244E7}"/>
              </a:ext>
            </a:extLst>
          </p:cNvPr>
          <p:cNvSpPr/>
          <p:nvPr/>
        </p:nvSpPr>
        <p:spPr>
          <a:xfrm rot="3109788">
            <a:off x="774869" y="2869308"/>
            <a:ext cx="900000" cy="900000"/>
          </a:xfrm>
          <a:prstGeom prst="arc">
            <a:avLst>
              <a:gd name="adj1" fmla="val 10664872"/>
              <a:gd name="adj2" fmla="val 17332013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円弧 21">
            <a:extLst>
              <a:ext uri="{FF2B5EF4-FFF2-40B4-BE49-F238E27FC236}">
                <a16:creationId xmlns:a16="http://schemas.microsoft.com/office/drawing/2014/main" id="{EF7BD2EB-D2AF-42E9-AB28-F77A96C7E579}"/>
              </a:ext>
            </a:extLst>
          </p:cNvPr>
          <p:cNvSpPr/>
          <p:nvPr/>
        </p:nvSpPr>
        <p:spPr>
          <a:xfrm rot="18490212" flipH="1">
            <a:off x="2979567" y="3164469"/>
            <a:ext cx="900000" cy="900000"/>
          </a:xfrm>
          <a:prstGeom prst="arc">
            <a:avLst>
              <a:gd name="adj1" fmla="val 10664872"/>
              <a:gd name="adj2" fmla="val 17332013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2847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胴体の組み立て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329798" y="3614469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電池ボックスを取り付けます。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1992925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2438332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CC3A172-1755-41FE-94BD-2F2EFC39D72E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どうたい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570DB97-3289-49F8-A64A-5C65E592BFD9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64B4C23-1748-4D64-99B8-A8DDD6FFC9F2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1" name="円弧 20">
            <a:extLst>
              <a:ext uri="{FF2B5EF4-FFF2-40B4-BE49-F238E27FC236}">
                <a16:creationId xmlns:a16="http://schemas.microsoft.com/office/drawing/2014/main" id="{CF69F03C-E634-4735-A999-5F44B14244E7}"/>
              </a:ext>
            </a:extLst>
          </p:cNvPr>
          <p:cNvSpPr/>
          <p:nvPr/>
        </p:nvSpPr>
        <p:spPr>
          <a:xfrm rot="5400000" flipH="1" flipV="1">
            <a:off x="1245556" y="1720574"/>
            <a:ext cx="2530380" cy="3157180"/>
          </a:xfrm>
          <a:prstGeom prst="arc">
            <a:avLst>
              <a:gd name="adj1" fmla="val 5981234"/>
              <a:gd name="adj2" fmla="val 15845902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2" name="円弧 21">
            <a:extLst>
              <a:ext uri="{FF2B5EF4-FFF2-40B4-BE49-F238E27FC236}">
                <a16:creationId xmlns:a16="http://schemas.microsoft.com/office/drawing/2014/main" id="{EF7BD2EB-D2AF-42E9-AB28-F77A96C7E579}"/>
              </a:ext>
            </a:extLst>
          </p:cNvPr>
          <p:cNvSpPr/>
          <p:nvPr/>
        </p:nvSpPr>
        <p:spPr>
          <a:xfrm flipH="1">
            <a:off x="2343704" y="2791608"/>
            <a:ext cx="736845" cy="900000"/>
          </a:xfrm>
          <a:prstGeom prst="arc">
            <a:avLst>
              <a:gd name="adj1" fmla="val 11333197"/>
              <a:gd name="adj2" fmla="val 20991897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3F3A9E9-0519-42BA-9B5F-E28864455EDA}"/>
              </a:ext>
            </a:extLst>
          </p:cNvPr>
          <p:cNvSpPr txBox="1"/>
          <p:nvPr/>
        </p:nvSpPr>
        <p:spPr>
          <a:xfrm>
            <a:off x="412195" y="1294470"/>
            <a:ext cx="6087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5531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① 胴体の組み立て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329798" y="3614469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：薄水のブロックをステーに挿し込みます。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4212347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4657754" y="1287016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CC3A172-1755-41FE-94BD-2F2EFC39D72E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どうたい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570DB97-3289-49F8-A64A-5C65E592BFD9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64B4C23-1748-4D64-99B8-A8DDD6FFC9F2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3F3A9E9-0519-42BA-9B5F-E28864455EDA}"/>
              </a:ext>
            </a:extLst>
          </p:cNvPr>
          <p:cNvSpPr txBox="1"/>
          <p:nvPr/>
        </p:nvSpPr>
        <p:spPr>
          <a:xfrm>
            <a:off x="1452013" y="1287016"/>
            <a:ext cx="6963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9A10A60D-16C2-40BC-B691-12E5527CA356}"/>
              </a:ext>
            </a:extLst>
          </p:cNvPr>
          <p:cNvCxnSpPr>
            <a:cxnSpLocks/>
          </p:cNvCxnSpPr>
          <p:nvPr/>
        </p:nvCxnSpPr>
        <p:spPr>
          <a:xfrm flipH="1" flipV="1">
            <a:off x="1489879" y="4087156"/>
            <a:ext cx="418820" cy="1208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172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006474-DC29-4A1D-8A69-3C7A0DD8EAB7}"/>
              </a:ext>
            </a:extLst>
          </p:cNvPr>
          <p:cNvSpPr txBox="1"/>
          <p:nvPr/>
        </p:nvSpPr>
        <p:spPr>
          <a:xfrm>
            <a:off x="3219049" y="389214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371846" y="386899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：薄水、ハーフ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：水のブロックを組み合わせます。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4831177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E4538BB-201A-41A3-8ED8-5B4A0C170273}"/>
              </a:ext>
            </a:extLst>
          </p:cNvPr>
          <p:cNvSpPr txBox="1"/>
          <p:nvPr/>
        </p:nvSpPr>
        <p:spPr>
          <a:xfrm>
            <a:off x="1443429" y="1275862"/>
            <a:ext cx="704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5276584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ACCD536-928B-421E-BEBC-5F2E7FF5E5C0}"/>
              </a:ext>
            </a:extLst>
          </p:cNvPr>
          <p:cNvSpPr txBox="1"/>
          <p:nvPr/>
        </p:nvSpPr>
        <p:spPr>
          <a:xfrm>
            <a:off x="3224226" y="1275862"/>
            <a:ext cx="488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E5A7C14-BDD8-4717-B7DC-46FEEA2003E6}"/>
              </a:ext>
            </a:extLst>
          </p:cNvPr>
          <p:cNvSpPr txBox="1"/>
          <p:nvPr/>
        </p:nvSpPr>
        <p:spPr>
          <a:xfrm>
            <a:off x="2628464" y="39078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5F4E7FC-9133-4AE3-AB69-BC36E16163E4}"/>
              </a:ext>
            </a:extLst>
          </p:cNvPr>
          <p:cNvGrpSpPr/>
          <p:nvPr/>
        </p:nvGrpSpPr>
        <p:grpSpPr>
          <a:xfrm>
            <a:off x="2289394" y="5539849"/>
            <a:ext cx="2282606" cy="442429"/>
            <a:chOff x="682536" y="6294740"/>
            <a:chExt cx="2282606" cy="442429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5DDE8E48-4919-4E2F-974C-B161D4F4A8E7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03441F9-CCD8-4088-9FBD-7BAE24374806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55B1647B-5476-4303-8425-58BF6382CDFC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DE74154-C95E-4BF8-B8E5-98F06BA0D388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50" name="楕円 49">
            <a:extLst>
              <a:ext uri="{FF2B5EF4-FFF2-40B4-BE49-F238E27FC236}">
                <a16:creationId xmlns:a16="http://schemas.microsoft.com/office/drawing/2014/main" id="{48DA2D51-7F83-488F-B097-E378A663E12D}"/>
              </a:ext>
            </a:extLst>
          </p:cNvPr>
          <p:cNvSpPr/>
          <p:nvPr/>
        </p:nvSpPr>
        <p:spPr>
          <a:xfrm rot="16200000">
            <a:off x="3551208" y="3213009"/>
            <a:ext cx="814982" cy="826294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5E9617BF-E40A-4735-B790-AE2B2E536DDD}"/>
              </a:ext>
            </a:extLst>
          </p:cNvPr>
          <p:cNvSpPr/>
          <p:nvPr/>
        </p:nvSpPr>
        <p:spPr>
          <a:xfrm rot="16200000">
            <a:off x="410217" y="3241860"/>
            <a:ext cx="814982" cy="826294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290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006474-DC29-4A1D-8A69-3C7A0DD8EAB7}"/>
              </a:ext>
            </a:extLst>
          </p:cNvPr>
          <p:cNvSpPr txBox="1"/>
          <p:nvPr/>
        </p:nvSpPr>
        <p:spPr>
          <a:xfrm>
            <a:off x="3219049" y="389214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362968" y="3429000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：薄水、ハーフ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：水のブロックを組み合わせます。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4831177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E4538BB-201A-41A3-8ED8-5B4A0C170273}"/>
              </a:ext>
            </a:extLst>
          </p:cNvPr>
          <p:cNvSpPr txBox="1"/>
          <p:nvPr/>
        </p:nvSpPr>
        <p:spPr>
          <a:xfrm>
            <a:off x="1443429" y="1275862"/>
            <a:ext cx="704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5276584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ACCD536-928B-421E-BEBC-5F2E7FF5E5C0}"/>
              </a:ext>
            </a:extLst>
          </p:cNvPr>
          <p:cNvSpPr txBox="1"/>
          <p:nvPr/>
        </p:nvSpPr>
        <p:spPr>
          <a:xfrm>
            <a:off x="3224226" y="1275862"/>
            <a:ext cx="488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E5A7C14-BDD8-4717-B7DC-46FEEA2003E6}"/>
              </a:ext>
            </a:extLst>
          </p:cNvPr>
          <p:cNvSpPr txBox="1"/>
          <p:nvPr/>
        </p:nvSpPr>
        <p:spPr>
          <a:xfrm>
            <a:off x="2628464" y="39078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D2B97760-AED8-4FB6-9C2A-D09A1CE47A9D}"/>
              </a:ext>
            </a:extLst>
          </p:cNvPr>
          <p:cNvCxnSpPr>
            <a:cxnSpLocks/>
          </p:cNvCxnSpPr>
          <p:nvPr/>
        </p:nvCxnSpPr>
        <p:spPr>
          <a:xfrm flipV="1">
            <a:off x="1597807" y="3314799"/>
            <a:ext cx="71195" cy="4315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EFBB573A-8795-4C35-BF9B-561D55341492}"/>
              </a:ext>
            </a:extLst>
          </p:cNvPr>
          <p:cNvCxnSpPr>
            <a:cxnSpLocks/>
          </p:cNvCxnSpPr>
          <p:nvPr/>
        </p:nvCxnSpPr>
        <p:spPr>
          <a:xfrm flipH="1" flipV="1">
            <a:off x="2787038" y="3314799"/>
            <a:ext cx="71022" cy="4315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5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006474-DC29-4A1D-8A69-3C7A0DD8EAB7}"/>
              </a:ext>
            </a:extLst>
          </p:cNvPr>
          <p:cNvSpPr txBox="1"/>
          <p:nvPr/>
        </p:nvSpPr>
        <p:spPr>
          <a:xfrm>
            <a:off x="3219049" y="389214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352270" y="358887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：薄水とサーボモーターを組み合わせます。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3979782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E4538BB-201A-41A3-8ED8-5B4A0C170273}"/>
              </a:ext>
            </a:extLst>
          </p:cNvPr>
          <p:cNvSpPr txBox="1"/>
          <p:nvPr/>
        </p:nvSpPr>
        <p:spPr>
          <a:xfrm>
            <a:off x="1443429" y="1275862"/>
            <a:ext cx="704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4425189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E5A7C14-BDD8-4717-B7DC-46FEEA2003E6}"/>
              </a:ext>
            </a:extLst>
          </p:cNvPr>
          <p:cNvSpPr txBox="1"/>
          <p:nvPr/>
        </p:nvSpPr>
        <p:spPr>
          <a:xfrm>
            <a:off x="2628464" y="39078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FA92572-C26F-4A71-9689-9AF626885AB0}"/>
              </a:ext>
            </a:extLst>
          </p:cNvPr>
          <p:cNvGrpSpPr/>
          <p:nvPr/>
        </p:nvGrpSpPr>
        <p:grpSpPr>
          <a:xfrm>
            <a:off x="416025" y="4523889"/>
            <a:ext cx="1806625" cy="916350"/>
            <a:chOff x="423250" y="5118865"/>
            <a:chExt cx="1806625" cy="916350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1626C52-D5EC-451F-9E0A-3F3C69D1C075}"/>
                </a:ext>
              </a:extLst>
            </p:cNvPr>
            <p:cNvSpPr txBox="1"/>
            <p:nvPr/>
          </p:nvSpPr>
          <p:spPr>
            <a:xfrm>
              <a:off x="423250" y="5118865"/>
              <a:ext cx="1806625" cy="9163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動力側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（自由に回転しない）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DE50982-9530-4B8C-9EE3-54CF579C4103}"/>
                </a:ext>
              </a:extLst>
            </p:cNvPr>
            <p:cNvSpPr txBox="1"/>
            <p:nvPr/>
          </p:nvSpPr>
          <p:spPr>
            <a:xfrm>
              <a:off x="520985" y="5601317"/>
              <a:ext cx="57404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じゆう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F0FBF5BF-6146-4B4B-AEF9-9012A8E96122}"/>
                </a:ext>
              </a:extLst>
            </p:cNvPr>
            <p:cNvSpPr txBox="1"/>
            <p:nvPr/>
          </p:nvSpPr>
          <p:spPr>
            <a:xfrm>
              <a:off x="984894" y="5592614"/>
              <a:ext cx="711150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B741FC9-DDB8-4851-A785-4765C05BAF00}"/>
                </a:ext>
              </a:extLst>
            </p:cNvPr>
            <p:cNvSpPr txBox="1"/>
            <p:nvPr/>
          </p:nvSpPr>
          <p:spPr>
            <a:xfrm>
              <a:off x="861283" y="5158717"/>
              <a:ext cx="93055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どうりょくがわ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7" name="楕円 36">
            <a:extLst>
              <a:ext uri="{FF2B5EF4-FFF2-40B4-BE49-F238E27FC236}">
                <a16:creationId xmlns:a16="http://schemas.microsoft.com/office/drawing/2014/main" id="{06F67525-1008-49D3-B1E2-038D158A5F3B}"/>
              </a:ext>
            </a:extLst>
          </p:cNvPr>
          <p:cNvSpPr/>
          <p:nvPr/>
        </p:nvSpPr>
        <p:spPr>
          <a:xfrm>
            <a:off x="1152618" y="2125795"/>
            <a:ext cx="904381" cy="1412552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E3ECD3D7-810C-4598-840E-9E6F4143C447}"/>
              </a:ext>
            </a:extLst>
          </p:cNvPr>
          <p:cNvGrpSpPr/>
          <p:nvPr/>
        </p:nvGrpSpPr>
        <p:grpSpPr>
          <a:xfrm>
            <a:off x="2265118" y="3317132"/>
            <a:ext cx="2282606" cy="442429"/>
            <a:chOff x="682536" y="6294740"/>
            <a:chExt cx="2282606" cy="442429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EFE8FBB-542D-477D-811C-3FBC0D7A14A9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コードが下になるように！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0D322EAD-ADBC-4219-954D-77DDF8B6A27B}"/>
                </a:ext>
              </a:extLst>
            </p:cNvPr>
            <p:cNvSpPr txBox="1"/>
            <p:nvPr/>
          </p:nvSpPr>
          <p:spPr>
            <a:xfrm>
              <a:off x="1384465" y="6312496"/>
              <a:ext cx="3949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</a:p>
          </p:txBody>
        </p:sp>
      </p:grpSp>
      <p:sp>
        <p:nvSpPr>
          <p:cNvPr id="44" name="楕円 43">
            <a:extLst>
              <a:ext uri="{FF2B5EF4-FFF2-40B4-BE49-F238E27FC236}">
                <a16:creationId xmlns:a16="http://schemas.microsoft.com/office/drawing/2014/main" id="{10AFFD8E-F712-43A2-80D7-DE06ACB1AE87}"/>
              </a:ext>
            </a:extLst>
          </p:cNvPr>
          <p:cNvSpPr/>
          <p:nvPr/>
        </p:nvSpPr>
        <p:spPr>
          <a:xfrm rot="16200000">
            <a:off x="2369777" y="2941926"/>
            <a:ext cx="524259" cy="531536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817FE9F-5714-43B0-BD31-2996CDC1991D}"/>
              </a:ext>
            </a:extLst>
          </p:cNvPr>
          <p:cNvSpPr txBox="1"/>
          <p:nvPr/>
        </p:nvSpPr>
        <p:spPr>
          <a:xfrm>
            <a:off x="5118033" y="5592786"/>
            <a:ext cx="3129322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コードは後ろ側に通しておこう！</a:t>
            </a:r>
            <a:endParaRPr kumimoji="1" lang="ja-JP" altLang="en-US" sz="13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C3EA642-71C0-403E-AF2B-DE2202523D5E}"/>
              </a:ext>
            </a:extLst>
          </p:cNvPr>
          <p:cNvSpPr txBox="1"/>
          <p:nvPr/>
        </p:nvSpPr>
        <p:spPr>
          <a:xfrm>
            <a:off x="5997515" y="5598556"/>
            <a:ext cx="394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FB06FD5-90BC-4173-A768-90E5849E2042}"/>
              </a:ext>
            </a:extLst>
          </p:cNvPr>
          <p:cNvSpPr txBox="1"/>
          <p:nvPr/>
        </p:nvSpPr>
        <p:spPr>
          <a:xfrm>
            <a:off x="6312932" y="5598556"/>
            <a:ext cx="394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がわ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700F1E0-D7B7-4A55-B5C2-B8A5CFD0C7B0}"/>
              </a:ext>
            </a:extLst>
          </p:cNvPr>
          <p:cNvSpPr txBox="1"/>
          <p:nvPr/>
        </p:nvSpPr>
        <p:spPr>
          <a:xfrm>
            <a:off x="6647391" y="5598556"/>
            <a:ext cx="394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</a:p>
        </p:txBody>
      </p:sp>
    </p:spTree>
    <p:extLst>
      <p:ext uri="{BB962C8B-B14F-4D97-AF65-F5344CB8AC3E}">
        <p14:creationId xmlns:p14="http://schemas.microsoft.com/office/powerpoint/2010/main" val="1901556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② 足を作る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006474-DC29-4A1D-8A69-3C7A0DD8EAB7}"/>
              </a:ext>
            </a:extLst>
          </p:cNvPr>
          <p:cNvSpPr txBox="1"/>
          <p:nvPr/>
        </p:nvSpPr>
        <p:spPr>
          <a:xfrm>
            <a:off x="3219049" y="389214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1921111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1921111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386434" y="3588878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1" y="1218063"/>
            <a:ext cx="82156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サーボモーターをもうひとつ重ねて組み合わせます。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4059681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E4538BB-201A-41A3-8ED8-5B4A0C170273}"/>
              </a:ext>
            </a:extLst>
          </p:cNvPr>
          <p:cNvSpPr txBox="1"/>
          <p:nvPr/>
        </p:nvSpPr>
        <p:spPr>
          <a:xfrm>
            <a:off x="3373814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4505088" y="127586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E5A7C14-BDD8-4717-B7DC-46FEEA2003E6}"/>
              </a:ext>
            </a:extLst>
          </p:cNvPr>
          <p:cNvSpPr txBox="1"/>
          <p:nvPr/>
        </p:nvSpPr>
        <p:spPr>
          <a:xfrm>
            <a:off x="2628464" y="390786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FA92572-C26F-4A71-9689-9AF626885AB0}"/>
              </a:ext>
            </a:extLst>
          </p:cNvPr>
          <p:cNvGrpSpPr/>
          <p:nvPr/>
        </p:nvGrpSpPr>
        <p:grpSpPr>
          <a:xfrm>
            <a:off x="416025" y="4523889"/>
            <a:ext cx="1806625" cy="916350"/>
            <a:chOff x="423250" y="5118865"/>
            <a:chExt cx="1806625" cy="916350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1626C52-D5EC-451F-9E0A-3F3C69D1C075}"/>
                </a:ext>
              </a:extLst>
            </p:cNvPr>
            <p:cNvSpPr txBox="1"/>
            <p:nvPr/>
          </p:nvSpPr>
          <p:spPr>
            <a:xfrm>
              <a:off x="423250" y="5118865"/>
              <a:ext cx="1806625" cy="91635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txBody>
            <a:bodyPr wrap="square" lIns="0" rIns="0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動力側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（自由に回転しない）</a:t>
              </a:r>
              <a:endPara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DE50982-9530-4B8C-9EE3-54CF579C4103}"/>
                </a:ext>
              </a:extLst>
            </p:cNvPr>
            <p:cNvSpPr txBox="1"/>
            <p:nvPr/>
          </p:nvSpPr>
          <p:spPr>
            <a:xfrm>
              <a:off x="520985" y="5601317"/>
              <a:ext cx="57404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じゆう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F0FBF5BF-6146-4B4B-AEF9-9012A8E96122}"/>
                </a:ext>
              </a:extLst>
            </p:cNvPr>
            <p:cNvSpPr txBox="1"/>
            <p:nvPr/>
          </p:nvSpPr>
          <p:spPr>
            <a:xfrm>
              <a:off x="984894" y="5592614"/>
              <a:ext cx="711150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B741FC9-DDB8-4851-A785-4765C05BAF00}"/>
                </a:ext>
              </a:extLst>
            </p:cNvPr>
            <p:cNvSpPr txBox="1"/>
            <p:nvPr/>
          </p:nvSpPr>
          <p:spPr>
            <a:xfrm>
              <a:off x="861283" y="5158717"/>
              <a:ext cx="930558" cy="219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どうりょくがわ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7" name="楕円 36">
            <a:extLst>
              <a:ext uri="{FF2B5EF4-FFF2-40B4-BE49-F238E27FC236}">
                <a16:creationId xmlns:a16="http://schemas.microsoft.com/office/drawing/2014/main" id="{06F67525-1008-49D3-B1E2-038D158A5F3B}"/>
              </a:ext>
            </a:extLst>
          </p:cNvPr>
          <p:cNvSpPr/>
          <p:nvPr/>
        </p:nvSpPr>
        <p:spPr>
          <a:xfrm rot="4177251">
            <a:off x="1151302" y="3485483"/>
            <a:ext cx="681134" cy="1107766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E3ECD3D7-810C-4598-840E-9E6F4143C447}"/>
              </a:ext>
            </a:extLst>
          </p:cNvPr>
          <p:cNvGrpSpPr/>
          <p:nvPr/>
        </p:nvGrpSpPr>
        <p:grpSpPr>
          <a:xfrm>
            <a:off x="456504" y="2018301"/>
            <a:ext cx="2282606" cy="442429"/>
            <a:chOff x="682536" y="6294740"/>
            <a:chExt cx="2282606" cy="442429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EFE8FBB-542D-477D-811C-3FBC0D7A14A9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コードが左になるように！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0D322EAD-ADBC-4219-954D-77DDF8B6A27B}"/>
                </a:ext>
              </a:extLst>
            </p:cNvPr>
            <p:cNvSpPr txBox="1"/>
            <p:nvPr/>
          </p:nvSpPr>
          <p:spPr>
            <a:xfrm>
              <a:off x="1331197" y="6312496"/>
              <a:ext cx="5303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</a:t>
              </a:r>
            </a:p>
          </p:txBody>
        </p:sp>
      </p:grpSp>
      <p:sp>
        <p:nvSpPr>
          <p:cNvPr id="44" name="楕円 43">
            <a:extLst>
              <a:ext uri="{FF2B5EF4-FFF2-40B4-BE49-F238E27FC236}">
                <a16:creationId xmlns:a16="http://schemas.microsoft.com/office/drawing/2014/main" id="{10AFFD8E-F712-43A2-80D7-DE06ACB1AE87}"/>
              </a:ext>
            </a:extLst>
          </p:cNvPr>
          <p:cNvSpPr/>
          <p:nvPr/>
        </p:nvSpPr>
        <p:spPr>
          <a:xfrm rot="16200000">
            <a:off x="559910" y="3231663"/>
            <a:ext cx="524259" cy="531536"/>
          </a:xfrm>
          <a:prstGeom prst="ellipse">
            <a:avLst/>
          </a:prstGeom>
          <a:noFill/>
          <a:ln w="38100" cmpd="sng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34" name="吹き出し: 角を丸めた四角形 33">
            <a:extLst>
              <a:ext uri="{FF2B5EF4-FFF2-40B4-BE49-F238E27FC236}">
                <a16:creationId xmlns:a16="http://schemas.microsoft.com/office/drawing/2014/main" id="{00B415A2-332E-42D3-AF99-A00F58E4B713}"/>
              </a:ext>
            </a:extLst>
          </p:cNvPr>
          <p:cNvSpPr/>
          <p:nvPr/>
        </p:nvSpPr>
        <p:spPr>
          <a:xfrm>
            <a:off x="2739110" y="6152923"/>
            <a:ext cx="3808521" cy="579378"/>
          </a:xfrm>
          <a:prstGeom prst="wedgeRoundRectCallout">
            <a:avLst>
              <a:gd name="adj1" fmla="val -52383"/>
              <a:gd name="adj2" fmla="val -876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F1A16D8F-EFA3-4145-965C-33D4EFDBEA1D}"/>
              </a:ext>
            </a:extLst>
          </p:cNvPr>
          <p:cNvGrpSpPr/>
          <p:nvPr/>
        </p:nvGrpSpPr>
        <p:grpSpPr>
          <a:xfrm>
            <a:off x="2996570" y="6132406"/>
            <a:ext cx="3452738" cy="523220"/>
            <a:chOff x="1119262" y="5314897"/>
            <a:chExt cx="3452738" cy="523220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90FF8837-2585-4142-B40E-94BD5A6EB7B0}"/>
                </a:ext>
              </a:extLst>
            </p:cNvPr>
            <p:cNvSpPr txBox="1"/>
            <p:nvPr/>
          </p:nvSpPr>
          <p:spPr>
            <a:xfrm>
              <a:off x="1137019" y="5314897"/>
              <a:ext cx="34349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同じパーツをもうひとつ作ってね！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4CA9CC3B-DE4F-4330-9C2D-B1E4ACB9A9E8}"/>
                </a:ext>
              </a:extLst>
            </p:cNvPr>
            <p:cNvSpPr txBox="1"/>
            <p:nvPr/>
          </p:nvSpPr>
          <p:spPr>
            <a:xfrm>
              <a:off x="1119262" y="5380427"/>
              <a:ext cx="4607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3FCEE47D-B007-4FFA-9875-FCFF36CFFE5A}"/>
                </a:ext>
              </a:extLst>
            </p:cNvPr>
            <p:cNvSpPr txBox="1"/>
            <p:nvPr/>
          </p:nvSpPr>
          <p:spPr>
            <a:xfrm>
              <a:off x="3347804" y="5380427"/>
              <a:ext cx="42326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0026FA6A-519B-4B78-9671-33B45EF3A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736" y="6181943"/>
            <a:ext cx="663321" cy="57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07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③ 腕を作る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D006474-DC29-4A1D-8A69-3C7A0DD8EAB7}"/>
              </a:ext>
            </a:extLst>
          </p:cNvPr>
          <p:cNvSpPr txBox="1"/>
          <p:nvPr/>
        </p:nvSpPr>
        <p:spPr>
          <a:xfrm>
            <a:off x="3201193" y="376711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37B137E6-457D-4D69-A9B9-A451D0CB7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2276219"/>
            <a:ext cx="4114104" cy="411410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BDA59EEB-B591-4837-91FA-99EB6106DB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2276219"/>
            <a:ext cx="4114104" cy="4114104"/>
          </a:xfrm>
          <a:prstGeom prst="rect">
            <a:avLst/>
          </a:prstGeom>
        </p:spPr>
      </p:pic>
      <p:sp>
        <p:nvSpPr>
          <p:cNvPr id="28" name="矢印: 右 27">
            <a:extLst>
              <a:ext uri="{FF2B5EF4-FFF2-40B4-BE49-F238E27FC236}">
                <a16:creationId xmlns:a16="http://schemas.microsoft.com/office/drawing/2014/main" id="{6BB7FA01-04DB-4DDD-BAE7-057391EDBD81}"/>
              </a:ext>
            </a:extLst>
          </p:cNvPr>
          <p:cNvSpPr/>
          <p:nvPr/>
        </p:nvSpPr>
        <p:spPr>
          <a:xfrm>
            <a:off x="4346371" y="4794126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A12BF3-E0B0-4F88-B315-BAD68906BF7F}"/>
              </a:ext>
            </a:extLst>
          </p:cNvPr>
          <p:cNvSpPr txBox="1"/>
          <p:nvPr/>
        </p:nvSpPr>
        <p:spPr>
          <a:xfrm>
            <a:off x="404560" y="1218063"/>
            <a:ext cx="837519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：薄水、基本四角：白、三角：白、ハーフ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：白、ハーフ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：青の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ブロックを順に組み合わせます。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B14D6AC-715E-4DD8-95E3-BC8D732D0440}"/>
              </a:ext>
            </a:extLst>
          </p:cNvPr>
          <p:cNvSpPr txBox="1"/>
          <p:nvPr/>
        </p:nvSpPr>
        <p:spPr>
          <a:xfrm>
            <a:off x="1999006" y="183890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E4538BB-201A-41A3-8ED8-5B4A0C170273}"/>
              </a:ext>
            </a:extLst>
          </p:cNvPr>
          <p:cNvSpPr txBox="1"/>
          <p:nvPr/>
        </p:nvSpPr>
        <p:spPr>
          <a:xfrm>
            <a:off x="3263350" y="1285307"/>
            <a:ext cx="488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2AD3511-9181-4D66-B1A8-61BD2C3EF2DA}"/>
              </a:ext>
            </a:extLst>
          </p:cNvPr>
          <p:cNvSpPr txBox="1"/>
          <p:nvPr/>
        </p:nvSpPr>
        <p:spPr>
          <a:xfrm>
            <a:off x="2444413" y="1838902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5A7836E-6760-4656-B4E8-9E123C806DA8}"/>
              </a:ext>
            </a:extLst>
          </p:cNvPr>
          <p:cNvSpPr txBox="1"/>
          <p:nvPr/>
        </p:nvSpPr>
        <p:spPr>
          <a:xfrm>
            <a:off x="2622727" y="376711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うで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800A1A-DD91-4CBA-A515-0921EADDE2C5}"/>
              </a:ext>
            </a:extLst>
          </p:cNvPr>
          <p:cNvSpPr txBox="1"/>
          <p:nvPr/>
        </p:nvSpPr>
        <p:spPr>
          <a:xfrm>
            <a:off x="4399639" y="1285307"/>
            <a:ext cx="488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A8CB2A7-1F99-4657-B950-61CF1A83AB74}"/>
              </a:ext>
            </a:extLst>
          </p:cNvPr>
          <p:cNvSpPr txBox="1"/>
          <p:nvPr/>
        </p:nvSpPr>
        <p:spPr>
          <a:xfrm>
            <a:off x="5928131" y="1285307"/>
            <a:ext cx="488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46476D0-6DD1-4124-B221-980E6B9C1276}"/>
              </a:ext>
            </a:extLst>
          </p:cNvPr>
          <p:cNvSpPr txBox="1"/>
          <p:nvPr/>
        </p:nvSpPr>
        <p:spPr>
          <a:xfrm>
            <a:off x="7456623" y="1285307"/>
            <a:ext cx="4882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6EE1953-B612-4ECD-9586-4214355194A5}"/>
              </a:ext>
            </a:extLst>
          </p:cNvPr>
          <p:cNvSpPr txBox="1"/>
          <p:nvPr/>
        </p:nvSpPr>
        <p:spPr>
          <a:xfrm>
            <a:off x="1434980" y="1285307"/>
            <a:ext cx="7222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5F79B25-33E9-49EB-A86D-924CB3378A7E}"/>
              </a:ext>
            </a:extLst>
          </p:cNvPr>
          <p:cNvSpPr txBox="1"/>
          <p:nvPr/>
        </p:nvSpPr>
        <p:spPr>
          <a:xfrm>
            <a:off x="2215475" y="1285307"/>
            <a:ext cx="966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1ED755D-23F1-41E6-A49B-2CCAAE436331}"/>
              </a:ext>
            </a:extLst>
          </p:cNvPr>
          <p:cNvSpPr txBox="1"/>
          <p:nvPr/>
        </p:nvSpPr>
        <p:spPr>
          <a:xfrm>
            <a:off x="3754998" y="1285307"/>
            <a:ext cx="7222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D4503B1-B811-40D1-93D9-E95E2894BA01}"/>
              </a:ext>
            </a:extLst>
          </p:cNvPr>
          <p:cNvSpPr txBox="1"/>
          <p:nvPr/>
        </p:nvSpPr>
        <p:spPr>
          <a:xfrm>
            <a:off x="1443858" y="1838902"/>
            <a:ext cx="7222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245FBBE-3943-4302-963E-5D9FC5F659F0}"/>
              </a:ext>
            </a:extLst>
          </p:cNvPr>
          <p:cNvGrpSpPr/>
          <p:nvPr/>
        </p:nvGrpSpPr>
        <p:grpSpPr>
          <a:xfrm>
            <a:off x="654824" y="5790882"/>
            <a:ext cx="2282606" cy="442429"/>
            <a:chOff x="682536" y="6294740"/>
            <a:chExt cx="2282606" cy="44242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5D0532B-BF41-4617-B2DC-8E4994F03B05}"/>
                </a:ext>
              </a:extLst>
            </p:cNvPr>
            <p:cNvSpPr txBox="1"/>
            <p:nvPr/>
          </p:nvSpPr>
          <p:spPr>
            <a:xfrm>
              <a:off x="682536" y="6294740"/>
              <a:ext cx="2282606" cy="442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3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突起の向きに注意しよう！</a:t>
              </a:r>
              <a:endParaRPr kumimoji="1" lang="ja-JP" altLang="en-US" sz="13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7B97E356-EDD8-46CF-9C90-B4CF7B27E64A}"/>
                </a:ext>
              </a:extLst>
            </p:cNvPr>
            <p:cNvSpPr txBox="1"/>
            <p:nvPr/>
          </p:nvSpPr>
          <p:spPr>
            <a:xfrm>
              <a:off x="708047" y="6320057"/>
              <a:ext cx="57547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とっき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7E1E547-22B6-4C6A-8E4F-1FF211DEE9E3}"/>
                </a:ext>
              </a:extLst>
            </p:cNvPr>
            <p:cNvSpPr txBox="1"/>
            <p:nvPr/>
          </p:nvSpPr>
          <p:spPr>
            <a:xfrm>
              <a:off x="1695593" y="6319756"/>
              <a:ext cx="599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ちゅうい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79AA604-FC5E-43C8-8580-FE2965F26492}"/>
                </a:ext>
              </a:extLst>
            </p:cNvPr>
            <p:cNvSpPr txBox="1"/>
            <p:nvPr/>
          </p:nvSpPr>
          <p:spPr>
            <a:xfrm>
              <a:off x="1250276" y="6319756"/>
              <a:ext cx="30958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</p:grpSp>
      <p:sp>
        <p:nvSpPr>
          <p:cNvPr id="47" name="楕円 46">
            <a:extLst>
              <a:ext uri="{FF2B5EF4-FFF2-40B4-BE49-F238E27FC236}">
                <a16:creationId xmlns:a16="http://schemas.microsoft.com/office/drawing/2014/main" id="{02A8150E-8B4F-4550-B2A6-BF9946F1F0CF}"/>
              </a:ext>
            </a:extLst>
          </p:cNvPr>
          <p:cNvSpPr/>
          <p:nvPr/>
        </p:nvSpPr>
        <p:spPr>
          <a:xfrm rot="16200000">
            <a:off x="1212819" y="2848771"/>
            <a:ext cx="610348" cy="61882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8" name="楕円 47">
            <a:extLst>
              <a:ext uri="{FF2B5EF4-FFF2-40B4-BE49-F238E27FC236}">
                <a16:creationId xmlns:a16="http://schemas.microsoft.com/office/drawing/2014/main" id="{A60B621B-6B4A-43F3-844F-647C042246DB}"/>
              </a:ext>
            </a:extLst>
          </p:cNvPr>
          <p:cNvSpPr/>
          <p:nvPr/>
        </p:nvSpPr>
        <p:spPr>
          <a:xfrm rot="16200000">
            <a:off x="610452" y="3244653"/>
            <a:ext cx="610346" cy="618818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49" name="楕円 48">
            <a:extLst>
              <a:ext uri="{FF2B5EF4-FFF2-40B4-BE49-F238E27FC236}">
                <a16:creationId xmlns:a16="http://schemas.microsoft.com/office/drawing/2014/main" id="{459B2148-AC8F-4CEB-8144-1C600721B4F1}"/>
              </a:ext>
            </a:extLst>
          </p:cNvPr>
          <p:cNvSpPr/>
          <p:nvPr/>
        </p:nvSpPr>
        <p:spPr>
          <a:xfrm rot="16200000">
            <a:off x="6111220" y="3391914"/>
            <a:ext cx="610348" cy="618820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55CC2E52-3EC9-4CFC-8EF2-0A0DC063ED4C}"/>
              </a:ext>
            </a:extLst>
          </p:cNvPr>
          <p:cNvSpPr/>
          <p:nvPr/>
        </p:nvSpPr>
        <p:spPr>
          <a:xfrm rot="16200000">
            <a:off x="5508853" y="3787796"/>
            <a:ext cx="610346" cy="618818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784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4E639-9630-4A0B-90E2-2F0DC4A78064}"/>
              </a:ext>
            </a:extLst>
          </p:cNvPr>
          <p:cNvSpPr txBox="1"/>
          <p:nvPr/>
        </p:nvSpPr>
        <p:spPr>
          <a:xfrm>
            <a:off x="404560" y="1391012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サーボモーターの突起をステーとハーフ</a:t>
            </a:r>
            <a:r>
              <a:rPr lang="en-US" altLang="ja-JP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EA7C430-E7D9-4674-B995-3513956BABC3}"/>
              </a:ext>
            </a:extLst>
          </p:cNvPr>
          <p:cNvSpPr txBox="1"/>
          <p:nvPr/>
        </p:nvSpPr>
        <p:spPr>
          <a:xfrm>
            <a:off x="6711520" y="145108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41AB6A7-8965-4D65-BC9A-7E9085D56A64}"/>
              </a:ext>
            </a:extLst>
          </p:cNvPr>
          <p:cNvSpPr txBox="1"/>
          <p:nvPr/>
        </p:nvSpPr>
        <p:spPr>
          <a:xfrm>
            <a:off x="7156927" y="1451087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E8EDA717-F203-4DDB-9E71-0E45AAB3C7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2080915"/>
            <a:ext cx="4114104" cy="4114104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21C86E51-67F3-416F-A47D-E8598B08B3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2080915"/>
            <a:ext cx="4114104" cy="4114104"/>
          </a:xfrm>
          <a:prstGeom prst="rect">
            <a:avLst/>
          </a:prstGeom>
        </p:spPr>
      </p:pic>
      <p:sp>
        <p:nvSpPr>
          <p:cNvPr id="57" name="矢印: 右 56">
            <a:extLst>
              <a:ext uri="{FF2B5EF4-FFF2-40B4-BE49-F238E27FC236}">
                <a16:creationId xmlns:a16="http://schemas.microsoft.com/office/drawing/2014/main" id="{40CFEB7C-53F1-4062-A213-0132290D46DE}"/>
              </a:ext>
            </a:extLst>
          </p:cNvPr>
          <p:cNvSpPr/>
          <p:nvPr/>
        </p:nvSpPr>
        <p:spPr>
          <a:xfrm>
            <a:off x="4336035" y="358880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C4A2AB5-A76A-4EF6-A629-68F0EBB7E44C}"/>
              </a:ext>
            </a:extLst>
          </p:cNvPr>
          <p:cNvSpPr txBox="1"/>
          <p:nvPr/>
        </p:nvSpPr>
        <p:spPr>
          <a:xfrm>
            <a:off x="2205994" y="1451087"/>
            <a:ext cx="679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4DC0341-2BBC-403E-94CC-514E3D06736C}"/>
              </a:ext>
            </a:extLst>
          </p:cNvPr>
          <p:cNvSpPr txBox="1"/>
          <p:nvPr/>
        </p:nvSpPr>
        <p:spPr>
          <a:xfrm>
            <a:off x="251519" y="989649"/>
            <a:ext cx="11126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左足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A0555B-609A-4FA4-B402-4FC2BB2BF92C}"/>
              </a:ext>
            </a:extLst>
          </p:cNvPr>
          <p:cNvSpPr txBox="1"/>
          <p:nvPr/>
        </p:nvSpPr>
        <p:spPr>
          <a:xfrm>
            <a:off x="4822042" y="1451087"/>
            <a:ext cx="810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AE7D8E-D8A8-4F84-9460-A57E2082970F}"/>
              </a:ext>
            </a:extLst>
          </p:cNvPr>
          <p:cNvSpPr txBox="1"/>
          <p:nvPr/>
        </p:nvSpPr>
        <p:spPr>
          <a:xfrm>
            <a:off x="333536" y="1043695"/>
            <a:ext cx="856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ひだりあし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円弧 24">
            <a:extLst>
              <a:ext uri="{FF2B5EF4-FFF2-40B4-BE49-F238E27FC236}">
                <a16:creationId xmlns:a16="http://schemas.microsoft.com/office/drawing/2014/main" id="{4D802E43-0074-40B7-AED9-0A4AEACB38F4}"/>
              </a:ext>
            </a:extLst>
          </p:cNvPr>
          <p:cNvSpPr/>
          <p:nvPr/>
        </p:nvSpPr>
        <p:spPr>
          <a:xfrm>
            <a:off x="2241299" y="2778033"/>
            <a:ext cx="360000" cy="326563"/>
          </a:xfrm>
          <a:prstGeom prst="arc">
            <a:avLst>
              <a:gd name="adj1" fmla="val 10314574"/>
              <a:gd name="adj2" fmla="val 492326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円弧 30">
            <a:extLst>
              <a:ext uri="{FF2B5EF4-FFF2-40B4-BE49-F238E27FC236}">
                <a16:creationId xmlns:a16="http://schemas.microsoft.com/office/drawing/2014/main" id="{F2A63645-6317-42A1-A278-5E240EA0FA14}"/>
              </a:ext>
            </a:extLst>
          </p:cNvPr>
          <p:cNvSpPr/>
          <p:nvPr/>
        </p:nvSpPr>
        <p:spPr>
          <a:xfrm>
            <a:off x="2256163" y="3217417"/>
            <a:ext cx="1001941" cy="326563"/>
          </a:xfrm>
          <a:prstGeom prst="arc">
            <a:avLst>
              <a:gd name="adj1" fmla="val 10731342"/>
              <a:gd name="adj2" fmla="val 29984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99791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4E639-9630-4A0B-90E2-2F0DC4A78064}"/>
              </a:ext>
            </a:extLst>
          </p:cNvPr>
          <p:cNvSpPr txBox="1"/>
          <p:nvPr/>
        </p:nvSpPr>
        <p:spPr>
          <a:xfrm>
            <a:off x="404560" y="1391012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外側を向くようにサーボモーターを回転させます。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EA7C430-E7D9-4674-B995-3513956BABC3}"/>
              </a:ext>
            </a:extLst>
          </p:cNvPr>
          <p:cNvSpPr txBox="1"/>
          <p:nvPr/>
        </p:nvSpPr>
        <p:spPr>
          <a:xfrm>
            <a:off x="1062973" y="14613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E8EDA717-F203-4DDB-9E71-0E45AAB3C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2080915"/>
            <a:ext cx="4114104" cy="4114104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21C86E51-67F3-416F-A47D-E8598B08B3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2080915"/>
            <a:ext cx="4114104" cy="4114104"/>
          </a:xfrm>
          <a:prstGeom prst="rect">
            <a:avLst/>
          </a:prstGeom>
        </p:spPr>
      </p:pic>
      <p:sp>
        <p:nvSpPr>
          <p:cNvPr id="57" name="矢印: 右 56">
            <a:extLst>
              <a:ext uri="{FF2B5EF4-FFF2-40B4-BE49-F238E27FC236}">
                <a16:creationId xmlns:a16="http://schemas.microsoft.com/office/drawing/2014/main" id="{40CFEB7C-53F1-4062-A213-0132290D46DE}"/>
              </a:ext>
            </a:extLst>
          </p:cNvPr>
          <p:cNvSpPr/>
          <p:nvPr/>
        </p:nvSpPr>
        <p:spPr>
          <a:xfrm>
            <a:off x="4336035" y="358880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C4A2AB5-A76A-4EF6-A629-68F0EBB7E44C}"/>
              </a:ext>
            </a:extLst>
          </p:cNvPr>
          <p:cNvSpPr txBox="1"/>
          <p:nvPr/>
        </p:nvSpPr>
        <p:spPr>
          <a:xfrm>
            <a:off x="333536" y="1451087"/>
            <a:ext cx="810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そとがわ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4DC0341-2BBC-403E-94CC-514E3D06736C}"/>
              </a:ext>
            </a:extLst>
          </p:cNvPr>
          <p:cNvSpPr txBox="1"/>
          <p:nvPr/>
        </p:nvSpPr>
        <p:spPr>
          <a:xfrm>
            <a:off x="251519" y="989649"/>
            <a:ext cx="11126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左足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A0555B-609A-4FA4-B402-4FC2BB2BF92C}"/>
              </a:ext>
            </a:extLst>
          </p:cNvPr>
          <p:cNvSpPr txBox="1"/>
          <p:nvPr/>
        </p:nvSpPr>
        <p:spPr>
          <a:xfrm>
            <a:off x="3976240" y="1443619"/>
            <a:ext cx="810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AE7D8E-D8A8-4F84-9460-A57E2082970F}"/>
              </a:ext>
            </a:extLst>
          </p:cNvPr>
          <p:cNvSpPr txBox="1"/>
          <p:nvPr/>
        </p:nvSpPr>
        <p:spPr>
          <a:xfrm>
            <a:off x="333536" y="1043695"/>
            <a:ext cx="856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ひだりあし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円弧 30">
            <a:extLst>
              <a:ext uri="{FF2B5EF4-FFF2-40B4-BE49-F238E27FC236}">
                <a16:creationId xmlns:a16="http://schemas.microsoft.com/office/drawing/2014/main" id="{F2A63645-6317-42A1-A278-5E240EA0FA14}"/>
              </a:ext>
            </a:extLst>
          </p:cNvPr>
          <p:cNvSpPr/>
          <p:nvPr/>
        </p:nvSpPr>
        <p:spPr>
          <a:xfrm flipH="1" flipV="1">
            <a:off x="1508380" y="3916024"/>
            <a:ext cx="1001941" cy="443884"/>
          </a:xfrm>
          <a:prstGeom prst="arc">
            <a:avLst>
              <a:gd name="adj1" fmla="val 10731342"/>
              <a:gd name="adj2" fmla="val 29984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242619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4E639-9630-4A0B-90E2-2F0DC4A78064}"/>
              </a:ext>
            </a:extLst>
          </p:cNvPr>
          <p:cNvSpPr txBox="1"/>
          <p:nvPr/>
        </p:nvSpPr>
        <p:spPr>
          <a:xfrm>
            <a:off x="404560" y="1391012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サーボモーターの突起をステーに挿し込みます。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EA7C430-E7D9-4674-B995-3513956BABC3}"/>
              </a:ext>
            </a:extLst>
          </p:cNvPr>
          <p:cNvSpPr txBox="1"/>
          <p:nvPr/>
        </p:nvSpPr>
        <p:spPr>
          <a:xfrm>
            <a:off x="3829871" y="146320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41AB6A7-8965-4D65-BC9A-7E9085D56A64}"/>
              </a:ext>
            </a:extLst>
          </p:cNvPr>
          <p:cNvSpPr txBox="1"/>
          <p:nvPr/>
        </p:nvSpPr>
        <p:spPr>
          <a:xfrm>
            <a:off x="4275278" y="1463204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E8EDA717-F203-4DDB-9E71-0E45AAB3C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2080915"/>
            <a:ext cx="4114104" cy="4114104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21C86E51-67F3-416F-A47D-E8598B08B3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2080915"/>
            <a:ext cx="4114104" cy="4114104"/>
          </a:xfrm>
          <a:prstGeom prst="rect">
            <a:avLst/>
          </a:prstGeom>
        </p:spPr>
      </p:pic>
      <p:sp>
        <p:nvSpPr>
          <p:cNvPr id="57" name="矢印: 右 56">
            <a:extLst>
              <a:ext uri="{FF2B5EF4-FFF2-40B4-BE49-F238E27FC236}">
                <a16:creationId xmlns:a16="http://schemas.microsoft.com/office/drawing/2014/main" id="{40CFEB7C-53F1-4062-A213-0132290D46DE}"/>
              </a:ext>
            </a:extLst>
          </p:cNvPr>
          <p:cNvSpPr/>
          <p:nvPr/>
        </p:nvSpPr>
        <p:spPr>
          <a:xfrm>
            <a:off x="4336035" y="358880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C4A2AB5-A76A-4EF6-A629-68F0EBB7E44C}"/>
              </a:ext>
            </a:extLst>
          </p:cNvPr>
          <p:cNvSpPr txBox="1"/>
          <p:nvPr/>
        </p:nvSpPr>
        <p:spPr>
          <a:xfrm>
            <a:off x="2205994" y="1451087"/>
            <a:ext cx="6792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4DC0341-2BBC-403E-94CC-514E3D06736C}"/>
              </a:ext>
            </a:extLst>
          </p:cNvPr>
          <p:cNvSpPr txBox="1"/>
          <p:nvPr/>
        </p:nvSpPr>
        <p:spPr>
          <a:xfrm>
            <a:off x="251519" y="989649"/>
            <a:ext cx="11126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右足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AE7D8E-D8A8-4F84-9460-A57E2082970F}"/>
              </a:ext>
            </a:extLst>
          </p:cNvPr>
          <p:cNvSpPr txBox="1"/>
          <p:nvPr/>
        </p:nvSpPr>
        <p:spPr>
          <a:xfrm>
            <a:off x="333536" y="1043695"/>
            <a:ext cx="856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みぎあし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円弧 24">
            <a:extLst>
              <a:ext uri="{FF2B5EF4-FFF2-40B4-BE49-F238E27FC236}">
                <a16:creationId xmlns:a16="http://schemas.microsoft.com/office/drawing/2014/main" id="{4D802E43-0074-40B7-AED9-0A4AEACB38F4}"/>
              </a:ext>
            </a:extLst>
          </p:cNvPr>
          <p:cNvSpPr/>
          <p:nvPr/>
        </p:nvSpPr>
        <p:spPr>
          <a:xfrm flipH="1">
            <a:off x="2450237" y="2851246"/>
            <a:ext cx="656947" cy="326563"/>
          </a:xfrm>
          <a:prstGeom prst="arc">
            <a:avLst>
              <a:gd name="adj1" fmla="val 10314574"/>
              <a:gd name="adj2" fmla="val 492326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円弧 30">
            <a:extLst>
              <a:ext uri="{FF2B5EF4-FFF2-40B4-BE49-F238E27FC236}">
                <a16:creationId xmlns:a16="http://schemas.microsoft.com/office/drawing/2014/main" id="{F2A63645-6317-42A1-A278-5E240EA0FA14}"/>
              </a:ext>
            </a:extLst>
          </p:cNvPr>
          <p:cNvSpPr/>
          <p:nvPr/>
        </p:nvSpPr>
        <p:spPr>
          <a:xfrm flipH="1">
            <a:off x="2450236" y="3366208"/>
            <a:ext cx="519443" cy="325786"/>
          </a:xfrm>
          <a:prstGeom prst="arc">
            <a:avLst>
              <a:gd name="adj1" fmla="val 10731342"/>
              <a:gd name="adj2" fmla="val 29984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66080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4E639-9630-4A0B-90E2-2F0DC4A78064}"/>
              </a:ext>
            </a:extLst>
          </p:cNvPr>
          <p:cNvSpPr txBox="1"/>
          <p:nvPr/>
        </p:nvSpPr>
        <p:spPr>
          <a:xfrm>
            <a:off x="404560" y="1391012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外側を向くようにサーボモーターを回転させます。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EA7C430-E7D9-4674-B995-3513956BABC3}"/>
              </a:ext>
            </a:extLst>
          </p:cNvPr>
          <p:cNvSpPr txBox="1"/>
          <p:nvPr/>
        </p:nvSpPr>
        <p:spPr>
          <a:xfrm>
            <a:off x="1062973" y="1461375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E8EDA717-F203-4DDB-9E71-0E45AAB3C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2080915"/>
            <a:ext cx="4114104" cy="4114104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21C86E51-67F3-416F-A47D-E8598B08B3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2080915"/>
            <a:ext cx="4114104" cy="4114104"/>
          </a:xfrm>
          <a:prstGeom prst="rect">
            <a:avLst/>
          </a:prstGeom>
        </p:spPr>
      </p:pic>
      <p:sp>
        <p:nvSpPr>
          <p:cNvPr id="57" name="矢印: 右 56">
            <a:extLst>
              <a:ext uri="{FF2B5EF4-FFF2-40B4-BE49-F238E27FC236}">
                <a16:creationId xmlns:a16="http://schemas.microsoft.com/office/drawing/2014/main" id="{40CFEB7C-53F1-4062-A213-0132290D46DE}"/>
              </a:ext>
            </a:extLst>
          </p:cNvPr>
          <p:cNvSpPr/>
          <p:nvPr/>
        </p:nvSpPr>
        <p:spPr>
          <a:xfrm>
            <a:off x="4336035" y="358880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C4A2AB5-A76A-4EF6-A629-68F0EBB7E44C}"/>
              </a:ext>
            </a:extLst>
          </p:cNvPr>
          <p:cNvSpPr txBox="1"/>
          <p:nvPr/>
        </p:nvSpPr>
        <p:spPr>
          <a:xfrm>
            <a:off x="333536" y="1451087"/>
            <a:ext cx="810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そとがわ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4DC0341-2BBC-403E-94CC-514E3D06736C}"/>
              </a:ext>
            </a:extLst>
          </p:cNvPr>
          <p:cNvSpPr txBox="1"/>
          <p:nvPr/>
        </p:nvSpPr>
        <p:spPr>
          <a:xfrm>
            <a:off x="251519" y="989649"/>
            <a:ext cx="11126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右足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A0555B-609A-4FA4-B402-4FC2BB2BF92C}"/>
              </a:ext>
            </a:extLst>
          </p:cNvPr>
          <p:cNvSpPr txBox="1"/>
          <p:nvPr/>
        </p:nvSpPr>
        <p:spPr>
          <a:xfrm>
            <a:off x="3976240" y="1443619"/>
            <a:ext cx="810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AE7D8E-D8A8-4F84-9460-A57E2082970F}"/>
              </a:ext>
            </a:extLst>
          </p:cNvPr>
          <p:cNvSpPr txBox="1"/>
          <p:nvPr/>
        </p:nvSpPr>
        <p:spPr>
          <a:xfrm>
            <a:off x="333536" y="1043695"/>
            <a:ext cx="856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みぎあし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円弧 30">
            <a:extLst>
              <a:ext uri="{FF2B5EF4-FFF2-40B4-BE49-F238E27FC236}">
                <a16:creationId xmlns:a16="http://schemas.microsoft.com/office/drawing/2014/main" id="{F2A63645-6317-42A1-A278-5E240EA0FA14}"/>
              </a:ext>
            </a:extLst>
          </p:cNvPr>
          <p:cNvSpPr/>
          <p:nvPr/>
        </p:nvSpPr>
        <p:spPr>
          <a:xfrm flipV="1">
            <a:off x="2616164" y="3923487"/>
            <a:ext cx="1001941" cy="443884"/>
          </a:xfrm>
          <a:prstGeom prst="arc">
            <a:avLst>
              <a:gd name="adj1" fmla="val 10731342"/>
              <a:gd name="adj2" fmla="val 29984"/>
            </a:avLst>
          </a:prstGeom>
          <a:ln w="34925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11527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4E639-9630-4A0B-90E2-2F0DC4A78064}"/>
              </a:ext>
            </a:extLst>
          </p:cNvPr>
          <p:cNvSpPr txBox="1"/>
          <p:nvPr/>
        </p:nvSpPr>
        <p:spPr>
          <a:xfrm>
            <a:off x="404560" y="1391012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手のパーツをステーに挿し込みます。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EA7C430-E7D9-4674-B995-3513956BABC3}"/>
              </a:ext>
            </a:extLst>
          </p:cNvPr>
          <p:cNvSpPr txBox="1"/>
          <p:nvPr/>
        </p:nvSpPr>
        <p:spPr>
          <a:xfrm>
            <a:off x="383510" y="146336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E8EDA717-F203-4DDB-9E71-0E45AAB3C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2080915"/>
            <a:ext cx="4114104" cy="4114104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21C86E51-67F3-416F-A47D-E8598B08B3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2080915"/>
            <a:ext cx="4114104" cy="4114104"/>
          </a:xfrm>
          <a:prstGeom prst="rect">
            <a:avLst/>
          </a:prstGeom>
        </p:spPr>
      </p:pic>
      <p:sp>
        <p:nvSpPr>
          <p:cNvPr id="57" name="矢印: 右 56">
            <a:extLst>
              <a:ext uri="{FF2B5EF4-FFF2-40B4-BE49-F238E27FC236}">
                <a16:creationId xmlns:a16="http://schemas.microsoft.com/office/drawing/2014/main" id="{40CFEB7C-53F1-4062-A213-0132290D46DE}"/>
              </a:ext>
            </a:extLst>
          </p:cNvPr>
          <p:cNvSpPr/>
          <p:nvPr/>
        </p:nvSpPr>
        <p:spPr>
          <a:xfrm>
            <a:off x="4336035" y="358880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4DC0341-2BBC-403E-94CC-514E3D06736C}"/>
              </a:ext>
            </a:extLst>
          </p:cNvPr>
          <p:cNvSpPr txBox="1"/>
          <p:nvPr/>
        </p:nvSpPr>
        <p:spPr>
          <a:xfrm>
            <a:off x="251519" y="989649"/>
            <a:ext cx="11126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右手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AE7D8E-D8A8-4F84-9460-A57E2082970F}"/>
              </a:ext>
            </a:extLst>
          </p:cNvPr>
          <p:cNvSpPr txBox="1"/>
          <p:nvPr/>
        </p:nvSpPr>
        <p:spPr>
          <a:xfrm>
            <a:off x="351292" y="1043695"/>
            <a:ext cx="856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みぎて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41A0F1E-E394-4D6C-840E-F555B500EA08}"/>
              </a:ext>
            </a:extLst>
          </p:cNvPr>
          <p:cNvSpPr txBox="1"/>
          <p:nvPr/>
        </p:nvSpPr>
        <p:spPr>
          <a:xfrm>
            <a:off x="2670785" y="146336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A2052D-8D36-4970-8D5A-8A2BA974C94A}"/>
              </a:ext>
            </a:extLst>
          </p:cNvPr>
          <p:cNvSpPr txBox="1"/>
          <p:nvPr/>
        </p:nvSpPr>
        <p:spPr>
          <a:xfrm>
            <a:off x="3146253" y="146336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B9A82F39-FD6D-4E5F-84CF-F16F8648B857}"/>
              </a:ext>
            </a:extLst>
          </p:cNvPr>
          <p:cNvCxnSpPr>
            <a:cxnSpLocks/>
          </p:cNvCxnSpPr>
          <p:nvPr/>
        </p:nvCxnSpPr>
        <p:spPr>
          <a:xfrm flipV="1">
            <a:off x="2237173" y="3978087"/>
            <a:ext cx="275208" cy="3892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66563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DE4E639-9630-4A0B-90E2-2F0DC4A78064}"/>
              </a:ext>
            </a:extLst>
          </p:cNvPr>
          <p:cNvSpPr txBox="1"/>
          <p:nvPr/>
        </p:nvSpPr>
        <p:spPr>
          <a:xfrm>
            <a:off x="404560" y="1391012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手のパーツをステーに挿し込みます。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EA7C430-E7D9-4674-B995-3513956BABC3}"/>
              </a:ext>
            </a:extLst>
          </p:cNvPr>
          <p:cNvSpPr txBox="1"/>
          <p:nvPr/>
        </p:nvSpPr>
        <p:spPr>
          <a:xfrm>
            <a:off x="383510" y="146336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E8EDA717-F203-4DDB-9E71-0E45AAB3C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4247" y="2080915"/>
            <a:ext cx="4114104" cy="4114104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21C86E51-67F3-416F-A47D-E8598B08B3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2080915"/>
            <a:ext cx="4114104" cy="4114104"/>
          </a:xfrm>
          <a:prstGeom prst="rect">
            <a:avLst/>
          </a:prstGeom>
        </p:spPr>
      </p:pic>
      <p:sp>
        <p:nvSpPr>
          <p:cNvPr id="57" name="矢印: 右 56">
            <a:extLst>
              <a:ext uri="{FF2B5EF4-FFF2-40B4-BE49-F238E27FC236}">
                <a16:creationId xmlns:a16="http://schemas.microsoft.com/office/drawing/2014/main" id="{40CFEB7C-53F1-4062-A213-0132290D46DE}"/>
              </a:ext>
            </a:extLst>
          </p:cNvPr>
          <p:cNvSpPr/>
          <p:nvPr/>
        </p:nvSpPr>
        <p:spPr>
          <a:xfrm>
            <a:off x="4336035" y="358880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4DC0341-2BBC-403E-94CC-514E3D06736C}"/>
              </a:ext>
            </a:extLst>
          </p:cNvPr>
          <p:cNvSpPr txBox="1"/>
          <p:nvPr/>
        </p:nvSpPr>
        <p:spPr>
          <a:xfrm>
            <a:off x="251519" y="989649"/>
            <a:ext cx="11126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左手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BAE7D8E-D8A8-4F84-9460-A57E2082970F}"/>
              </a:ext>
            </a:extLst>
          </p:cNvPr>
          <p:cNvSpPr txBox="1"/>
          <p:nvPr/>
        </p:nvSpPr>
        <p:spPr>
          <a:xfrm>
            <a:off x="351292" y="1043695"/>
            <a:ext cx="8560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ひだりて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41A0F1E-E394-4D6C-840E-F555B500EA08}"/>
              </a:ext>
            </a:extLst>
          </p:cNvPr>
          <p:cNvSpPr txBox="1"/>
          <p:nvPr/>
        </p:nvSpPr>
        <p:spPr>
          <a:xfrm>
            <a:off x="2670785" y="146336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9A2052D-8D36-4970-8D5A-8A2BA974C94A}"/>
              </a:ext>
            </a:extLst>
          </p:cNvPr>
          <p:cNvSpPr txBox="1"/>
          <p:nvPr/>
        </p:nvSpPr>
        <p:spPr>
          <a:xfrm>
            <a:off x="3146253" y="1463369"/>
            <a:ext cx="445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B9A82F39-FD6D-4E5F-84CF-F16F8648B857}"/>
              </a:ext>
            </a:extLst>
          </p:cNvPr>
          <p:cNvCxnSpPr>
            <a:cxnSpLocks/>
          </p:cNvCxnSpPr>
          <p:nvPr/>
        </p:nvCxnSpPr>
        <p:spPr>
          <a:xfrm flipH="1" flipV="1">
            <a:off x="2785998" y="3996369"/>
            <a:ext cx="230819" cy="2294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7101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B534ACC-C538-492C-9255-57AB60178EB2}"/>
              </a:ext>
            </a:extLst>
          </p:cNvPr>
          <p:cNvSpPr txBox="1"/>
          <p:nvPr/>
        </p:nvSpPr>
        <p:spPr>
          <a:xfrm>
            <a:off x="404560" y="1391012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基本四角：白のブロックのパーツで左右のサーボモーターを補強します。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BE24D76-64B4-451C-9B8F-9A74D893656F}"/>
              </a:ext>
            </a:extLst>
          </p:cNvPr>
          <p:cNvSpPr txBox="1"/>
          <p:nvPr/>
        </p:nvSpPr>
        <p:spPr>
          <a:xfrm>
            <a:off x="458985" y="1460972"/>
            <a:ext cx="104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きほんしかく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B613744A-67D5-4400-9F5B-5799D66086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819160" y="719651"/>
            <a:ext cx="1391575" cy="4114104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E51E12BF-635E-43E7-A5BD-7B5CD8F331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01271" y="2080915"/>
            <a:ext cx="4114104" cy="4114104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1720F6C-7957-451F-B52F-B639DFDC2B04}"/>
              </a:ext>
            </a:extLst>
          </p:cNvPr>
          <p:cNvSpPr txBox="1"/>
          <p:nvPr/>
        </p:nvSpPr>
        <p:spPr>
          <a:xfrm>
            <a:off x="251518" y="989649"/>
            <a:ext cx="23892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パーツの補強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94ECB64-2940-489D-B10C-AA2D6709242E}"/>
              </a:ext>
            </a:extLst>
          </p:cNvPr>
          <p:cNvSpPr txBox="1"/>
          <p:nvPr/>
        </p:nvSpPr>
        <p:spPr>
          <a:xfrm>
            <a:off x="1327838" y="1051557"/>
            <a:ext cx="764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ほきょう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DF7AE8BF-9A30-44D3-B705-9DEE1ABD1C4C}"/>
              </a:ext>
            </a:extLst>
          </p:cNvPr>
          <p:cNvCxnSpPr>
            <a:cxnSpLocks/>
          </p:cNvCxnSpPr>
          <p:nvPr/>
        </p:nvCxnSpPr>
        <p:spPr>
          <a:xfrm>
            <a:off x="1359687" y="2308194"/>
            <a:ext cx="40065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06358FC-A3F1-40AD-B893-3283FC437844}"/>
              </a:ext>
            </a:extLst>
          </p:cNvPr>
          <p:cNvSpPr txBox="1"/>
          <p:nvPr/>
        </p:nvSpPr>
        <p:spPr>
          <a:xfrm>
            <a:off x="6512157" y="1460972"/>
            <a:ext cx="764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ほきょう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BA1729A-732D-46C8-8CF1-EC0994278346}"/>
              </a:ext>
            </a:extLst>
          </p:cNvPr>
          <p:cNvSpPr txBox="1"/>
          <p:nvPr/>
        </p:nvSpPr>
        <p:spPr>
          <a:xfrm>
            <a:off x="4052880" y="1460972"/>
            <a:ext cx="6571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A6176628-535E-49F0-92A8-122FFC0AD48C}"/>
              </a:ext>
            </a:extLst>
          </p:cNvPr>
          <p:cNvSpPr txBox="1"/>
          <p:nvPr/>
        </p:nvSpPr>
        <p:spPr>
          <a:xfrm>
            <a:off x="1485564" y="1460972"/>
            <a:ext cx="5272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しろ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3EA3D029-F9C3-49F1-B9CB-1C49DB4ADA07}"/>
              </a:ext>
            </a:extLst>
          </p:cNvPr>
          <p:cNvCxnSpPr>
            <a:cxnSpLocks/>
          </p:cNvCxnSpPr>
          <p:nvPr/>
        </p:nvCxnSpPr>
        <p:spPr>
          <a:xfrm>
            <a:off x="2331399" y="2308194"/>
            <a:ext cx="40065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D248EB86-A373-4F30-AB90-014226348DF0}"/>
              </a:ext>
            </a:extLst>
          </p:cNvPr>
          <p:cNvCxnSpPr>
            <a:cxnSpLocks/>
          </p:cNvCxnSpPr>
          <p:nvPr/>
        </p:nvCxnSpPr>
        <p:spPr>
          <a:xfrm>
            <a:off x="3217144" y="2308194"/>
            <a:ext cx="40065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E0A6BD21-F504-44BE-AD44-BE00A57931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84532" y="2807554"/>
            <a:ext cx="2660826" cy="4114103"/>
          </a:xfrm>
          <a:prstGeom prst="rect">
            <a:avLst/>
          </a:prstGeom>
        </p:spPr>
      </p:pic>
      <p:sp>
        <p:nvSpPr>
          <p:cNvPr id="51" name="矢印: 右 50">
            <a:extLst>
              <a:ext uri="{FF2B5EF4-FFF2-40B4-BE49-F238E27FC236}">
                <a16:creationId xmlns:a16="http://schemas.microsoft.com/office/drawing/2014/main" id="{BC622AE6-784E-4A54-952D-04FCBCEC160F}"/>
              </a:ext>
            </a:extLst>
          </p:cNvPr>
          <p:cNvSpPr/>
          <p:nvPr/>
        </p:nvSpPr>
        <p:spPr>
          <a:xfrm>
            <a:off x="4327157" y="5007744"/>
            <a:ext cx="765763" cy="778567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3809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E8EDA717-F203-4DDB-9E71-0E45AAB3C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4735" y="2080915"/>
            <a:ext cx="4114104" cy="4114104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21C86E51-67F3-416F-A47D-E8598B08B3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2080915"/>
            <a:ext cx="4114104" cy="4114104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5B2D7A9-8542-4B82-8CFE-529E9AA1ABC0}"/>
              </a:ext>
            </a:extLst>
          </p:cNvPr>
          <p:cNvSpPr txBox="1"/>
          <p:nvPr/>
        </p:nvSpPr>
        <p:spPr>
          <a:xfrm>
            <a:off x="404560" y="1391012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：薄水のブロックでサーボモーターを補強します。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95CDF7D-FAFE-4B3A-BB2C-B26C1FAEB328}"/>
              </a:ext>
            </a:extLst>
          </p:cNvPr>
          <p:cNvSpPr txBox="1"/>
          <p:nvPr/>
        </p:nvSpPr>
        <p:spPr>
          <a:xfrm>
            <a:off x="251518" y="989649"/>
            <a:ext cx="23892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パーツの補強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64ED3E3-5918-42A7-A34D-10F2B7934101}"/>
              </a:ext>
            </a:extLst>
          </p:cNvPr>
          <p:cNvSpPr txBox="1"/>
          <p:nvPr/>
        </p:nvSpPr>
        <p:spPr>
          <a:xfrm>
            <a:off x="1327838" y="1051557"/>
            <a:ext cx="764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ほきょう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1B8F94E-727C-439A-BAA4-5ED9DC209AE1}"/>
              </a:ext>
            </a:extLst>
          </p:cNvPr>
          <p:cNvSpPr txBox="1"/>
          <p:nvPr/>
        </p:nvSpPr>
        <p:spPr>
          <a:xfrm>
            <a:off x="5039374" y="1443619"/>
            <a:ext cx="764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ほきょう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A9296F8-AA57-4A42-8D8E-8BEDD5459E9A}"/>
              </a:ext>
            </a:extLst>
          </p:cNvPr>
          <p:cNvSpPr txBox="1"/>
          <p:nvPr/>
        </p:nvSpPr>
        <p:spPr>
          <a:xfrm>
            <a:off x="1414541" y="1460972"/>
            <a:ext cx="764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6AE0D6DD-2788-4C87-9533-4882F3329C77}"/>
              </a:ext>
            </a:extLst>
          </p:cNvPr>
          <p:cNvCxnSpPr>
            <a:cxnSpLocks/>
          </p:cNvCxnSpPr>
          <p:nvPr/>
        </p:nvCxnSpPr>
        <p:spPr>
          <a:xfrm>
            <a:off x="1656346" y="4332303"/>
            <a:ext cx="305619" cy="3994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D94D742E-FDDA-460B-8FE2-11BC8406DC7D}"/>
              </a:ext>
            </a:extLst>
          </p:cNvPr>
          <p:cNvCxnSpPr>
            <a:cxnSpLocks/>
          </p:cNvCxnSpPr>
          <p:nvPr/>
        </p:nvCxnSpPr>
        <p:spPr>
          <a:xfrm>
            <a:off x="1225032" y="4216893"/>
            <a:ext cx="1106992" cy="13798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E5955C2-6A3B-497E-A583-55AB368F11F4}"/>
              </a:ext>
            </a:extLst>
          </p:cNvPr>
          <p:cNvGrpSpPr/>
          <p:nvPr/>
        </p:nvGrpSpPr>
        <p:grpSpPr>
          <a:xfrm>
            <a:off x="495683" y="2230336"/>
            <a:ext cx="918858" cy="503882"/>
            <a:chOff x="-2147133" y="1247513"/>
            <a:chExt cx="918858" cy="503882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4BEFBB8F-26E4-4C75-80FD-76CB38B3179E}"/>
                </a:ext>
              </a:extLst>
            </p:cNvPr>
            <p:cNvSpPr/>
            <p:nvPr/>
          </p:nvSpPr>
          <p:spPr>
            <a:xfrm>
              <a:off x="-2147133" y="1247514"/>
              <a:ext cx="918858" cy="4596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7F3610C-96BF-4944-9360-1032014BC3D2}"/>
                </a:ext>
              </a:extLst>
            </p:cNvPr>
            <p:cNvSpPr txBox="1"/>
            <p:nvPr/>
          </p:nvSpPr>
          <p:spPr>
            <a:xfrm>
              <a:off x="-2014365" y="1382063"/>
              <a:ext cx="6533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右足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1B0E3BA-0E5C-481C-9E9A-F96165122F89}"/>
                </a:ext>
              </a:extLst>
            </p:cNvPr>
            <p:cNvSpPr txBox="1"/>
            <p:nvPr/>
          </p:nvSpPr>
          <p:spPr>
            <a:xfrm>
              <a:off x="-2070041" y="1247513"/>
              <a:ext cx="7646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0649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E8EDA717-F203-4DDB-9E71-0E45AAB3C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4735" y="2080915"/>
            <a:ext cx="4114104" cy="4114104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21C86E51-67F3-416F-A47D-E8598B08B3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665649" y="2080915"/>
            <a:ext cx="4114104" cy="4114104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5B2D7A9-8542-4B82-8CFE-529E9AA1ABC0}"/>
              </a:ext>
            </a:extLst>
          </p:cNvPr>
          <p:cNvSpPr txBox="1"/>
          <p:nvPr/>
        </p:nvSpPr>
        <p:spPr>
          <a:xfrm>
            <a:off x="404560" y="1391012"/>
            <a:ext cx="81535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ハーフ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：薄水のブロックでサーボモーターを補強します。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95CDF7D-FAFE-4B3A-BB2C-B26C1FAEB328}"/>
              </a:ext>
            </a:extLst>
          </p:cNvPr>
          <p:cNvSpPr txBox="1"/>
          <p:nvPr/>
        </p:nvSpPr>
        <p:spPr>
          <a:xfrm>
            <a:off x="251518" y="989649"/>
            <a:ext cx="23892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パーツの補強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64ED3E3-5918-42A7-A34D-10F2B7934101}"/>
              </a:ext>
            </a:extLst>
          </p:cNvPr>
          <p:cNvSpPr txBox="1"/>
          <p:nvPr/>
        </p:nvSpPr>
        <p:spPr>
          <a:xfrm>
            <a:off x="1327838" y="1051557"/>
            <a:ext cx="764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ほきょう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1B8F94E-727C-439A-BAA4-5ED9DC209AE1}"/>
              </a:ext>
            </a:extLst>
          </p:cNvPr>
          <p:cNvSpPr txBox="1"/>
          <p:nvPr/>
        </p:nvSpPr>
        <p:spPr>
          <a:xfrm>
            <a:off x="5039374" y="1443619"/>
            <a:ext cx="764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ほきょう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A9296F8-AA57-4A42-8D8E-8BEDD5459E9A}"/>
              </a:ext>
            </a:extLst>
          </p:cNvPr>
          <p:cNvSpPr txBox="1"/>
          <p:nvPr/>
        </p:nvSpPr>
        <p:spPr>
          <a:xfrm>
            <a:off x="1414541" y="1460972"/>
            <a:ext cx="764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うすみず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6AE0D6DD-2788-4C87-9533-4882F3329C77}"/>
              </a:ext>
            </a:extLst>
          </p:cNvPr>
          <p:cNvCxnSpPr>
            <a:cxnSpLocks/>
          </p:cNvCxnSpPr>
          <p:nvPr/>
        </p:nvCxnSpPr>
        <p:spPr>
          <a:xfrm>
            <a:off x="2179214" y="3418901"/>
            <a:ext cx="157570" cy="4340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D94D742E-FDDA-460B-8FE2-11BC8406DC7D}"/>
              </a:ext>
            </a:extLst>
          </p:cNvPr>
          <p:cNvCxnSpPr>
            <a:cxnSpLocks/>
          </p:cNvCxnSpPr>
          <p:nvPr/>
        </p:nvCxnSpPr>
        <p:spPr>
          <a:xfrm>
            <a:off x="2553594" y="2894120"/>
            <a:ext cx="463223" cy="16157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E5955C2-6A3B-497E-A583-55AB368F11F4}"/>
              </a:ext>
            </a:extLst>
          </p:cNvPr>
          <p:cNvGrpSpPr/>
          <p:nvPr/>
        </p:nvGrpSpPr>
        <p:grpSpPr>
          <a:xfrm>
            <a:off x="495683" y="2230336"/>
            <a:ext cx="918858" cy="503882"/>
            <a:chOff x="-2147133" y="1247513"/>
            <a:chExt cx="918858" cy="503882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4BEFBB8F-26E4-4C75-80FD-76CB38B3179E}"/>
                </a:ext>
              </a:extLst>
            </p:cNvPr>
            <p:cNvSpPr/>
            <p:nvPr/>
          </p:nvSpPr>
          <p:spPr>
            <a:xfrm>
              <a:off x="-2147133" y="1247514"/>
              <a:ext cx="918858" cy="45968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7F3610C-96BF-4944-9360-1032014BC3D2}"/>
                </a:ext>
              </a:extLst>
            </p:cNvPr>
            <p:cNvSpPr txBox="1"/>
            <p:nvPr/>
          </p:nvSpPr>
          <p:spPr>
            <a:xfrm>
              <a:off x="-2014365" y="1382063"/>
              <a:ext cx="6533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左足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1B0E3BA-0E5C-481C-9E9A-F96165122F89}"/>
                </a:ext>
              </a:extLst>
            </p:cNvPr>
            <p:cNvSpPr txBox="1"/>
            <p:nvPr/>
          </p:nvSpPr>
          <p:spPr>
            <a:xfrm>
              <a:off x="-2111621" y="1247513"/>
              <a:ext cx="8417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9034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6AB7550-4941-4DDC-B329-2FF9B9FDE799}"/>
              </a:ext>
            </a:extLst>
          </p:cNvPr>
          <p:cNvSpPr txBox="1"/>
          <p:nvPr/>
        </p:nvSpPr>
        <p:spPr>
          <a:xfrm>
            <a:off x="438065" y="1181377"/>
            <a:ext cx="85796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各パーツのケーブルを、拡張ユニットに接続します。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67B7391-3519-49E8-A05A-ADFFDA193D24}"/>
              </a:ext>
            </a:extLst>
          </p:cNvPr>
          <p:cNvSpPr txBox="1"/>
          <p:nvPr/>
        </p:nvSpPr>
        <p:spPr>
          <a:xfrm>
            <a:off x="4538474" y="1234304"/>
            <a:ext cx="6572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7DB21CF-D7C7-4F95-95D2-89246D8F1E8E}"/>
              </a:ext>
            </a:extLst>
          </p:cNvPr>
          <p:cNvSpPr txBox="1"/>
          <p:nvPr/>
        </p:nvSpPr>
        <p:spPr>
          <a:xfrm>
            <a:off x="2863951" y="1234304"/>
            <a:ext cx="7614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953ED19-B9FF-4631-B762-6B2A17CCC4BF}"/>
              </a:ext>
            </a:extLst>
          </p:cNvPr>
          <p:cNvSpPr txBox="1"/>
          <p:nvPr/>
        </p:nvSpPr>
        <p:spPr>
          <a:xfrm>
            <a:off x="423512" y="1234304"/>
            <a:ext cx="4178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ABB39D83-6384-44C5-B3AA-2AC670A8EB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367" y="1789034"/>
            <a:ext cx="7183266" cy="501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982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④ 全体の組み立てと接続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3D8E49D-DC5A-4388-9928-4DAFDA729CED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E2093C-5930-45CC-BFAB-51E2B7AF7098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11E6A5-0B51-4AB9-86DE-6BD5718E061C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8318BC3-943C-4CB6-ABBC-969EBD4BEA48}"/>
              </a:ext>
            </a:extLst>
          </p:cNvPr>
          <p:cNvSpPr txBox="1"/>
          <p:nvPr/>
        </p:nvSpPr>
        <p:spPr>
          <a:xfrm>
            <a:off x="2616164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ぜんたい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C45B4D4-A2CA-441E-B216-54CC68443F02}"/>
              </a:ext>
            </a:extLst>
          </p:cNvPr>
          <p:cNvSpPr txBox="1"/>
          <p:nvPr/>
        </p:nvSpPr>
        <p:spPr>
          <a:xfrm>
            <a:off x="3660586" y="389214"/>
            <a:ext cx="300444" cy="28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18AD38-0ABB-4F3A-B19D-6E83147A2C81}"/>
              </a:ext>
            </a:extLst>
          </p:cNvPr>
          <p:cNvSpPr txBox="1"/>
          <p:nvPr/>
        </p:nvSpPr>
        <p:spPr>
          <a:xfrm>
            <a:off x="4276117" y="398093"/>
            <a:ext cx="30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810FDD0-D19F-411C-A2CE-5B7EB78EC361}"/>
              </a:ext>
            </a:extLst>
          </p:cNvPr>
          <p:cNvSpPr txBox="1"/>
          <p:nvPr/>
        </p:nvSpPr>
        <p:spPr>
          <a:xfrm>
            <a:off x="5021058" y="398093"/>
            <a:ext cx="801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EFF8A6B-10B0-44D1-A044-0712ADEC67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42096" y="910431"/>
            <a:ext cx="3759509" cy="4393013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06186D65-44F3-41F0-8296-319709614C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48339" y="910431"/>
            <a:ext cx="3759509" cy="4393013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A23BED6F-A783-44D9-860D-7FD414E5559F}"/>
              </a:ext>
            </a:extLst>
          </p:cNvPr>
          <p:cNvGrpSpPr/>
          <p:nvPr/>
        </p:nvGrpSpPr>
        <p:grpSpPr>
          <a:xfrm>
            <a:off x="668943" y="3179720"/>
            <a:ext cx="3532400" cy="1638275"/>
            <a:chOff x="236580" y="4180834"/>
            <a:chExt cx="3532400" cy="1638275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AD929B50-CB24-45D5-86E3-B21BE78BAD90}"/>
                </a:ext>
              </a:extLst>
            </p:cNvPr>
            <p:cNvSpPr/>
            <p:nvPr/>
          </p:nvSpPr>
          <p:spPr>
            <a:xfrm>
              <a:off x="236580" y="4180834"/>
              <a:ext cx="3532400" cy="163827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A9D600AC-E59D-41FD-BBFC-6CCF8039EE86}"/>
                </a:ext>
              </a:extLst>
            </p:cNvPr>
            <p:cNvGrpSpPr/>
            <p:nvPr/>
          </p:nvGrpSpPr>
          <p:grpSpPr>
            <a:xfrm>
              <a:off x="285834" y="4309097"/>
              <a:ext cx="3390330" cy="1342977"/>
              <a:chOff x="285834" y="4309097"/>
              <a:chExt cx="3390330" cy="1342977"/>
            </a:xfrm>
          </p:grpSpPr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F888C653-D68D-44D9-8683-8DCDC59A399E}"/>
                  </a:ext>
                </a:extLst>
              </p:cNvPr>
              <p:cNvSpPr txBox="1"/>
              <p:nvPr/>
            </p:nvSpPr>
            <p:spPr>
              <a:xfrm>
                <a:off x="329397" y="4347871"/>
                <a:ext cx="3346767" cy="1304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右足 下サーボモーター</a:t>
                </a:r>
                <a: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…</a:t>
                </a:r>
                <a:r>
                  <a:rPr lang="en-US" altLang="ja-JP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P13</a:t>
                </a:r>
              </a:p>
              <a:p>
                <a:pPr>
                  <a:lnSpc>
                    <a:spcPct val="15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右足 上サーボモーター</a:t>
                </a:r>
                <a: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…</a:t>
                </a:r>
                <a:r>
                  <a:rPr lang="en-US" altLang="ja-JP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P14</a:t>
                </a:r>
              </a:p>
              <a:p>
                <a:pPr>
                  <a:lnSpc>
                    <a:spcPct val="15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電池ボックス　　　　</a:t>
                </a:r>
                <a: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…</a:t>
                </a:r>
                <a:r>
                  <a:rPr lang="en-US" altLang="ja-JP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BATT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898D8221-238E-4B5E-9075-3E117EBA4F88}"/>
                  </a:ext>
                </a:extLst>
              </p:cNvPr>
              <p:cNvSpPr txBox="1"/>
              <p:nvPr/>
            </p:nvSpPr>
            <p:spPr>
              <a:xfrm>
                <a:off x="285834" y="5161767"/>
                <a:ext cx="64246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でんち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D908937D-3324-45BB-BEF6-48AD36A9BD8A}"/>
                  </a:ext>
                </a:extLst>
              </p:cNvPr>
              <p:cNvSpPr txBox="1"/>
              <p:nvPr/>
            </p:nvSpPr>
            <p:spPr>
              <a:xfrm>
                <a:off x="285834" y="4309097"/>
                <a:ext cx="103167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みぎあし した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67DCDDDD-8E4B-4EC6-9AEC-3FB8E3B664F2}"/>
                  </a:ext>
                </a:extLst>
              </p:cNvPr>
              <p:cNvSpPr txBox="1"/>
              <p:nvPr/>
            </p:nvSpPr>
            <p:spPr>
              <a:xfrm>
                <a:off x="285834" y="4728061"/>
                <a:ext cx="103167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みぎあし うえ</a:t>
                </a:r>
                <a:endParaRPr kumimoji="1"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FAEB01B2-B959-4F6E-91B1-8E75BE5C80E6}"/>
              </a:ext>
            </a:extLst>
          </p:cNvPr>
          <p:cNvSpPr/>
          <p:nvPr/>
        </p:nvSpPr>
        <p:spPr>
          <a:xfrm>
            <a:off x="5094297" y="3179720"/>
            <a:ext cx="3532400" cy="16382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8DD09DB-1A49-4F9D-8A26-96919C5AECD5}"/>
              </a:ext>
            </a:extLst>
          </p:cNvPr>
          <p:cNvGrpSpPr/>
          <p:nvPr/>
        </p:nvGrpSpPr>
        <p:grpSpPr>
          <a:xfrm>
            <a:off x="5124051" y="3494039"/>
            <a:ext cx="3408085" cy="927480"/>
            <a:chOff x="5066207" y="4335729"/>
            <a:chExt cx="3408085" cy="927480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FD9F6C7-3580-451F-9D20-66AFE3A6C545}"/>
                </a:ext>
              </a:extLst>
            </p:cNvPr>
            <p:cNvSpPr txBox="1"/>
            <p:nvPr/>
          </p:nvSpPr>
          <p:spPr>
            <a:xfrm>
              <a:off x="5127525" y="4374504"/>
              <a:ext cx="3346767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左足 下サーボモーター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P15</a:t>
              </a:r>
            </a:p>
            <a:p>
              <a:pPr>
                <a:lnSpc>
                  <a:spcPct val="15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左足 上サーボモーター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P16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F86B799D-15E3-426A-8502-4CF7F885005D}"/>
                </a:ext>
              </a:extLst>
            </p:cNvPr>
            <p:cNvSpPr txBox="1"/>
            <p:nvPr/>
          </p:nvSpPr>
          <p:spPr>
            <a:xfrm>
              <a:off x="5066207" y="4335729"/>
              <a:ext cx="103167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 した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EA70D4CB-DF0B-4791-9815-F415BFD3D750}"/>
                </a:ext>
              </a:extLst>
            </p:cNvPr>
            <p:cNvSpPr txBox="1"/>
            <p:nvPr/>
          </p:nvSpPr>
          <p:spPr>
            <a:xfrm>
              <a:off x="5066207" y="4754693"/>
              <a:ext cx="103167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 うえ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7" name="図 56">
            <a:extLst>
              <a:ext uri="{FF2B5EF4-FFF2-40B4-BE49-F238E27FC236}">
                <a16:creationId xmlns:a16="http://schemas.microsoft.com/office/drawing/2014/main" id="{98B86F31-A6F6-467A-8F1D-0B8FD4BF8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01" y="5092874"/>
            <a:ext cx="969018" cy="1641686"/>
          </a:xfrm>
          <a:prstGeom prst="rect">
            <a:avLst/>
          </a:prstGeom>
        </p:spPr>
      </p:pic>
      <p:sp>
        <p:nvSpPr>
          <p:cNvPr id="59" name="吹き出し: 角を丸めた四角形 58">
            <a:extLst>
              <a:ext uri="{FF2B5EF4-FFF2-40B4-BE49-F238E27FC236}">
                <a16:creationId xmlns:a16="http://schemas.microsoft.com/office/drawing/2014/main" id="{965DAE63-42A5-404E-9718-7CB60E42BB78}"/>
              </a:ext>
            </a:extLst>
          </p:cNvPr>
          <p:cNvSpPr/>
          <p:nvPr/>
        </p:nvSpPr>
        <p:spPr>
          <a:xfrm>
            <a:off x="2321850" y="5097865"/>
            <a:ext cx="5161607" cy="1704271"/>
          </a:xfrm>
          <a:prstGeom prst="wedgeRoundRectCallout">
            <a:avLst>
              <a:gd name="adj1" fmla="val -54166"/>
              <a:gd name="adj2" fmla="val -1573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9F0929F-7B98-4E54-A8D7-3FA059367A2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565364" y="5185049"/>
            <a:ext cx="1561940" cy="1561940"/>
          </a:xfrm>
          <a:prstGeom prst="ellipse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EA949CDD-19C9-4120-A264-C770114BE026}"/>
              </a:ext>
            </a:extLst>
          </p:cNvPr>
          <p:cNvGrpSpPr/>
          <p:nvPr/>
        </p:nvGrpSpPr>
        <p:grpSpPr>
          <a:xfrm>
            <a:off x="2481308" y="5279792"/>
            <a:ext cx="3060891" cy="1015663"/>
            <a:chOff x="2481308" y="5279792"/>
            <a:chExt cx="3060891" cy="1015663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FD3F0F6-CB3A-46EF-9345-DB24C4EC5DAF}"/>
                </a:ext>
              </a:extLst>
            </p:cNvPr>
            <p:cNvSpPr txBox="1"/>
            <p:nvPr/>
          </p:nvSpPr>
          <p:spPr>
            <a:xfrm>
              <a:off x="2504473" y="5279792"/>
              <a:ext cx="30377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コードが長いときは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軽く結ぶと調整しやすいよ！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64666C4-C8D9-4151-B9E6-A9812480C41D}"/>
                </a:ext>
              </a:extLst>
            </p:cNvPr>
            <p:cNvSpPr txBox="1"/>
            <p:nvPr/>
          </p:nvSpPr>
          <p:spPr>
            <a:xfrm>
              <a:off x="3464364" y="5842279"/>
              <a:ext cx="7081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8B434146-38DB-4CA4-B031-59B5B252E950}"/>
                </a:ext>
              </a:extLst>
            </p:cNvPr>
            <p:cNvSpPr txBox="1"/>
            <p:nvPr/>
          </p:nvSpPr>
          <p:spPr>
            <a:xfrm>
              <a:off x="3302676" y="5345592"/>
              <a:ext cx="4259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なが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4E634779-B30E-4F7A-A6EC-D95AFC9F6841}"/>
                </a:ext>
              </a:extLst>
            </p:cNvPr>
            <p:cNvSpPr txBox="1"/>
            <p:nvPr/>
          </p:nvSpPr>
          <p:spPr>
            <a:xfrm>
              <a:off x="2481308" y="5842279"/>
              <a:ext cx="4259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529299D-193E-4010-B500-8877BAF7FA0D}"/>
                </a:ext>
              </a:extLst>
            </p:cNvPr>
            <p:cNvSpPr txBox="1"/>
            <p:nvPr/>
          </p:nvSpPr>
          <p:spPr>
            <a:xfrm>
              <a:off x="2898377" y="5842279"/>
              <a:ext cx="4259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むす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5464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組み立て方　完成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1" y="398094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CCEDA8-D744-40A8-9A76-E5E0FC2BA749}"/>
              </a:ext>
            </a:extLst>
          </p:cNvPr>
          <p:cNvSpPr txBox="1"/>
          <p:nvPr/>
        </p:nvSpPr>
        <p:spPr>
          <a:xfrm>
            <a:off x="1023379" y="398172"/>
            <a:ext cx="403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4B659CE-C5AA-4640-ACFC-51C315AB6744}"/>
              </a:ext>
            </a:extLst>
          </p:cNvPr>
          <p:cNvSpPr txBox="1"/>
          <p:nvPr/>
        </p:nvSpPr>
        <p:spPr>
          <a:xfrm>
            <a:off x="1597807" y="389215"/>
            <a:ext cx="459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FAE474-A1DC-48F0-BA7F-4FFDA55F179E}"/>
              </a:ext>
            </a:extLst>
          </p:cNvPr>
          <p:cNvSpPr txBox="1"/>
          <p:nvPr/>
        </p:nvSpPr>
        <p:spPr>
          <a:xfrm>
            <a:off x="2174681" y="396563"/>
            <a:ext cx="777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かんせい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33096D-B2CC-430C-BCE2-421BE9C630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807262" y="1227559"/>
            <a:ext cx="2694097" cy="2694097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9CBF57BB-B4C9-4FFB-BC21-D646691B94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51914" y="1210380"/>
            <a:ext cx="5386227" cy="542058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6FD7355-4485-444C-9464-7FC671451C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807262" y="3919690"/>
            <a:ext cx="2694097" cy="269409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566A11B-47F6-4005-A1CC-82AEFA9AF321}"/>
              </a:ext>
            </a:extLst>
          </p:cNvPr>
          <p:cNvGrpSpPr/>
          <p:nvPr/>
        </p:nvGrpSpPr>
        <p:grpSpPr>
          <a:xfrm>
            <a:off x="3783786" y="420161"/>
            <a:ext cx="4708995" cy="669662"/>
            <a:chOff x="1958134" y="5799124"/>
            <a:chExt cx="4708995" cy="669662"/>
          </a:xfrm>
        </p:grpSpPr>
        <p:sp>
          <p:nvSpPr>
            <p:cNvPr id="31" name="四角形: 角を丸くする 30">
              <a:extLst>
                <a:ext uri="{FF2B5EF4-FFF2-40B4-BE49-F238E27FC236}">
                  <a16:creationId xmlns:a16="http://schemas.microsoft.com/office/drawing/2014/main" id="{882A6D21-5CA3-4B37-BDC6-D97A8C339A50}"/>
                </a:ext>
              </a:extLst>
            </p:cNvPr>
            <p:cNvSpPr/>
            <p:nvPr/>
          </p:nvSpPr>
          <p:spPr>
            <a:xfrm>
              <a:off x="1958134" y="5799124"/>
              <a:ext cx="4708995" cy="669662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4C3DE0C-C2F3-4745-A3DF-BCBA45284269}"/>
                </a:ext>
              </a:extLst>
            </p:cNvPr>
            <p:cNvSpPr txBox="1"/>
            <p:nvPr/>
          </p:nvSpPr>
          <p:spPr>
            <a:xfrm>
              <a:off x="2097202" y="5859827"/>
              <a:ext cx="4498907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コードがひっかからないように、位置を調整しよう！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83A1F5B4-610A-4428-81BB-2BCA96731B93}"/>
                </a:ext>
              </a:extLst>
            </p:cNvPr>
            <p:cNvSpPr txBox="1"/>
            <p:nvPr/>
          </p:nvSpPr>
          <p:spPr>
            <a:xfrm>
              <a:off x="4814376" y="5932679"/>
              <a:ext cx="44717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53CA3A7-8CE4-4BD0-9CB6-0D5B5E367C6B}"/>
                </a:ext>
              </a:extLst>
            </p:cNvPr>
            <p:cNvSpPr txBox="1"/>
            <p:nvPr/>
          </p:nvSpPr>
          <p:spPr>
            <a:xfrm>
              <a:off x="5219696" y="5932678"/>
              <a:ext cx="69139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70994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</p:spTree>
    <p:extLst>
      <p:ext uri="{BB962C8B-B14F-4D97-AF65-F5344CB8AC3E}">
        <p14:creationId xmlns:p14="http://schemas.microsoft.com/office/powerpoint/2010/main" val="34886287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682EDC9-A00E-419E-A0CD-C0A2ABF357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88598" y="1865420"/>
            <a:ext cx="4820576" cy="482057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9E4EFFE0-5FAB-4597-8F04-107A91328B3C}"/>
              </a:ext>
            </a:extLst>
          </p:cNvPr>
          <p:cNvGrpSpPr/>
          <p:nvPr/>
        </p:nvGrpSpPr>
        <p:grpSpPr>
          <a:xfrm>
            <a:off x="726487" y="1286248"/>
            <a:ext cx="7254538" cy="577081"/>
            <a:chOff x="495668" y="1060559"/>
            <a:chExt cx="7254538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8954E6D-D880-4B95-AF35-8764A284737A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7EE5503-EEF2-4429-9A9D-F5CF53259E0C}"/>
                </a:ext>
              </a:extLst>
            </p:cNvPr>
            <p:cNvSpPr txBox="1"/>
            <p:nvPr/>
          </p:nvSpPr>
          <p:spPr>
            <a:xfrm>
              <a:off x="495668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" name="楕円 10">
            <a:extLst>
              <a:ext uri="{FF2B5EF4-FFF2-40B4-BE49-F238E27FC236}">
                <a16:creationId xmlns:a16="http://schemas.microsoft.com/office/drawing/2014/main" id="{4F142894-6148-4DFC-9BF9-5AB9E47A1376}"/>
              </a:ext>
            </a:extLst>
          </p:cNvPr>
          <p:cNvSpPr/>
          <p:nvPr/>
        </p:nvSpPr>
        <p:spPr>
          <a:xfrm>
            <a:off x="2740909" y="4390859"/>
            <a:ext cx="1302870" cy="135418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9F7EBE20-A516-4C6E-A297-FB056612A25C}"/>
              </a:ext>
            </a:extLst>
          </p:cNvPr>
          <p:cNvSpPr/>
          <p:nvPr/>
        </p:nvSpPr>
        <p:spPr>
          <a:xfrm>
            <a:off x="5500489" y="4390859"/>
            <a:ext cx="1263074" cy="124499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41748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を起動しよう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2881994" y="385913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21D6AE2-637D-4017-9F38-548AF73BD5B1}"/>
              </a:ext>
            </a:extLst>
          </p:cNvPr>
          <p:cNvGrpSpPr/>
          <p:nvPr/>
        </p:nvGrpSpPr>
        <p:grpSpPr>
          <a:xfrm>
            <a:off x="827696" y="1546111"/>
            <a:ext cx="1082044" cy="1082044"/>
            <a:chOff x="609667" y="2093260"/>
            <a:chExt cx="1082044" cy="1082044"/>
          </a:xfrm>
        </p:grpSpPr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6080ED09-143A-4323-8B67-2EC10C027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67" y="2093260"/>
              <a:ext cx="1082044" cy="1082044"/>
            </a:xfrm>
            <a:prstGeom prst="rect">
              <a:avLst/>
            </a:prstGeom>
          </p:spPr>
        </p:pic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9A1C170C-CD1B-445F-8C2F-F0AEA1B5A825}"/>
                </a:ext>
              </a:extLst>
            </p:cNvPr>
            <p:cNvGrpSpPr/>
            <p:nvPr/>
          </p:nvGrpSpPr>
          <p:grpSpPr>
            <a:xfrm>
              <a:off x="610001" y="2882990"/>
              <a:ext cx="292314" cy="292314"/>
              <a:chOff x="1084324" y="3782536"/>
              <a:chExt cx="363984" cy="363984"/>
            </a:xfrm>
          </p:grpSpPr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28CDDCEB-61C5-4213-840A-EC23CA819B8B}"/>
                  </a:ext>
                </a:extLst>
              </p:cNvPr>
              <p:cNvSpPr/>
              <p:nvPr/>
            </p:nvSpPr>
            <p:spPr>
              <a:xfrm>
                <a:off x="1084324" y="3782536"/>
                <a:ext cx="363984" cy="36398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E90BC25E-AA89-4060-819D-B633294D2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55871" y="3808787"/>
                <a:ext cx="217995" cy="311482"/>
              </a:xfrm>
              <a:prstGeom prst="rect">
                <a:avLst/>
              </a:prstGeom>
            </p:spPr>
          </p:pic>
        </p:grp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3537E16-7362-407E-800E-9D7FDE8788A7}"/>
              </a:ext>
            </a:extLst>
          </p:cNvPr>
          <p:cNvSpPr txBox="1"/>
          <p:nvPr/>
        </p:nvSpPr>
        <p:spPr>
          <a:xfrm>
            <a:off x="750043" y="2520017"/>
            <a:ext cx="1415788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studuino</a:t>
            </a:r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-bit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BEE5001-42FA-4D42-89F2-A94E6A768512}"/>
              </a:ext>
            </a:extLst>
          </p:cNvPr>
          <p:cNvGrpSpPr/>
          <p:nvPr/>
        </p:nvGrpSpPr>
        <p:grpSpPr>
          <a:xfrm>
            <a:off x="2421921" y="1546111"/>
            <a:ext cx="6541118" cy="1131079"/>
            <a:chOff x="2993499" y="2228709"/>
            <a:chExt cx="6541118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25AC772-6380-4BE4-ADE0-32353A410771}"/>
                </a:ext>
              </a:extLst>
            </p:cNvPr>
            <p:cNvSpPr txBox="1"/>
            <p:nvPr/>
          </p:nvSpPr>
          <p:spPr>
            <a:xfrm>
              <a:off x="2993499" y="2228709"/>
              <a:ext cx="654111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D416878-ADE8-40EA-BAC4-C292FBFD4711}"/>
                </a:ext>
              </a:extLst>
            </p:cNvPr>
            <p:cNvSpPr txBox="1"/>
            <p:nvPr/>
          </p:nvSpPr>
          <p:spPr>
            <a:xfrm>
              <a:off x="3178211" y="2869313"/>
              <a:ext cx="1927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98D0C5BA-7CAD-4932-84E2-886B68744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46" y="3643647"/>
            <a:ext cx="4226638" cy="2078982"/>
          </a:xfrm>
          <a:prstGeom prst="rect">
            <a:avLst/>
          </a:prstGeom>
        </p:spPr>
      </p:pic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1C117DDF-7A17-4102-A86F-2A94958B5CFD}"/>
              </a:ext>
            </a:extLst>
          </p:cNvPr>
          <p:cNvSpPr/>
          <p:nvPr/>
        </p:nvSpPr>
        <p:spPr>
          <a:xfrm>
            <a:off x="692316" y="4335673"/>
            <a:ext cx="1211504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FD9B75DE-E512-45EB-926E-4AD41E85E0D7}"/>
              </a:ext>
            </a:extLst>
          </p:cNvPr>
          <p:cNvGrpSpPr/>
          <p:nvPr/>
        </p:nvGrpSpPr>
        <p:grpSpPr>
          <a:xfrm>
            <a:off x="158546" y="3139965"/>
            <a:ext cx="3194696" cy="515860"/>
            <a:chOff x="5259462" y="4585437"/>
            <a:chExt cx="3194696" cy="515860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BA45E95-9A53-4984-A7E6-F11DE870A2F6}"/>
                </a:ext>
              </a:extLst>
            </p:cNvPr>
            <p:cNvSpPr txBox="1"/>
            <p:nvPr/>
          </p:nvSpPr>
          <p:spPr>
            <a:xfrm>
              <a:off x="5259462" y="4731965"/>
              <a:ext cx="31946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ロボットモードを選択します。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2556D45-2D6A-428C-9983-BD743AC7EC1B}"/>
                </a:ext>
              </a:extLst>
            </p:cNvPr>
            <p:cNvSpPr txBox="1"/>
            <p:nvPr/>
          </p:nvSpPr>
          <p:spPr>
            <a:xfrm>
              <a:off x="7020871" y="458543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0B277195-1E71-4CBC-AFE5-5599A73D2D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0046" y="3139965"/>
            <a:ext cx="4524266" cy="3023296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84CACAA-395A-4153-B407-B849F89F488E}"/>
              </a:ext>
            </a:extLst>
          </p:cNvPr>
          <p:cNvGrpSpPr/>
          <p:nvPr/>
        </p:nvGrpSpPr>
        <p:grpSpPr>
          <a:xfrm>
            <a:off x="1486222" y="5895006"/>
            <a:ext cx="3118340" cy="577081"/>
            <a:chOff x="903244" y="6175811"/>
            <a:chExt cx="3118340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A54392E-C5A7-46C9-B8A4-5B0F740D3D21}"/>
                </a:ext>
              </a:extLst>
            </p:cNvPr>
            <p:cNvSpPr txBox="1"/>
            <p:nvPr/>
          </p:nvSpPr>
          <p:spPr>
            <a:xfrm>
              <a:off x="941568" y="6175811"/>
              <a:ext cx="30800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DC1E625-813E-4C0A-A058-96595AC188B1}"/>
                </a:ext>
              </a:extLst>
            </p:cNvPr>
            <p:cNvSpPr txBox="1"/>
            <p:nvPr/>
          </p:nvSpPr>
          <p:spPr>
            <a:xfrm>
              <a:off x="2495227" y="6252077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C95835F-01D6-4D84-BB12-93C00C24C19A}"/>
                </a:ext>
              </a:extLst>
            </p:cNvPr>
            <p:cNvSpPr txBox="1"/>
            <p:nvPr/>
          </p:nvSpPr>
          <p:spPr>
            <a:xfrm>
              <a:off x="903244" y="6252077"/>
              <a:ext cx="168122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6D160650-2197-4DCB-B583-0756020C886C}"/>
              </a:ext>
            </a:extLst>
          </p:cNvPr>
          <p:cNvSpPr/>
          <p:nvPr/>
        </p:nvSpPr>
        <p:spPr>
          <a:xfrm>
            <a:off x="4053524" y="427635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8039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Studuino:bit</a:t>
            </a:r>
            <a:r>
              <a:rPr lang="ja-JP" altLang="en-US" dirty="0"/>
              <a:t>とメインユニットを接続しよう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4914396" y="375951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せつぞく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428625" y="397411"/>
            <a:ext cx="22346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スタデュイーノ：ビット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A083879-97E4-4108-A562-F2F8DE715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04" y="1796636"/>
            <a:ext cx="3976500" cy="382644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3FDE4287-9252-4EF7-9448-ED110D9FD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815" y="1796637"/>
            <a:ext cx="3295362" cy="11085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5A56C20-228C-4541-AEAC-F0471DC39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1665" y="3952814"/>
            <a:ext cx="2771086" cy="2627023"/>
          </a:xfrm>
          <a:prstGeom prst="rect">
            <a:avLst/>
          </a:prstGeom>
        </p:spPr>
      </p:pic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84660" y="2968657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ED560CE9-FB18-46B7-8D91-96D8C1C05B31}"/>
              </a:ext>
            </a:extLst>
          </p:cNvPr>
          <p:cNvSpPr/>
          <p:nvPr/>
        </p:nvSpPr>
        <p:spPr>
          <a:xfrm>
            <a:off x="4259896" y="221684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ED60C8FE-4F8F-493F-9C55-2D9FE3617C08}"/>
              </a:ext>
            </a:extLst>
          </p:cNvPr>
          <p:cNvSpPr/>
          <p:nvPr/>
        </p:nvSpPr>
        <p:spPr>
          <a:xfrm rot="5400000">
            <a:off x="6114293" y="305373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7179" y="1812086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7A30BE2-62E4-4B2B-88D4-781B0CA96AF7}"/>
              </a:ext>
            </a:extLst>
          </p:cNvPr>
          <p:cNvGrpSpPr/>
          <p:nvPr/>
        </p:nvGrpSpPr>
        <p:grpSpPr>
          <a:xfrm>
            <a:off x="149666" y="1165185"/>
            <a:ext cx="5470967" cy="505476"/>
            <a:chOff x="149666" y="1165185"/>
            <a:chExt cx="5470967" cy="505476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53CC169-8FB0-4BA3-87F4-C91486E35784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の「編集」から「接続」を選びます。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0B70A4A-AD7A-4FF1-9623-07CF6F976A36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8418A83-543D-4C76-897A-E861F70C7EED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7A6CD5A-2585-4347-9E76-6DDA567CE91F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B71BA86A-4798-42F9-B497-6557E8640573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17CAF055-07D8-42CF-B83E-CB5ABE06A453}"/>
              </a:ext>
            </a:extLst>
          </p:cNvPr>
          <p:cNvGrpSpPr/>
          <p:nvPr/>
        </p:nvGrpSpPr>
        <p:grpSpPr>
          <a:xfrm>
            <a:off x="6818198" y="2863461"/>
            <a:ext cx="2121887" cy="1131079"/>
            <a:chOff x="7465716" y="3798092"/>
            <a:chExt cx="2121887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9F9FA56-5469-4C92-99EB-C40A94D53982}"/>
                </a:ext>
              </a:extLst>
            </p:cNvPr>
            <p:cNvSpPr txBox="1"/>
            <p:nvPr/>
          </p:nvSpPr>
          <p:spPr>
            <a:xfrm>
              <a:off x="7564562" y="3798092"/>
              <a:ext cx="202304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センサーボードが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表示されます。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193F7ABB-4AFF-47E0-B0BC-59A4956F2E0E}"/>
                </a:ext>
              </a:extLst>
            </p:cNvPr>
            <p:cNvSpPr txBox="1"/>
            <p:nvPr/>
          </p:nvSpPr>
          <p:spPr>
            <a:xfrm>
              <a:off x="7465716" y="4416899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7" name="図 66">
            <a:extLst>
              <a:ext uri="{FF2B5EF4-FFF2-40B4-BE49-F238E27FC236}">
                <a16:creationId xmlns:a16="http://schemas.microsoft.com/office/drawing/2014/main" id="{AD6482CA-D8C3-4D79-B88C-0A81F21BD5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417" y="5427573"/>
            <a:ext cx="836552" cy="1417265"/>
          </a:xfrm>
          <a:prstGeom prst="rect">
            <a:avLst/>
          </a:prstGeom>
        </p:spPr>
      </p:pic>
      <p:sp>
        <p:nvSpPr>
          <p:cNvPr id="69" name="吹き出し: 角を丸めた四角形 68">
            <a:extLst>
              <a:ext uri="{FF2B5EF4-FFF2-40B4-BE49-F238E27FC236}">
                <a16:creationId xmlns:a16="http://schemas.microsoft.com/office/drawing/2014/main" id="{B7FF5EE4-23C2-4D57-887B-FC3CFA65E0D7}"/>
              </a:ext>
            </a:extLst>
          </p:cNvPr>
          <p:cNvSpPr/>
          <p:nvPr/>
        </p:nvSpPr>
        <p:spPr>
          <a:xfrm>
            <a:off x="2260062" y="5749054"/>
            <a:ext cx="2585754" cy="912058"/>
          </a:xfrm>
          <a:prstGeom prst="wedgeRoundRectCallout">
            <a:avLst>
              <a:gd name="adj1" fmla="val -60431"/>
              <a:gd name="adj2" fmla="val -966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6754E70-40CC-44ED-86A4-1F10554A2FDA}"/>
              </a:ext>
            </a:extLst>
          </p:cNvPr>
          <p:cNvGrpSpPr/>
          <p:nvPr/>
        </p:nvGrpSpPr>
        <p:grpSpPr>
          <a:xfrm>
            <a:off x="2303934" y="5645448"/>
            <a:ext cx="2541881" cy="1015663"/>
            <a:chOff x="-2515865" y="3994540"/>
            <a:chExt cx="2541881" cy="1015663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A4E3C17-8D2A-4456-8301-A3B8BE018DCD}"/>
                </a:ext>
              </a:extLst>
            </p:cNvPr>
            <p:cNvSpPr txBox="1"/>
            <p:nvPr/>
          </p:nvSpPr>
          <p:spPr>
            <a:xfrm>
              <a:off x="-2448010" y="3994540"/>
              <a:ext cx="247402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センサーボードには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装置の値が表示されるよ。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0DF99C7-69FA-4BF3-96B6-54F24CBDCA3E}"/>
                </a:ext>
              </a:extLst>
            </p:cNvPr>
            <p:cNvSpPr txBox="1"/>
            <p:nvPr/>
          </p:nvSpPr>
          <p:spPr>
            <a:xfrm>
              <a:off x="-2515865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そうち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CFFA089-F4F9-41B9-A09F-387857EEDF5B}"/>
                </a:ext>
              </a:extLst>
            </p:cNvPr>
            <p:cNvSpPr txBox="1"/>
            <p:nvPr/>
          </p:nvSpPr>
          <p:spPr>
            <a:xfrm>
              <a:off x="-1912191" y="4513829"/>
              <a:ext cx="58096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D3926B8-4A7B-443B-8128-4448E6B3E65A}"/>
                </a:ext>
              </a:extLst>
            </p:cNvPr>
            <p:cNvSpPr txBox="1"/>
            <p:nvPr/>
          </p:nvSpPr>
          <p:spPr>
            <a:xfrm>
              <a:off x="-1503019" y="4513829"/>
              <a:ext cx="7565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1412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57A8BC6-0082-4D57-94FC-983C2F29A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99" y="2026761"/>
            <a:ext cx="3320449" cy="36533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入出力設定をしよう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382391" y="388757"/>
            <a:ext cx="1842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にゅうしゅつりょくせってい</a:t>
            </a: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F6D1677-F04A-4D2A-B26C-F0DAF7B9CEDF}"/>
              </a:ext>
            </a:extLst>
          </p:cNvPr>
          <p:cNvSpPr/>
          <p:nvPr/>
        </p:nvSpPr>
        <p:spPr>
          <a:xfrm>
            <a:off x="1549245" y="3861252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3103BA-0967-416C-B3FA-8A8F8D6955EA}"/>
              </a:ext>
            </a:extLst>
          </p:cNvPr>
          <p:cNvSpPr/>
          <p:nvPr/>
        </p:nvSpPr>
        <p:spPr>
          <a:xfrm>
            <a:off x="1592453" y="2064580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3CC169-8FB0-4BA3-87F4-C91486E35784}"/>
              </a:ext>
            </a:extLst>
          </p:cNvPr>
          <p:cNvSpPr txBox="1"/>
          <p:nvPr/>
        </p:nvSpPr>
        <p:spPr>
          <a:xfrm>
            <a:off x="176300" y="1301329"/>
            <a:ext cx="8221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Studuino:bit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の「編集」から「入出力設定」を選びます。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70A4A-AD7A-4FF1-9623-07CF6F976A36}"/>
              </a:ext>
            </a:extLst>
          </p:cNvPr>
          <p:cNvSpPr txBox="1"/>
          <p:nvPr/>
        </p:nvSpPr>
        <p:spPr>
          <a:xfrm>
            <a:off x="1937710" y="1165185"/>
            <a:ext cx="8498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へんしゅう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8418A83-543D-4C76-897A-E861F70C7EED}"/>
              </a:ext>
            </a:extLst>
          </p:cNvPr>
          <p:cNvSpPr txBox="1"/>
          <p:nvPr/>
        </p:nvSpPr>
        <p:spPr>
          <a:xfrm>
            <a:off x="3198092" y="1157696"/>
            <a:ext cx="16812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にゅうしゅつりょくせってい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A6CD5A-2585-4347-9E76-6DDA567CE91F}"/>
              </a:ext>
            </a:extLst>
          </p:cNvPr>
          <p:cNvSpPr txBox="1"/>
          <p:nvPr/>
        </p:nvSpPr>
        <p:spPr>
          <a:xfrm>
            <a:off x="149666" y="1165185"/>
            <a:ext cx="1715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スタデュイーノ：ビット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1BA86A-4798-42F9-B497-6557E8640573}"/>
              </a:ext>
            </a:extLst>
          </p:cNvPr>
          <p:cNvSpPr txBox="1"/>
          <p:nvPr/>
        </p:nvSpPr>
        <p:spPr>
          <a:xfrm>
            <a:off x="4925496" y="1165185"/>
            <a:ext cx="541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吹き出し: 角を丸めた四角形 30">
            <a:extLst>
              <a:ext uri="{FF2B5EF4-FFF2-40B4-BE49-F238E27FC236}">
                <a16:creationId xmlns:a16="http://schemas.microsoft.com/office/drawing/2014/main" id="{E70230D8-ECE1-424E-A821-7B529ED0AFC7}"/>
              </a:ext>
            </a:extLst>
          </p:cNvPr>
          <p:cNvSpPr/>
          <p:nvPr/>
        </p:nvSpPr>
        <p:spPr>
          <a:xfrm>
            <a:off x="3933541" y="2026761"/>
            <a:ext cx="4819841" cy="3181320"/>
          </a:xfrm>
          <a:prstGeom prst="wedgeRoundRectCallout">
            <a:avLst>
              <a:gd name="adj1" fmla="val -2505"/>
              <a:gd name="adj2" fmla="val 55365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DFCB101-642E-4BBA-A648-69DF2190FAA8}"/>
              </a:ext>
            </a:extLst>
          </p:cNvPr>
          <p:cNvSpPr txBox="1"/>
          <p:nvPr/>
        </p:nvSpPr>
        <p:spPr>
          <a:xfrm>
            <a:off x="4156893" y="3256404"/>
            <a:ext cx="4392303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入力（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INPUT</a:t>
            </a: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ロボットが</a:t>
            </a:r>
            <a:r>
              <a:rPr kumimoji="1" lang="ja-JP" altLang="en-US" sz="14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指令を受けとるセンサーを指定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出力（</a:t>
            </a:r>
            <a:r>
              <a:rPr kumimoji="1"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OUTPUT</a:t>
            </a:r>
            <a:r>
              <a:rPr kumimoji="1"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指令を基に</a:t>
            </a:r>
            <a:r>
              <a:rPr kumimoji="1" lang="ja-JP" altLang="en-US" sz="14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ロボットを動かすパーツを指定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6141E62-DE96-4AB8-9FC5-8EF582EAA225}"/>
              </a:ext>
            </a:extLst>
          </p:cNvPr>
          <p:cNvSpPr txBox="1"/>
          <p:nvPr/>
        </p:nvSpPr>
        <p:spPr>
          <a:xfrm>
            <a:off x="4111971" y="2026761"/>
            <a:ext cx="4286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プログラムを作る前に、拡張ユニットの、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どこに、何が接続されたか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を設定するよ！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687D554-064F-4D81-8FFC-97516473DD25}"/>
              </a:ext>
            </a:extLst>
          </p:cNvPr>
          <p:cNvSpPr txBox="1"/>
          <p:nvPr/>
        </p:nvSpPr>
        <p:spPr>
          <a:xfrm>
            <a:off x="5283977" y="2083212"/>
            <a:ext cx="459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D4C3D19-1897-4627-87E8-4D72D7902ED0}"/>
              </a:ext>
            </a:extLst>
          </p:cNvPr>
          <p:cNvSpPr txBox="1"/>
          <p:nvPr/>
        </p:nvSpPr>
        <p:spPr>
          <a:xfrm>
            <a:off x="4038741" y="3300425"/>
            <a:ext cx="8054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FEEF1F7-3ADE-4B05-B81C-7CEB885C7960}"/>
              </a:ext>
            </a:extLst>
          </p:cNvPr>
          <p:cNvSpPr txBox="1"/>
          <p:nvPr/>
        </p:nvSpPr>
        <p:spPr>
          <a:xfrm>
            <a:off x="4723267" y="3300425"/>
            <a:ext cx="7565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インプット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2D072D1-A889-46A1-BAA1-4E202FBE0716}"/>
              </a:ext>
            </a:extLst>
          </p:cNvPr>
          <p:cNvSpPr txBox="1"/>
          <p:nvPr/>
        </p:nvSpPr>
        <p:spPr>
          <a:xfrm>
            <a:off x="5701222" y="2083212"/>
            <a:ext cx="4598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FD19773-5FFD-4967-9985-033389367D6F}"/>
              </a:ext>
            </a:extLst>
          </p:cNvPr>
          <p:cNvSpPr txBox="1"/>
          <p:nvPr/>
        </p:nvSpPr>
        <p:spPr>
          <a:xfrm>
            <a:off x="6255123" y="2083212"/>
            <a:ext cx="8325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かくちょう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6D2A716-9837-4EE7-8343-18AC3830CB8C}"/>
              </a:ext>
            </a:extLst>
          </p:cNvPr>
          <p:cNvSpPr txBox="1"/>
          <p:nvPr/>
        </p:nvSpPr>
        <p:spPr>
          <a:xfrm>
            <a:off x="4879391" y="2580573"/>
            <a:ext cx="504061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なに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74B3186-551D-49AF-B143-5F2901335003}"/>
              </a:ext>
            </a:extLst>
          </p:cNvPr>
          <p:cNvSpPr txBox="1"/>
          <p:nvPr/>
        </p:nvSpPr>
        <p:spPr>
          <a:xfrm>
            <a:off x="5283977" y="2562817"/>
            <a:ext cx="677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B7276A9-45BA-4E4F-8667-92E6AB852803}"/>
              </a:ext>
            </a:extLst>
          </p:cNvPr>
          <p:cNvSpPr txBox="1"/>
          <p:nvPr/>
        </p:nvSpPr>
        <p:spPr>
          <a:xfrm>
            <a:off x="6722495" y="2562817"/>
            <a:ext cx="6771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BB16716-2A5D-4107-8F7A-D96A064900B6}"/>
              </a:ext>
            </a:extLst>
          </p:cNvPr>
          <p:cNvSpPr txBox="1"/>
          <p:nvPr/>
        </p:nvSpPr>
        <p:spPr>
          <a:xfrm>
            <a:off x="5173491" y="3736580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0DBD4CF-DD35-4017-BA5F-BE91E7D1117B}"/>
              </a:ext>
            </a:extLst>
          </p:cNvPr>
          <p:cNvSpPr txBox="1"/>
          <p:nvPr/>
        </p:nvSpPr>
        <p:spPr>
          <a:xfrm>
            <a:off x="5802369" y="3736580"/>
            <a:ext cx="2616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741D5BD-4462-44C1-9A79-E832B0CEDBF8}"/>
              </a:ext>
            </a:extLst>
          </p:cNvPr>
          <p:cNvSpPr txBox="1"/>
          <p:nvPr/>
        </p:nvSpPr>
        <p:spPr>
          <a:xfrm>
            <a:off x="7305611" y="3736580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239AA52-D8B7-4A59-B2A7-930461D0B35A}"/>
              </a:ext>
            </a:extLst>
          </p:cNvPr>
          <p:cNvSpPr txBox="1"/>
          <p:nvPr/>
        </p:nvSpPr>
        <p:spPr>
          <a:xfrm>
            <a:off x="4038741" y="4153830"/>
            <a:ext cx="8054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BA38779-52D5-443A-98B1-A3D582376A69}"/>
              </a:ext>
            </a:extLst>
          </p:cNvPr>
          <p:cNvSpPr txBox="1"/>
          <p:nvPr/>
        </p:nvSpPr>
        <p:spPr>
          <a:xfrm>
            <a:off x="4723267" y="4153830"/>
            <a:ext cx="905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アウトプット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B7D750B-EFEE-483D-A4F2-11699F6178F5}"/>
              </a:ext>
            </a:extLst>
          </p:cNvPr>
          <p:cNvSpPr txBox="1"/>
          <p:nvPr/>
        </p:nvSpPr>
        <p:spPr>
          <a:xfrm>
            <a:off x="7313772" y="4590316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12C76EC-A9F5-4479-A11D-073671B20DD0}"/>
              </a:ext>
            </a:extLst>
          </p:cNvPr>
          <p:cNvSpPr txBox="1"/>
          <p:nvPr/>
        </p:nvSpPr>
        <p:spPr>
          <a:xfrm>
            <a:off x="6081575" y="4590316"/>
            <a:ext cx="416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2EE4A67-32B6-452D-9DD1-3AF2471EF7BD}"/>
              </a:ext>
            </a:extLst>
          </p:cNvPr>
          <p:cNvSpPr txBox="1"/>
          <p:nvPr/>
        </p:nvSpPr>
        <p:spPr>
          <a:xfrm>
            <a:off x="4844207" y="4590316"/>
            <a:ext cx="416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もと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1F12F64-9A98-4A61-9186-28B3972ACA82}"/>
              </a:ext>
            </a:extLst>
          </p:cNvPr>
          <p:cNvSpPr txBox="1"/>
          <p:nvPr/>
        </p:nvSpPr>
        <p:spPr>
          <a:xfrm>
            <a:off x="4285736" y="4590877"/>
            <a:ext cx="6125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7AE03E8A-860F-4C16-90E4-35B751814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409" y="5161636"/>
            <a:ext cx="1064481" cy="169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6581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4D589D3-C276-44DF-A35B-915E6F5F0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740"/>
            <a:ext cx="9144000" cy="4154254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D527A0E-8C8E-4929-8BCE-E97B2FEC7BAF}"/>
              </a:ext>
            </a:extLst>
          </p:cNvPr>
          <p:cNvSpPr txBox="1"/>
          <p:nvPr/>
        </p:nvSpPr>
        <p:spPr>
          <a:xfrm>
            <a:off x="238443" y="1111918"/>
            <a:ext cx="82219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入力、出力それぞれパーツを選択して、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入出力設定をしよう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B39E56-DCF2-4EBF-98EA-E9B2542205DA}"/>
              </a:ext>
            </a:extLst>
          </p:cNvPr>
          <p:cNvSpPr txBox="1"/>
          <p:nvPr/>
        </p:nvSpPr>
        <p:spPr>
          <a:xfrm>
            <a:off x="382391" y="388757"/>
            <a:ext cx="18421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にゅうしゅつりょくせってい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0B70A4A-AD7A-4FF1-9623-07CF6F976A36}"/>
              </a:ext>
            </a:extLst>
          </p:cNvPr>
          <p:cNvSpPr txBox="1"/>
          <p:nvPr/>
        </p:nvSpPr>
        <p:spPr>
          <a:xfrm>
            <a:off x="3181221" y="1147570"/>
            <a:ext cx="716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A6CD5A-2585-4347-9E76-6DDA567CE91F}"/>
              </a:ext>
            </a:extLst>
          </p:cNvPr>
          <p:cNvSpPr txBox="1"/>
          <p:nvPr/>
        </p:nvSpPr>
        <p:spPr>
          <a:xfrm>
            <a:off x="0" y="1147570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71BA86A-4798-42F9-B497-6557E8640573}"/>
              </a:ext>
            </a:extLst>
          </p:cNvPr>
          <p:cNvSpPr txBox="1"/>
          <p:nvPr/>
        </p:nvSpPr>
        <p:spPr>
          <a:xfrm>
            <a:off x="5559296" y="1147570"/>
            <a:ext cx="4597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E258A993-9637-4ADB-9BC4-5A9C0D603C1B}"/>
              </a:ext>
            </a:extLst>
          </p:cNvPr>
          <p:cNvSpPr/>
          <p:nvPr/>
        </p:nvSpPr>
        <p:spPr>
          <a:xfrm>
            <a:off x="6911028" y="5323966"/>
            <a:ext cx="1482052" cy="470516"/>
          </a:xfrm>
          <a:prstGeom prst="roundRect">
            <a:avLst>
              <a:gd name="adj" fmla="val 2131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53CC169-8FB0-4BA3-87F4-C91486E35784}"/>
              </a:ext>
            </a:extLst>
          </p:cNvPr>
          <p:cNvSpPr txBox="1"/>
          <p:nvPr/>
        </p:nvSpPr>
        <p:spPr>
          <a:xfrm>
            <a:off x="141683" y="5358831"/>
            <a:ext cx="5318084" cy="57708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出力：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P13,P14,P15,P16…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7A03FFA-D778-4842-85DA-7532406177F9}"/>
              </a:ext>
            </a:extLst>
          </p:cNvPr>
          <p:cNvSpPr txBox="1"/>
          <p:nvPr/>
        </p:nvSpPr>
        <p:spPr>
          <a:xfrm>
            <a:off x="840691" y="1147570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FCFB16E-8ECF-40B5-8C2A-413AF7A241D1}"/>
              </a:ext>
            </a:extLst>
          </p:cNvPr>
          <p:cNvSpPr txBox="1"/>
          <p:nvPr/>
        </p:nvSpPr>
        <p:spPr>
          <a:xfrm>
            <a:off x="71771" y="5389703"/>
            <a:ext cx="9777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しゅつりょく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9EF2AC3C-77F2-4FCE-BE79-41118D2958B0}"/>
              </a:ext>
            </a:extLst>
          </p:cNvPr>
          <p:cNvSpPr/>
          <p:nvPr/>
        </p:nvSpPr>
        <p:spPr>
          <a:xfrm>
            <a:off x="61504" y="2116326"/>
            <a:ext cx="2249072" cy="1860870"/>
          </a:xfrm>
          <a:prstGeom prst="roundRect">
            <a:avLst>
              <a:gd name="adj" fmla="val 7891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BFECA3A-2EAE-4EE2-921F-D8E5C1AC9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7754" y="5350600"/>
            <a:ext cx="945905" cy="1507400"/>
          </a:xfrm>
          <a:prstGeom prst="rect">
            <a:avLst/>
          </a:prstGeom>
        </p:spPr>
      </p:pic>
      <p:sp>
        <p:nvSpPr>
          <p:cNvPr id="18" name="吹き出し: 角を丸めた四角形 17">
            <a:extLst>
              <a:ext uri="{FF2B5EF4-FFF2-40B4-BE49-F238E27FC236}">
                <a16:creationId xmlns:a16="http://schemas.microsoft.com/office/drawing/2014/main" id="{BDE12AA9-D06F-4125-86E7-FB38E5EC4C7A}"/>
              </a:ext>
            </a:extLst>
          </p:cNvPr>
          <p:cNvSpPr/>
          <p:nvPr/>
        </p:nvSpPr>
        <p:spPr>
          <a:xfrm>
            <a:off x="1156996" y="5994755"/>
            <a:ext cx="4657877" cy="796533"/>
          </a:xfrm>
          <a:prstGeom prst="wedgeRoundRectCallout">
            <a:avLst>
              <a:gd name="adj1" fmla="val 55847"/>
              <a:gd name="adj2" fmla="val -3108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D1258F81-CFFD-43D8-A637-0B5FF4DD45AB}"/>
              </a:ext>
            </a:extLst>
          </p:cNvPr>
          <p:cNvGrpSpPr/>
          <p:nvPr/>
        </p:nvGrpSpPr>
        <p:grpSpPr>
          <a:xfrm>
            <a:off x="1186040" y="6015879"/>
            <a:ext cx="4496303" cy="754283"/>
            <a:chOff x="1511106" y="5816954"/>
            <a:chExt cx="4496303" cy="754283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6BFD4F1-7110-4F12-8FD6-30BDCB66479C}"/>
                </a:ext>
              </a:extLst>
            </p:cNvPr>
            <p:cNvSpPr txBox="1"/>
            <p:nvPr/>
          </p:nvSpPr>
          <p:spPr>
            <a:xfrm>
              <a:off x="1646533" y="5859504"/>
              <a:ext cx="4360876" cy="71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今回、入力パーツはないよ。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出力には</a:t>
              </a: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P13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16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にサーボモーターを接続したね！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2965F17D-96CE-460C-B398-F29CEB25205C}"/>
                </a:ext>
              </a:extLst>
            </p:cNvPr>
            <p:cNvSpPr txBox="1"/>
            <p:nvPr/>
          </p:nvSpPr>
          <p:spPr>
            <a:xfrm>
              <a:off x="1626976" y="5816954"/>
              <a:ext cx="5975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D6D5EFD-FC4F-48D2-9A57-AE0C7A2C99CB}"/>
                </a:ext>
              </a:extLst>
            </p:cNvPr>
            <p:cNvSpPr txBox="1"/>
            <p:nvPr/>
          </p:nvSpPr>
          <p:spPr>
            <a:xfrm>
              <a:off x="4645139" y="6139873"/>
              <a:ext cx="6633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3E5262BA-B2D7-4380-A62D-926150E6501B}"/>
                </a:ext>
              </a:extLst>
            </p:cNvPr>
            <p:cNvSpPr txBox="1"/>
            <p:nvPr/>
          </p:nvSpPr>
          <p:spPr>
            <a:xfrm>
              <a:off x="2072310" y="5816954"/>
              <a:ext cx="8293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E2AEA91-1C63-41BA-A49F-CBE7C6BF0E04}"/>
                </a:ext>
              </a:extLst>
            </p:cNvPr>
            <p:cNvSpPr txBox="1"/>
            <p:nvPr/>
          </p:nvSpPr>
          <p:spPr>
            <a:xfrm>
              <a:off x="1511106" y="6152213"/>
              <a:ext cx="8293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しゅつりょく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42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ロボットを動かそう！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284563" y="1413273"/>
            <a:ext cx="470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92913C35-B93D-4EBC-8810-BDFA2AF9608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42914" t="625" r="-31632" b="3403"/>
          <a:stretch/>
        </p:blipFill>
        <p:spPr>
          <a:xfrm>
            <a:off x="0" y="4515035"/>
            <a:ext cx="9144000" cy="2342965"/>
          </a:xfrm>
        </p:spPr>
      </p:pic>
      <p:sp>
        <p:nvSpPr>
          <p:cNvPr id="5" name="テキスト プレースホルダー 24">
            <a:extLst>
              <a:ext uri="{FF2B5EF4-FFF2-40B4-BE49-F238E27FC236}">
                <a16:creationId xmlns:a16="http://schemas.microsoft.com/office/drawing/2014/main" id="{EE78989A-62EB-4A7F-815E-8ED510863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 dirty="0"/>
              <a:t>命令をアーテックロボに覚えさせよう！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B5273AA-1B6B-4F86-A1E4-6D182A1DC713}"/>
              </a:ext>
            </a:extLst>
          </p:cNvPr>
          <p:cNvSpPr txBox="1"/>
          <p:nvPr/>
        </p:nvSpPr>
        <p:spPr>
          <a:xfrm>
            <a:off x="503286" y="2328242"/>
            <a:ext cx="6318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4D0D030-CC78-470A-9DDC-BCC002F7C1BD}"/>
              </a:ext>
            </a:extLst>
          </p:cNvPr>
          <p:cNvSpPr txBox="1"/>
          <p:nvPr/>
        </p:nvSpPr>
        <p:spPr>
          <a:xfrm>
            <a:off x="2248983" y="2320180"/>
            <a:ext cx="4794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おぼ</a:t>
            </a:r>
            <a:endParaRPr kumimoji="1" lang="ja-JP" altLang="en-US" sz="800" dirty="0">
              <a:solidFill>
                <a:srgbClr val="067F9C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25256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二足歩行ロボットを作るには？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479228" y="386448"/>
            <a:ext cx="1291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にそくほこう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5C3F9FF-8051-42B0-8A48-9F97C7B21810}"/>
              </a:ext>
            </a:extLst>
          </p:cNvPr>
          <p:cNvSpPr txBox="1"/>
          <p:nvPr/>
        </p:nvSpPr>
        <p:spPr>
          <a:xfrm>
            <a:off x="457841" y="1097731"/>
            <a:ext cx="68573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どんな順番で命令をすればいいか、考えてみよう！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675636E-AA87-4630-9083-A3975522F08B}"/>
              </a:ext>
            </a:extLst>
          </p:cNvPr>
          <p:cNvSpPr txBox="1"/>
          <p:nvPr/>
        </p:nvSpPr>
        <p:spPr>
          <a:xfrm>
            <a:off x="1046052" y="1159714"/>
            <a:ext cx="8182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7AC1A8-BFE7-483B-9F16-6FC4F58A60D1}"/>
              </a:ext>
            </a:extLst>
          </p:cNvPr>
          <p:cNvSpPr txBox="1"/>
          <p:nvPr/>
        </p:nvSpPr>
        <p:spPr>
          <a:xfrm>
            <a:off x="1749673" y="1155147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5987587-B429-43E6-8B3A-6ECF8F825C98}"/>
              </a:ext>
            </a:extLst>
          </p:cNvPr>
          <p:cNvSpPr txBox="1"/>
          <p:nvPr/>
        </p:nvSpPr>
        <p:spPr>
          <a:xfrm>
            <a:off x="3968822" y="1164883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037EEC9-6769-40FC-922A-1F5396527945}"/>
              </a:ext>
            </a:extLst>
          </p:cNvPr>
          <p:cNvSpPr txBox="1"/>
          <p:nvPr/>
        </p:nvSpPr>
        <p:spPr>
          <a:xfrm>
            <a:off x="2985660" y="369597"/>
            <a:ext cx="472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0" name="吹き出し: 角を丸めた四角形 29">
            <a:extLst>
              <a:ext uri="{FF2B5EF4-FFF2-40B4-BE49-F238E27FC236}">
                <a16:creationId xmlns:a16="http://schemas.microsoft.com/office/drawing/2014/main" id="{AFB64C30-04A2-4B82-806F-F177C8973BD4}"/>
              </a:ext>
            </a:extLst>
          </p:cNvPr>
          <p:cNvSpPr/>
          <p:nvPr/>
        </p:nvSpPr>
        <p:spPr>
          <a:xfrm>
            <a:off x="2060962" y="1712374"/>
            <a:ext cx="3460949" cy="603239"/>
          </a:xfrm>
          <a:prstGeom prst="wedgeRoundRectCallout">
            <a:avLst>
              <a:gd name="adj1" fmla="val -52799"/>
              <a:gd name="adj2" fmla="val -383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D47963B-96FD-434F-832F-8776FC52E170}"/>
              </a:ext>
            </a:extLst>
          </p:cNvPr>
          <p:cNvGrpSpPr/>
          <p:nvPr/>
        </p:nvGrpSpPr>
        <p:grpSpPr>
          <a:xfrm>
            <a:off x="2187779" y="1741964"/>
            <a:ext cx="3272492" cy="523220"/>
            <a:chOff x="1921449" y="1704402"/>
            <a:chExt cx="3272492" cy="523220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7AFEBF6A-FAF0-48BB-81A5-80FBEEA4E95E}"/>
                </a:ext>
              </a:extLst>
            </p:cNvPr>
            <p:cNvSpPr txBox="1"/>
            <p:nvPr/>
          </p:nvSpPr>
          <p:spPr>
            <a:xfrm>
              <a:off x="1921449" y="1704402"/>
              <a:ext cx="32724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左右の足を交互に動かせばいい！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EC9C120-25D4-463F-BDA9-A163ED86332E}"/>
                </a:ext>
              </a:extLst>
            </p:cNvPr>
            <p:cNvSpPr txBox="1"/>
            <p:nvPr/>
          </p:nvSpPr>
          <p:spPr>
            <a:xfrm>
              <a:off x="3501408" y="1764293"/>
              <a:ext cx="4625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D338DC9B-A4F9-41FD-A8D0-1C59ED727DCE}"/>
                </a:ext>
              </a:extLst>
            </p:cNvPr>
            <p:cNvSpPr txBox="1"/>
            <p:nvPr/>
          </p:nvSpPr>
          <p:spPr>
            <a:xfrm>
              <a:off x="2497893" y="1764293"/>
              <a:ext cx="46258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あし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DEB350D2-7F2B-4CC2-AE2D-14472B5BA818}"/>
                </a:ext>
              </a:extLst>
            </p:cNvPr>
            <p:cNvSpPr txBox="1"/>
            <p:nvPr/>
          </p:nvSpPr>
          <p:spPr>
            <a:xfrm>
              <a:off x="1952161" y="1764293"/>
              <a:ext cx="5279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さゆう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DBF0119-1847-46C4-9089-7807534EC1D8}"/>
                </a:ext>
              </a:extLst>
            </p:cNvPr>
            <p:cNvSpPr txBox="1"/>
            <p:nvPr/>
          </p:nvSpPr>
          <p:spPr>
            <a:xfrm>
              <a:off x="2957035" y="1764293"/>
              <a:ext cx="52797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こうご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ACA829A4-D7CB-48EC-B13A-DFEFCBFB1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144" y="1712374"/>
            <a:ext cx="818258" cy="621087"/>
          </a:xfrm>
          <a:prstGeom prst="rect">
            <a:avLst/>
          </a:prstGeom>
        </p:spPr>
      </p:pic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95D61FD3-A40D-40F2-9F90-0EBAB1FD39EB}"/>
              </a:ext>
            </a:extLst>
          </p:cNvPr>
          <p:cNvSpPr txBox="1"/>
          <p:nvPr/>
        </p:nvSpPr>
        <p:spPr>
          <a:xfrm>
            <a:off x="1046052" y="2258911"/>
            <a:ext cx="68573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もう少し具体的に考えてみると・・・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3DD3C6CF-200F-4F8B-9C75-A1D5B4FC976A}"/>
              </a:ext>
            </a:extLst>
          </p:cNvPr>
          <p:cNvSpPr txBox="1"/>
          <p:nvPr/>
        </p:nvSpPr>
        <p:spPr>
          <a:xfrm>
            <a:off x="1989208" y="2332692"/>
            <a:ext cx="8182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ぐたいてき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53943C24-0E89-4417-A2D8-C486E334248E}"/>
              </a:ext>
            </a:extLst>
          </p:cNvPr>
          <p:cNvSpPr txBox="1"/>
          <p:nvPr/>
        </p:nvSpPr>
        <p:spPr>
          <a:xfrm>
            <a:off x="2775992" y="2332692"/>
            <a:ext cx="603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8AE3DD0C-AE8D-40C3-94E0-B946E8212689}"/>
              </a:ext>
            </a:extLst>
          </p:cNvPr>
          <p:cNvSpPr txBox="1"/>
          <p:nvPr/>
        </p:nvSpPr>
        <p:spPr>
          <a:xfrm>
            <a:off x="1446361" y="2332692"/>
            <a:ext cx="5090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80C9505-0410-4EEE-A25D-EA663ABB5ADF}"/>
              </a:ext>
            </a:extLst>
          </p:cNvPr>
          <p:cNvGrpSpPr/>
          <p:nvPr/>
        </p:nvGrpSpPr>
        <p:grpSpPr>
          <a:xfrm>
            <a:off x="2652814" y="3695828"/>
            <a:ext cx="5190288" cy="577081"/>
            <a:chOff x="625944" y="4369613"/>
            <a:chExt cx="5190288" cy="577081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0A0AE96-1D5A-446B-A894-C445EF0DFE08}"/>
                </a:ext>
              </a:extLst>
            </p:cNvPr>
            <p:cNvSpPr txBox="1"/>
            <p:nvPr/>
          </p:nvSpPr>
          <p:spPr>
            <a:xfrm>
              <a:off x="625944" y="4369613"/>
              <a:ext cx="51902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３．左足を下ろす。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1BBCC54-9B51-489C-ABAE-23D4EFFD4421}"/>
                </a:ext>
              </a:extLst>
            </p:cNvPr>
            <p:cNvSpPr txBox="1"/>
            <p:nvPr/>
          </p:nvSpPr>
          <p:spPr>
            <a:xfrm>
              <a:off x="949913" y="4432025"/>
              <a:ext cx="875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13793922-30C8-43A7-BE32-DB6F3E710710}"/>
                </a:ext>
              </a:extLst>
            </p:cNvPr>
            <p:cNvSpPr txBox="1"/>
            <p:nvPr/>
          </p:nvSpPr>
          <p:spPr>
            <a:xfrm>
              <a:off x="1749794" y="4432025"/>
              <a:ext cx="4379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3DD401-213C-45B4-B875-A541B0CDF050}"/>
              </a:ext>
            </a:extLst>
          </p:cNvPr>
          <p:cNvGrpSpPr/>
          <p:nvPr/>
        </p:nvGrpSpPr>
        <p:grpSpPr>
          <a:xfrm>
            <a:off x="2652814" y="2716279"/>
            <a:ext cx="4895967" cy="577081"/>
            <a:chOff x="625944" y="2804848"/>
            <a:chExt cx="4895967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24940C1-5444-4911-8228-0A02069A87C1}"/>
                </a:ext>
              </a:extLst>
            </p:cNvPr>
            <p:cNvSpPr txBox="1"/>
            <p:nvPr/>
          </p:nvSpPr>
          <p:spPr>
            <a:xfrm>
              <a:off x="625944" y="2804848"/>
              <a:ext cx="489596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１．左足を上げて体を右足側に傾ける。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F2900458-D5A9-4B93-AA02-5C598EF11FAE}"/>
                </a:ext>
              </a:extLst>
            </p:cNvPr>
            <p:cNvSpPr txBox="1"/>
            <p:nvPr/>
          </p:nvSpPr>
          <p:spPr>
            <a:xfrm>
              <a:off x="958790" y="2859497"/>
              <a:ext cx="8632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C78BC551-9D5F-493E-B625-169F589FF9D7}"/>
                </a:ext>
              </a:extLst>
            </p:cNvPr>
            <p:cNvSpPr txBox="1"/>
            <p:nvPr/>
          </p:nvSpPr>
          <p:spPr>
            <a:xfrm>
              <a:off x="1831054" y="2859497"/>
              <a:ext cx="29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A6677A4-1944-4233-A439-9B9E549C92CE}"/>
                </a:ext>
              </a:extLst>
            </p:cNvPr>
            <p:cNvSpPr txBox="1"/>
            <p:nvPr/>
          </p:nvSpPr>
          <p:spPr>
            <a:xfrm>
              <a:off x="2333061" y="2859497"/>
              <a:ext cx="6724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からだ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7386CCE2-71D6-4441-BC8B-0998C2190719}"/>
                </a:ext>
              </a:extLst>
            </p:cNvPr>
            <p:cNvSpPr txBox="1"/>
            <p:nvPr/>
          </p:nvSpPr>
          <p:spPr>
            <a:xfrm>
              <a:off x="3756473" y="2859497"/>
              <a:ext cx="5756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089224AC-005C-408E-9A1A-CDC5707BFE2B}"/>
                </a:ext>
              </a:extLst>
            </p:cNvPr>
            <p:cNvSpPr txBox="1"/>
            <p:nvPr/>
          </p:nvSpPr>
          <p:spPr>
            <a:xfrm>
              <a:off x="2885258" y="2859497"/>
              <a:ext cx="9504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みぎあしがわ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71EC5D0-A439-4A8B-9339-5086253E0489}"/>
              </a:ext>
            </a:extLst>
          </p:cNvPr>
          <p:cNvGrpSpPr/>
          <p:nvPr/>
        </p:nvGrpSpPr>
        <p:grpSpPr>
          <a:xfrm>
            <a:off x="2652814" y="3203385"/>
            <a:ext cx="5190288" cy="577081"/>
            <a:chOff x="625944" y="3584562"/>
            <a:chExt cx="5190288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5821C8CB-5DC7-4AED-9C62-BBB66C7F4B0E}"/>
                </a:ext>
              </a:extLst>
            </p:cNvPr>
            <p:cNvSpPr txBox="1"/>
            <p:nvPr/>
          </p:nvSpPr>
          <p:spPr>
            <a:xfrm>
              <a:off x="625944" y="3584562"/>
              <a:ext cx="51902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２．右足の付け根を回して体を前に傾ける。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AAFCEE3-8183-4672-A94D-5F52956BBDD4}"/>
                </a:ext>
              </a:extLst>
            </p:cNvPr>
            <p:cNvSpPr txBox="1"/>
            <p:nvPr/>
          </p:nvSpPr>
          <p:spPr>
            <a:xfrm>
              <a:off x="1003179" y="3641426"/>
              <a:ext cx="8619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A77FC4F-A5C0-4E0D-B2FA-2CFE8DC94E89}"/>
                </a:ext>
              </a:extLst>
            </p:cNvPr>
            <p:cNvSpPr txBox="1"/>
            <p:nvPr/>
          </p:nvSpPr>
          <p:spPr>
            <a:xfrm>
              <a:off x="2646440" y="3641426"/>
              <a:ext cx="487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2EC3F77-9555-49B1-93EA-87AF9EE8FCB0}"/>
                </a:ext>
              </a:extLst>
            </p:cNvPr>
            <p:cNvSpPr txBox="1"/>
            <p:nvPr/>
          </p:nvSpPr>
          <p:spPr>
            <a:xfrm>
              <a:off x="3233756" y="3641426"/>
              <a:ext cx="6724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からだ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1E304AEE-85F8-4983-8AC4-2F409C36AD61}"/>
                </a:ext>
              </a:extLst>
            </p:cNvPr>
            <p:cNvSpPr txBox="1"/>
            <p:nvPr/>
          </p:nvSpPr>
          <p:spPr>
            <a:xfrm>
              <a:off x="3806815" y="3641426"/>
              <a:ext cx="487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471ACDE7-072C-4E6C-A7DB-A380338ECC00}"/>
                </a:ext>
              </a:extLst>
            </p:cNvPr>
            <p:cNvSpPr txBox="1"/>
            <p:nvPr/>
          </p:nvSpPr>
          <p:spPr>
            <a:xfrm>
              <a:off x="4159663" y="3641426"/>
              <a:ext cx="6724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00DE11C-D65F-45E4-A135-3155CD392A22}"/>
                </a:ext>
              </a:extLst>
            </p:cNvPr>
            <p:cNvSpPr txBox="1"/>
            <p:nvPr/>
          </p:nvSpPr>
          <p:spPr>
            <a:xfrm>
              <a:off x="1831054" y="3641426"/>
              <a:ext cx="29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168645F-1F7F-4107-BDAE-4F6EA2AD2BEC}"/>
                </a:ext>
              </a:extLst>
            </p:cNvPr>
            <p:cNvSpPr txBox="1"/>
            <p:nvPr/>
          </p:nvSpPr>
          <p:spPr>
            <a:xfrm>
              <a:off x="2303769" y="3641426"/>
              <a:ext cx="29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A95857-FD13-4D68-B9DC-A11D976C64C9}"/>
              </a:ext>
            </a:extLst>
          </p:cNvPr>
          <p:cNvGrpSpPr/>
          <p:nvPr/>
        </p:nvGrpSpPr>
        <p:grpSpPr>
          <a:xfrm>
            <a:off x="2652814" y="4206615"/>
            <a:ext cx="5190288" cy="577081"/>
            <a:chOff x="625944" y="5047926"/>
            <a:chExt cx="5190288" cy="577081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78E7720E-7FE4-4296-894F-7BB722A5FF9A}"/>
                </a:ext>
              </a:extLst>
            </p:cNvPr>
            <p:cNvSpPr txBox="1"/>
            <p:nvPr/>
          </p:nvSpPr>
          <p:spPr>
            <a:xfrm>
              <a:off x="625944" y="5047926"/>
              <a:ext cx="51902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４．右足の向きを揃える。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8D53F47E-41A5-4F63-87BD-5AE1759D6AB4}"/>
                </a:ext>
              </a:extLst>
            </p:cNvPr>
            <p:cNvSpPr txBox="1"/>
            <p:nvPr/>
          </p:nvSpPr>
          <p:spPr>
            <a:xfrm>
              <a:off x="949913" y="5110338"/>
              <a:ext cx="875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A4D07D7D-B79E-4E07-9792-7359393B81D9}"/>
                </a:ext>
              </a:extLst>
            </p:cNvPr>
            <p:cNvSpPr txBox="1"/>
            <p:nvPr/>
          </p:nvSpPr>
          <p:spPr>
            <a:xfrm>
              <a:off x="1749794" y="5110338"/>
              <a:ext cx="4379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84D6CC43-F08E-4B61-8009-64E377573F84}"/>
                </a:ext>
              </a:extLst>
            </p:cNvPr>
            <p:cNvSpPr txBox="1"/>
            <p:nvPr/>
          </p:nvSpPr>
          <p:spPr>
            <a:xfrm>
              <a:off x="2411659" y="5120172"/>
              <a:ext cx="487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2B504A64-05FF-4B9E-B898-186672ED1C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25944" y="4854117"/>
            <a:ext cx="1925913" cy="192591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85197A0-FD57-4CBC-BC3F-47F829527A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01273" y="4853920"/>
            <a:ext cx="1925913" cy="19259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1162350-11A2-4138-AD72-59DFF5F516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58954" y="4853921"/>
            <a:ext cx="1925913" cy="192591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72F6D2C-D010-41D3-8BD3-69D5C09B068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30587" y="4853920"/>
            <a:ext cx="1925913" cy="1925913"/>
          </a:xfrm>
          <a:prstGeom prst="rect">
            <a:avLst/>
          </a:prstGeom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2FB223E-841F-4434-AFFF-777B9880236D}"/>
              </a:ext>
            </a:extLst>
          </p:cNvPr>
          <p:cNvSpPr txBox="1"/>
          <p:nvPr/>
        </p:nvSpPr>
        <p:spPr>
          <a:xfrm>
            <a:off x="625944" y="4852029"/>
            <a:ext cx="52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B9FFA1D-579E-4AEC-92F8-ABF780D2D8D4}"/>
              </a:ext>
            </a:extLst>
          </p:cNvPr>
          <p:cNvSpPr txBox="1"/>
          <p:nvPr/>
        </p:nvSpPr>
        <p:spPr>
          <a:xfrm>
            <a:off x="2588851" y="4852029"/>
            <a:ext cx="52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49412BA4-788F-47FF-BEF0-3D313399B580}"/>
              </a:ext>
            </a:extLst>
          </p:cNvPr>
          <p:cNvSpPr txBox="1"/>
          <p:nvPr/>
        </p:nvSpPr>
        <p:spPr>
          <a:xfrm>
            <a:off x="4572906" y="4852029"/>
            <a:ext cx="52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299BACA-E249-498E-B367-2C854590AB31}"/>
              </a:ext>
            </a:extLst>
          </p:cNvPr>
          <p:cNvSpPr txBox="1"/>
          <p:nvPr/>
        </p:nvSpPr>
        <p:spPr>
          <a:xfrm>
            <a:off x="6540089" y="4852029"/>
            <a:ext cx="52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76984032-2320-4F40-8DF8-AA2C10A2DE8B}"/>
              </a:ext>
            </a:extLst>
          </p:cNvPr>
          <p:cNvGrpSpPr/>
          <p:nvPr/>
        </p:nvGrpSpPr>
        <p:grpSpPr>
          <a:xfrm>
            <a:off x="1058997" y="2805448"/>
            <a:ext cx="1529854" cy="577081"/>
            <a:chOff x="4580269" y="4016334"/>
            <a:chExt cx="1529854" cy="57708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4F7444AE-608C-488D-A888-4CDE4780EFD1}"/>
                </a:ext>
              </a:extLst>
            </p:cNvPr>
            <p:cNvSpPr txBox="1"/>
            <p:nvPr/>
          </p:nvSpPr>
          <p:spPr>
            <a:xfrm>
              <a:off x="4580269" y="4016334"/>
              <a:ext cx="1529854" cy="577081"/>
            </a:xfrm>
            <a:prstGeom prst="rect">
              <a:avLst/>
            </a:prstGeom>
            <a:noFill/>
            <a:ln w="28575">
              <a:solidFill>
                <a:srgbClr val="067F9C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左足の動作</a:t>
              </a: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DEB7C571-3158-4065-AA94-EB31383FAE7A}"/>
                </a:ext>
              </a:extLst>
            </p:cNvPr>
            <p:cNvSpPr txBox="1"/>
            <p:nvPr/>
          </p:nvSpPr>
          <p:spPr>
            <a:xfrm>
              <a:off x="4602035" y="4074488"/>
              <a:ext cx="8182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77EA2E60-9405-469D-97FF-1239A799D8F0}"/>
                </a:ext>
              </a:extLst>
            </p:cNvPr>
            <p:cNvSpPr txBox="1"/>
            <p:nvPr/>
          </p:nvSpPr>
          <p:spPr>
            <a:xfrm>
              <a:off x="5391980" y="4074488"/>
              <a:ext cx="5882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3452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二足歩行ロボットを作るには？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3DFAE062-758C-4007-AEBE-142D3FEAE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046" y="5459473"/>
            <a:ext cx="688970" cy="738183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9E11993-5BD7-4CC8-9957-072FCF4B18CB}"/>
              </a:ext>
            </a:extLst>
          </p:cNvPr>
          <p:cNvSpPr txBox="1"/>
          <p:nvPr/>
        </p:nvSpPr>
        <p:spPr>
          <a:xfrm>
            <a:off x="2854672" y="5493832"/>
            <a:ext cx="3478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サーボモーターで足を動かすよ！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吹き出し: 角を丸めた四角形 64">
            <a:extLst>
              <a:ext uri="{FF2B5EF4-FFF2-40B4-BE49-F238E27FC236}">
                <a16:creationId xmlns:a16="http://schemas.microsoft.com/office/drawing/2014/main" id="{E893458F-1D3C-45BF-A383-B6DAE2F07ED1}"/>
              </a:ext>
            </a:extLst>
          </p:cNvPr>
          <p:cNvSpPr/>
          <p:nvPr/>
        </p:nvSpPr>
        <p:spPr>
          <a:xfrm>
            <a:off x="2891980" y="5454909"/>
            <a:ext cx="3547886" cy="603239"/>
          </a:xfrm>
          <a:prstGeom prst="wedgeRoundRectCallout">
            <a:avLst>
              <a:gd name="adj1" fmla="val -52799"/>
              <a:gd name="adj2" fmla="val -383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C41082B0-621B-464A-B4A8-3680F0DC27F7}"/>
              </a:ext>
            </a:extLst>
          </p:cNvPr>
          <p:cNvSpPr txBox="1"/>
          <p:nvPr/>
        </p:nvSpPr>
        <p:spPr>
          <a:xfrm>
            <a:off x="4844592" y="5570660"/>
            <a:ext cx="46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80C9505-0410-4EEE-A25D-EA663ABB5ADF}"/>
              </a:ext>
            </a:extLst>
          </p:cNvPr>
          <p:cNvGrpSpPr/>
          <p:nvPr/>
        </p:nvGrpSpPr>
        <p:grpSpPr>
          <a:xfrm>
            <a:off x="2652814" y="2185405"/>
            <a:ext cx="5190288" cy="577081"/>
            <a:chOff x="625944" y="4369613"/>
            <a:chExt cx="5190288" cy="577081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0A0AE96-1D5A-446B-A894-C445EF0DFE08}"/>
                </a:ext>
              </a:extLst>
            </p:cNvPr>
            <p:cNvSpPr txBox="1"/>
            <p:nvPr/>
          </p:nvSpPr>
          <p:spPr>
            <a:xfrm>
              <a:off x="625944" y="4369613"/>
              <a:ext cx="51902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７．右足を下ろす。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1BBCC54-9B51-489C-ABAE-23D4EFFD4421}"/>
                </a:ext>
              </a:extLst>
            </p:cNvPr>
            <p:cNvSpPr txBox="1"/>
            <p:nvPr/>
          </p:nvSpPr>
          <p:spPr>
            <a:xfrm>
              <a:off x="949913" y="4432025"/>
              <a:ext cx="875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13793922-30C8-43A7-BE32-DB6F3E710710}"/>
                </a:ext>
              </a:extLst>
            </p:cNvPr>
            <p:cNvSpPr txBox="1"/>
            <p:nvPr/>
          </p:nvSpPr>
          <p:spPr>
            <a:xfrm>
              <a:off x="1749794" y="4432025"/>
              <a:ext cx="4379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3DD401-213C-45B4-B875-A541B0CDF050}"/>
              </a:ext>
            </a:extLst>
          </p:cNvPr>
          <p:cNvGrpSpPr/>
          <p:nvPr/>
        </p:nvGrpSpPr>
        <p:grpSpPr>
          <a:xfrm>
            <a:off x="2652814" y="1205856"/>
            <a:ext cx="4895967" cy="577081"/>
            <a:chOff x="625944" y="2804848"/>
            <a:chExt cx="4895967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24940C1-5444-4911-8228-0A02069A87C1}"/>
                </a:ext>
              </a:extLst>
            </p:cNvPr>
            <p:cNvSpPr txBox="1"/>
            <p:nvPr/>
          </p:nvSpPr>
          <p:spPr>
            <a:xfrm>
              <a:off x="625944" y="2804848"/>
              <a:ext cx="489596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５．右足を上げて体を左足側に傾ける。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F2900458-D5A9-4B93-AA02-5C598EF11FAE}"/>
                </a:ext>
              </a:extLst>
            </p:cNvPr>
            <p:cNvSpPr txBox="1"/>
            <p:nvPr/>
          </p:nvSpPr>
          <p:spPr>
            <a:xfrm>
              <a:off x="958790" y="2859497"/>
              <a:ext cx="8632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C78BC551-9D5F-493E-B625-169F589FF9D7}"/>
                </a:ext>
              </a:extLst>
            </p:cNvPr>
            <p:cNvSpPr txBox="1"/>
            <p:nvPr/>
          </p:nvSpPr>
          <p:spPr>
            <a:xfrm>
              <a:off x="1831054" y="2859497"/>
              <a:ext cx="29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A6677A4-1944-4233-A439-9B9E549C92CE}"/>
                </a:ext>
              </a:extLst>
            </p:cNvPr>
            <p:cNvSpPr txBox="1"/>
            <p:nvPr/>
          </p:nvSpPr>
          <p:spPr>
            <a:xfrm>
              <a:off x="2333061" y="2859497"/>
              <a:ext cx="6724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からだ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7386CCE2-71D6-4441-BC8B-0998C2190719}"/>
                </a:ext>
              </a:extLst>
            </p:cNvPr>
            <p:cNvSpPr txBox="1"/>
            <p:nvPr/>
          </p:nvSpPr>
          <p:spPr>
            <a:xfrm>
              <a:off x="3756473" y="2859497"/>
              <a:ext cx="5756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089224AC-005C-408E-9A1A-CDC5707BFE2B}"/>
                </a:ext>
              </a:extLst>
            </p:cNvPr>
            <p:cNvSpPr txBox="1"/>
            <p:nvPr/>
          </p:nvSpPr>
          <p:spPr>
            <a:xfrm>
              <a:off x="2814234" y="2859497"/>
              <a:ext cx="1085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ひだりあしがわ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71EC5D0-A439-4A8B-9339-5086253E0489}"/>
              </a:ext>
            </a:extLst>
          </p:cNvPr>
          <p:cNvGrpSpPr/>
          <p:nvPr/>
        </p:nvGrpSpPr>
        <p:grpSpPr>
          <a:xfrm>
            <a:off x="2652814" y="1692962"/>
            <a:ext cx="5190288" cy="577081"/>
            <a:chOff x="625944" y="3584562"/>
            <a:chExt cx="5190288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5821C8CB-5DC7-4AED-9C62-BBB66C7F4B0E}"/>
                </a:ext>
              </a:extLst>
            </p:cNvPr>
            <p:cNvSpPr txBox="1"/>
            <p:nvPr/>
          </p:nvSpPr>
          <p:spPr>
            <a:xfrm>
              <a:off x="625944" y="3584562"/>
              <a:ext cx="51902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６．左足の付け根を回して体を前に傾ける。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AAFCEE3-8183-4672-A94D-5F52956BBDD4}"/>
                </a:ext>
              </a:extLst>
            </p:cNvPr>
            <p:cNvSpPr txBox="1"/>
            <p:nvPr/>
          </p:nvSpPr>
          <p:spPr>
            <a:xfrm>
              <a:off x="1003179" y="3641426"/>
              <a:ext cx="8619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A77FC4F-A5C0-4E0D-B2FA-2CFE8DC94E89}"/>
                </a:ext>
              </a:extLst>
            </p:cNvPr>
            <p:cNvSpPr txBox="1"/>
            <p:nvPr/>
          </p:nvSpPr>
          <p:spPr>
            <a:xfrm>
              <a:off x="2646440" y="3641426"/>
              <a:ext cx="487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2EC3F77-9555-49B1-93EA-87AF9EE8FCB0}"/>
                </a:ext>
              </a:extLst>
            </p:cNvPr>
            <p:cNvSpPr txBox="1"/>
            <p:nvPr/>
          </p:nvSpPr>
          <p:spPr>
            <a:xfrm>
              <a:off x="3233756" y="3641426"/>
              <a:ext cx="6724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からだ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1E304AEE-85F8-4983-8AC4-2F409C36AD61}"/>
                </a:ext>
              </a:extLst>
            </p:cNvPr>
            <p:cNvSpPr txBox="1"/>
            <p:nvPr/>
          </p:nvSpPr>
          <p:spPr>
            <a:xfrm>
              <a:off x="3806815" y="3641426"/>
              <a:ext cx="487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471ACDE7-072C-4E6C-A7DB-A380338ECC00}"/>
                </a:ext>
              </a:extLst>
            </p:cNvPr>
            <p:cNvSpPr txBox="1"/>
            <p:nvPr/>
          </p:nvSpPr>
          <p:spPr>
            <a:xfrm>
              <a:off x="4159663" y="3641426"/>
              <a:ext cx="6724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00DE11C-D65F-45E4-A135-3155CD392A22}"/>
                </a:ext>
              </a:extLst>
            </p:cNvPr>
            <p:cNvSpPr txBox="1"/>
            <p:nvPr/>
          </p:nvSpPr>
          <p:spPr>
            <a:xfrm>
              <a:off x="1831054" y="3641426"/>
              <a:ext cx="29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168645F-1F7F-4107-BDAE-4F6EA2AD2BEC}"/>
                </a:ext>
              </a:extLst>
            </p:cNvPr>
            <p:cNvSpPr txBox="1"/>
            <p:nvPr/>
          </p:nvSpPr>
          <p:spPr>
            <a:xfrm>
              <a:off x="2303769" y="3641426"/>
              <a:ext cx="29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A95857-FD13-4D68-B9DC-A11D976C64C9}"/>
              </a:ext>
            </a:extLst>
          </p:cNvPr>
          <p:cNvGrpSpPr/>
          <p:nvPr/>
        </p:nvGrpSpPr>
        <p:grpSpPr>
          <a:xfrm>
            <a:off x="2652814" y="2704924"/>
            <a:ext cx="5190288" cy="577081"/>
            <a:chOff x="625944" y="5047926"/>
            <a:chExt cx="5190288" cy="577081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78E7720E-7FE4-4296-894F-7BB722A5FF9A}"/>
                </a:ext>
              </a:extLst>
            </p:cNvPr>
            <p:cNvSpPr txBox="1"/>
            <p:nvPr/>
          </p:nvSpPr>
          <p:spPr>
            <a:xfrm>
              <a:off x="625944" y="5047926"/>
              <a:ext cx="51902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８．左足の向きを揃える。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8D53F47E-41A5-4F63-87BD-5AE1759D6AB4}"/>
                </a:ext>
              </a:extLst>
            </p:cNvPr>
            <p:cNvSpPr txBox="1"/>
            <p:nvPr/>
          </p:nvSpPr>
          <p:spPr>
            <a:xfrm>
              <a:off x="949913" y="5110338"/>
              <a:ext cx="875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A4D07D7D-B79E-4E07-9792-7359393B81D9}"/>
                </a:ext>
              </a:extLst>
            </p:cNvPr>
            <p:cNvSpPr txBox="1"/>
            <p:nvPr/>
          </p:nvSpPr>
          <p:spPr>
            <a:xfrm>
              <a:off x="1749794" y="5110338"/>
              <a:ext cx="4379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84D6CC43-F08E-4B61-8009-64E377573F84}"/>
                </a:ext>
              </a:extLst>
            </p:cNvPr>
            <p:cNvSpPr txBox="1"/>
            <p:nvPr/>
          </p:nvSpPr>
          <p:spPr>
            <a:xfrm>
              <a:off x="2411659" y="5120172"/>
              <a:ext cx="487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2B504A64-05FF-4B9E-B898-186672ED1C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25944" y="3309402"/>
            <a:ext cx="1925913" cy="192591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85197A0-FD57-4CBC-BC3F-47F829527A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01273" y="3309205"/>
            <a:ext cx="1925913" cy="192591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1162350-11A2-4138-AD72-59DFF5F516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558954" y="3309206"/>
            <a:ext cx="1925913" cy="192591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72F6D2C-D010-41D3-8BD3-69D5C09B068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30587" y="3309205"/>
            <a:ext cx="1925913" cy="1925913"/>
          </a:xfrm>
          <a:prstGeom prst="rect">
            <a:avLst/>
          </a:prstGeom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2FB223E-841F-4434-AFFF-777B9880236D}"/>
              </a:ext>
            </a:extLst>
          </p:cNvPr>
          <p:cNvSpPr txBox="1"/>
          <p:nvPr/>
        </p:nvSpPr>
        <p:spPr>
          <a:xfrm>
            <a:off x="625944" y="3307314"/>
            <a:ext cx="52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B9FFA1D-579E-4AEC-92F8-ABF780D2D8D4}"/>
              </a:ext>
            </a:extLst>
          </p:cNvPr>
          <p:cNvSpPr txBox="1"/>
          <p:nvPr/>
        </p:nvSpPr>
        <p:spPr>
          <a:xfrm>
            <a:off x="2588851" y="3307314"/>
            <a:ext cx="52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49412BA4-788F-47FF-BEF0-3D313399B580}"/>
              </a:ext>
            </a:extLst>
          </p:cNvPr>
          <p:cNvSpPr txBox="1"/>
          <p:nvPr/>
        </p:nvSpPr>
        <p:spPr>
          <a:xfrm>
            <a:off x="4572906" y="3307314"/>
            <a:ext cx="52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⑦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299BACA-E249-498E-B367-2C854590AB31}"/>
              </a:ext>
            </a:extLst>
          </p:cNvPr>
          <p:cNvSpPr txBox="1"/>
          <p:nvPr/>
        </p:nvSpPr>
        <p:spPr>
          <a:xfrm>
            <a:off x="6540089" y="3307314"/>
            <a:ext cx="52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⑧</a:t>
            </a:r>
            <a:endParaRPr lang="en-US" altLang="ja-JP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51836CC-BF43-41D6-AB55-4997D3B23455}"/>
              </a:ext>
            </a:extLst>
          </p:cNvPr>
          <p:cNvSpPr txBox="1"/>
          <p:nvPr/>
        </p:nvSpPr>
        <p:spPr>
          <a:xfrm>
            <a:off x="4443509" y="5551169"/>
            <a:ext cx="46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33682236-56C3-423B-B69F-291E5AAC2026}"/>
              </a:ext>
            </a:extLst>
          </p:cNvPr>
          <p:cNvSpPr/>
          <p:nvPr/>
        </p:nvSpPr>
        <p:spPr>
          <a:xfrm>
            <a:off x="1505656" y="6246416"/>
            <a:ext cx="5476395" cy="519302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4B426137-174E-4722-90C4-4907B40CC1E8}"/>
              </a:ext>
            </a:extLst>
          </p:cNvPr>
          <p:cNvGrpSpPr/>
          <p:nvPr/>
        </p:nvGrpSpPr>
        <p:grpSpPr>
          <a:xfrm>
            <a:off x="2208705" y="6236215"/>
            <a:ext cx="4508856" cy="523220"/>
            <a:chOff x="7494536" y="2092737"/>
            <a:chExt cx="4508856" cy="523220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0B7E6FB-D8E7-462F-A863-61A62C35D148}"/>
                </a:ext>
              </a:extLst>
            </p:cNvPr>
            <p:cNvSpPr txBox="1"/>
            <p:nvPr/>
          </p:nvSpPr>
          <p:spPr>
            <a:xfrm>
              <a:off x="7494536" y="2092737"/>
              <a:ext cx="45088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まずはサーボモーターの調整からはじめよう！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92955DA8-D704-49F9-93CD-9CF04519264A}"/>
                </a:ext>
              </a:extLst>
            </p:cNvPr>
            <p:cNvSpPr txBox="1"/>
            <p:nvPr/>
          </p:nvSpPr>
          <p:spPr>
            <a:xfrm>
              <a:off x="9649977" y="2152321"/>
              <a:ext cx="8308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BD935444-A3DF-4447-9D4C-78E753970252}"/>
              </a:ext>
            </a:extLst>
          </p:cNvPr>
          <p:cNvGrpSpPr/>
          <p:nvPr/>
        </p:nvGrpSpPr>
        <p:grpSpPr>
          <a:xfrm>
            <a:off x="1058997" y="1212679"/>
            <a:ext cx="1529854" cy="577081"/>
            <a:chOff x="4580269" y="4016334"/>
            <a:chExt cx="1529854" cy="577081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54AF54A8-7576-46BC-BE5F-72DD3C2F291B}"/>
                </a:ext>
              </a:extLst>
            </p:cNvPr>
            <p:cNvSpPr txBox="1"/>
            <p:nvPr/>
          </p:nvSpPr>
          <p:spPr>
            <a:xfrm>
              <a:off x="4580269" y="4016334"/>
              <a:ext cx="1529854" cy="577081"/>
            </a:xfrm>
            <a:prstGeom prst="rect">
              <a:avLst/>
            </a:prstGeom>
            <a:noFill/>
            <a:ln w="28575">
              <a:solidFill>
                <a:srgbClr val="067F9C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右足の動作</a:t>
              </a: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A8C3247C-5843-4D14-AC1E-3B28224414E1}"/>
                </a:ext>
              </a:extLst>
            </p:cNvPr>
            <p:cNvSpPr txBox="1"/>
            <p:nvPr/>
          </p:nvSpPr>
          <p:spPr>
            <a:xfrm>
              <a:off x="4602035" y="4074488"/>
              <a:ext cx="8182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A43DDFB2-3FC3-4105-A812-1C613544A536}"/>
                </a:ext>
              </a:extLst>
            </p:cNvPr>
            <p:cNvSpPr txBox="1"/>
            <p:nvPr/>
          </p:nvSpPr>
          <p:spPr>
            <a:xfrm>
              <a:off x="5391980" y="4074488"/>
              <a:ext cx="5882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3ABC1801-9B7F-46BD-8CD0-2D45A6B17D5A}"/>
              </a:ext>
            </a:extLst>
          </p:cNvPr>
          <p:cNvSpPr txBox="1"/>
          <p:nvPr/>
        </p:nvSpPr>
        <p:spPr>
          <a:xfrm>
            <a:off x="479228" y="386448"/>
            <a:ext cx="12918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にそくほこう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507474D-104C-4D88-9C02-DAFB12BF13FF}"/>
              </a:ext>
            </a:extLst>
          </p:cNvPr>
          <p:cNvSpPr txBox="1"/>
          <p:nvPr/>
        </p:nvSpPr>
        <p:spPr>
          <a:xfrm>
            <a:off x="2985660" y="369597"/>
            <a:ext cx="4722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1186657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サーボモーターの動きを確認しよう（左足）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1949777-CD14-4AD9-B2E2-A8BA5CBD04DB}"/>
              </a:ext>
            </a:extLst>
          </p:cNvPr>
          <p:cNvSpPr txBox="1"/>
          <p:nvPr/>
        </p:nvSpPr>
        <p:spPr>
          <a:xfrm>
            <a:off x="194685" y="1054377"/>
            <a:ext cx="86607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「動き」から　　　　　　　　　　　　　　　　　　　を選び、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矢印を動かして、動きを確認します。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BDB2145-3DBF-41FF-8AB3-9BF1D13E4726}"/>
              </a:ext>
            </a:extLst>
          </p:cNvPr>
          <p:cNvSpPr txBox="1"/>
          <p:nvPr/>
        </p:nvSpPr>
        <p:spPr>
          <a:xfrm>
            <a:off x="6106461" y="1111657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0A5C455-AB86-492F-A7CC-AAFC8FBEA889}"/>
              </a:ext>
            </a:extLst>
          </p:cNvPr>
          <p:cNvSpPr txBox="1"/>
          <p:nvPr/>
        </p:nvSpPr>
        <p:spPr>
          <a:xfrm>
            <a:off x="424654" y="1111657"/>
            <a:ext cx="4451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233CB15-B222-4278-AEA9-D1CDC3D8D596}"/>
              </a:ext>
            </a:extLst>
          </p:cNvPr>
          <p:cNvSpPr txBox="1"/>
          <p:nvPr/>
        </p:nvSpPr>
        <p:spPr>
          <a:xfrm>
            <a:off x="4758456" y="1672869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CF805FD-766B-4C1E-B2D4-AF6832906672}"/>
              </a:ext>
            </a:extLst>
          </p:cNvPr>
          <p:cNvSpPr txBox="1"/>
          <p:nvPr/>
        </p:nvSpPr>
        <p:spPr>
          <a:xfrm>
            <a:off x="5436522" y="1672869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54FC8D1-8F50-4AC0-AB30-17BD36CDCD42}"/>
              </a:ext>
            </a:extLst>
          </p:cNvPr>
          <p:cNvSpPr txBox="1"/>
          <p:nvPr/>
        </p:nvSpPr>
        <p:spPr>
          <a:xfrm>
            <a:off x="6559701" y="1672869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CCF0B03-68A4-458F-9FA1-27B6264C8EA7}"/>
              </a:ext>
            </a:extLst>
          </p:cNvPr>
          <p:cNvSpPr txBox="1"/>
          <p:nvPr/>
        </p:nvSpPr>
        <p:spPr>
          <a:xfrm>
            <a:off x="7251558" y="1672869"/>
            <a:ext cx="72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DBC1570-9830-4727-8690-BEFF15BB6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166" y="1211408"/>
            <a:ext cx="4168501" cy="449619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CD78098-429D-46E2-AE6E-F49E22949650}"/>
              </a:ext>
            </a:extLst>
          </p:cNvPr>
          <p:cNvGrpSpPr/>
          <p:nvPr/>
        </p:nvGrpSpPr>
        <p:grpSpPr>
          <a:xfrm>
            <a:off x="424654" y="2211007"/>
            <a:ext cx="1529854" cy="577081"/>
            <a:chOff x="4580269" y="4016334"/>
            <a:chExt cx="1529854" cy="577081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449D3B9-D6B8-4B41-8C95-9240E5DD8A7C}"/>
                </a:ext>
              </a:extLst>
            </p:cNvPr>
            <p:cNvSpPr txBox="1"/>
            <p:nvPr/>
          </p:nvSpPr>
          <p:spPr>
            <a:xfrm>
              <a:off x="4580269" y="4016334"/>
              <a:ext cx="1529854" cy="577081"/>
            </a:xfrm>
            <a:prstGeom prst="rect">
              <a:avLst/>
            </a:prstGeom>
            <a:noFill/>
            <a:ln w="28575">
              <a:solidFill>
                <a:srgbClr val="067F9C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左足の動作</a:t>
              </a: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54D95F2-30FD-44B0-B078-4E55902114B7}"/>
                </a:ext>
              </a:extLst>
            </p:cNvPr>
            <p:cNvSpPr txBox="1"/>
            <p:nvPr/>
          </p:nvSpPr>
          <p:spPr>
            <a:xfrm>
              <a:off x="4602035" y="4074488"/>
              <a:ext cx="8182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71FB4EE-1587-4448-BEE9-E6F845A28EB3}"/>
                </a:ext>
              </a:extLst>
            </p:cNvPr>
            <p:cNvSpPr txBox="1"/>
            <p:nvPr/>
          </p:nvSpPr>
          <p:spPr>
            <a:xfrm>
              <a:off x="5391980" y="4074488"/>
              <a:ext cx="5882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61CB9989-2923-4F46-852E-14FFA5B9FC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46420" y="3632833"/>
            <a:ext cx="2831813" cy="2831813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702DF56-56CA-4314-9E2B-163683989C74}"/>
              </a:ext>
            </a:extLst>
          </p:cNvPr>
          <p:cNvSpPr txBox="1"/>
          <p:nvPr/>
        </p:nvSpPr>
        <p:spPr>
          <a:xfrm>
            <a:off x="408669" y="2921920"/>
            <a:ext cx="48959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始めるとき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正面を向く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DFB21E5-DB08-4DB9-8A7B-253E8B7E90FE}"/>
              </a:ext>
            </a:extLst>
          </p:cNvPr>
          <p:cNvSpPr txBox="1"/>
          <p:nvPr/>
        </p:nvSpPr>
        <p:spPr>
          <a:xfrm>
            <a:off x="642860" y="2976569"/>
            <a:ext cx="439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0C53165-99EF-4977-A64A-F47215D76B34}"/>
              </a:ext>
            </a:extLst>
          </p:cNvPr>
          <p:cNvSpPr txBox="1"/>
          <p:nvPr/>
        </p:nvSpPr>
        <p:spPr>
          <a:xfrm>
            <a:off x="1906794" y="2976569"/>
            <a:ext cx="881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しょうめん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CB4CC39-AD21-46F7-B23C-E95EC30DECCE}"/>
              </a:ext>
            </a:extLst>
          </p:cNvPr>
          <p:cNvSpPr txBox="1"/>
          <p:nvPr/>
        </p:nvSpPr>
        <p:spPr>
          <a:xfrm>
            <a:off x="2741835" y="2976569"/>
            <a:ext cx="301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9C92CBF-EEB8-4301-A8F8-FD8BFD3F0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5249" y="3647750"/>
            <a:ext cx="5210175" cy="600075"/>
          </a:xfrm>
          <a:prstGeom prst="rect">
            <a:avLst/>
          </a:prstGeom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2826C047-C424-43CC-AD5A-51EF303A03E1}"/>
              </a:ext>
            </a:extLst>
          </p:cNvPr>
          <p:cNvGrpSpPr/>
          <p:nvPr/>
        </p:nvGrpSpPr>
        <p:grpSpPr>
          <a:xfrm>
            <a:off x="4651126" y="5196716"/>
            <a:ext cx="3817150" cy="1213814"/>
            <a:chOff x="5279063" y="150154"/>
            <a:chExt cx="3817150" cy="1213814"/>
          </a:xfrm>
        </p:grpSpPr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0C7E5615-8100-4EC3-A175-5D1950BDF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34536" y="150154"/>
              <a:ext cx="761677" cy="1213814"/>
            </a:xfrm>
            <a:prstGeom prst="rect">
              <a:avLst/>
            </a:prstGeom>
          </p:spPr>
        </p:pic>
        <p:sp>
          <p:nvSpPr>
            <p:cNvPr id="56" name="吹き出し: 角を丸めた四角形 55">
              <a:extLst>
                <a:ext uri="{FF2B5EF4-FFF2-40B4-BE49-F238E27FC236}">
                  <a16:creationId xmlns:a16="http://schemas.microsoft.com/office/drawing/2014/main" id="{087EF82B-9D89-472E-9DD8-C0735EEFE765}"/>
                </a:ext>
              </a:extLst>
            </p:cNvPr>
            <p:cNvSpPr/>
            <p:nvPr/>
          </p:nvSpPr>
          <p:spPr>
            <a:xfrm>
              <a:off x="5279063" y="314936"/>
              <a:ext cx="2868834" cy="825980"/>
            </a:xfrm>
            <a:prstGeom prst="wedgeRoundRectCallout">
              <a:avLst>
                <a:gd name="adj1" fmla="val 55511"/>
                <a:gd name="adj2" fmla="val -10474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1C1A15F-5BC9-4132-903B-A0AFB5DD2DE1}"/>
                </a:ext>
              </a:extLst>
            </p:cNvPr>
            <p:cNvSpPr txBox="1"/>
            <p:nvPr/>
          </p:nvSpPr>
          <p:spPr>
            <a:xfrm>
              <a:off x="5350532" y="362677"/>
              <a:ext cx="2797365" cy="71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作ったブロックを複製して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次のブロックを作っていこう！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964ED72-202A-41CA-B326-74EA8D1C464B}"/>
                </a:ext>
              </a:extLst>
            </p:cNvPr>
            <p:cNvSpPr txBox="1"/>
            <p:nvPr/>
          </p:nvSpPr>
          <p:spPr>
            <a:xfrm>
              <a:off x="5317231" y="314936"/>
              <a:ext cx="43322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C8FE9334-7790-4197-B7DB-5E13DF84BC54}"/>
                </a:ext>
              </a:extLst>
            </p:cNvPr>
            <p:cNvSpPr txBox="1"/>
            <p:nvPr/>
          </p:nvSpPr>
          <p:spPr>
            <a:xfrm>
              <a:off x="6729671" y="314936"/>
              <a:ext cx="64546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637AD70-272D-47A4-9858-B37A6101A2CA}"/>
                </a:ext>
              </a:extLst>
            </p:cNvPr>
            <p:cNvSpPr txBox="1"/>
            <p:nvPr/>
          </p:nvSpPr>
          <p:spPr>
            <a:xfrm>
              <a:off x="5314515" y="649809"/>
              <a:ext cx="4332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つぎ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3106C02-0E6A-4EFC-85D5-C2E09BB5DC2F}"/>
                </a:ext>
              </a:extLst>
            </p:cNvPr>
            <p:cNvSpPr txBox="1"/>
            <p:nvPr/>
          </p:nvSpPr>
          <p:spPr>
            <a:xfrm>
              <a:off x="6552160" y="649809"/>
              <a:ext cx="4332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2F852B9-8E8E-4AE4-BEFF-1816F5AC350F}"/>
              </a:ext>
            </a:extLst>
          </p:cNvPr>
          <p:cNvSpPr txBox="1"/>
          <p:nvPr/>
        </p:nvSpPr>
        <p:spPr>
          <a:xfrm>
            <a:off x="5295758" y="387211"/>
            <a:ext cx="855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ひだりあし</a:t>
            </a:r>
          </a:p>
        </p:txBody>
      </p:sp>
    </p:spTree>
    <p:extLst>
      <p:ext uri="{BB962C8B-B14F-4D97-AF65-F5344CB8AC3E}">
        <p14:creationId xmlns:p14="http://schemas.microsoft.com/office/powerpoint/2010/main" val="38443051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図 102">
            <a:extLst>
              <a:ext uri="{FF2B5EF4-FFF2-40B4-BE49-F238E27FC236}">
                <a16:creationId xmlns:a16="http://schemas.microsoft.com/office/drawing/2014/main" id="{4B73B068-704A-4EE8-9F98-60E258133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060" y="4435378"/>
            <a:ext cx="5305425" cy="6000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サーボモーターの動きを確認しよう（左足）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738D410-EFB7-45CD-9A40-C3D99DAFA8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42285" y="1605907"/>
            <a:ext cx="2147058" cy="2147058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778AB6F7-70E3-49D3-A127-C5B83CACD232}"/>
              </a:ext>
            </a:extLst>
          </p:cNvPr>
          <p:cNvGrpSpPr/>
          <p:nvPr/>
        </p:nvGrpSpPr>
        <p:grpSpPr>
          <a:xfrm>
            <a:off x="392870" y="1028826"/>
            <a:ext cx="4895967" cy="577081"/>
            <a:chOff x="625944" y="2804848"/>
            <a:chExt cx="4895967" cy="577081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0255EF8-FC0C-4BC7-A1CC-0CE95B06D407}"/>
                </a:ext>
              </a:extLst>
            </p:cNvPr>
            <p:cNvSpPr txBox="1"/>
            <p:nvPr/>
          </p:nvSpPr>
          <p:spPr>
            <a:xfrm>
              <a:off x="625944" y="2804848"/>
              <a:ext cx="489596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１．左足を上げて体を右足側に傾ける。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33CDBB15-CEBA-4FA7-B273-450CFE04F579}"/>
                </a:ext>
              </a:extLst>
            </p:cNvPr>
            <p:cNvSpPr txBox="1"/>
            <p:nvPr/>
          </p:nvSpPr>
          <p:spPr>
            <a:xfrm>
              <a:off x="958790" y="2859497"/>
              <a:ext cx="8632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8A51266-CC22-45E8-8D0E-2B5A5496B43E}"/>
                </a:ext>
              </a:extLst>
            </p:cNvPr>
            <p:cNvSpPr txBox="1"/>
            <p:nvPr/>
          </p:nvSpPr>
          <p:spPr>
            <a:xfrm>
              <a:off x="1831054" y="2859497"/>
              <a:ext cx="29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68E81436-4A83-44FF-8288-7C7BDBEA30A2}"/>
                </a:ext>
              </a:extLst>
            </p:cNvPr>
            <p:cNvSpPr txBox="1"/>
            <p:nvPr/>
          </p:nvSpPr>
          <p:spPr>
            <a:xfrm>
              <a:off x="2333061" y="2859497"/>
              <a:ext cx="6724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からだ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4C2E36A-07B3-4E29-9323-DBD6E80FB2E9}"/>
                </a:ext>
              </a:extLst>
            </p:cNvPr>
            <p:cNvSpPr txBox="1"/>
            <p:nvPr/>
          </p:nvSpPr>
          <p:spPr>
            <a:xfrm>
              <a:off x="3756473" y="2859497"/>
              <a:ext cx="5756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F60CAF7-5A1D-46A3-8216-47329BE351CA}"/>
                </a:ext>
              </a:extLst>
            </p:cNvPr>
            <p:cNvSpPr txBox="1"/>
            <p:nvPr/>
          </p:nvSpPr>
          <p:spPr>
            <a:xfrm>
              <a:off x="2885258" y="2859497"/>
              <a:ext cx="9504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みぎあしがわ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0" name="グループ化 99">
            <a:extLst>
              <a:ext uri="{FF2B5EF4-FFF2-40B4-BE49-F238E27FC236}">
                <a16:creationId xmlns:a16="http://schemas.microsoft.com/office/drawing/2014/main" id="{9F996367-926E-444E-B5FF-B7CD36D8F7D8}"/>
              </a:ext>
            </a:extLst>
          </p:cNvPr>
          <p:cNvGrpSpPr/>
          <p:nvPr/>
        </p:nvGrpSpPr>
        <p:grpSpPr>
          <a:xfrm>
            <a:off x="3417130" y="1605907"/>
            <a:ext cx="5334000" cy="2275384"/>
            <a:chOff x="3417130" y="1605907"/>
            <a:chExt cx="5334000" cy="2275384"/>
          </a:xfrm>
        </p:grpSpPr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5D242CBA-14AD-4990-B82E-D53A150CB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7130" y="1605907"/>
              <a:ext cx="5334000" cy="600075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4390E9C5-A2ED-4158-80BD-1C4369E39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9058" y="2072188"/>
              <a:ext cx="1685925" cy="1790700"/>
            </a:xfrm>
            <a:prstGeom prst="rect">
              <a:avLst/>
            </a:prstGeom>
          </p:spPr>
        </p:pic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2514451A-6C84-4645-BEFA-FCC3257B3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29982" y="2081066"/>
              <a:ext cx="1714500" cy="1800225"/>
            </a:xfrm>
            <a:prstGeom prst="rect">
              <a:avLst/>
            </a:prstGeom>
          </p:spPr>
        </p:pic>
        <p:sp>
          <p:nvSpPr>
            <p:cNvPr id="45" name="四角形: 角を丸くする 44">
              <a:extLst>
                <a:ext uri="{FF2B5EF4-FFF2-40B4-BE49-F238E27FC236}">
                  <a16:creationId xmlns:a16="http://schemas.microsoft.com/office/drawing/2014/main" id="{233C1C35-9538-40EB-84F2-BB4CC1CFEF7E}"/>
                </a:ext>
              </a:extLst>
            </p:cNvPr>
            <p:cNvSpPr/>
            <p:nvPr/>
          </p:nvSpPr>
          <p:spPr>
            <a:xfrm>
              <a:off x="4589756" y="1686758"/>
              <a:ext cx="716838" cy="34585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C40838E6-289B-4F76-B5A0-D6DEDF702A22}"/>
                </a:ext>
              </a:extLst>
            </p:cNvPr>
            <p:cNvSpPr/>
            <p:nvPr/>
          </p:nvSpPr>
          <p:spPr>
            <a:xfrm>
              <a:off x="5960230" y="1684351"/>
              <a:ext cx="716838" cy="34585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60" name="図 59">
            <a:extLst>
              <a:ext uri="{FF2B5EF4-FFF2-40B4-BE49-F238E27FC236}">
                <a16:creationId xmlns:a16="http://schemas.microsoft.com/office/drawing/2014/main" id="{F43EACCD-BCBB-4ADD-BA0E-59FAE76A65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42285" y="4460286"/>
            <a:ext cx="2147058" cy="2147058"/>
          </a:xfrm>
          <a:prstGeom prst="rect">
            <a:avLst/>
          </a:prstGeom>
        </p:spPr>
      </p:pic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B55A553A-4FC8-432E-91CB-7FA888CD7725}"/>
              </a:ext>
            </a:extLst>
          </p:cNvPr>
          <p:cNvGrpSpPr/>
          <p:nvPr/>
        </p:nvGrpSpPr>
        <p:grpSpPr>
          <a:xfrm>
            <a:off x="354770" y="3881291"/>
            <a:ext cx="5190288" cy="577081"/>
            <a:chOff x="625944" y="3584562"/>
            <a:chExt cx="5190288" cy="577081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249BE1B2-6AE5-4CD1-BB64-A830ED6A6795}"/>
                </a:ext>
              </a:extLst>
            </p:cNvPr>
            <p:cNvSpPr txBox="1"/>
            <p:nvPr/>
          </p:nvSpPr>
          <p:spPr>
            <a:xfrm>
              <a:off x="625944" y="3584562"/>
              <a:ext cx="51902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２．右足の付け根を回して体を前に傾ける。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F145C06E-8F2E-4D9B-AAD9-6A98CBB1D52D}"/>
                </a:ext>
              </a:extLst>
            </p:cNvPr>
            <p:cNvSpPr txBox="1"/>
            <p:nvPr/>
          </p:nvSpPr>
          <p:spPr>
            <a:xfrm>
              <a:off x="1003179" y="3641426"/>
              <a:ext cx="8619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E053BBC-E262-446B-B32C-A911A32C61B6}"/>
                </a:ext>
              </a:extLst>
            </p:cNvPr>
            <p:cNvSpPr txBox="1"/>
            <p:nvPr/>
          </p:nvSpPr>
          <p:spPr>
            <a:xfrm>
              <a:off x="2646440" y="3641426"/>
              <a:ext cx="487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8206CEDF-B570-4F67-8BB8-51CB39BB9A87}"/>
                </a:ext>
              </a:extLst>
            </p:cNvPr>
            <p:cNvSpPr txBox="1"/>
            <p:nvPr/>
          </p:nvSpPr>
          <p:spPr>
            <a:xfrm>
              <a:off x="3233756" y="3641426"/>
              <a:ext cx="6724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からだ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D5E6EFDA-8D76-4BE5-A849-E4BA3C022520}"/>
                </a:ext>
              </a:extLst>
            </p:cNvPr>
            <p:cNvSpPr txBox="1"/>
            <p:nvPr/>
          </p:nvSpPr>
          <p:spPr>
            <a:xfrm>
              <a:off x="3806815" y="3641426"/>
              <a:ext cx="487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A3A7DBF2-52A3-432C-AE42-F4A742E95913}"/>
                </a:ext>
              </a:extLst>
            </p:cNvPr>
            <p:cNvSpPr txBox="1"/>
            <p:nvPr/>
          </p:nvSpPr>
          <p:spPr>
            <a:xfrm>
              <a:off x="4159663" y="3641426"/>
              <a:ext cx="6724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277CAABC-F537-47C8-A1F4-69E37FB30B7F}"/>
                </a:ext>
              </a:extLst>
            </p:cNvPr>
            <p:cNvSpPr txBox="1"/>
            <p:nvPr/>
          </p:nvSpPr>
          <p:spPr>
            <a:xfrm>
              <a:off x="1831054" y="3641426"/>
              <a:ext cx="29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A72928B3-63F7-4153-ACF7-6183338C4E65}"/>
                </a:ext>
              </a:extLst>
            </p:cNvPr>
            <p:cNvSpPr txBox="1"/>
            <p:nvPr/>
          </p:nvSpPr>
          <p:spPr>
            <a:xfrm>
              <a:off x="2303769" y="3641426"/>
              <a:ext cx="29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F6D8A937-F52D-4BD9-8193-E313763EC092}"/>
              </a:ext>
            </a:extLst>
          </p:cNvPr>
          <p:cNvSpPr/>
          <p:nvPr/>
        </p:nvSpPr>
        <p:spPr>
          <a:xfrm>
            <a:off x="5279063" y="4529852"/>
            <a:ext cx="716838" cy="3458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15723651-B2D4-4FDF-AAF5-5052994A0515}"/>
              </a:ext>
            </a:extLst>
          </p:cNvPr>
          <p:cNvSpPr/>
          <p:nvPr/>
        </p:nvSpPr>
        <p:spPr>
          <a:xfrm>
            <a:off x="6000199" y="4524694"/>
            <a:ext cx="716838" cy="3458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6" name="図 105">
            <a:extLst>
              <a:ext uri="{FF2B5EF4-FFF2-40B4-BE49-F238E27FC236}">
                <a16:creationId xmlns:a16="http://schemas.microsoft.com/office/drawing/2014/main" id="{717FD287-437F-477E-8097-52BC00E1DF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38645" y="4970181"/>
            <a:ext cx="1714500" cy="1866900"/>
          </a:xfrm>
          <a:prstGeom prst="rect">
            <a:avLst/>
          </a:prstGeom>
        </p:spPr>
      </p:pic>
      <p:pic>
        <p:nvPicPr>
          <p:cNvPr id="108" name="図 107">
            <a:extLst>
              <a:ext uri="{FF2B5EF4-FFF2-40B4-BE49-F238E27FC236}">
                <a16:creationId xmlns:a16="http://schemas.microsoft.com/office/drawing/2014/main" id="{CC029639-4964-4D9B-9ED1-8117079E00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4580" y="4964048"/>
            <a:ext cx="1704975" cy="1895475"/>
          </a:xfrm>
          <a:prstGeom prst="rect">
            <a:avLst/>
          </a:prstGeom>
        </p:spPr>
      </p:pic>
      <p:cxnSp>
        <p:nvCxnSpPr>
          <p:cNvPr id="111" name="直線矢印コネクタ 110">
            <a:extLst>
              <a:ext uri="{FF2B5EF4-FFF2-40B4-BE49-F238E27FC236}">
                <a16:creationId xmlns:a16="http://schemas.microsoft.com/office/drawing/2014/main" id="{86708526-E5AD-43A4-B80A-5DFED17D1AA6}"/>
              </a:ext>
            </a:extLst>
          </p:cNvPr>
          <p:cNvCxnSpPr>
            <a:cxnSpLocks/>
          </p:cNvCxnSpPr>
          <p:nvPr/>
        </p:nvCxnSpPr>
        <p:spPr>
          <a:xfrm flipV="1">
            <a:off x="5144580" y="4850135"/>
            <a:ext cx="255701" cy="2538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線矢印コネクタ 116">
            <a:extLst>
              <a:ext uri="{FF2B5EF4-FFF2-40B4-BE49-F238E27FC236}">
                <a16:creationId xmlns:a16="http://schemas.microsoft.com/office/drawing/2014/main" id="{89785009-D4D0-4D48-A306-A521653D7585}"/>
              </a:ext>
            </a:extLst>
          </p:cNvPr>
          <p:cNvCxnSpPr>
            <a:cxnSpLocks/>
            <a:endCxn id="104" idx="2"/>
          </p:cNvCxnSpPr>
          <p:nvPr/>
        </p:nvCxnSpPr>
        <p:spPr>
          <a:xfrm flipH="1" flipV="1">
            <a:off x="6358618" y="4870549"/>
            <a:ext cx="172394" cy="25324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602165D5-F59F-452D-B25D-04166CB749B0}"/>
              </a:ext>
            </a:extLst>
          </p:cNvPr>
          <p:cNvSpPr txBox="1"/>
          <p:nvPr/>
        </p:nvSpPr>
        <p:spPr>
          <a:xfrm>
            <a:off x="5295758" y="387211"/>
            <a:ext cx="855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ひだりあし</a:t>
            </a:r>
          </a:p>
        </p:txBody>
      </p:sp>
    </p:spTree>
    <p:extLst>
      <p:ext uri="{BB962C8B-B14F-4D97-AF65-F5344CB8AC3E}">
        <p14:creationId xmlns:p14="http://schemas.microsoft.com/office/powerpoint/2010/main" val="23354215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7C9E0F2-0731-4FC8-9BD3-9454C3491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130" y="4412708"/>
            <a:ext cx="5219700" cy="61912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B9BD18A-5ADA-4CD1-9A74-AC8C98778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691" y="1605907"/>
            <a:ext cx="5200650" cy="2286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サーボモーターの動きを確認しよう（左足）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738D410-EFB7-45CD-9A40-C3D99DAFA8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42285" y="1605907"/>
            <a:ext cx="2147058" cy="2147058"/>
          </a:xfrm>
          <a:prstGeom prst="rect">
            <a:avLst/>
          </a:prstGeom>
        </p:spPr>
      </p:pic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233C1C35-9538-40EB-84F2-BB4CC1CFEF7E}"/>
              </a:ext>
            </a:extLst>
          </p:cNvPr>
          <p:cNvSpPr/>
          <p:nvPr/>
        </p:nvSpPr>
        <p:spPr>
          <a:xfrm>
            <a:off x="4589756" y="1686758"/>
            <a:ext cx="716838" cy="3458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F43EACCD-BCBB-4ADD-BA0E-59FAE76A65C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42285" y="4460286"/>
            <a:ext cx="2147058" cy="2147058"/>
          </a:xfrm>
          <a:prstGeom prst="rect">
            <a:avLst/>
          </a:prstGeom>
        </p:spPr>
      </p:pic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F6D8A937-F52D-4BD9-8193-E313763EC092}"/>
              </a:ext>
            </a:extLst>
          </p:cNvPr>
          <p:cNvSpPr/>
          <p:nvPr/>
        </p:nvSpPr>
        <p:spPr>
          <a:xfrm>
            <a:off x="5166604" y="4520647"/>
            <a:ext cx="716838" cy="3458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F74E93AB-6C4C-406F-A1BE-D262D85649BA}"/>
              </a:ext>
            </a:extLst>
          </p:cNvPr>
          <p:cNvGrpSpPr/>
          <p:nvPr/>
        </p:nvGrpSpPr>
        <p:grpSpPr>
          <a:xfrm>
            <a:off x="392870" y="1024397"/>
            <a:ext cx="5190288" cy="577081"/>
            <a:chOff x="625944" y="4369613"/>
            <a:chExt cx="5190288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48A519D3-2D9B-4FC2-AE85-3E86C91CAC51}"/>
                </a:ext>
              </a:extLst>
            </p:cNvPr>
            <p:cNvSpPr txBox="1"/>
            <p:nvPr/>
          </p:nvSpPr>
          <p:spPr>
            <a:xfrm>
              <a:off x="625944" y="4369613"/>
              <a:ext cx="51902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３．左足を下ろす。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125CACD-0925-4B81-B7DC-42CB6793B355}"/>
                </a:ext>
              </a:extLst>
            </p:cNvPr>
            <p:cNvSpPr txBox="1"/>
            <p:nvPr/>
          </p:nvSpPr>
          <p:spPr>
            <a:xfrm>
              <a:off x="949913" y="4432025"/>
              <a:ext cx="875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17579F0-E60E-4FF6-A857-00DE6F9B3F9B}"/>
                </a:ext>
              </a:extLst>
            </p:cNvPr>
            <p:cNvSpPr txBox="1"/>
            <p:nvPr/>
          </p:nvSpPr>
          <p:spPr>
            <a:xfrm>
              <a:off x="1749794" y="4432025"/>
              <a:ext cx="4379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434F13C6-C4EE-4A19-B9CA-8BF8BC6AAC21}"/>
              </a:ext>
            </a:extLst>
          </p:cNvPr>
          <p:cNvGrpSpPr/>
          <p:nvPr/>
        </p:nvGrpSpPr>
        <p:grpSpPr>
          <a:xfrm>
            <a:off x="334735" y="3870685"/>
            <a:ext cx="5190288" cy="577081"/>
            <a:chOff x="625944" y="5047926"/>
            <a:chExt cx="5190288" cy="577081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A386AE0-7A1D-4FD2-81F1-DCDC630EB484}"/>
                </a:ext>
              </a:extLst>
            </p:cNvPr>
            <p:cNvSpPr txBox="1"/>
            <p:nvPr/>
          </p:nvSpPr>
          <p:spPr>
            <a:xfrm>
              <a:off x="625944" y="5047926"/>
              <a:ext cx="51902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４．右足の向きを揃える。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FCB9F59-65BF-4C99-98DE-058EA004A27E}"/>
                </a:ext>
              </a:extLst>
            </p:cNvPr>
            <p:cNvSpPr txBox="1"/>
            <p:nvPr/>
          </p:nvSpPr>
          <p:spPr>
            <a:xfrm>
              <a:off x="949913" y="5110338"/>
              <a:ext cx="875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2AC8D1F-6E5F-498A-B224-3D36A483C1BA}"/>
                </a:ext>
              </a:extLst>
            </p:cNvPr>
            <p:cNvSpPr txBox="1"/>
            <p:nvPr/>
          </p:nvSpPr>
          <p:spPr>
            <a:xfrm>
              <a:off x="1749794" y="5110338"/>
              <a:ext cx="4379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378BE547-616D-46C7-8E2A-A5DB42EBD5D2}"/>
                </a:ext>
              </a:extLst>
            </p:cNvPr>
            <p:cNvSpPr txBox="1"/>
            <p:nvPr/>
          </p:nvSpPr>
          <p:spPr>
            <a:xfrm>
              <a:off x="2411659" y="5120172"/>
              <a:ext cx="487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150DC518-B970-42E6-BF96-5F1CB99A8DAD}"/>
              </a:ext>
            </a:extLst>
          </p:cNvPr>
          <p:cNvSpPr/>
          <p:nvPr/>
        </p:nvSpPr>
        <p:spPr>
          <a:xfrm>
            <a:off x="5875817" y="4520647"/>
            <a:ext cx="716838" cy="3458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05E1D98-98E4-4F38-82FF-693D28B5B3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5281" y="4909728"/>
            <a:ext cx="1695450" cy="180975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EEF2E1D-9B66-4F16-A530-0DB82BE2A3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5496" y="4909728"/>
            <a:ext cx="1695450" cy="1809750"/>
          </a:xfrm>
          <a:prstGeom prst="rect">
            <a:avLst/>
          </a:prstGeom>
        </p:spPr>
      </p:pic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F0244CD8-D9CA-4D7D-9451-7DEA70D3AE76}"/>
              </a:ext>
            </a:extLst>
          </p:cNvPr>
          <p:cNvCxnSpPr>
            <a:cxnSpLocks/>
          </p:cNvCxnSpPr>
          <p:nvPr/>
        </p:nvCxnSpPr>
        <p:spPr>
          <a:xfrm flipV="1">
            <a:off x="5269322" y="4874472"/>
            <a:ext cx="255701" cy="208821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A34FA40D-9695-4A50-B8A3-9215C3FBE7DE}"/>
              </a:ext>
            </a:extLst>
          </p:cNvPr>
          <p:cNvCxnSpPr>
            <a:cxnSpLocks/>
          </p:cNvCxnSpPr>
          <p:nvPr/>
        </p:nvCxnSpPr>
        <p:spPr>
          <a:xfrm flipH="1" flipV="1">
            <a:off x="6427439" y="4885884"/>
            <a:ext cx="266324" cy="1891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9820532-C953-4914-8C5D-5474BF55C3C2}"/>
              </a:ext>
            </a:extLst>
          </p:cNvPr>
          <p:cNvSpPr txBox="1"/>
          <p:nvPr/>
        </p:nvSpPr>
        <p:spPr>
          <a:xfrm>
            <a:off x="5295758" y="387211"/>
            <a:ext cx="855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ひだりあし</a:t>
            </a:r>
          </a:p>
        </p:txBody>
      </p:sp>
    </p:spTree>
    <p:extLst>
      <p:ext uri="{BB962C8B-B14F-4D97-AF65-F5344CB8AC3E}">
        <p14:creationId xmlns:p14="http://schemas.microsoft.com/office/powerpoint/2010/main" val="39583671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サーボモーターの動きを確認しよう（左足）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9820532-C953-4914-8C5D-5474BF55C3C2}"/>
              </a:ext>
            </a:extLst>
          </p:cNvPr>
          <p:cNvSpPr txBox="1"/>
          <p:nvPr/>
        </p:nvSpPr>
        <p:spPr>
          <a:xfrm>
            <a:off x="5295758" y="387211"/>
            <a:ext cx="855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ひだりあし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6E3C40F-2A86-4C90-8832-2D446F6F1E1F}"/>
              </a:ext>
            </a:extLst>
          </p:cNvPr>
          <p:cNvSpPr txBox="1"/>
          <p:nvPr/>
        </p:nvSpPr>
        <p:spPr>
          <a:xfrm>
            <a:off x="447366" y="1045598"/>
            <a:ext cx="380026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作ったブロックをつなげます。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60DDC68-CFCF-49DC-B41B-E2C3B22A6711}"/>
              </a:ext>
            </a:extLst>
          </p:cNvPr>
          <p:cNvSpPr txBox="1"/>
          <p:nvPr/>
        </p:nvSpPr>
        <p:spPr>
          <a:xfrm>
            <a:off x="414635" y="1108258"/>
            <a:ext cx="4820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65E7409-0716-49E8-BD8D-0FB126CA5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0" y="2343150"/>
            <a:ext cx="5295900" cy="2171700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B74E2FF-9E52-4D63-ADDE-92C91599A12F}"/>
              </a:ext>
            </a:extLst>
          </p:cNvPr>
          <p:cNvSpPr txBox="1"/>
          <p:nvPr/>
        </p:nvSpPr>
        <p:spPr>
          <a:xfrm>
            <a:off x="2855028" y="5124944"/>
            <a:ext cx="346454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キミのロボットで測定した結果を使って、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プログラミングを進めよう！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A5C6381-433D-46B2-88D6-7E284C243BCC}"/>
              </a:ext>
            </a:extLst>
          </p:cNvPr>
          <p:cNvSpPr txBox="1"/>
          <p:nvPr/>
        </p:nvSpPr>
        <p:spPr>
          <a:xfrm>
            <a:off x="4164563" y="5163087"/>
            <a:ext cx="73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17E432F-84A4-4DD2-8578-3CFB09D2AC6A}"/>
              </a:ext>
            </a:extLst>
          </p:cNvPr>
          <p:cNvSpPr txBox="1"/>
          <p:nvPr/>
        </p:nvSpPr>
        <p:spPr>
          <a:xfrm>
            <a:off x="4248934" y="5598114"/>
            <a:ext cx="4403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43C929C-1B2C-4790-A62C-630CF9D2A23C}"/>
              </a:ext>
            </a:extLst>
          </p:cNvPr>
          <p:cNvSpPr txBox="1"/>
          <p:nvPr/>
        </p:nvSpPr>
        <p:spPr>
          <a:xfrm>
            <a:off x="4874085" y="5163087"/>
            <a:ext cx="73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D633811-C81C-451E-B255-78606B86F6DF}"/>
              </a:ext>
            </a:extLst>
          </p:cNvPr>
          <p:cNvSpPr txBox="1"/>
          <p:nvPr/>
        </p:nvSpPr>
        <p:spPr>
          <a:xfrm>
            <a:off x="5485091" y="5163087"/>
            <a:ext cx="4164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63905471-1EAA-4F84-94AD-6583CCD8B983}"/>
              </a:ext>
            </a:extLst>
          </p:cNvPr>
          <p:cNvSpPr/>
          <p:nvPr/>
        </p:nvSpPr>
        <p:spPr>
          <a:xfrm>
            <a:off x="2696547" y="5137261"/>
            <a:ext cx="3750905" cy="979086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3646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サーボモーターの動きを確認しよう（左足）</a:t>
            </a: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7D453533-43CE-497F-AA0C-26C7C1987859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1DE7DD8-82A0-4BF9-B3FA-0F51C678847C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6FE5FE4-8114-4375-A9DD-E42CEB91F1A1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26358B3-456D-49E5-A68F-C2CEA54897F5}"/>
              </a:ext>
            </a:extLst>
          </p:cNvPr>
          <p:cNvSpPr txBox="1"/>
          <p:nvPr/>
        </p:nvSpPr>
        <p:spPr>
          <a:xfrm>
            <a:off x="968913" y="1585830"/>
            <a:ext cx="65415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「コンピュータに保存する」を選択する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F1B2547-6F51-416B-8E4C-049D66997A5A}"/>
              </a:ext>
            </a:extLst>
          </p:cNvPr>
          <p:cNvSpPr txBox="1"/>
          <p:nvPr/>
        </p:nvSpPr>
        <p:spPr>
          <a:xfrm>
            <a:off x="4643021" y="1647422"/>
            <a:ext cx="5953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A7DB132-6E84-4F56-A02E-32C05C010480}"/>
              </a:ext>
            </a:extLst>
          </p:cNvPr>
          <p:cNvSpPr txBox="1"/>
          <p:nvPr/>
        </p:nvSpPr>
        <p:spPr>
          <a:xfrm>
            <a:off x="5957429" y="1658130"/>
            <a:ext cx="727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DBF3716-85F4-4A23-BC37-D5CFA1C38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367" y="2578619"/>
            <a:ext cx="4477375" cy="2943636"/>
          </a:xfrm>
          <a:prstGeom prst="rect">
            <a:avLst/>
          </a:prstGeom>
        </p:spPr>
      </p:pic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CF10E168-FE5B-4628-8002-9C3E2F9C642D}"/>
              </a:ext>
            </a:extLst>
          </p:cNvPr>
          <p:cNvSpPr/>
          <p:nvPr/>
        </p:nvSpPr>
        <p:spPr>
          <a:xfrm>
            <a:off x="2805344" y="3953933"/>
            <a:ext cx="2272684" cy="458270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5541B450-9B1A-4AC5-868F-8884913A339B}"/>
              </a:ext>
            </a:extLst>
          </p:cNvPr>
          <p:cNvSpPr/>
          <p:nvPr/>
        </p:nvSpPr>
        <p:spPr>
          <a:xfrm>
            <a:off x="2805344" y="2578619"/>
            <a:ext cx="914400" cy="52893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81825AA-35B5-4077-9A49-355F9E400A4A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8C48857-3CFD-45C9-A3C2-E03F380648F8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1CA4DC9-10AA-4718-8E4A-91D2DA9AE0AB}"/>
              </a:ext>
            </a:extLst>
          </p:cNvPr>
          <p:cNvSpPr txBox="1"/>
          <p:nvPr/>
        </p:nvSpPr>
        <p:spPr>
          <a:xfrm>
            <a:off x="5295758" y="387211"/>
            <a:ext cx="855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ひだりあし</a:t>
            </a:r>
          </a:p>
        </p:txBody>
      </p:sp>
    </p:spTree>
    <p:extLst>
      <p:ext uri="{BB962C8B-B14F-4D97-AF65-F5344CB8AC3E}">
        <p14:creationId xmlns:p14="http://schemas.microsoft.com/office/powerpoint/2010/main" val="9597914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45FD35C5-0FD2-427F-AAF7-D8DF41603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" y="2264439"/>
            <a:ext cx="8943975" cy="405765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サーボモーターの動きを確認しよう（左足）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C69EF43-375B-4BE0-B34D-A37CF2B4ACFD}"/>
              </a:ext>
            </a:extLst>
          </p:cNvPr>
          <p:cNvSpPr txBox="1"/>
          <p:nvPr/>
        </p:nvSpPr>
        <p:spPr>
          <a:xfrm>
            <a:off x="334735" y="1226104"/>
            <a:ext cx="89439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ファイル名を「（自分の名前）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1301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ひだりあしのどうさ」にして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「保存」ボタンを押す。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BADBC5-A77E-4CFF-8BE9-955465424F43}"/>
              </a:ext>
            </a:extLst>
          </p:cNvPr>
          <p:cNvSpPr txBox="1"/>
          <p:nvPr/>
        </p:nvSpPr>
        <p:spPr>
          <a:xfrm>
            <a:off x="5702303" y="1807726"/>
            <a:ext cx="854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3ADB38D-7ACB-49BE-A69D-3CED1E325013}"/>
              </a:ext>
            </a:extLst>
          </p:cNvPr>
          <p:cNvSpPr txBox="1"/>
          <p:nvPr/>
        </p:nvSpPr>
        <p:spPr>
          <a:xfrm>
            <a:off x="2174117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2D8E054-C256-4EEB-86FF-5C686DD3F041}"/>
              </a:ext>
            </a:extLst>
          </p:cNvPr>
          <p:cNvSpPr txBox="1"/>
          <p:nvPr/>
        </p:nvSpPr>
        <p:spPr>
          <a:xfrm>
            <a:off x="2840176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39F94D7-DF6C-4C6E-900F-242FC9998466}"/>
              </a:ext>
            </a:extLst>
          </p:cNvPr>
          <p:cNvSpPr txBox="1"/>
          <p:nvPr/>
        </p:nvSpPr>
        <p:spPr>
          <a:xfrm>
            <a:off x="1150342" y="1279808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6C27149-E6C9-4E30-BEAD-4424B35107BE}"/>
              </a:ext>
            </a:extLst>
          </p:cNvPr>
          <p:cNvSpPr txBox="1"/>
          <p:nvPr/>
        </p:nvSpPr>
        <p:spPr>
          <a:xfrm>
            <a:off x="7297286" y="1807726"/>
            <a:ext cx="64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AF43A743-804B-492E-8265-172E81D27C5D}"/>
              </a:ext>
            </a:extLst>
          </p:cNvPr>
          <p:cNvSpPr/>
          <p:nvPr/>
        </p:nvSpPr>
        <p:spPr>
          <a:xfrm>
            <a:off x="6596109" y="5874171"/>
            <a:ext cx="1102311" cy="3664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7010D4-9170-4E72-931B-F2073DDC6B7C}"/>
              </a:ext>
            </a:extLst>
          </p:cNvPr>
          <p:cNvSpPr txBox="1"/>
          <p:nvPr/>
        </p:nvSpPr>
        <p:spPr>
          <a:xfrm>
            <a:off x="1590747" y="5069253"/>
            <a:ext cx="477618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いのうえななこ</a:t>
            </a:r>
            <a:r>
              <a:rPr kumimoji="1" lang="en-US" altLang="ja-JP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1301</a:t>
            </a:r>
            <a:r>
              <a: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ひだりあしのどうさ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088039C-9B0E-4C06-95C7-E813BB8A7F36}"/>
              </a:ext>
            </a:extLst>
          </p:cNvPr>
          <p:cNvSpPr/>
          <p:nvPr/>
        </p:nvSpPr>
        <p:spPr>
          <a:xfrm>
            <a:off x="1526960" y="5033305"/>
            <a:ext cx="3373514" cy="28986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A60283F-FE65-49AC-8C1C-D2E0EC2BD1D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DC19F25-61B5-4F68-A4C3-813BCA62E3DB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F30C8F7-A414-43C9-B352-B128055E83A8}"/>
              </a:ext>
            </a:extLst>
          </p:cNvPr>
          <p:cNvSpPr txBox="1"/>
          <p:nvPr/>
        </p:nvSpPr>
        <p:spPr>
          <a:xfrm>
            <a:off x="5295758" y="387211"/>
            <a:ext cx="855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ひだりあし</a:t>
            </a:r>
          </a:p>
        </p:txBody>
      </p:sp>
    </p:spTree>
    <p:extLst>
      <p:ext uri="{BB962C8B-B14F-4D97-AF65-F5344CB8AC3E}">
        <p14:creationId xmlns:p14="http://schemas.microsoft.com/office/powerpoint/2010/main" val="2236306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サーボモーターの動きを確認しよう（左足）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F8255971-13C0-4B26-BEDA-7E63E4CC92B5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724CDE1-A9CA-488B-A96A-2A19B482E724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8D62E02-5529-46D4-B373-F35602843290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7186DF48-4BFA-4A70-A850-BDB6FDB432C1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70BCD440-A695-4D30-998C-233D43B8F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C31EC3AE-BF48-4FAD-A0CE-B2DA7A06497E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55A1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rgbClr val="C55A1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076949F-0516-417C-8396-090AD7BD4AF3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046C30B2-2A92-4237-BB86-231E576A0D7F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55A1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B9584252-AF74-4967-9985-E44A6E371538}"/>
              </a:ext>
            </a:extLst>
          </p:cNvPr>
          <p:cNvSpPr txBox="1"/>
          <p:nvPr/>
        </p:nvSpPr>
        <p:spPr>
          <a:xfrm>
            <a:off x="1298819" y="1923646"/>
            <a:ext cx="7303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ブロックをクリックして、プログラムが動くか確かめよう！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FF84671-BDAF-4C1A-B706-3A6E50EDEA62}"/>
              </a:ext>
            </a:extLst>
          </p:cNvPr>
          <p:cNvSpPr txBox="1"/>
          <p:nvPr/>
        </p:nvSpPr>
        <p:spPr>
          <a:xfrm>
            <a:off x="5322392" y="1996243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25CD35B-97D9-4454-BF46-0F83549E7DB8}"/>
              </a:ext>
            </a:extLst>
          </p:cNvPr>
          <p:cNvSpPr txBox="1"/>
          <p:nvPr/>
        </p:nvSpPr>
        <p:spPr>
          <a:xfrm>
            <a:off x="6006562" y="1996243"/>
            <a:ext cx="6081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F730C3A-BA6B-4B2C-BFEE-1F1B1D4E8D1A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7DF2200-A971-466F-AA9B-286545D52065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B671933-9B1E-48FE-81C6-767A04F78B2B}"/>
              </a:ext>
            </a:extLst>
          </p:cNvPr>
          <p:cNvSpPr txBox="1"/>
          <p:nvPr/>
        </p:nvSpPr>
        <p:spPr>
          <a:xfrm>
            <a:off x="5295758" y="387211"/>
            <a:ext cx="855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ひだりあし</a:t>
            </a:r>
          </a:p>
        </p:txBody>
      </p:sp>
    </p:spTree>
    <p:extLst>
      <p:ext uri="{BB962C8B-B14F-4D97-AF65-F5344CB8AC3E}">
        <p14:creationId xmlns:p14="http://schemas.microsoft.com/office/powerpoint/2010/main" val="1101025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サーボモーターの動きを確認しよう（右足）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CD78098-429D-46E2-AE6E-F49E22949650}"/>
              </a:ext>
            </a:extLst>
          </p:cNvPr>
          <p:cNvGrpSpPr/>
          <p:nvPr/>
        </p:nvGrpSpPr>
        <p:grpSpPr>
          <a:xfrm>
            <a:off x="424654" y="2859077"/>
            <a:ext cx="1529854" cy="577081"/>
            <a:chOff x="4580269" y="4016334"/>
            <a:chExt cx="1529854" cy="577081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9449D3B9-D6B8-4B41-8C95-9240E5DD8A7C}"/>
                </a:ext>
              </a:extLst>
            </p:cNvPr>
            <p:cNvSpPr txBox="1"/>
            <p:nvPr/>
          </p:nvSpPr>
          <p:spPr>
            <a:xfrm>
              <a:off x="4580269" y="4016334"/>
              <a:ext cx="1529854" cy="577081"/>
            </a:xfrm>
            <a:prstGeom prst="rect">
              <a:avLst/>
            </a:prstGeom>
            <a:noFill/>
            <a:ln w="28575">
              <a:solidFill>
                <a:srgbClr val="067F9C"/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右足の動作</a:t>
              </a: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54D95F2-30FD-44B0-B078-4E55902114B7}"/>
                </a:ext>
              </a:extLst>
            </p:cNvPr>
            <p:cNvSpPr txBox="1"/>
            <p:nvPr/>
          </p:nvSpPr>
          <p:spPr>
            <a:xfrm>
              <a:off x="4602035" y="4074488"/>
              <a:ext cx="8182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471FB4EE-1587-4448-BEE9-E6F845A28EB3}"/>
                </a:ext>
              </a:extLst>
            </p:cNvPr>
            <p:cNvSpPr txBox="1"/>
            <p:nvPr/>
          </p:nvSpPr>
          <p:spPr>
            <a:xfrm>
              <a:off x="5391980" y="4074488"/>
              <a:ext cx="5882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61CB9989-2923-4F46-852E-14FFA5B9FC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46420" y="3979060"/>
            <a:ext cx="2831813" cy="2831813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702DF56-56CA-4314-9E2B-163683989C74}"/>
              </a:ext>
            </a:extLst>
          </p:cNvPr>
          <p:cNvSpPr txBox="1"/>
          <p:nvPr/>
        </p:nvSpPr>
        <p:spPr>
          <a:xfrm>
            <a:off x="408669" y="3392436"/>
            <a:ext cx="48959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始めるとき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正面を向く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DFB21E5-DB08-4DB9-8A7B-253E8B7E90FE}"/>
              </a:ext>
            </a:extLst>
          </p:cNvPr>
          <p:cNvSpPr txBox="1"/>
          <p:nvPr/>
        </p:nvSpPr>
        <p:spPr>
          <a:xfrm>
            <a:off x="642860" y="3447085"/>
            <a:ext cx="439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0C53165-99EF-4977-A64A-F47215D76B34}"/>
              </a:ext>
            </a:extLst>
          </p:cNvPr>
          <p:cNvSpPr txBox="1"/>
          <p:nvPr/>
        </p:nvSpPr>
        <p:spPr>
          <a:xfrm>
            <a:off x="1906794" y="3447085"/>
            <a:ext cx="881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しょうめん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CB4CC39-AD21-46F7-B23C-E95EC30DECCE}"/>
              </a:ext>
            </a:extLst>
          </p:cNvPr>
          <p:cNvSpPr txBox="1"/>
          <p:nvPr/>
        </p:nvSpPr>
        <p:spPr>
          <a:xfrm>
            <a:off x="2741835" y="3447085"/>
            <a:ext cx="301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B9C92CBF-EEB8-4301-A8F8-FD8BFD3F0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249" y="4118266"/>
            <a:ext cx="5210175" cy="600075"/>
          </a:xfrm>
          <a:prstGeom prst="rect">
            <a:avLst/>
          </a:prstGeom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2826C047-C424-43CC-AD5A-51EF303A03E1}"/>
              </a:ext>
            </a:extLst>
          </p:cNvPr>
          <p:cNvGrpSpPr/>
          <p:nvPr/>
        </p:nvGrpSpPr>
        <p:grpSpPr>
          <a:xfrm>
            <a:off x="4651126" y="5542943"/>
            <a:ext cx="3817150" cy="1213814"/>
            <a:chOff x="5279063" y="150154"/>
            <a:chExt cx="3817150" cy="1213814"/>
          </a:xfrm>
        </p:grpSpPr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0C7E5615-8100-4EC3-A175-5D1950BDF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34536" y="150154"/>
              <a:ext cx="761677" cy="1213814"/>
            </a:xfrm>
            <a:prstGeom prst="rect">
              <a:avLst/>
            </a:prstGeom>
          </p:spPr>
        </p:pic>
        <p:sp>
          <p:nvSpPr>
            <p:cNvPr id="56" name="吹き出し: 角を丸めた四角形 55">
              <a:extLst>
                <a:ext uri="{FF2B5EF4-FFF2-40B4-BE49-F238E27FC236}">
                  <a16:creationId xmlns:a16="http://schemas.microsoft.com/office/drawing/2014/main" id="{087EF82B-9D89-472E-9DD8-C0735EEFE765}"/>
                </a:ext>
              </a:extLst>
            </p:cNvPr>
            <p:cNvSpPr/>
            <p:nvPr/>
          </p:nvSpPr>
          <p:spPr>
            <a:xfrm>
              <a:off x="5279063" y="314936"/>
              <a:ext cx="2868834" cy="825980"/>
            </a:xfrm>
            <a:prstGeom prst="wedgeRoundRectCallout">
              <a:avLst>
                <a:gd name="adj1" fmla="val 55511"/>
                <a:gd name="adj2" fmla="val -10474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1C1A15F-5BC9-4132-903B-A0AFB5DD2DE1}"/>
                </a:ext>
              </a:extLst>
            </p:cNvPr>
            <p:cNvSpPr txBox="1"/>
            <p:nvPr/>
          </p:nvSpPr>
          <p:spPr>
            <a:xfrm>
              <a:off x="5350532" y="362677"/>
              <a:ext cx="2797365" cy="71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作ったブロックを複製して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次のブロックを作っていこう！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964ED72-202A-41CA-B326-74EA8D1C464B}"/>
                </a:ext>
              </a:extLst>
            </p:cNvPr>
            <p:cNvSpPr txBox="1"/>
            <p:nvPr/>
          </p:nvSpPr>
          <p:spPr>
            <a:xfrm>
              <a:off x="5317231" y="314936"/>
              <a:ext cx="43322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C8FE9334-7790-4197-B7DB-5E13DF84BC54}"/>
                </a:ext>
              </a:extLst>
            </p:cNvPr>
            <p:cNvSpPr txBox="1"/>
            <p:nvPr/>
          </p:nvSpPr>
          <p:spPr>
            <a:xfrm>
              <a:off x="6729671" y="314936"/>
              <a:ext cx="64546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ふくせい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637AD70-272D-47A4-9858-B37A6101A2CA}"/>
                </a:ext>
              </a:extLst>
            </p:cNvPr>
            <p:cNvSpPr txBox="1"/>
            <p:nvPr/>
          </p:nvSpPr>
          <p:spPr>
            <a:xfrm>
              <a:off x="5314515" y="649809"/>
              <a:ext cx="4332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つぎ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3106C02-0E6A-4EFC-85D5-C2E09BB5DC2F}"/>
                </a:ext>
              </a:extLst>
            </p:cNvPr>
            <p:cNvSpPr txBox="1"/>
            <p:nvPr/>
          </p:nvSpPr>
          <p:spPr>
            <a:xfrm>
              <a:off x="6552160" y="649809"/>
              <a:ext cx="4332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2F852B9-8E8E-4AE4-BEFF-1816F5AC350F}"/>
              </a:ext>
            </a:extLst>
          </p:cNvPr>
          <p:cNvSpPr txBox="1"/>
          <p:nvPr/>
        </p:nvSpPr>
        <p:spPr>
          <a:xfrm>
            <a:off x="5295758" y="387211"/>
            <a:ext cx="855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みぎあし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10B2EBB-152D-4CD6-8671-C85C21F4F4E2}"/>
              </a:ext>
            </a:extLst>
          </p:cNvPr>
          <p:cNvSpPr txBox="1"/>
          <p:nvPr/>
        </p:nvSpPr>
        <p:spPr>
          <a:xfrm>
            <a:off x="642860" y="973644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1301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C0CC0E73-60D0-4A1A-B6F0-0F136B846F39}"/>
              </a:ext>
            </a:extLst>
          </p:cNvPr>
          <p:cNvSpPr txBox="1"/>
          <p:nvPr/>
        </p:nvSpPr>
        <p:spPr>
          <a:xfrm>
            <a:off x="556716" y="1053588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F6661F1-13D6-49D5-AA19-01D41E481C71}"/>
              </a:ext>
            </a:extLst>
          </p:cNvPr>
          <p:cNvSpPr txBox="1"/>
          <p:nvPr/>
        </p:nvSpPr>
        <p:spPr>
          <a:xfrm>
            <a:off x="3872468" y="1053588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FF260401-6736-4D70-8809-A3846E8E5536}"/>
              </a:ext>
            </a:extLst>
          </p:cNvPr>
          <p:cNvSpPr txBox="1"/>
          <p:nvPr/>
        </p:nvSpPr>
        <p:spPr>
          <a:xfrm>
            <a:off x="4805748" y="1053588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3BB44F42-71C2-4EF0-B60A-B8965A4D905B}"/>
              </a:ext>
            </a:extLst>
          </p:cNvPr>
          <p:cNvGrpSpPr/>
          <p:nvPr/>
        </p:nvGrpSpPr>
        <p:grpSpPr>
          <a:xfrm>
            <a:off x="860288" y="1482892"/>
            <a:ext cx="7922023" cy="1042504"/>
            <a:chOff x="793351" y="5818309"/>
            <a:chExt cx="7922023" cy="1042504"/>
          </a:xfrm>
        </p:grpSpPr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444EEC4E-55E5-4F5C-83E6-39A816E8DD9B}"/>
                </a:ext>
              </a:extLst>
            </p:cNvPr>
            <p:cNvSpPr/>
            <p:nvPr/>
          </p:nvSpPr>
          <p:spPr>
            <a:xfrm>
              <a:off x="793351" y="5896929"/>
              <a:ext cx="7549263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A61DB3D2-606C-459E-9680-D33246228042}"/>
                </a:ext>
              </a:extLst>
            </p:cNvPr>
            <p:cNvSpPr txBox="1"/>
            <p:nvPr/>
          </p:nvSpPr>
          <p:spPr>
            <a:xfrm>
              <a:off x="1166111" y="5818309"/>
              <a:ext cx="75492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1302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みぎあしのどうさ」）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9A30AB6-E3A8-4726-A05E-100212F77D9B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3726BED1-FED2-4F7D-AF98-1730A2FC18D4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D8F1788D-6923-405D-8F5E-1C928858DBB0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080FD783-3796-4AC5-8D26-211C7C5216FC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76756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619EFBB-1458-49AF-91A7-F3DCF27B1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161" y="4451253"/>
            <a:ext cx="5343525" cy="581025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1B4DA43-E8B9-4230-8B6C-98743043D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98" y="1597524"/>
            <a:ext cx="5248275" cy="5905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サーボモーターの動きを確認しよう（右足）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738D410-EFB7-45CD-9A40-C3D99DAFA8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42285" y="1605907"/>
            <a:ext cx="2147058" cy="2147058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4390E9C5-A2ED-4158-80BD-1C4369E39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9954" y="2101879"/>
            <a:ext cx="1685925" cy="1790700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2514451A-6C84-4645-BEFA-FCC3257B3C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6401" y="2116046"/>
            <a:ext cx="1714500" cy="1800225"/>
          </a:xfrm>
          <a:prstGeom prst="rect">
            <a:avLst/>
          </a:prstGeom>
        </p:spPr>
      </p:pic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233C1C35-9538-40EB-84F2-BB4CC1CFEF7E}"/>
              </a:ext>
            </a:extLst>
          </p:cNvPr>
          <p:cNvSpPr/>
          <p:nvPr/>
        </p:nvSpPr>
        <p:spPr>
          <a:xfrm>
            <a:off x="4589756" y="1686758"/>
            <a:ext cx="716838" cy="3458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C40838E6-289B-4F76-B5A0-D6DEDF702A22}"/>
              </a:ext>
            </a:extLst>
          </p:cNvPr>
          <p:cNvSpPr/>
          <p:nvPr/>
        </p:nvSpPr>
        <p:spPr>
          <a:xfrm>
            <a:off x="5960230" y="1684351"/>
            <a:ext cx="716838" cy="3458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F43EACCD-BCBB-4ADD-BA0E-59FAE76A65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42285" y="4460286"/>
            <a:ext cx="2147058" cy="2147058"/>
          </a:xfrm>
          <a:prstGeom prst="rect">
            <a:avLst/>
          </a:prstGeom>
        </p:spPr>
      </p:pic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F6D8A937-F52D-4BD9-8193-E313763EC092}"/>
              </a:ext>
            </a:extLst>
          </p:cNvPr>
          <p:cNvSpPr/>
          <p:nvPr/>
        </p:nvSpPr>
        <p:spPr>
          <a:xfrm>
            <a:off x="4508197" y="4532046"/>
            <a:ext cx="716838" cy="3458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15723651-B2D4-4FDF-AAF5-5052994A0515}"/>
              </a:ext>
            </a:extLst>
          </p:cNvPr>
          <p:cNvSpPr/>
          <p:nvPr/>
        </p:nvSpPr>
        <p:spPr>
          <a:xfrm>
            <a:off x="6692238" y="4532046"/>
            <a:ext cx="716838" cy="3458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8" name="図 107">
            <a:extLst>
              <a:ext uri="{FF2B5EF4-FFF2-40B4-BE49-F238E27FC236}">
                <a16:creationId xmlns:a16="http://schemas.microsoft.com/office/drawing/2014/main" id="{CC029639-4964-4D9B-9ED1-8117079E00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5687" y="4962525"/>
            <a:ext cx="1704975" cy="1895475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9BE2D41-45C1-4904-B277-E4A53807D903}"/>
              </a:ext>
            </a:extLst>
          </p:cNvPr>
          <p:cNvSpPr txBox="1"/>
          <p:nvPr/>
        </p:nvSpPr>
        <p:spPr>
          <a:xfrm>
            <a:off x="5295758" y="387211"/>
            <a:ext cx="855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みぎあし</a:t>
            </a: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10479A16-7995-4BD7-BBB5-54F1B486D413}"/>
              </a:ext>
            </a:extLst>
          </p:cNvPr>
          <p:cNvGrpSpPr/>
          <p:nvPr/>
        </p:nvGrpSpPr>
        <p:grpSpPr>
          <a:xfrm>
            <a:off x="334735" y="1032359"/>
            <a:ext cx="4895967" cy="577081"/>
            <a:chOff x="625944" y="2804848"/>
            <a:chExt cx="4895967" cy="577081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C785AE0-A6C2-46FA-9DD8-76F06230CC6F}"/>
                </a:ext>
              </a:extLst>
            </p:cNvPr>
            <p:cNvSpPr txBox="1"/>
            <p:nvPr/>
          </p:nvSpPr>
          <p:spPr>
            <a:xfrm>
              <a:off x="625944" y="2804848"/>
              <a:ext cx="489596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５．右足を上げて体を左足側に傾ける。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1B177B6-4852-4566-9F05-2FD4262AE37C}"/>
                </a:ext>
              </a:extLst>
            </p:cNvPr>
            <p:cNvSpPr txBox="1"/>
            <p:nvPr/>
          </p:nvSpPr>
          <p:spPr>
            <a:xfrm>
              <a:off x="958790" y="2859497"/>
              <a:ext cx="8632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E6CEC2EE-64B9-4EE4-8D6E-1FCBE8F192E4}"/>
                </a:ext>
              </a:extLst>
            </p:cNvPr>
            <p:cNvSpPr txBox="1"/>
            <p:nvPr/>
          </p:nvSpPr>
          <p:spPr>
            <a:xfrm>
              <a:off x="1831054" y="2859497"/>
              <a:ext cx="29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6000917F-A45B-4C66-98ED-0235A8626AB1}"/>
                </a:ext>
              </a:extLst>
            </p:cNvPr>
            <p:cNvSpPr txBox="1"/>
            <p:nvPr/>
          </p:nvSpPr>
          <p:spPr>
            <a:xfrm>
              <a:off x="2333061" y="2859497"/>
              <a:ext cx="6724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からだ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DCBA2862-D938-405D-B152-04EA5B343DB4}"/>
                </a:ext>
              </a:extLst>
            </p:cNvPr>
            <p:cNvSpPr txBox="1"/>
            <p:nvPr/>
          </p:nvSpPr>
          <p:spPr>
            <a:xfrm>
              <a:off x="3756473" y="2859497"/>
              <a:ext cx="57565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01FDB331-ED89-4F62-B216-9816849D21CA}"/>
                </a:ext>
              </a:extLst>
            </p:cNvPr>
            <p:cNvSpPr txBox="1"/>
            <p:nvPr/>
          </p:nvSpPr>
          <p:spPr>
            <a:xfrm>
              <a:off x="2814234" y="2859497"/>
              <a:ext cx="10854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ひだりあしがわ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1E7E881D-6A49-428E-A84E-2FB241319E7F}"/>
              </a:ext>
            </a:extLst>
          </p:cNvPr>
          <p:cNvGrpSpPr/>
          <p:nvPr/>
        </p:nvGrpSpPr>
        <p:grpSpPr>
          <a:xfrm>
            <a:off x="334735" y="3879181"/>
            <a:ext cx="5190288" cy="577081"/>
            <a:chOff x="625944" y="3584562"/>
            <a:chExt cx="5190288" cy="577081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C27C519-2FF0-4C45-86B2-AE306F2CB6EE}"/>
                </a:ext>
              </a:extLst>
            </p:cNvPr>
            <p:cNvSpPr txBox="1"/>
            <p:nvPr/>
          </p:nvSpPr>
          <p:spPr>
            <a:xfrm>
              <a:off x="625944" y="3584562"/>
              <a:ext cx="51902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６．左足の付け根を回して体を前に傾ける。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5636B040-9414-489D-BE95-4F2D18422C8A}"/>
                </a:ext>
              </a:extLst>
            </p:cNvPr>
            <p:cNvSpPr txBox="1"/>
            <p:nvPr/>
          </p:nvSpPr>
          <p:spPr>
            <a:xfrm>
              <a:off x="1003179" y="3641426"/>
              <a:ext cx="8619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D83DC50A-CAA5-437F-BB8C-48B570CB29AF}"/>
                </a:ext>
              </a:extLst>
            </p:cNvPr>
            <p:cNvSpPr txBox="1"/>
            <p:nvPr/>
          </p:nvSpPr>
          <p:spPr>
            <a:xfrm>
              <a:off x="2646440" y="3641426"/>
              <a:ext cx="487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E2D2C447-B2F5-414E-9178-E9D19B254844}"/>
                </a:ext>
              </a:extLst>
            </p:cNvPr>
            <p:cNvSpPr txBox="1"/>
            <p:nvPr/>
          </p:nvSpPr>
          <p:spPr>
            <a:xfrm>
              <a:off x="3233756" y="3641426"/>
              <a:ext cx="6724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からだ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C162F707-D867-4545-A4CE-7A0C257C6262}"/>
                </a:ext>
              </a:extLst>
            </p:cNvPr>
            <p:cNvSpPr txBox="1"/>
            <p:nvPr/>
          </p:nvSpPr>
          <p:spPr>
            <a:xfrm>
              <a:off x="3806815" y="3641426"/>
              <a:ext cx="487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30A6D27C-C615-484D-980C-61977C876683}"/>
                </a:ext>
              </a:extLst>
            </p:cNvPr>
            <p:cNvSpPr txBox="1"/>
            <p:nvPr/>
          </p:nvSpPr>
          <p:spPr>
            <a:xfrm>
              <a:off x="4159663" y="3641426"/>
              <a:ext cx="67241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かたむ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C8E87ED1-2170-44AE-A4B8-98E2BD16EEC8}"/>
                </a:ext>
              </a:extLst>
            </p:cNvPr>
            <p:cNvSpPr txBox="1"/>
            <p:nvPr/>
          </p:nvSpPr>
          <p:spPr>
            <a:xfrm>
              <a:off x="1831054" y="3641426"/>
              <a:ext cx="29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282608D7-614F-4782-BD2C-9D2A621C3ECD}"/>
                </a:ext>
              </a:extLst>
            </p:cNvPr>
            <p:cNvSpPr txBox="1"/>
            <p:nvPr/>
          </p:nvSpPr>
          <p:spPr>
            <a:xfrm>
              <a:off x="2303769" y="3641426"/>
              <a:ext cx="2975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ね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2" name="図 81">
            <a:extLst>
              <a:ext uri="{FF2B5EF4-FFF2-40B4-BE49-F238E27FC236}">
                <a16:creationId xmlns:a16="http://schemas.microsoft.com/office/drawing/2014/main" id="{073DAB13-86D7-4453-A0A7-FE9EEC63CA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5015" y="4981756"/>
            <a:ext cx="168592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761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5F6A40A-4EB5-46A0-AA38-23AC81B7C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273" y="4461976"/>
            <a:ext cx="5191125" cy="55245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6B72B75-65E5-4C44-AFB1-54EA39939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273" y="1585701"/>
            <a:ext cx="5314950" cy="23145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サーボモーターの動きを確認しよう（右足）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738D410-EFB7-45CD-9A40-C3D99DAFA8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42285" y="1605907"/>
            <a:ext cx="2147058" cy="2147058"/>
          </a:xfrm>
          <a:prstGeom prst="rect">
            <a:avLst/>
          </a:prstGeom>
        </p:spPr>
      </p:pic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233C1C35-9538-40EB-84F2-BB4CC1CFEF7E}"/>
              </a:ext>
            </a:extLst>
          </p:cNvPr>
          <p:cNvSpPr/>
          <p:nvPr/>
        </p:nvSpPr>
        <p:spPr>
          <a:xfrm>
            <a:off x="5953842" y="1677735"/>
            <a:ext cx="716838" cy="3458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F43EACCD-BCBB-4ADD-BA0E-59FAE76A65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942285" y="4460286"/>
            <a:ext cx="2147058" cy="2147058"/>
          </a:xfrm>
          <a:prstGeom prst="rect">
            <a:avLst/>
          </a:prstGeom>
        </p:spPr>
      </p:pic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F6D8A937-F52D-4BD9-8193-E313763EC092}"/>
              </a:ext>
            </a:extLst>
          </p:cNvPr>
          <p:cNvSpPr/>
          <p:nvPr/>
        </p:nvSpPr>
        <p:spPr>
          <a:xfrm>
            <a:off x="4572000" y="4540029"/>
            <a:ext cx="716838" cy="3458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150DC518-B970-42E6-BF96-5F1CB99A8DAD}"/>
              </a:ext>
            </a:extLst>
          </p:cNvPr>
          <p:cNvSpPr/>
          <p:nvPr/>
        </p:nvSpPr>
        <p:spPr>
          <a:xfrm>
            <a:off x="6580578" y="4540028"/>
            <a:ext cx="716838" cy="3458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05E1D98-98E4-4F38-82FF-693D28B5B3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5281" y="4909728"/>
            <a:ext cx="1695450" cy="180975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EEF2E1D-9B66-4F16-A530-0DB82BE2A3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944" y="4909728"/>
            <a:ext cx="1695450" cy="1809750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6438EB9-2C26-4E70-94B8-A1B6A193F29A}"/>
              </a:ext>
            </a:extLst>
          </p:cNvPr>
          <p:cNvSpPr txBox="1"/>
          <p:nvPr/>
        </p:nvSpPr>
        <p:spPr>
          <a:xfrm>
            <a:off x="5295758" y="387211"/>
            <a:ext cx="855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みぎあし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F14032FF-C86F-4760-9FF4-DE14C05E7B7A}"/>
              </a:ext>
            </a:extLst>
          </p:cNvPr>
          <p:cNvGrpSpPr/>
          <p:nvPr/>
        </p:nvGrpSpPr>
        <p:grpSpPr>
          <a:xfrm>
            <a:off x="337733" y="1069251"/>
            <a:ext cx="5190288" cy="577081"/>
            <a:chOff x="625944" y="4369613"/>
            <a:chExt cx="5190288" cy="577081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B47EDCC-9738-4F3F-B3A6-10FFC86A08A9}"/>
                </a:ext>
              </a:extLst>
            </p:cNvPr>
            <p:cNvSpPr txBox="1"/>
            <p:nvPr/>
          </p:nvSpPr>
          <p:spPr>
            <a:xfrm>
              <a:off x="625944" y="4369613"/>
              <a:ext cx="51902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７．右足を下ろす。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23C9B8D-EC22-4C47-AAAD-A1FFE2AA9F64}"/>
                </a:ext>
              </a:extLst>
            </p:cNvPr>
            <p:cNvSpPr txBox="1"/>
            <p:nvPr/>
          </p:nvSpPr>
          <p:spPr>
            <a:xfrm>
              <a:off x="949913" y="4432025"/>
              <a:ext cx="875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2793CED8-439F-4B77-80A7-139167F43BD9}"/>
                </a:ext>
              </a:extLst>
            </p:cNvPr>
            <p:cNvSpPr txBox="1"/>
            <p:nvPr/>
          </p:nvSpPr>
          <p:spPr>
            <a:xfrm>
              <a:off x="1749794" y="4432025"/>
              <a:ext cx="4379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994CE373-C7F7-40A6-BD3C-78C6FEF2D4A7}"/>
              </a:ext>
            </a:extLst>
          </p:cNvPr>
          <p:cNvGrpSpPr/>
          <p:nvPr/>
        </p:nvGrpSpPr>
        <p:grpSpPr>
          <a:xfrm>
            <a:off x="334735" y="3870108"/>
            <a:ext cx="5190288" cy="577081"/>
            <a:chOff x="625944" y="5047926"/>
            <a:chExt cx="5190288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3D0B658-D3CE-4C1E-BAF7-3ED69C8EF7D2}"/>
                </a:ext>
              </a:extLst>
            </p:cNvPr>
            <p:cNvSpPr txBox="1"/>
            <p:nvPr/>
          </p:nvSpPr>
          <p:spPr>
            <a:xfrm>
              <a:off x="625944" y="5047926"/>
              <a:ext cx="519028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８．左足の向きを揃える。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38CDDCE2-CAAE-4CDB-BA1F-CAFC0BB48925}"/>
                </a:ext>
              </a:extLst>
            </p:cNvPr>
            <p:cNvSpPr txBox="1"/>
            <p:nvPr/>
          </p:nvSpPr>
          <p:spPr>
            <a:xfrm>
              <a:off x="949913" y="5110338"/>
              <a:ext cx="875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ひだりあし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E56B7BD-C391-4D4C-80F3-54DA456E2832}"/>
                </a:ext>
              </a:extLst>
            </p:cNvPr>
            <p:cNvSpPr txBox="1"/>
            <p:nvPr/>
          </p:nvSpPr>
          <p:spPr>
            <a:xfrm>
              <a:off x="1749794" y="5110338"/>
              <a:ext cx="4379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07270FD-00FB-413D-BB7E-2D00305DE992}"/>
                </a:ext>
              </a:extLst>
            </p:cNvPr>
            <p:cNvSpPr txBox="1"/>
            <p:nvPr/>
          </p:nvSpPr>
          <p:spPr>
            <a:xfrm>
              <a:off x="2411659" y="5120172"/>
              <a:ext cx="4873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21446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43DBA55-3AB1-480C-904F-17D4215B4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425" y="2376487"/>
            <a:ext cx="5391150" cy="21050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サーボモーターの動きを確認しよう（右足）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2618910" y="393353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1236B5-DF77-4576-A1AA-47B118401ED0}"/>
              </a:ext>
            </a:extLst>
          </p:cNvPr>
          <p:cNvSpPr txBox="1"/>
          <p:nvPr/>
        </p:nvSpPr>
        <p:spPr>
          <a:xfrm>
            <a:off x="3514977" y="393353"/>
            <a:ext cx="74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6E3C40F-2A86-4C90-8832-2D446F6F1E1F}"/>
              </a:ext>
            </a:extLst>
          </p:cNvPr>
          <p:cNvSpPr txBox="1"/>
          <p:nvPr/>
        </p:nvSpPr>
        <p:spPr>
          <a:xfrm>
            <a:off x="447366" y="1045598"/>
            <a:ext cx="380026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作ったブロックをつなげます。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60DDC68-CFCF-49DC-B41B-E2C3B22A6711}"/>
              </a:ext>
            </a:extLst>
          </p:cNvPr>
          <p:cNvSpPr txBox="1"/>
          <p:nvPr/>
        </p:nvSpPr>
        <p:spPr>
          <a:xfrm>
            <a:off x="414635" y="1108258"/>
            <a:ext cx="4820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B74E2FF-9E52-4D63-ADDE-92C91599A12F}"/>
              </a:ext>
            </a:extLst>
          </p:cNvPr>
          <p:cNvSpPr txBox="1"/>
          <p:nvPr/>
        </p:nvSpPr>
        <p:spPr>
          <a:xfrm>
            <a:off x="2863185" y="4791476"/>
            <a:ext cx="346454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キミのロボットで測定した結果を使って、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プログラミングを進めよう！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A5C6381-433D-46B2-88D6-7E284C243BCC}"/>
              </a:ext>
            </a:extLst>
          </p:cNvPr>
          <p:cNvSpPr txBox="1"/>
          <p:nvPr/>
        </p:nvSpPr>
        <p:spPr>
          <a:xfrm>
            <a:off x="4172720" y="4829619"/>
            <a:ext cx="73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17E432F-84A4-4DD2-8578-3CFB09D2AC6A}"/>
              </a:ext>
            </a:extLst>
          </p:cNvPr>
          <p:cNvSpPr txBox="1"/>
          <p:nvPr/>
        </p:nvSpPr>
        <p:spPr>
          <a:xfrm>
            <a:off x="4257091" y="5264646"/>
            <a:ext cx="4403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43C929C-1B2C-4790-A62C-630CF9D2A23C}"/>
              </a:ext>
            </a:extLst>
          </p:cNvPr>
          <p:cNvSpPr txBox="1"/>
          <p:nvPr/>
        </p:nvSpPr>
        <p:spPr>
          <a:xfrm>
            <a:off x="4882242" y="4829619"/>
            <a:ext cx="73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D633811-C81C-451E-B255-78606B86F6DF}"/>
              </a:ext>
            </a:extLst>
          </p:cNvPr>
          <p:cNvSpPr txBox="1"/>
          <p:nvPr/>
        </p:nvSpPr>
        <p:spPr>
          <a:xfrm>
            <a:off x="5493248" y="4829619"/>
            <a:ext cx="4164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63905471-1EAA-4F84-94AD-6583CCD8B983}"/>
              </a:ext>
            </a:extLst>
          </p:cNvPr>
          <p:cNvSpPr/>
          <p:nvPr/>
        </p:nvSpPr>
        <p:spPr>
          <a:xfrm>
            <a:off x="2704704" y="4803793"/>
            <a:ext cx="3750905" cy="979086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5AC131-F6A5-4E2C-8DEE-51CF6BB2AF14}"/>
              </a:ext>
            </a:extLst>
          </p:cNvPr>
          <p:cNvSpPr txBox="1"/>
          <p:nvPr/>
        </p:nvSpPr>
        <p:spPr>
          <a:xfrm>
            <a:off x="5295758" y="387211"/>
            <a:ext cx="855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みぎあし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795C61E-5D64-49B1-A7DD-9A5243473B84}"/>
              </a:ext>
            </a:extLst>
          </p:cNvPr>
          <p:cNvGrpSpPr/>
          <p:nvPr/>
        </p:nvGrpSpPr>
        <p:grpSpPr>
          <a:xfrm>
            <a:off x="7163352" y="4853263"/>
            <a:ext cx="1137104" cy="1137104"/>
            <a:chOff x="7429847" y="3481542"/>
            <a:chExt cx="1137104" cy="1137104"/>
          </a:xfrm>
        </p:grpSpPr>
        <p:sp>
          <p:nvSpPr>
            <p:cNvPr id="19" name="楕円 18">
              <a:extLst>
                <a:ext uri="{FF2B5EF4-FFF2-40B4-BE49-F238E27FC236}">
                  <a16:creationId xmlns:a16="http://schemas.microsoft.com/office/drawing/2014/main" id="{C0FC7DAE-4440-4F98-9735-C44AAA01A36F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0" name="グラフィックス 19" descr="ダウンロード">
              <a:extLst>
                <a:ext uri="{FF2B5EF4-FFF2-40B4-BE49-F238E27FC236}">
                  <a16:creationId xmlns:a16="http://schemas.microsoft.com/office/drawing/2014/main" id="{9F4E504A-106E-4F1D-A800-D7E88DFA8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466E87A3-7712-4277-8E9A-A2EC1A948E85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D2AEBE68-7DB8-487D-B362-B34BB961F461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D1F5279F-59E6-43C3-BA7C-85D81CF78CDE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E046733D-1F1F-4BB7-A3A2-FAADB709F807}"/>
              </a:ext>
            </a:extLst>
          </p:cNvPr>
          <p:cNvSpPr/>
          <p:nvPr/>
        </p:nvSpPr>
        <p:spPr>
          <a:xfrm>
            <a:off x="2258830" y="6052829"/>
            <a:ext cx="4371862" cy="530344"/>
          </a:xfrm>
          <a:prstGeom prst="rect">
            <a:avLst/>
          </a:prstGeom>
          <a:solidFill>
            <a:schemeClr val="accent2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262F7EC-4680-415E-8D57-C5102D81B84A}"/>
              </a:ext>
            </a:extLst>
          </p:cNvPr>
          <p:cNvSpPr txBox="1"/>
          <p:nvPr/>
        </p:nvSpPr>
        <p:spPr>
          <a:xfrm>
            <a:off x="2258831" y="6033845"/>
            <a:ext cx="44760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ブロックをクリックして実行してみよう！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3D4A3B9-C16C-4925-9561-3BB6B753B809}"/>
              </a:ext>
            </a:extLst>
          </p:cNvPr>
          <p:cNvSpPr txBox="1"/>
          <p:nvPr/>
        </p:nvSpPr>
        <p:spPr>
          <a:xfrm>
            <a:off x="4750818" y="6087169"/>
            <a:ext cx="6698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76447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足を連続して動かし、ロボットを歩かせよう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387347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BF75509-D784-40F7-9961-1FFB8D4C9914}"/>
              </a:ext>
            </a:extLst>
          </p:cNvPr>
          <p:cNvSpPr txBox="1"/>
          <p:nvPr/>
        </p:nvSpPr>
        <p:spPr>
          <a:xfrm>
            <a:off x="565957" y="1176397"/>
            <a:ext cx="822334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ボタンを押したらロボットが前進するようにしよう。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A55D77-9DF8-45FF-932E-CB0646B6CB3E}"/>
              </a:ext>
            </a:extLst>
          </p:cNvPr>
          <p:cNvSpPr txBox="1"/>
          <p:nvPr/>
        </p:nvSpPr>
        <p:spPr>
          <a:xfrm>
            <a:off x="1008652" y="372066"/>
            <a:ext cx="770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れんぞく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6DAEF5-6316-42F8-881F-2656FE2FC49E}"/>
              </a:ext>
            </a:extLst>
          </p:cNvPr>
          <p:cNvSpPr txBox="1"/>
          <p:nvPr/>
        </p:nvSpPr>
        <p:spPr>
          <a:xfrm>
            <a:off x="575923" y="5344573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1302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91AA931-BD11-454C-A6B4-460E06C605A8}"/>
              </a:ext>
            </a:extLst>
          </p:cNvPr>
          <p:cNvSpPr txBox="1"/>
          <p:nvPr/>
        </p:nvSpPr>
        <p:spPr>
          <a:xfrm>
            <a:off x="489779" y="5424517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C0CC484-19C1-4DF5-AC7E-A81D118E9A53}"/>
              </a:ext>
            </a:extLst>
          </p:cNvPr>
          <p:cNvSpPr txBox="1"/>
          <p:nvPr/>
        </p:nvSpPr>
        <p:spPr>
          <a:xfrm>
            <a:off x="3805531" y="5424517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B0F3B7A-9E23-4335-98A3-B9520988C513}"/>
              </a:ext>
            </a:extLst>
          </p:cNvPr>
          <p:cNvSpPr txBox="1"/>
          <p:nvPr/>
        </p:nvSpPr>
        <p:spPr>
          <a:xfrm>
            <a:off x="4738811" y="5424517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B93A17B2-1F10-4232-80FC-1714E21065A8}"/>
              </a:ext>
            </a:extLst>
          </p:cNvPr>
          <p:cNvGrpSpPr/>
          <p:nvPr/>
        </p:nvGrpSpPr>
        <p:grpSpPr>
          <a:xfrm>
            <a:off x="793351" y="5818309"/>
            <a:ext cx="7922023" cy="1042504"/>
            <a:chOff x="793351" y="5818309"/>
            <a:chExt cx="7922023" cy="1042504"/>
          </a:xfrm>
        </p:grpSpPr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9E73D58A-69E8-4A8B-A10C-B54EEF894608}"/>
                </a:ext>
              </a:extLst>
            </p:cNvPr>
            <p:cNvSpPr/>
            <p:nvPr/>
          </p:nvSpPr>
          <p:spPr>
            <a:xfrm>
              <a:off x="793351" y="5896929"/>
              <a:ext cx="7549263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877196E-C61A-43AE-A926-863C38AE31A4}"/>
                </a:ext>
              </a:extLst>
            </p:cNvPr>
            <p:cNvSpPr txBox="1"/>
            <p:nvPr/>
          </p:nvSpPr>
          <p:spPr>
            <a:xfrm>
              <a:off x="1166111" y="5818309"/>
              <a:ext cx="75492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1303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ぜんしん」）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C270C5A-6F25-4FE5-8A0A-6D48212C7AC5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BBA3767-5515-4B50-8F62-A76E84490E73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23A27F4A-BBF7-4E78-A157-29697A74276C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97A8F63-C075-4BBE-9502-28B6E6089EC9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1948CD1-263B-4FA4-9340-7D48F10D1DDE}"/>
              </a:ext>
            </a:extLst>
          </p:cNvPr>
          <p:cNvSpPr txBox="1"/>
          <p:nvPr/>
        </p:nvSpPr>
        <p:spPr>
          <a:xfrm>
            <a:off x="3055961" y="1158177"/>
            <a:ext cx="4406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398C263-91F6-4A4F-8589-A496BCAAEEA7}"/>
              </a:ext>
            </a:extLst>
          </p:cNvPr>
          <p:cNvSpPr txBox="1"/>
          <p:nvPr/>
        </p:nvSpPr>
        <p:spPr>
          <a:xfrm flipH="1">
            <a:off x="5344357" y="1158177"/>
            <a:ext cx="6422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ぜんしん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46B910C-D043-4813-B43E-860E6AC243E4}"/>
              </a:ext>
            </a:extLst>
          </p:cNvPr>
          <p:cNvSpPr txBox="1"/>
          <p:nvPr/>
        </p:nvSpPr>
        <p:spPr>
          <a:xfrm>
            <a:off x="2177678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51E7C36-4825-4252-90F0-AD5CBF52530C}"/>
              </a:ext>
            </a:extLst>
          </p:cNvPr>
          <p:cNvSpPr txBox="1"/>
          <p:nvPr/>
        </p:nvSpPr>
        <p:spPr>
          <a:xfrm>
            <a:off x="4592381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33B3815-FF91-4DEB-AAE2-69A29F9E6E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7" b="94544" l="9987" r="89947">
                        <a14:foregroundMark x1="11243" y1="57275" x2="18122" y2="54597"/>
                        <a14:foregroundMark x1="18122" y1="54597" x2="20701" y2="57275"/>
                        <a14:foregroundMark x1="14484" y1="56878" x2="17956" y2="55853"/>
                        <a14:foregroundMark x1="35714" y1="91071" x2="40377" y2="87037"/>
                        <a14:foregroundMark x1="40608" y1="94544" x2="45172" y2="91204"/>
                        <a14:backgroundMark x1="75198" y1="42791" x2="84127" y2="37731"/>
                        <a14:backgroundMark x1="84127" y1="37731" x2="84524" y2="37202"/>
                        <a14:backgroundMark x1="56283" y1="44841" x2="61739" y2="44577"/>
                        <a14:backgroundMark x1="61607" y1="51984" x2="62235" y2="51323"/>
                        <a14:backgroundMark x1="67692" y1="46396" x2="70800" y2="43552"/>
                        <a14:backgroundMark x1="61078" y1="53538" x2="62632" y2="49239"/>
                        <a14:backgroundMark x1="66138" y1="65443" x2="67824" y2="64782"/>
                        <a14:backgroundMark x1="70403" y1="63360" x2="73644" y2="60516"/>
                        <a14:backgroundMark x1="53042" y1="74107" x2="54597" y2="74239"/>
                        <a14:backgroundMark x1="61475" y1="68915" x2="62103" y2="68419"/>
                        <a14:backgroundMark x1="74008" y1="56250" x2="74669" y2="57011"/>
                        <a14:backgroundMark x1="75066" y1="47454" x2="75066" y2="463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163064" y="1691922"/>
            <a:ext cx="1874585" cy="187458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4BC2138-AD93-4DB6-8666-C5B8BD25DF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7" b="95933" l="9987" r="89947">
                        <a14:foregroundMark x1="25397" y1="70602" x2="32474" y2="73280"/>
                        <a14:foregroundMark x1="32474" y1="73280" x2="32474" y2="73280"/>
                        <a14:foregroundMark x1="44213" y1="92890" x2="48347" y2="89815"/>
                        <a14:foregroundMark x1="48214" y1="95933" x2="48214" y2="93552"/>
                        <a14:backgroundMark x1="36872" y1="51554" x2="36607" y2="49272"/>
                        <a14:backgroundMark x1="70866" y1="35946" x2="73280" y2="31151"/>
                        <a14:backgroundMark x1="78869" y1="43948" x2="80225" y2="39286"/>
                        <a14:backgroundMark x1="58598" y1="49405" x2="58995" y2="47024"/>
                        <a14:backgroundMark x1="61806" y1="49802" x2="62996" y2="45933"/>
                        <a14:backgroundMark x1="69940" y1="55423" x2="70073" y2="57937"/>
                        <a14:backgroundMark x1="66865" y1="61409" x2="69544" y2="60880"/>
                        <a14:backgroundMark x1="68353" y1="63558" x2="70205" y2="62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519677" y="1580960"/>
            <a:ext cx="2683066" cy="2683066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A85D3E32-6373-4FD6-802D-80A87B4D38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75265" y1="54894" x2="75265" y2="54894"/>
                        <a14:backgroundMark x1="77183" y1="61111" x2="73148" y2="53274"/>
                        <a14:backgroundMark x1="73148" y1="53274" x2="70999" y2="51389"/>
                        <a14:backgroundMark x1="63095" y1="44676" x2="64253" y2="43882"/>
                        <a14:backgroundMark x1="63228" y1="52447" x2="64120" y2="53869"/>
                        <a14:backgroundMark x1="52877" y1="61243" x2="55192" y2="61376"/>
                        <a14:backgroundMark x1="50661" y1="63062" x2="53241" y2="64220"/>
                        <a14:backgroundMark x1="68386" y1="48942" x2="68022" y2="48049"/>
                        <a14:backgroundMark x1="65278" y1="54365" x2="63459" y2="524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704545" y="1665083"/>
            <a:ext cx="3442622" cy="34426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61B50683-5433-4A06-B91A-BB79FC6338B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122" b="100000" l="843" r="100000">
                        <a14:foregroundMark x1="35145" y1="10422" x2="43953" y2="8354"/>
                        <a14:foregroundMark x1="43953" y1="8354" x2="45723" y2="9114"/>
                        <a14:foregroundMark x1="34345" y1="3165" x2="40118" y2="4641"/>
                        <a14:backgroundMark x1="77708" y1="63122" x2="89718" y2="63671"/>
                        <a14:backgroundMark x1="89718" y1="63671" x2="95702" y2="57173"/>
                        <a14:backgroundMark x1="63885" y1="64599" x2="65529" y2="63122"/>
                        <a14:backgroundMark x1="56932" y1="82447" x2="61062" y2="824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87141" y="1694562"/>
            <a:ext cx="3652652" cy="364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080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7E08714-5DAB-4CBB-8634-1A5632A33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7" y="2962474"/>
            <a:ext cx="4768696" cy="375764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足を連続して動かし、ロボットを歩かせよう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387347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A55D77-9DF8-45FF-932E-CB0646B6CB3E}"/>
              </a:ext>
            </a:extLst>
          </p:cNvPr>
          <p:cNvSpPr txBox="1"/>
          <p:nvPr/>
        </p:nvSpPr>
        <p:spPr>
          <a:xfrm>
            <a:off x="1008652" y="372066"/>
            <a:ext cx="770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れんぞく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46B910C-D043-4813-B43E-860E6AC243E4}"/>
              </a:ext>
            </a:extLst>
          </p:cNvPr>
          <p:cNvSpPr txBox="1"/>
          <p:nvPr/>
        </p:nvSpPr>
        <p:spPr>
          <a:xfrm>
            <a:off x="2177678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51E7C36-4825-4252-90F0-AD5CBF52530C}"/>
              </a:ext>
            </a:extLst>
          </p:cNvPr>
          <p:cNvSpPr txBox="1"/>
          <p:nvPr/>
        </p:nvSpPr>
        <p:spPr>
          <a:xfrm>
            <a:off x="4592381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ECF9BECF-D5F1-4F61-830B-1B3417271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0993" y="2128275"/>
            <a:ext cx="1638300" cy="419100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0E5F630-8FA4-49B9-8237-D3D9F4A24689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左右の足を動かすプログラムを関数で定義しよう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FC29B11-BB40-4FDC-8DB8-E719632D8803}"/>
              </a:ext>
            </a:extLst>
          </p:cNvPr>
          <p:cNvSpPr txBox="1"/>
          <p:nvPr/>
        </p:nvSpPr>
        <p:spPr>
          <a:xfrm>
            <a:off x="456760" y="1308573"/>
            <a:ext cx="748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さゆう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3BDD9D0-8956-4AC0-9C35-982B67D55290}"/>
              </a:ext>
            </a:extLst>
          </p:cNvPr>
          <p:cNvSpPr txBox="1"/>
          <p:nvPr/>
        </p:nvSpPr>
        <p:spPr>
          <a:xfrm>
            <a:off x="4394446" y="1308573"/>
            <a:ext cx="589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72FD84E8-FDF7-4EEB-82EA-52110817FE51}"/>
              </a:ext>
            </a:extLst>
          </p:cNvPr>
          <p:cNvCxnSpPr>
            <a:cxnSpLocks/>
          </p:cNvCxnSpPr>
          <p:nvPr/>
        </p:nvCxnSpPr>
        <p:spPr>
          <a:xfrm>
            <a:off x="1365515" y="2333063"/>
            <a:ext cx="304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A89193-C067-4FED-B8F0-A3A9A2AC939B}"/>
              </a:ext>
            </a:extLst>
          </p:cNvPr>
          <p:cNvSpPr txBox="1"/>
          <p:nvPr/>
        </p:nvSpPr>
        <p:spPr>
          <a:xfrm>
            <a:off x="4706553" y="2863460"/>
            <a:ext cx="436751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」という名前の関数を作る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F56B4EC-7D13-4984-9C22-A6135D9CBD2D}"/>
              </a:ext>
            </a:extLst>
          </p:cNvPr>
          <p:cNvSpPr txBox="1"/>
          <p:nvPr/>
        </p:nvSpPr>
        <p:spPr>
          <a:xfrm>
            <a:off x="8320682" y="29438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47A410EC-FDEA-4C78-B328-C806CED56DF4}"/>
              </a:ext>
            </a:extLst>
          </p:cNvPr>
          <p:cNvSpPr txBox="1"/>
          <p:nvPr/>
        </p:nvSpPr>
        <p:spPr>
          <a:xfrm>
            <a:off x="4861433" y="2943860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8B5A24B-B0FC-4C3B-9B7C-86E3C313FCAF}"/>
              </a:ext>
            </a:extLst>
          </p:cNvPr>
          <p:cNvSpPr txBox="1"/>
          <p:nvPr/>
        </p:nvSpPr>
        <p:spPr>
          <a:xfrm>
            <a:off x="7363334" y="2943860"/>
            <a:ext cx="6279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FC7A6C8-9DA1-4D3D-96A9-1769A14B0B8E}"/>
              </a:ext>
            </a:extLst>
          </p:cNvPr>
          <p:cNvSpPr txBox="1"/>
          <p:nvPr/>
        </p:nvSpPr>
        <p:spPr>
          <a:xfrm>
            <a:off x="6917139" y="3480584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8480500-21AF-4AA2-9FAD-723A998ADACE}"/>
              </a:ext>
            </a:extLst>
          </p:cNvPr>
          <p:cNvSpPr txBox="1"/>
          <p:nvPr/>
        </p:nvSpPr>
        <p:spPr>
          <a:xfrm>
            <a:off x="6220373" y="3480584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33DA191-3F35-4F38-9152-469A20B073C9}"/>
              </a:ext>
            </a:extLst>
          </p:cNvPr>
          <p:cNvSpPr txBox="1"/>
          <p:nvPr/>
        </p:nvSpPr>
        <p:spPr>
          <a:xfrm>
            <a:off x="7581340" y="3480584"/>
            <a:ext cx="5823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525790A-73AA-40CB-B710-2FAD289C0500}"/>
              </a:ext>
            </a:extLst>
          </p:cNvPr>
          <p:cNvSpPr txBox="1"/>
          <p:nvPr/>
        </p:nvSpPr>
        <p:spPr>
          <a:xfrm>
            <a:off x="4848193" y="3480584"/>
            <a:ext cx="8490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ひだりあし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F481F294-4C98-4471-9288-2A9FDE8789D8}"/>
              </a:ext>
            </a:extLst>
          </p:cNvPr>
          <p:cNvSpPr/>
          <p:nvPr/>
        </p:nvSpPr>
        <p:spPr>
          <a:xfrm>
            <a:off x="4140535" y="6180305"/>
            <a:ext cx="460724" cy="363074"/>
          </a:xfrm>
          <a:prstGeom prst="roundRect">
            <a:avLst>
              <a:gd name="adj" fmla="val 2799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714DF614-C577-41C8-80C6-2F18BB6A7DAC}"/>
              </a:ext>
            </a:extLst>
          </p:cNvPr>
          <p:cNvSpPr/>
          <p:nvPr/>
        </p:nvSpPr>
        <p:spPr>
          <a:xfrm>
            <a:off x="1778836" y="3695831"/>
            <a:ext cx="928853" cy="4769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5" name="矢印: 右 54">
            <a:extLst>
              <a:ext uri="{FF2B5EF4-FFF2-40B4-BE49-F238E27FC236}">
                <a16:creationId xmlns:a16="http://schemas.microsoft.com/office/drawing/2014/main" id="{97B21FBF-21F0-4417-A134-07BBBDF6F6B9}"/>
              </a:ext>
            </a:extLst>
          </p:cNvPr>
          <p:cNvSpPr/>
          <p:nvPr/>
        </p:nvSpPr>
        <p:spPr>
          <a:xfrm>
            <a:off x="5273017" y="4611663"/>
            <a:ext cx="880625" cy="895350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75FC0156-F300-41EF-B7F3-0FD786B94494}"/>
              </a:ext>
            </a:extLst>
          </p:cNvPr>
          <p:cNvGrpSpPr/>
          <p:nvPr/>
        </p:nvGrpSpPr>
        <p:grpSpPr>
          <a:xfrm>
            <a:off x="713093" y="2018227"/>
            <a:ext cx="652422" cy="639195"/>
            <a:chOff x="569798" y="2158618"/>
            <a:chExt cx="652422" cy="639195"/>
          </a:xfrm>
        </p:grpSpPr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FF97562C-6557-4FE4-96C2-EA20AC180FCE}"/>
                </a:ext>
              </a:extLst>
            </p:cNvPr>
            <p:cNvSpPr/>
            <p:nvPr/>
          </p:nvSpPr>
          <p:spPr>
            <a:xfrm>
              <a:off x="569798" y="2158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2692FB29-C3BA-4404-BD99-F3EC20A48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6459" y="2247491"/>
              <a:ext cx="419100" cy="485775"/>
            </a:xfrm>
            <a:prstGeom prst="rect">
              <a:avLst/>
            </a:prstGeom>
          </p:spPr>
        </p:pic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AEC2CD24-B970-4E81-9FB1-5EDDF451A644}"/>
              </a:ext>
            </a:extLst>
          </p:cNvPr>
          <p:cNvSpPr txBox="1"/>
          <p:nvPr/>
        </p:nvSpPr>
        <p:spPr>
          <a:xfrm>
            <a:off x="1116717" y="1308573"/>
            <a:ext cx="561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29C03280-BC82-4B00-930C-FF0A89B1D109}"/>
              </a:ext>
            </a:extLst>
          </p:cNvPr>
          <p:cNvSpPr txBox="1"/>
          <p:nvPr/>
        </p:nvSpPr>
        <p:spPr>
          <a:xfrm>
            <a:off x="1578802" y="1308573"/>
            <a:ext cx="5618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EAED725-4D03-4A47-B1E8-EA6035549431}"/>
              </a:ext>
            </a:extLst>
          </p:cNvPr>
          <p:cNvSpPr txBox="1"/>
          <p:nvPr/>
        </p:nvSpPr>
        <p:spPr>
          <a:xfrm>
            <a:off x="3618070" y="1308573"/>
            <a:ext cx="754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7AA920F-008A-46F2-A3F7-DA7D4F6897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196" y="4640238"/>
            <a:ext cx="1076325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9833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足を連続して動かし、ロボットを歩かせよう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387347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A55D77-9DF8-45FF-932E-CB0646B6CB3E}"/>
              </a:ext>
            </a:extLst>
          </p:cNvPr>
          <p:cNvSpPr txBox="1"/>
          <p:nvPr/>
        </p:nvSpPr>
        <p:spPr>
          <a:xfrm>
            <a:off x="1008652" y="372066"/>
            <a:ext cx="770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れんぞく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46B910C-D043-4813-B43E-860E6AC243E4}"/>
              </a:ext>
            </a:extLst>
          </p:cNvPr>
          <p:cNvSpPr txBox="1"/>
          <p:nvPr/>
        </p:nvSpPr>
        <p:spPr>
          <a:xfrm>
            <a:off x="2177678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51E7C36-4825-4252-90F0-AD5CBF52530C}"/>
              </a:ext>
            </a:extLst>
          </p:cNvPr>
          <p:cNvSpPr txBox="1"/>
          <p:nvPr/>
        </p:nvSpPr>
        <p:spPr>
          <a:xfrm>
            <a:off x="4592381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0E5F630-8FA4-49B9-8237-D3D9F4A24689}"/>
              </a:ext>
            </a:extLst>
          </p:cNvPr>
          <p:cNvSpPr txBox="1"/>
          <p:nvPr/>
        </p:nvSpPr>
        <p:spPr>
          <a:xfrm>
            <a:off x="585160" y="940150"/>
            <a:ext cx="51488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先に作った左足の動作のブロックをつなげる。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FC29B11-BB40-4FDC-8DB8-E719632D8803}"/>
              </a:ext>
            </a:extLst>
          </p:cNvPr>
          <p:cNvSpPr txBox="1"/>
          <p:nvPr/>
        </p:nvSpPr>
        <p:spPr>
          <a:xfrm>
            <a:off x="560363" y="991784"/>
            <a:ext cx="4769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3BDD9D0-8956-4AC0-9C35-982B67D55290}"/>
              </a:ext>
            </a:extLst>
          </p:cNvPr>
          <p:cNvSpPr txBox="1"/>
          <p:nvPr/>
        </p:nvSpPr>
        <p:spPr>
          <a:xfrm>
            <a:off x="2375491" y="1000661"/>
            <a:ext cx="589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どうさ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AEC2CD24-B970-4E81-9FB1-5EDDF451A644}"/>
              </a:ext>
            </a:extLst>
          </p:cNvPr>
          <p:cNvSpPr txBox="1"/>
          <p:nvPr/>
        </p:nvSpPr>
        <p:spPr>
          <a:xfrm>
            <a:off x="1002178" y="1000662"/>
            <a:ext cx="4769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29C03280-BC82-4B00-930C-FF0A89B1D109}"/>
              </a:ext>
            </a:extLst>
          </p:cNvPr>
          <p:cNvSpPr txBox="1"/>
          <p:nvPr/>
        </p:nvSpPr>
        <p:spPr>
          <a:xfrm>
            <a:off x="1638127" y="1000662"/>
            <a:ext cx="8448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ひだりあし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9D2EB81-54A5-4142-9FD8-1062B225A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638" y="1450204"/>
            <a:ext cx="4678075" cy="2486015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C3B2131-A788-4CAF-906E-D903E93268BD}"/>
              </a:ext>
            </a:extLst>
          </p:cNvPr>
          <p:cNvSpPr txBox="1"/>
          <p:nvPr/>
        </p:nvSpPr>
        <p:spPr>
          <a:xfrm>
            <a:off x="609957" y="3936219"/>
            <a:ext cx="51488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同じようにして右足の関数も定義する。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E6C3BE5-D94E-4EB4-A885-FAE3C1573EF5}"/>
              </a:ext>
            </a:extLst>
          </p:cNvPr>
          <p:cNvSpPr txBox="1"/>
          <p:nvPr/>
        </p:nvSpPr>
        <p:spPr>
          <a:xfrm>
            <a:off x="585160" y="3987853"/>
            <a:ext cx="4769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C74CD8D-8669-4503-86CA-EFECA4E84E8C}"/>
              </a:ext>
            </a:extLst>
          </p:cNvPr>
          <p:cNvSpPr txBox="1"/>
          <p:nvPr/>
        </p:nvSpPr>
        <p:spPr>
          <a:xfrm>
            <a:off x="3588110" y="3987853"/>
            <a:ext cx="5895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ていぎ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5A4CAA9-E3CC-4AA1-B1B9-8AF77231731B}"/>
              </a:ext>
            </a:extLst>
          </p:cNvPr>
          <p:cNvSpPr txBox="1"/>
          <p:nvPr/>
        </p:nvSpPr>
        <p:spPr>
          <a:xfrm>
            <a:off x="2101445" y="3987853"/>
            <a:ext cx="8448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みぎあし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AAD2073-4687-4DE5-B2DB-7ECD40CE3EA6}"/>
              </a:ext>
            </a:extLst>
          </p:cNvPr>
          <p:cNvSpPr txBox="1"/>
          <p:nvPr/>
        </p:nvSpPr>
        <p:spPr>
          <a:xfrm>
            <a:off x="2787071" y="3987853"/>
            <a:ext cx="8448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6072D05-C3EA-4A4B-8983-D13A0B097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452" y="4382270"/>
            <a:ext cx="4678075" cy="245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143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足を連続して動かし、ロボットを歩かせよう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0214901-7979-46C7-8C38-B187A27296AC}"/>
              </a:ext>
            </a:extLst>
          </p:cNvPr>
          <p:cNvSpPr txBox="1"/>
          <p:nvPr/>
        </p:nvSpPr>
        <p:spPr>
          <a:xfrm>
            <a:off x="387347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A55D77-9DF8-45FF-932E-CB0646B6CB3E}"/>
              </a:ext>
            </a:extLst>
          </p:cNvPr>
          <p:cNvSpPr txBox="1"/>
          <p:nvPr/>
        </p:nvSpPr>
        <p:spPr>
          <a:xfrm>
            <a:off x="1008652" y="372066"/>
            <a:ext cx="770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れんぞく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46B910C-D043-4813-B43E-860E6AC243E4}"/>
              </a:ext>
            </a:extLst>
          </p:cNvPr>
          <p:cNvSpPr txBox="1"/>
          <p:nvPr/>
        </p:nvSpPr>
        <p:spPr>
          <a:xfrm>
            <a:off x="2177678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51E7C36-4825-4252-90F0-AD5CBF52530C}"/>
              </a:ext>
            </a:extLst>
          </p:cNvPr>
          <p:cNvSpPr txBox="1"/>
          <p:nvPr/>
        </p:nvSpPr>
        <p:spPr>
          <a:xfrm>
            <a:off x="4592381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B32700F-ACE1-444F-86FD-71947C07F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156" y="2114570"/>
            <a:ext cx="2486025" cy="20574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10B9552-5817-4E64-B408-375638F39F98}"/>
              </a:ext>
            </a:extLst>
          </p:cNvPr>
          <p:cNvGrpSpPr/>
          <p:nvPr/>
        </p:nvGrpSpPr>
        <p:grpSpPr>
          <a:xfrm>
            <a:off x="387348" y="2043548"/>
            <a:ext cx="652422" cy="639195"/>
            <a:chOff x="2525677" y="1416176"/>
            <a:chExt cx="652422" cy="639195"/>
          </a:xfrm>
        </p:grpSpPr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296DA533-C855-4CD1-8010-0618636E5B65}"/>
                </a:ext>
              </a:extLst>
            </p:cNvPr>
            <p:cNvSpPr/>
            <p:nvPr/>
          </p:nvSpPr>
          <p:spPr>
            <a:xfrm>
              <a:off x="2525677" y="1416176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FDA76090-1BC4-4F25-8511-17F76D30C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9475" y="1483360"/>
              <a:ext cx="504825" cy="504825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D544A1FC-B302-45D7-966F-834140730429}"/>
              </a:ext>
            </a:extLst>
          </p:cNvPr>
          <p:cNvGrpSpPr/>
          <p:nvPr/>
        </p:nvGrpSpPr>
        <p:grpSpPr>
          <a:xfrm>
            <a:off x="387348" y="2749927"/>
            <a:ext cx="652422" cy="639195"/>
            <a:chOff x="303415" y="2322618"/>
            <a:chExt cx="652422" cy="639195"/>
          </a:xfrm>
        </p:grpSpPr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C3A93DE1-F195-4AE0-B9D7-0C2851191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7516" y="2408035"/>
              <a:ext cx="561975" cy="485775"/>
            </a:xfrm>
            <a:prstGeom prst="rect">
              <a:avLst/>
            </a:prstGeom>
          </p:spPr>
        </p:pic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0829DC64-FC76-43DA-A529-A4B793FB8029}"/>
                </a:ext>
              </a:extLst>
            </p:cNvPr>
            <p:cNvSpPr/>
            <p:nvPr/>
          </p:nvSpPr>
          <p:spPr>
            <a:xfrm>
              <a:off x="303415" y="232261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565F56C8-378E-4F6E-AEF5-5360C4D7D312}"/>
              </a:ext>
            </a:extLst>
          </p:cNvPr>
          <p:cNvCxnSpPr>
            <a:cxnSpLocks/>
          </p:cNvCxnSpPr>
          <p:nvPr/>
        </p:nvCxnSpPr>
        <p:spPr>
          <a:xfrm>
            <a:off x="1039770" y="2548020"/>
            <a:ext cx="2702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E13CDA97-F2B9-4EFC-A892-2B0F4A4F4A85}"/>
              </a:ext>
            </a:extLst>
          </p:cNvPr>
          <p:cNvCxnSpPr>
            <a:cxnSpLocks/>
          </p:cNvCxnSpPr>
          <p:nvPr/>
        </p:nvCxnSpPr>
        <p:spPr>
          <a:xfrm>
            <a:off x="1039769" y="2981750"/>
            <a:ext cx="2702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4A6D7C2B-A01E-4A0C-ABD1-91569A72A6B3}"/>
              </a:ext>
            </a:extLst>
          </p:cNvPr>
          <p:cNvCxnSpPr>
            <a:cxnSpLocks/>
          </p:cNvCxnSpPr>
          <p:nvPr/>
        </p:nvCxnSpPr>
        <p:spPr>
          <a:xfrm>
            <a:off x="1034631" y="3615831"/>
            <a:ext cx="44728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F1B4DD4-F2F4-4BE3-A0DB-F9F6A51CFD20}"/>
              </a:ext>
            </a:extLst>
          </p:cNvPr>
          <p:cNvGrpSpPr/>
          <p:nvPr/>
        </p:nvGrpSpPr>
        <p:grpSpPr>
          <a:xfrm>
            <a:off x="387347" y="3456306"/>
            <a:ext cx="652422" cy="639195"/>
            <a:chOff x="334734" y="2713336"/>
            <a:chExt cx="652422" cy="639195"/>
          </a:xfrm>
        </p:grpSpPr>
        <p:sp>
          <p:nvSpPr>
            <p:cNvPr id="31" name="四角形: 角を丸くする 30">
              <a:extLst>
                <a:ext uri="{FF2B5EF4-FFF2-40B4-BE49-F238E27FC236}">
                  <a16:creationId xmlns:a16="http://schemas.microsoft.com/office/drawing/2014/main" id="{68B9B128-DD3C-4F7F-90C9-A365E59C75D5}"/>
                </a:ext>
              </a:extLst>
            </p:cNvPr>
            <p:cNvSpPr/>
            <p:nvPr/>
          </p:nvSpPr>
          <p:spPr>
            <a:xfrm>
              <a:off x="334734" y="271333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F8C60043-6C89-4062-AFD7-617527F62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056" y="2790045"/>
              <a:ext cx="438150" cy="485775"/>
            </a:xfrm>
            <a:prstGeom prst="rect">
              <a:avLst/>
            </a:prstGeom>
          </p:spPr>
        </p:pic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619A222E-75B2-4427-9B42-DFCAD9E2C161}"/>
              </a:ext>
            </a:extLst>
          </p:cNvPr>
          <p:cNvGrpSpPr/>
          <p:nvPr/>
        </p:nvGrpSpPr>
        <p:grpSpPr>
          <a:xfrm>
            <a:off x="3963870" y="2002289"/>
            <a:ext cx="4993056" cy="2104271"/>
            <a:chOff x="4017778" y="1638305"/>
            <a:chExt cx="4993056" cy="2104271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4B2B9BC4-3916-4CEB-BD1B-EC9B87383E19}"/>
                </a:ext>
              </a:extLst>
            </p:cNvPr>
            <p:cNvGrpSpPr/>
            <p:nvPr/>
          </p:nvGrpSpPr>
          <p:grpSpPr>
            <a:xfrm>
              <a:off x="4017778" y="1638305"/>
              <a:ext cx="4681902" cy="602936"/>
              <a:chOff x="4462099" y="1661699"/>
              <a:chExt cx="4681902" cy="602936"/>
            </a:xfrm>
          </p:grpSpPr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630F01F0-FE33-4BDD-A634-F1F6D6B93C8D}"/>
                  </a:ext>
                </a:extLst>
              </p:cNvPr>
              <p:cNvSpPr txBox="1"/>
              <p:nvPr/>
            </p:nvSpPr>
            <p:spPr>
              <a:xfrm>
                <a:off x="4462099" y="1661699"/>
                <a:ext cx="468190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調べる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　　　　を選ぶ。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721E37BE-C98D-427A-AD89-F6E308442BA0}"/>
                  </a:ext>
                </a:extLst>
              </p:cNvPr>
              <p:cNvSpPr txBox="1"/>
              <p:nvPr/>
            </p:nvSpPr>
            <p:spPr>
              <a:xfrm>
                <a:off x="8287029" y="1702958"/>
                <a:ext cx="5222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0677A615-BE59-4E83-9D1A-AE737027F9A9}"/>
                  </a:ext>
                </a:extLst>
              </p:cNvPr>
              <p:cNvSpPr txBox="1"/>
              <p:nvPr/>
            </p:nvSpPr>
            <p:spPr>
              <a:xfrm>
                <a:off x="4659887" y="1721208"/>
                <a:ext cx="5222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しら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E22D0E54-B97C-43A2-8653-4A4C0C9B8B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56546" y="1670223"/>
                <a:ext cx="1943268" cy="594412"/>
              </a:xfrm>
              <a:prstGeom prst="rect">
                <a:avLst/>
              </a:prstGeom>
            </p:spPr>
          </p:pic>
        </p:grp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C68A88FD-0C65-4680-97E0-68D5A662F3DA}"/>
                </a:ext>
              </a:extLst>
            </p:cNvPr>
            <p:cNvGrpSpPr/>
            <p:nvPr/>
          </p:nvGrpSpPr>
          <p:grpSpPr>
            <a:xfrm>
              <a:off x="4021076" y="2255451"/>
              <a:ext cx="3643004" cy="769687"/>
              <a:chOff x="4054475" y="2258071"/>
              <a:chExt cx="3643004" cy="769687"/>
            </a:xfrm>
          </p:grpSpPr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7E473111-23B4-4F89-A2E0-1B35476A2F4C}"/>
                  </a:ext>
                </a:extLst>
              </p:cNvPr>
              <p:cNvSpPr txBox="1"/>
              <p:nvPr/>
            </p:nvSpPr>
            <p:spPr>
              <a:xfrm>
                <a:off x="4054475" y="2329225"/>
                <a:ext cx="3643004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制御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を選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ぶ。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61AE68C2-0BD0-480F-A6EA-2B19D7B0BF64}"/>
                  </a:ext>
                </a:extLst>
              </p:cNvPr>
              <p:cNvSpPr txBox="1"/>
              <p:nvPr/>
            </p:nvSpPr>
            <p:spPr>
              <a:xfrm>
                <a:off x="4203853" y="2392100"/>
                <a:ext cx="80040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せいぎょ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99F719FB-A030-472B-94CB-951140D0F064}"/>
                  </a:ext>
                </a:extLst>
              </p:cNvPr>
              <p:cNvSpPr txBox="1"/>
              <p:nvPr/>
            </p:nvSpPr>
            <p:spPr>
              <a:xfrm>
                <a:off x="6734442" y="2382302"/>
                <a:ext cx="54083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C369EBEF-E7C1-4401-8E8B-28C7611E24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47277" y="2258071"/>
                <a:ext cx="1143099" cy="769687"/>
              </a:xfrm>
              <a:prstGeom prst="rect">
                <a:avLst/>
              </a:prstGeom>
            </p:spPr>
          </p:pic>
        </p:grp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C3A6DE01-4D72-4F4D-8141-681E4F266294}"/>
                </a:ext>
              </a:extLst>
            </p:cNvPr>
            <p:cNvSpPr txBox="1"/>
            <p:nvPr/>
          </p:nvSpPr>
          <p:spPr>
            <a:xfrm>
              <a:off x="4021075" y="3141022"/>
              <a:ext cx="49897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んで入れる。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11CBA8C-1431-4F95-A855-776A030EF0FC}"/>
                </a:ext>
              </a:extLst>
            </p:cNvPr>
            <p:cNvSpPr txBox="1"/>
            <p:nvPr/>
          </p:nvSpPr>
          <p:spPr>
            <a:xfrm>
              <a:off x="4170454" y="3203897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93AD7106-3D03-4669-A2CD-22CC8B62CF7F}"/>
                </a:ext>
              </a:extLst>
            </p:cNvPr>
            <p:cNvSpPr txBox="1"/>
            <p:nvPr/>
          </p:nvSpPr>
          <p:spPr>
            <a:xfrm>
              <a:off x="6720425" y="320295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CC9329FD-0DDA-4084-8FD3-D1F9502A6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90633" y="3268522"/>
              <a:ext cx="510584" cy="464860"/>
            </a:xfrm>
            <a:prstGeom prst="rect">
              <a:avLst/>
            </a:prstGeom>
          </p:spPr>
        </p:pic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C1EC63A2-1777-435C-8584-B10E59176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54412" y="3262474"/>
              <a:ext cx="525826" cy="480102"/>
            </a:xfrm>
            <a:prstGeom prst="rect">
              <a:avLst/>
            </a:prstGeom>
          </p:spPr>
        </p:pic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5A147DCA-8ED6-45EF-85B9-8EA3253B461A}"/>
                </a:ext>
              </a:extLst>
            </p:cNvPr>
            <p:cNvSpPr txBox="1"/>
            <p:nvPr/>
          </p:nvSpPr>
          <p:spPr>
            <a:xfrm>
              <a:off x="7376819" y="320295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3A74E89C-7819-4293-85B5-E347F7EEB180}"/>
              </a:ext>
            </a:extLst>
          </p:cNvPr>
          <p:cNvGrpSpPr/>
          <p:nvPr/>
        </p:nvGrpSpPr>
        <p:grpSpPr>
          <a:xfrm>
            <a:off x="7163352" y="4853263"/>
            <a:ext cx="1137104" cy="1137104"/>
            <a:chOff x="7429847" y="3481542"/>
            <a:chExt cx="1137104" cy="1137104"/>
          </a:xfrm>
        </p:grpSpPr>
        <p:sp>
          <p:nvSpPr>
            <p:cNvPr id="67" name="楕円 66">
              <a:extLst>
                <a:ext uri="{FF2B5EF4-FFF2-40B4-BE49-F238E27FC236}">
                  <a16:creationId xmlns:a16="http://schemas.microsoft.com/office/drawing/2014/main" id="{56F3F8FA-B928-4BCB-BEDB-389F3EB7662C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68" name="グラフィックス 67" descr="ダウンロード">
              <a:extLst>
                <a:ext uri="{FF2B5EF4-FFF2-40B4-BE49-F238E27FC236}">
                  <a16:creationId xmlns:a16="http://schemas.microsoft.com/office/drawing/2014/main" id="{79C14ABC-79E6-4ABF-8584-0684A901B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98D28962-106D-4AE6-B776-B9298812432D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B244E06C-83DE-47D8-B068-6EC7156323FA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19B779B4-138B-4B27-87F6-D2DCCF01B1E2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26192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137BBE2-B442-4219-AF0E-6B75EB778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4" y="2186236"/>
            <a:ext cx="3440919" cy="380399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38BE92C1-BCD8-4EE2-901D-41058F91B3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446" y="2263437"/>
            <a:ext cx="3295362" cy="1108550"/>
          </a:xfrm>
          <a:prstGeom prst="rect">
            <a:avLst/>
          </a:prstGeom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E7CD31EC-C668-44EA-BFB0-167F3EF91852}"/>
              </a:ext>
            </a:extLst>
          </p:cNvPr>
          <p:cNvSpPr/>
          <p:nvPr/>
        </p:nvSpPr>
        <p:spPr>
          <a:xfrm>
            <a:off x="1798244" y="3752058"/>
            <a:ext cx="2172247" cy="42612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6F62798B-BA95-483C-915C-F6498BEE6C54}"/>
              </a:ext>
            </a:extLst>
          </p:cNvPr>
          <p:cNvSpPr/>
          <p:nvPr/>
        </p:nvSpPr>
        <p:spPr>
          <a:xfrm>
            <a:off x="4109603" y="257278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B6C7C561-EF16-4F5B-9C36-6A7D31193FFB}"/>
              </a:ext>
            </a:extLst>
          </p:cNvPr>
          <p:cNvSpPr/>
          <p:nvPr/>
        </p:nvSpPr>
        <p:spPr>
          <a:xfrm rot="5400000">
            <a:off x="6324035" y="337733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4F19879A-B56F-40A7-9AD4-545564ECCD3F}"/>
              </a:ext>
            </a:extLst>
          </p:cNvPr>
          <p:cNvSpPr/>
          <p:nvPr/>
        </p:nvSpPr>
        <p:spPr>
          <a:xfrm>
            <a:off x="1798244" y="2248505"/>
            <a:ext cx="526964" cy="4347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18FE1A2B-805B-40CE-8C59-5143D461EB23}"/>
              </a:ext>
            </a:extLst>
          </p:cNvPr>
          <p:cNvGrpSpPr/>
          <p:nvPr/>
        </p:nvGrpSpPr>
        <p:grpSpPr>
          <a:xfrm>
            <a:off x="743108" y="1584782"/>
            <a:ext cx="5470967" cy="505476"/>
            <a:chOff x="149666" y="1165185"/>
            <a:chExt cx="5470967" cy="505476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1ECA45D-904A-4F8B-84CE-631EEFCA9C02}"/>
                </a:ext>
              </a:extLst>
            </p:cNvPr>
            <p:cNvSpPr txBox="1"/>
            <p:nvPr/>
          </p:nvSpPr>
          <p:spPr>
            <a:xfrm>
              <a:off x="176300" y="1301329"/>
              <a:ext cx="5444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Studuino:bit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の「編集」から「転送」を選びます。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AE9F3B6-2B05-4961-81ED-C18AE2A3BDA0}"/>
                </a:ext>
              </a:extLst>
            </p:cNvPr>
            <p:cNvSpPr txBox="1"/>
            <p:nvPr/>
          </p:nvSpPr>
          <p:spPr>
            <a:xfrm>
              <a:off x="1937710" y="1165185"/>
              <a:ext cx="8498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D7E7EE7-EA60-4E40-99D9-B0AE87AA5B06}"/>
                </a:ext>
              </a:extLst>
            </p:cNvPr>
            <p:cNvSpPr txBox="1"/>
            <p:nvPr/>
          </p:nvSpPr>
          <p:spPr>
            <a:xfrm>
              <a:off x="3330293" y="1165185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0413B00-71EE-4C67-8A5F-A4E20AFC2EE9}"/>
                </a:ext>
              </a:extLst>
            </p:cNvPr>
            <p:cNvSpPr txBox="1"/>
            <p:nvPr/>
          </p:nvSpPr>
          <p:spPr>
            <a:xfrm>
              <a:off x="149666" y="1165185"/>
              <a:ext cx="17152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スタデュイーノ：ビット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69DE8C0-A61A-44CF-B983-F937816BB8D5}"/>
                </a:ext>
              </a:extLst>
            </p:cNvPr>
            <p:cNvSpPr txBox="1"/>
            <p:nvPr/>
          </p:nvSpPr>
          <p:spPr>
            <a:xfrm>
              <a:off x="4254343" y="1165185"/>
              <a:ext cx="541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足を連続して動かし、ロボットを歩かせよう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177277-3412-4E39-92D1-4434653C7187}"/>
              </a:ext>
            </a:extLst>
          </p:cNvPr>
          <p:cNvSpPr txBox="1"/>
          <p:nvPr/>
        </p:nvSpPr>
        <p:spPr>
          <a:xfrm>
            <a:off x="618636" y="985598"/>
            <a:ext cx="78329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プログラムをメインユニットに転送しよう！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9CD0696-913E-4965-9D4D-1AAFB866E2E0}"/>
              </a:ext>
            </a:extLst>
          </p:cNvPr>
          <p:cNvSpPr txBox="1"/>
          <p:nvPr/>
        </p:nvSpPr>
        <p:spPr>
          <a:xfrm>
            <a:off x="3760827" y="1049531"/>
            <a:ext cx="764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9B5FF108-3368-42E5-B430-311727136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3134" y="4121693"/>
            <a:ext cx="4679984" cy="2223458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E4D970-50D6-479E-A0E3-0B6A9C824A2F}"/>
              </a:ext>
            </a:extLst>
          </p:cNvPr>
          <p:cNvSpPr txBox="1"/>
          <p:nvPr/>
        </p:nvSpPr>
        <p:spPr>
          <a:xfrm>
            <a:off x="387347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B725992-0D82-43F8-AA5A-C4EB2884FBA3}"/>
              </a:ext>
            </a:extLst>
          </p:cNvPr>
          <p:cNvSpPr txBox="1"/>
          <p:nvPr/>
        </p:nvSpPr>
        <p:spPr>
          <a:xfrm>
            <a:off x="1008652" y="372066"/>
            <a:ext cx="770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れんぞく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4A3CF3F-A089-4637-8238-A635B04A0D94}"/>
              </a:ext>
            </a:extLst>
          </p:cNvPr>
          <p:cNvSpPr txBox="1"/>
          <p:nvPr/>
        </p:nvSpPr>
        <p:spPr>
          <a:xfrm>
            <a:off x="2177678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4B6B861-F14F-47EB-8802-68EB0861E462}"/>
              </a:ext>
            </a:extLst>
          </p:cNvPr>
          <p:cNvSpPr txBox="1"/>
          <p:nvPr/>
        </p:nvSpPr>
        <p:spPr>
          <a:xfrm>
            <a:off x="4592381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</p:spTree>
    <p:extLst>
      <p:ext uri="{BB962C8B-B14F-4D97-AF65-F5344CB8AC3E}">
        <p14:creationId xmlns:p14="http://schemas.microsoft.com/office/powerpoint/2010/main" val="38278328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92205FE-EDC3-432B-996C-5090DE63A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5" y="2106648"/>
            <a:ext cx="4927246" cy="323771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足を連続して動かし、ロボットを歩かせよう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64647E7B-7E01-4D5D-9F8F-3ECCB73E9794}"/>
              </a:ext>
            </a:extLst>
          </p:cNvPr>
          <p:cNvSpPr/>
          <p:nvPr/>
        </p:nvSpPr>
        <p:spPr>
          <a:xfrm>
            <a:off x="830580" y="2938506"/>
            <a:ext cx="2116808" cy="36373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567CFB-39E0-42C6-A033-02441F12636B}"/>
              </a:ext>
            </a:extLst>
          </p:cNvPr>
          <p:cNvSpPr txBox="1"/>
          <p:nvPr/>
        </p:nvSpPr>
        <p:spPr>
          <a:xfrm>
            <a:off x="5345581" y="2176462"/>
            <a:ext cx="3843139" cy="157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転送先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の名前を変更します。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二足歩行ロボット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（ひらがなでも</a:t>
            </a:r>
            <a:r>
              <a: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です。）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A9565B0-F165-4846-A43B-6364533BA932}"/>
              </a:ext>
            </a:extLst>
          </p:cNvPr>
          <p:cNvSpPr txBox="1"/>
          <p:nvPr/>
        </p:nvSpPr>
        <p:spPr>
          <a:xfrm>
            <a:off x="5624956" y="2785378"/>
            <a:ext cx="9903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にそくほこう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0B77F73-54A8-4B6D-AFB0-2C2E95E517CC}"/>
              </a:ext>
            </a:extLst>
          </p:cNvPr>
          <p:cNvSpPr txBox="1"/>
          <p:nvPr/>
        </p:nvSpPr>
        <p:spPr>
          <a:xfrm>
            <a:off x="7048244" y="2239337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77E1E30-A849-4F3B-882B-332D600B6EC9}"/>
              </a:ext>
            </a:extLst>
          </p:cNvPr>
          <p:cNvSpPr txBox="1"/>
          <p:nvPr/>
        </p:nvSpPr>
        <p:spPr>
          <a:xfrm>
            <a:off x="5255600" y="2239340"/>
            <a:ext cx="979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FA46999-BC58-4151-BC02-01EEF1F75C34}"/>
              </a:ext>
            </a:extLst>
          </p:cNvPr>
          <p:cNvSpPr txBox="1"/>
          <p:nvPr/>
        </p:nvSpPr>
        <p:spPr>
          <a:xfrm>
            <a:off x="6325057" y="2231567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FCF559E-C17A-4007-939E-CA1E4D70B1F6}"/>
              </a:ext>
            </a:extLst>
          </p:cNvPr>
          <p:cNvSpPr txBox="1"/>
          <p:nvPr/>
        </p:nvSpPr>
        <p:spPr>
          <a:xfrm>
            <a:off x="5255601" y="3834152"/>
            <a:ext cx="393312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「スクリプト名を変更しますか？」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→「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」を押します。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D96920A-1DA2-40B6-A33A-0F401552AB5D}"/>
              </a:ext>
            </a:extLst>
          </p:cNvPr>
          <p:cNvSpPr txBox="1"/>
          <p:nvPr/>
        </p:nvSpPr>
        <p:spPr>
          <a:xfrm>
            <a:off x="7033605" y="3902613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BBEB1DD4-BEBE-4CC7-B1D5-2FF0DDDF945C}"/>
              </a:ext>
            </a:extLst>
          </p:cNvPr>
          <p:cNvSpPr/>
          <p:nvPr/>
        </p:nvSpPr>
        <p:spPr>
          <a:xfrm>
            <a:off x="3488925" y="4494446"/>
            <a:ext cx="754602" cy="270959"/>
          </a:xfrm>
          <a:prstGeom prst="roundRect">
            <a:avLst>
              <a:gd name="adj" fmla="val 30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B0A9C3C-4E63-4340-822C-F5D1BA3EBB5E}"/>
              </a:ext>
            </a:extLst>
          </p:cNvPr>
          <p:cNvSpPr txBox="1"/>
          <p:nvPr/>
        </p:nvSpPr>
        <p:spPr>
          <a:xfrm>
            <a:off x="6615342" y="3912993"/>
            <a:ext cx="451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6706EE5-5878-431F-8E18-3BCFC1277C80}"/>
              </a:ext>
            </a:extLst>
          </p:cNvPr>
          <p:cNvSpPr txBox="1"/>
          <p:nvPr/>
        </p:nvSpPr>
        <p:spPr>
          <a:xfrm>
            <a:off x="6751196" y="4450056"/>
            <a:ext cx="371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BD6D9A5-0870-4094-BAB7-B9F4CB56E4BE}"/>
              </a:ext>
            </a:extLst>
          </p:cNvPr>
          <p:cNvSpPr txBox="1"/>
          <p:nvPr/>
        </p:nvSpPr>
        <p:spPr>
          <a:xfrm>
            <a:off x="387347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8666075-64EC-4500-8488-B30F8FE776F5}"/>
              </a:ext>
            </a:extLst>
          </p:cNvPr>
          <p:cNvSpPr txBox="1"/>
          <p:nvPr/>
        </p:nvSpPr>
        <p:spPr>
          <a:xfrm>
            <a:off x="1008652" y="372066"/>
            <a:ext cx="770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れんぞく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DE0A397-6A0A-41EF-9EEE-E36A0D99A477}"/>
              </a:ext>
            </a:extLst>
          </p:cNvPr>
          <p:cNvSpPr txBox="1"/>
          <p:nvPr/>
        </p:nvSpPr>
        <p:spPr>
          <a:xfrm>
            <a:off x="2177678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CC9A294-34BA-43D6-ACF7-3F382EDE2E2B}"/>
              </a:ext>
            </a:extLst>
          </p:cNvPr>
          <p:cNvSpPr txBox="1"/>
          <p:nvPr/>
        </p:nvSpPr>
        <p:spPr>
          <a:xfrm>
            <a:off x="4592381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</p:spTree>
    <p:extLst>
      <p:ext uri="{BB962C8B-B14F-4D97-AF65-F5344CB8AC3E}">
        <p14:creationId xmlns:p14="http://schemas.microsoft.com/office/powerpoint/2010/main" val="9148947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21E746B-8E0D-4866-8C83-33B88C5AB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34" y="2196740"/>
            <a:ext cx="2983558" cy="38636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足を連続して動かし、ロボットを歩かせよう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2BE1891-7618-456A-924D-36AB291022FB}"/>
              </a:ext>
            </a:extLst>
          </p:cNvPr>
          <p:cNvGrpSpPr/>
          <p:nvPr/>
        </p:nvGrpSpPr>
        <p:grpSpPr>
          <a:xfrm>
            <a:off x="397034" y="3539130"/>
            <a:ext cx="5330286" cy="1685077"/>
            <a:chOff x="248683" y="2023497"/>
            <a:chExt cx="5330286" cy="1685077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5CE4003A-14A4-49B2-929B-B1E91167490C}"/>
                </a:ext>
              </a:extLst>
            </p:cNvPr>
            <p:cNvSpPr txBox="1"/>
            <p:nvPr/>
          </p:nvSpPr>
          <p:spPr>
            <a:xfrm>
              <a:off x="334735" y="2023497"/>
              <a:ext cx="524423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転送が終わったら、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ケーブルをはずします。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拡張ユニットの横にある「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ON/OFF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」のボタンを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秒以上押して電源を切ります。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B1D1398-E453-4188-8661-660B8C7109A1}"/>
                </a:ext>
              </a:extLst>
            </p:cNvPr>
            <p:cNvSpPr txBox="1"/>
            <p:nvPr/>
          </p:nvSpPr>
          <p:spPr>
            <a:xfrm>
              <a:off x="322720" y="2111948"/>
              <a:ext cx="7511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てんそう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3BE9DF1-D5ED-4137-B3AC-95308A55E8DF}"/>
                </a:ext>
              </a:extLst>
            </p:cNvPr>
            <p:cNvSpPr txBox="1"/>
            <p:nvPr/>
          </p:nvSpPr>
          <p:spPr>
            <a:xfrm>
              <a:off x="1053100" y="210000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4AEE58B0-A44F-4D79-B51F-965EACEAC33E}"/>
                </a:ext>
              </a:extLst>
            </p:cNvPr>
            <p:cNvSpPr txBox="1"/>
            <p:nvPr/>
          </p:nvSpPr>
          <p:spPr>
            <a:xfrm>
              <a:off x="248683" y="2647012"/>
              <a:ext cx="8559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かくちょう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11CD5CF-77A7-4C6D-848E-15E9BAA4DDB6}"/>
                </a:ext>
              </a:extLst>
            </p:cNvPr>
            <p:cNvSpPr txBox="1"/>
            <p:nvPr/>
          </p:nvSpPr>
          <p:spPr>
            <a:xfrm>
              <a:off x="1911951" y="2647012"/>
              <a:ext cx="4659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D26BD97-63B4-48F2-B7A7-8183E66761CA}"/>
                </a:ext>
              </a:extLst>
            </p:cNvPr>
            <p:cNvSpPr txBox="1"/>
            <p:nvPr/>
          </p:nvSpPr>
          <p:spPr>
            <a:xfrm>
              <a:off x="248683" y="3208212"/>
              <a:ext cx="13782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いじょう 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328758C-08E8-4BD8-B74A-E8025225AAC2}"/>
                </a:ext>
              </a:extLst>
            </p:cNvPr>
            <p:cNvSpPr txBox="1"/>
            <p:nvPr/>
          </p:nvSpPr>
          <p:spPr>
            <a:xfrm>
              <a:off x="1781627" y="3200518"/>
              <a:ext cx="7282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2F5AB03-B1C4-4771-BFA2-3F5C16BEF2B9}"/>
                </a:ext>
              </a:extLst>
            </p:cNvPr>
            <p:cNvSpPr txBox="1"/>
            <p:nvPr/>
          </p:nvSpPr>
          <p:spPr>
            <a:xfrm>
              <a:off x="2537414" y="3192823"/>
              <a:ext cx="371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F83BAD29-7AE5-46C0-8644-EFDA317C20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710367" y="3563218"/>
            <a:ext cx="2617019" cy="2617019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B245584D-3857-4CAA-8713-5CA2076FF5C8}"/>
              </a:ext>
            </a:extLst>
          </p:cNvPr>
          <p:cNvSpPr/>
          <p:nvPr/>
        </p:nvSpPr>
        <p:spPr>
          <a:xfrm>
            <a:off x="6389999" y="4382064"/>
            <a:ext cx="1225118" cy="12251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8F1DDD7D-78EB-47C1-871A-1B01D58E2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339" y="1897559"/>
            <a:ext cx="3439085" cy="1121027"/>
          </a:xfrm>
          <a:prstGeom prst="rect">
            <a:avLst/>
          </a:prstGeom>
        </p:spPr>
      </p:pic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61A2A26E-66B4-413F-B6C7-BD8869CE17BC}"/>
              </a:ext>
            </a:extLst>
          </p:cNvPr>
          <p:cNvSpPr/>
          <p:nvPr/>
        </p:nvSpPr>
        <p:spPr>
          <a:xfrm>
            <a:off x="3171552" y="2186186"/>
            <a:ext cx="603341" cy="418105"/>
          </a:xfrm>
          <a:prstGeom prst="roundRect">
            <a:avLst>
              <a:gd name="adj" fmla="val 3047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矢印: 右 45">
            <a:extLst>
              <a:ext uri="{FF2B5EF4-FFF2-40B4-BE49-F238E27FC236}">
                <a16:creationId xmlns:a16="http://schemas.microsoft.com/office/drawing/2014/main" id="{20928F65-283E-4DC1-B7F2-49CA0BCA90A9}"/>
              </a:ext>
            </a:extLst>
          </p:cNvPr>
          <p:cNvSpPr/>
          <p:nvPr/>
        </p:nvSpPr>
        <p:spPr>
          <a:xfrm>
            <a:off x="3936981" y="201584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F05D708-C0D2-47B3-9850-84DECFB5EE45}"/>
              </a:ext>
            </a:extLst>
          </p:cNvPr>
          <p:cNvSpPr txBox="1"/>
          <p:nvPr/>
        </p:nvSpPr>
        <p:spPr>
          <a:xfrm>
            <a:off x="334735" y="1296585"/>
            <a:ext cx="87538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「転送」を押すと、メインユニットにプログラム（スクリプト）が転送されます。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B7CF361-BAEA-44C8-A364-340181724554}"/>
              </a:ext>
            </a:extLst>
          </p:cNvPr>
          <p:cNvSpPr txBox="1"/>
          <p:nvPr/>
        </p:nvSpPr>
        <p:spPr>
          <a:xfrm>
            <a:off x="496531" y="137554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D72A2D1-1F44-46B5-A2E0-219AD0386DB1}"/>
              </a:ext>
            </a:extLst>
          </p:cNvPr>
          <p:cNvSpPr txBox="1"/>
          <p:nvPr/>
        </p:nvSpPr>
        <p:spPr>
          <a:xfrm>
            <a:off x="1493244" y="1363600"/>
            <a:ext cx="371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29978A0-32F2-4C57-B0DD-A1E9D8634D0B}"/>
              </a:ext>
            </a:extLst>
          </p:cNvPr>
          <p:cNvSpPr txBox="1"/>
          <p:nvPr/>
        </p:nvSpPr>
        <p:spPr>
          <a:xfrm>
            <a:off x="7156263" y="1375545"/>
            <a:ext cx="7511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てんそう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5A60FFD-0689-41E8-80E6-7187C16F00CD}"/>
              </a:ext>
            </a:extLst>
          </p:cNvPr>
          <p:cNvGrpSpPr/>
          <p:nvPr/>
        </p:nvGrpSpPr>
        <p:grpSpPr>
          <a:xfrm>
            <a:off x="1387243" y="6256743"/>
            <a:ext cx="5513653" cy="549328"/>
            <a:chOff x="496531" y="6124003"/>
            <a:chExt cx="5513653" cy="5493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06A24156-A740-4A8A-98A1-699F36A286C3}"/>
                </a:ext>
              </a:extLst>
            </p:cNvPr>
            <p:cNvSpPr/>
            <p:nvPr/>
          </p:nvSpPr>
          <p:spPr>
            <a:xfrm>
              <a:off x="496532" y="6142987"/>
              <a:ext cx="5513652" cy="53034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CF990C57-DC86-46F3-AE55-709EE118E458}"/>
                </a:ext>
              </a:extLst>
            </p:cNvPr>
            <p:cNvSpPr txBox="1"/>
            <p:nvPr/>
          </p:nvSpPr>
          <p:spPr>
            <a:xfrm>
              <a:off x="496531" y="6124003"/>
              <a:ext cx="5513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電源を入れなおし、</a:t>
              </a:r>
              <a: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ボタンを押して実行してみよう！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6A8B5E7-038F-4ADF-99F7-18E93E452818}"/>
                </a:ext>
              </a:extLst>
            </p:cNvPr>
            <p:cNvSpPr txBox="1"/>
            <p:nvPr/>
          </p:nvSpPr>
          <p:spPr>
            <a:xfrm>
              <a:off x="3586554" y="6156115"/>
              <a:ext cx="3560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AF9B56C-906A-40FC-8A48-76348476C9D8}"/>
                </a:ext>
              </a:extLst>
            </p:cNvPr>
            <p:cNvSpPr txBox="1"/>
            <p:nvPr/>
          </p:nvSpPr>
          <p:spPr>
            <a:xfrm>
              <a:off x="4112227" y="6156115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943B82B-D238-4334-B1DB-5532B76287F2}"/>
                </a:ext>
              </a:extLst>
            </p:cNvPr>
            <p:cNvSpPr txBox="1"/>
            <p:nvPr/>
          </p:nvSpPr>
          <p:spPr>
            <a:xfrm>
              <a:off x="751233" y="6156115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7DAF8C5-352C-4478-BC53-BAC08620B85E}"/>
                </a:ext>
              </a:extLst>
            </p:cNvPr>
            <p:cNvSpPr txBox="1"/>
            <p:nvPr/>
          </p:nvSpPr>
          <p:spPr>
            <a:xfrm>
              <a:off x="1378056" y="6156115"/>
              <a:ext cx="3560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9B65E2D-FDE6-4FDA-96A4-5163B86D2550}"/>
              </a:ext>
            </a:extLst>
          </p:cNvPr>
          <p:cNvSpPr txBox="1"/>
          <p:nvPr/>
        </p:nvSpPr>
        <p:spPr>
          <a:xfrm>
            <a:off x="387347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あし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EA1E2C7-1A01-4FD2-B0BA-0D8808544FB3}"/>
              </a:ext>
            </a:extLst>
          </p:cNvPr>
          <p:cNvSpPr txBox="1"/>
          <p:nvPr/>
        </p:nvSpPr>
        <p:spPr>
          <a:xfrm>
            <a:off x="1008652" y="372066"/>
            <a:ext cx="770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れんぞく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2E43E23-C0E8-4717-97C5-6E8A6D74ED7E}"/>
              </a:ext>
            </a:extLst>
          </p:cNvPr>
          <p:cNvSpPr txBox="1"/>
          <p:nvPr/>
        </p:nvSpPr>
        <p:spPr>
          <a:xfrm>
            <a:off x="2177678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89CF393-CF61-4325-9E22-75C012EF8E2C}"/>
              </a:ext>
            </a:extLst>
          </p:cNvPr>
          <p:cNvSpPr txBox="1"/>
          <p:nvPr/>
        </p:nvSpPr>
        <p:spPr>
          <a:xfrm>
            <a:off x="4592381" y="372066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</a:p>
        </p:txBody>
      </p:sp>
    </p:spTree>
    <p:extLst>
      <p:ext uri="{BB962C8B-B14F-4D97-AF65-F5344CB8AC3E}">
        <p14:creationId xmlns:p14="http://schemas.microsoft.com/office/powerpoint/2010/main" val="34791139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歩く速さを調整しよう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6DAEF5-6316-42F8-881F-2656FE2FC49E}"/>
              </a:ext>
            </a:extLst>
          </p:cNvPr>
          <p:cNvSpPr txBox="1"/>
          <p:nvPr/>
        </p:nvSpPr>
        <p:spPr>
          <a:xfrm>
            <a:off x="575923" y="5344573"/>
            <a:ext cx="628528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先程作った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1303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のプログラムを改造して作ろう！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91AA931-BD11-454C-A6B4-460E06C605A8}"/>
              </a:ext>
            </a:extLst>
          </p:cNvPr>
          <p:cNvSpPr txBox="1"/>
          <p:nvPr/>
        </p:nvSpPr>
        <p:spPr>
          <a:xfrm>
            <a:off x="489779" y="5424517"/>
            <a:ext cx="1019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さきほど 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C0CC484-19C1-4DF5-AC7E-A81D118E9A53}"/>
              </a:ext>
            </a:extLst>
          </p:cNvPr>
          <p:cNvSpPr txBox="1"/>
          <p:nvPr/>
        </p:nvSpPr>
        <p:spPr>
          <a:xfrm>
            <a:off x="3805531" y="5424517"/>
            <a:ext cx="81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かいぞう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B0F3B7A-9E23-4335-98A3-B9520988C513}"/>
              </a:ext>
            </a:extLst>
          </p:cNvPr>
          <p:cNvSpPr txBox="1"/>
          <p:nvPr/>
        </p:nvSpPr>
        <p:spPr>
          <a:xfrm>
            <a:off x="4738811" y="5424517"/>
            <a:ext cx="4815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B93A17B2-1F10-4232-80FC-1714E21065A8}"/>
              </a:ext>
            </a:extLst>
          </p:cNvPr>
          <p:cNvGrpSpPr/>
          <p:nvPr/>
        </p:nvGrpSpPr>
        <p:grpSpPr>
          <a:xfrm>
            <a:off x="793351" y="5818309"/>
            <a:ext cx="7922023" cy="1042504"/>
            <a:chOff x="793351" y="5818309"/>
            <a:chExt cx="7922023" cy="1042504"/>
          </a:xfrm>
        </p:grpSpPr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9E73D58A-69E8-4A8B-A10C-B54EEF894608}"/>
                </a:ext>
              </a:extLst>
            </p:cNvPr>
            <p:cNvSpPr/>
            <p:nvPr/>
          </p:nvSpPr>
          <p:spPr>
            <a:xfrm>
              <a:off x="793351" y="5896929"/>
              <a:ext cx="7549263" cy="96388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877196E-C61A-43AE-A926-863C38AE31A4}"/>
                </a:ext>
              </a:extLst>
            </p:cNvPr>
            <p:cNvSpPr txBox="1"/>
            <p:nvPr/>
          </p:nvSpPr>
          <p:spPr>
            <a:xfrm>
              <a:off x="1166111" y="5818309"/>
              <a:ext cx="75492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</a:t>
              </a: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1304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はやさをせってい」）</a:t>
              </a:r>
              <a:endPara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C270C5A-6F25-4FE5-8A0A-6D48212C7AC5}"/>
                </a:ext>
              </a:extLst>
            </p:cNvPr>
            <p:cNvSpPr txBox="1"/>
            <p:nvPr/>
          </p:nvSpPr>
          <p:spPr>
            <a:xfrm>
              <a:off x="2621566" y="5882773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BBA3767-5515-4B50-8F62-A76E84490E73}"/>
                </a:ext>
              </a:extLst>
            </p:cNvPr>
            <p:cNvSpPr txBox="1"/>
            <p:nvPr/>
          </p:nvSpPr>
          <p:spPr>
            <a:xfrm>
              <a:off x="2446440" y="6392717"/>
              <a:ext cx="419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23A27F4A-BBF7-4E78-A157-29697A74276C}"/>
                </a:ext>
              </a:extLst>
            </p:cNvPr>
            <p:cNvSpPr txBox="1"/>
            <p:nvPr/>
          </p:nvSpPr>
          <p:spPr>
            <a:xfrm>
              <a:off x="3225362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97A8F63-C075-4BBE-9502-28B6E6089EC9}"/>
                </a:ext>
              </a:extLst>
            </p:cNvPr>
            <p:cNvSpPr txBox="1"/>
            <p:nvPr/>
          </p:nvSpPr>
          <p:spPr>
            <a:xfrm>
              <a:off x="3853093" y="6395261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2E130B5C-A648-4F0A-AE17-7D8C4FBA4D39}"/>
              </a:ext>
            </a:extLst>
          </p:cNvPr>
          <p:cNvSpPr txBox="1"/>
          <p:nvPr/>
        </p:nvSpPr>
        <p:spPr>
          <a:xfrm>
            <a:off x="396692" y="384074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C1A1BC0-D7EB-4785-9E75-69BCE35A8DA9}"/>
              </a:ext>
            </a:extLst>
          </p:cNvPr>
          <p:cNvSpPr txBox="1"/>
          <p:nvPr/>
        </p:nvSpPr>
        <p:spPr>
          <a:xfrm>
            <a:off x="1740299" y="379472"/>
            <a:ext cx="854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ちょうせい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B7144C1-0A32-4330-A191-32184DA40727}"/>
              </a:ext>
            </a:extLst>
          </p:cNvPr>
          <p:cNvSpPr txBox="1"/>
          <p:nvPr/>
        </p:nvSpPr>
        <p:spPr>
          <a:xfrm>
            <a:off x="618636" y="1092133"/>
            <a:ext cx="767310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速さを設定してから歩かせよう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B3B60A8-096A-4086-9E91-257C81E2EEF7}"/>
              </a:ext>
            </a:extLst>
          </p:cNvPr>
          <p:cNvSpPr txBox="1"/>
          <p:nvPr/>
        </p:nvSpPr>
        <p:spPr>
          <a:xfrm>
            <a:off x="2656135" y="1142788"/>
            <a:ext cx="468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ある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59B1A0E-0680-4245-9F78-0EF616DA0F59}"/>
              </a:ext>
            </a:extLst>
          </p:cNvPr>
          <p:cNvSpPr txBox="1"/>
          <p:nvPr/>
        </p:nvSpPr>
        <p:spPr>
          <a:xfrm>
            <a:off x="1253699" y="1142788"/>
            <a:ext cx="7108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7BDD15E-81D4-40CF-BFEF-11B1439D7BAA}"/>
              </a:ext>
            </a:extLst>
          </p:cNvPr>
          <p:cNvSpPr txBox="1"/>
          <p:nvPr/>
        </p:nvSpPr>
        <p:spPr>
          <a:xfrm>
            <a:off x="625116" y="1142788"/>
            <a:ext cx="468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はや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CD8225C-36B3-48F0-9CAE-A4FF5773623F}"/>
              </a:ext>
            </a:extLst>
          </p:cNvPr>
          <p:cNvSpPr txBox="1"/>
          <p:nvPr/>
        </p:nvSpPr>
        <p:spPr>
          <a:xfrm>
            <a:off x="867025" y="393430"/>
            <a:ext cx="5555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はや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E2B303A0-569C-4B3E-A95E-AC55C2DE8B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7" b="94544" l="9987" r="89947">
                        <a14:foregroundMark x1="11243" y1="57275" x2="18122" y2="54597"/>
                        <a14:foregroundMark x1="18122" y1="54597" x2="20701" y2="57275"/>
                        <a14:foregroundMark x1="14484" y1="56878" x2="17956" y2="55853"/>
                        <a14:foregroundMark x1="35714" y1="91071" x2="40377" y2="87037"/>
                        <a14:foregroundMark x1="40608" y1="94544" x2="45172" y2="91204"/>
                        <a14:backgroundMark x1="75198" y1="42791" x2="84127" y2="37731"/>
                        <a14:backgroundMark x1="84127" y1="37731" x2="84524" y2="37202"/>
                        <a14:backgroundMark x1="56283" y1="44841" x2="61739" y2="44577"/>
                        <a14:backgroundMark x1="61607" y1="51984" x2="62235" y2="51323"/>
                        <a14:backgroundMark x1="67692" y1="46396" x2="70800" y2="43552"/>
                        <a14:backgroundMark x1="61078" y1="53538" x2="62632" y2="49239"/>
                        <a14:backgroundMark x1="66138" y1="65443" x2="67824" y2="64782"/>
                        <a14:backgroundMark x1="70403" y1="63360" x2="73644" y2="60516"/>
                        <a14:backgroundMark x1="53042" y1="74107" x2="54597" y2="74239"/>
                        <a14:backgroundMark x1="61475" y1="68915" x2="62103" y2="68419"/>
                        <a14:backgroundMark x1="74008" y1="56250" x2="74669" y2="57011"/>
                        <a14:backgroundMark x1="75066" y1="47454" x2="75066" y2="463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163064" y="1691922"/>
            <a:ext cx="1874585" cy="1874585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7B486C8E-6A09-401B-B27A-5887410C24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7" b="95933" l="9987" r="89947">
                        <a14:foregroundMark x1="25397" y1="70602" x2="32474" y2="73280"/>
                        <a14:foregroundMark x1="32474" y1="73280" x2="32474" y2="73280"/>
                        <a14:foregroundMark x1="44213" y1="92890" x2="48347" y2="89815"/>
                        <a14:foregroundMark x1="48214" y1="95933" x2="48214" y2="93552"/>
                        <a14:backgroundMark x1="36872" y1="51554" x2="36607" y2="49272"/>
                        <a14:backgroundMark x1="70866" y1="35946" x2="73280" y2="31151"/>
                        <a14:backgroundMark x1="78869" y1="43948" x2="80225" y2="39286"/>
                        <a14:backgroundMark x1="58598" y1="49405" x2="58995" y2="47024"/>
                        <a14:backgroundMark x1="61806" y1="49802" x2="62996" y2="45933"/>
                        <a14:backgroundMark x1="69940" y1="55423" x2="70073" y2="57937"/>
                        <a14:backgroundMark x1="66865" y1="61409" x2="69544" y2="60880"/>
                        <a14:backgroundMark x1="68353" y1="63558" x2="70205" y2="62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519677" y="1580960"/>
            <a:ext cx="2683066" cy="2683066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C85D2CD0-1B14-4441-8C94-43C946F478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75265" y1="54894" x2="75265" y2="54894"/>
                        <a14:backgroundMark x1="77183" y1="61111" x2="73148" y2="53274"/>
                        <a14:backgroundMark x1="73148" y1="53274" x2="70999" y2="51389"/>
                        <a14:backgroundMark x1="63095" y1="44676" x2="64253" y2="43882"/>
                        <a14:backgroundMark x1="63228" y1="52447" x2="64120" y2="53869"/>
                        <a14:backgroundMark x1="52877" y1="61243" x2="55192" y2="61376"/>
                        <a14:backgroundMark x1="50661" y1="63062" x2="53241" y2="64220"/>
                        <a14:backgroundMark x1="68386" y1="48942" x2="68022" y2="48049"/>
                        <a14:backgroundMark x1="65278" y1="54365" x2="63459" y2="524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704545" y="1665083"/>
            <a:ext cx="3442622" cy="3442622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9D551895-D7AD-4603-A425-B2EC46840F3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122" b="100000" l="843" r="100000">
                        <a14:foregroundMark x1="35145" y1="10422" x2="43953" y2="8354"/>
                        <a14:foregroundMark x1="43953" y1="8354" x2="45723" y2="9114"/>
                        <a14:foregroundMark x1="34345" y1="3165" x2="40118" y2="4641"/>
                        <a14:backgroundMark x1="77708" y1="63122" x2="89718" y2="63671"/>
                        <a14:backgroundMark x1="89718" y1="63671" x2="95702" y2="57173"/>
                        <a14:backgroundMark x1="63885" y1="64599" x2="65529" y2="63122"/>
                        <a14:backgroundMark x1="56932" y1="82447" x2="61062" y2="824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87141" y="1694562"/>
            <a:ext cx="3652652" cy="3647376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DEEDC74-618B-4764-9401-AAFF4DFF5C8C}"/>
              </a:ext>
            </a:extLst>
          </p:cNvPr>
          <p:cNvGrpSpPr/>
          <p:nvPr/>
        </p:nvGrpSpPr>
        <p:grpSpPr>
          <a:xfrm rot="19902598">
            <a:off x="8552738" y="2512385"/>
            <a:ext cx="583488" cy="141446"/>
            <a:chOff x="7794594" y="5220070"/>
            <a:chExt cx="843379" cy="204447"/>
          </a:xfrm>
        </p:grpSpPr>
        <p:cxnSp>
          <p:nvCxnSpPr>
            <p:cNvPr id="4" name="直線コネクタ 3">
              <a:extLst>
                <a:ext uri="{FF2B5EF4-FFF2-40B4-BE49-F238E27FC236}">
                  <a16:creationId xmlns:a16="http://schemas.microsoft.com/office/drawing/2014/main" id="{1804830D-11DF-441F-ACBB-DAE56074E9FB}"/>
                </a:ext>
              </a:extLst>
            </p:cNvPr>
            <p:cNvCxnSpPr/>
            <p:nvPr/>
          </p:nvCxnSpPr>
          <p:spPr>
            <a:xfrm>
              <a:off x="7794594" y="5220070"/>
              <a:ext cx="84337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790F2F6C-13E8-44DA-A077-50230A5E6D96}"/>
                </a:ext>
              </a:extLst>
            </p:cNvPr>
            <p:cNvCxnSpPr/>
            <p:nvPr/>
          </p:nvCxnSpPr>
          <p:spPr>
            <a:xfrm>
              <a:off x="7794594" y="5322293"/>
              <a:ext cx="68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50B2E756-0A9B-452A-B4C9-AD16197AA5DF}"/>
                </a:ext>
              </a:extLst>
            </p:cNvPr>
            <p:cNvCxnSpPr/>
            <p:nvPr/>
          </p:nvCxnSpPr>
          <p:spPr>
            <a:xfrm>
              <a:off x="7794594" y="5424517"/>
              <a:ext cx="43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54EDD68-9417-4871-83F5-B94658DDBBDE}"/>
              </a:ext>
            </a:extLst>
          </p:cNvPr>
          <p:cNvGrpSpPr/>
          <p:nvPr/>
        </p:nvGrpSpPr>
        <p:grpSpPr>
          <a:xfrm rot="19902598">
            <a:off x="5318319" y="3610949"/>
            <a:ext cx="923039" cy="223758"/>
            <a:chOff x="7794594" y="5220070"/>
            <a:chExt cx="843379" cy="204447"/>
          </a:xfrm>
        </p:grpSpPr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3D04784B-BABB-4063-A6B1-9123645DFBC4}"/>
                </a:ext>
              </a:extLst>
            </p:cNvPr>
            <p:cNvCxnSpPr/>
            <p:nvPr/>
          </p:nvCxnSpPr>
          <p:spPr>
            <a:xfrm>
              <a:off x="7794594" y="5220070"/>
              <a:ext cx="843379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1AFF0AE0-EE21-4E2C-8286-66F29EC2430D}"/>
                </a:ext>
              </a:extLst>
            </p:cNvPr>
            <p:cNvCxnSpPr/>
            <p:nvPr/>
          </p:nvCxnSpPr>
          <p:spPr>
            <a:xfrm>
              <a:off x="7794594" y="5322293"/>
              <a:ext cx="684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コネクタ 56">
              <a:extLst>
                <a:ext uri="{FF2B5EF4-FFF2-40B4-BE49-F238E27FC236}">
                  <a16:creationId xmlns:a16="http://schemas.microsoft.com/office/drawing/2014/main" id="{CE9DB2F8-EB4C-48BE-A37B-8C2A484FE964}"/>
                </a:ext>
              </a:extLst>
            </p:cNvPr>
            <p:cNvCxnSpPr/>
            <p:nvPr/>
          </p:nvCxnSpPr>
          <p:spPr>
            <a:xfrm>
              <a:off x="7794594" y="5424517"/>
              <a:ext cx="4320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15999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9D3BE39-48DC-4578-BCDF-EC22F083F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581" y="1702291"/>
            <a:ext cx="3215317" cy="232881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歩く速さを調整しよう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2E130B5C-A648-4F0A-AE17-7D8C4FBA4D39}"/>
              </a:ext>
            </a:extLst>
          </p:cNvPr>
          <p:cNvSpPr txBox="1"/>
          <p:nvPr/>
        </p:nvSpPr>
        <p:spPr>
          <a:xfrm>
            <a:off x="396692" y="384074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C1A1BC0-D7EB-4785-9E75-69BCE35A8DA9}"/>
              </a:ext>
            </a:extLst>
          </p:cNvPr>
          <p:cNvSpPr txBox="1"/>
          <p:nvPr/>
        </p:nvSpPr>
        <p:spPr>
          <a:xfrm>
            <a:off x="1740299" y="379472"/>
            <a:ext cx="854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ちょうせい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CD8225C-36B3-48F0-9CAE-A4FF5773623F}"/>
              </a:ext>
            </a:extLst>
          </p:cNvPr>
          <p:cNvSpPr txBox="1"/>
          <p:nvPr/>
        </p:nvSpPr>
        <p:spPr>
          <a:xfrm>
            <a:off x="867025" y="393430"/>
            <a:ext cx="5555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はや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0AAAA4E-2281-4D9B-91FD-4CB14584AE6D}"/>
              </a:ext>
            </a:extLst>
          </p:cNvPr>
          <p:cNvSpPr txBox="1"/>
          <p:nvPr/>
        </p:nvSpPr>
        <p:spPr>
          <a:xfrm>
            <a:off x="457840" y="1097731"/>
            <a:ext cx="49654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値を保存する「変数」を準備しよう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08F8F77-A3CC-497B-8B0F-D22CBF981F0B}"/>
              </a:ext>
            </a:extLst>
          </p:cNvPr>
          <p:cNvSpPr txBox="1"/>
          <p:nvPr/>
        </p:nvSpPr>
        <p:spPr>
          <a:xfrm>
            <a:off x="2920857" y="1142054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A1D07BE-E8D8-40E3-93B7-13A1DADED07E}"/>
              </a:ext>
            </a:extLst>
          </p:cNvPr>
          <p:cNvSpPr txBox="1"/>
          <p:nvPr/>
        </p:nvSpPr>
        <p:spPr>
          <a:xfrm>
            <a:off x="922918" y="1131566"/>
            <a:ext cx="605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AA8D0E04-F893-4F91-A338-A175D89A2C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42555" y="2697217"/>
            <a:ext cx="1581150" cy="916620"/>
          </a:xfrm>
          <a:prstGeom prst="rect">
            <a:avLst/>
          </a:prstGeom>
        </p:spPr>
      </p:pic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BB678053-AE2C-4A52-95F3-4F845B69E41B}"/>
              </a:ext>
            </a:extLst>
          </p:cNvPr>
          <p:cNvGrpSpPr/>
          <p:nvPr/>
        </p:nvGrpSpPr>
        <p:grpSpPr>
          <a:xfrm>
            <a:off x="421197" y="1804209"/>
            <a:ext cx="4114908" cy="577081"/>
            <a:chOff x="457093" y="3743918"/>
            <a:chExt cx="4114908" cy="577081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D427A91B-8F09-4F22-A918-04D1A468C1FD}"/>
                </a:ext>
              </a:extLst>
            </p:cNvPr>
            <p:cNvSpPr txBox="1"/>
            <p:nvPr/>
          </p:nvSpPr>
          <p:spPr>
            <a:xfrm>
              <a:off x="457093" y="3743918"/>
              <a:ext cx="411490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ED044A2-65AC-42E7-9AAD-277DF263663A}"/>
                </a:ext>
              </a:extLst>
            </p:cNvPr>
            <p:cNvSpPr txBox="1"/>
            <p:nvPr/>
          </p:nvSpPr>
          <p:spPr>
            <a:xfrm>
              <a:off x="1984779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8D5EF1F5-D6DE-4E4C-8E84-10AB96851311}"/>
                </a:ext>
              </a:extLst>
            </p:cNvPr>
            <p:cNvSpPr txBox="1"/>
            <p:nvPr/>
          </p:nvSpPr>
          <p:spPr>
            <a:xfrm>
              <a:off x="3599236" y="38117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837FF19D-56AA-4240-BD1D-CE8599C50BB0}"/>
                </a:ext>
              </a:extLst>
            </p:cNvPr>
            <p:cNvSpPr txBox="1"/>
            <p:nvPr/>
          </p:nvSpPr>
          <p:spPr>
            <a:xfrm>
              <a:off x="610526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484AB2A-A4FB-454F-9B0B-33621903794B}"/>
                </a:ext>
              </a:extLst>
            </p:cNvPr>
            <p:cNvSpPr txBox="1"/>
            <p:nvPr/>
          </p:nvSpPr>
          <p:spPr>
            <a:xfrm>
              <a:off x="2635446" y="3811766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4539DD36-D185-449A-810C-F2B892684070}"/>
              </a:ext>
            </a:extLst>
          </p:cNvPr>
          <p:cNvCxnSpPr>
            <a:cxnSpLocks/>
            <a:stCxn id="65" idx="3"/>
          </p:cNvCxnSpPr>
          <p:nvPr/>
        </p:nvCxnSpPr>
        <p:spPr>
          <a:xfrm flipV="1">
            <a:off x="1758352" y="2986560"/>
            <a:ext cx="28466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27227C64-2C65-42CE-A7FA-BFA15FA2B343}"/>
              </a:ext>
            </a:extLst>
          </p:cNvPr>
          <p:cNvGrpSpPr/>
          <p:nvPr/>
        </p:nvGrpSpPr>
        <p:grpSpPr>
          <a:xfrm>
            <a:off x="1105930" y="2666963"/>
            <a:ext cx="652422" cy="639195"/>
            <a:chOff x="39456" y="2566361"/>
            <a:chExt cx="652422" cy="639195"/>
          </a:xfrm>
        </p:grpSpPr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1C9E1CC7-6147-4363-A9EF-A6E52EF32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895" y="2637661"/>
              <a:ext cx="495300" cy="514350"/>
            </a:xfrm>
            <a:prstGeom prst="rect">
              <a:avLst/>
            </a:prstGeom>
          </p:spPr>
        </p:pic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615D8F73-FE55-4196-B412-8297005CC556}"/>
                </a:ext>
              </a:extLst>
            </p:cNvPr>
            <p:cNvSpPr/>
            <p:nvPr/>
          </p:nvSpPr>
          <p:spPr>
            <a:xfrm>
              <a:off x="39456" y="2566361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8" name="矢印: 右 67">
            <a:extLst>
              <a:ext uri="{FF2B5EF4-FFF2-40B4-BE49-F238E27FC236}">
                <a16:creationId xmlns:a16="http://schemas.microsoft.com/office/drawing/2014/main" id="{E9A12B83-302F-410F-8505-C10371AA39A2}"/>
              </a:ext>
            </a:extLst>
          </p:cNvPr>
          <p:cNvSpPr/>
          <p:nvPr/>
        </p:nvSpPr>
        <p:spPr>
          <a:xfrm>
            <a:off x="4155964" y="291356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9" name="四角形: 角を丸くする 68">
            <a:extLst>
              <a:ext uri="{FF2B5EF4-FFF2-40B4-BE49-F238E27FC236}">
                <a16:creationId xmlns:a16="http://schemas.microsoft.com/office/drawing/2014/main" id="{816E5205-1591-460F-9365-F29F051DA675}"/>
              </a:ext>
            </a:extLst>
          </p:cNvPr>
          <p:cNvSpPr/>
          <p:nvPr/>
        </p:nvSpPr>
        <p:spPr>
          <a:xfrm>
            <a:off x="2057335" y="2747141"/>
            <a:ext cx="1360567" cy="394886"/>
          </a:xfrm>
          <a:prstGeom prst="roundRect">
            <a:avLst>
              <a:gd name="adj" fmla="val 573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39B0BC95-8818-480D-8322-5EC0E6F7C48D}"/>
              </a:ext>
            </a:extLst>
          </p:cNvPr>
          <p:cNvSpPr/>
          <p:nvPr/>
        </p:nvSpPr>
        <p:spPr>
          <a:xfrm>
            <a:off x="5767573" y="2702689"/>
            <a:ext cx="2457420" cy="448669"/>
          </a:xfrm>
          <a:prstGeom prst="roundRect">
            <a:avLst>
              <a:gd name="adj" fmla="val 573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71D16BD-B9FB-4A60-9028-5AA3A3B7F9E4}"/>
              </a:ext>
            </a:extLst>
          </p:cNvPr>
          <p:cNvSpPr txBox="1"/>
          <p:nvPr/>
        </p:nvSpPr>
        <p:spPr>
          <a:xfrm>
            <a:off x="520548" y="4058588"/>
            <a:ext cx="570887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新しい変数名に、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変数の名前「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speed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」を入力し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5E828C6-9071-4D97-9A98-05F9D47A1E87}"/>
              </a:ext>
            </a:extLst>
          </p:cNvPr>
          <p:cNvSpPr txBox="1"/>
          <p:nvPr/>
        </p:nvSpPr>
        <p:spPr>
          <a:xfrm>
            <a:off x="434781" y="4132197"/>
            <a:ext cx="5820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2DC36C1-543B-4C26-8C25-FD986A4339B9}"/>
              </a:ext>
            </a:extLst>
          </p:cNvPr>
          <p:cNvSpPr txBox="1"/>
          <p:nvPr/>
        </p:nvSpPr>
        <p:spPr>
          <a:xfrm>
            <a:off x="1155501" y="4132197"/>
            <a:ext cx="946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983F3638-6AEA-4E8C-AD22-0D071707001C}"/>
              </a:ext>
            </a:extLst>
          </p:cNvPr>
          <p:cNvSpPr txBox="1"/>
          <p:nvPr/>
        </p:nvSpPr>
        <p:spPr>
          <a:xfrm>
            <a:off x="2836363" y="4663952"/>
            <a:ext cx="1089122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34BBBEE-1E05-4830-8CC6-44A6DEBB5968}"/>
              </a:ext>
            </a:extLst>
          </p:cNvPr>
          <p:cNvSpPr txBox="1"/>
          <p:nvPr/>
        </p:nvSpPr>
        <p:spPr>
          <a:xfrm>
            <a:off x="4775183" y="4663952"/>
            <a:ext cx="390755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65FB3F42-CE92-4466-80E7-CC0C17C987F8}"/>
              </a:ext>
            </a:extLst>
          </p:cNvPr>
          <p:cNvSpPr txBox="1"/>
          <p:nvPr/>
        </p:nvSpPr>
        <p:spPr>
          <a:xfrm>
            <a:off x="445662" y="4663952"/>
            <a:ext cx="825337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578B33E9-B815-4E72-A692-FC6A57714E39}"/>
              </a:ext>
            </a:extLst>
          </p:cNvPr>
          <p:cNvSpPr txBox="1"/>
          <p:nvPr/>
        </p:nvSpPr>
        <p:spPr>
          <a:xfrm>
            <a:off x="1220885" y="4663952"/>
            <a:ext cx="611575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D2B3FFCB-07F0-4707-906E-7D4010F0D728}"/>
              </a:ext>
            </a:extLst>
          </p:cNvPr>
          <p:cNvSpPr txBox="1"/>
          <p:nvPr/>
        </p:nvSpPr>
        <p:spPr>
          <a:xfrm>
            <a:off x="2026137" y="1131566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6ECEE96-E2B0-4D53-B549-AF036CF7D922}"/>
              </a:ext>
            </a:extLst>
          </p:cNvPr>
          <p:cNvSpPr txBox="1"/>
          <p:nvPr/>
        </p:nvSpPr>
        <p:spPr>
          <a:xfrm>
            <a:off x="364286" y="1133371"/>
            <a:ext cx="6059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C78EA3BB-9B14-4175-8EBD-9890B2CCEA26}"/>
              </a:ext>
            </a:extLst>
          </p:cNvPr>
          <p:cNvGrpSpPr/>
          <p:nvPr/>
        </p:nvGrpSpPr>
        <p:grpSpPr>
          <a:xfrm>
            <a:off x="1868031" y="5151939"/>
            <a:ext cx="4114908" cy="469359"/>
            <a:chOff x="856062" y="5867613"/>
            <a:chExt cx="4114908" cy="469359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20469CCA-FC26-4BB3-8CD3-A7F1FD233233}"/>
                </a:ext>
              </a:extLst>
            </p:cNvPr>
            <p:cNvSpPr txBox="1"/>
            <p:nvPr/>
          </p:nvSpPr>
          <p:spPr>
            <a:xfrm>
              <a:off x="856062" y="5867613"/>
              <a:ext cx="4114908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4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※</a:t>
              </a:r>
              <a:r>
                <a:rPr lang="ja-JP" altLang="en-US" sz="14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sz="14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speed</a:t>
              </a:r>
              <a:r>
                <a:rPr lang="ja-JP" altLang="en-US" sz="14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は「</a:t>
              </a:r>
              <a:r>
                <a:rPr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速さ</a:t>
              </a:r>
              <a:r>
                <a:rPr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」という意味です。</a:t>
              </a:r>
              <a:endParaRPr lang="en-US" altLang="ja-JP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EF416086-B097-45B6-8CA8-07E995F0ED69}"/>
                </a:ext>
              </a:extLst>
            </p:cNvPr>
            <p:cNvSpPr txBox="1"/>
            <p:nvPr/>
          </p:nvSpPr>
          <p:spPr>
            <a:xfrm>
              <a:off x="3392132" y="5928094"/>
              <a:ext cx="41323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いみ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DF5C415B-A4F7-4E40-BA25-F92C5EBC786B}"/>
                </a:ext>
              </a:extLst>
            </p:cNvPr>
            <p:cNvSpPr txBox="1"/>
            <p:nvPr/>
          </p:nvSpPr>
          <p:spPr>
            <a:xfrm>
              <a:off x="2272036" y="5936971"/>
              <a:ext cx="41323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  <a:endPara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03C7BF25-6621-4AFC-974A-F052739D9A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0289" y="4726011"/>
            <a:ext cx="148590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014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歩く速さを調整しよう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2E130B5C-A648-4F0A-AE17-7D8C4FBA4D39}"/>
              </a:ext>
            </a:extLst>
          </p:cNvPr>
          <p:cNvSpPr txBox="1"/>
          <p:nvPr/>
        </p:nvSpPr>
        <p:spPr>
          <a:xfrm>
            <a:off x="396692" y="384074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C1A1BC0-D7EB-4785-9E75-69BCE35A8DA9}"/>
              </a:ext>
            </a:extLst>
          </p:cNvPr>
          <p:cNvSpPr txBox="1"/>
          <p:nvPr/>
        </p:nvSpPr>
        <p:spPr>
          <a:xfrm>
            <a:off x="1740299" y="379472"/>
            <a:ext cx="854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ちょうせい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CD8225C-36B3-48F0-9CAE-A4FF5773623F}"/>
              </a:ext>
            </a:extLst>
          </p:cNvPr>
          <p:cNvSpPr txBox="1"/>
          <p:nvPr/>
        </p:nvSpPr>
        <p:spPr>
          <a:xfrm>
            <a:off x="867025" y="393430"/>
            <a:ext cx="5555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はや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26CE049-5E1E-4684-807E-1F7AFD44B729}"/>
              </a:ext>
            </a:extLst>
          </p:cNvPr>
          <p:cNvSpPr txBox="1"/>
          <p:nvPr/>
        </p:nvSpPr>
        <p:spPr>
          <a:xfrm>
            <a:off x="457840" y="1097731"/>
            <a:ext cx="83534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ボタンが押されたとき、速さを変数に代入してブロックで設定しよう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9E2FE36-AC3B-4BED-805D-9B13882CB532}"/>
              </a:ext>
            </a:extLst>
          </p:cNvPr>
          <p:cNvSpPr txBox="1"/>
          <p:nvPr/>
        </p:nvSpPr>
        <p:spPr>
          <a:xfrm>
            <a:off x="6514323" y="1173112"/>
            <a:ext cx="7028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DD16F9C-9717-4264-AB18-7B0C19783255}"/>
              </a:ext>
            </a:extLst>
          </p:cNvPr>
          <p:cNvSpPr txBox="1"/>
          <p:nvPr/>
        </p:nvSpPr>
        <p:spPr>
          <a:xfrm>
            <a:off x="4406259" y="1173112"/>
            <a:ext cx="8226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0EBEF83-C0EA-4B6D-B8C7-C7A7F2858EF2}"/>
              </a:ext>
            </a:extLst>
          </p:cNvPr>
          <p:cNvSpPr txBox="1"/>
          <p:nvPr/>
        </p:nvSpPr>
        <p:spPr>
          <a:xfrm>
            <a:off x="1656063" y="1173112"/>
            <a:ext cx="1862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A17B9DC-F751-4533-9472-0DAE104B0C29}"/>
              </a:ext>
            </a:extLst>
          </p:cNvPr>
          <p:cNvSpPr txBox="1"/>
          <p:nvPr/>
        </p:nvSpPr>
        <p:spPr>
          <a:xfrm>
            <a:off x="3826882" y="1173112"/>
            <a:ext cx="702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0DD6189-2D70-4752-88F0-D02CE42306FE}"/>
              </a:ext>
            </a:extLst>
          </p:cNvPr>
          <p:cNvSpPr txBox="1"/>
          <p:nvPr/>
        </p:nvSpPr>
        <p:spPr>
          <a:xfrm>
            <a:off x="3099628" y="1173112"/>
            <a:ext cx="497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4CA14E1-264F-40BC-8128-88A33B2AC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423" y="2444087"/>
            <a:ext cx="2495550" cy="2466975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6C42303-C865-4396-B8E9-AB53E43BDC19}"/>
              </a:ext>
            </a:extLst>
          </p:cNvPr>
          <p:cNvGrpSpPr/>
          <p:nvPr/>
        </p:nvGrpSpPr>
        <p:grpSpPr>
          <a:xfrm>
            <a:off x="334735" y="2913916"/>
            <a:ext cx="652422" cy="639195"/>
            <a:chOff x="39456" y="2566361"/>
            <a:chExt cx="652422" cy="639195"/>
          </a:xfrm>
          <a:solidFill>
            <a:schemeClr val="bg1"/>
          </a:solidFill>
        </p:grpSpPr>
        <p:sp>
          <p:nvSpPr>
            <p:cNvPr id="49" name="四角形: 角を丸くする 48">
              <a:extLst>
                <a:ext uri="{FF2B5EF4-FFF2-40B4-BE49-F238E27FC236}">
                  <a16:creationId xmlns:a16="http://schemas.microsoft.com/office/drawing/2014/main" id="{9DD36715-D05E-4EBA-863B-70C9F5B13660}"/>
                </a:ext>
              </a:extLst>
            </p:cNvPr>
            <p:cNvSpPr/>
            <p:nvPr/>
          </p:nvSpPr>
          <p:spPr>
            <a:xfrm>
              <a:off x="39456" y="2566361"/>
              <a:ext cx="652422" cy="639195"/>
            </a:xfrm>
            <a:prstGeom prst="round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809BE8B4-5E30-47DB-9120-6D1CFDEF7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895" y="2637661"/>
              <a:ext cx="495300" cy="514350"/>
            </a:xfrm>
            <a:prstGeom prst="rect">
              <a:avLst/>
            </a:prstGeom>
            <a:grpFill/>
          </p:spPr>
        </p:pic>
      </p:grp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624012A5-FF6C-46D2-86F2-FD1F0905613C}"/>
              </a:ext>
            </a:extLst>
          </p:cNvPr>
          <p:cNvCxnSpPr>
            <a:cxnSpLocks/>
          </p:cNvCxnSpPr>
          <p:nvPr/>
        </p:nvCxnSpPr>
        <p:spPr>
          <a:xfrm>
            <a:off x="987157" y="3203856"/>
            <a:ext cx="29853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042EFA5-ABCB-4792-8D14-DE5FF79DF5E5}"/>
              </a:ext>
            </a:extLst>
          </p:cNvPr>
          <p:cNvGrpSpPr/>
          <p:nvPr/>
        </p:nvGrpSpPr>
        <p:grpSpPr>
          <a:xfrm>
            <a:off x="3834835" y="2934026"/>
            <a:ext cx="4757730" cy="1131079"/>
            <a:chOff x="329175" y="4835552"/>
            <a:chExt cx="4757730" cy="1131079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6025434-ED0F-4B77-833A-5664386702C8}"/>
                </a:ext>
              </a:extLst>
            </p:cNvPr>
            <p:cNvSpPr txBox="1"/>
            <p:nvPr/>
          </p:nvSpPr>
          <p:spPr>
            <a:xfrm>
              <a:off x="329175" y="4835552"/>
              <a:ext cx="4757730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　　　　　　を選んで、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speed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13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12B5BCB-0475-4C7A-AE4D-F62F9BED683E}"/>
                </a:ext>
              </a:extLst>
            </p:cNvPr>
            <p:cNvSpPr txBox="1"/>
            <p:nvPr/>
          </p:nvSpPr>
          <p:spPr>
            <a:xfrm>
              <a:off x="3975588" y="4893699"/>
              <a:ext cx="4982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64881CF6-9E81-40FA-BC1B-4C8BD6FD8734}"/>
                </a:ext>
              </a:extLst>
            </p:cNvPr>
            <p:cNvSpPr txBox="1"/>
            <p:nvPr/>
          </p:nvSpPr>
          <p:spPr>
            <a:xfrm>
              <a:off x="512535" y="4895916"/>
              <a:ext cx="7410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81D66FBF-915D-4C54-AA50-315D4759A853}"/>
                </a:ext>
              </a:extLst>
            </p:cNvPr>
            <p:cNvSpPr txBox="1"/>
            <p:nvPr/>
          </p:nvSpPr>
          <p:spPr>
            <a:xfrm>
              <a:off x="2901542" y="5464487"/>
              <a:ext cx="7383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E63870E5-05EC-42D4-A2F1-AFFA7369F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9950" y="4966713"/>
              <a:ext cx="1821338" cy="434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4167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A9C83936-3C7A-4040-9E7E-80026DCF6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13" y="1422632"/>
            <a:ext cx="4915169" cy="529644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歩く速さを調整しよう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2E130B5C-A648-4F0A-AE17-7D8C4FBA4D39}"/>
              </a:ext>
            </a:extLst>
          </p:cNvPr>
          <p:cNvSpPr txBox="1"/>
          <p:nvPr/>
        </p:nvSpPr>
        <p:spPr>
          <a:xfrm>
            <a:off x="396692" y="384074"/>
            <a:ext cx="443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ある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C1A1BC0-D7EB-4785-9E75-69BCE35A8DA9}"/>
              </a:ext>
            </a:extLst>
          </p:cNvPr>
          <p:cNvSpPr txBox="1"/>
          <p:nvPr/>
        </p:nvSpPr>
        <p:spPr>
          <a:xfrm>
            <a:off x="1740299" y="379472"/>
            <a:ext cx="8546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ちょうせい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CD8225C-36B3-48F0-9CAE-A4FF5773623F}"/>
              </a:ext>
            </a:extLst>
          </p:cNvPr>
          <p:cNvSpPr txBox="1"/>
          <p:nvPr/>
        </p:nvSpPr>
        <p:spPr>
          <a:xfrm>
            <a:off x="867025" y="393430"/>
            <a:ext cx="5555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はや</a:t>
            </a:r>
            <a:endParaRPr kumimoji="1" lang="en-US" altLang="ja-JP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F6EEB53-30E4-4319-AA15-B6E663DA2EC1}"/>
              </a:ext>
            </a:extLst>
          </p:cNvPr>
          <p:cNvGrpSpPr/>
          <p:nvPr/>
        </p:nvGrpSpPr>
        <p:grpSpPr>
          <a:xfrm>
            <a:off x="4200249" y="1197941"/>
            <a:ext cx="652422" cy="639195"/>
            <a:chOff x="39456" y="2566361"/>
            <a:chExt cx="652422" cy="639195"/>
          </a:xfrm>
          <a:solidFill>
            <a:schemeClr val="bg1"/>
          </a:solidFill>
        </p:grpSpPr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97CD50D3-DC5D-40BB-A44E-0C0591B81440}"/>
                </a:ext>
              </a:extLst>
            </p:cNvPr>
            <p:cNvSpPr/>
            <p:nvPr/>
          </p:nvSpPr>
          <p:spPr>
            <a:xfrm>
              <a:off x="39456" y="2566361"/>
              <a:ext cx="652422" cy="639195"/>
            </a:xfrm>
            <a:prstGeom prst="round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426E3CF4-ECAD-4F4B-A044-C89206DD7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895" y="2637661"/>
              <a:ext cx="495300" cy="514350"/>
            </a:xfrm>
            <a:prstGeom prst="rect">
              <a:avLst/>
            </a:prstGeom>
            <a:grpFill/>
          </p:spPr>
        </p:pic>
      </p:grp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6083A552-A00F-4F63-BBA2-955CFDAB7CCE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4526460" y="1837136"/>
            <a:ext cx="0" cy="24653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6BD9E424-BBBC-4595-A2A9-B70E604D02E3}"/>
              </a:ext>
            </a:extLst>
          </p:cNvPr>
          <p:cNvGrpSpPr/>
          <p:nvPr/>
        </p:nvGrpSpPr>
        <p:grpSpPr>
          <a:xfrm>
            <a:off x="4200249" y="3947590"/>
            <a:ext cx="652422" cy="639195"/>
            <a:chOff x="39456" y="2566361"/>
            <a:chExt cx="652422" cy="639195"/>
          </a:xfrm>
          <a:solidFill>
            <a:schemeClr val="bg1"/>
          </a:solidFill>
        </p:grpSpPr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B30F67B3-9DA3-46DE-B3BF-E1E0BC70923D}"/>
                </a:ext>
              </a:extLst>
            </p:cNvPr>
            <p:cNvSpPr/>
            <p:nvPr/>
          </p:nvSpPr>
          <p:spPr>
            <a:xfrm>
              <a:off x="39456" y="2566361"/>
              <a:ext cx="652422" cy="639195"/>
            </a:xfrm>
            <a:prstGeom prst="roundRect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4E61E61B-C1C1-4008-9004-ED07BC16A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895" y="2637661"/>
              <a:ext cx="495300" cy="514350"/>
            </a:xfrm>
            <a:prstGeom prst="rect">
              <a:avLst/>
            </a:prstGeom>
            <a:grpFill/>
          </p:spPr>
        </p:pic>
      </p:grp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EDE767EF-1AE9-46CE-A3C2-B1DC387CB3B5}"/>
              </a:ext>
            </a:extLst>
          </p:cNvPr>
          <p:cNvCxnSpPr>
            <a:cxnSpLocks/>
            <a:stCxn id="36" idx="2"/>
          </p:cNvCxnSpPr>
          <p:nvPr/>
        </p:nvCxnSpPr>
        <p:spPr>
          <a:xfrm>
            <a:off x="4526460" y="4586785"/>
            <a:ext cx="0" cy="24653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AE5FE65-C852-4244-B126-805B95859D3D}"/>
              </a:ext>
            </a:extLst>
          </p:cNvPr>
          <p:cNvGrpSpPr/>
          <p:nvPr/>
        </p:nvGrpSpPr>
        <p:grpSpPr>
          <a:xfrm>
            <a:off x="5178882" y="1960401"/>
            <a:ext cx="3894096" cy="1131079"/>
            <a:chOff x="5249904" y="1960401"/>
            <a:chExt cx="3894096" cy="1131079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DA5C461C-8358-4120-9C78-9EFB9C269980}"/>
                </a:ext>
              </a:extLst>
            </p:cNvPr>
            <p:cNvSpPr txBox="1"/>
            <p:nvPr/>
          </p:nvSpPr>
          <p:spPr>
            <a:xfrm>
              <a:off x="5249904" y="1960401"/>
              <a:ext cx="389409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を選んで、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サーボモーターのブロックに入れる。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5B442F80-376C-4FD6-8C7D-FB1E446184E2}"/>
                </a:ext>
              </a:extLst>
            </p:cNvPr>
            <p:cNvSpPr txBox="1"/>
            <p:nvPr/>
          </p:nvSpPr>
          <p:spPr>
            <a:xfrm>
              <a:off x="7495444" y="2028647"/>
              <a:ext cx="4982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2D5A600-2AC8-4645-9BCC-BC303BA7B40C}"/>
                </a:ext>
              </a:extLst>
            </p:cNvPr>
            <p:cNvSpPr txBox="1"/>
            <p:nvPr/>
          </p:nvSpPr>
          <p:spPr>
            <a:xfrm>
              <a:off x="5433264" y="2020765"/>
              <a:ext cx="7410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8531EC0-9E5A-4E14-BD9C-FF1651DB2EFE}"/>
                </a:ext>
              </a:extLst>
            </p:cNvPr>
            <p:cNvSpPr txBox="1"/>
            <p:nvPr/>
          </p:nvSpPr>
          <p:spPr>
            <a:xfrm>
              <a:off x="8310543" y="2561452"/>
              <a:ext cx="1980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0E77C4E1-5002-4FDE-8747-C339F0F06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8013" y="2141658"/>
              <a:ext cx="518205" cy="350550"/>
            </a:xfrm>
            <a:prstGeom prst="rect">
              <a:avLst/>
            </a:prstGeom>
          </p:spPr>
        </p:pic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0DAA83C1-B196-4B13-A606-797A3A43589E}"/>
              </a:ext>
            </a:extLst>
          </p:cNvPr>
          <p:cNvGrpSpPr/>
          <p:nvPr/>
        </p:nvGrpSpPr>
        <p:grpSpPr>
          <a:xfrm>
            <a:off x="5757896" y="4062831"/>
            <a:ext cx="1137104" cy="1137104"/>
            <a:chOff x="7429847" y="3481542"/>
            <a:chExt cx="1137104" cy="1137104"/>
          </a:xfrm>
        </p:grpSpPr>
        <p:sp>
          <p:nvSpPr>
            <p:cNvPr id="58" name="楕円 57">
              <a:extLst>
                <a:ext uri="{FF2B5EF4-FFF2-40B4-BE49-F238E27FC236}">
                  <a16:creationId xmlns:a16="http://schemas.microsoft.com/office/drawing/2014/main" id="{FDDE9BEA-364B-4DAF-9AF1-FB2622F07CE5}"/>
                </a:ext>
              </a:extLst>
            </p:cNvPr>
            <p:cNvSpPr/>
            <p:nvPr/>
          </p:nvSpPr>
          <p:spPr>
            <a:xfrm>
              <a:off x="7429847" y="3481542"/>
              <a:ext cx="1137104" cy="113710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グラフィックス 58" descr="ダウンロード">
              <a:extLst>
                <a:ext uri="{FF2B5EF4-FFF2-40B4-BE49-F238E27FC236}">
                  <a16:creationId xmlns:a16="http://schemas.microsoft.com/office/drawing/2014/main" id="{3ADF445F-8BEA-4EA8-A95B-6F7833923F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17515" y="3515684"/>
              <a:ext cx="761767" cy="761767"/>
            </a:xfrm>
            <a:prstGeom prst="rect">
              <a:avLst/>
            </a:prstGeom>
          </p:spPr>
        </p:pic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690C4113-4857-4892-AC8E-71E737560BE4}"/>
                </a:ext>
              </a:extLst>
            </p:cNvPr>
            <p:cNvGrpSpPr/>
            <p:nvPr/>
          </p:nvGrpSpPr>
          <p:grpSpPr>
            <a:xfrm>
              <a:off x="7640513" y="4095426"/>
              <a:ext cx="723371" cy="523220"/>
              <a:chOff x="6840404" y="5080504"/>
              <a:chExt cx="723371" cy="523220"/>
            </a:xfrm>
          </p:grpSpPr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2DDF6447-56B1-48D5-B69E-D9F8DBAC63F6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保存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7BCEDB3C-45C4-4D2A-9D94-659F066F5108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ほぞん</a:t>
                </a:r>
              </a:p>
            </p:txBody>
          </p:sp>
        </p:grp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F859FE2B-B539-4F49-834F-4E0276B7A97F}"/>
              </a:ext>
            </a:extLst>
          </p:cNvPr>
          <p:cNvGrpSpPr/>
          <p:nvPr/>
        </p:nvGrpSpPr>
        <p:grpSpPr>
          <a:xfrm>
            <a:off x="7125930" y="4062831"/>
            <a:ext cx="1137104" cy="1137104"/>
            <a:chOff x="7578271" y="5104798"/>
            <a:chExt cx="1137104" cy="1137104"/>
          </a:xfrm>
        </p:grpSpPr>
        <p:sp>
          <p:nvSpPr>
            <p:cNvPr id="64" name="楕円 63">
              <a:extLst>
                <a:ext uri="{FF2B5EF4-FFF2-40B4-BE49-F238E27FC236}">
                  <a16:creationId xmlns:a16="http://schemas.microsoft.com/office/drawing/2014/main" id="{784E4DBC-E3C5-4735-BDE9-46760FBF3EAC}"/>
                </a:ext>
              </a:extLst>
            </p:cNvPr>
            <p:cNvSpPr/>
            <p:nvPr/>
          </p:nvSpPr>
          <p:spPr>
            <a:xfrm>
              <a:off x="7578271" y="5104798"/>
              <a:ext cx="1137104" cy="1137104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F59346F8-5C7A-4A76-9B0D-FD203495DFA9}"/>
                </a:ext>
              </a:extLst>
            </p:cNvPr>
            <p:cNvGrpSpPr/>
            <p:nvPr/>
          </p:nvGrpSpPr>
          <p:grpSpPr>
            <a:xfrm>
              <a:off x="7788937" y="5718682"/>
              <a:ext cx="723371" cy="523220"/>
              <a:chOff x="6840404" y="5080504"/>
              <a:chExt cx="723371" cy="523220"/>
            </a:xfrm>
          </p:grpSpPr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B1FD025C-66AE-4422-AA81-380928D6C9B5}"/>
                  </a:ext>
                </a:extLst>
              </p:cNvPr>
              <p:cNvSpPr txBox="1"/>
              <p:nvPr/>
            </p:nvSpPr>
            <p:spPr>
              <a:xfrm>
                <a:off x="6840404" y="5080504"/>
                <a:ext cx="7233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600" b="1" i="0" dirty="0">
                    <a:solidFill>
                      <a:schemeClr val="accent1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転送</a:t>
                </a:r>
                <a:endParaRPr lang="en-US" altLang="ja-JP" sz="1600" b="1" i="0" dirty="0">
                  <a:solidFill>
                    <a:schemeClr val="accent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B0446B67-47FA-414E-8C84-976A237080BA}"/>
                  </a:ext>
                </a:extLst>
              </p:cNvPr>
              <p:cNvSpPr txBox="1"/>
              <p:nvPr/>
            </p:nvSpPr>
            <p:spPr>
              <a:xfrm>
                <a:off x="6840404" y="5126670"/>
                <a:ext cx="708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chemeClr val="accent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てんそう</a:t>
                </a:r>
              </a:p>
            </p:txBody>
          </p:sp>
        </p:grpSp>
        <p:sp>
          <p:nvSpPr>
            <p:cNvPr id="68" name="フリーフォーム: 図形 67">
              <a:extLst>
                <a:ext uri="{FF2B5EF4-FFF2-40B4-BE49-F238E27FC236}">
                  <a16:creationId xmlns:a16="http://schemas.microsoft.com/office/drawing/2014/main" id="{FB90F658-F258-4124-8529-FA4B0A592DBB}"/>
                </a:ext>
              </a:extLst>
            </p:cNvPr>
            <p:cNvSpPr/>
            <p:nvPr/>
          </p:nvSpPr>
          <p:spPr>
            <a:xfrm>
              <a:off x="7693457" y="5411940"/>
              <a:ext cx="468655" cy="378776"/>
            </a:xfrm>
            <a:custGeom>
              <a:avLst/>
              <a:gdLst>
                <a:gd name="connsiteX0" fmla="*/ 695325 w 695324"/>
                <a:gd name="connsiteY0" fmla="*/ 228600 h 561975"/>
                <a:gd name="connsiteX1" fmla="*/ 422910 w 695324"/>
                <a:gd name="connsiteY1" fmla="*/ 0 h 561975"/>
                <a:gd name="connsiteX2" fmla="*/ 422910 w 695324"/>
                <a:gd name="connsiteY2" fmla="*/ 133350 h 561975"/>
                <a:gd name="connsiteX3" fmla="*/ 0 w 695324"/>
                <a:gd name="connsiteY3" fmla="*/ 561975 h 561975"/>
                <a:gd name="connsiteX4" fmla="*/ 422910 w 695324"/>
                <a:gd name="connsiteY4" fmla="*/ 333375 h 561975"/>
                <a:gd name="connsiteX5" fmla="*/ 422910 w 695324"/>
                <a:gd name="connsiteY5" fmla="*/ 457200 h 561975"/>
                <a:gd name="connsiteX6" fmla="*/ 695325 w 695324"/>
                <a:gd name="connsiteY6" fmla="*/ 228600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5324" h="561975">
                  <a:moveTo>
                    <a:pt x="695325" y="228600"/>
                  </a:moveTo>
                  <a:lnTo>
                    <a:pt x="422910" y="0"/>
                  </a:lnTo>
                  <a:lnTo>
                    <a:pt x="422910" y="133350"/>
                  </a:lnTo>
                  <a:cubicBezTo>
                    <a:pt x="5715" y="137160"/>
                    <a:pt x="0" y="561975"/>
                    <a:pt x="0" y="561975"/>
                  </a:cubicBezTo>
                  <a:cubicBezTo>
                    <a:pt x="0" y="561975"/>
                    <a:pt x="88582" y="336233"/>
                    <a:pt x="422910" y="333375"/>
                  </a:cubicBezTo>
                  <a:lnTo>
                    <a:pt x="422910" y="457200"/>
                  </a:lnTo>
                  <a:lnTo>
                    <a:pt x="695325" y="22860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pic>
          <p:nvPicPr>
            <p:cNvPr id="69" name="グラフィックス 68" descr="ロボット">
              <a:extLst>
                <a:ext uri="{FF2B5EF4-FFF2-40B4-BE49-F238E27FC236}">
                  <a16:creationId xmlns:a16="http://schemas.microsoft.com/office/drawing/2014/main" id="{C1864E45-0F05-45C3-85D4-BA05D9114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995775" y="5150620"/>
              <a:ext cx="712672" cy="712672"/>
            </a:xfrm>
            <a:prstGeom prst="rect">
              <a:avLst/>
            </a:prstGeom>
          </p:spPr>
        </p:pic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B42B3481-4FDE-40FE-979C-6829BA1D900E}"/>
              </a:ext>
            </a:extLst>
          </p:cNvPr>
          <p:cNvGrpSpPr/>
          <p:nvPr/>
        </p:nvGrpSpPr>
        <p:grpSpPr>
          <a:xfrm>
            <a:off x="5246592" y="5543375"/>
            <a:ext cx="3717994" cy="549328"/>
            <a:chOff x="4902223" y="6255514"/>
            <a:chExt cx="3717994" cy="549328"/>
          </a:xfrm>
        </p:grpSpPr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97D97AC7-067C-4073-8154-219623E109A5}"/>
                </a:ext>
              </a:extLst>
            </p:cNvPr>
            <p:cNvSpPr/>
            <p:nvPr/>
          </p:nvSpPr>
          <p:spPr>
            <a:xfrm>
              <a:off x="4902223" y="6274498"/>
              <a:ext cx="3638095" cy="530344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65000"/>
              </a:schemeClr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038CE2A2-C532-4F1B-9A5D-4169DECF0F9D}"/>
                </a:ext>
              </a:extLst>
            </p:cNvPr>
            <p:cNvSpPr txBox="1"/>
            <p:nvPr/>
          </p:nvSpPr>
          <p:spPr>
            <a:xfrm>
              <a:off x="4902223" y="6255514"/>
              <a:ext cx="37179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ボタンを押して実行してみよう！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93948706-1286-4F0B-87DB-7BCBD47245D3}"/>
                </a:ext>
              </a:extLst>
            </p:cNvPr>
            <p:cNvSpPr txBox="1"/>
            <p:nvPr/>
          </p:nvSpPr>
          <p:spPr>
            <a:xfrm>
              <a:off x="6185048" y="6299259"/>
              <a:ext cx="35602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C618B8D1-CAFF-40B9-8424-87AD90DCC3A6}"/>
                </a:ext>
              </a:extLst>
            </p:cNvPr>
            <p:cNvSpPr txBox="1"/>
            <p:nvPr/>
          </p:nvSpPr>
          <p:spPr>
            <a:xfrm>
              <a:off x="6710721" y="6308010"/>
              <a:ext cx="6698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2325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青緑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2864</Words>
  <Application>Microsoft Office PowerPoint</Application>
  <PresentationFormat>画面に合わせる (4:3)</PresentationFormat>
  <Paragraphs>998</Paragraphs>
  <Slides>66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66</vt:i4>
      </vt:variant>
    </vt:vector>
  </HeadingPairs>
  <TitlesOfParts>
    <vt:vector size="73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第13回　二足歩行ロボット</vt:lpstr>
      <vt:lpstr>目次</vt:lpstr>
      <vt:lpstr>本日のミッション！</vt:lpstr>
      <vt:lpstr>ミッション：二足歩行ロボットを作ろう</vt:lpstr>
      <vt:lpstr>ロボットを組み立てよう！</vt:lpstr>
      <vt:lpstr>準備するパーツ</vt:lpstr>
      <vt:lpstr>準備するパーツ</vt:lpstr>
      <vt:lpstr>準備するパーツ</vt:lpstr>
      <vt:lpstr>準備するパーツ</vt:lpstr>
      <vt:lpstr>準備するパーツ</vt:lpstr>
      <vt:lpstr>組み立て方　① 胴体の組み立て</vt:lpstr>
      <vt:lpstr>組み立て方　① 胴体の組み立て</vt:lpstr>
      <vt:lpstr>組み立て方　① 胴体の組み立て</vt:lpstr>
      <vt:lpstr>組み立て方　① 胴体の組み立て</vt:lpstr>
      <vt:lpstr>組み立て方　① 胴体の組み立て</vt:lpstr>
      <vt:lpstr>組み立て方　① 胴体の組み立て</vt:lpstr>
      <vt:lpstr>組み立て方　① 胴体の組み立て</vt:lpstr>
      <vt:lpstr>組み立て方　② 足を作る</vt:lpstr>
      <vt:lpstr>組み立て方　② 足を作る</vt:lpstr>
      <vt:lpstr>組み立て方　② 足を作る</vt:lpstr>
      <vt:lpstr>組み立て方　② 足を作る</vt:lpstr>
      <vt:lpstr>組み立て方　③ 腕を作る</vt:lpstr>
      <vt:lpstr>組み立て方　④ 全体の組み立てと接続</vt:lpstr>
      <vt:lpstr>組み立て方　④ 全体の組み立てと接続</vt:lpstr>
      <vt:lpstr>組み立て方　④ 全体の組み立てと接続</vt:lpstr>
      <vt:lpstr>組み立て方　④ 全体の組み立てと接続</vt:lpstr>
      <vt:lpstr>組み立て方　④ 全体の組み立てと接続</vt:lpstr>
      <vt:lpstr>組み立て方　④ 全体の組み立てと接続</vt:lpstr>
      <vt:lpstr>組み立て方　④ 全体の組み立てと接続</vt:lpstr>
      <vt:lpstr>組み立て方　④ 全体の組み立てと接続</vt:lpstr>
      <vt:lpstr>組み立て方　④ 全体の組み立てと接続</vt:lpstr>
      <vt:lpstr>組み立て方　④ 全体の組み立てと接続</vt:lpstr>
      <vt:lpstr>組み立て方　④ 全体の組み立てと接続</vt:lpstr>
      <vt:lpstr>組み立て方　完成</vt:lpstr>
      <vt:lpstr>プログラミングの準備</vt:lpstr>
      <vt:lpstr>パソコンとつなげよう</vt:lpstr>
      <vt:lpstr>Studuino:bitを起動しよう</vt:lpstr>
      <vt:lpstr>Studuino:bitとメインユニットを接続しよう</vt:lpstr>
      <vt:lpstr>入出力設定をしよう</vt:lpstr>
      <vt:lpstr>入出力設定をしよう</vt:lpstr>
      <vt:lpstr>ロボットを動かそう！</vt:lpstr>
      <vt:lpstr>二足歩行ロボットを作るには？</vt:lpstr>
      <vt:lpstr>二足歩行ロボットを作るには？</vt:lpstr>
      <vt:lpstr>サーボモーターの動きを確認しよう（左足）</vt:lpstr>
      <vt:lpstr>サーボモーターの動きを確認しよう（左足）</vt:lpstr>
      <vt:lpstr>サーボモーターの動きを確認しよう（左足）</vt:lpstr>
      <vt:lpstr>サーボモーターの動きを確認しよう（左足）</vt:lpstr>
      <vt:lpstr>サーボモーターの動きを確認しよう（左足）</vt:lpstr>
      <vt:lpstr>サーボモーターの動きを確認しよう（左足）</vt:lpstr>
      <vt:lpstr>サーボモーターの動きを確認しよう（左足）</vt:lpstr>
      <vt:lpstr>サーボモーターの動きを確認しよう（右足）</vt:lpstr>
      <vt:lpstr>サーボモーターの動きを確認しよう（右足）</vt:lpstr>
      <vt:lpstr>サーボモーターの動きを確認しよう（右足）</vt:lpstr>
      <vt:lpstr>サーボモーターの動きを確認しよう（右足）</vt:lpstr>
      <vt:lpstr>足を連続して動かし、ロボットを歩かせよう</vt:lpstr>
      <vt:lpstr>足を連続して動かし、ロボットを歩かせよう</vt:lpstr>
      <vt:lpstr>足を連続して動かし、ロボットを歩かせよう</vt:lpstr>
      <vt:lpstr>足を連続して動かし、ロボットを歩かせよう</vt:lpstr>
      <vt:lpstr>足を連続して動かし、ロボットを歩かせよう</vt:lpstr>
      <vt:lpstr>足を連続して動かし、ロボットを歩かせよう</vt:lpstr>
      <vt:lpstr>足を連続して動かし、ロボットを歩かせよう</vt:lpstr>
      <vt:lpstr>歩く速さを調整しよう</vt:lpstr>
      <vt:lpstr>歩く速さを調整しよう</vt:lpstr>
      <vt:lpstr>歩く速さを調整しよう</vt:lpstr>
      <vt:lpstr>歩く速さを調整しよう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2022-06-14T10:25:48Z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