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20"/>
  </p:notesMasterIdLst>
  <p:handoutMasterIdLst>
    <p:handoutMasterId r:id="rId121"/>
  </p:handoutMasterIdLst>
  <p:sldIdLst>
    <p:sldId id="256" r:id="rId5"/>
    <p:sldId id="310" r:id="rId6"/>
    <p:sldId id="706" r:id="rId7"/>
    <p:sldId id="348" r:id="rId8"/>
    <p:sldId id="663" r:id="rId9"/>
    <p:sldId id="665" r:id="rId10"/>
    <p:sldId id="980" r:id="rId11"/>
    <p:sldId id="865" r:id="rId12"/>
    <p:sldId id="981" r:id="rId13"/>
    <p:sldId id="943" r:id="rId14"/>
    <p:sldId id="707" r:id="rId15"/>
    <p:sldId id="988" r:id="rId16"/>
    <p:sldId id="1069" r:id="rId17"/>
    <p:sldId id="1070" r:id="rId18"/>
    <p:sldId id="1075" r:id="rId19"/>
    <p:sldId id="1076" r:id="rId20"/>
    <p:sldId id="1077" r:id="rId21"/>
    <p:sldId id="1078" r:id="rId22"/>
    <p:sldId id="1079" r:id="rId23"/>
    <p:sldId id="1080" r:id="rId24"/>
    <p:sldId id="1081" r:id="rId25"/>
    <p:sldId id="1082" r:id="rId26"/>
    <p:sldId id="1074" r:id="rId27"/>
    <p:sldId id="1083" r:id="rId28"/>
    <p:sldId id="1084" r:id="rId29"/>
    <p:sldId id="1085" r:id="rId30"/>
    <p:sldId id="1086" r:id="rId31"/>
    <p:sldId id="1087" r:id="rId32"/>
    <p:sldId id="1088" r:id="rId33"/>
    <p:sldId id="1089" r:id="rId34"/>
    <p:sldId id="1103" r:id="rId35"/>
    <p:sldId id="1104" r:id="rId36"/>
    <p:sldId id="1032" r:id="rId37"/>
    <p:sldId id="1071" r:id="rId38"/>
    <p:sldId id="1072" r:id="rId39"/>
    <p:sldId id="1073" r:id="rId40"/>
    <p:sldId id="1033" r:id="rId41"/>
    <p:sldId id="1091" r:id="rId42"/>
    <p:sldId id="1092" r:id="rId43"/>
    <p:sldId id="1090" r:id="rId44"/>
    <p:sldId id="1093" r:id="rId45"/>
    <p:sldId id="1094" r:id="rId46"/>
    <p:sldId id="1095" r:id="rId47"/>
    <p:sldId id="1034" r:id="rId48"/>
    <p:sldId id="1096" r:id="rId49"/>
    <p:sldId id="1097" r:id="rId50"/>
    <p:sldId id="1098" r:id="rId51"/>
    <p:sldId id="982" r:id="rId52"/>
    <p:sldId id="1099" r:id="rId53"/>
    <p:sldId id="1100" r:id="rId54"/>
    <p:sldId id="1101" r:id="rId55"/>
    <p:sldId id="1102" r:id="rId56"/>
    <p:sldId id="1036" r:id="rId57"/>
    <p:sldId id="1105" r:id="rId58"/>
    <p:sldId id="1106" r:id="rId59"/>
    <p:sldId id="1107" r:id="rId60"/>
    <p:sldId id="1108" r:id="rId61"/>
    <p:sldId id="941" r:id="rId62"/>
    <p:sldId id="1109" r:id="rId63"/>
    <p:sldId id="1110" r:id="rId64"/>
    <p:sldId id="1111" r:id="rId65"/>
    <p:sldId id="1112" r:id="rId66"/>
    <p:sldId id="1113" r:id="rId67"/>
    <p:sldId id="739" r:id="rId68"/>
    <p:sldId id="1116" r:id="rId69"/>
    <p:sldId id="1117" r:id="rId70"/>
    <p:sldId id="346" r:id="rId71"/>
    <p:sldId id="924" r:id="rId72"/>
    <p:sldId id="923" r:id="rId73"/>
    <p:sldId id="962" r:id="rId74"/>
    <p:sldId id="320" r:id="rId75"/>
    <p:sldId id="687" r:id="rId76"/>
    <p:sldId id="740" r:id="rId77"/>
    <p:sldId id="741" r:id="rId78"/>
    <p:sldId id="678" r:id="rId79"/>
    <p:sldId id="934" r:id="rId80"/>
    <p:sldId id="1119" r:id="rId81"/>
    <p:sldId id="933" r:id="rId82"/>
    <p:sldId id="1121" r:id="rId83"/>
    <p:sldId id="1122" r:id="rId84"/>
    <p:sldId id="1123" r:id="rId85"/>
    <p:sldId id="691" r:id="rId86"/>
    <p:sldId id="692" r:id="rId87"/>
    <p:sldId id="846" r:id="rId88"/>
    <p:sldId id="1124" r:id="rId89"/>
    <p:sldId id="1125" r:id="rId90"/>
    <p:sldId id="1126" r:id="rId91"/>
    <p:sldId id="1127" r:id="rId92"/>
    <p:sldId id="1128" r:id="rId93"/>
    <p:sldId id="1129" r:id="rId94"/>
    <p:sldId id="1130" r:id="rId95"/>
    <p:sldId id="1131" r:id="rId96"/>
    <p:sldId id="1132" r:id="rId97"/>
    <p:sldId id="1133" r:id="rId98"/>
    <p:sldId id="1135" r:id="rId99"/>
    <p:sldId id="1136" r:id="rId100"/>
    <p:sldId id="1137" r:id="rId101"/>
    <p:sldId id="1138" r:id="rId102"/>
    <p:sldId id="1139" r:id="rId103"/>
    <p:sldId id="1140" r:id="rId104"/>
    <p:sldId id="1064" r:id="rId105"/>
    <p:sldId id="1141" r:id="rId106"/>
    <p:sldId id="1142" r:id="rId107"/>
    <p:sldId id="1143" r:id="rId108"/>
    <p:sldId id="1144" r:id="rId109"/>
    <p:sldId id="1114" r:id="rId110"/>
    <p:sldId id="425" r:id="rId111"/>
    <p:sldId id="1146" r:id="rId112"/>
    <p:sldId id="1147" r:id="rId113"/>
    <p:sldId id="1150" r:id="rId114"/>
    <p:sldId id="1151" r:id="rId115"/>
    <p:sldId id="1148" r:id="rId116"/>
    <p:sldId id="1149" r:id="rId117"/>
    <p:sldId id="1152" r:id="rId118"/>
    <p:sldId id="335" r:id="rId119"/>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7F9C"/>
    <a:srgbClr val="575E75"/>
    <a:srgbClr val="145C72"/>
    <a:srgbClr val="C55A11"/>
    <a:srgbClr val="03556D"/>
    <a:srgbClr val="0C596D"/>
    <a:srgbClr val="79AE02"/>
    <a:srgbClr val="808080"/>
    <a:srgbClr val="85D4E7"/>
    <a:srgbClr val="01C6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71" autoAdjust="0"/>
    <p:restoredTop sz="95244" autoAdjust="0"/>
  </p:normalViewPr>
  <p:slideViewPr>
    <p:cSldViewPr snapToGrid="0">
      <p:cViewPr varScale="1">
        <p:scale>
          <a:sx n="127" d="100"/>
          <a:sy n="127" d="100"/>
        </p:scale>
        <p:origin x="1302" y="1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notesMaster" Target="notesMasters/notesMaster1.xml"/><Relationship Id="rId125"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handoutMaster" Target="handoutMasters/handout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2022/6/14</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2022/6/14</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2710690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a:t>
            </a:fld>
            <a:endParaRPr lang="ja-JP" altLang="en-US"/>
          </a:p>
        </p:txBody>
      </p:sp>
    </p:spTree>
    <p:extLst>
      <p:ext uri="{BB962C8B-B14F-4D97-AF65-F5344CB8AC3E}">
        <p14:creationId xmlns:p14="http://schemas.microsoft.com/office/powerpoint/2010/main" val="879620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67</a:t>
            </a:fld>
            <a:endParaRPr lang="ja-JP" altLang="en-US"/>
          </a:p>
        </p:txBody>
      </p:sp>
    </p:spTree>
    <p:extLst>
      <p:ext uri="{BB962C8B-B14F-4D97-AF65-F5344CB8AC3E}">
        <p14:creationId xmlns:p14="http://schemas.microsoft.com/office/powerpoint/2010/main" val="3289235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69</a:t>
            </a:fld>
            <a:endParaRPr lang="ja-JP" altLang="en-US"/>
          </a:p>
        </p:txBody>
      </p:sp>
    </p:spTree>
    <p:extLst>
      <p:ext uri="{BB962C8B-B14F-4D97-AF65-F5344CB8AC3E}">
        <p14:creationId xmlns:p14="http://schemas.microsoft.com/office/powerpoint/2010/main" val="1203680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75</a:t>
            </a:fld>
            <a:endParaRPr lang="ja-JP" altLang="en-US"/>
          </a:p>
        </p:txBody>
      </p:sp>
    </p:spTree>
    <p:extLst>
      <p:ext uri="{BB962C8B-B14F-4D97-AF65-F5344CB8AC3E}">
        <p14:creationId xmlns:p14="http://schemas.microsoft.com/office/powerpoint/2010/main" val="4071038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85</a:t>
            </a:fld>
            <a:endParaRPr lang="ja-JP" altLang="en-US"/>
          </a:p>
        </p:txBody>
      </p:sp>
    </p:spTree>
    <p:extLst>
      <p:ext uri="{BB962C8B-B14F-4D97-AF65-F5344CB8AC3E}">
        <p14:creationId xmlns:p14="http://schemas.microsoft.com/office/powerpoint/2010/main" val="4036360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86</a:t>
            </a:fld>
            <a:endParaRPr lang="ja-JP" altLang="en-US"/>
          </a:p>
        </p:txBody>
      </p:sp>
    </p:spTree>
    <p:extLst>
      <p:ext uri="{BB962C8B-B14F-4D97-AF65-F5344CB8AC3E}">
        <p14:creationId xmlns:p14="http://schemas.microsoft.com/office/powerpoint/2010/main" val="2480583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87</a:t>
            </a:fld>
            <a:endParaRPr lang="ja-JP" altLang="en-US"/>
          </a:p>
        </p:txBody>
      </p:sp>
    </p:spTree>
    <p:extLst>
      <p:ext uri="{BB962C8B-B14F-4D97-AF65-F5344CB8AC3E}">
        <p14:creationId xmlns:p14="http://schemas.microsoft.com/office/powerpoint/2010/main" val="4143126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88</a:t>
            </a:fld>
            <a:endParaRPr lang="ja-JP" altLang="en-US"/>
          </a:p>
        </p:txBody>
      </p:sp>
    </p:spTree>
    <p:extLst>
      <p:ext uri="{BB962C8B-B14F-4D97-AF65-F5344CB8AC3E}">
        <p14:creationId xmlns:p14="http://schemas.microsoft.com/office/powerpoint/2010/main" val="4034844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89</a:t>
            </a:fld>
            <a:endParaRPr lang="ja-JP" altLang="en-US"/>
          </a:p>
        </p:txBody>
      </p:sp>
    </p:spTree>
    <p:extLst>
      <p:ext uri="{BB962C8B-B14F-4D97-AF65-F5344CB8AC3E}">
        <p14:creationId xmlns:p14="http://schemas.microsoft.com/office/powerpoint/2010/main" val="812340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90</a:t>
            </a:fld>
            <a:endParaRPr lang="ja-JP" altLang="en-US"/>
          </a:p>
        </p:txBody>
      </p:sp>
    </p:spTree>
    <p:extLst>
      <p:ext uri="{BB962C8B-B14F-4D97-AF65-F5344CB8AC3E}">
        <p14:creationId xmlns:p14="http://schemas.microsoft.com/office/powerpoint/2010/main" val="3266873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91</a:t>
            </a:fld>
            <a:endParaRPr lang="ja-JP" altLang="en-US"/>
          </a:p>
        </p:txBody>
      </p:sp>
    </p:spTree>
    <p:extLst>
      <p:ext uri="{BB962C8B-B14F-4D97-AF65-F5344CB8AC3E}">
        <p14:creationId xmlns:p14="http://schemas.microsoft.com/office/powerpoint/2010/main" val="2088186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92</a:t>
            </a:fld>
            <a:endParaRPr lang="ja-JP" altLang="en-US"/>
          </a:p>
        </p:txBody>
      </p:sp>
    </p:spTree>
    <p:extLst>
      <p:ext uri="{BB962C8B-B14F-4D97-AF65-F5344CB8AC3E}">
        <p14:creationId xmlns:p14="http://schemas.microsoft.com/office/powerpoint/2010/main" val="3955907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93</a:t>
            </a:fld>
            <a:endParaRPr lang="ja-JP" altLang="en-US"/>
          </a:p>
        </p:txBody>
      </p:sp>
    </p:spTree>
    <p:extLst>
      <p:ext uri="{BB962C8B-B14F-4D97-AF65-F5344CB8AC3E}">
        <p14:creationId xmlns:p14="http://schemas.microsoft.com/office/powerpoint/2010/main" val="2250407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94</a:t>
            </a:fld>
            <a:endParaRPr lang="ja-JP" altLang="en-US"/>
          </a:p>
        </p:txBody>
      </p:sp>
    </p:spTree>
    <p:extLst>
      <p:ext uri="{BB962C8B-B14F-4D97-AF65-F5344CB8AC3E}">
        <p14:creationId xmlns:p14="http://schemas.microsoft.com/office/powerpoint/2010/main" val="2060480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100</a:t>
            </a:fld>
            <a:endParaRPr lang="ja-JP" altLang="en-US"/>
          </a:p>
        </p:txBody>
      </p:sp>
    </p:spTree>
    <p:extLst>
      <p:ext uri="{BB962C8B-B14F-4D97-AF65-F5344CB8AC3E}">
        <p14:creationId xmlns:p14="http://schemas.microsoft.com/office/powerpoint/2010/main" val="3725233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101</a:t>
            </a:fld>
            <a:endParaRPr lang="ja-JP" altLang="en-US"/>
          </a:p>
        </p:txBody>
      </p:sp>
    </p:spTree>
    <p:extLst>
      <p:ext uri="{BB962C8B-B14F-4D97-AF65-F5344CB8AC3E}">
        <p14:creationId xmlns:p14="http://schemas.microsoft.com/office/powerpoint/2010/main" val="966023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102</a:t>
            </a:fld>
            <a:endParaRPr lang="ja-JP" altLang="en-US"/>
          </a:p>
        </p:txBody>
      </p:sp>
    </p:spTree>
    <p:extLst>
      <p:ext uri="{BB962C8B-B14F-4D97-AF65-F5344CB8AC3E}">
        <p14:creationId xmlns:p14="http://schemas.microsoft.com/office/powerpoint/2010/main" val="4035422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103</a:t>
            </a:fld>
            <a:endParaRPr lang="ja-JP" altLang="en-US"/>
          </a:p>
        </p:txBody>
      </p:sp>
    </p:spTree>
    <p:extLst>
      <p:ext uri="{BB962C8B-B14F-4D97-AF65-F5344CB8AC3E}">
        <p14:creationId xmlns:p14="http://schemas.microsoft.com/office/powerpoint/2010/main" val="2892178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114</a:t>
            </a:fld>
            <a:endParaRPr lang="ja-JP" altLang="en-US"/>
          </a:p>
        </p:txBody>
      </p:sp>
    </p:spTree>
    <p:extLst>
      <p:ext uri="{BB962C8B-B14F-4D97-AF65-F5344CB8AC3E}">
        <p14:creationId xmlns:p14="http://schemas.microsoft.com/office/powerpoint/2010/main" val="3736520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rgbClr val="067F9C"/>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1">
                    <a:lumMod val="75000"/>
                    <a:lumOff val="25000"/>
                  </a:schemeClr>
                </a:solidFill>
                <a:ea typeface="Meiryo UI" panose="020B0604030504040204" pitchFamily="50" charset="-128"/>
              </a:defRPr>
            </a:lvl1pPr>
            <a:lvl2pPr>
              <a:lnSpc>
                <a:spcPct val="200000"/>
              </a:lnSpc>
              <a:spcBef>
                <a:spcPts val="450"/>
              </a:spcBef>
              <a:spcAft>
                <a:spcPts val="900"/>
              </a:spcAft>
              <a:defRPr sz="2000" baseline="0">
                <a:solidFill>
                  <a:schemeClr val="tx1">
                    <a:lumMod val="75000"/>
                    <a:lumOff val="25000"/>
                  </a:schemeClr>
                </a:solidFill>
                <a:ea typeface="Meiryo UI" panose="020B0604030504040204" pitchFamily="50" charset="-128"/>
              </a:defRPr>
            </a:lvl2pPr>
            <a:lvl3pPr>
              <a:lnSpc>
                <a:spcPct val="200000"/>
              </a:lnSpc>
              <a:spcBef>
                <a:spcPts val="450"/>
              </a:spcBef>
              <a:spcAft>
                <a:spcPts val="900"/>
              </a:spcAft>
              <a:defRPr sz="160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92991" y="124955"/>
            <a:ext cx="8965061"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85945" y="4581497"/>
            <a:ext cx="8972111"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166199"/>
          </a:xfrm>
        </p:spPr>
        <p:txBody>
          <a:bodyPr tIns="0" bIns="0" rtlCol="0">
            <a:spAutoFit/>
          </a:bodyPr>
          <a:lstStyle>
            <a:lvl1pPr marL="0" indent="0">
              <a:buNone/>
              <a:defRPr sz="1200" baseline="0">
                <a:solidFill>
                  <a:schemeClr val="accent3"/>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367219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rgbClr val="00B0F0"/>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2" r:id="rId14"/>
    <p:sldLayoutId id="2147483673" r:id="rId15"/>
    <p:sldLayoutId id="2147483675" r:id="rId16"/>
    <p:sldLayoutId id="2147483676" r:id="rId17"/>
    <p:sldLayoutId id="2147483665" r:id="rId18"/>
    <p:sldLayoutId id="2147483669" r:id="rId19"/>
    <p:sldLayoutId id="2147483670" r:id="rId20"/>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59.jpe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image" Target="../media/image57.png"/><Relationship Id="rId4" Type="http://schemas.openxmlformats.org/officeDocument/2006/relationships/image" Target="../media/image96.jpeg"/></Relationships>
</file>

<file path=ppt/slides/_rels/slide3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100.jpeg"/></Relationships>
</file>

<file path=ppt/slides/_rels/slide38.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5.jpeg"/><Relationship Id="rId2" Type="http://schemas.openxmlformats.org/officeDocument/2006/relationships/image" Target="../media/image101.jpeg"/><Relationship Id="rId1" Type="http://schemas.openxmlformats.org/officeDocument/2006/relationships/slideLayout" Target="../slideLayouts/slideLayout7.xml"/><Relationship Id="rId6" Type="http://schemas.openxmlformats.org/officeDocument/2006/relationships/image" Target="../media/image104.jpeg"/><Relationship Id="rId5" Type="http://schemas.microsoft.com/office/2007/relationships/hdphoto" Target="../media/hdphoto2.wdp"/><Relationship Id="rId4" Type="http://schemas.openxmlformats.org/officeDocument/2006/relationships/image" Target="../media/image103.png"/></Relationships>
</file>

<file path=ppt/slides/_rels/slide3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7.xml"/><Relationship Id="rId5" Type="http://schemas.openxmlformats.org/officeDocument/2006/relationships/image" Target="../media/image125.jpeg"/><Relationship Id="rId4" Type="http://schemas.openxmlformats.org/officeDocument/2006/relationships/image" Target="../media/image124.png"/></Relationships>
</file>

<file path=ppt/slides/_rels/slide4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7.xml"/><Relationship Id="rId4" Type="http://schemas.openxmlformats.org/officeDocument/2006/relationships/image" Target="../media/image134.jpeg"/></Relationships>
</file>

<file path=ppt/slides/_rels/slide5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137.jpeg"/></Relationships>
</file>

<file path=ppt/slides/_rels/slide5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146.jpeg"/></Relationships>
</file>

<file path=ppt/slides/_rels/slide5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151.jpeg"/></Relationships>
</file>

<file path=ppt/slides/_rels/slide6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7.xml"/><Relationship Id="rId4" Type="http://schemas.openxmlformats.org/officeDocument/2006/relationships/image" Target="../media/image160.jpeg"/></Relationships>
</file>

<file path=ppt/slides/_rels/slide64.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7.xml"/><Relationship Id="rId4" Type="http://schemas.openxmlformats.org/officeDocument/2006/relationships/image" Target="../media/image163.jpeg"/></Relationships>
</file>

<file path=ppt/slides/_rels/slide65.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7.xml"/><Relationship Id="rId5" Type="http://schemas.openxmlformats.org/officeDocument/2006/relationships/image" Target="../media/image167.jpeg"/><Relationship Id="rId4" Type="http://schemas.openxmlformats.org/officeDocument/2006/relationships/image" Target="../media/image166.jpeg"/></Relationships>
</file>

<file path=ppt/slides/_rels/slide66.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7.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7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7.xml"/><Relationship Id="rId5" Type="http://schemas.openxmlformats.org/officeDocument/2006/relationships/image" Target="../media/image179.png"/><Relationship Id="rId4" Type="http://schemas.openxmlformats.org/officeDocument/2006/relationships/image" Target="../media/image178.png"/></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7.xml"/><Relationship Id="rId6" Type="http://schemas.openxmlformats.org/officeDocument/2006/relationships/image" Target="../media/image186.jpeg"/><Relationship Id="rId5" Type="http://schemas.openxmlformats.org/officeDocument/2006/relationships/image" Target="../media/image185.jpeg"/><Relationship Id="rId4" Type="http://schemas.openxmlformats.org/officeDocument/2006/relationships/image" Target="../media/image184.png"/></Relationships>
</file>

<file path=ppt/slides/_rels/slide79.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7.xml"/><Relationship Id="rId5" Type="http://schemas.openxmlformats.org/officeDocument/2006/relationships/image" Target="../media/image190.jpeg"/><Relationship Id="rId4" Type="http://schemas.openxmlformats.org/officeDocument/2006/relationships/image" Target="../media/image189.jpeg"/></Relationships>
</file>

<file path=ppt/slides/_rels/slide80.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7.xml"/><Relationship Id="rId5" Type="http://schemas.openxmlformats.org/officeDocument/2006/relationships/image" Target="../media/image194.jpeg"/><Relationship Id="rId4" Type="http://schemas.openxmlformats.org/officeDocument/2006/relationships/image" Target="../media/image193.jpeg"/></Relationships>
</file>

<file path=ppt/slides/_rels/slide81.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82.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98.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4.png"/><Relationship Id="rId4" Type="http://schemas.openxmlformats.org/officeDocument/2006/relationships/image" Target="../media/image202.png"/></Relationships>
</file>

<file path=ppt/slides/_rels/slide87.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4.png"/></Relationships>
</file>

<file path=ppt/slides/_rels/slide88.xml.rels><?xml version="1.0" encoding="UTF-8" standalone="yes"?>
<Relationships xmlns="http://schemas.openxmlformats.org/package/2006/relationships"><Relationship Id="rId3" Type="http://schemas.openxmlformats.org/officeDocument/2006/relationships/image" Target="../media/image205.png"/><Relationship Id="rId7" Type="http://schemas.microsoft.com/office/2007/relationships/hdphoto" Target="../media/hdphoto3.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s>
</file>

<file path=ppt/slides/_rels/slide89.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11.png"/><Relationship Id="rId4" Type="http://schemas.openxmlformats.org/officeDocument/2006/relationships/image" Target="../media/image210.png"/></Relationships>
</file>

<file path=ppt/slides/_rels/slide9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11.png"/><Relationship Id="rId4" Type="http://schemas.openxmlformats.org/officeDocument/2006/relationships/image" Target="../media/image210.png"/></Relationships>
</file>

<file path=ppt/slides/_rels/slide91.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15.png"/><Relationship Id="rId5" Type="http://schemas.openxmlformats.org/officeDocument/2006/relationships/image" Target="../media/image214.png"/><Relationship Id="rId4" Type="http://schemas.openxmlformats.org/officeDocument/2006/relationships/image" Target="../media/image213.png"/></Relationships>
</file>

<file path=ppt/slides/_rels/slide92.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image" Target="../media/image216.png"/><Relationship Id="rId7" Type="http://schemas.openxmlformats.org/officeDocument/2006/relationships/image" Target="../media/image22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9.PNG"/><Relationship Id="rId5" Type="http://schemas.openxmlformats.org/officeDocument/2006/relationships/image" Target="../media/image218.png"/><Relationship Id="rId10" Type="http://schemas.openxmlformats.org/officeDocument/2006/relationships/image" Target="../media/image223.PNG"/><Relationship Id="rId4" Type="http://schemas.openxmlformats.org/officeDocument/2006/relationships/image" Target="../media/image217.png"/><Relationship Id="rId9" Type="http://schemas.openxmlformats.org/officeDocument/2006/relationships/image" Target="../media/image222.PNG"/></Relationships>
</file>

<file path=ppt/slides/_rels/slide93.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image" Target="../media/image224.png"/><Relationship Id="rId7" Type="http://schemas.openxmlformats.org/officeDocument/2006/relationships/image" Target="../media/image228.PNG"/><Relationship Id="rId12" Type="http://schemas.openxmlformats.org/officeDocument/2006/relationships/image" Target="../media/image23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27.png"/><Relationship Id="rId11" Type="http://schemas.openxmlformats.org/officeDocument/2006/relationships/image" Target="../media/image232.png"/><Relationship Id="rId5" Type="http://schemas.openxmlformats.org/officeDocument/2006/relationships/image" Target="../media/image226.svg"/><Relationship Id="rId10" Type="http://schemas.openxmlformats.org/officeDocument/2006/relationships/image" Target="../media/image231.PNG"/><Relationship Id="rId4" Type="http://schemas.openxmlformats.org/officeDocument/2006/relationships/image" Target="../media/image225.png"/><Relationship Id="rId9" Type="http://schemas.openxmlformats.org/officeDocument/2006/relationships/image" Target="../media/image230.png"/></Relationships>
</file>

<file path=ppt/slides/_rels/slide94.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35.PNG"/><Relationship Id="rId4" Type="http://schemas.openxmlformats.org/officeDocument/2006/relationships/image" Target="../media/image199.png"/></Relationships>
</file>

<file path=ppt/slides/_rels/slide95.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7.xml"/><Relationship Id="rId6" Type="http://schemas.openxmlformats.org/officeDocument/2006/relationships/image" Target="../media/image239.png"/><Relationship Id="rId5" Type="http://schemas.openxmlformats.org/officeDocument/2006/relationships/image" Target="../media/image238.png"/><Relationship Id="rId4" Type="http://schemas.openxmlformats.org/officeDocument/2006/relationships/image" Target="../media/image237.png"/></Relationships>
</file>

<file path=ppt/slides/_rels/slide96.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224.png"/><Relationship Id="rId7" Type="http://schemas.openxmlformats.org/officeDocument/2006/relationships/image" Target="../media/image233.PNG"/><Relationship Id="rId12" Type="http://schemas.openxmlformats.org/officeDocument/2006/relationships/image" Target="../media/image235.PNG"/><Relationship Id="rId2" Type="http://schemas.openxmlformats.org/officeDocument/2006/relationships/image" Target="../media/image240.png"/><Relationship Id="rId1" Type="http://schemas.openxmlformats.org/officeDocument/2006/relationships/slideLayout" Target="../slideLayouts/slideLayout7.xml"/><Relationship Id="rId6" Type="http://schemas.openxmlformats.org/officeDocument/2006/relationships/image" Target="../media/image232.png"/><Relationship Id="rId11" Type="http://schemas.openxmlformats.org/officeDocument/2006/relationships/image" Target="../media/image226.svg"/><Relationship Id="rId5" Type="http://schemas.openxmlformats.org/officeDocument/2006/relationships/image" Target="../media/image230.png"/><Relationship Id="rId10" Type="http://schemas.openxmlformats.org/officeDocument/2006/relationships/image" Target="../media/image225.png"/><Relationship Id="rId4" Type="http://schemas.openxmlformats.org/officeDocument/2006/relationships/image" Target="../media/image227.png"/><Relationship Id="rId9" Type="http://schemas.openxmlformats.org/officeDocument/2006/relationships/image" Target="../media/image231.PNG"/></Relationships>
</file>

<file path=ppt/slides/_rels/slide97.xml.rels><?xml version="1.0" encoding="UTF-8" standalone="yes"?>
<Relationships xmlns="http://schemas.openxmlformats.org/package/2006/relationships"><Relationship Id="rId3" Type="http://schemas.openxmlformats.org/officeDocument/2006/relationships/image" Target="../media/image243.jpeg"/><Relationship Id="rId2" Type="http://schemas.openxmlformats.org/officeDocument/2006/relationships/image" Target="../media/image242.jpeg"/><Relationship Id="rId1" Type="http://schemas.openxmlformats.org/officeDocument/2006/relationships/slideLayout" Target="../slideLayouts/slideLayout7.xml"/><Relationship Id="rId4" Type="http://schemas.openxmlformats.org/officeDocument/2006/relationships/image" Target="../media/image244.png"/></Relationships>
</file>

<file path=ppt/slides/_rels/slide98.xml.rels><?xml version="1.0" encoding="UTF-8" standalone="yes"?>
<Relationships xmlns="http://schemas.openxmlformats.org/package/2006/relationships"><Relationship Id="rId8" Type="http://schemas.openxmlformats.org/officeDocument/2006/relationships/image" Target="../media/image249.png"/><Relationship Id="rId3" Type="http://schemas.openxmlformats.org/officeDocument/2006/relationships/image" Target="../media/image245.png"/><Relationship Id="rId7" Type="http://schemas.openxmlformats.org/officeDocument/2006/relationships/image" Target="../media/image217.png"/><Relationship Id="rId2" Type="http://schemas.openxmlformats.org/officeDocument/2006/relationships/image" Target="../media/image244.png"/><Relationship Id="rId1" Type="http://schemas.openxmlformats.org/officeDocument/2006/relationships/slideLayout" Target="../slideLayouts/slideLayout7.xml"/><Relationship Id="rId6" Type="http://schemas.openxmlformats.org/officeDocument/2006/relationships/image" Target="../media/image248.PNG"/><Relationship Id="rId5" Type="http://schemas.openxmlformats.org/officeDocument/2006/relationships/image" Target="../media/image247.png"/><Relationship Id="rId4" Type="http://schemas.openxmlformats.org/officeDocument/2006/relationships/image" Target="../media/image246.png"/><Relationship Id="rId9" Type="http://schemas.openxmlformats.org/officeDocument/2006/relationships/image" Target="../media/image250.PNG"/></Relationships>
</file>

<file path=ppt/slides/_rels/slide99.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image" Target="../media/image251.png"/><Relationship Id="rId7" Type="http://schemas.openxmlformats.org/officeDocument/2006/relationships/image" Target="../media/image250.PNG"/><Relationship Id="rId2" Type="http://schemas.openxmlformats.org/officeDocument/2006/relationships/image" Target="../media/image244.png"/><Relationship Id="rId1" Type="http://schemas.openxmlformats.org/officeDocument/2006/relationships/slideLayout" Target="../slideLayouts/slideLayout7.xml"/><Relationship Id="rId6" Type="http://schemas.openxmlformats.org/officeDocument/2006/relationships/image" Target="../media/image221.PNG"/><Relationship Id="rId5" Type="http://schemas.openxmlformats.org/officeDocument/2006/relationships/image" Target="../media/image252.PNG"/><Relationship Id="rId4" Type="http://schemas.openxmlformats.org/officeDocument/2006/relationships/image" Target="../media/image223.PNG"/><Relationship Id="rId9" Type="http://schemas.openxmlformats.org/officeDocument/2006/relationships/image" Target="../media/image226.svg"/></Relationships>
</file>

<file path=ppt/slides/_rels/slide100.xml.rels><?xml version="1.0" encoding="UTF-8" standalone="yes"?>
<Relationships xmlns="http://schemas.openxmlformats.org/package/2006/relationships"><Relationship Id="rId3" Type="http://schemas.openxmlformats.org/officeDocument/2006/relationships/image" Target="../media/image253.png"/><Relationship Id="rId7" Type="http://schemas.openxmlformats.org/officeDocument/2006/relationships/image" Target="../media/image25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56.png"/><Relationship Id="rId5" Type="http://schemas.openxmlformats.org/officeDocument/2006/relationships/image" Target="../media/image255.png"/><Relationship Id="rId4" Type="http://schemas.openxmlformats.org/officeDocument/2006/relationships/image" Target="../media/image254.png"/></Relationships>
</file>

<file path=ppt/slides/_rels/slide101.xml.rels><?xml version="1.0" encoding="UTF-8" standalone="yes"?>
<Relationships xmlns="http://schemas.openxmlformats.org/package/2006/relationships"><Relationship Id="rId8" Type="http://schemas.openxmlformats.org/officeDocument/2006/relationships/image" Target="../media/image232.png"/><Relationship Id="rId13" Type="http://schemas.openxmlformats.org/officeDocument/2006/relationships/image" Target="../media/image261.PNG"/><Relationship Id="rId3" Type="http://schemas.openxmlformats.org/officeDocument/2006/relationships/image" Target="../media/image257.PNG"/><Relationship Id="rId7" Type="http://schemas.openxmlformats.org/officeDocument/2006/relationships/image" Target="../media/image256.png"/><Relationship Id="rId12" Type="http://schemas.openxmlformats.org/officeDocument/2006/relationships/image" Target="../media/image26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17.png"/><Relationship Id="rId11" Type="http://schemas.openxmlformats.org/officeDocument/2006/relationships/image" Target="../media/image183.PNG"/><Relationship Id="rId5" Type="http://schemas.openxmlformats.org/officeDocument/2006/relationships/image" Target="../media/image258.png"/><Relationship Id="rId10" Type="http://schemas.openxmlformats.org/officeDocument/2006/relationships/image" Target="../media/image259.PNG"/><Relationship Id="rId4" Type="http://schemas.openxmlformats.org/officeDocument/2006/relationships/image" Target="../media/image235.PNG"/><Relationship Id="rId9" Type="http://schemas.openxmlformats.org/officeDocument/2006/relationships/image" Target="../media/image219.PNG"/><Relationship Id="rId14" Type="http://schemas.openxmlformats.org/officeDocument/2006/relationships/image" Target="../media/image262.PNG"/></Relationships>
</file>

<file path=ppt/slides/_rels/slide102.xml.rels><?xml version="1.0" encoding="UTF-8" standalone="yes"?>
<Relationships xmlns="http://schemas.openxmlformats.org/package/2006/relationships"><Relationship Id="rId8" Type="http://schemas.openxmlformats.org/officeDocument/2006/relationships/image" Target="../media/image256.png"/><Relationship Id="rId13" Type="http://schemas.openxmlformats.org/officeDocument/2006/relationships/image" Target="../media/image262.PNG"/><Relationship Id="rId3" Type="http://schemas.openxmlformats.org/officeDocument/2006/relationships/image" Target="../media/image257.PNG"/><Relationship Id="rId7" Type="http://schemas.openxmlformats.org/officeDocument/2006/relationships/image" Target="../media/image259.PNG"/><Relationship Id="rId12" Type="http://schemas.openxmlformats.org/officeDocument/2006/relationships/image" Target="../media/image26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64.PNG"/><Relationship Id="rId11" Type="http://schemas.openxmlformats.org/officeDocument/2006/relationships/image" Target="../media/image260.PNG"/><Relationship Id="rId5" Type="http://schemas.openxmlformats.org/officeDocument/2006/relationships/image" Target="../media/image217.png"/><Relationship Id="rId10" Type="http://schemas.openxmlformats.org/officeDocument/2006/relationships/image" Target="../media/image183.PNG"/><Relationship Id="rId4" Type="http://schemas.openxmlformats.org/officeDocument/2006/relationships/image" Target="../media/image263.png"/><Relationship Id="rId9" Type="http://schemas.openxmlformats.org/officeDocument/2006/relationships/image" Target="../media/image232.png"/></Relationships>
</file>

<file path=ppt/slides/_rels/slide103.xml.rels><?xml version="1.0" encoding="UTF-8" standalone="yes"?>
<Relationships xmlns="http://schemas.openxmlformats.org/package/2006/relationships"><Relationship Id="rId8" Type="http://schemas.openxmlformats.org/officeDocument/2006/relationships/image" Target="../media/image256.png"/><Relationship Id="rId13" Type="http://schemas.openxmlformats.org/officeDocument/2006/relationships/image" Target="../media/image262.PNG"/><Relationship Id="rId3" Type="http://schemas.openxmlformats.org/officeDocument/2006/relationships/image" Target="../media/image265.png"/><Relationship Id="rId7" Type="http://schemas.openxmlformats.org/officeDocument/2006/relationships/image" Target="../media/image259.PNG"/><Relationship Id="rId12" Type="http://schemas.openxmlformats.org/officeDocument/2006/relationships/image" Target="../media/image261.PNG"/><Relationship Id="rId2" Type="http://schemas.openxmlformats.org/officeDocument/2006/relationships/notesSlide" Target="../notesSlides/notesSlide20.xml"/><Relationship Id="rId16" Type="http://schemas.openxmlformats.org/officeDocument/2006/relationships/image" Target="../media/image235.PNG"/><Relationship Id="rId1" Type="http://schemas.openxmlformats.org/officeDocument/2006/relationships/slideLayout" Target="../slideLayouts/slideLayout7.xml"/><Relationship Id="rId6" Type="http://schemas.openxmlformats.org/officeDocument/2006/relationships/image" Target="../media/image264.PNG"/><Relationship Id="rId11" Type="http://schemas.openxmlformats.org/officeDocument/2006/relationships/image" Target="../media/image260.PNG"/><Relationship Id="rId5" Type="http://schemas.openxmlformats.org/officeDocument/2006/relationships/image" Target="../media/image217.png"/><Relationship Id="rId15" Type="http://schemas.openxmlformats.org/officeDocument/2006/relationships/image" Target="../media/image226.svg"/><Relationship Id="rId10" Type="http://schemas.openxmlformats.org/officeDocument/2006/relationships/image" Target="../media/image183.PNG"/><Relationship Id="rId4" Type="http://schemas.openxmlformats.org/officeDocument/2006/relationships/image" Target="../media/image257.PNG"/><Relationship Id="rId9" Type="http://schemas.openxmlformats.org/officeDocument/2006/relationships/image" Target="../media/image232.png"/><Relationship Id="rId14" Type="http://schemas.openxmlformats.org/officeDocument/2006/relationships/image" Target="../media/image225.png"/></Relationships>
</file>

<file path=ppt/slides/_rels/slide10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microsoft.com/office/2007/relationships/hdphoto" Target="../media/hdphoto1.wdp"/></Relationships>
</file>

<file path=ppt/slides/_rels/slide105.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44.png"/><Relationship Id="rId1" Type="http://schemas.openxmlformats.org/officeDocument/2006/relationships/slideLayout" Target="../slideLayouts/slideLayout7.xml"/><Relationship Id="rId5" Type="http://schemas.openxmlformats.org/officeDocument/2006/relationships/image" Target="../media/image249.png"/><Relationship Id="rId4" Type="http://schemas.openxmlformats.org/officeDocument/2006/relationships/image" Target="../media/image266.png"/></Relationships>
</file>

<file path=ppt/slides/_rels/slide106.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268.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8" Type="http://schemas.openxmlformats.org/officeDocument/2006/relationships/image" Target="../media/image274.PNG"/><Relationship Id="rId3" Type="http://schemas.openxmlformats.org/officeDocument/2006/relationships/image" Target="../media/image271.png"/><Relationship Id="rId7" Type="http://schemas.openxmlformats.org/officeDocument/2006/relationships/image" Target="../media/image273.PNG"/><Relationship Id="rId12" Type="http://schemas.openxmlformats.org/officeDocument/2006/relationships/image" Target="../media/image259.PNG"/><Relationship Id="rId2" Type="http://schemas.openxmlformats.org/officeDocument/2006/relationships/image" Target="../media/image244.png"/><Relationship Id="rId1" Type="http://schemas.openxmlformats.org/officeDocument/2006/relationships/slideLayout" Target="../slideLayouts/slideLayout7.xml"/><Relationship Id="rId6" Type="http://schemas.openxmlformats.org/officeDocument/2006/relationships/image" Target="../media/image272.png"/><Relationship Id="rId11" Type="http://schemas.openxmlformats.org/officeDocument/2006/relationships/image" Target="../media/image277.PNG"/><Relationship Id="rId5" Type="http://schemas.openxmlformats.org/officeDocument/2006/relationships/image" Target="../media/image230.png"/><Relationship Id="rId10" Type="http://schemas.openxmlformats.org/officeDocument/2006/relationships/image" Target="../media/image276.PNG"/><Relationship Id="rId4" Type="http://schemas.openxmlformats.org/officeDocument/2006/relationships/image" Target="../media/image256.png"/><Relationship Id="rId9" Type="http://schemas.openxmlformats.org/officeDocument/2006/relationships/image" Target="../media/image275.PNG"/></Relationships>
</file>

<file path=ppt/slides/_rels/slide111.xml.rels><?xml version="1.0" encoding="UTF-8" standalone="yes"?>
<Relationships xmlns="http://schemas.openxmlformats.org/package/2006/relationships"><Relationship Id="rId8" Type="http://schemas.openxmlformats.org/officeDocument/2006/relationships/image" Target="../media/image279.PNG"/><Relationship Id="rId3" Type="http://schemas.openxmlformats.org/officeDocument/2006/relationships/image" Target="../media/image244.png"/><Relationship Id="rId7" Type="http://schemas.openxmlformats.org/officeDocument/2006/relationships/image" Target="../media/image273.PNG"/><Relationship Id="rId12" Type="http://schemas.openxmlformats.org/officeDocument/2006/relationships/image" Target="../media/image259.PNG"/><Relationship Id="rId2" Type="http://schemas.openxmlformats.org/officeDocument/2006/relationships/image" Target="../media/image278.png"/><Relationship Id="rId1" Type="http://schemas.openxmlformats.org/officeDocument/2006/relationships/slideLayout" Target="../slideLayouts/slideLayout7.xml"/><Relationship Id="rId6" Type="http://schemas.openxmlformats.org/officeDocument/2006/relationships/image" Target="../media/image272.png"/><Relationship Id="rId11" Type="http://schemas.openxmlformats.org/officeDocument/2006/relationships/image" Target="../media/image282.PNG"/><Relationship Id="rId5" Type="http://schemas.openxmlformats.org/officeDocument/2006/relationships/image" Target="../media/image230.png"/><Relationship Id="rId10" Type="http://schemas.openxmlformats.org/officeDocument/2006/relationships/image" Target="../media/image281.PNG"/><Relationship Id="rId4" Type="http://schemas.openxmlformats.org/officeDocument/2006/relationships/image" Target="../media/image256.png"/><Relationship Id="rId9" Type="http://schemas.openxmlformats.org/officeDocument/2006/relationships/image" Target="../media/image280.PNG"/></Relationships>
</file>

<file path=ppt/slides/_rels/slide112.xml.rels><?xml version="1.0" encoding="UTF-8" standalone="yes"?>
<Relationships xmlns="http://schemas.openxmlformats.org/package/2006/relationships"><Relationship Id="rId3" Type="http://schemas.openxmlformats.org/officeDocument/2006/relationships/image" Target="../media/image284.png"/><Relationship Id="rId7" Type="http://schemas.openxmlformats.org/officeDocument/2006/relationships/image" Target="../media/image285.png"/><Relationship Id="rId2" Type="http://schemas.openxmlformats.org/officeDocument/2006/relationships/image" Target="../media/image283.png"/><Relationship Id="rId1" Type="http://schemas.openxmlformats.org/officeDocument/2006/relationships/slideLayout" Target="../slideLayouts/slideLayout7.xml"/><Relationship Id="rId6" Type="http://schemas.openxmlformats.org/officeDocument/2006/relationships/image" Target="../media/image250.PNG"/><Relationship Id="rId5" Type="http://schemas.openxmlformats.org/officeDocument/2006/relationships/image" Target="../media/image217.png"/><Relationship Id="rId4" Type="http://schemas.openxmlformats.org/officeDocument/2006/relationships/image" Target="../media/image244.png"/></Relationships>
</file>

<file path=ppt/slides/_rels/slide113.xml.rels><?xml version="1.0" encoding="UTF-8" standalone="yes"?>
<Relationships xmlns="http://schemas.openxmlformats.org/package/2006/relationships"><Relationship Id="rId3" Type="http://schemas.openxmlformats.org/officeDocument/2006/relationships/image" Target="../media/image244.png"/><Relationship Id="rId7" Type="http://schemas.openxmlformats.org/officeDocument/2006/relationships/image" Target="../media/image288.PNG"/><Relationship Id="rId2" Type="http://schemas.openxmlformats.org/officeDocument/2006/relationships/image" Target="../media/image286.png"/><Relationship Id="rId1" Type="http://schemas.openxmlformats.org/officeDocument/2006/relationships/slideLayout" Target="../slideLayouts/slideLayout7.xml"/><Relationship Id="rId6" Type="http://schemas.openxmlformats.org/officeDocument/2006/relationships/image" Target="../media/image287.png"/><Relationship Id="rId5" Type="http://schemas.openxmlformats.org/officeDocument/2006/relationships/image" Target="../media/image226.svg"/><Relationship Id="rId4" Type="http://schemas.openxmlformats.org/officeDocument/2006/relationships/image" Target="../media/image225.png"/></Relationships>
</file>

<file path=ppt/slides/_rels/slide114.xml.rels><?xml version="1.0" encoding="UTF-8" standalone="yes"?>
<Relationships xmlns="http://schemas.openxmlformats.org/package/2006/relationships"><Relationship Id="rId8" Type="http://schemas.openxmlformats.org/officeDocument/2006/relationships/image" Target="../media/image260.PNG"/><Relationship Id="rId13" Type="http://schemas.openxmlformats.org/officeDocument/2006/relationships/image" Target="../media/image235.PNG"/><Relationship Id="rId3" Type="http://schemas.openxmlformats.org/officeDocument/2006/relationships/image" Target="../media/image289.png"/><Relationship Id="rId7" Type="http://schemas.openxmlformats.org/officeDocument/2006/relationships/image" Target="../media/image183.PNG"/><Relationship Id="rId12" Type="http://schemas.openxmlformats.org/officeDocument/2006/relationships/image" Target="../media/image226.svg"/><Relationship Id="rId2" Type="http://schemas.openxmlformats.org/officeDocument/2006/relationships/notesSlide" Target="../notesSlides/notesSlide21.xml"/><Relationship Id="rId16" Type="http://schemas.openxmlformats.org/officeDocument/2006/relationships/image" Target="../media/image290.png"/><Relationship Id="rId1" Type="http://schemas.openxmlformats.org/officeDocument/2006/relationships/slideLayout" Target="../slideLayouts/slideLayout7.xml"/><Relationship Id="rId6" Type="http://schemas.openxmlformats.org/officeDocument/2006/relationships/image" Target="../media/image232.png"/><Relationship Id="rId11" Type="http://schemas.openxmlformats.org/officeDocument/2006/relationships/image" Target="../media/image225.png"/><Relationship Id="rId5" Type="http://schemas.openxmlformats.org/officeDocument/2006/relationships/image" Target="../media/image217.png"/><Relationship Id="rId15" Type="http://schemas.openxmlformats.org/officeDocument/2006/relationships/image" Target="../media/image57.png"/><Relationship Id="rId10" Type="http://schemas.openxmlformats.org/officeDocument/2006/relationships/image" Target="../media/image262.PNG"/><Relationship Id="rId4" Type="http://schemas.openxmlformats.org/officeDocument/2006/relationships/image" Target="../media/image257.PNG"/><Relationship Id="rId9" Type="http://schemas.openxmlformats.org/officeDocument/2006/relationships/image" Target="../media/image261.PNG"/><Relationship Id="rId14" Type="http://schemas.openxmlformats.org/officeDocument/2006/relationships/image" Target="../media/image264.PNG"/></Relationships>
</file>

<file path=ppt/slides/_rels/slide115.xml.rels><?xml version="1.0" encoding="UTF-8" standalone="yes"?>
<Relationships xmlns="http://schemas.openxmlformats.org/package/2006/relationships"><Relationship Id="rId2" Type="http://schemas.openxmlformats.org/officeDocument/2006/relationships/image" Target="../media/image291.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8338762" cy="549381"/>
          </a:xfrm>
        </p:spPr>
        <p:txBody>
          <a:bodyPr rtlCol="0"/>
          <a:lstStyle/>
          <a:p>
            <a:pPr rtl="0"/>
            <a:r>
              <a:rPr lang="ja-JP" altLang="en-US" dirty="0"/>
              <a:t>第</a:t>
            </a:r>
            <a:r>
              <a:rPr lang="en-US" altLang="ja-JP" dirty="0"/>
              <a:t>12</a:t>
            </a:r>
            <a:r>
              <a:rPr lang="ja-JP" altLang="en-US" dirty="0"/>
              <a:t>回　お絵描きロボットを作ろう</a:t>
            </a:r>
            <a:r>
              <a:rPr lang="ja-JP" altLang="en-US" sz="2400" dirty="0"/>
              <a:t>（</a:t>
            </a:r>
            <a:r>
              <a:rPr lang="en-US" altLang="ja-JP" sz="2400" dirty="0"/>
              <a:t>XY</a:t>
            </a:r>
            <a:r>
              <a:rPr lang="ja-JP" altLang="en-US" sz="2400" dirty="0"/>
              <a:t>プロッター）</a:t>
            </a:r>
            <a:endParaRPr lang="ja-JP" altLang="en-US" dirty="0"/>
          </a:p>
        </p:txBody>
      </p:sp>
      <p:pic>
        <p:nvPicPr>
          <p:cNvPr id="43" name="図プレースホルダー 42">
            <a:extLst>
              <a:ext uri="{FF2B5EF4-FFF2-40B4-BE49-F238E27FC236}">
                <a16:creationId xmlns:a16="http://schemas.microsoft.com/office/drawing/2014/main" id="{A9682006-8B49-4EE9-8BCF-99C55DAE9756}"/>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a:ext>
            </a:extLst>
          </a:blip>
          <a:srcRect l="-52"/>
          <a:stretch/>
        </p:blipFill>
        <p:spPr>
          <a:xfrm>
            <a:off x="0" y="0"/>
            <a:ext cx="9144000" cy="4497345"/>
          </a:xfrm>
        </p:spPr>
      </p:pic>
      <p:pic>
        <p:nvPicPr>
          <p:cNvPr id="9" name="図 8">
            <a:extLst>
              <a:ext uri="{FF2B5EF4-FFF2-40B4-BE49-F238E27FC236}">
                <a16:creationId xmlns:a16="http://schemas.microsoft.com/office/drawing/2014/main" id="{6CF29BCA-281B-4A76-A3AB-8A3610B3653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21090" y="2049719"/>
            <a:ext cx="276816" cy="269232"/>
          </a:xfrm>
          <a:prstGeom prst="rect">
            <a:avLst/>
          </a:prstGeom>
        </p:spPr>
      </p:pic>
      <p:pic>
        <p:nvPicPr>
          <p:cNvPr id="11" name="図 10">
            <a:extLst>
              <a:ext uri="{FF2B5EF4-FFF2-40B4-BE49-F238E27FC236}">
                <a16:creationId xmlns:a16="http://schemas.microsoft.com/office/drawing/2014/main" id="{B989253F-1DEA-4192-8666-6DE8C51B68E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719765" y="1010738"/>
            <a:ext cx="316842" cy="251947"/>
          </a:xfrm>
          <a:prstGeom prst="rect">
            <a:avLst/>
          </a:prstGeom>
        </p:spPr>
      </p:pic>
      <p:pic>
        <p:nvPicPr>
          <p:cNvPr id="13" name="図 12">
            <a:extLst>
              <a:ext uri="{FF2B5EF4-FFF2-40B4-BE49-F238E27FC236}">
                <a16:creationId xmlns:a16="http://schemas.microsoft.com/office/drawing/2014/main" id="{1C59FFED-0235-4303-A7EC-CA4D3BD529C1}"/>
              </a:ext>
            </a:extLst>
          </p:cNvPr>
          <p:cNvPicPr>
            <a:picLocks noChangeAspect="1"/>
          </p:cNvPicPr>
          <p:nvPr/>
        </p:nvPicPr>
        <p:blipFill>
          <a:blip r:embed="rId6"/>
          <a:stretch>
            <a:fillRect/>
          </a:stretch>
        </p:blipFill>
        <p:spPr>
          <a:xfrm>
            <a:off x="221528" y="2282265"/>
            <a:ext cx="745508" cy="760932"/>
          </a:xfrm>
          <a:prstGeom prst="rect">
            <a:avLst/>
          </a:prstGeom>
        </p:spPr>
      </p:pic>
      <p:pic>
        <p:nvPicPr>
          <p:cNvPr id="15" name="図 14">
            <a:extLst>
              <a:ext uri="{FF2B5EF4-FFF2-40B4-BE49-F238E27FC236}">
                <a16:creationId xmlns:a16="http://schemas.microsoft.com/office/drawing/2014/main" id="{288C4DB9-B9B8-4377-9707-62917B43C1CF}"/>
              </a:ext>
            </a:extLst>
          </p:cNvPr>
          <p:cNvPicPr>
            <a:picLocks noChangeAspect="1"/>
          </p:cNvPicPr>
          <p:nvPr/>
        </p:nvPicPr>
        <p:blipFill>
          <a:blip r:embed="rId7"/>
          <a:stretch>
            <a:fillRect/>
          </a:stretch>
        </p:blipFill>
        <p:spPr>
          <a:xfrm>
            <a:off x="1019370" y="1093554"/>
            <a:ext cx="858619" cy="796922"/>
          </a:xfrm>
          <a:prstGeom prst="rect">
            <a:avLst/>
          </a:prstGeom>
        </p:spPr>
      </p:pic>
      <p:pic>
        <p:nvPicPr>
          <p:cNvPr id="17" name="図 16">
            <a:extLst>
              <a:ext uri="{FF2B5EF4-FFF2-40B4-BE49-F238E27FC236}">
                <a16:creationId xmlns:a16="http://schemas.microsoft.com/office/drawing/2014/main" id="{0BBD78A3-6D33-4610-B512-E34CA32EB7C3}"/>
              </a:ext>
            </a:extLst>
          </p:cNvPr>
          <p:cNvPicPr>
            <a:picLocks noChangeAspect="1"/>
          </p:cNvPicPr>
          <p:nvPr/>
        </p:nvPicPr>
        <p:blipFill>
          <a:blip r:embed="rId8"/>
          <a:stretch>
            <a:fillRect/>
          </a:stretch>
        </p:blipFill>
        <p:spPr>
          <a:xfrm>
            <a:off x="3527648" y="2251417"/>
            <a:ext cx="678669" cy="822629"/>
          </a:xfrm>
          <a:prstGeom prst="rect">
            <a:avLst/>
          </a:prstGeom>
        </p:spPr>
      </p:pic>
      <p:pic>
        <p:nvPicPr>
          <p:cNvPr id="19" name="図 18">
            <a:extLst>
              <a:ext uri="{FF2B5EF4-FFF2-40B4-BE49-F238E27FC236}">
                <a16:creationId xmlns:a16="http://schemas.microsoft.com/office/drawing/2014/main" id="{AE44E63B-FB2E-4509-898C-45E004752DA2}"/>
              </a:ext>
            </a:extLst>
          </p:cNvPr>
          <p:cNvPicPr>
            <a:picLocks noChangeAspect="1"/>
          </p:cNvPicPr>
          <p:nvPr/>
        </p:nvPicPr>
        <p:blipFill>
          <a:blip r:embed="rId9"/>
          <a:stretch>
            <a:fillRect/>
          </a:stretch>
        </p:blipFill>
        <p:spPr>
          <a:xfrm>
            <a:off x="4246699" y="2284836"/>
            <a:ext cx="796921" cy="755790"/>
          </a:xfrm>
          <a:prstGeom prst="rect">
            <a:avLst/>
          </a:prstGeom>
        </p:spPr>
      </p:pic>
      <p:pic>
        <p:nvPicPr>
          <p:cNvPr id="21" name="図 20">
            <a:extLst>
              <a:ext uri="{FF2B5EF4-FFF2-40B4-BE49-F238E27FC236}">
                <a16:creationId xmlns:a16="http://schemas.microsoft.com/office/drawing/2014/main" id="{2D87AD86-348C-4429-ABD8-A13B7EBB695F}"/>
              </a:ext>
            </a:extLst>
          </p:cNvPr>
          <p:cNvPicPr>
            <a:picLocks noChangeAspect="1"/>
          </p:cNvPicPr>
          <p:nvPr/>
        </p:nvPicPr>
        <p:blipFill>
          <a:blip r:embed="rId10"/>
          <a:stretch>
            <a:fillRect/>
          </a:stretch>
        </p:blipFill>
        <p:spPr>
          <a:xfrm>
            <a:off x="2716542" y="2253987"/>
            <a:ext cx="730084" cy="817488"/>
          </a:xfrm>
          <a:prstGeom prst="rect">
            <a:avLst/>
          </a:prstGeom>
        </p:spPr>
      </p:pic>
      <p:pic>
        <p:nvPicPr>
          <p:cNvPr id="23" name="図 22">
            <a:extLst>
              <a:ext uri="{FF2B5EF4-FFF2-40B4-BE49-F238E27FC236}">
                <a16:creationId xmlns:a16="http://schemas.microsoft.com/office/drawing/2014/main" id="{B5E2C9C5-EED1-480E-B668-FAFC2DABB51A}"/>
              </a:ext>
            </a:extLst>
          </p:cNvPr>
          <p:cNvPicPr>
            <a:picLocks noChangeAspect="1"/>
          </p:cNvPicPr>
          <p:nvPr/>
        </p:nvPicPr>
        <p:blipFill>
          <a:blip r:embed="rId11"/>
          <a:stretch>
            <a:fillRect/>
          </a:stretch>
        </p:blipFill>
        <p:spPr>
          <a:xfrm>
            <a:off x="234457" y="1134686"/>
            <a:ext cx="760932" cy="714659"/>
          </a:xfrm>
          <a:prstGeom prst="rect">
            <a:avLst/>
          </a:prstGeom>
        </p:spPr>
      </p:pic>
      <p:pic>
        <p:nvPicPr>
          <p:cNvPr id="28" name="図 27">
            <a:extLst>
              <a:ext uri="{FF2B5EF4-FFF2-40B4-BE49-F238E27FC236}">
                <a16:creationId xmlns:a16="http://schemas.microsoft.com/office/drawing/2014/main" id="{8FD6541D-BBAD-4717-8826-819C9CA93E6E}"/>
              </a:ext>
            </a:extLst>
          </p:cNvPr>
          <p:cNvPicPr>
            <a:picLocks noChangeAspect="1"/>
          </p:cNvPicPr>
          <p:nvPr/>
        </p:nvPicPr>
        <p:blipFill>
          <a:blip r:embed="rId12"/>
          <a:stretch>
            <a:fillRect/>
          </a:stretch>
        </p:blipFill>
        <p:spPr>
          <a:xfrm>
            <a:off x="2685364" y="1083271"/>
            <a:ext cx="591265" cy="817488"/>
          </a:xfrm>
          <a:prstGeom prst="rect">
            <a:avLst/>
          </a:prstGeom>
        </p:spPr>
      </p:pic>
      <p:pic>
        <p:nvPicPr>
          <p:cNvPr id="30" name="図 29">
            <a:extLst>
              <a:ext uri="{FF2B5EF4-FFF2-40B4-BE49-F238E27FC236}">
                <a16:creationId xmlns:a16="http://schemas.microsoft.com/office/drawing/2014/main" id="{16FC11FB-C869-4839-93D8-7EE84AA0C0EF}"/>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1936189" y="1377374"/>
            <a:ext cx="579008" cy="539449"/>
          </a:xfrm>
          <a:prstGeom prst="rect">
            <a:avLst/>
          </a:prstGeom>
        </p:spPr>
      </p:pic>
      <p:pic>
        <p:nvPicPr>
          <p:cNvPr id="33" name="図 32">
            <a:extLst>
              <a:ext uri="{FF2B5EF4-FFF2-40B4-BE49-F238E27FC236}">
                <a16:creationId xmlns:a16="http://schemas.microsoft.com/office/drawing/2014/main" id="{7113557E-7CFE-4D1A-90B7-9D8FDFDD80ED}"/>
              </a:ext>
            </a:extLst>
          </p:cNvPr>
          <p:cNvPicPr>
            <a:picLocks noChangeAspect="1"/>
          </p:cNvPicPr>
          <p:nvPr/>
        </p:nvPicPr>
        <p:blipFill>
          <a:blip r:embed="rId11"/>
          <a:stretch>
            <a:fillRect/>
          </a:stretch>
        </p:blipFill>
        <p:spPr>
          <a:xfrm>
            <a:off x="1048058" y="2305402"/>
            <a:ext cx="760932" cy="714659"/>
          </a:xfrm>
          <a:prstGeom prst="rect">
            <a:avLst/>
          </a:prstGeom>
        </p:spPr>
      </p:pic>
      <p:pic>
        <p:nvPicPr>
          <p:cNvPr id="32" name="図 31">
            <a:extLst>
              <a:ext uri="{FF2B5EF4-FFF2-40B4-BE49-F238E27FC236}">
                <a16:creationId xmlns:a16="http://schemas.microsoft.com/office/drawing/2014/main" id="{900FAA54-D1E5-4261-B285-89AA6473C251}"/>
              </a:ext>
            </a:extLst>
          </p:cNvPr>
          <p:cNvPicPr>
            <a:picLocks noChangeAspect="1"/>
          </p:cNvPicPr>
          <p:nvPr/>
        </p:nvPicPr>
        <p:blipFill>
          <a:blip r:embed="rId14"/>
          <a:stretch>
            <a:fillRect/>
          </a:stretch>
        </p:blipFill>
        <p:spPr>
          <a:xfrm>
            <a:off x="1890012" y="2235992"/>
            <a:ext cx="745508" cy="853478"/>
          </a:xfrm>
          <a:prstGeom prst="rect">
            <a:avLst/>
          </a:prstGeom>
        </p:spPr>
      </p:pic>
      <p:pic>
        <p:nvPicPr>
          <p:cNvPr id="37" name="図 36">
            <a:extLst>
              <a:ext uri="{FF2B5EF4-FFF2-40B4-BE49-F238E27FC236}">
                <a16:creationId xmlns:a16="http://schemas.microsoft.com/office/drawing/2014/main" id="{06ECAA1B-F535-49BE-AC9F-DC3FFB6F0DB5}"/>
              </a:ext>
            </a:extLst>
          </p:cNvPr>
          <p:cNvPicPr>
            <a:picLocks noChangeAspect="1"/>
          </p:cNvPicPr>
          <p:nvPr/>
        </p:nvPicPr>
        <p:blipFill>
          <a:blip r:embed="rId14"/>
          <a:stretch>
            <a:fillRect/>
          </a:stretch>
        </p:blipFill>
        <p:spPr>
          <a:xfrm>
            <a:off x="5084001" y="2235992"/>
            <a:ext cx="745508" cy="853478"/>
          </a:xfrm>
          <a:prstGeom prst="rect">
            <a:avLst/>
          </a:prstGeom>
        </p:spPr>
      </p:pic>
      <p:pic>
        <p:nvPicPr>
          <p:cNvPr id="39" name="図 38">
            <a:extLst>
              <a:ext uri="{FF2B5EF4-FFF2-40B4-BE49-F238E27FC236}">
                <a16:creationId xmlns:a16="http://schemas.microsoft.com/office/drawing/2014/main" id="{611ABEB9-3847-4FAA-A1C6-A2BDB3C77B4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456839" y="2097637"/>
            <a:ext cx="316842" cy="251947"/>
          </a:xfrm>
          <a:prstGeom prst="rect">
            <a:avLst/>
          </a:prstGeom>
        </p:spPr>
      </p:pic>
      <p:pic>
        <p:nvPicPr>
          <p:cNvPr id="48" name="図 47">
            <a:extLst>
              <a:ext uri="{FF2B5EF4-FFF2-40B4-BE49-F238E27FC236}">
                <a16:creationId xmlns:a16="http://schemas.microsoft.com/office/drawing/2014/main" id="{3F6D95FD-5CCE-4F51-9FC3-C38D9248811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87369" y="2122698"/>
            <a:ext cx="316842" cy="251947"/>
          </a:xfrm>
          <a:prstGeom prst="rect">
            <a:avLst/>
          </a:prstGeom>
        </p:spPr>
      </p:pic>
      <p:sp>
        <p:nvSpPr>
          <p:cNvPr id="22" name="テキスト ボックス 21">
            <a:extLst>
              <a:ext uri="{FF2B5EF4-FFF2-40B4-BE49-F238E27FC236}">
                <a16:creationId xmlns:a16="http://schemas.microsoft.com/office/drawing/2014/main" id="{A6C444D3-E2C1-4BA4-AD65-5EC1940784F0}"/>
              </a:ext>
            </a:extLst>
          </p:cNvPr>
          <p:cNvSpPr txBox="1"/>
          <p:nvPr/>
        </p:nvSpPr>
        <p:spPr>
          <a:xfrm>
            <a:off x="576953" y="4876240"/>
            <a:ext cx="520953"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だい</a:t>
            </a:r>
          </a:p>
        </p:txBody>
      </p:sp>
      <p:sp>
        <p:nvSpPr>
          <p:cNvPr id="24" name="テキスト ボックス 23">
            <a:extLst>
              <a:ext uri="{FF2B5EF4-FFF2-40B4-BE49-F238E27FC236}">
                <a16:creationId xmlns:a16="http://schemas.microsoft.com/office/drawing/2014/main" id="{6A8515CD-2A35-40FF-B24A-F02209ED0147}"/>
              </a:ext>
            </a:extLst>
          </p:cNvPr>
          <p:cNvSpPr txBox="1"/>
          <p:nvPr/>
        </p:nvSpPr>
        <p:spPr>
          <a:xfrm>
            <a:off x="1514004" y="4876240"/>
            <a:ext cx="532663"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かい</a:t>
            </a:r>
          </a:p>
        </p:txBody>
      </p:sp>
      <p:pic>
        <p:nvPicPr>
          <p:cNvPr id="3" name="図 2">
            <a:extLst>
              <a:ext uri="{FF2B5EF4-FFF2-40B4-BE49-F238E27FC236}">
                <a16:creationId xmlns:a16="http://schemas.microsoft.com/office/drawing/2014/main" id="{A8BA8C9B-0296-4A20-8987-2D81E4D9C93F}"/>
              </a:ext>
            </a:extLst>
          </p:cNvPr>
          <p:cNvPicPr>
            <a:picLocks noChangeAspect="1"/>
          </p:cNvPicPr>
          <p:nvPr/>
        </p:nvPicPr>
        <p:blipFill>
          <a:blip r:embed="rId15"/>
          <a:stretch>
            <a:fillRect/>
          </a:stretch>
        </p:blipFill>
        <p:spPr>
          <a:xfrm>
            <a:off x="55476" y="190890"/>
            <a:ext cx="2938853" cy="664518"/>
          </a:xfrm>
          <a:prstGeom prst="rect">
            <a:avLst/>
          </a:prstGeom>
        </p:spPr>
      </p:pic>
      <p:grpSp>
        <p:nvGrpSpPr>
          <p:cNvPr id="27" name="グループ化 26">
            <a:extLst>
              <a:ext uri="{FF2B5EF4-FFF2-40B4-BE49-F238E27FC236}">
                <a16:creationId xmlns:a16="http://schemas.microsoft.com/office/drawing/2014/main" id="{6AA7A268-3D54-4EDA-BB61-F1B68E45C1DE}"/>
              </a:ext>
            </a:extLst>
          </p:cNvPr>
          <p:cNvGrpSpPr/>
          <p:nvPr/>
        </p:nvGrpSpPr>
        <p:grpSpPr>
          <a:xfrm>
            <a:off x="5687369" y="3521880"/>
            <a:ext cx="3238134" cy="543054"/>
            <a:chOff x="2456839" y="5859761"/>
            <a:chExt cx="3238134" cy="543054"/>
          </a:xfrm>
        </p:grpSpPr>
        <p:pic>
          <p:nvPicPr>
            <p:cNvPr id="29" name="図 28">
              <a:extLst>
                <a:ext uri="{FF2B5EF4-FFF2-40B4-BE49-F238E27FC236}">
                  <a16:creationId xmlns:a16="http://schemas.microsoft.com/office/drawing/2014/main" id="{061657F6-25BF-4B18-8F9A-59C610B74C6F}"/>
                </a:ext>
              </a:extLst>
            </p:cNvPr>
            <p:cNvPicPr>
              <a:picLocks noChangeAspect="1"/>
            </p:cNvPicPr>
            <p:nvPr/>
          </p:nvPicPr>
          <p:blipFill>
            <a:blip r:embed="rId16"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928756" y="6068188"/>
              <a:ext cx="390714" cy="148202"/>
            </a:xfrm>
            <a:prstGeom prst="rect">
              <a:avLst/>
            </a:prstGeom>
          </p:spPr>
        </p:pic>
        <p:pic>
          <p:nvPicPr>
            <p:cNvPr id="31" name="図 30">
              <a:extLst>
                <a:ext uri="{FF2B5EF4-FFF2-40B4-BE49-F238E27FC236}">
                  <a16:creationId xmlns:a16="http://schemas.microsoft.com/office/drawing/2014/main" id="{A11D00D2-92A4-41A0-8778-863D63FABCA1}"/>
                </a:ext>
              </a:extLst>
            </p:cNvPr>
            <p:cNvPicPr>
              <a:picLocks noChangeAspect="1"/>
            </p:cNvPicPr>
            <p:nvPr/>
          </p:nvPicPr>
          <p:blipFill>
            <a:blip r:embed="rId17"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5509612" y="5859761"/>
              <a:ext cx="185361" cy="147396"/>
            </a:xfrm>
            <a:prstGeom prst="rect">
              <a:avLst/>
            </a:prstGeom>
          </p:spPr>
        </p:pic>
        <p:pic>
          <p:nvPicPr>
            <p:cNvPr id="34" name="図 33">
              <a:extLst>
                <a:ext uri="{FF2B5EF4-FFF2-40B4-BE49-F238E27FC236}">
                  <a16:creationId xmlns:a16="http://schemas.microsoft.com/office/drawing/2014/main" id="{AE394BF1-0D6B-4A72-ACDE-7DC9A4709C65}"/>
                </a:ext>
              </a:extLst>
            </p:cNvPr>
            <p:cNvPicPr>
              <a:picLocks noChangeAspect="1"/>
            </p:cNvPicPr>
            <p:nvPr/>
          </p:nvPicPr>
          <p:blipFill>
            <a:blip r:embed="rId18"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456839" y="5938849"/>
              <a:ext cx="428438" cy="406881"/>
            </a:xfrm>
            <a:prstGeom prst="rect">
              <a:avLst/>
            </a:prstGeom>
          </p:spPr>
        </p:pic>
        <p:pic>
          <p:nvPicPr>
            <p:cNvPr id="35" name="図 34">
              <a:extLst>
                <a:ext uri="{FF2B5EF4-FFF2-40B4-BE49-F238E27FC236}">
                  <a16:creationId xmlns:a16="http://schemas.microsoft.com/office/drawing/2014/main" id="{D7B92ED3-950B-4951-897A-0A88FA4056B9}"/>
                </a:ext>
              </a:extLst>
            </p:cNvPr>
            <p:cNvPicPr>
              <a:picLocks noChangeAspect="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5152298" y="5933459"/>
              <a:ext cx="449995" cy="417660"/>
            </a:xfrm>
            <a:prstGeom prst="rect">
              <a:avLst/>
            </a:prstGeom>
          </p:spPr>
        </p:pic>
        <p:pic>
          <p:nvPicPr>
            <p:cNvPr id="36" name="図 35">
              <a:extLst>
                <a:ext uri="{FF2B5EF4-FFF2-40B4-BE49-F238E27FC236}">
                  <a16:creationId xmlns:a16="http://schemas.microsoft.com/office/drawing/2014/main" id="{E1CE8C2E-E2FD-4597-B9D2-C9DA939D2162}"/>
                </a:ext>
              </a:extLst>
            </p:cNvPr>
            <p:cNvPicPr>
              <a:picLocks noChangeAspect="1"/>
            </p:cNvPicPr>
            <p:nvPr/>
          </p:nvPicPr>
          <p:blipFill>
            <a:blip r:embed="rId20"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4191620" y="5918639"/>
              <a:ext cx="390714" cy="447300"/>
            </a:xfrm>
            <a:prstGeom prst="rect">
              <a:avLst/>
            </a:prstGeom>
          </p:spPr>
        </p:pic>
        <p:pic>
          <p:nvPicPr>
            <p:cNvPr id="38" name="図 37">
              <a:extLst>
                <a:ext uri="{FF2B5EF4-FFF2-40B4-BE49-F238E27FC236}">
                  <a16:creationId xmlns:a16="http://schemas.microsoft.com/office/drawing/2014/main" id="{2072C33D-AEA9-4AD8-AFD0-39F69427B7A0}"/>
                </a:ext>
              </a:extLst>
            </p:cNvPr>
            <p:cNvPicPr>
              <a:picLocks noChangeAspect="1"/>
            </p:cNvPicPr>
            <p:nvPr/>
          </p:nvPicPr>
          <p:blipFill>
            <a:blip r:embed="rId21"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4679836" y="5955016"/>
              <a:ext cx="398798" cy="374547"/>
            </a:xfrm>
            <a:prstGeom prst="rect">
              <a:avLst/>
            </a:prstGeom>
          </p:spPr>
        </p:pic>
        <p:pic>
          <p:nvPicPr>
            <p:cNvPr id="40" name="図 39">
              <a:extLst>
                <a:ext uri="{FF2B5EF4-FFF2-40B4-BE49-F238E27FC236}">
                  <a16:creationId xmlns:a16="http://schemas.microsoft.com/office/drawing/2014/main" id="{1D37D11F-3CB3-4CE9-8A97-4639DD72250B}"/>
                </a:ext>
              </a:extLst>
            </p:cNvPr>
            <p:cNvPicPr>
              <a:picLocks noChangeAspect="1"/>
            </p:cNvPicPr>
            <p:nvPr/>
          </p:nvPicPr>
          <p:blipFill>
            <a:blip r:embed="rId22"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3411994" y="5922681"/>
              <a:ext cx="404188" cy="439217"/>
            </a:xfrm>
            <a:prstGeom prst="rect">
              <a:avLst/>
            </a:prstGeom>
          </p:spPr>
        </p:pic>
        <p:pic>
          <p:nvPicPr>
            <p:cNvPr id="41" name="図 40">
              <a:extLst>
                <a:ext uri="{FF2B5EF4-FFF2-40B4-BE49-F238E27FC236}">
                  <a16:creationId xmlns:a16="http://schemas.microsoft.com/office/drawing/2014/main" id="{74DCE19D-F5FD-438E-9ADA-147E6661153F}"/>
                </a:ext>
              </a:extLst>
            </p:cNvPr>
            <p:cNvPicPr>
              <a:picLocks noChangeAspect="1"/>
            </p:cNvPicPr>
            <p:nvPr/>
          </p:nvPicPr>
          <p:blipFill>
            <a:blip r:embed="rId23"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3866697" y="6111926"/>
              <a:ext cx="312221" cy="290889"/>
            </a:xfrm>
            <a:prstGeom prst="rect">
              <a:avLst/>
            </a:prstGeom>
          </p:spPr>
        </p:pic>
      </p:grpSp>
      <p:sp>
        <p:nvSpPr>
          <p:cNvPr id="42" name="テキスト ボックス 41">
            <a:extLst>
              <a:ext uri="{FF2B5EF4-FFF2-40B4-BE49-F238E27FC236}">
                <a16:creationId xmlns:a16="http://schemas.microsoft.com/office/drawing/2014/main" id="{FE113C51-7300-4785-BB9A-0047C857561F}"/>
              </a:ext>
            </a:extLst>
          </p:cNvPr>
          <p:cNvSpPr txBox="1"/>
          <p:nvPr/>
        </p:nvSpPr>
        <p:spPr>
          <a:xfrm>
            <a:off x="5303260" y="4874759"/>
            <a:ext cx="445911"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つく</a:t>
            </a:r>
          </a:p>
        </p:txBody>
      </p:sp>
      <p:sp>
        <p:nvSpPr>
          <p:cNvPr id="44" name="テキスト ボックス 43">
            <a:extLst>
              <a:ext uri="{FF2B5EF4-FFF2-40B4-BE49-F238E27FC236}">
                <a16:creationId xmlns:a16="http://schemas.microsoft.com/office/drawing/2014/main" id="{1E00EE55-4268-445E-9F74-66CADF21A2AB}"/>
              </a:ext>
            </a:extLst>
          </p:cNvPr>
          <p:cNvSpPr txBox="1"/>
          <p:nvPr/>
        </p:nvSpPr>
        <p:spPr>
          <a:xfrm>
            <a:off x="2685364" y="4859451"/>
            <a:ext cx="739532"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えか</a:t>
            </a:r>
          </a:p>
        </p:txBody>
      </p:sp>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9" y="1463040"/>
            <a:ext cx="6023201" cy="5301744"/>
          </a:xfrm>
        </p:spPr>
        <p:txBody>
          <a:bodyPr/>
          <a:lstStyle/>
          <a:p>
            <a:r>
              <a:rPr lang="ja-JP" altLang="en-US" dirty="0"/>
              <a:t>本日のミッション！</a:t>
            </a:r>
            <a:endParaRPr lang="en-US" altLang="ja-JP" dirty="0"/>
          </a:p>
          <a:p>
            <a:pPr>
              <a:lnSpc>
                <a:spcPct val="200000"/>
              </a:lnSpc>
            </a:pPr>
            <a:r>
              <a:rPr lang="ja-JP" altLang="en-US" dirty="0"/>
              <a:t>ロボットを組み立てよう！</a:t>
            </a:r>
            <a:endParaRPr lang="en-US" altLang="ja-JP" dirty="0"/>
          </a:p>
          <a:p>
            <a:pPr>
              <a:lnSpc>
                <a:spcPct val="200000"/>
              </a:lnSpc>
            </a:pPr>
            <a:r>
              <a:rPr lang="ja-JP" altLang="en-US" dirty="0"/>
              <a:t>お絵描きロボットのしくみ</a:t>
            </a:r>
            <a:endParaRPr lang="en-US" altLang="ja-JP" dirty="0"/>
          </a:p>
          <a:p>
            <a:pPr>
              <a:lnSpc>
                <a:spcPct val="200000"/>
              </a:lnSpc>
            </a:pPr>
            <a:r>
              <a:rPr lang="ja-JP" altLang="en-US" dirty="0"/>
              <a:t>プログラミングの準備</a:t>
            </a:r>
            <a:endParaRPr lang="en-US" altLang="ja-JP" dirty="0"/>
          </a:p>
          <a:p>
            <a:r>
              <a:rPr lang="ja-JP" altLang="en-US" dirty="0"/>
              <a:t>ロボットを動かそう！</a:t>
            </a:r>
            <a:endParaRPr lang="en-US" altLang="ja-JP" dirty="0"/>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19747" y="334841"/>
            <a:ext cx="692459"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もくじ</a:t>
            </a:r>
          </a:p>
        </p:txBody>
      </p:sp>
      <p:sp>
        <p:nvSpPr>
          <p:cNvPr id="10" name="テキスト ボックス 9">
            <a:extLst>
              <a:ext uri="{FF2B5EF4-FFF2-40B4-BE49-F238E27FC236}">
                <a16:creationId xmlns:a16="http://schemas.microsoft.com/office/drawing/2014/main" id="{DE75ED4E-337E-4CF3-998B-018B53D16BB8}"/>
              </a:ext>
            </a:extLst>
          </p:cNvPr>
          <p:cNvSpPr txBox="1"/>
          <p:nvPr/>
        </p:nvSpPr>
        <p:spPr>
          <a:xfrm>
            <a:off x="524182" y="1544533"/>
            <a:ext cx="643787"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ほんじつ</a:t>
            </a:r>
          </a:p>
        </p:txBody>
      </p:sp>
      <p:sp>
        <p:nvSpPr>
          <p:cNvPr id="13" name="テキスト ボックス 12">
            <a:extLst>
              <a:ext uri="{FF2B5EF4-FFF2-40B4-BE49-F238E27FC236}">
                <a16:creationId xmlns:a16="http://schemas.microsoft.com/office/drawing/2014/main" id="{B281BC48-636C-4825-BE22-2542367F2F66}"/>
              </a:ext>
            </a:extLst>
          </p:cNvPr>
          <p:cNvSpPr txBox="1"/>
          <p:nvPr/>
        </p:nvSpPr>
        <p:spPr>
          <a:xfrm>
            <a:off x="1431665" y="2310628"/>
            <a:ext cx="402268" cy="253916"/>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く</a:t>
            </a:r>
          </a:p>
        </p:txBody>
      </p:sp>
      <p:sp>
        <p:nvSpPr>
          <p:cNvPr id="11" name="テキスト ボックス 10">
            <a:extLst>
              <a:ext uri="{FF2B5EF4-FFF2-40B4-BE49-F238E27FC236}">
                <a16:creationId xmlns:a16="http://schemas.microsoft.com/office/drawing/2014/main" id="{8A7DEC44-13E8-4CA2-99CD-A478C5EBC2EE}"/>
              </a:ext>
            </a:extLst>
          </p:cNvPr>
          <p:cNvSpPr txBox="1"/>
          <p:nvPr/>
        </p:nvSpPr>
        <p:spPr>
          <a:xfrm>
            <a:off x="1992346" y="3886855"/>
            <a:ext cx="658334" cy="253916"/>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じゅんび</a:t>
            </a:r>
          </a:p>
        </p:txBody>
      </p:sp>
      <p:sp>
        <p:nvSpPr>
          <p:cNvPr id="14" name="テキスト ボックス 13">
            <a:extLst>
              <a:ext uri="{FF2B5EF4-FFF2-40B4-BE49-F238E27FC236}">
                <a16:creationId xmlns:a16="http://schemas.microsoft.com/office/drawing/2014/main" id="{13CB03BA-F1FF-4B7F-AD4C-DAC852A9C2CE}"/>
              </a:ext>
            </a:extLst>
          </p:cNvPr>
          <p:cNvSpPr txBox="1"/>
          <p:nvPr/>
        </p:nvSpPr>
        <p:spPr>
          <a:xfrm>
            <a:off x="1919245" y="2310628"/>
            <a:ext cx="402268" cy="253916"/>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た</a:t>
            </a:r>
          </a:p>
        </p:txBody>
      </p:sp>
      <p:sp>
        <p:nvSpPr>
          <p:cNvPr id="15" name="テキスト ボックス 14">
            <a:extLst>
              <a:ext uri="{FF2B5EF4-FFF2-40B4-BE49-F238E27FC236}">
                <a16:creationId xmlns:a16="http://schemas.microsoft.com/office/drawing/2014/main" id="{95DD778B-0F43-4E3E-92BF-C5E65768A0C9}"/>
              </a:ext>
            </a:extLst>
          </p:cNvPr>
          <p:cNvSpPr txBox="1"/>
          <p:nvPr/>
        </p:nvSpPr>
        <p:spPr>
          <a:xfrm>
            <a:off x="1431665" y="4683836"/>
            <a:ext cx="402268" cy="253916"/>
          </a:xfrm>
          <a:prstGeom prst="rect">
            <a:avLst/>
          </a:prstGeom>
          <a:noFill/>
        </p:spPr>
        <p:txBody>
          <a:bodyPr wrap="square" rtlCol="0">
            <a:spAutoFit/>
          </a:bodyPr>
          <a:lstStyle/>
          <a:p>
            <a:pPr algn="ctr"/>
            <a:r>
              <a:rPr kumimoji="1" lang="ja-JP" altLang="en-US" sz="1050" dirty="0">
                <a:latin typeface="Meiryo UI" panose="020B0604030504040204" pitchFamily="50" charset="-128"/>
                <a:ea typeface="Meiryo UI" panose="020B0604030504040204" pitchFamily="50" charset="-128"/>
              </a:rPr>
              <a:t>うご</a:t>
            </a:r>
          </a:p>
        </p:txBody>
      </p:sp>
      <p:sp>
        <p:nvSpPr>
          <p:cNvPr id="12" name="テキスト ボックス 11">
            <a:extLst>
              <a:ext uri="{FF2B5EF4-FFF2-40B4-BE49-F238E27FC236}">
                <a16:creationId xmlns:a16="http://schemas.microsoft.com/office/drawing/2014/main" id="{AACF1CD4-4EB0-422C-97C9-DF512CE02777}"/>
              </a:ext>
            </a:extLst>
          </p:cNvPr>
          <p:cNvSpPr txBox="1"/>
          <p:nvPr/>
        </p:nvSpPr>
        <p:spPr>
          <a:xfrm>
            <a:off x="807468" y="3123025"/>
            <a:ext cx="524182" cy="253916"/>
          </a:xfrm>
          <a:prstGeom prst="rect">
            <a:avLst/>
          </a:prstGeom>
          <a:noFill/>
        </p:spPr>
        <p:txBody>
          <a:bodyPr wrap="square" rtlCol="0">
            <a:spAutoFit/>
          </a:bodyPr>
          <a:lstStyle/>
          <a:p>
            <a:pPr algn="dist"/>
            <a:r>
              <a:rPr kumimoji="1" lang="ja-JP" altLang="en-US" sz="1050" dirty="0">
                <a:latin typeface="Meiryo UI" panose="020B0604030504040204" pitchFamily="50" charset="-128"/>
                <a:ea typeface="Meiryo UI" panose="020B0604030504040204" pitchFamily="50" charset="-128"/>
              </a:rPr>
              <a:t>えか</a:t>
            </a: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本日のミッション！</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46801" y="1404395"/>
            <a:ext cx="896645"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ほんじつ</a:t>
            </a:r>
          </a:p>
        </p:txBody>
      </p:sp>
      <p:pic>
        <p:nvPicPr>
          <p:cNvPr id="9" name="図プレースホルダー 8">
            <a:extLst>
              <a:ext uri="{FF2B5EF4-FFF2-40B4-BE49-F238E27FC236}">
                <a16:creationId xmlns:a16="http://schemas.microsoft.com/office/drawing/2014/main" id="{92913C35-B93D-4EBC-8810-BDFA2AF96087}"/>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l="-242914" t="625" r="-31632" b="3403"/>
          <a:stretch/>
        </p:blipFill>
        <p:spPr>
          <a:xfrm>
            <a:off x="0" y="4515035"/>
            <a:ext cx="9144000" cy="2342965"/>
          </a:xfrm>
        </p:spPr>
      </p:pic>
      <p:sp>
        <p:nvSpPr>
          <p:cNvPr id="5" name="テキスト プレースホルダー 24">
            <a:extLst>
              <a:ext uri="{FF2B5EF4-FFF2-40B4-BE49-F238E27FC236}">
                <a16:creationId xmlns:a16="http://schemas.microsoft.com/office/drawing/2014/main" id="{9FC6828A-8E2C-4D6A-9A2B-2D71E76FBF43}"/>
              </a:ext>
            </a:extLst>
          </p:cNvPr>
          <p:cNvSpPr>
            <a:spLocks noGrp="1"/>
          </p:cNvSpPr>
          <p:nvPr>
            <p:ph type="body" idx="1"/>
          </p:nvPr>
        </p:nvSpPr>
        <p:spPr>
          <a:xfrm>
            <a:off x="522514" y="2464429"/>
            <a:ext cx="7249886" cy="221599"/>
          </a:xfrm>
        </p:spPr>
        <p:txBody>
          <a:bodyPr/>
          <a:lstStyle/>
          <a:p>
            <a:r>
              <a:rPr lang="ja-JP" altLang="en-US" dirty="0"/>
              <a:t>課題をクリアしよう！</a:t>
            </a:r>
          </a:p>
        </p:txBody>
      </p:sp>
      <p:sp>
        <p:nvSpPr>
          <p:cNvPr id="6" name="テキスト ボックス 5">
            <a:extLst>
              <a:ext uri="{FF2B5EF4-FFF2-40B4-BE49-F238E27FC236}">
                <a16:creationId xmlns:a16="http://schemas.microsoft.com/office/drawing/2014/main" id="{DDF440BD-30B0-4B5E-8851-5E78BAF720E6}"/>
              </a:ext>
            </a:extLst>
          </p:cNvPr>
          <p:cNvSpPr txBox="1"/>
          <p:nvPr/>
        </p:nvSpPr>
        <p:spPr>
          <a:xfrm>
            <a:off x="543439" y="2303509"/>
            <a:ext cx="551684" cy="215444"/>
          </a:xfrm>
          <a:prstGeom prst="rect">
            <a:avLst/>
          </a:prstGeom>
          <a:noFill/>
        </p:spPr>
        <p:txBody>
          <a:bodyPr wrap="square" rtlCol="0">
            <a:spAutoFit/>
          </a:bodyPr>
          <a:lstStyle/>
          <a:p>
            <a:pPr algn="dist"/>
            <a:r>
              <a:rPr kumimoji="1" lang="ja-JP" altLang="en-US" sz="800" dirty="0">
                <a:solidFill>
                  <a:srgbClr val="067F9C"/>
                </a:solidFill>
                <a:latin typeface="メイリオ" panose="020B0604030504040204" pitchFamily="50" charset="-128"/>
                <a:ea typeface="メイリオ" panose="020B0604030504040204" pitchFamily="50" charset="-128"/>
              </a:rPr>
              <a:t>かだい</a:t>
            </a:r>
          </a:p>
        </p:txBody>
      </p:sp>
    </p:spTree>
    <p:extLst>
      <p:ext uri="{BB962C8B-B14F-4D97-AF65-F5344CB8AC3E}">
        <p14:creationId xmlns:p14="http://schemas.microsoft.com/office/powerpoint/2010/main" val="3371323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ミッション：分類ロボットを作ろう</a:t>
            </a:r>
          </a:p>
        </p:txBody>
      </p:sp>
      <p:sp>
        <p:nvSpPr>
          <p:cNvPr id="16" name="テキスト ボックス 15">
            <a:extLst>
              <a:ext uri="{FF2B5EF4-FFF2-40B4-BE49-F238E27FC236}">
                <a16:creationId xmlns:a16="http://schemas.microsoft.com/office/drawing/2014/main" id="{1A580B57-18AA-45D4-9D1C-68D3CCA2DFCA}"/>
              </a:ext>
            </a:extLst>
          </p:cNvPr>
          <p:cNvSpPr txBox="1"/>
          <p:nvPr/>
        </p:nvSpPr>
        <p:spPr>
          <a:xfrm>
            <a:off x="744226" y="943517"/>
            <a:ext cx="7369965" cy="630942"/>
          </a:xfrm>
          <a:prstGeom prst="rect">
            <a:avLst/>
          </a:prstGeom>
          <a:noFill/>
        </p:spPr>
        <p:txBody>
          <a:bodyPr wrap="square" rtlCol="0">
            <a:spAutoFit/>
          </a:bodyPr>
          <a:lstStyle/>
          <a:p>
            <a:pPr>
              <a:lnSpc>
                <a:spcPct val="200000"/>
              </a:lnSpc>
            </a:pPr>
            <a:r>
              <a:rPr lang="ja-JP" altLang="en-US" sz="2000" b="1" i="0" dirty="0">
                <a:solidFill>
                  <a:srgbClr val="C00000"/>
                </a:solidFill>
                <a:effectLst/>
                <a:latin typeface="メイリオ" panose="020B0604030504040204" pitchFamily="50" charset="-128"/>
                <a:ea typeface="メイリオ" panose="020B0604030504040204" pitchFamily="50" charset="-128"/>
              </a:rPr>
              <a:t>パソコンで描いた絵と同じ絵を描くロボットを作ろう！</a:t>
            </a:r>
            <a:endParaRPr kumimoji="1" lang="ja-JP" altLang="en-US" sz="2000" b="1" dirty="0">
              <a:solidFill>
                <a:srgbClr val="C00000"/>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8CE06A63-376F-4F92-BF2F-6AD3BADDCF39}"/>
              </a:ext>
            </a:extLst>
          </p:cNvPr>
          <p:cNvSpPr txBox="1"/>
          <p:nvPr/>
        </p:nvSpPr>
        <p:spPr>
          <a:xfrm>
            <a:off x="2814221" y="1016727"/>
            <a:ext cx="349031"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え</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5" name="吹き出し: 角を丸めた四角形 44">
            <a:extLst>
              <a:ext uri="{FF2B5EF4-FFF2-40B4-BE49-F238E27FC236}">
                <a16:creationId xmlns:a16="http://schemas.microsoft.com/office/drawing/2014/main" id="{8CB520CD-A811-4555-97DC-FBAC3201A2A3}"/>
              </a:ext>
            </a:extLst>
          </p:cNvPr>
          <p:cNvSpPr/>
          <p:nvPr/>
        </p:nvSpPr>
        <p:spPr>
          <a:xfrm>
            <a:off x="2485574" y="5626088"/>
            <a:ext cx="4838503" cy="669367"/>
          </a:xfrm>
          <a:prstGeom prst="wedgeRoundRectCallout">
            <a:avLst>
              <a:gd name="adj1" fmla="val 52764"/>
              <a:gd name="adj2" fmla="val -7457"/>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46" name="図 45">
            <a:extLst>
              <a:ext uri="{FF2B5EF4-FFF2-40B4-BE49-F238E27FC236}">
                <a16:creationId xmlns:a16="http://schemas.microsoft.com/office/drawing/2014/main" id="{574DD7E3-AB89-4D1A-B7C0-3F92145C017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479528" y="5451762"/>
            <a:ext cx="898360" cy="1431632"/>
          </a:xfrm>
          <a:prstGeom prst="rect">
            <a:avLst/>
          </a:prstGeom>
        </p:spPr>
      </p:pic>
      <p:sp>
        <p:nvSpPr>
          <p:cNvPr id="48" name="テキスト ボックス 47">
            <a:extLst>
              <a:ext uri="{FF2B5EF4-FFF2-40B4-BE49-F238E27FC236}">
                <a16:creationId xmlns:a16="http://schemas.microsoft.com/office/drawing/2014/main" id="{E8A6DF56-5925-49CC-9BF5-3EA33F9ECD22}"/>
              </a:ext>
            </a:extLst>
          </p:cNvPr>
          <p:cNvSpPr txBox="1"/>
          <p:nvPr/>
        </p:nvSpPr>
        <p:spPr>
          <a:xfrm>
            <a:off x="2705172" y="5753833"/>
            <a:ext cx="4088747" cy="430887"/>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サーボモータの動きを制御して描くよ！</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C32BC91D-377B-4F51-9225-F6C520F374D0}"/>
              </a:ext>
            </a:extLst>
          </p:cNvPr>
          <p:cNvSpPr txBox="1"/>
          <p:nvPr/>
        </p:nvSpPr>
        <p:spPr>
          <a:xfrm>
            <a:off x="2070281" y="1016727"/>
            <a:ext cx="349032"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3F07D1A-53B2-4C58-A615-5840FFA98ADB}"/>
              </a:ext>
            </a:extLst>
          </p:cNvPr>
          <p:cNvSpPr txBox="1"/>
          <p:nvPr/>
        </p:nvSpPr>
        <p:spPr>
          <a:xfrm>
            <a:off x="6068595" y="1016727"/>
            <a:ext cx="46970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つく</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E700958-E418-460C-8EB9-38224A04D3B6}"/>
              </a:ext>
            </a:extLst>
          </p:cNvPr>
          <p:cNvSpPr txBox="1"/>
          <p:nvPr/>
        </p:nvSpPr>
        <p:spPr>
          <a:xfrm>
            <a:off x="4288672" y="393574"/>
            <a:ext cx="460874"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2" name="テキスト ボックス 21">
            <a:extLst>
              <a:ext uri="{FF2B5EF4-FFF2-40B4-BE49-F238E27FC236}">
                <a16:creationId xmlns:a16="http://schemas.microsoft.com/office/drawing/2014/main" id="{CB62A61E-4B0F-438F-8A9C-2A8AE292553B}"/>
              </a:ext>
            </a:extLst>
          </p:cNvPr>
          <p:cNvSpPr txBox="1"/>
          <p:nvPr/>
        </p:nvSpPr>
        <p:spPr>
          <a:xfrm>
            <a:off x="4123685" y="5714847"/>
            <a:ext cx="3974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うご</a:t>
            </a:r>
            <a:endParaRPr kumimoji="1" lang="ja-JP" altLang="en-US" sz="8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2A4E3801-DB53-44C3-92CE-43A1050FDFA9}"/>
              </a:ext>
            </a:extLst>
          </p:cNvPr>
          <p:cNvSpPr txBox="1"/>
          <p:nvPr/>
        </p:nvSpPr>
        <p:spPr>
          <a:xfrm>
            <a:off x="1930470" y="391547"/>
            <a:ext cx="76834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ぶんるい</a:t>
            </a:r>
          </a:p>
        </p:txBody>
      </p:sp>
      <p:sp>
        <p:nvSpPr>
          <p:cNvPr id="35" name="テキスト ボックス 34">
            <a:extLst>
              <a:ext uri="{FF2B5EF4-FFF2-40B4-BE49-F238E27FC236}">
                <a16:creationId xmlns:a16="http://schemas.microsoft.com/office/drawing/2014/main" id="{C0756298-F1EE-4768-BDC4-794636AA469E}"/>
              </a:ext>
            </a:extLst>
          </p:cNvPr>
          <p:cNvSpPr txBox="1"/>
          <p:nvPr/>
        </p:nvSpPr>
        <p:spPr>
          <a:xfrm>
            <a:off x="4721009" y="5714847"/>
            <a:ext cx="63580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せいぎょ</a:t>
            </a:r>
            <a:endParaRPr kumimoji="1" lang="ja-JP" altLang="en-US" sz="8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72461F36-53F7-4B65-BBCD-E765A509941D}"/>
              </a:ext>
            </a:extLst>
          </p:cNvPr>
          <p:cNvSpPr txBox="1"/>
          <p:nvPr/>
        </p:nvSpPr>
        <p:spPr>
          <a:xfrm>
            <a:off x="5510461" y="5714847"/>
            <a:ext cx="49825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a:t>
            </a:r>
            <a:endParaRPr kumimoji="1" lang="ja-JP" altLang="en-US" sz="8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613C805B-FB7E-43B0-BA10-7A88263B0DF0}"/>
              </a:ext>
            </a:extLst>
          </p:cNvPr>
          <p:cNvSpPr txBox="1"/>
          <p:nvPr/>
        </p:nvSpPr>
        <p:spPr>
          <a:xfrm>
            <a:off x="3832343" y="1016727"/>
            <a:ext cx="36484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え</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E974069B-47EC-4A16-8209-EDA422E492E5}"/>
              </a:ext>
            </a:extLst>
          </p:cNvPr>
          <p:cNvSpPr txBox="1"/>
          <p:nvPr/>
        </p:nvSpPr>
        <p:spPr>
          <a:xfrm>
            <a:off x="4358623" y="1016727"/>
            <a:ext cx="349032"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66585D20-619F-48AE-97CD-FA28B85BE604}"/>
              </a:ext>
            </a:extLst>
          </p:cNvPr>
          <p:cNvSpPr txBox="1"/>
          <p:nvPr/>
        </p:nvSpPr>
        <p:spPr>
          <a:xfrm>
            <a:off x="3273046" y="1016727"/>
            <a:ext cx="46970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おな</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24" name="図 23">
            <a:extLst>
              <a:ext uri="{FF2B5EF4-FFF2-40B4-BE49-F238E27FC236}">
                <a16:creationId xmlns:a16="http://schemas.microsoft.com/office/drawing/2014/main" id="{6C46C0EB-5723-422B-BA0F-E5D7A35C8B42}"/>
              </a:ext>
            </a:extLst>
          </p:cNvPr>
          <p:cNvPicPr>
            <a:picLocks noChangeAspect="1"/>
          </p:cNvPicPr>
          <p:nvPr/>
        </p:nvPicPr>
        <p:blipFill>
          <a:blip r:embed="rId3"/>
          <a:stretch>
            <a:fillRect/>
          </a:stretch>
        </p:blipFill>
        <p:spPr>
          <a:xfrm>
            <a:off x="527047" y="1677653"/>
            <a:ext cx="4631648" cy="3496590"/>
          </a:xfrm>
          <a:prstGeom prst="rect">
            <a:avLst/>
          </a:prstGeom>
        </p:spPr>
      </p:pic>
      <p:pic>
        <p:nvPicPr>
          <p:cNvPr id="28" name="図 27">
            <a:extLst>
              <a:ext uri="{FF2B5EF4-FFF2-40B4-BE49-F238E27FC236}">
                <a16:creationId xmlns:a16="http://schemas.microsoft.com/office/drawing/2014/main" id="{5A5B3F66-C1A4-450D-94E6-A0D0BC144686}"/>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a:ext>
            </a:extLst>
          </a:blip>
          <a:srcRect/>
          <a:stretch/>
        </p:blipFill>
        <p:spPr>
          <a:xfrm rot="5400000">
            <a:off x="5242011" y="1684012"/>
            <a:ext cx="3473364" cy="3473364"/>
          </a:xfrm>
          <a:prstGeom prst="rect">
            <a:avLst/>
          </a:prstGeom>
          <a:ln>
            <a:solidFill>
              <a:schemeClr val="bg1">
                <a:lumMod val="65000"/>
              </a:schemeClr>
            </a:solidFill>
          </a:ln>
        </p:spPr>
      </p:pic>
    </p:spTree>
    <p:extLst>
      <p:ext uri="{BB962C8B-B14F-4D97-AF65-F5344CB8AC3E}">
        <p14:creationId xmlns:p14="http://schemas.microsoft.com/office/powerpoint/2010/main" val="1725106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ロボットを組み立てよう！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2317073" y="1386805"/>
            <a:ext cx="426128"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く</a:t>
            </a:r>
          </a:p>
        </p:txBody>
      </p:sp>
      <p:pic>
        <p:nvPicPr>
          <p:cNvPr id="9" name="図プレースホルダー 8">
            <a:extLst>
              <a:ext uri="{FF2B5EF4-FFF2-40B4-BE49-F238E27FC236}">
                <a16:creationId xmlns:a16="http://schemas.microsoft.com/office/drawing/2014/main" id="{92913C35-B93D-4EBC-8810-BDFA2AF96087}"/>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l="-242914" t="625" r="-31632" b="3403"/>
          <a:stretch/>
        </p:blipFill>
        <p:spPr>
          <a:xfrm>
            <a:off x="0" y="4515035"/>
            <a:ext cx="9144000" cy="2342965"/>
          </a:xfrm>
        </p:spPr>
      </p:pic>
      <p:sp>
        <p:nvSpPr>
          <p:cNvPr id="5" name="テキスト プレースホルダー 24">
            <a:extLst>
              <a:ext uri="{FF2B5EF4-FFF2-40B4-BE49-F238E27FC236}">
                <a16:creationId xmlns:a16="http://schemas.microsoft.com/office/drawing/2014/main" id="{9FC6828A-8E2C-4D6A-9A2B-2D71E76FBF43}"/>
              </a:ext>
            </a:extLst>
          </p:cNvPr>
          <p:cNvSpPr>
            <a:spLocks noGrp="1"/>
          </p:cNvSpPr>
          <p:nvPr>
            <p:ph type="body" idx="1"/>
          </p:nvPr>
        </p:nvSpPr>
        <p:spPr>
          <a:xfrm>
            <a:off x="522514" y="2464429"/>
            <a:ext cx="7249886" cy="221599"/>
          </a:xfrm>
        </p:spPr>
        <p:txBody>
          <a:bodyPr/>
          <a:lstStyle/>
          <a:p>
            <a:r>
              <a:rPr lang="ja-JP" altLang="en-US" dirty="0"/>
              <a:t>パーツを組み合わせてロボットを作ろう！</a:t>
            </a:r>
          </a:p>
        </p:txBody>
      </p:sp>
      <p:sp>
        <p:nvSpPr>
          <p:cNvPr id="6" name="テキスト ボックス 5">
            <a:extLst>
              <a:ext uri="{FF2B5EF4-FFF2-40B4-BE49-F238E27FC236}">
                <a16:creationId xmlns:a16="http://schemas.microsoft.com/office/drawing/2014/main" id="{DDF440BD-30B0-4B5E-8851-5E78BAF720E6}"/>
              </a:ext>
            </a:extLst>
          </p:cNvPr>
          <p:cNvSpPr txBox="1"/>
          <p:nvPr/>
        </p:nvSpPr>
        <p:spPr>
          <a:xfrm>
            <a:off x="1175657" y="2303607"/>
            <a:ext cx="391886" cy="215444"/>
          </a:xfrm>
          <a:prstGeom prst="rect">
            <a:avLst/>
          </a:prstGeom>
          <a:noFill/>
        </p:spPr>
        <p:txBody>
          <a:bodyPr wrap="square" rtlCol="0">
            <a:spAutoFit/>
          </a:bodyPr>
          <a:lstStyle/>
          <a:p>
            <a:pPr algn="ctr"/>
            <a:r>
              <a:rPr kumimoji="1" lang="ja-JP" altLang="en-US" sz="800" dirty="0">
                <a:solidFill>
                  <a:srgbClr val="067F9C"/>
                </a:solidFill>
                <a:latin typeface="メイリオ" panose="020B0604030504040204" pitchFamily="50" charset="-128"/>
                <a:ea typeface="メイリオ" panose="020B0604030504040204" pitchFamily="50" charset="-128"/>
              </a:rPr>
              <a:t>く</a:t>
            </a:r>
          </a:p>
        </p:txBody>
      </p:sp>
      <p:sp>
        <p:nvSpPr>
          <p:cNvPr id="8" name="テキスト ボックス 7">
            <a:extLst>
              <a:ext uri="{FF2B5EF4-FFF2-40B4-BE49-F238E27FC236}">
                <a16:creationId xmlns:a16="http://schemas.microsoft.com/office/drawing/2014/main" id="{4274E383-8113-4A58-A6FA-8453951B58DB}"/>
              </a:ext>
            </a:extLst>
          </p:cNvPr>
          <p:cNvSpPr txBox="1"/>
          <p:nvPr/>
        </p:nvSpPr>
        <p:spPr>
          <a:xfrm>
            <a:off x="2913356" y="2303607"/>
            <a:ext cx="522303" cy="215444"/>
          </a:xfrm>
          <a:prstGeom prst="rect">
            <a:avLst/>
          </a:prstGeom>
          <a:noFill/>
        </p:spPr>
        <p:txBody>
          <a:bodyPr wrap="square" rtlCol="0">
            <a:spAutoFit/>
          </a:bodyPr>
          <a:lstStyle/>
          <a:p>
            <a:pPr algn="ctr"/>
            <a:r>
              <a:rPr kumimoji="1" lang="ja-JP" altLang="en-US" sz="800" dirty="0">
                <a:solidFill>
                  <a:srgbClr val="067F9C"/>
                </a:solidFill>
                <a:latin typeface="メイリオ" panose="020B0604030504040204" pitchFamily="50" charset="-128"/>
                <a:ea typeface="メイリオ" panose="020B0604030504040204" pitchFamily="50" charset="-128"/>
              </a:rPr>
              <a:t>つく</a:t>
            </a:r>
          </a:p>
        </p:txBody>
      </p:sp>
      <p:sp>
        <p:nvSpPr>
          <p:cNvPr id="10" name="テキスト ボックス 9">
            <a:extLst>
              <a:ext uri="{FF2B5EF4-FFF2-40B4-BE49-F238E27FC236}">
                <a16:creationId xmlns:a16="http://schemas.microsoft.com/office/drawing/2014/main" id="{26596E63-9BD8-470C-A2AB-976B8A57848C}"/>
              </a:ext>
            </a:extLst>
          </p:cNvPr>
          <p:cNvSpPr txBox="1"/>
          <p:nvPr/>
        </p:nvSpPr>
        <p:spPr>
          <a:xfrm>
            <a:off x="3135298" y="1386804"/>
            <a:ext cx="426128"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た</a:t>
            </a:r>
          </a:p>
        </p:txBody>
      </p:sp>
      <p:sp>
        <p:nvSpPr>
          <p:cNvPr id="11" name="テキスト ボックス 10">
            <a:extLst>
              <a:ext uri="{FF2B5EF4-FFF2-40B4-BE49-F238E27FC236}">
                <a16:creationId xmlns:a16="http://schemas.microsoft.com/office/drawing/2014/main" id="{807FC48C-917B-40F8-90BE-B0AABB242814}"/>
              </a:ext>
            </a:extLst>
          </p:cNvPr>
          <p:cNvSpPr txBox="1"/>
          <p:nvPr/>
        </p:nvSpPr>
        <p:spPr>
          <a:xfrm>
            <a:off x="1567543" y="2303607"/>
            <a:ext cx="314523" cy="215444"/>
          </a:xfrm>
          <a:prstGeom prst="rect">
            <a:avLst/>
          </a:prstGeom>
          <a:noFill/>
        </p:spPr>
        <p:txBody>
          <a:bodyPr wrap="square" rtlCol="0">
            <a:spAutoFit/>
          </a:bodyPr>
          <a:lstStyle/>
          <a:p>
            <a:pPr algn="ctr"/>
            <a:r>
              <a:rPr kumimoji="1" lang="ja-JP" altLang="en-US" sz="800" dirty="0">
                <a:solidFill>
                  <a:srgbClr val="067F9C"/>
                </a:solidFill>
                <a:latin typeface="メイリオ" panose="020B0604030504040204" pitchFamily="50" charset="-128"/>
                <a:ea typeface="メイリオ" panose="020B0604030504040204" pitchFamily="50" charset="-128"/>
              </a:rPr>
              <a:t>あ</a:t>
            </a:r>
          </a:p>
        </p:txBody>
      </p:sp>
    </p:spTree>
    <p:extLst>
      <p:ext uri="{BB962C8B-B14F-4D97-AF65-F5344CB8AC3E}">
        <p14:creationId xmlns:p14="http://schemas.microsoft.com/office/powerpoint/2010/main" val="1419908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5A167D8-A10A-4DF8-82D8-FC5CC6E75B6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5400000">
            <a:off x="1606627" y="5098860"/>
            <a:ext cx="1442740" cy="1442740"/>
          </a:xfrm>
          <a:prstGeom prst="rect">
            <a:avLst/>
          </a:prstGeom>
        </p:spPr>
      </p:pic>
      <p:sp>
        <p:nvSpPr>
          <p:cNvPr id="20" name="テキスト ボックス 19">
            <a:extLst>
              <a:ext uri="{FF2B5EF4-FFF2-40B4-BE49-F238E27FC236}">
                <a16:creationId xmlns:a16="http://schemas.microsoft.com/office/drawing/2014/main" id="{676932C2-15E2-4248-A820-0403E445F332}"/>
              </a:ext>
            </a:extLst>
          </p:cNvPr>
          <p:cNvSpPr txBox="1"/>
          <p:nvPr/>
        </p:nvSpPr>
        <p:spPr>
          <a:xfrm>
            <a:off x="3586762" y="5976837"/>
            <a:ext cx="2600973" cy="469359"/>
          </a:xfrm>
          <a:prstGeom prst="rect">
            <a:avLst/>
          </a:prstGeom>
          <a:noFill/>
        </p:spPr>
        <p:txBody>
          <a:bodyPr wrap="square" rtlCol="0">
            <a:spAutoFit/>
          </a:bodyPr>
          <a:lstStyle/>
          <a:p>
            <a:pPr>
              <a:lnSpc>
                <a:spcPct val="200000"/>
              </a:lnSpc>
            </a:pPr>
            <a:r>
              <a:rPr kumimoji="1" lang="en-US" altLang="ja-JP"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電池を入れてください。</a:t>
            </a:r>
            <a:endParaRPr kumimoji="1" lang="ja-JP" altLang="en-US" sz="14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ADC472E3-15FF-4C80-96BB-D2AE427BA7F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1605139" y="3542560"/>
            <a:ext cx="1442740" cy="144274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準備するパーツ</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1" y="398093"/>
            <a:ext cx="76326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47" name="テキスト ボックス 46">
            <a:extLst>
              <a:ext uri="{FF2B5EF4-FFF2-40B4-BE49-F238E27FC236}">
                <a16:creationId xmlns:a16="http://schemas.microsoft.com/office/drawing/2014/main" id="{11128F3D-B7A9-4E7A-826B-8BF59280C2F6}"/>
              </a:ext>
            </a:extLst>
          </p:cNvPr>
          <p:cNvSpPr txBox="1"/>
          <p:nvPr/>
        </p:nvSpPr>
        <p:spPr>
          <a:xfrm>
            <a:off x="3406835" y="5514864"/>
            <a:ext cx="1557262"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電池ボックス</a:t>
            </a:r>
            <a:endParaRPr kumimoji="1" lang="ja-JP" altLang="en-US" b="1"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DE2F7F19-5BCD-4233-B1BB-CD193B0A332A}"/>
              </a:ext>
            </a:extLst>
          </p:cNvPr>
          <p:cNvSpPr txBox="1"/>
          <p:nvPr/>
        </p:nvSpPr>
        <p:spPr>
          <a:xfrm>
            <a:off x="1316547" y="1193278"/>
            <a:ext cx="4187608"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パーツの名前</a:t>
            </a:r>
            <a:endParaRPr kumimoji="1" lang="ja-JP" altLang="en-US" b="1"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DE3205E-6B11-455B-B6FC-0BB617E35FEF}"/>
              </a:ext>
            </a:extLst>
          </p:cNvPr>
          <p:cNvSpPr txBox="1"/>
          <p:nvPr/>
        </p:nvSpPr>
        <p:spPr>
          <a:xfrm>
            <a:off x="5637320" y="1193278"/>
            <a:ext cx="2074724"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必要な数</a:t>
            </a:r>
            <a:endParaRPr kumimoji="1" lang="ja-JP" altLang="en-US" b="1"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EBE733A2-A15E-4376-B0A0-E67705EBAFAA}"/>
              </a:ext>
            </a:extLst>
          </p:cNvPr>
          <p:cNvSpPr txBox="1"/>
          <p:nvPr/>
        </p:nvSpPr>
        <p:spPr>
          <a:xfrm>
            <a:off x="3406835" y="2424698"/>
            <a:ext cx="2106198"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メインユニット</a:t>
            </a:r>
            <a:endParaRPr kumimoji="1" lang="ja-JP" altLang="en-US" b="1"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595957A7-2F38-4299-9D92-F7A5A099C846}"/>
              </a:ext>
            </a:extLst>
          </p:cNvPr>
          <p:cNvSpPr txBox="1"/>
          <p:nvPr/>
        </p:nvSpPr>
        <p:spPr>
          <a:xfrm>
            <a:off x="3406835" y="3969781"/>
            <a:ext cx="1847515"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拡張ユニット</a:t>
            </a:r>
            <a:endParaRPr kumimoji="1" lang="ja-JP" altLang="en-US" b="1"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3A0F11B3-B637-4CFA-8825-B65509786958}"/>
              </a:ext>
            </a:extLst>
          </p:cNvPr>
          <p:cNvSpPr txBox="1"/>
          <p:nvPr/>
        </p:nvSpPr>
        <p:spPr>
          <a:xfrm>
            <a:off x="6320190" y="2424698"/>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1</a:t>
            </a:r>
            <a:endParaRPr kumimoji="1" lang="ja-JP" altLang="en-US" b="1"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11104B60-7B2E-42CF-9897-E1B88C21E75B}"/>
              </a:ext>
            </a:extLst>
          </p:cNvPr>
          <p:cNvSpPr txBox="1"/>
          <p:nvPr/>
        </p:nvSpPr>
        <p:spPr>
          <a:xfrm>
            <a:off x="6320190" y="3969781"/>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1</a:t>
            </a:r>
            <a:endParaRPr kumimoji="1" lang="ja-JP" altLang="en-US" b="1"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1A79ED9F-F72C-441A-9E82-10F93538E283}"/>
              </a:ext>
            </a:extLst>
          </p:cNvPr>
          <p:cNvSpPr txBox="1"/>
          <p:nvPr/>
        </p:nvSpPr>
        <p:spPr>
          <a:xfrm>
            <a:off x="6320189" y="5514864"/>
            <a:ext cx="551127" cy="577081"/>
          </a:xfrm>
          <a:prstGeom prst="rect">
            <a:avLst/>
          </a:prstGeom>
          <a:noFill/>
        </p:spPr>
        <p:txBody>
          <a:bodyPr wrap="square" rtlCol="0">
            <a:spAutoFit/>
          </a:bodyPr>
          <a:lstStyle/>
          <a:p>
            <a:pPr algn="ctr">
              <a:lnSpc>
                <a:spcPct val="200000"/>
              </a:lnSpc>
            </a:pPr>
            <a:r>
              <a:rPr kumimoji="1" lang="en-US" altLang="ja-JP" b="1" dirty="0">
                <a:solidFill>
                  <a:srgbClr val="575E75"/>
                </a:solidFill>
                <a:latin typeface="メイリオ" panose="020B0604030504040204" pitchFamily="50" charset="-128"/>
                <a:ea typeface="メイリオ" panose="020B0604030504040204" pitchFamily="50" charset="-128"/>
              </a:rPr>
              <a:t>1</a:t>
            </a:r>
            <a:endParaRPr kumimoji="1" lang="ja-JP" altLang="en-US" b="1" dirty="0">
              <a:solidFill>
                <a:srgbClr val="575E75"/>
              </a:solidFill>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6BEF4CBA-14EF-41F8-92E1-50EB3A95956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1616355" y="1997476"/>
            <a:ext cx="1431524" cy="1431524"/>
          </a:xfrm>
          <a:prstGeom prst="rect">
            <a:avLst/>
          </a:prstGeom>
        </p:spPr>
      </p:pic>
      <p:sp>
        <p:nvSpPr>
          <p:cNvPr id="61" name="テキスト ボックス 60">
            <a:extLst>
              <a:ext uri="{FF2B5EF4-FFF2-40B4-BE49-F238E27FC236}">
                <a16:creationId xmlns:a16="http://schemas.microsoft.com/office/drawing/2014/main" id="{69356341-BD00-4F27-91D5-487EF377D85F}"/>
              </a:ext>
            </a:extLst>
          </p:cNvPr>
          <p:cNvSpPr txBox="1"/>
          <p:nvPr/>
        </p:nvSpPr>
        <p:spPr>
          <a:xfrm>
            <a:off x="3372282" y="4012100"/>
            <a:ext cx="8278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かくちょう</a:t>
            </a:r>
            <a:endParaRPr kumimoji="1" lang="ja-JP" altLang="en-US" sz="1000"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0F31C4AA-682D-4F84-9373-BDF4C5F506E7}"/>
              </a:ext>
            </a:extLst>
          </p:cNvPr>
          <p:cNvSpPr txBox="1"/>
          <p:nvPr/>
        </p:nvSpPr>
        <p:spPr>
          <a:xfrm>
            <a:off x="3579116" y="1266605"/>
            <a:ext cx="5797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63D8060C-3902-4FE2-907A-9C9E02A80BCB}"/>
              </a:ext>
            </a:extLst>
          </p:cNvPr>
          <p:cNvSpPr txBox="1"/>
          <p:nvPr/>
        </p:nvSpPr>
        <p:spPr>
          <a:xfrm>
            <a:off x="6096030" y="1278032"/>
            <a:ext cx="7397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endParaRPr kumimoji="1" lang="ja-JP" altLang="en-US" sz="10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D928FA76-8E31-4376-9DEA-818979A07BB8}"/>
              </a:ext>
            </a:extLst>
          </p:cNvPr>
          <p:cNvSpPr txBox="1"/>
          <p:nvPr/>
        </p:nvSpPr>
        <p:spPr>
          <a:xfrm>
            <a:off x="6765326" y="1278032"/>
            <a:ext cx="5085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19F09FD7-4F6D-4AAA-82F0-5682C55DD163}"/>
              </a:ext>
            </a:extLst>
          </p:cNvPr>
          <p:cNvSpPr txBox="1"/>
          <p:nvPr/>
        </p:nvSpPr>
        <p:spPr>
          <a:xfrm>
            <a:off x="3763815" y="6014547"/>
            <a:ext cx="532978" cy="222535"/>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でんち</a:t>
            </a:r>
            <a:endParaRPr kumimoji="1" lang="ja-JP" altLang="en-US" sz="8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C53D37F3-A43B-4052-BD49-1CCA5EC6054B}"/>
              </a:ext>
            </a:extLst>
          </p:cNvPr>
          <p:cNvSpPr txBox="1"/>
          <p:nvPr/>
        </p:nvSpPr>
        <p:spPr>
          <a:xfrm>
            <a:off x="3433948" y="5591395"/>
            <a:ext cx="579716" cy="249182"/>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でんち</a:t>
            </a:r>
            <a:endParaRPr kumimoji="1" lang="ja-JP" altLang="en-US" sz="10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3427388F-9F6F-488E-8E33-32C0F811E803}"/>
              </a:ext>
            </a:extLst>
          </p:cNvPr>
          <p:cNvSpPr txBox="1"/>
          <p:nvPr/>
        </p:nvSpPr>
        <p:spPr>
          <a:xfrm>
            <a:off x="4275998" y="6005670"/>
            <a:ext cx="395695" cy="21365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54716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344992F-C09C-43D2-B6E9-A49122A5C15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1616351" y="5084883"/>
            <a:ext cx="1431526" cy="1431526"/>
          </a:xfrm>
          <a:prstGeom prst="rect">
            <a:avLst/>
          </a:prstGeom>
        </p:spPr>
      </p:pic>
      <p:pic>
        <p:nvPicPr>
          <p:cNvPr id="22" name="図 21">
            <a:extLst>
              <a:ext uri="{FF2B5EF4-FFF2-40B4-BE49-F238E27FC236}">
                <a16:creationId xmlns:a16="http://schemas.microsoft.com/office/drawing/2014/main" id="{5D063440-97E3-4A26-9437-46F3ED67379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1624997" y="3533915"/>
            <a:ext cx="1431525" cy="1431525"/>
          </a:xfrm>
          <a:prstGeom prst="rect">
            <a:avLst/>
          </a:prstGeom>
        </p:spPr>
      </p:pic>
      <p:sp>
        <p:nvSpPr>
          <p:cNvPr id="28" name="テキスト ボックス 27">
            <a:extLst>
              <a:ext uri="{FF2B5EF4-FFF2-40B4-BE49-F238E27FC236}">
                <a16:creationId xmlns:a16="http://schemas.microsoft.com/office/drawing/2014/main" id="{FC8385F1-8655-4ECE-9691-A601302FCC81}"/>
              </a:ext>
            </a:extLst>
          </p:cNvPr>
          <p:cNvSpPr txBox="1"/>
          <p:nvPr/>
        </p:nvSpPr>
        <p:spPr>
          <a:xfrm>
            <a:off x="3406835" y="3566527"/>
            <a:ext cx="2097320" cy="1073371"/>
          </a:xfrm>
          <a:prstGeom prst="rect">
            <a:avLst/>
          </a:prstGeom>
          <a:noFill/>
        </p:spPr>
        <p:txBody>
          <a:bodyPr wrap="square" rtlCol="0">
            <a:spAutoFit/>
          </a:bodyPr>
          <a:lstStyle/>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ブロック</a:t>
            </a:r>
            <a:endParaRPr kumimoji="1" lang="en-US" altLang="ja-JP" sz="1700"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　基本四角：青</a:t>
            </a:r>
            <a:endParaRPr kumimoji="1" lang="ja-JP" altLang="en-US" sz="1700" b="1"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DB3103E9-7BE0-4B18-90D5-08C73773F4D1}"/>
              </a:ext>
            </a:extLst>
          </p:cNvPr>
          <p:cNvSpPr txBox="1"/>
          <p:nvPr/>
        </p:nvSpPr>
        <p:spPr>
          <a:xfrm>
            <a:off x="6320190" y="3818995"/>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3</a:t>
            </a:r>
            <a:endParaRPr kumimoji="1" lang="ja-JP" altLang="en-US" b="1"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4B5D4BB4-7D45-4DA1-9C45-5CF109ECFE3C}"/>
              </a:ext>
            </a:extLst>
          </p:cNvPr>
          <p:cNvSpPr txBox="1"/>
          <p:nvPr/>
        </p:nvSpPr>
        <p:spPr>
          <a:xfrm>
            <a:off x="3653219" y="4154852"/>
            <a:ext cx="969855"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きほんしかく</a:t>
            </a:r>
            <a:endParaRPr kumimoji="1" lang="ja-JP" altLang="en-US" sz="9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CE1F356-5AEA-4F5E-AE1E-F56F0A703E44}"/>
              </a:ext>
            </a:extLst>
          </p:cNvPr>
          <p:cNvSpPr txBox="1"/>
          <p:nvPr/>
        </p:nvSpPr>
        <p:spPr>
          <a:xfrm>
            <a:off x="4659487" y="4146084"/>
            <a:ext cx="48936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あお</a:t>
            </a:r>
            <a:endParaRPr kumimoji="1" lang="ja-JP" altLang="en-US" sz="900" dirty="0">
              <a:latin typeface="メイリオ" panose="020B0604030504040204" pitchFamily="50" charset="-128"/>
              <a:ea typeface="メイリオ" panose="020B0604030504040204" pitchFamily="50" charset="-128"/>
            </a:endParaRPr>
          </a:p>
        </p:txBody>
      </p:sp>
      <p:pic>
        <p:nvPicPr>
          <p:cNvPr id="24" name="図 23">
            <a:extLst>
              <a:ext uri="{FF2B5EF4-FFF2-40B4-BE49-F238E27FC236}">
                <a16:creationId xmlns:a16="http://schemas.microsoft.com/office/drawing/2014/main" id="{D2ABB6F7-F082-4EC0-B77F-1FBC1A9E345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1616356" y="1997476"/>
            <a:ext cx="1431524" cy="1431524"/>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準備するパーツ</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1" y="398093"/>
            <a:ext cx="76326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49" name="テキスト ボックス 48">
            <a:extLst>
              <a:ext uri="{FF2B5EF4-FFF2-40B4-BE49-F238E27FC236}">
                <a16:creationId xmlns:a16="http://schemas.microsoft.com/office/drawing/2014/main" id="{DE2F7F19-5BCD-4233-B1BB-CD193B0A332A}"/>
              </a:ext>
            </a:extLst>
          </p:cNvPr>
          <p:cNvSpPr txBox="1"/>
          <p:nvPr/>
        </p:nvSpPr>
        <p:spPr>
          <a:xfrm>
            <a:off x="1316547" y="1193278"/>
            <a:ext cx="4187608"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パーツの名前</a:t>
            </a:r>
            <a:endParaRPr kumimoji="1" lang="ja-JP" altLang="en-US" b="1"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DE3205E-6B11-455B-B6FC-0BB617E35FEF}"/>
              </a:ext>
            </a:extLst>
          </p:cNvPr>
          <p:cNvSpPr txBox="1"/>
          <p:nvPr/>
        </p:nvSpPr>
        <p:spPr>
          <a:xfrm>
            <a:off x="5637320" y="1193278"/>
            <a:ext cx="2074724"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必要な数</a:t>
            </a:r>
            <a:endParaRPr kumimoji="1" lang="ja-JP" altLang="en-US" b="1"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0F31C4AA-682D-4F84-9373-BDF4C5F506E7}"/>
              </a:ext>
            </a:extLst>
          </p:cNvPr>
          <p:cNvSpPr txBox="1"/>
          <p:nvPr/>
        </p:nvSpPr>
        <p:spPr>
          <a:xfrm>
            <a:off x="3579116" y="1266605"/>
            <a:ext cx="5797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63D8060C-3902-4FE2-907A-9C9E02A80BCB}"/>
              </a:ext>
            </a:extLst>
          </p:cNvPr>
          <p:cNvSpPr txBox="1"/>
          <p:nvPr/>
        </p:nvSpPr>
        <p:spPr>
          <a:xfrm>
            <a:off x="6096030" y="1278032"/>
            <a:ext cx="7397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endParaRPr kumimoji="1" lang="ja-JP" altLang="en-US" sz="10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D928FA76-8E31-4376-9DEA-818979A07BB8}"/>
              </a:ext>
            </a:extLst>
          </p:cNvPr>
          <p:cNvSpPr txBox="1"/>
          <p:nvPr/>
        </p:nvSpPr>
        <p:spPr>
          <a:xfrm>
            <a:off x="6765326" y="1278032"/>
            <a:ext cx="5085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060ED2FA-5F6E-43DB-8958-EF2BE9E63EDE}"/>
              </a:ext>
            </a:extLst>
          </p:cNvPr>
          <p:cNvSpPr txBox="1"/>
          <p:nvPr/>
        </p:nvSpPr>
        <p:spPr>
          <a:xfrm>
            <a:off x="3406836" y="2424698"/>
            <a:ext cx="1557262"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ステー</a:t>
            </a:r>
            <a:endParaRPr kumimoji="1" lang="ja-JP" altLang="en-US" b="1"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C181BB56-08F4-40F7-9454-759F2C3E92F9}"/>
              </a:ext>
            </a:extLst>
          </p:cNvPr>
          <p:cNvSpPr txBox="1"/>
          <p:nvPr/>
        </p:nvSpPr>
        <p:spPr>
          <a:xfrm>
            <a:off x="6320189" y="2424697"/>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10</a:t>
            </a:r>
            <a:endParaRPr kumimoji="1" lang="ja-JP" altLang="en-US" b="1"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B63AC173-5AF3-4BA4-99E2-C8A2C513724C}"/>
              </a:ext>
            </a:extLst>
          </p:cNvPr>
          <p:cNvSpPr txBox="1"/>
          <p:nvPr/>
        </p:nvSpPr>
        <p:spPr>
          <a:xfrm>
            <a:off x="3406835" y="5120254"/>
            <a:ext cx="2097320" cy="1073371"/>
          </a:xfrm>
          <a:prstGeom prst="rect">
            <a:avLst/>
          </a:prstGeom>
          <a:noFill/>
        </p:spPr>
        <p:txBody>
          <a:bodyPr wrap="square" rtlCol="0">
            <a:spAutoFit/>
          </a:bodyPr>
          <a:lstStyle/>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ブロック</a:t>
            </a:r>
            <a:endParaRPr kumimoji="1" lang="en-US" altLang="ja-JP" sz="1700"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　ハーフ</a:t>
            </a:r>
            <a:r>
              <a:rPr kumimoji="1" lang="en-US" altLang="ja-JP" sz="1700" b="1" dirty="0">
                <a:solidFill>
                  <a:srgbClr val="575E75"/>
                </a:solidFill>
                <a:latin typeface="メイリオ" panose="020B0604030504040204" pitchFamily="50" charset="-128"/>
                <a:ea typeface="メイリオ" panose="020B0604030504040204" pitchFamily="50" charset="-128"/>
              </a:rPr>
              <a:t>A</a:t>
            </a:r>
            <a:r>
              <a:rPr kumimoji="1" lang="ja-JP" altLang="en-US" sz="1700" b="1" dirty="0">
                <a:solidFill>
                  <a:srgbClr val="575E75"/>
                </a:solidFill>
                <a:latin typeface="メイリオ" panose="020B0604030504040204" pitchFamily="50" charset="-128"/>
                <a:ea typeface="メイリオ" panose="020B0604030504040204" pitchFamily="50" charset="-128"/>
              </a:rPr>
              <a:t>：赤</a:t>
            </a:r>
            <a:endParaRPr kumimoji="1" lang="ja-JP" altLang="en-US" sz="1700" b="1"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5388C2EE-8A20-40C0-9FDF-4CEFB29A67F0}"/>
              </a:ext>
            </a:extLst>
          </p:cNvPr>
          <p:cNvSpPr txBox="1"/>
          <p:nvPr/>
        </p:nvSpPr>
        <p:spPr>
          <a:xfrm>
            <a:off x="6320190" y="5372722"/>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3</a:t>
            </a:r>
            <a:endParaRPr kumimoji="1" lang="ja-JP" altLang="en-US" b="1"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173D929-80EF-4E5C-B56A-EC43F1E0AE69}"/>
              </a:ext>
            </a:extLst>
          </p:cNvPr>
          <p:cNvSpPr txBox="1"/>
          <p:nvPr/>
        </p:nvSpPr>
        <p:spPr>
          <a:xfrm>
            <a:off x="4605318" y="5697016"/>
            <a:ext cx="48936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あか</a:t>
            </a:r>
            <a:endParaRPr kumimoji="1"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95200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4026DF22-6FE1-431A-8842-B081B2FF3AA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1632875" y="1998022"/>
            <a:ext cx="1423644" cy="1423644"/>
          </a:xfrm>
          <a:prstGeom prst="rect">
            <a:avLst/>
          </a:prstGeom>
        </p:spPr>
      </p:pic>
      <p:pic>
        <p:nvPicPr>
          <p:cNvPr id="9" name="図 8">
            <a:extLst>
              <a:ext uri="{FF2B5EF4-FFF2-40B4-BE49-F238E27FC236}">
                <a16:creationId xmlns:a16="http://schemas.microsoft.com/office/drawing/2014/main" id="{C6DA5F1D-6504-4055-A691-D7F4C85795F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1632876" y="5054047"/>
            <a:ext cx="1431525" cy="1431525"/>
          </a:xfrm>
          <a:prstGeom prst="rect">
            <a:avLst/>
          </a:prstGeom>
        </p:spPr>
      </p:pic>
      <p:pic>
        <p:nvPicPr>
          <p:cNvPr id="3" name="図 2">
            <a:extLst>
              <a:ext uri="{FF2B5EF4-FFF2-40B4-BE49-F238E27FC236}">
                <a16:creationId xmlns:a16="http://schemas.microsoft.com/office/drawing/2014/main" id="{E8B88723-46B2-4DCD-A2CA-CCAF19F1543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5400000">
            <a:off x="1624994" y="3533914"/>
            <a:ext cx="1431525" cy="1431525"/>
          </a:xfrm>
          <a:prstGeom prst="rect">
            <a:avLst/>
          </a:prstGeom>
        </p:spPr>
      </p:pic>
      <p:sp>
        <p:nvSpPr>
          <p:cNvPr id="26" name="テキスト ボックス 25">
            <a:extLst>
              <a:ext uri="{FF2B5EF4-FFF2-40B4-BE49-F238E27FC236}">
                <a16:creationId xmlns:a16="http://schemas.microsoft.com/office/drawing/2014/main" id="{C34BAEF0-4F18-431A-A2C1-8C3B0F3CFE05}"/>
              </a:ext>
            </a:extLst>
          </p:cNvPr>
          <p:cNvSpPr txBox="1"/>
          <p:nvPr/>
        </p:nvSpPr>
        <p:spPr>
          <a:xfrm>
            <a:off x="3406834" y="2046393"/>
            <a:ext cx="2384365" cy="1073371"/>
          </a:xfrm>
          <a:prstGeom prst="rect">
            <a:avLst/>
          </a:prstGeom>
          <a:noFill/>
        </p:spPr>
        <p:txBody>
          <a:bodyPr wrap="square" rtlCol="0">
            <a:spAutoFit/>
          </a:bodyPr>
          <a:lstStyle/>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ブロック</a:t>
            </a:r>
            <a:endParaRPr kumimoji="1" lang="en-US" altLang="ja-JP" sz="1700"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　ハーフ</a:t>
            </a:r>
            <a:r>
              <a:rPr kumimoji="1" lang="en-US" altLang="ja-JP" sz="1700" b="1" dirty="0">
                <a:solidFill>
                  <a:srgbClr val="575E75"/>
                </a:solidFill>
                <a:latin typeface="メイリオ" panose="020B0604030504040204" pitchFamily="50" charset="-128"/>
                <a:ea typeface="メイリオ" panose="020B0604030504040204" pitchFamily="50" charset="-128"/>
              </a:rPr>
              <a:t>A</a:t>
            </a:r>
            <a:r>
              <a:rPr kumimoji="1" lang="ja-JP" altLang="en-US" sz="1700" b="1" dirty="0">
                <a:solidFill>
                  <a:srgbClr val="575E75"/>
                </a:solidFill>
                <a:latin typeface="メイリオ" panose="020B0604030504040204" pitchFamily="50" charset="-128"/>
                <a:ea typeface="メイリオ" panose="020B0604030504040204" pitchFamily="50" charset="-128"/>
              </a:rPr>
              <a:t>：白</a:t>
            </a:r>
            <a:endParaRPr kumimoji="1" lang="ja-JP" altLang="en-US" sz="1700" b="1"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BA44245C-BB21-43A1-B02C-677F122D5474}"/>
              </a:ext>
            </a:extLst>
          </p:cNvPr>
          <p:cNvSpPr txBox="1"/>
          <p:nvPr/>
        </p:nvSpPr>
        <p:spPr>
          <a:xfrm>
            <a:off x="6320190" y="2298861"/>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1</a:t>
            </a:r>
            <a:endParaRPr kumimoji="1" lang="ja-JP" altLang="en-US" b="1"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DD749798-F80C-4E8E-9B2C-C7FBDF674415}"/>
              </a:ext>
            </a:extLst>
          </p:cNvPr>
          <p:cNvSpPr txBox="1"/>
          <p:nvPr/>
        </p:nvSpPr>
        <p:spPr>
          <a:xfrm>
            <a:off x="4610059" y="2625950"/>
            <a:ext cx="48936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しろ</a:t>
            </a:r>
            <a:endParaRPr kumimoji="1" lang="ja-JP" altLang="en-US" sz="9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FC8385F1-8655-4ECE-9691-A601302FCC81}"/>
              </a:ext>
            </a:extLst>
          </p:cNvPr>
          <p:cNvSpPr txBox="1"/>
          <p:nvPr/>
        </p:nvSpPr>
        <p:spPr>
          <a:xfrm>
            <a:off x="3406835" y="3566527"/>
            <a:ext cx="2097320" cy="1073371"/>
          </a:xfrm>
          <a:prstGeom prst="rect">
            <a:avLst/>
          </a:prstGeom>
          <a:noFill/>
        </p:spPr>
        <p:txBody>
          <a:bodyPr wrap="square" rtlCol="0">
            <a:spAutoFit/>
          </a:bodyPr>
          <a:lstStyle/>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ブロック</a:t>
            </a:r>
            <a:endParaRPr kumimoji="1" lang="en-US" altLang="ja-JP" sz="1700"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　ハーフ</a:t>
            </a:r>
            <a:r>
              <a:rPr kumimoji="1" lang="en-US" altLang="ja-JP" sz="1700" b="1" dirty="0">
                <a:solidFill>
                  <a:srgbClr val="575E75"/>
                </a:solidFill>
                <a:latin typeface="メイリオ" panose="020B0604030504040204" pitchFamily="50" charset="-128"/>
                <a:ea typeface="メイリオ" panose="020B0604030504040204" pitchFamily="50" charset="-128"/>
              </a:rPr>
              <a:t>B</a:t>
            </a:r>
            <a:r>
              <a:rPr kumimoji="1" lang="ja-JP" altLang="en-US" sz="1700" b="1" dirty="0">
                <a:solidFill>
                  <a:srgbClr val="575E75"/>
                </a:solidFill>
                <a:latin typeface="メイリオ" panose="020B0604030504040204" pitchFamily="50" charset="-128"/>
                <a:ea typeface="メイリオ" panose="020B0604030504040204" pitchFamily="50" charset="-128"/>
              </a:rPr>
              <a:t>：緑</a:t>
            </a:r>
            <a:endParaRPr kumimoji="1" lang="ja-JP" altLang="en-US" sz="1700" b="1"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DB3103E9-7BE0-4B18-90D5-08C73773F4D1}"/>
              </a:ext>
            </a:extLst>
          </p:cNvPr>
          <p:cNvSpPr txBox="1"/>
          <p:nvPr/>
        </p:nvSpPr>
        <p:spPr>
          <a:xfrm>
            <a:off x="6320190" y="3818995"/>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7</a:t>
            </a:r>
            <a:endParaRPr kumimoji="1" lang="ja-JP" altLang="en-US" b="1"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CE1F356-5AEA-4F5E-AE1E-F56F0A703E44}"/>
              </a:ext>
            </a:extLst>
          </p:cNvPr>
          <p:cNvSpPr txBox="1"/>
          <p:nvPr/>
        </p:nvSpPr>
        <p:spPr>
          <a:xfrm>
            <a:off x="4557212" y="4129450"/>
            <a:ext cx="5635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みどり</a:t>
            </a:r>
            <a:endParaRPr kumimoji="1" lang="ja-JP" altLang="en-US" sz="900"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準備するパーツ</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1" y="398093"/>
            <a:ext cx="76326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49" name="テキスト ボックス 48">
            <a:extLst>
              <a:ext uri="{FF2B5EF4-FFF2-40B4-BE49-F238E27FC236}">
                <a16:creationId xmlns:a16="http://schemas.microsoft.com/office/drawing/2014/main" id="{DE2F7F19-5BCD-4233-B1BB-CD193B0A332A}"/>
              </a:ext>
            </a:extLst>
          </p:cNvPr>
          <p:cNvSpPr txBox="1"/>
          <p:nvPr/>
        </p:nvSpPr>
        <p:spPr>
          <a:xfrm>
            <a:off x="1316547" y="1193278"/>
            <a:ext cx="4187608"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パーツの名前</a:t>
            </a:r>
            <a:endParaRPr kumimoji="1" lang="ja-JP" altLang="en-US" b="1"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DE3205E-6B11-455B-B6FC-0BB617E35FEF}"/>
              </a:ext>
            </a:extLst>
          </p:cNvPr>
          <p:cNvSpPr txBox="1"/>
          <p:nvPr/>
        </p:nvSpPr>
        <p:spPr>
          <a:xfrm>
            <a:off x="5637320" y="1193278"/>
            <a:ext cx="2074724"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必要な数</a:t>
            </a:r>
            <a:endParaRPr kumimoji="1" lang="ja-JP" altLang="en-US" b="1"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0F31C4AA-682D-4F84-9373-BDF4C5F506E7}"/>
              </a:ext>
            </a:extLst>
          </p:cNvPr>
          <p:cNvSpPr txBox="1"/>
          <p:nvPr/>
        </p:nvSpPr>
        <p:spPr>
          <a:xfrm>
            <a:off x="3579116" y="1266605"/>
            <a:ext cx="5797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63D8060C-3902-4FE2-907A-9C9E02A80BCB}"/>
              </a:ext>
            </a:extLst>
          </p:cNvPr>
          <p:cNvSpPr txBox="1"/>
          <p:nvPr/>
        </p:nvSpPr>
        <p:spPr>
          <a:xfrm>
            <a:off x="6096030" y="1278032"/>
            <a:ext cx="7397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endParaRPr kumimoji="1" lang="ja-JP" altLang="en-US" sz="10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D928FA76-8E31-4376-9DEA-818979A07BB8}"/>
              </a:ext>
            </a:extLst>
          </p:cNvPr>
          <p:cNvSpPr txBox="1"/>
          <p:nvPr/>
        </p:nvSpPr>
        <p:spPr>
          <a:xfrm>
            <a:off x="6765326" y="1278032"/>
            <a:ext cx="5085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B63AC173-5AF3-4BA4-99E2-C8A2C513724C}"/>
              </a:ext>
            </a:extLst>
          </p:cNvPr>
          <p:cNvSpPr txBox="1"/>
          <p:nvPr/>
        </p:nvSpPr>
        <p:spPr>
          <a:xfrm>
            <a:off x="3406835" y="5120254"/>
            <a:ext cx="2097320" cy="1073371"/>
          </a:xfrm>
          <a:prstGeom prst="rect">
            <a:avLst/>
          </a:prstGeom>
          <a:noFill/>
        </p:spPr>
        <p:txBody>
          <a:bodyPr wrap="square" rtlCol="0">
            <a:spAutoFit/>
          </a:bodyPr>
          <a:lstStyle/>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ブロック</a:t>
            </a:r>
            <a:endParaRPr kumimoji="1" lang="en-US" altLang="ja-JP" sz="1700"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　ハーフ</a:t>
            </a:r>
            <a:r>
              <a:rPr kumimoji="1" lang="en-US" altLang="ja-JP" sz="1700" b="1" dirty="0">
                <a:solidFill>
                  <a:srgbClr val="575E75"/>
                </a:solidFill>
                <a:latin typeface="メイリオ" panose="020B0604030504040204" pitchFamily="50" charset="-128"/>
                <a:ea typeface="メイリオ" panose="020B0604030504040204" pitchFamily="50" charset="-128"/>
              </a:rPr>
              <a:t>B</a:t>
            </a:r>
            <a:r>
              <a:rPr kumimoji="1" lang="ja-JP" altLang="en-US" sz="1700" b="1" dirty="0">
                <a:solidFill>
                  <a:srgbClr val="575E75"/>
                </a:solidFill>
                <a:latin typeface="メイリオ" panose="020B0604030504040204" pitchFamily="50" charset="-128"/>
                <a:ea typeface="メイリオ" panose="020B0604030504040204" pitchFamily="50" charset="-128"/>
              </a:rPr>
              <a:t>：黄</a:t>
            </a:r>
            <a:endParaRPr kumimoji="1" lang="ja-JP" altLang="en-US" sz="1700" b="1"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5388C2EE-8A20-40C0-9FDF-4CEFB29A67F0}"/>
              </a:ext>
            </a:extLst>
          </p:cNvPr>
          <p:cNvSpPr txBox="1"/>
          <p:nvPr/>
        </p:nvSpPr>
        <p:spPr>
          <a:xfrm>
            <a:off x="6320190" y="5372722"/>
            <a:ext cx="551127" cy="577081"/>
          </a:xfrm>
          <a:prstGeom prst="rect">
            <a:avLst/>
          </a:prstGeom>
          <a:noFill/>
        </p:spPr>
        <p:txBody>
          <a:bodyPr wrap="square" rtlCol="0">
            <a:spAutoFit/>
          </a:bodyPr>
          <a:lstStyle/>
          <a:p>
            <a:pPr algn="ctr">
              <a:lnSpc>
                <a:spcPct val="200000"/>
              </a:lnSpc>
            </a:pPr>
            <a:r>
              <a:rPr kumimoji="1" lang="en-US" altLang="ja-JP" b="1" dirty="0">
                <a:solidFill>
                  <a:srgbClr val="575E75"/>
                </a:solidFill>
                <a:latin typeface="メイリオ" panose="020B0604030504040204" pitchFamily="50" charset="-128"/>
                <a:ea typeface="メイリオ" panose="020B0604030504040204" pitchFamily="50" charset="-128"/>
              </a:rPr>
              <a:t>2</a:t>
            </a:r>
            <a:endParaRPr kumimoji="1" lang="ja-JP" altLang="en-US" b="1" dirty="0">
              <a:solidFill>
                <a:srgbClr val="575E75"/>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8493B620-DA68-4C51-9C05-952E174933B4}"/>
              </a:ext>
            </a:extLst>
          </p:cNvPr>
          <p:cNvSpPr txBox="1"/>
          <p:nvPr/>
        </p:nvSpPr>
        <p:spPr>
          <a:xfrm>
            <a:off x="4524964" y="5708689"/>
            <a:ext cx="64393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a:t>
            </a:r>
            <a:endParaRPr kumimoji="1"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18781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4026DF22-6FE1-431A-8842-B081B2FF3AA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1632875" y="1998022"/>
            <a:ext cx="1423644" cy="1423644"/>
          </a:xfrm>
          <a:prstGeom prst="rect">
            <a:avLst/>
          </a:prstGeom>
        </p:spPr>
      </p:pic>
      <p:pic>
        <p:nvPicPr>
          <p:cNvPr id="3" name="図 2">
            <a:extLst>
              <a:ext uri="{FF2B5EF4-FFF2-40B4-BE49-F238E27FC236}">
                <a16:creationId xmlns:a16="http://schemas.microsoft.com/office/drawing/2014/main" id="{E8B88723-46B2-4DCD-A2CA-CCAF19F1543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1624994" y="3533914"/>
            <a:ext cx="1431525" cy="1431525"/>
          </a:xfrm>
          <a:prstGeom prst="rect">
            <a:avLst/>
          </a:prstGeom>
        </p:spPr>
      </p:pic>
      <p:sp>
        <p:nvSpPr>
          <p:cNvPr id="26" name="テキスト ボックス 25">
            <a:extLst>
              <a:ext uri="{FF2B5EF4-FFF2-40B4-BE49-F238E27FC236}">
                <a16:creationId xmlns:a16="http://schemas.microsoft.com/office/drawing/2014/main" id="{C34BAEF0-4F18-431A-A2C1-8C3B0F3CFE05}"/>
              </a:ext>
            </a:extLst>
          </p:cNvPr>
          <p:cNvSpPr txBox="1"/>
          <p:nvPr/>
        </p:nvSpPr>
        <p:spPr>
          <a:xfrm>
            <a:off x="3406835" y="2046393"/>
            <a:ext cx="2097320" cy="1073371"/>
          </a:xfrm>
          <a:prstGeom prst="rect">
            <a:avLst/>
          </a:prstGeom>
          <a:noFill/>
        </p:spPr>
        <p:txBody>
          <a:bodyPr wrap="square" rtlCol="0">
            <a:spAutoFit/>
          </a:bodyPr>
          <a:lstStyle/>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ブロック</a:t>
            </a:r>
            <a:endParaRPr kumimoji="1" lang="en-US" altLang="ja-JP" sz="1700"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　ハーフ</a:t>
            </a:r>
            <a:r>
              <a:rPr kumimoji="1" lang="en-US" altLang="ja-JP" sz="1700" b="1" dirty="0">
                <a:solidFill>
                  <a:srgbClr val="575E75"/>
                </a:solidFill>
                <a:latin typeface="メイリオ" panose="020B0604030504040204" pitchFamily="50" charset="-128"/>
                <a:ea typeface="メイリオ" panose="020B0604030504040204" pitchFamily="50" charset="-128"/>
              </a:rPr>
              <a:t>C</a:t>
            </a:r>
            <a:r>
              <a:rPr kumimoji="1" lang="ja-JP" altLang="en-US" sz="1700" b="1" dirty="0">
                <a:solidFill>
                  <a:srgbClr val="575E75"/>
                </a:solidFill>
                <a:latin typeface="メイリオ" panose="020B0604030504040204" pitchFamily="50" charset="-128"/>
                <a:ea typeface="メイリオ" panose="020B0604030504040204" pitchFamily="50" charset="-128"/>
              </a:rPr>
              <a:t>：薄水</a:t>
            </a:r>
            <a:endParaRPr kumimoji="1" lang="ja-JP" altLang="en-US" sz="1700" b="1"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BA44245C-BB21-43A1-B02C-677F122D5474}"/>
              </a:ext>
            </a:extLst>
          </p:cNvPr>
          <p:cNvSpPr txBox="1"/>
          <p:nvPr/>
        </p:nvSpPr>
        <p:spPr>
          <a:xfrm>
            <a:off x="6320190" y="2298861"/>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16</a:t>
            </a:r>
            <a:endParaRPr kumimoji="1" lang="ja-JP" altLang="en-US" b="1"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DD749798-F80C-4E8E-9B2C-C7FBDF674415}"/>
              </a:ext>
            </a:extLst>
          </p:cNvPr>
          <p:cNvSpPr txBox="1"/>
          <p:nvPr/>
        </p:nvSpPr>
        <p:spPr>
          <a:xfrm>
            <a:off x="4610059" y="2625950"/>
            <a:ext cx="64156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うすみず</a:t>
            </a:r>
            <a:endParaRPr kumimoji="1" lang="ja-JP" altLang="en-US" sz="9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FC8385F1-8655-4ECE-9691-A601302FCC81}"/>
              </a:ext>
            </a:extLst>
          </p:cNvPr>
          <p:cNvSpPr txBox="1"/>
          <p:nvPr/>
        </p:nvSpPr>
        <p:spPr>
          <a:xfrm>
            <a:off x="3406835" y="3566527"/>
            <a:ext cx="2097320" cy="1073371"/>
          </a:xfrm>
          <a:prstGeom prst="rect">
            <a:avLst/>
          </a:prstGeom>
          <a:noFill/>
        </p:spPr>
        <p:txBody>
          <a:bodyPr wrap="square" rtlCol="0">
            <a:spAutoFit/>
          </a:bodyPr>
          <a:lstStyle/>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ブロック</a:t>
            </a:r>
            <a:endParaRPr kumimoji="1" lang="en-US" altLang="ja-JP" sz="1700"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　ハーフ</a:t>
            </a:r>
            <a:r>
              <a:rPr kumimoji="1" lang="en-US" altLang="ja-JP" sz="1700" b="1" dirty="0">
                <a:solidFill>
                  <a:srgbClr val="575E75"/>
                </a:solidFill>
                <a:latin typeface="メイリオ" panose="020B0604030504040204" pitchFamily="50" charset="-128"/>
                <a:ea typeface="メイリオ" panose="020B0604030504040204" pitchFamily="50" charset="-128"/>
              </a:rPr>
              <a:t>D</a:t>
            </a:r>
            <a:r>
              <a:rPr kumimoji="1" lang="ja-JP" altLang="en-US" sz="1700" b="1" dirty="0">
                <a:solidFill>
                  <a:srgbClr val="575E75"/>
                </a:solidFill>
                <a:latin typeface="メイリオ" panose="020B0604030504040204" pitchFamily="50" charset="-128"/>
                <a:ea typeface="メイリオ" panose="020B0604030504040204" pitchFamily="50" charset="-128"/>
              </a:rPr>
              <a:t>：水</a:t>
            </a:r>
            <a:endParaRPr kumimoji="1" lang="ja-JP" altLang="en-US" sz="1700" b="1"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DB3103E9-7BE0-4B18-90D5-08C73773F4D1}"/>
              </a:ext>
            </a:extLst>
          </p:cNvPr>
          <p:cNvSpPr txBox="1"/>
          <p:nvPr/>
        </p:nvSpPr>
        <p:spPr>
          <a:xfrm>
            <a:off x="6320190" y="3818995"/>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12</a:t>
            </a:r>
            <a:endParaRPr kumimoji="1" lang="ja-JP" altLang="en-US" b="1"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CE1F356-5AEA-4F5E-AE1E-F56F0A703E44}"/>
              </a:ext>
            </a:extLst>
          </p:cNvPr>
          <p:cNvSpPr txBox="1"/>
          <p:nvPr/>
        </p:nvSpPr>
        <p:spPr>
          <a:xfrm>
            <a:off x="4605340" y="4154850"/>
            <a:ext cx="49408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みず</a:t>
            </a:r>
            <a:endParaRPr kumimoji="1" lang="ja-JP" altLang="en-US" sz="900"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準備するパーツ</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1" y="398093"/>
            <a:ext cx="76326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49" name="テキスト ボックス 48">
            <a:extLst>
              <a:ext uri="{FF2B5EF4-FFF2-40B4-BE49-F238E27FC236}">
                <a16:creationId xmlns:a16="http://schemas.microsoft.com/office/drawing/2014/main" id="{DE2F7F19-5BCD-4233-B1BB-CD193B0A332A}"/>
              </a:ext>
            </a:extLst>
          </p:cNvPr>
          <p:cNvSpPr txBox="1"/>
          <p:nvPr/>
        </p:nvSpPr>
        <p:spPr>
          <a:xfrm>
            <a:off x="1316547" y="1193278"/>
            <a:ext cx="4187608"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パーツの名前</a:t>
            </a:r>
            <a:endParaRPr kumimoji="1" lang="ja-JP" altLang="en-US" b="1"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DE3205E-6B11-455B-B6FC-0BB617E35FEF}"/>
              </a:ext>
            </a:extLst>
          </p:cNvPr>
          <p:cNvSpPr txBox="1"/>
          <p:nvPr/>
        </p:nvSpPr>
        <p:spPr>
          <a:xfrm>
            <a:off x="5637320" y="1193278"/>
            <a:ext cx="2074724"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必要な数</a:t>
            </a:r>
            <a:endParaRPr kumimoji="1" lang="ja-JP" altLang="en-US" b="1"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0F31C4AA-682D-4F84-9373-BDF4C5F506E7}"/>
              </a:ext>
            </a:extLst>
          </p:cNvPr>
          <p:cNvSpPr txBox="1"/>
          <p:nvPr/>
        </p:nvSpPr>
        <p:spPr>
          <a:xfrm>
            <a:off x="3579116" y="1266605"/>
            <a:ext cx="5797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63D8060C-3902-4FE2-907A-9C9E02A80BCB}"/>
              </a:ext>
            </a:extLst>
          </p:cNvPr>
          <p:cNvSpPr txBox="1"/>
          <p:nvPr/>
        </p:nvSpPr>
        <p:spPr>
          <a:xfrm>
            <a:off x="6096030" y="1278032"/>
            <a:ext cx="7397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endParaRPr kumimoji="1" lang="ja-JP" altLang="en-US" sz="10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D928FA76-8E31-4376-9DEA-818979A07BB8}"/>
              </a:ext>
            </a:extLst>
          </p:cNvPr>
          <p:cNvSpPr txBox="1"/>
          <p:nvPr/>
        </p:nvSpPr>
        <p:spPr>
          <a:xfrm>
            <a:off x="6765326" y="1278032"/>
            <a:ext cx="5085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pic>
        <p:nvPicPr>
          <p:cNvPr id="27" name="図 26">
            <a:extLst>
              <a:ext uri="{FF2B5EF4-FFF2-40B4-BE49-F238E27FC236}">
                <a16:creationId xmlns:a16="http://schemas.microsoft.com/office/drawing/2014/main" id="{91DA47E1-F688-4D76-965C-236A73E4111F}"/>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5400000">
            <a:off x="1632875" y="5077687"/>
            <a:ext cx="1431524" cy="1431524"/>
          </a:xfrm>
          <a:prstGeom prst="rect">
            <a:avLst/>
          </a:prstGeom>
        </p:spPr>
      </p:pic>
      <p:sp>
        <p:nvSpPr>
          <p:cNvPr id="31" name="テキスト ボックス 30">
            <a:extLst>
              <a:ext uri="{FF2B5EF4-FFF2-40B4-BE49-F238E27FC236}">
                <a16:creationId xmlns:a16="http://schemas.microsoft.com/office/drawing/2014/main" id="{BF29477B-CAD3-4845-93EF-8ED6B58F0F7B}"/>
              </a:ext>
            </a:extLst>
          </p:cNvPr>
          <p:cNvSpPr txBox="1"/>
          <p:nvPr/>
        </p:nvSpPr>
        <p:spPr>
          <a:xfrm>
            <a:off x="6336710" y="5504909"/>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3</a:t>
            </a:r>
          </a:p>
        </p:txBody>
      </p:sp>
      <p:sp>
        <p:nvSpPr>
          <p:cNvPr id="35" name="テキスト ボックス 34">
            <a:extLst>
              <a:ext uri="{FF2B5EF4-FFF2-40B4-BE49-F238E27FC236}">
                <a16:creationId xmlns:a16="http://schemas.microsoft.com/office/drawing/2014/main" id="{8CCC3094-1C3E-407B-92FF-3BDA6A50C49B}"/>
              </a:ext>
            </a:extLst>
          </p:cNvPr>
          <p:cNvSpPr txBox="1"/>
          <p:nvPr/>
        </p:nvSpPr>
        <p:spPr>
          <a:xfrm>
            <a:off x="3423355" y="5504909"/>
            <a:ext cx="2363650" cy="523220"/>
          </a:xfrm>
          <a:prstGeom prst="rect">
            <a:avLst/>
          </a:prstGeom>
          <a:noFill/>
        </p:spPr>
        <p:txBody>
          <a:bodyPr wrap="square" rtlCol="0">
            <a:spAutoFit/>
          </a:bodyPr>
          <a:lstStyle/>
          <a:p>
            <a:pPr>
              <a:lnSpc>
                <a:spcPct val="200000"/>
              </a:lnSpc>
            </a:pPr>
            <a:r>
              <a:rPr lang="ja-JP" altLang="en-US" sz="1600" b="1" i="0" dirty="0">
                <a:solidFill>
                  <a:srgbClr val="575E75"/>
                </a:solidFill>
                <a:effectLst/>
                <a:latin typeface="メイリオ" panose="020B0604030504040204" pitchFamily="50" charset="-128"/>
                <a:ea typeface="メイリオ" panose="020B0604030504040204" pitchFamily="50" charset="-128"/>
              </a:rPr>
              <a:t>サーボモーター</a:t>
            </a:r>
            <a:endParaRPr kumimoji="1" lang="ja-JP" altLang="en-US" sz="16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1912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図 32">
            <a:extLst>
              <a:ext uri="{FF2B5EF4-FFF2-40B4-BE49-F238E27FC236}">
                <a16:creationId xmlns:a16="http://schemas.microsoft.com/office/drawing/2014/main" id="{7A4CA204-F047-4BA5-A6BB-502A7E353A48}"/>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1616356" y="2012665"/>
            <a:ext cx="1431523" cy="1431523"/>
          </a:xfrm>
          <a:prstGeom prst="rect">
            <a:avLst/>
          </a:prstGeom>
        </p:spPr>
      </p:pic>
      <p:sp>
        <p:nvSpPr>
          <p:cNvPr id="34" name="テキスト ボックス 33">
            <a:extLst>
              <a:ext uri="{FF2B5EF4-FFF2-40B4-BE49-F238E27FC236}">
                <a16:creationId xmlns:a16="http://schemas.microsoft.com/office/drawing/2014/main" id="{C7F2F081-F557-4966-8854-2C18B289B116}"/>
              </a:ext>
            </a:extLst>
          </p:cNvPr>
          <p:cNvSpPr txBox="1"/>
          <p:nvPr/>
        </p:nvSpPr>
        <p:spPr>
          <a:xfrm>
            <a:off x="6320191" y="2445248"/>
            <a:ext cx="551127" cy="577081"/>
          </a:xfrm>
          <a:prstGeom prst="rect">
            <a:avLst/>
          </a:prstGeom>
          <a:noFill/>
        </p:spPr>
        <p:txBody>
          <a:bodyPr wrap="square" rtlCol="0">
            <a:spAutoFit/>
          </a:bodyPr>
          <a:lstStyle/>
          <a:p>
            <a:pPr algn="ctr">
              <a:lnSpc>
                <a:spcPct val="200000"/>
              </a:lnSpc>
            </a:pPr>
            <a:r>
              <a:rPr kumimoji="1" lang="en-US" altLang="ja-JP" b="1" dirty="0">
                <a:solidFill>
                  <a:srgbClr val="575E75"/>
                </a:solidFill>
                <a:latin typeface="メイリオ" panose="020B0604030504040204" pitchFamily="50" charset="-128"/>
                <a:ea typeface="メイリオ" panose="020B0604030504040204" pitchFamily="50" charset="-128"/>
              </a:rPr>
              <a:t>1</a:t>
            </a:r>
            <a:endParaRPr kumimoji="1" lang="ja-JP" altLang="en-US" b="1" dirty="0">
              <a:solidFill>
                <a:srgbClr val="575E75"/>
              </a:solidFill>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F4C3FB65-BB9F-422E-BC57-BB54A6C022C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1616355" y="3556466"/>
            <a:ext cx="1431524" cy="1431524"/>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準備するパーツ</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1" y="398093"/>
            <a:ext cx="76326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49" name="テキスト ボックス 48">
            <a:extLst>
              <a:ext uri="{FF2B5EF4-FFF2-40B4-BE49-F238E27FC236}">
                <a16:creationId xmlns:a16="http://schemas.microsoft.com/office/drawing/2014/main" id="{DE2F7F19-5BCD-4233-B1BB-CD193B0A332A}"/>
              </a:ext>
            </a:extLst>
          </p:cNvPr>
          <p:cNvSpPr txBox="1"/>
          <p:nvPr/>
        </p:nvSpPr>
        <p:spPr>
          <a:xfrm>
            <a:off x="1316547" y="1193278"/>
            <a:ext cx="4187608"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パーツの名前</a:t>
            </a:r>
            <a:endParaRPr kumimoji="1" lang="ja-JP" altLang="en-US" b="1"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DE3205E-6B11-455B-B6FC-0BB617E35FEF}"/>
              </a:ext>
            </a:extLst>
          </p:cNvPr>
          <p:cNvSpPr txBox="1"/>
          <p:nvPr/>
        </p:nvSpPr>
        <p:spPr>
          <a:xfrm>
            <a:off x="5637320" y="1193278"/>
            <a:ext cx="2074724" cy="57708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必要な数</a:t>
            </a:r>
            <a:endParaRPr kumimoji="1" lang="ja-JP" altLang="en-US" b="1"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0F31C4AA-682D-4F84-9373-BDF4C5F506E7}"/>
              </a:ext>
            </a:extLst>
          </p:cNvPr>
          <p:cNvSpPr txBox="1"/>
          <p:nvPr/>
        </p:nvSpPr>
        <p:spPr>
          <a:xfrm>
            <a:off x="3579116" y="1266605"/>
            <a:ext cx="5797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63D8060C-3902-4FE2-907A-9C9E02A80BCB}"/>
              </a:ext>
            </a:extLst>
          </p:cNvPr>
          <p:cNvSpPr txBox="1"/>
          <p:nvPr/>
        </p:nvSpPr>
        <p:spPr>
          <a:xfrm>
            <a:off x="6096030" y="1278032"/>
            <a:ext cx="7397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endParaRPr kumimoji="1" lang="ja-JP" altLang="en-US" sz="10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D928FA76-8E31-4376-9DEA-818979A07BB8}"/>
              </a:ext>
            </a:extLst>
          </p:cNvPr>
          <p:cNvSpPr txBox="1"/>
          <p:nvPr/>
        </p:nvSpPr>
        <p:spPr>
          <a:xfrm>
            <a:off x="6765326" y="1278032"/>
            <a:ext cx="5085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E7B18A1C-5C29-4D9E-9690-45898CEB3428}"/>
              </a:ext>
            </a:extLst>
          </p:cNvPr>
          <p:cNvSpPr txBox="1"/>
          <p:nvPr/>
        </p:nvSpPr>
        <p:spPr>
          <a:xfrm>
            <a:off x="3406835" y="2046393"/>
            <a:ext cx="2097320" cy="1073371"/>
          </a:xfrm>
          <a:prstGeom prst="rect">
            <a:avLst/>
          </a:prstGeom>
          <a:noFill/>
        </p:spPr>
        <p:txBody>
          <a:bodyPr wrap="square" rtlCol="0">
            <a:spAutoFit/>
          </a:bodyPr>
          <a:lstStyle/>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サーボモーター</a:t>
            </a:r>
            <a:endParaRPr kumimoji="1" lang="en-US" altLang="ja-JP" sz="1700"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700" b="1" dirty="0">
                <a:solidFill>
                  <a:srgbClr val="575E75"/>
                </a:solidFill>
                <a:latin typeface="メイリオ" panose="020B0604030504040204" pitchFamily="50" charset="-128"/>
                <a:ea typeface="メイリオ" panose="020B0604030504040204" pitchFamily="50" charset="-128"/>
              </a:rPr>
              <a:t>　　　延長コード</a:t>
            </a:r>
            <a:endParaRPr kumimoji="1" lang="ja-JP" altLang="en-US" sz="1700" b="1"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9F30877C-3C9E-4D3C-9E04-1AA3E7176609}"/>
              </a:ext>
            </a:extLst>
          </p:cNvPr>
          <p:cNvSpPr txBox="1"/>
          <p:nvPr/>
        </p:nvSpPr>
        <p:spPr>
          <a:xfrm>
            <a:off x="3961948" y="2628137"/>
            <a:ext cx="80905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えんちょう</a:t>
            </a:r>
            <a:endParaRPr kumimoji="1" lang="ja-JP" altLang="en-US" sz="9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40F9B8F2-7749-4075-8C9B-D56AF07CEBA3}"/>
              </a:ext>
            </a:extLst>
          </p:cNvPr>
          <p:cNvSpPr txBox="1"/>
          <p:nvPr/>
        </p:nvSpPr>
        <p:spPr>
          <a:xfrm>
            <a:off x="3406835" y="3969781"/>
            <a:ext cx="2097320"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ブロックギヤ</a:t>
            </a:r>
            <a:r>
              <a:rPr kumimoji="1" lang="en-US" altLang="ja-JP" b="1" dirty="0">
                <a:solidFill>
                  <a:srgbClr val="575E75"/>
                </a:solidFill>
                <a:latin typeface="メイリオ" panose="020B0604030504040204" pitchFamily="50" charset="-128"/>
                <a:ea typeface="メイリオ" panose="020B0604030504040204" pitchFamily="50" charset="-128"/>
              </a:rPr>
              <a:t>20</a:t>
            </a:r>
            <a:endParaRPr kumimoji="1" lang="ja-JP" altLang="en-US" b="1"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F0E295BC-31AD-4150-9E0C-379F9D785CE0}"/>
              </a:ext>
            </a:extLst>
          </p:cNvPr>
          <p:cNvSpPr txBox="1"/>
          <p:nvPr/>
        </p:nvSpPr>
        <p:spPr>
          <a:xfrm>
            <a:off x="6320190" y="3969781"/>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2</a:t>
            </a:r>
            <a:endParaRPr kumimoji="1" lang="ja-JP" altLang="en-US" b="1" dirty="0">
              <a:latin typeface="メイリオ" panose="020B0604030504040204" pitchFamily="50" charset="-128"/>
              <a:ea typeface="メイリオ" panose="020B0604030504040204" pitchFamily="50" charset="-128"/>
            </a:endParaRPr>
          </a:p>
        </p:txBody>
      </p:sp>
      <p:pic>
        <p:nvPicPr>
          <p:cNvPr id="29" name="図 28">
            <a:extLst>
              <a:ext uri="{FF2B5EF4-FFF2-40B4-BE49-F238E27FC236}">
                <a16:creationId xmlns:a16="http://schemas.microsoft.com/office/drawing/2014/main" id="{010EFA09-1D59-4879-8EB5-4DD1E06D27A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5400000">
            <a:off x="1632875" y="5077687"/>
            <a:ext cx="1431524" cy="1431524"/>
          </a:xfrm>
          <a:prstGeom prst="rect">
            <a:avLst/>
          </a:prstGeom>
        </p:spPr>
      </p:pic>
      <p:sp>
        <p:nvSpPr>
          <p:cNvPr id="30" name="テキスト ボックス 29">
            <a:extLst>
              <a:ext uri="{FF2B5EF4-FFF2-40B4-BE49-F238E27FC236}">
                <a16:creationId xmlns:a16="http://schemas.microsoft.com/office/drawing/2014/main" id="{21A26C7D-B2D5-4200-8589-BFCA878B8025}"/>
              </a:ext>
            </a:extLst>
          </p:cNvPr>
          <p:cNvSpPr txBox="1"/>
          <p:nvPr/>
        </p:nvSpPr>
        <p:spPr>
          <a:xfrm>
            <a:off x="6336710" y="5504909"/>
            <a:ext cx="551127" cy="577081"/>
          </a:xfrm>
          <a:prstGeom prst="rect">
            <a:avLst/>
          </a:prstGeom>
          <a:noFill/>
        </p:spPr>
        <p:txBody>
          <a:bodyPr wrap="square" rtlCol="0">
            <a:spAutoFit/>
          </a:bodyPr>
          <a:lstStyle/>
          <a:p>
            <a:pPr algn="ct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2</a:t>
            </a:r>
          </a:p>
        </p:txBody>
      </p:sp>
      <p:sp>
        <p:nvSpPr>
          <p:cNvPr id="31" name="テキスト ボックス 30">
            <a:extLst>
              <a:ext uri="{FF2B5EF4-FFF2-40B4-BE49-F238E27FC236}">
                <a16:creationId xmlns:a16="http://schemas.microsoft.com/office/drawing/2014/main" id="{E0371996-9115-4F04-A136-D4ACD0088B32}"/>
              </a:ext>
            </a:extLst>
          </p:cNvPr>
          <p:cNvSpPr txBox="1"/>
          <p:nvPr/>
        </p:nvSpPr>
        <p:spPr>
          <a:xfrm>
            <a:off x="3423355" y="5504909"/>
            <a:ext cx="2363650" cy="523220"/>
          </a:xfrm>
          <a:prstGeom prst="rect">
            <a:avLst/>
          </a:prstGeom>
          <a:noFill/>
        </p:spPr>
        <p:txBody>
          <a:bodyPr wrap="square" rtlCol="0">
            <a:spAutoFit/>
          </a:bodyPr>
          <a:lstStyle/>
          <a:p>
            <a:pPr>
              <a:lnSpc>
                <a:spcPct val="200000"/>
              </a:lnSpc>
            </a:pPr>
            <a:r>
              <a:rPr lang="ja-JP" altLang="en-US" sz="1600" b="1" i="0" dirty="0">
                <a:solidFill>
                  <a:srgbClr val="575E75"/>
                </a:solidFill>
                <a:effectLst/>
                <a:latin typeface="メイリオ" panose="020B0604030504040204" pitchFamily="50" charset="-128"/>
                <a:ea typeface="メイリオ" panose="020B0604030504040204" pitchFamily="50" charset="-128"/>
              </a:rPr>
              <a:t>ブロックラック</a:t>
            </a:r>
            <a:endParaRPr kumimoji="1" lang="ja-JP" altLang="en-US" sz="16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18297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281FCEB-5690-4CC1-BE34-0F6AF08C8E7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40147" y="1040425"/>
            <a:ext cx="6045814" cy="416835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準備するパーツ</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1" y="398093"/>
            <a:ext cx="76326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6" name="テキスト ボックス 5">
            <a:extLst>
              <a:ext uri="{FF2B5EF4-FFF2-40B4-BE49-F238E27FC236}">
                <a16:creationId xmlns:a16="http://schemas.microsoft.com/office/drawing/2014/main" id="{574A196D-638A-4CF4-9790-05E1BDB78C54}"/>
              </a:ext>
            </a:extLst>
          </p:cNvPr>
          <p:cNvSpPr txBox="1"/>
          <p:nvPr/>
        </p:nvSpPr>
        <p:spPr>
          <a:xfrm>
            <a:off x="942632" y="5238671"/>
            <a:ext cx="7361613" cy="1681229"/>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a:t>
            </a:r>
            <a:r>
              <a:rPr lang="ja-JP" altLang="en-US" sz="1400" dirty="0">
                <a:solidFill>
                  <a:srgbClr val="575E75"/>
                </a:solidFill>
                <a:latin typeface="メイリオ" panose="020B0604030504040204" pitchFamily="50" charset="-128"/>
                <a:ea typeface="メイリオ" panose="020B0604030504040204" pitchFamily="50" charset="-128"/>
              </a:rPr>
              <a:t>表示以外の色のブロックを使用しても構いません。</a:t>
            </a:r>
            <a:endParaRPr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en-US" altLang="ja-JP"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この他に準備するもの</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ペン、または鉛筆</a:t>
            </a:r>
            <a:r>
              <a:rPr kumimoji="1" lang="en-US" altLang="ja-JP" sz="1400" dirty="0">
                <a:solidFill>
                  <a:srgbClr val="575E75"/>
                </a:solidFill>
                <a:latin typeface="メイリオ" panose="020B0604030504040204" pitchFamily="50" charset="-128"/>
                <a:ea typeface="メイリオ" panose="020B0604030504040204" pitchFamily="50" charset="-128"/>
              </a:rPr>
              <a:t>…1</a:t>
            </a:r>
            <a:r>
              <a:rPr kumimoji="1" lang="ja-JP" altLang="en-US" sz="1400" dirty="0">
                <a:solidFill>
                  <a:srgbClr val="575E75"/>
                </a:solidFill>
                <a:latin typeface="メイリオ" panose="020B0604030504040204" pitchFamily="50" charset="-128"/>
                <a:ea typeface="メイリオ" panose="020B0604030504040204" pitchFamily="50" charset="-128"/>
              </a:rPr>
              <a:t>本　絵を描くための紙（</a:t>
            </a:r>
            <a:r>
              <a:rPr kumimoji="1" lang="en-US" altLang="ja-JP" sz="1400" dirty="0">
                <a:solidFill>
                  <a:srgbClr val="575E75"/>
                </a:solidFill>
                <a:latin typeface="メイリオ" panose="020B0604030504040204" pitchFamily="50" charset="-128"/>
                <a:ea typeface="メイリオ" panose="020B0604030504040204" pitchFamily="50" charset="-128"/>
              </a:rPr>
              <a:t>A4</a:t>
            </a:r>
            <a:r>
              <a:rPr kumimoji="1" lang="ja-JP" altLang="en-US" sz="1400" dirty="0">
                <a:solidFill>
                  <a:srgbClr val="575E75"/>
                </a:solidFill>
                <a:latin typeface="メイリオ" panose="020B0604030504040204" pitchFamily="50" charset="-128"/>
                <a:ea typeface="メイリオ" panose="020B0604030504040204" pitchFamily="50" charset="-128"/>
              </a:rPr>
              <a:t>用紙を</a:t>
            </a:r>
            <a:r>
              <a:rPr kumimoji="1" lang="en-US" altLang="ja-JP" sz="1400" dirty="0">
                <a:solidFill>
                  <a:srgbClr val="575E75"/>
                </a:solidFill>
                <a:latin typeface="メイリオ" panose="020B0604030504040204" pitchFamily="50" charset="-128"/>
                <a:ea typeface="メイリオ" panose="020B0604030504040204" pitchFamily="50" charset="-128"/>
              </a:rPr>
              <a:t>1/4</a:t>
            </a:r>
            <a:r>
              <a:rPr kumimoji="1" lang="ja-JP" altLang="en-US" sz="1400" dirty="0">
                <a:solidFill>
                  <a:srgbClr val="575E75"/>
                </a:solidFill>
                <a:latin typeface="メイリオ" panose="020B0604030504040204" pitchFamily="50" charset="-128"/>
                <a:ea typeface="メイリオ" panose="020B0604030504040204" pitchFamily="50" charset="-128"/>
              </a:rPr>
              <a:t>に切る）</a:t>
            </a:r>
            <a:r>
              <a:rPr kumimoji="1" lang="en-US" altLang="ja-JP" sz="1400" dirty="0">
                <a:solidFill>
                  <a:srgbClr val="575E75"/>
                </a:solidFill>
                <a:latin typeface="メイリオ" panose="020B0604030504040204" pitchFamily="50" charset="-128"/>
                <a:ea typeface="メイリオ" panose="020B0604030504040204" pitchFamily="50" charset="-128"/>
              </a:rPr>
              <a:t>… </a:t>
            </a:r>
            <a:r>
              <a:rPr kumimoji="1" lang="ja-JP" altLang="en-US" sz="1400" dirty="0">
                <a:solidFill>
                  <a:srgbClr val="575E75"/>
                </a:solidFill>
                <a:latin typeface="メイリオ" panose="020B0604030504040204" pitchFamily="50" charset="-128"/>
                <a:ea typeface="メイリオ" panose="020B0604030504040204" pitchFamily="50" charset="-128"/>
              </a:rPr>
              <a:t>複数枚　　</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紙をとめるクリップ</a:t>
            </a:r>
            <a:r>
              <a:rPr kumimoji="1" lang="en-US" altLang="ja-JP" sz="1400" dirty="0">
                <a:solidFill>
                  <a:srgbClr val="575E75"/>
                </a:solidFill>
                <a:latin typeface="メイリオ" panose="020B0604030504040204" pitchFamily="50" charset="-128"/>
                <a:ea typeface="メイリオ" panose="020B0604030504040204" pitchFamily="50" charset="-128"/>
              </a:rPr>
              <a:t>…2</a:t>
            </a:r>
            <a:r>
              <a:rPr kumimoji="1" lang="ja-JP" altLang="en-US" sz="1400" dirty="0">
                <a:solidFill>
                  <a:srgbClr val="575E75"/>
                </a:solidFill>
                <a:latin typeface="メイリオ" panose="020B0604030504040204" pitchFamily="50" charset="-128"/>
                <a:ea typeface="メイリオ" panose="020B0604030504040204" pitchFamily="50" charset="-128"/>
              </a:rPr>
              <a:t>本　輪ゴム</a:t>
            </a:r>
            <a:r>
              <a:rPr kumimoji="1" lang="en-US" altLang="ja-JP" sz="1400" dirty="0">
                <a:solidFill>
                  <a:srgbClr val="575E75"/>
                </a:solidFill>
                <a:latin typeface="メイリオ" panose="020B0604030504040204" pitchFamily="50" charset="-128"/>
                <a:ea typeface="メイリオ" panose="020B0604030504040204" pitchFamily="50" charset="-128"/>
              </a:rPr>
              <a:t>…2</a:t>
            </a:r>
            <a:r>
              <a:rPr kumimoji="1" lang="ja-JP" altLang="en-US" sz="1400" dirty="0">
                <a:solidFill>
                  <a:srgbClr val="575E75"/>
                </a:solidFill>
                <a:latin typeface="メイリオ" panose="020B0604030504040204" pitchFamily="50" charset="-128"/>
                <a:ea typeface="メイリオ" panose="020B0604030504040204" pitchFamily="50" charset="-128"/>
              </a:rPr>
              <a:t>本</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ロボット、紙を固定するテープ（セロハンテープ、養生テープ等）</a:t>
            </a:r>
            <a:endParaRPr kumimoji="1" lang="ja-JP" altLang="en-US" sz="1400"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616268DB-F852-4E06-975E-4D4F08E11861}"/>
              </a:ext>
            </a:extLst>
          </p:cNvPr>
          <p:cNvSpPr txBox="1"/>
          <p:nvPr/>
        </p:nvSpPr>
        <p:spPr>
          <a:xfrm>
            <a:off x="1067014" y="5212034"/>
            <a:ext cx="104049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ひょうじいがい</a:t>
            </a:r>
            <a:endParaRPr kumimoji="1" lang="ja-JP" altLang="en-US" sz="800"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672B4B63-0651-4646-ABD5-3B27B8E950BA}"/>
              </a:ext>
            </a:extLst>
          </p:cNvPr>
          <p:cNvSpPr txBox="1"/>
          <p:nvPr/>
        </p:nvSpPr>
        <p:spPr>
          <a:xfrm>
            <a:off x="1949523" y="5212034"/>
            <a:ext cx="4974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いろ</a:t>
            </a:r>
            <a:endParaRPr kumimoji="1" lang="ja-JP" altLang="en-US" sz="8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FC0265BF-913C-4DA0-800E-CF6DD266F2AC}"/>
              </a:ext>
            </a:extLst>
          </p:cNvPr>
          <p:cNvSpPr txBox="1"/>
          <p:nvPr/>
        </p:nvSpPr>
        <p:spPr>
          <a:xfrm>
            <a:off x="3229719" y="5212034"/>
            <a:ext cx="6110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しよう</a:t>
            </a:r>
            <a:endParaRPr kumimoji="1" lang="ja-JP" altLang="en-US" sz="8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896482EF-6C4F-461B-B3E6-4E22224656DB}"/>
              </a:ext>
            </a:extLst>
          </p:cNvPr>
          <p:cNvSpPr txBox="1"/>
          <p:nvPr/>
        </p:nvSpPr>
        <p:spPr>
          <a:xfrm>
            <a:off x="4080491" y="5212034"/>
            <a:ext cx="4974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かま</a:t>
            </a:r>
            <a:endParaRPr kumimoji="1" lang="ja-JP" altLang="en-US" sz="800"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3CD660B3-87B2-4605-A3DA-4D3F6B7FA6A3}"/>
              </a:ext>
            </a:extLst>
          </p:cNvPr>
          <p:cNvSpPr txBox="1"/>
          <p:nvPr/>
        </p:nvSpPr>
        <p:spPr>
          <a:xfrm>
            <a:off x="1434288" y="5510812"/>
            <a:ext cx="4974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ほか</a:t>
            </a:r>
            <a:endParaRPr kumimoji="1" lang="ja-JP" altLang="en-US" sz="800"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C07A0237-99EB-4618-8C6B-43A425BDEF37}"/>
              </a:ext>
            </a:extLst>
          </p:cNvPr>
          <p:cNvSpPr txBox="1"/>
          <p:nvPr/>
        </p:nvSpPr>
        <p:spPr>
          <a:xfrm>
            <a:off x="2315214" y="5833219"/>
            <a:ext cx="60130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えんぴつ</a:t>
            </a:r>
            <a:endParaRPr kumimoji="1" lang="ja-JP" altLang="en-US" sz="8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4CD2C0DF-8968-44A4-907C-F677C6467D8D}"/>
              </a:ext>
            </a:extLst>
          </p:cNvPr>
          <p:cNvSpPr txBox="1"/>
          <p:nvPr/>
        </p:nvSpPr>
        <p:spPr>
          <a:xfrm>
            <a:off x="1712453" y="5519690"/>
            <a:ext cx="77827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じゅんび</a:t>
            </a:r>
            <a:endParaRPr kumimoji="1" lang="ja-JP" altLang="en-US" sz="8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9E871F8F-6BB3-46EF-952D-79EE4E61A4B7}"/>
              </a:ext>
            </a:extLst>
          </p:cNvPr>
          <p:cNvSpPr txBox="1"/>
          <p:nvPr/>
        </p:nvSpPr>
        <p:spPr>
          <a:xfrm>
            <a:off x="2573213" y="6491001"/>
            <a:ext cx="4974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こてい</a:t>
            </a:r>
            <a:endParaRPr kumimoji="1" lang="ja-JP" altLang="en-US" sz="8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652DCB1B-1A0D-41A6-A453-E121BA0BD96D}"/>
              </a:ext>
            </a:extLst>
          </p:cNvPr>
          <p:cNvSpPr txBox="1"/>
          <p:nvPr/>
        </p:nvSpPr>
        <p:spPr>
          <a:xfrm flipH="1">
            <a:off x="3450722" y="5833219"/>
            <a:ext cx="20067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え</a:t>
            </a:r>
            <a:endParaRPr kumimoji="1" lang="ja-JP" altLang="en-US" sz="8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FA4EB196-9268-496B-8818-BD9837BB30DF}"/>
              </a:ext>
            </a:extLst>
          </p:cNvPr>
          <p:cNvSpPr txBox="1"/>
          <p:nvPr/>
        </p:nvSpPr>
        <p:spPr>
          <a:xfrm>
            <a:off x="2138830" y="6491001"/>
            <a:ext cx="4974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かみ</a:t>
            </a:r>
            <a:endParaRPr kumimoji="1" lang="ja-JP" altLang="en-US" sz="8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4811EA48-4D4B-4AD8-B43A-D5902D28EC3A}"/>
              </a:ext>
            </a:extLst>
          </p:cNvPr>
          <p:cNvSpPr txBox="1"/>
          <p:nvPr/>
        </p:nvSpPr>
        <p:spPr>
          <a:xfrm>
            <a:off x="2961918" y="5833219"/>
            <a:ext cx="47104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ぽん</a:t>
            </a:r>
            <a:endParaRPr kumimoji="1" lang="ja-JP" altLang="en-US" sz="8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D61F8A39-8C71-42CA-9D17-AFA023D835A3}"/>
              </a:ext>
            </a:extLst>
          </p:cNvPr>
          <p:cNvSpPr txBox="1"/>
          <p:nvPr/>
        </p:nvSpPr>
        <p:spPr>
          <a:xfrm>
            <a:off x="6870530" y="5840142"/>
            <a:ext cx="9049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ふくすうまい</a:t>
            </a:r>
            <a:endParaRPr kumimoji="1" lang="ja-JP" altLang="en-US" sz="8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057B7AD1-ECE7-4B8A-9E18-4A301B2DE0E1}"/>
              </a:ext>
            </a:extLst>
          </p:cNvPr>
          <p:cNvSpPr txBox="1"/>
          <p:nvPr/>
        </p:nvSpPr>
        <p:spPr>
          <a:xfrm>
            <a:off x="5348985" y="6478811"/>
            <a:ext cx="7263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ようじょう</a:t>
            </a:r>
            <a:endParaRPr kumimoji="1" lang="ja-JP" altLang="en-US" sz="8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0CCC07B3-5D9B-4AD1-9FEC-4519575F4053}"/>
              </a:ext>
            </a:extLst>
          </p:cNvPr>
          <p:cNvSpPr txBox="1"/>
          <p:nvPr/>
        </p:nvSpPr>
        <p:spPr>
          <a:xfrm>
            <a:off x="6210120" y="6478811"/>
            <a:ext cx="4974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など</a:t>
            </a:r>
            <a:endParaRPr kumimoji="1" lang="ja-JP" altLang="en-US" sz="8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99430C6D-13AA-40F7-9F4E-68859D62820F}"/>
              </a:ext>
            </a:extLst>
          </p:cNvPr>
          <p:cNvSpPr txBox="1"/>
          <p:nvPr/>
        </p:nvSpPr>
        <p:spPr>
          <a:xfrm flipH="1">
            <a:off x="3788648" y="5833219"/>
            <a:ext cx="20067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a:t>
            </a:r>
            <a:endParaRPr kumimoji="1" lang="ja-JP" altLang="en-US" sz="8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A35F3E46-A7B7-45A2-87BB-FC52622E6B23}"/>
              </a:ext>
            </a:extLst>
          </p:cNvPr>
          <p:cNvSpPr txBox="1"/>
          <p:nvPr/>
        </p:nvSpPr>
        <p:spPr>
          <a:xfrm>
            <a:off x="4558954" y="5833219"/>
            <a:ext cx="4512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かみ</a:t>
            </a:r>
            <a:endParaRPr kumimoji="1" lang="ja-JP" altLang="en-US" sz="8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17583BB0-246E-4AFA-AD67-A55041629B10}"/>
              </a:ext>
            </a:extLst>
          </p:cNvPr>
          <p:cNvSpPr txBox="1"/>
          <p:nvPr/>
        </p:nvSpPr>
        <p:spPr>
          <a:xfrm>
            <a:off x="3122435" y="6162110"/>
            <a:ext cx="47104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ほん</a:t>
            </a:r>
            <a:endParaRPr kumimoji="1" lang="ja-JP" altLang="en-US" sz="8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2586AAD4-878C-4C95-BF95-B4626174CF6E}"/>
              </a:ext>
            </a:extLst>
          </p:cNvPr>
          <p:cNvSpPr txBox="1"/>
          <p:nvPr/>
        </p:nvSpPr>
        <p:spPr>
          <a:xfrm>
            <a:off x="3469650" y="6161115"/>
            <a:ext cx="47104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わ</a:t>
            </a:r>
            <a:endParaRPr kumimoji="1" lang="ja-JP" altLang="en-US" sz="8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8E1E7FB5-B44C-437F-ABC3-75E3A6E4B04A}"/>
              </a:ext>
            </a:extLst>
          </p:cNvPr>
          <p:cNvSpPr txBox="1"/>
          <p:nvPr/>
        </p:nvSpPr>
        <p:spPr>
          <a:xfrm>
            <a:off x="5198889" y="5833219"/>
            <a:ext cx="49252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ようし</a:t>
            </a:r>
            <a:endParaRPr kumimoji="1" lang="ja-JP" altLang="en-US" sz="8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7819F68B-6566-40C6-80E1-637CA7E4ED7D}"/>
              </a:ext>
            </a:extLst>
          </p:cNvPr>
          <p:cNvSpPr txBox="1"/>
          <p:nvPr/>
        </p:nvSpPr>
        <p:spPr>
          <a:xfrm>
            <a:off x="6153057" y="5818746"/>
            <a:ext cx="47104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a:t>
            </a:r>
            <a:endParaRPr kumimoji="1" lang="ja-JP" altLang="en-US" sz="8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B9DD399F-7370-4AF3-B5AC-31101E25827A}"/>
              </a:ext>
            </a:extLst>
          </p:cNvPr>
          <p:cNvSpPr txBox="1"/>
          <p:nvPr/>
        </p:nvSpPr>
        <p:spPr>
          <a:xfrm>
            <a:off x="1261155" y="6168727"/>
            <a:ext cx="4512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かみ</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36846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パーツについて</a:t>
            </a:r>
          </a:p>
        </p:txBody>
      </p:sp>
      <p:pic>
        <p:nvPicPr>
          <p:cNvPr id="9" name="図 8">
            <a:extLst>
              <a:ext uri="{FF2B5EF4-FFF2-40B4-BE49-F238E27FC236}">
                <a16:creationId xmlns:a16="http://schemas.microsoft.com/office/drawing/2014/main" id="{5F608C83-D9D7-4185-92CF-4F479CFD45F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91906" y="1376130"/>
            <a:ext cx="5015216" cy="5015216"/>
          </a:xfrm>
          <a:prstGeom prst="rect">
            <a:avLst/>
          </a:prstGeom>
        </p:spPr>
      </p:pic>
      <p:sp>
        <p:nvSpPr>
          <p:cNvPr id="12" name="テキスト ボックス 11">
            <a:extLst>
              <a:ext uri="{FF2B5EF4-FFF2-40B4-BE49-F238E27FC236}">
                <a16:creationId xmlns:a16="http://schemas.microsoft.com/office/drawing/2014/main" id="{BE2F13B5-703C-46E9-A314-519F2052EA08}"/>
              </a:ext>
            </a:extLst>
          </p:cNvPr>
          <p:cNvSpPr txBox="1"/>
          <p:nvPr/>
        </p:nvSpPr>
        <p:spPr>
          <a:xfrm>
            <a:off x="5172746" y="1921550"/>
            <a:ext cx="3810694" cy="3347070"/>
          </a:xfrm>
          <a:prstGeom prst="rect">
            <a:avLst/>
          </a:prstGeom>
          <a:noFill/>
        </p:spPr>
        <p:txBody>
          <a:bodyPr wrap="square" rtlCol="0">
            <a:spAutoFit/>
          </a:bodyPr>
          <a:lstStyle/>
          <a:p>
            <a:pPr marL="342900" indent="-342900">
              <a:lnSpc>
                <a:spcPct val="200000"/>
              </a:lnSpc>
              <a:buFont typeface="+mj-ea"/>
              <a:buAutoNum type="circleNumDbPlain"/>
            </a:pPr>
            <a:r>
              <a:rPr lang="ja-JP" altLang="en-US" dirty="0">
                <a:solidFill>
                  <a:srgbClr val="575E75"/>
                </a:solidFill>
                <a:latin typeface="メイリオ" panose="020B0604030504040204" pitchFamily="50" charset="-128"/>
                <a:ea typeface="メイリオ" panose="020B0604030504040204" pitchFamily="50" charset="-128"/>
              </a:rPr>
              <a:t>横方向を操作する動力パーツ</a:t>
            </a:r>
            <a:endParaRPr lang="en-US" altLang="ja-JP" dirty="0">
              <a:solidFill>
                <a:srgbClr val="575E75"/>
              </a:solidFill>
              <a:latin typeface="メイリオ" panose="020B0604030504040204" pitchFamily="50" charset="-128"/>
              <a:ea typeface="メイリオ" panose="020B0604030504040204" pitchFamily="50" charset="-128"/>
            </a:endParaRPr>
          </a:p>
          <a:p>
            <a:pPr marL="342900" indent="-342900">
              <a:lnSpc>
                <a:spcPct val="200000"/>
              </a:lnSpc>
              <a:buFont typeface="+mj-ea"/>
              <a:buAutoNum type="circleNumDbPlain"/>
            </a:pPr>
            <a:r>
              <a:rPr lang="ja-JP" altLang="en-US" dirty="0">
                <a:solidFill>
                  <a:srgbClr val="575E75"/>
                </a:solidFill>
                <a:latin typeface="メイリオ" panose="020B0604030504040204" pitchFamily="50" charset="-128"/>
                <a:ea typeface="メイリオ" panose="020B0604030504040204" pitchFamily="50" charset="-128"/>
              </a:rPr>
              <a:t>横方向の動力パーツをのせる台</a:t>
            </a:r>
            <a:endParaRPr lang="en-US" altLang="ja-JP" dirty="0">
              <a:solidFill>
                <a:srgbClr val="575E75"/>
              </a:solidFill>
              <a:latin typeface="メイリオ" panose="020B0604030504040204" pitchFamily="50" charset="-128"/>
              <a:ea typeface="メイリオ" panose="020B0604030504040204" pitchFamily="50" charset="-128"/>
            </a:endParaRPr>
          </a:p>
          <a:p>
            <a:pPr marL="342900" indent="-342900">
              <a:lnSpc>
                <a:spcPct val="200000"/>
              </a:lnSpc>
              <a:buFont typeface="+mj-ea"/>
              <a:buAutoNum type="circleNumDbPlain"/>
            </a:pPr>
            <a:r>
              <a:rPr lang="ja-JP" altLang="en-US" dirty="0">
                <a:solidFill>
                  <a:srgbClr val="575E75"/>
                </a:solidFill>
                <a:latin typeface="メイリオ" panose="020B0604030504040204" pitchFamily="50" charset="-128"/>
                <a:ea typeface="メイリオ" panose="020B0604030504040204" pitchFamily="50" charset="-128"/>
              </a:rPr>
              <a:t>縦方向を操作する動力パーツ</a:t>
            </a:r>
            <a:endParaRPr lang="en-US" altLang="ja-JP" dirty="0">
              <a:solidFill>
                <a:srgbClr val="575E75"/>
              </a:solidFill>
              <a:latin typeface="メイリオ" panose="020B0604030504040204" pitchFamily="50" charset="-128"/>
              <a:ea typeface="メイリオ" panose="020B0604030504040204" pitchFamily="50" charset="-128"/>
            </a:endParaRPr>
          </a:p>
          <a:p>
            <a:pPr marL="342900" indent="-342900">
              <a:lnSpc>
                <a:spcPct val="200000"/>
              </a:lnSpc>
              <a:buFont typeface="+mj-ea"/>
              <a:buAutoNum type="circleNumDbPlain"/>
            </a:pPr>
            <a:r>
              <a:rPr lang="ja-JP" altLang="en-US" dirty="0">
                <a:solidFill>
                  <a:srgbClr val="575E75"/>
                </a:solidFill>
                <a:latin typeface="メイリオ" panose="020B0604030504040204" pitchFamily="50" charset="-128"/>
                <a:ea typeface="メイリオ" panose="020B0604030504040204" pitchFamily="50" charset="-128"/>
              </a:rPr>
              <a:t>縦方向の動力パーツをのせる台</a:t>
            </a:r>
            <a:endParaRPr lang="en-US" altLang="ja-JP" dirty="0">
              <a:solidFill>
                <a:srgbClr val="575E75"/>
              </a:solidFill>
              <a:latin typeface="メイリオ" panose="020B0604030504040204" pitchFamily="50" charset="-128"/>
              <a:ea typeface="メイリオ" panose="020B0604030504040204" pitchFamily="50" charset="-128"/>
            </a:endParaRPr>
          </a:p>
          <a:p>
            <a:pPr marL="342900" indent="-342900">
              <a:lnSpc>
                <a:spcPct val="200000"/>
              </a:lnSpc>
              <a:buFont typeface="+mj-ea"/>
              <a:buAutoNum type="circleNumDbPlain"/>
            </a:pPr>
            <a:r>
              <a:rPr lang="ja-JP" altLang="en-US" dirty="0">
                <a:solidFill>
                  <a:srgbClr val="575E75"/>
                </a:solidFill>
                <a:latin typeface="メイリオ" panose="020B0604030504040204" pitchFamily="50" charset="-128"/>
                <a:ea typeface="メイリオ" panose="020B0604030504040204" pitchFamily="50" charset="-128"/>
              </a:rPr>
              <a:t>ペンを操作する動力パーツ</a:t>
            </a:r>
            <a:endParaRPr lang="en-US" altLang="ja-JP" dirty="0">
              <a:solidFill>
                <a:srgbClr val="575E75"/>
              </a:solidFill>
              <a:latin typeface="メイリオ" panose="020B0604030504040204" pitchFamily="50" charset="-128"/>
              <a:ea typeface="メイリオ" panose="020B0604030504040204" pitchFamily="50" charset="-128"/>
            </a:endParaRPr>
          </a:p>
          <a:p>
            <a:pPr marL="342900" indent="-342900">
              <a:lnSpc>
                <a:spcPct val="200000"/>
              </a:lnSpc>
              <a:buFont typeface="+mj-ea"/>
              <a:buAutoNum type="circleNumDbPlain"/>
            </a:pPr>
            <a:r>
              <a:rPr lang="ja-JP" altLang="en-US" dirty="0">
                <a:solidFill>
                  <a:srgbClr val="575E75"/>
                </a:solidFill>
                <a:latin typeface="メイリオ" panose="020B0604030504040204" pitchFamily="50" charset="-128"/>
                <a:ea typeface="メイリオ" panose="020B0604030504040204" pitchFamily="50" charset="-128"/>
              </a:rPr>
              <a:t>縦・横の台を入れるケース</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7ACCD536-928B-421E-BEBC-5F2E7FF5E5C0}"/>
              </a:ext>
            </a:extLst>
          </p:cNvPr>
          <p:cNvSpPr txBox="1"/>
          <p:nvPr/>
        </p:nvSpPr>
        <p:spPr>
          <a:xfrm>
            <a:off x="5472760" y="1998711"/>
            <a:ext cx="9546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98858360-6957-455D-BDE8-04A8CE4307FA}"/>
              </a:ext>
            </a:extLst>
          </p:cNvPr>
          <p:cNvSpPr txBox="1"/>
          <p:nvPr/>
        </p:nvSpPr>
        <p:spPr>
          <a:xfrm>
            <a:off x="5472760" y="2558752"/>
            <a:ext cx="9546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A948ABB7-B38B-49F4-92BB-AF49D4A00EB9}"/>
              </a:ext>
            </a:extLst>
          </p:cNvPr>
          <p:cNvSpPr txBox="1"/>
          <p:nvPr/>
        </p:nvSpPr>
        <p:spPr>
          <a:xfrm>
            <a:off x="5472760" y="3094978"/>
            <a:ext cx="9546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1BB9D2E3-7963-4509-AA44-14FAAA659E1D}"/>
              </a:ext>
            </a:extLst>
          </p:cNvPr>
          <p:cNvSpPr txBox="1"/>
          <p:nvPr/>
        </p:nvSpPr>
        <p:spPr>
          <a:xfrm>
            <a:off x="5472759" y="3643710"/>
            <a:ext cx="9546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9E8FD0F6-C858-4252-90C1-7116B6E225A5}"/>
              </a:ext>
            </a:extLst>
          </p:cNvPr>
          <p:cNvSpPr txBox="1"/>
          <p:nvPr/>
        </p:nvSpPr>
        <p:spPr>
          <a:xfrm>
            <a:off x="6427432" y="1998711"/>
            <a:ext cx="5770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1ED00882-6968-4263-887C-60F142FB0AE5}"/>
              </a:ext>
            </a:extLst>
          </p:cNvPr>
          <p:cNvSpPr txBox="1"/>
          <p:nvPr/>
        </p:nvSpPr>
        <p:spPr>
          <a:xfrm>
            <a:off x="6427432" y="3094978"/>
            <a:ext cx="5770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0261D965-FFA6-46FF-B081-23CFD3100133}"/>
              </a:ext>
            </a:extLst>
          </p:cNvPr>
          <p:cNvSpPr txBox="1"/>
          <p:nvPr/>
        </p:nvSpPr>
        <p:spPr>
          <a:xfrm>
            <a:off x="6212519" y="4191471"/>
            <a:ext cx="5770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0EF7272F-27EE-4BFC-8DF1-6F7D1B5A951D}"/>
              </a:ext>
            </a:extLst>
          </p:cNvPr>
          <p:cNvSpPr txBox="1"/>
          <p:nvPr/>
        </p:nvSpPr>
        <p:spPr>
          <a:xfrm>
            <a:off x="7246928" y="1998711"/>
            <a:ext cx="8703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118A5D3E-5419-4969-9F30-FA41CF5CD985}"/>
              </a:ext>
            </a:extLst>
          </p:cNvPr>
          <p:cNvSpPr txBox="1"/>
          <p:nvPr/>
        </p:nvSpPr>
        <p:spPr>
          <a:xfrm>
            <a:off x="6292256" y="2558752"/>
            <a:ext cx="8703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976FA8FC-EC9D-40FC-95CF-6E8190EC4EC8}"/>
              </a:ext>
            </a:extLst>
          </p:cNvPr>
          <p:cNvSpPr txBox="1"/>
          <p:nvPr/>
        </p:nvSpPr>
        <p:spPr>
          <a:xfrm>
            <a:off x="7244606" y="3094978"/>
            <a:ext cx="8703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01D3FBDA-7313-4F60-8E02-A0BF073CB03C}"/>
              </a:ext>
            </a:extLst>
          </p:cNvPr>
          <p:cNvSpPr txBox="1"/>
          <p:nvPr/>
        </p:nvSpPr>
        <p:spPr>
          <a:xfrm>
            <a:off x="6280765" y="3643710"/>
            <a:ext cx="8703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28BF45FB-F330-46FD-9740-711EBC6D5B28}"/>
              </a:ext>
            </a:extLst>
          </p:cNvPr>
          <p:cNvSpPr txBox="1"/>
          <p:nvPr/>
        </p:nvSpPr>
        <p:spPr>
          <a:xfrm>
            <a:off x="6958959" y="4191471"/>
            <a:ext cx="8703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F115195B-B3CF-40F5-B519-154ED6478B2B}"/>
              </a:ext>
            </a:extLst>
          </p:cNvPr>
          <p:cNvSpPr txBox="1"/>
          <p:nvPr/>
        </p:nvSpPr>
        <p:spPr>
          <a:xfrm>
            <a:off x="8463344" y="2558752"/>
            <a:ext cx="4587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835FA727-597F-4DEA-B63D-CDBBC67A8F99}"/>
              </a:ext>
            </a:extLst>
          </p:cNvPr>
          <p:cNvSpPr txBox="1"/>
          <p:nvPr/>
        </p:nvSpPr>
        <p:spPr>
          <a:xfrm>
            <a:off x="8462582" y="3643710"/>
            <a:ext cx="4587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1E6046FB-92D3-45C0-9590-552B4CDE78F6}"/>
              </a:ext>
            </a:extLst>
          </p:cNvPr>
          <p:cNvSpPr txBox="1"/>
          <p:nvPr/>
        </p:nvSpPr>
        <p:spPr>
          <a:xfrm>
            <a:off x="6416656" y="4737548"/>
            <a:ext cx="4587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03FDEF89-C8DA-41BB-911C-1A9D76106D2C}"/>
              </a:ext>
            </a:extLst>
          </p:cNvPr>
          <p:cNvSpPr txBox="1"/>
          <p:nvPr/>
        </p:nvSpPr>
        <p:spPr>
          <a:xfrm>
            <a:off x="5472759" y="4737548"/>
            <a:ext cx="4587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051FCA1D-B22F-424E-942C-966AC9E7D5E0}"/>
              </a:ext>
            </a:extLst>
          </p:cNvPr>
          <p:cNvSpPr txBox="1"/>
          <p:nvPr/>
        </p:nvSpPr>
        <p:spPr>
          <a:xfrm>
            <a:off x="5956527" y="4737548"/>
            <a:ext cx="4587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0F0F30E5-2C32-443F-A834-0738DC4B1C4B}"/>
              </a:ext>
            </a:extLst>
          </p:cNvPr>
          <p:cNvSpPr txBox="1"/>
          <p:nvPr/>
        </p:nvSpPr>
        <p:spPr>
          <a:xfrm>
            <a:off x="6910882" y="4737548"/>
            <a:ext cx="3139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36" name="楕円 35">
            <a:extLst>
              <a:ext uri="{FF2B5EF4-FFF2-40B4-BE49-F238E27FC236}">
                <a16:creationId xmlns:a16="http://schemas.microsoft.com/office/drawing/2014/main" id="{0BA7DB79-8DCE-4487-8F0E-6E95734B1B6D}"/>
              </a:ext>
            </a:extLst>
          </p:cNvPr>
          <p:cNvSpPr/>
          <p:nvPr/>
        </p:nvSpPr>
        <p:spPr>
          <a:xfrm>
            <a:off x="1865952" y="2304153"/>
            <a:ext cx="1037046" cy="1037046"/>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楕円 36">
            <a:extLst>
              <a:ext uri="{FF2B5EF4-FFF2-40B4-BE49-F238E27FC236}">
                <a16:creationId xmlns:a16="http://schemas.microsoft.com/office/drawing/2014/main" id="{059416BC-BF05-469D-8D12-49BE6248C560}"/>
              </a:ext>
            </a:extLst>
          </p:cNvPr>
          <p:cNvSpPr/>
          <p:nvPr/>
        </p:nvSpPr>
        <p:spPr>
          <a:xfrm>
            <a:off x="1075142" y="3400288"/>
            <a:ext cx="1037046" cy="1037046"/>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楕円 37">
            <a:extLst>
              <a:ext uri="{FF2B5EF4-FFF2-40B4-BE49-F238E27FC236}">
                <a16:creationId xmlns:a16="http://schemas.microsoft.com/office/drawing/2014/main" id="{00670942-3DD7-4D76-9816-382D73C19BB1}"/>
              </a:ext>
            </a:extLst>
          </p:cNvPr>
          <p:cNvSpPr/>
          <p:nvPr/>
        </p:nvSpPr>
        <p:spPr>
          <a:xfrm>
            <a:off x="763282" y="1726409"/>
            <a:ext cx="1037046" cy="1037046"/>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9" name="テキスト ボックス 38">
            <a:extLst>
              <a:ext uri="{FF2B5EF4-FFF2-40B4-BE49-F238E27FC236}">
                <a16:creationId xmlns:a16="http://schemas.microsoft.com/office/drawing/2014/main" id="{614005D3-9066-468F-9E70-766604A396F0}"/>
              </a:ext>
            </a:extLst>
          </p:cNvPr>
          <p:cNvSpPr txBox="1"/>
          <p:nvPr/>
        </p:nvSpPr>
        <p:spPr>
          <a:xfrm>
            <a:off x="897819" y="2860161"/>
            <a:ext cx="511300" cy="369332"/>
          </a:xfrm>
          <a:prstGeom prst="rect">
            <a:avLst/>
          </a:prstGeom>
          <a:noFill/>
        </p:spPr>
        <p:txBody>
          <a:bodyPr wrap="squar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①</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cxnSp>
        <p:nvCxnSpPr>
          <p:cNvPr id="40" name="直線矢印コネクタ 39">
            <a:extLst>
              <a:ext uri="{FF2B5EF4-FFF2-40B4-BE49-F238E27FC236}">
                <a16:creationId xmlns:a16="http://schemas.microsoft.com/office/drawing/2014/main" id="{495907EB-FB61-4DE1-92B8-2A427E2D0006}"/>
              </a:ext>
            </a:extLst>
          </p:cNvPr>
          <p:cNvCxnSpPr>
            <a:cxnSpLocks/>
          </p:cNvCxnSpPr>
          <p:nvPr/>
        </p:nvCxnSpPr>
        <p:spPr>
          <a:xfrm flipV="1">
            <a:off x="1314617" y="2917354"/>
            <a:ext cx="485711" cy="7694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79569BFF-857A-468B-9D25-4AD670487739}"/>
              </a:ext>
            </a:extLst>
          </p:cNvPr>
          <p:cNvCxnSpPr>
            <a:cxnSpLocks/>
          </p:cNvCxnSpPr>
          <p:nvPr/>
        </p:nvCxnSpPr>
        <p:spPr>
          <a:xfrm flipH="1">
            <a:off x="4201818" y="2121821"/>
            <a:ext cx="192629" cy="334893"/>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58DC7F34-8E43-429B-B7AA-CB8B480B7787}"/>
              </a:ext>
            </a:extLst>
          </p:cNvPr>
          <p:cNvSpPr txBox="1"/>
          <p:nvPr/>
        </p:nvSpPr>
        <p:spPr>
          <a:xfrm>
            <a:off x="4183163" y="1814045"/>
            <a:ext cx="511300" cy="369332"/>
          </a:xfrm>
          <a:prstGeom prst="rect">
            <a:avLst/>
          </a:prstGeom>
          <a:noFill/>
        </p:spPr>
        <p:txBody>
          <a:bodyPr wrap="squar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②</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cxnSp>
        <p:nvCxnSpPr>
          <p:cNvPr id="43" name="直線矢印コネクタ 42">
            <a:extLst>
              <a:ext uri="{FF2B5EF4-FFF2-40B4-BE49-F238E27FC236}">
                <a16:creationId xmlns:a16="http://schemas.microsoft.com/office/drawing/2014/main" id="{F17D72F1-5C51-4B1E-B51E-55A062E5FC2F}"/>
              </a:ext>
            </a:extLst>
          </p:cNvPr>
          <p:cNvCxnSpPr>
            <a:cxnSpLocks/>
          </p:cNvCxnSpPr>
          <p:nvPr/>
        </p:nvCxnSpPr>
        <p:spPr>
          <a:xfrm flipV="1">
            <a:off x="1289028" y="4437334"/>
            <a:ext cx="120091" cy="339114"/>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55B60FB6-7C47-4351-A90D-0F341A6DFB93}"/>
              </a:ext>
            </a:extLst>
          </p:cNvPr>
          <p:cNvSpPr txBox="1"/>
          <p:nvPr/>
        </p:nvSpPr>
        <p:spPr>
          <a:xfrm>
            <a:off x="956143" y="4824507"/>
            <a:ext cx="511300" cy="369332"/>
          </a:xfrm>
          <a:prstGeom prst="rect">
            <a:avLst/>
          </a:prstGeom>
          <a:noFill/>
        </p:spPr>
        <p:txBody>
          <a:bodyPr wrap="squar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③</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cxnSp>
        <p:nvCxnSpPr>
          <p:cNvPr id="46" name="直線矢印コネクタ 45">
            <a:extLst>
              <a:ext uri="{FF2B5EF4-FFF2-40B4-BE49-F238E27FC236}">
                <a16:creationId xmlns:a16="http://schemas.microsoft.com/office/drawing/2014/main" id="{06F6EEDC-425E-4E49-9270-76D33C122809}"/>
              </a:ext>
            </a:extLst>
          </p:cNvPr>
          <p:cNvCxnSpPr>
            <a:cxnSpLocks/>
          </p:cNvCxnSpPr>
          <p:nvPr/>
        </p:nvCxnSpPr>
        <p:spPr>
          <a:xfrm>
            <a:off x="1758525" y="6035521"/>
            <a:ext cx="469770" cy="0"/>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97728EB3-73F3-4D89-AED1-9A516ADD49CC}"/>
              </a:ext>
            </a:extLst>
          </p:cNvPr>
          <p:cNvSpPr txBox="1"/>
          <p:nvPr/>
        </p:nvSpPr>
        <p:spPr>
          <a:xfrm>
            <a:off x="1289028" y="5882929"/>
            <a:ext cx="511300" cy="369332"/>
          </a:xfrm>
          <a:prstGeom prst="rect">
            <a:avLst/>
          </a:prstGeom>
          <a:noFill/>
        </p:spPr>
        <p:txBody>
          <a:bodyPr wrap="squar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④</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cxnSp>
        <p:nvCxnSpPr>
          <p:cNvPr id="49" name="直線矢印コネクタ 48">
            <a:extLst>
              <a:ext uri="{FF2B5EF4-FFF2-40B4-BE49-F238E27FC236}">
                <a16:creationId xmlns:a16="http://schemas.microsoft.com/office/drawing/2014/main" id="{4ECFB4F3-DB5E-4424-B962-F1A8E459B7E1}"/>
              </a:ext>
            </a:extLst>
          </p:cNvPr>
          <p:cNvCxnSpPr>
            <a:cxnSpLocks/>
          </p:cNvCxnSpPr>
          <p:nvPr/>
        </p:nvCxnSpPr>
        <p:spPr>
          <a:xfrm>
            <a:off x="467699" y="1869391"/>
            <a:ext cx="348719" cy="13099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013C6A31-8DCD-43B4-8919-BB52FFCDD7D0}"/>
              </a:ext>
            </a:extLst>
          </p:cNvPr>
          <p:cNvSpPr txBox="1"/>
          <p:nvPr/>
        </p:nvSpPr>
        <p:spPr>
          <a:xfrm>
            <a:off x="44948" y="1634023"/>
            <a:ext cx="511300" cy="369332"/>
          </a:xfrm>
          <a:prstGeom prst="rect">
            <a:avLst/>
          </a:prstGeom>
          <a:noFill/>
        </p:spPr>
        <p:txBody>
          <a:bodyPr wrap="squar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⑤</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cxnSp>
        <p:nvCxnSpPr>
          <p:cNvPr id="52" name="直線矢印コネクタ 51">
            <a:extLst>
              <a:ext uri="{FF2B5EF4-FFF2-40B4-BE49-F238E27FC236}">
                <a16:creationId xmlns:a16="http://schemas.microsoft.com/office/drawing/2014/main" id="{874590F5-492B-47BA-95C0-F6D5A21137ED}"/>
              </a:ext>
            </a:extLst>
          </p:cNvPr>
          <p:cNvCxnSpPr>
            <a:cxnSpLocks/>
          </p:cNvCxnSpPr>
          <p:nvPr/>
        </p:nvCxnSpPr>
        <p:spPr>
          <a:xfrm flipH="1" flipV="1">
            <a:off x="3613658" y="2837805"/>
            <a:ext cx="599714" cy="2507976"/>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5" name="直線矢印コネクタ 54">
            <a:extLst>
              <a:ext uri="{FF2B5EF4-FFF2-40B4-BE49-F238E27FC236}">
                <a16:creationId xmlns:a16="http://schemas.microsoft.com/office/drawing/2014/main" id="{8A718688-A897-476A-8409-118F80EA7497}"/>
              </a:ext>
            </a:extLst>
          </p:cNvPr>
          <p:cNvCxnSpPr>
            <a:cxnSpLocks/>
          </p:cNvCxnSpPr>
          <p:nvPr/>
        </p:nvCxnSpPr>
        <p:spPr>
          <a:xfrm flipH="1" flipV="1">
            <a:off x="2822848" y="5175683"/>
            <a:ext cx="1216492" cy="30618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6CAFA546-D557-4D43-8D54-3835E9367AC4}"/>
              </a:ext>
            </a:extLst>
          </p:cNvPr>
          <p:cNvSpPr txBox="1"/>
          <p:nvPr/>
        </p:nvSpPr>
        <p:spPr>
          <a:xfrm>
            <a:off x="4013755" y="5385408"/>
            <a:ext cx="511300" cy="369332"/>
          </a:xfrm>
          <a:prstGeom prst="rect">
            <a:avLst/>
          </a:prstGeom>
          <a:noFill/>
        </p:spPr>
        <p:txBody>
          <a:bodyPr wrap="square" rtlCol="0">
            <a:spAutoFit/>
          </a:bodyPr>
          <a:lstStyle/>
          <a:p>
            <a:pPr algn="ctr"/>
            <a:r>
              <a:rPr kumimoji="1" lang="ja-JP" altLang="en-US" b="1" dirty="0">
                <a:solidFill>
                  <a:schemeClr val="bg1"/>
                </a:solidFill>
                <a:latin typeface="メイリオ" panose="020B0604030504040204" pitchFamily="50" charset="-128"/>
                <a:ea typeface="メイリオ" panose="020B0604030504040204" pitchFamily="50" charset="-128"/>
              </a:rPr>
              <a:t>⑥</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sp>
        <p:nvSpPr>
          <p:cNvPr id="59" name="矢印: 左右 58">
            <a:extLst>
              <a:ext uri="{FF2B5EF4-FFF2-40B4-BE49-F238E27FC236}">
                <a16:creationId xmlns:a16="http://schemas.microsoft.com/office/drawing/2014/main" id="{14EA0B64-95E7-4EB8-95A0-2E54150ECB6D}"/>
              </a:ext>
            </a:extLst>
          </p:cNvPr>
          <p:cNvSpPr/>
          <p:nvPr/>
        </p:nvSpPr>
        <p:spPr>
          <a:xfrm>
            <a:off x="1753455" y="1417349"/>
            <a:ext cx="2209914" cy="757700"/>
          </a:xfrm>
          <a:prstGeom prst="leftRightArrow">
            <a:avLst>
              <a:gd name="adj1" fmla="val 50000"/>
              <a:gd name="adj2" fmla="val 602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0" name="テキスト ボックス 59">
            <a:extLst>
              <a:ext uri="{FF2B5EF4-FFF2-40B4-BE49-F238E27FC236}">
                <a16:creationId xmlns:a16="http://schemas.microsoft.com/office/drawing/2014/main" id="{876C543A-4532-4589-8358-2BD76D25976C}"/>
              </a:ext>
            </a:extLst>
          </p:cNvPr>
          <p:cNvSpPr txBox="1"/>
          <p:nvPr/>
        </p:nvSpPr>
        <p:spPr>
          <a:xfrm>
            <a:off x="2189868" y="1487340"/>
            <a:ext cx="1228859" cy="577081"/>
          </a:xfrm>
          <a:prstGeom prst="rect">
            <a:avLst/>
          </a:prstGeom>
          <a:noFill/>
        </p:spPr>
        <p:txBody>
          <a:bodyPr wrap="square" rtlCol="0">
            <a:spAutoFit/>
          </a:bodyPr>
          <a:lstStyle/>
          <a:p>
            <a:pPr algn="ct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横方向</a:t>
            </a:r>
            <a:endParaRPr kumimoji="1" lang="ja-JP" altLang="en-US"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FE55E82D-DF08-4AA5-ADF4-8C2213ED6FBF}"/>
              </a:ext>
            </a:extLst>
          </p:cNvPr>
          <p:cNvSpPr txBox="1"/>
          <p:nvPr/>
        </p:nvSpPr>
        <p:spPr>
          <a:xfrm>
            <a:off x="2345511" y="1576206"/>
            <a:ext cx="9546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62" name="矢印: 左右 61">
            <a:extLst>
              <a:ext uri="{FF2B5EF4-FFF2-40B4-BE49-F238E27FC236}">
                <a16:creationId xmlns:a16="http://schemas.microsoft.com/office/drawing/2014/main" id="{83349DE1-5AD8-4FC6-BEE4-A73F7259979A}"/>
              </a:ext>
            </a:extLst>
          </p:cNvPr>
          <p:cNvSpPr/>
          <p:nvPr/>
        </p:nvSpPr>
        <p:spPr>
          <a:xfrm rot="5400000">
            <a:off x="-560476" y="3844970"/>
            <a:ext cx="2209914" cy="757700"/>
          </a:xfrm>
          <a:prstGeom prst="leftRightArrow">
            <a:avLst>
              <a:gd name="adj1" fmla="val 50000"/>
              <a:gd name="adj2" fmla="val 602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3" name="テキスト ボックス 62">
            <a:extLst>
              <a:ext uri="{FF2B5EF4-FFF2-40B4-BE49-F238E27FC236}">
                <a16:creationId xmlns:a16="http://schemas.microsoft.com/office/drawing/2014/main" id="{C00B5689-D5A9-4309-A1E8-D6FD5BA65A57}"/>
              </a:ext>
            </a:extLst>
          </p:cNvPr>
          <p:cNvSpPr txBox="1"/>
          <p:nvPr/>
        </p:nvSpPr>
        <p:spPr>
          <a:xfrm>
            <a:off x="233939" y="3665231"/>
            <a:ext cx="738664" cy="1029925"/>
          </a:xfrm>
          <a:prstGeom prst="rect">
            <a:avLst/>
          </a:prstGeom>
          <a:noFill/>
        </p:spPr>
        <p:txBody>
          <a:bodyPr vert="eaVert" wrap="square" rtlCol="0">
            <a:spAutoFit/>
          </a:bodyPr>
          <a:lstStyle/>
          <a:p>
            <a:pPr algn="ct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縦方向</a:t>
            </a:r>
            <a:endParaRPr kumimoji="1" lang="ja-JP" altLang="en-US"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13AB3307-7098-480E-B684-16AAAD9D4868}"/>
              </a:ext>
            </a:extLst>
          </p:cNvPr>
          <p:cNvSpPr txBox="1"/>
          <p:nvPr/>
        </p:nvSpPr>
        <p:spPr>
          <a:xfrm>
            <a:off x="472781" y="3620247"/>
            <a:ext cx="338554" cy="1142448"/>
          </a:xfrm>
          <a:prstGeom prst="rect">
            <a:avLst/>
          </a:prstGeom>
          <a:noFill/>
        </p:spPr>
        <p:txBody>
          <a:bodyPr vert="eaVert"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46875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① 横方向を操作する動力パーツを作る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36335" y="245801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A</a:t>
            </a:r>
            <a:r>
              <a:rPr lang="ja-JP" altLang="en-US" dirty="0">
                <a:solidFill>
                  <a:srgbClr val="575E75"/>
                </a:solidFill>
                <a:latin typeface="メイリオ" panose="020B0604030504040204" pitchFamily="50" charset="-128"/>
                <a:ea typeface="メイリオ" panose="020B0604030504040204" pitchFamily="50" charset="-128"/>
              </a:rPr>
              <a:t>：白、ハーフ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：黄のブロックとサーボモーターを組み合わせます。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6433380" y="126698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443429" y="1266984"/>
            <a:ext cx="4882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しろ</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6878787" y="126698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7ACCD536-928B-421E-BEBC-5F2E7FF5E5C0}"/>
              </a:ext>
            </a:extLst>
          </p:cNvPr>
          <p:cNvSpPr txBox="1"/>
          <p:nvPr/>
        </p:nvSpPr>
        <p:spPr>
          <a:xfrm>
            <a:off x="2960381" y="1266984"/>
            <a:ext cx="4882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endParaRPr kumimoji="1" lang="ja-JP" altLang="en-US" sz="1000" dirty="0">
              <a:latin typeface="メイリオ" panose="020B0604030504040204" pitchFamily="50" charset="-128"/>
              <a:ea typeface="メイリオ" panose="020B0604030504040204" pitchFamily="50" charset="-128"/>
            </a:endParaRPr>
          </a:p>
        </p:txBody>
      </p:sp>
      <p:cxnSp>
        <p:nvCxnSpPr>
          <p:cNvPr id="40" name="直線矢印コネクタ 39">
            <a:extLst>
              <a:ext uri="{FF2B5EF4-FFF2-40B4-BE49-F238E27FC236}">
                <a16:creationId xmlns:a16="http://schemas.microsoft.com/office/drawing/2014/main" id="{EB5F6A05-0AD9-4E0A-89C9-EACE5938EAC8}"/>
              </a:ext>
            </a:extLst>
          </p:cNvPr>
          <p:cNvCxnSpPr>
            <a:cxnSpLocks/>
          </p:cNvCxnSpPr>
          <p:nvPr/>
        </p:nvCxnSpPr>
        <p:spPr>
          <a:xfrm flipV="1">
            <a:off x="1779942" y="4003753"/>
            <a:ext cx="334432" cy="308966"/>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ECCB18A0-080B-4A8A-871C-6977889B1076}"/>
              </a:ext>
            </a:extLst>
          </p:cNvPr>
          <p:cNvCxnSpPr>
            <a:cxnSpLocks/>
          </p:cNvCxnSpPr>
          <p:nvPr/>
        </p:nvCxnSpPr>
        <p:spPr>
          <a:xfrm flipH="1" flipV="1">
            <a:off x="3625782" y="3648722"/>
            <a:ext cx="383912" cy="34679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grpSp>
        <p:nvGrpSpPr>
          <p:cNvPr id="37" name="グループ化 36">
            <a:extLst>
              <a:ext uri="{FF2B5EF4-FFF2-40B4-BE49-F238E27FC236}">
                <a16:creationId xmlns:a16="http://schemas.microsoft.com/office/drawing/2014/main" id="{46401A18-263F-4A96-BCC6-F4796598824E}"/>
              </a:ext>
            </a:extLst>
          </p:cNvPr>
          <p:cNvGrpSpPr/>
          <p:nvPr/>
        </p:nvGrpSpPr>
        <p:grpSpPr>
          <a:xfrm>
            <a:off x="2632551" y="5047671"/>
            <a:ext cx="1806625" cy="916350"/>
            <a:chOff x="423250" y="5118865"/>
            <a:chExt cx="1806625" cy="916350"/>
          </a:xfrm>
        </p:grpSpPr>
        <p:sp>
          <p:nvSpPr>
            <p:cNvPr id="38" name="テキスト ボックス 37">
              <a:extLst>
                <a:ext uri="{FF2B5EF4-FFF2-40B4-BE49-F238E27FC236}">
                  <a16:creationId xmlns:a16="http://schemas.microsoft.com/office/drawing/2014/main" id="{CDD51BC0-7F34-4000-A012-ACBC4AB86206}"/>
                </a:ext>
              </a:extLst>
            </p:cNvPr>
            <p:cNvSpPr txBox="1"/>
            <p:nvPr/>
          </p:nvSpPr>
          <p:spPr>
            <a:xfrm>
              <a:off x="423250" y="5118865"/>
              <a:ext cx="1806625" cy="916350"/>
            </a:xfrm>
            <a:prstGeom prst="rect">
              <a:avLst/>
            </a:prstGeom>
            <a:solidFill>
              <a:schemeClr val="bg1"/>
            </a:solidFill>
            <a:ln w="19050">
              <a:solidFill>
                <a:schemeClr val="accent1"/>
              </a:solidFill>
            </a:ln>
          </p:spPr>
          <p:txBody>
            <a:bodyPr wrap="square" lIns="0" rIns="0" rtlCol="0">
              <a:spAutoFit/>
            </a:bodyPr>
            <a:lstStyle/>
            <a:p>
              <a:pPr algn="ct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動力側</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gn="ct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（自由に回転しない）</a:t>
              </a:r>
              <a:endParaRPr kumimoji="1" lang="ja-JP" altLang="en-US" sz="14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E3D96197-CFB0-48DB-9389-6B0543CFF229}"/>
                </a:ext>
              </a:extLst>
            </p:cNvPr>
            <p:cNvSpPr txBox="1"/>
            <p:nvPr/>
          </p:nvSpPr>
          <p:spPr>
            <a:xfrm>
              <a:off x="520985" y="5601317"/>
              <a:ext cx="57404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じゆう</a:t>
              </a:r>
              <a:endParaRPr kumimoji="1" lang="ja-JP" altLang="en-US" sz="8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AD4527B7-8377-4D60-9FC3-DC61A3D5A393}"/>
                </a:ext>
              </a:extLst>
            </p:cNvPr>
            <p:cNvSpPr txBox="1"/>
            <p:nvPr/>
          </p:nvSpPr>
          <p:spPr>
            <a:xfrm>
              <a:off x="984894" y="5592614"/>
              <a:ext cx="711150"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かいてん</a:t>
              </a:r>
              <a:endParaRPr kumimoji="1" lang="ja-JP" altLang="en-US" sz="8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B9961968-AEA0-4CF6-9EA4-849C7825DAA7}"/>
                </a:ext>
              </a:extLst>
            </p:cNvPr>
            <p:cNvSpPr txBox="1"/>
            <p:nvPr/>
          </p:nvSpPr>
          <p:spPr>
            <a:xfrm>
              <a:off x="861283" y="5158717"/>
              <a:ext cx="93055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どうりょくがわ</a:t>
              </a:r>
              <a:endParaRPr kumimoji="1" lang="ja-JP" altLang="en-US" sz="800" dirty="0">
                <a:latin typeface="メイリオ" panose="020B0604030504040204" pitchFamily="50" charset="-128"/>
                <a:ea typeface="メイリオ" panose="020B0604030504040204" pitchFamily="50" charset="-128"/>
              </a:endParaRPr>
            </a:p>
          </p:txBody>
        </p:sp>
      </p:grpSp>
      <p:sp>
        <p:nvSpPr>
          <p:cNvPr id="46" name="楕円 45">
            <a:extLst>
              <a:ext uri="{FF2B5EF4-FFF2-40B4-BE49-F238E27FC236}">
                <a16:creationId xmlns:a16="http://schemas.microsoft.com/office/drawing/2014/main" id="{BD9053E7-5E5D-4E01-BF42-3DEB028B70A1}"/>
              </a:ext>
            </a:extLst>
          </p:cNvPr>
          <p:cNvSpPr/>
          <p:nvPr/>
        </p:nvSpPr>
        <p:spPr>
          <a:xfrm rot="2595321">
            <a:off x="2360281" y="3238947"/>
            <a:ext cx="904381" cy="1412552"/>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210154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① 横方向を操作する動力パーツを作る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36335" y="3071086"/>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A</a:t>
            </a:r>
            <a:r>
              <a:rPr lang="ja-JP" altLang="en-US" dirty="0">
                <a:solidFill>
                  <a:srgbClr val="575E75"/>
                </a:solidFill>
                <a:latin typeface="メイリオ" panose="020B0604030504040204" pitchFamily="50" charset="-128"/>
                <a:ea typeface="メイリオ" panose="020B0604030504040204" pitchFamily="50" charset="-128"/>
              </a:rPr>
              <a:t>：白にブロックギア</a:t>
            </a:r>
            <a:r>
              <a:rPr lang="en-US" altLang="ja-JP" dirty="0">
                <a:solidFill>
                  <a:srgbClr val="575E75"/>
                </a:solidFill>
                <a:latin typeface="メイリオ" panose="020B0604030504040204" pitchFamily="50" charset="-128"/>
                <a:ea typeface="メイリオ" panose="020B0604030504040204" pitchFamily="50" charset="-128"/>
              </a:rPr>
              <a:t>20</a:t>
            </a:r>
            <a:r>
              <a:rPr lang="ja-JP" altLang="en-US" dirty="0">
                <a:solidFill>
                  <a:srgbClr val="575E75"/>
                </a:solidFill>
                <a:latin typeface="メイリオ" panose="020B0604030504040204" pitchFamily="50" charset="-128"/>
                <a:ea typeface="メイリオ" panose="020B0604030504040204" pitchFamily="50" charset="-128"/>
              </a:rPr>
              <a:t>を挿し込みます。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3807939" y="1268773"/>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443429" y="1268773"/>
            <a:ext cx="4882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しろ</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4253346" y="1268773"/>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cxnSp>
        <p:nvCxnSpPr>
          <p:cNvPr id="40" name="直線矢印コネクタ 39">
            <a:extLst>
              <a:ext uri="{FF2B5EF4-FFF2-40B4-BE49-F238E27FC236}">
                <a16:creationId xmlns:a16="http://schemas.microsoft.com/office/drawing/2014/main" id="{EB5F6A05-0AD9-4E0A-89C9-EACE5938EAC8}"/>
              </a:ext>
            </a:extLst>
          </p:cNvPr>
          <p:cNvCxnSpPr>
            <a:cxnSpLocks/>
          </p:cNvCxnSpPr>
          <p:nvPr/>
        </p:nvCxnSpPr>
        <p:spPr>
          <a:xfrm flipH="1" flipV="1">
            <a:off x="2931213" y="4368099"/>
            <a:ext cx="433424" cy="505743"/>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ECCB18A0-080B-4A8A-871C-6977889B1076}"/>
              </a:ext>
            </a:extLst>
          </p:cNvPr>
          <p:cNvCxnSpPr>
            <a:cxnSpLocks/>
          </p:cNvCxnSpPr>
          <p:nvPr/>
        </p:nvCxnSpPr>
        <p:spPr>
          <a:xfrm flipH="1">
            <a:off x="2931213" y="5066615"/>
            <a:ext cx="289566" cy="367459"/>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Tree>
    <p:extLst>
      <p:ext uri="{BB962C8B-B14F-4D97-AF65-F5344CB8AC3E}">
        <p14:creationId xmlns:p14="http://schemas.microsoft.com/office/powerpoint/2010/main" val="2236784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② 横方向の動力パーツを載せる台を作る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334735" y="1795143"/>
            <a:ext cx="2383157" cy="2383157"/>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2875922" y="1789161"/>
            <a:ext cx="2383157" cy="2383157"/>
          </a:xfrm>
          <a:prstGeom prst="rect">
            <a:avLst/>
          </a:prstGeom>
        </p:spPr>
      </p:pic>
      <p:sp>
        <p:nvSpPr>
          <p:cNvPr id="36" name="テキスト ボックス 35">
            <a:extLst>
              <a:ext uri="{FF2B5EF4-FFF2-40B4-BE49-F238E27FC236}">
                <a16:creationId xmlns:a16="http://schemas.microsoft.com/office/drawing/2014/main" id="{7864502C-2293-4BC3-B9F7-32BBB098A6CD}"/>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7" name="テキスト ボックス 36">
            <a:extLst>
              <a:ext uri="{FF2B5EF4-FFF2-40B4-BE49-F238E27FC236}">
                <a16:creationId xmlns:a16="http://schemas.microsoft.com/office/drawing/2014/main" id="{5BBA7FA1-BF4E-4C4F-8BD0-B758EF18DC3A}"/>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08A36EA6-B318-4FBD-9CE5-0AAF68BA90FE}"/>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39" name="テキスト ボックス 38">
            <a:extLst>
              <a:ext uri="{FF2B5EF4-FFF2-40B4-BE49-F238E27FC236}">
                <a16:creationId xmlns:a16="http://schemas.microsoft.com/office/drawing/2014/main" id="{9D2FC012-6382-4E19-8EDF-20F636242F9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41" name="テキスト ボックス 40">
            <a:extLst>
              <a:ext uri="{FF2B5EF4-FFF2-40B4-BE49-F238E27FC236}">
                <a16:creationId xmlns:a16="http://schemas.microsoft.com/office/drawing/2014/main" id="{38B5518B-FFA5-4569-8DB3-3D652927F9E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42" name="テキスト ボックス 41">
            <a:extLst>
              <a:ext uri="{FF2B5EF4-FFF2-40B4-BE49-F238E27FC236}">
                <a16:creationId xmlns:a16="http://schemas.microsoft.com/office/drawing/2014/main" id="{B1476C04-5651-4485-8DFD-1F5DEE8BBAB1}"/>
              </a:ext>
            </a:extLst>
          </p:cNvPr>
          <p:cNvSpPr txBox="1"/>
          <p:nvPr/>
        </p:nvSpPr>
        <p:spPr>
          <a:xfrm>
            <a:off x="404561" y="1218063"/>
            <a:ext cx="786055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：水、基本四角：青のブロックを組み合わせます。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2BF2386C-98BB-4F6B-82AF-13C1F19803FA}"/>
              </a:ext>
            </a:extLst>
          </p:cNvPr>
          <p:cNvSpPr txBox="1"/>
          <p:nvPr/>
        </p:nvSpPr>
        <p:spPr>
          <a:xfrm>
            <a:off x="6189859" y="126733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900F57FC-9D9C-4984-8E48-B9C1ECB8DFC9}"/>
              </a:ext>
            </a:extLst>
          </p:cNvPr>
          <p:cNvSpPr txBox="1"/>
          <p:nvPr/>
        </p:nvSpPr>
        <p:spPr>
          <a:xfrm>
            <a:off x="6635266" y="126733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1E741D9F-59A3-4870-A7B5-4EFA82B70DB7}"/>
              </a:ext>
            </a:extLst>
          </p:cNvPr>
          <p:cNvSpPr txBox="1"/>
          <p:nvPr/>
        </p:nvSpPr>
        <p:spPr>
          <a:xfrm>
            <a:off x="1397842" y="1267338"/>
            <a:ext cx="5646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pic>
        <p:nvPicPr>
          <p:cNvPr id="47" name="図 46">
            <a:extLst>
              <a:ext uri="{FF2B5EF4-FFF2-40B4-BE49-F238E27FC236}">
                <a16:creationId xmlns:a16="http://schemas.microsoft.com/office/drawing/2014/main" id="{2395FA03-B5D3-4D5A-A9FD-0F9B04067FB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5417110" y="1794991"/>
            <a:ext cx="2383157" cy="2383157"/>
          </a:xfrm>
          <a:prstGeom prst="rect">
            <a:avLst/>
          </a:prstGeom>
        </p:spPr>
      </p:pic>
      <p:pic>
        <p:nvPicPr>
          <p:cNvPr id="48" name="図 47">
            <a:extLst>
              <a:ext uri="{FF2B5EF4-FFF2-40B4-BE49-F238E27FC236}">
                <a16:creationId xmlns:a16="http://schemas.microsoft.com/office/drawing/2014/main" id="{2E872529-F9F7-4B55-BB2D-F5A5A6B7DD5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5417109" y="3576159"/>
            <a:ext cx="2383157" cy="3753401"/>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2574933" y="2741622"/>
            <a:ext cx="688533" cy="700046"/>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cxnSp>
        <p:nvCxnSpPr>
          <p:cNvPr id="22" name="直線矢印コネクタ 21">
            <a:extLst>
              <a:ext uri="{FF2B5EF4-FFF2-40B4-BE49-F238E27FC236}">
                <a16:creationId xmlns:a16="http://schemas.microsoft.com/office/drawing/2014/main" id="{54F04B9B-0E23-4FC9-8DE5-1B44EA97591F}"/>
              </a:ext>
            </a:extLst>
          </p:cNvPr>
          <p:cNvCxnSpPr>
            <a:cxnSpLocks/>
          </p:cNvCxnSpPr>
          <p:nvPr/>
        </p:nvCxnSpPr>
        <p:spPr>
          <a:xfrm flipV="1">
            <a:off x="1710954" y="2741622"/>
            <a:ext cx="414385" cy="325333"/>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 name="グループ化 2">
            <a:extLst>
              <a:ext uri="{FF2B5EF4-FFF2-40B4-BE49-F238E27FC236}">
                <a16:creationId xmlns:a16="http://schemas.microsoft.com/office/drawing/2014/main" id="{247D62CA-82D9-4B58-A519-6D154D7D5058}"/>
              </a:ext>
            </a:extLst>
          </p:cNvPr>
          <p:cNvGrpSpPr/>
          <p:nvPr/>
        </p:nvGrpSpPr>
        <p:grpSpPr>
          <a:xfrm>
            <a:off x="3810639" y="2164051"/>
            <a:ext cx="1045825" cy="597920"/>
            <a:chOff x="3810639" y="2164050"/>
            <a:chExt cx="1045825" cy="742707"/>
          </a:xfrm>
        </p:grpSpPr>
        <p:sp>
          <p:nvSpPr>
            <p:cNvPr id="25" name="円弧 24">
              <a:extLst>
                <a:ext uri="{FF2B5EF4-FFF2-40B4-BE49-F238E27FC236}">
                  <a16:creationId xmlns:a16="http://schemas.microsoft.com/office/drawing/2014/main" id="{57B4EBF9-B715-41AC-9C2E-DBE7E16E9983}"/>
                </a:ext>
              </a:extLst>
            </p:cNvPr>
            <p:cNvSpPr/>
            <p:nvPr/>
          </p:nvSpPr>
          <p:spPr>
            <a:xfrm flipH="1">
              <a:off x="3936957" y="2332071"/>
              <a:ext cx="919507" cy="574686"/>
            </a:xfrm>
            <a:prstGeom prst="arc">
              <a:avLst>
                <a:gd name="adj1" fmla="val 18936451"/>
                <a:gd name="adj2" fmla="val 6188159"/>
              </a:avLst>
            </a:prstGeom>
            <a:ln w="2857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27" name="円弧 26">
              <a:extLst>
                <a:ext uri="{FF2B5EF4-FFF2-40B4-BE49-F238E27FC236}">
                  <a16:creationId xmlns:a16="http://schemas.microsoft.com/office/drawing/2014/main" id="{8D1E9DE7-5721-4E6F-9B95-916CD4E2D85C}"/>
                </a:ext>
              </a:extLst>
            </p:cNvPr>
            <p:cNvSpPr/>
            <p:nvPr/>
          </p:nvSpPr>
          <p:spPr>
            <a:xfrm>
              <a:off x="3810639" y="2164050"/>
              <a:ext cx="400321" cy="284469"/>
            </a:xfrm>
            <a:prstGeom prst="arc">
              <a:avLst>
                <a:gd name="adj1" fmla="val 14692271"/>
                <a:gd name="adj2" fmla="val 1143379"/>
              </a:avLst>
            </a:prstGeom>
            <a:ln w="28575">
              <a:solidFill>
                <a:srgbClr val="FF0000"/>
              </a:solidFill>
              <a:headEnd type="none"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grpSp>
      <p:cxnSp>
        <p:nvCxnSpPr>
          <p:cNvPr id="29" name="直線矢印コネクタ 28">
            <a:extLst>
              <a:ext uri="{FF2B5EF4-FFF2-40B4-BE49-F238E27FC236}">
                <a16:creationId xmlns:a16="http://schemas.microsoft.com/office/drawing/2014/main" id="{CBE2365B-53F7-4B0C-93D5-C38F3AB8CA09}"/>
              </a:ext>
            </a:extLst>
          </p:cNvPr>
          <p:cNvCxnSpPr>
            <a:cxnSpLocks/>
          </p:cNvCxnSpPr>
          <p:nvPr/>
        </p:nvCxnSpPr>
        <p:spPr>
          <a:xfrm flipV="1">
            <a:off x="3018408" y="3066955"/>
            <a:ext cx="1294805" cy="1572724"/>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7A514FA8-98B4-4433-9BD2-283D825E2B98}"/>
              </a:ext>
            </a:extLst>
          </p:cNvPr>
          <p:cNvSpPr txBox="1"/>
          <p:nvPr/>
        </p:nvSpPr>
        <p:spPr>
          <a:xfrm>
            <a:off x="2955043" y="1267338"/>
            <a:ext cx="5646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みず</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0F1C6CB-5991-4368-A192-D3BCCB1E374D}"/>
              </a:ext>
            </a:extLst>
          </p:cNvPr>
          <p:cNvSpPr txBox="1"/>
          <p:nvPr/>
        </p:nvSpPr>
        <p:spPr>
          <a:xfrm>
            <a:off x="3546506" y="1267338"/>
            <a:ext cx="9467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きほんしかく</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A8814F7D-67A8-4BB1-AF8C-0817E9605BD5}"/>
              </a:ext>
            </a:extLst>
          </p:cNvPr>
          <p:cNvSpPr txBox="1"/>
          <p:nvPr/>
        </p:nvSpPr>
        <p:spPr>
          <a:xfrm>
            <a:off x="4597610" y="1267338"/>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あお</a:t>
            </a:r>
            <a:endParaRPr kumimoji="1" lang="ja-JP" altLang="en-US" sz="1000" dirty="0">
              <a:latin typeface="メイリオ" panose="020B0604030504040204" pitchFamily="50" charset="-128"/>
              <a:ea typeface="メイリオ" panose="020B0604030504040204" pitchFamily="50" charset="-128"/>
            </a:endParaRPr>
          </a:p>
        </p:txBody>
      </p:sp>
      <p:grpSp>
        <p:nvGrpSpPr>
          <p:cNvPr id="9" name="グループ化 8">
            <a:extLst>
              <a:ext uri="{FF2B5EF4-FFF2-40B4-BE49-F238E27FC236}">
                <a16:creationId xmlns:a16="http://schemas.microsoft.com/office/drawing/2014/main" id="{DAB760E0-7E2F-4DE9-A210-F3897B294034}"/>
              </a:ext>
            </a:extLst>
          </p:cNvPr>
          <p:cNvGrpSpPr/>
          <p:nvPr/>
        </p:nvGrpSpPr>
        <p:grpSpPr>
          <a:xfrm>
            <a:off x="1114976" y="4639679"/>
            <a:ext cx="3205831" cy="842538"/>
            <a:chOff x="1391779" y="4602635"/>
            <a:chExt cx="3205831" cy="842538"/>
          </a:xfrm>
        </p:grpSpPr>
        <p:sp>
          <p:nvSpPr>
            <p:cNvPr id="31" name="テキスト ボックス 30">
              <a:extLst>
                <a:ext uri="{FF2B5EF4-FFF2-40B4-BE49-F238E27FC236}">
                  <a16:creationId xmlns:a16="http://schemas.microsoft.com/office/drawing/2014/main" id="{C9D32F3B-C9DE-44B2-91E2-6816AE036416}"/>
                </a:ext>
              </a:extLst>
            </p:cNvPr>
            <p:cNvSpPr txBox="1"/>
            <p:nvPr/>
          </p:nvSpPr>
          <p:spPr>
            <a:xfrm>
              <a:off x="1397842" y="4602635"/>
              <a:ext cx="3199768" cy="842538"/>
            </a:xfrm>
            <a:prstGeom prst="rect">
              <a:avLst/>
            </a:prstGeom>
            <a:noFill/>
          </p:spPr>
          <p:txBody>
            <a:bodyPr wrap="square" rtlCol="0">
              <a:spAutoFit/>
            </a:bodyPr>
            <a:lstStyle/>
            <a:p>
              <a:pPr>
                <a:lnSpc>
                  <a:spcPct val="200000"/>
                </a:lnSpc>
              </a:pPr>
              <a:r>
                <a:rPr lang="ja-JP" altLang="en-US" sz="1300" dirty="0">
                  <a:solidFill>
                    <a:srgbClr val="575E75"/>
                  </a:solidFill>
                  <a:latin typeface="メイリオ" panose="020B0604030504040204" pitchFamily="50" charset="-128"/>
                  <a:ea typeface="メイリオ" panose="020B0604030504040204" pitchFamily="50" charset="-128"/>
                </a:rPr>
                <a:t>ハーフ</a:t>
              </a:r>
              <a:r>
                <a:rPr lang="en-US" altLang="ja-JP" sz="1300" dirty="0">
                  <a:solidFill>
                    <a:srgbClr val="575E75"/>
                  </a:solidFill>
                  <a:latin typeface="メイリオ" panose="020B0604030504040204" pitchFamily="50" charset="-128"/>
                  <a:ea typeface="メイリオ" panose="020B0604030504040204" pitchFamily="50" charset="-128"/>
                </a:rPr>
                <a:t>D</a:t>
              </a:r>
              <a:r>
                <a:rPr lang="ja-JP" altLang="en-US" sz="1300" dirty="0">
                  <a:solidFill>
                    <a:srgbClr val="575E75"/>
                  </a:solidFill>
                  <a:latin typeface="メイリオ" panose="020B0604030504040204" pitchFamily="50" charset="-128"/>
                  <a:ea typeface="メイリオ" panose="020B0604030504040204" pitchFamily="50" charset="-128"/>
                </a:rPr>
                <a:t>：水のブロックを重ねて、</a:t>
              </a:r>
              <a:endParaRPr lang="en-US" altLang="ja-JP" sz="13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300" dirty="0">
                  <a:solidFill>
                    <a:srgbClr val="575E75"/>
                  </a:solidFill>
                  <a:latin typeface="メイリオ" panose="020B0604030504040204" pitchFamily="50" charset="-128"/>
                  <a:ea typeface="メイリオ" panose="020B0604030504040204" pitchFamily="50" charset="-128"/>
                </a:rPr>
                <a:t>基本四角：青のブロックに挿し込もう！</a:t>
              </a:r>
              <a:endParaRPr kumimoji="1" lang="ja-JP" altLang="en-US" sz="1300" dirty="0">
                <a:solidFill>
                  <a:srgbClr val="575E75"/>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45F179E-153B-4B28-A98E-FE5DFDF59190}"/>
                </a:ext>
              </a:extLst>
            </p:cNvPr>
            <p:cNvSpPr txBox="1"/>
            <p:nvPr/>
          </p:nvSpPr>
          <p:spPr>
            <a:xfrm>
              <a:off x="1391779" y="5030146"/>
              <a:ext cx="87124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きほんしかく</a:t>
              </a:r>
            </a:p>
          </p:txBody>
        </p:sp>
        <p:sp>
          <p:nvSpPr>
            <p:cNvPr id="35" name="テキスト ボックス 34">
              <a:extLst>
                <a:ext uri="{FF2B5EF4-FFF2-40B4-BE49-F238E27FC236}">
                  <a16:creationId xmlns:a16="http://schemas.microsoft.com/office/drawing/2014/main" id="{B198EBF5-99C4-4432-A247-A638593D0F83}"/>
                </a:ext>
              </a:extLst>
            </p:cNvPr>
            <p:cNvSpPr txBox="1"/>
            <p:nvPr/>
          </p:nvSpPr>
          <p:spPr>
            <a:xfrm>
              <a:off x="3304311" y="4627179"/>
              <a:ext cx="4578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かさ</a:t>
              </a:r>
            </a:p>
          </p:txBody>
        </p:sp>
        <p:sp>
          <p:nvSpPr>
            <p:cNvPr id="50" name="テキスト ボックス 49">
              <a:extLst>
                <a:ext uri="{FF2B5EF4-FFF2-40B4-BE49-F238E27FC236}">
                  <a16:creationId xmlns:a16="http://schemas.microsoft.com/office/drawing/2014/main" id="{5340CC1E-ACFF-4821-941B-DC709E6FDFF2}"/>
                </a:ext>
              </a:extLst>
            </p:cNvPr>
            <p:cNvSpPr txBox="1"/>
            <p:nvPr/>
          </p:nvSpPr>
          <p:spPr>
            <a:xfrm>
              <a:off x="2134276" y="4642420"/>
              <a:ext cx="4578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みず</a:t>
              </a:r>
            </a:p>
          </p:txBody>
        </p:sp>
        <p:sp>
          <p:nvSpPr>
            <p:cNvPr id="51" name="テキスト ボックス 50">
              <a:extLst>
                <a:ext uri="{FF2B5EF4-FFF2-40B4-BE49-F238E27FC236}">
                  <a16:creationId xmlns:a16="http://schemas.microsoft.com/office/drawing/2014/main" id="{9E2F410C-F35D-41E3-BADB-97610E575D5A}"/>
                </a:ext>
              </a:extLst>
            </p:cNvPr>
            <p:cNvSpPr txBox="1"/>
            <p:nvPr/>
          </p:nvSpPr>
          <p:spPr>
            <a:xfrm>
              <a:off x="2182765" y="5030146"/>
              <a:ext cx="4578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あお</a:t>
              </a:r>
            </a:p>
          </p:txBody>
        </p:sp>
        <p:sp>
          <p:nvSpPr>
            <p:cNvPr id="52" name="テキスト ボックス 51">
              <a:extLst>
                <a:ext uri="{FF2B5EF4-FFF2-40B4-BE49-F238E27FC236}">
                  <a16:creationId xmlns:a16="http://schemas.microsoft.com/office/drawing/2014/main" id="{99DDD160-3FA8-405A-8600-E50058EE056C}"/>
                </a:ext>
              </a:extLst>
            </p:cNvPr>
            <p:cNvSpPr txBox="1"/>
            <p:nvPr/>
          </p:nvSpPr>
          <p:spPr>
            <a:xfrm>
              <a:off x="3403927" y="5030146"/>
              <a:ext cx="31142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a:t>
              </a:r>
            </a:p>
          </p:txBody>
        </p:sp>
        <p:sp>
          <p:nvSpPr>
            <p:cNvPr id="53" name="テキスト ボックス 52">
              <a:extLst>
                <a:ext uri="{FF2B5EF4-FFF2-40B4-BE49-F238E27FC236}">
                  <a16:creationId xmlns:a16="http://schemas.microsoft.com/office/drawing/2014/main" id="{5997431F-BF9A-4BF9-BFA0-3D0E68B612F0}"/>
                </a:ext>
              </a:extLst>
            </p:cNvPr>
            <p:cNvSpPr txBox="1"/>
            <p:nvPr/>
          </p:nvSpPr>
          <p:spPr>
            <a:xfrm>
              <a:off x="3722681" y="5030146"/>
              <a:ext cx="31142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a:t>
              </a:r>
            </a:p>
          </p:txBody>
        </p:sp>
      </p:grpSp>
      <p:sp>
        <p:nvSpPr>
          <p:cNvPr id="54" name="矢印: 右 53">
            <a:extLst>
              <a:ext uri="{FF2B5EF4-FFF2-40B4-BE49-F238E27FC236}">
                <a16:creationId xmlns:a16="http://schemas.microsoft.com/office/drawing/2014/main" id="{CA056014-1706-45F6-B60E-539842C48B4C}"/>
              </a:ext>
            </a:extLst>
          </p:cNvPr>
          <p:cNvSpPr/>
          <p:nvPr/>
        </p:nvSpPr>
        <p:spPr>
          <a:xfrm>
            <a:off x="5164351" y="2794917"/>
            <a:ext cx="688533" cy="700046"/>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cxnSp>
        <p:nvCxnSpPr>
          <p:cNvPr id="55" name="直線矢印コネクタ 54">
            <a:extLst>
              <a:ext uri="{FF2B5EF4-FFF2-40B4-BE49-F238E27FC236}">
                <a16:creationId xmlns:a16="http://schemas.microsoft.com/office/drawing/2014/main" id="{F8DF0162-EAB4-42A7-BF17-DF74915233D7}"/>
              </a:ext>
            </a:extLst>
          </p:cNvPr>
          <p:cNvCxnSpPr>
            <a:cxnSpLocks/>
          </p:cNvCxnSpPr>
          <p:nvPr/>
        </p:nvCxnSpPr>
        <p:spPr>
          <a:xfrm flipH="1">
            <a:off x="6362976" y="3441668"/>
            <a:ext cx="401235" cy="322066"/>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6" name="矢印: 右 55">
            <a:extLst>
              <a:ext uri="{FF2B5EF4-FFF2-40B4-BE49-F238E27FC236}">
                <a16:creationId xmlns:a16="http://schemas.microsoft.com/office/drawing/2014/main" id="{784E4087-2AB1-466C-9FA8-77501A039FCF}"/>
              </a:ext>
            </a:extLst>
          </p:cNvPr>
          <p:cNvSpPr/>
          <p:nvPr/>
        </p:nvSpPr>
        <p:spPr>
          <a:xfrm rot="5400000">
            <a:off x="6069921" y="3994461"/>
            <a:ext cx="688533" cy="700046"/>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564134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② 横方向の動力パーツを載せる台を作る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6" name="テキスト ボックス 35">
            <a:extLst>
              <a:ext uri="{FF2B5EF4-FFF2-40B4-BE49-F238E27FC236}">
                <a16:creationId xmlns:a16="http://schemas.microsoft.com/office/drawing/2014/main" id="{7864502C-2293-4BC3-B9F7-32BBB098A6CD}"/>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7" name="テキスト ボックス 36">
            <a:extLst>
              <a:ext uri="{FF2B5EF4-FFF2-40B4-BE49-F238E27FC236}">
                <a16:creationId xmlns:a16="http://schemas.microsoft.com/office/drawing/2014/main" id="{5BBA7FA1-BF4E-4C4F-8BD0-B758EF18DC3A}"/>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08A36EA6-B318-4FBD-9CE5-0AAF68BA90FE}"/>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39" name="テキスト ボックス 38">
            <a:extLst>
              <a:ext uri="{FF2B5EF4-FFF2-40B4-BE49-F238E27FC236}">
                <a16:creationId xmlns:a16="http://schemas.microsoft.com/office/drawing/2014/main" id="{9D2FC012-6382-4E19-8EDF-20F636242F9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41" name="テキスト ボックス 40">
            <a:extLst>
              <a:ext uri="{FF2B5EF4-FFF2-40B4-BE49-F238E27FC236}">
                <a16:creationId xmlns:a16="http://schemas.microsoft.com/office/drawing/2014/main" id="{38B5518B-FFA5-4569-8DB3-3D652927F9E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57" name="図 56">
            <a:extLst>
              <a:ext uri="{FF2B5EF4-FFF2-40B4-BE49-F238E27FC236}">
                <a16:creationId xmlns:a16="http://schemas.microsoft.com/office/drawing/2014/main" id="{BA02006F-6ABF-4472-B7CE-8D32D0C6493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58" name="図 57">
            <a:extLst>
              <a:ext uri="{FF2B5EF4-FFF2-40B4-BE49-F238E27FC236}">
                <a16:creationId xmlns:a16="http://schemas.microsoft.com/office/drawing/2014/main" id="{98B21BEA-5304-4CAE-B6C4-C0775E904393}"/>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59" name="矢印: 右 58">
            <a:extLst>
              <a:ext uri="{FF2B5EF4-FFF2-40B4-BE49-F238E27FC236}">
                <a16:creationId xmlns:a16="http://schemas.microsoft.com/office/drawing/2014/main" id="{7C6DF581-F1C4-4FAB-B3DC-F49F759203B4}"/>
              </a:ext>
            </a:extLst>
          </p:cNvPr>
          <p:cNvSpPr/>
          <p:nvPr/>
        </p:nvSpPr>
        <p:spPr>
          <a:xfrm>
            <a:off x="4380724" y="3429000"/>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3" name="テキスト ボックス 62">
            <a:extLst>
              <a:ext uri="{FF2B5EF4-FFF2-40B4-BE49-F238E27FC236}">
                <a16:creationId xmlns:a16="http://schemas.microsoft.com/office/drawing/2014/main" id="{1FAC1128-A92E-4F66-98CE-CC6985F23001}"/>
              </a:ext>
            </a:extLst>
          </p:cNvPr>
          <p:cNvSpPr txBox="1"/>
          <p:nvPr/>
        </p:nvSpPr>
        <p:spPr>
          <a:xfrm>
            <a:off x="404561" y="1218063"/>
            <a:ext cx="786055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：緑のブロックを基本四角：青のブロックに挿し込みます。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575DC197-CFF8-4D7E-A7D9-3D1BFC6B583F}"/>
              </a:ext>
            </a:extLst>
          </p:cNvPr>
          <p:cNvSpPr txBox="1"/>
          <p:nvPr/>
        </p:nvSpPr>
        <p:spPr>
          <a:xfrm>
            <a:off x="5790364" y="126733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22F318D9-5AC3-45AC-A9EA-274ECA4BBD0B}"/>
              </a:ext>
            </a:extLst>
          </p:cNvPr>
          <p:cNvSpPr txBox="1"/>
          <p:nvPr/>
        </p:nvSpPr>
        <p:spPr>
          <a:xfrm>
            <a:off x="6235771" y="126733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BC4A746D-EA6D-4BDB-9A31-3569AA3CFB3A}"/>
              </a:ext>
            </a:extLst>
          </p:cNvPr>
          <p:cNvSpPr txBox="1"/>
          <p:nvPr/>
        </p:nvSpPr>
        <p:spPr>
          <a:xfrm>
            <a:off x="1397842" y="1267338"/>
            <a:ext cx="5646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83CAEBA9-D83F-48EE-B86E-C52DE04871EA}"/>
              </a:ext>
            </a:extLst>
          </p:cNvPr>
          <p:cNvSpPr txBox="1"/>
          <p:nvPr/>
        </p:nvSpPr>
        <p:spPr>
          <a:xfrm>
            <a:off x="3155889" y="1267338"/>
            <a:ext cx="9467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きほんしかく</a:t>
            </a:r>
            <a:endParaRPr kumimoji="1" lang="ja-JP" altLang="en-US" sz="10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E03ED649-4839-4150-AB88-1905D1959517}"/>
              </a:ext>
            </a:extLst>
          </p:cNvPr>
          <p:cNvSpPr txBox="1"/>
          <p:nvPr/>
        </p:nvSpPr>
        <p:spPr>
          <a:xfrm>
            <a:off x="4206993" y="1267338"/>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あお</a:t>
            </a:r>
            <a:endParaRPr kumimoji="1" lang="ja-JP" altLang="en-US" sz="1000" dirty="0">
              <a:latin typeface="メイリオ" panose="020B0604030504040204" pitchFamily="50" charset="-128"/>
              <a:ea typeface="メイリオ" panose="020B0604030504040204" pitchFamily="50" charset="-128"/>
            </a:endParaRPr>
          </a:p>
        </p:txBody>
      </p:sp>
      <p:sp>
        <p:nvSpPr>
          <p:cNvPr id="70" name="円弧 69">
            <a:extLst>
              <a:ext uri="{FF2B5EF4-FFF2-40B4-BE49-F238E27FC236}">
                <a16:creationId xmlns:a16="http://schemas.microsoft.com/office/drawing/2014/main" id="{A16E999B-F50B-420B-9220-DA6654208C0E}"/>
              </a:ext>
            </a:extLst>
          </p:cNvPr>
          <p:cNvSpPr/>
          <p:nvPr/>
        </p:nvSpPr>
        <p:spPr>
          <a:xfrm rot="2634030">
            <a:off x="2216274" y="3064108"/>
            <a:ext cx="808525" cy="566631"/>
          </a:xfrm>
          <a:prstGeom prst="arc">
            <a:avLst>
              <a:gd name="adj1" fmla="val 11419406"/>
              <a:gd name="adj2" fmla="val 227211"/>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71" name="円弧 70">
            <a:extLst>
              <a:ext uri="{FF2B5EF4-FFF2-40B4-BE49-F238E27FC236}">
                <a16:creationId xmlns:a16="http://schemas.microsoft.com/office/drawing/2014/main" id="{413488FB-4A43-4AB3-904A-C76696DF594D}"/>
              </a:ext>
            </a:extLst>
          </p:cNvPr>
          <p:cNvSpPr/>
          <p:nvPr/>
        </p:nvSpPr>
        <p:spPr>
          <a:xfrm rot="2634030">
            <a:off x="1797298" y="3320624"/>
            <a:ext cx="1185074" cy="566631"/>
          </a:xfrm>
          <a:prstGeom prst="arc">
            <a:avLst>
              <a:gd name="adj1" fmla="val 11419406"/>
              <a:gd name="adj2" fmla="val 227211"/>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Tree>
    <p:extLst>
      <p:ext uri="{BB962C8B-B14F-4D97-AF65-F5344CB8AC3E}">
        <p14:creationId xmlns:p14="http://schemas.microsoft.com/office/powerpoint/2010/main" val="4162045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② 横方向の動力パーツを載せる台を作る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6" name="テキスト ボックス 35">
            <a:extLst>
              <a:ext uri="{FF2B5EF4-FFF2-40B4-BE49-F238E27FC236}">
                <a16:creationId xmlns:a16="http://schemas.microsoft.com/office/drawing/2014/main" id="{7864502C-2293-4BC3-B9F7-32BBB098A6CD}"/>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7" name="テキスト ボックス 36">
            <a:extLst>
              <a:ext uri="{FF2B5EF4-FFF2-40B4-BE49-F238E27FC236}">
                <a16:creationId xmlns:a16="http://schemas.microsoft.com/office/drawing/2014/main" id="{5BBA7FA1-BF4E-4C4F-8BD0-B758EF18DC3A}"/>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08A36EA6-B318-4FBD-9CE5-0AAF68BA90FE}"/>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39" name="テキスト ボックス 38">
            <a:extLst>
              <a:ext uri="{FF2B5EF4-FFF2-40B4-BE49-F238E27FC236}">
                <a16:creationId xmlns:a16="http://schemas.microsoft.com/office/drawing/2014/main" id="{9D2FC012-6382-4E19-8EDF-20F636242F9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41" name="テキスト ボックス 40">
            <a:extLst>
              <a:ext uri="{FF2B5EF4-FFF2-40B4-BE49-F238E27FC236}">
                <a16:creationId xmlns:a16="http://schemas.microsoft.com/office/drawing/2014/main" id="{38B5518B-FFA5-4569-8DB3-3D652927F9E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57" name="図 56">
            <a:extLst>
              <a:ext uri="{FF2B5EF4-FFF2-40B4-BE49-F238E27FC236}">
                <a16:creationId xmlns:a16="http://schemas.microsoft.com/office/drawing/2014/main" id="{BA02006F-6ABF-4472-B7CE-8D32D0C6493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58" name="図 57">
            <a:extLst>
              <a:ext uri="{FF2B5EF4-FFF2-40B4-BE49-F238E27FC236}">
                <a16:creationId xmlns:a16="http://schemas.microsoft.com/office/drawing/2014/main" id="{98B21BEA-5304-4CAE-B6C4-C0775E904393}"/>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59" name="矢印: 右 58">
            <a:extLst>
              <a:ext uri="{FF2B5EF4-FFF2-40B4-BE49-F238E27FC236}">
                <a16:creationId xmlns:a16="http://schemas.microsoft.com/office/drawing/2014/main" id="{7C6DF581-F1C4-4FAB-B3DC-F49F759203B4}"/>
              </a:ext>
            </a:extLst>
          </p:cNvPr>
          <p:cNvSpPr/>
          <p:nvPr/>
        </p:nvSpPr>
        <p:spPr>
          <a:xfrm>
            <a:off x="4380724" y="3429000"/>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CF2BFB53-3CD3-4C89-9F4C-58CF5C30323A}"/>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2</a:t>
            </a:r>
            <a:r>
              <a:rPr lang="ja-JP" altLang="en-US" dirty="0">
                <a:solidFill>
                  <a:srgbClr val="575E75"/>
                </a:solidFill>
                <a:latin typeface="メイリオ" panose="020B0604030504040204" pitchFamily="50" charset="-128"/>
                <a:ea typeface="メイリオ" panose="020B0604030504040204" pitchFamily="50" charset="-128"/>
              </a:rPr>
              <a:t>本のステーを組み合わせます。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3AE35899-83BC-4760-84BC-460BF9A2F573}"/>
              </a:ext>
            </a:extLst>
          </p:cNvPr>
          <p:cNvSpPr txBox="1"/>
          <p:nvPr/>
        </p:nvSpPr>
        <p:spPr>
          <a:xfrm>
            <a:off x="1895862" y="127235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4D230D16-780E-4CDB-9C49-AEF487C17490}"/>
              </a:ext>
            </a:extLst>
          </p:cNvPr>
          <p:cNvSpPr txBox="1"/>
          <p:nvPr/>
        </p:nvSpPr>
        <p:spPr>
          <a:xfrm>
            <a:off x="526238" y="1275956"/>
            <a:ext cx="4882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ほん</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BB1D8E15-BE41-4A73-A722-BB7ABDCDB49B}"/>
              </a:ext>
            </a:extLst>
          </p:cNvPr>
          <p:cNvSpPr txBox="1"/>
          <p:nvPr/>
        </p:nvSpPr>
        <p:spPr>
          <a:xfrm>
            <a:off x="2341269" y="127235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grpSp>
        <p:nvGrpSpPr>
          <p:cNvPr id="27" name="グループ化 26">
            <a:extLst>
              <a:ext uri="{FF2B5EF4-FFF2-40B4-BE49-F238E27FC236}">
                <a16:creationId xmlns:a16="http://schemas.microsoft.com/office/drawing/2014/main" id="{5C3C9CCC-FDF5-443B-939C-90295BF6EDFC}"/>
              </a:ext>
            </a:extLst>
          </p:cNvPr>
          <p:cNvGrpSpPr/>
          <p:nvPr/>
        </p:nvGrpSpPr>
        <p:grpSpPr>
          <a:xfrm>
            <a:off x="2289394" y="5539849"/>
            <a:ext cx="2282606" cy="442429"/>
            <a:chOff x="682536" y="6294740"/>
            <a:chExt cx="2282606" cy="442429"/>
          </a:xfrm>
        </p:grpSpPr>
        <p:sp>
          <p:nvSpPr>
            <p:cNvPr id="28" name="テキスト ボックス 27">
              <a:extLst>
                <a:ext uri="{FF2B5EF4-FFF2-40B4-BE49-F238E27FC236}">
                  <a16:creationId xmlns:a16="http://schemas.microsoft.com/office/drawing/2014/main" id="{EE34A2B6-5E57-4382-BC25-A181F2352999}"/>
                </a:ext>
              </a:extLst>
            </p:cNvPr>
            <p:cNvSpPr txBox="1"/>
            <p:nvPr/>
          </p:nvSpPr>
          <p:spPr>
            <a:xfrm>
              <a:off x="682536" y="6294740"/>
              <a:ext cx="2282606"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突起の向きに注意しよう！</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5CFA63E2-3D16-4D13-AB81-721791572E25}"/>
                </a:ext>
              </a:extLst>
            </p:cNvPr>
            <p:cNvSpPr txBox="1"/>
            <p:nvPr/>
          </p:nvSpPr>
          <p:spPr>
            <a:xfrm>
              <a:off x="708047" y="6320057"/>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30" name="テキスト ボックス 29">
              <a:extLst>
                <a:ext uri="{FF2B5EF4-FFF2-40B4-BE49-F238E27FC236}">
                  <a16:creationId xmlns:a16="http://schemas.microsoft.com/office/drawing/2014/main" id="{D31459BA-6313-40A5-B75A-C00808A77974}"/>
                </a:ext>
              </a:extLst>
            </p:cNvPr>
            <p:cNvSpPr txBox="1"/>
            <p:nvPr/>
          </p:nvSpPr>
          <p:spPr>
            <a:xfrm>
              <a:off x="1695593" y="6319756"/>
              <a:ext cx="59946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ちゅうい</a:t>
              </a:r>
            </a:p>
          </p:txBody>
        </p:sp>
        <p:sp>
          <p:nvSpPr>
            <p:cNvPr id="31" name="テキスト ボックス 30">
              <a:extLst>
                <a:ext uri="{FF2B5EF4-FFF2-40B4-BE49-F238E27FC236}">
                  <a16:creationId xmlns:a16="http://schemas.microsoft.com/office/drawing/2014/main" id="{77BBB14B-4D00-405C-B322-EA27745F98BB}"/>
                </a:ext>
              </a:extLst>
            </p:cNvPr>
            <p:cNvSpPr txBox="1"/>
            <p:nvPr/>
          </p:nvSpPr>
          <p:spPr>
            <a:xfrm>
              <a:off x="1250276" y="6319756"/>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む</a:t>
              </a:r>
            </a:p>
          </p:txBody>
        </p:sp>
      </p:grpSp>
      <p:sp>
        <p:nvSpPr>
          <p:cNvPr id="32" name="楕円 31">
            <a:extLst>
              <a:ext uri="{FF2B5EF4-FFF2-40B4-BE49-F238E27FC236}">
                <a16:creationId xmlns:a16="http://schemas.microsoft.com/office/drawing/2014/main" id="{3C19C749-AC9F-4E07-98A9-752BDFDA2AC8}"/>
              </a:ext>
            </a:extLst>
          </p:cNvPr>
          <p:cNvSpPr/>
          <p:nvPr/>
        </p:nvSpPr>
        <p:spPr>
          <a:xfrm rot="16200000">
            <a:off x="400234" y="4924112"/>
            <a:ext cx="653397" cy="66246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Tree>
    <p:extLst>
      <p:ext uri="{BB962C8B-B14F-4D97-AF65-F5344CB8AC3E}">
        <p14:creationId xmlns:p14="http://schemas.microsoft.com/office/powerpoint/2010/main" val="2361181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② 横方向の動力パーツを載せる台を作る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6" name="テキスト ボックス 35">
            <a:extLst>
              <a:ext uri="{FF2B5EF4-FFF2-40B4-BE49-F238E27FC236}">
                <a16:creationId xmlns:a16="http://schemas.microsoft.com/office/drawing/2014/main" id="{7864502C-2293-4BC3-B9F7-32BBB098A6CD}"/>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7" name="テキスト ボックス 36">
            <a:extLst>
              <a:ext uri="{FF2B5EF4-FFF2-40B4-BE49-F238E27FC236}">
                <a16:creationId xmlns:a16="http://schemas.microsoft.com/office/drawing/2014/main" id="{5BBA7FA1-BF4E-4C4F-8BD0-B758EF18DC3A}"/>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08A36EA6-B318-4FBD-9CE5-0AAF68BA90FE}"/>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39" name="テキスト ボックス 38">
            <a:extLst>
              <a:ext uri="{FF2B5EF4-FFF2-40B4-BE49-F238E27FC236}">
                <a16:creationId xmlns:a16="http://schemas.microsoft.com/office/drawing/2014/main" id="{9D2FC012-6382-4E19-8EDF-20F636242F9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41" name="テキスト ボックス 40">
            <a:extLst>
              <a:ext uri="{FF2B5EF4-FFF2-40B4-BE49-F238E27FC236}">
                <a16:creationId xmlns:a16="http://schemas.microsoft.com/office/drawing/2014/main" id="{38B5518B-FFA5-4569-8DB3-3D652927F9E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33" name="テキスト ボックス 32">
            <a:extLst>
              <a:ext uri="{FF2B5EF4-FFF2-40B4-BE49-F238E27FC236}">
                <a16:creationId xmlns:a16="http://schemas.microsoft.com/office/drawing/2014/main" id="{59FE518D-4D04-41DC-88BC-4620EEBEC8B2}"/>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ブロックラックをステーに挿し込みます。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4BB7C9D-8C5B-46B7-9549-2ACA1F74D0B5}"/>
              </a:ext>
            </a:extLst>
          </p:cNvPr>
          <p:cNvSpPr txBox="1"/>
          <p:nvPr/>
        </p:nvSpPr>
        <p:spPr>
          <a:xfrm>
            <a:off x="3100895" y="126419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51CC1CFB-24F0-4589-ABD0-DEBFADF65158}"/>
              </a:ext>
            </a:extLst>
          </p:cNvPr>
          <p:cNvSpPr txBox="1"/>
          <p:nvPr/>
        </p:nvSpPr>
        <p:spPr>
          <a:xfrm>
            <a:off x="3546302" y="126419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pic>
        <p:nvPicPr>
          <p:cNvPr id="42" name="図 41">
            <a:extLst>
              <a:ext uri="{FF2B5EF4-FFF2-40B4-BE49-F238E27FC236}">
                <a16:creationId xmlns:a16="http://schemas.microsoft.com/office/drawing/2014/main" id="{86B1E174-F6AD-4F3A-9D04-45A4F2E443F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105696" y="1795144"/>
            <a:ext cx="2785966" cy="2785966"/>
          </a:xfrm>
          <a:prstGeom prst="rect">
            <a:avLst/>
          </a:prstGeom>
        </p:spPr>
      </p:pic>
      <p:pic>
        <p:nvPicPr>
          <p:cNvPr id="43" name="図 42">
            <a:extLst>
              <a:ext uri="{FF2B5EF4-FFF2-40B4-BE49-F238E27FC236}">
                <a16:creationId xmlns:a16="http://schemas.microsoft.com/office/drawing/2014/main" id="{4A3A0DA1-1C72-4E14-863D-EB3692F4931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237"/>
          <a:stretch/>
        </p:blipFill>
        <p:spPr>
          <a:xfrm rot="5400000">
            <a:off x="2936339" y="1795144"/>
            <a:ext cx="2785966" cy="2785966"/>
          </a:xfrm>
          <a:prstGeom prst="rect">
            <a:avLst/>
          </a:prstGeom>
        </p:spPr>
      </p:pic>
      <p:sp>
        <p:nvSpPr>
          <p:cNvPr id="45" name="矢印: 右 44">
            <a:extLst>
              <a:ext uri="{FF2B5EF4-FFF2-40B4-BE49-F238E27FC236}">
                <a16:creationId xmlns:a16="http://schemas.microsoft.com/office/drawing/2014/main" id="{0C362B5E-4E79-47DC-98DE-F651357679AD}"/>
              </a:ext>
            </a:extLst>
          </p:cNvPr>
          <p:cNvSpPr/>
          <p:nvPr/>
        </p:nvSpPr>
        <p:spPr>
          <a:xfrm>
            <a:off x="2582937" y="2880410"/>
            <a:ext cx="738182" cy="750525"/>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8" name="円弧 47">
            <a:extLst>
              <a:ext uri="{FF2B5EF4-FFF2-40B4-BE49-F238E27FC236}">
                <a16:creationId xmlns:a16="http://schemas.microsoft.com/office/drawing/2014/main" id="{B8FDEC31-2922-4CB6-9D76-3B03C6600B20}"/>
              </a:ext>
            </a:extLst>
          </p:cNvPr>
          <p:cNvSpPr/>
          <p:nvPr/>
        </p:nvSpPr>
        <p:spPr>
          <a:xfrm rot="2590390">
            <a:off x="1533731" y="2714411"/>
            <a:ext cx="458931" cy="386223"/>
          </a:xfrm>
          <a:prstGeom prst="arc">
            <a:avLst>
              <a:gd name="adj1" fmla="val 10706466"/>
              <a:gd name="adj2" fmla="val 1441154"/>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C000"/>
              </a:solidFill>
            </a:endParaRPr>
          </a:p>
        </p:txBody>
      </p:sp>
      <p:sp>
        <p:nvSpPr>
          <p:cNvPr id="51" name="吹き出し: 角を丸めた四角形 50">
            <a:extLst>
              <a:ext uri="{FF2B5EF4-FFF2-40B4-BE49-F238E27FC236}">
                <a16:creationId xmlns:a16="http://schemas.microsoft.com/office/drawing/2014/main" id="{C53DFCAB-8D1B-4224-8623-DAEDEFC1DB51}"/>
              </a:ext>
            </a:extLst>
          </p:cNvPr>
          <p:cNvSpPr/>
          <p:nvPr/>
        </p:nvSpPr>
        <p:spPr>
          <a:xfrm>
            <a:off x="5821741" y="1809384"/>
            <a:ext cx="3216563" cy="2721194"/>
          </a:xfrm>
          <a:prstGeom prst="wedgeRoundRectCallout">
            <a:avLst>
              <a:gd name="adj1" fmla="val 31636"/>
              <a:gd name="adj2" fmla="val 54792"/>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52" name="図 51">
            <a:extLst>
              <a:ext uri="{FF2B5EF4-FFF2-40B4-BE49-F238E27FC236}">
                <a16:creationId xmlns:a16="http://schemas.microsoft.com/office/drawing/2014/main" id="{353DFDE6-7B1C-4C60-9045-D4BAA31E23A3}"/>
              </a:ext>
            </a:extLst>
          </p:cNvPr>
          <p:cNvPicPr>
            <a:picLocks noChangeAspect="1"/>
          </p:cNvPicPr>
          <p:nvPr/>
        </p:nvPicPr>
        <p:blipFill>
          <a:blip r:embed="rId4"/>
          <a:stretch>
            <a:fillRect/>
          </a:stretch>
        </p:blipFill>
        <p:spPr>
          <a:xfrm>
            <a:off x="7911698" y="4565903"/>
            <a:ext cx="1064481" cy="1696364"/>
          </a:xfrm>
          <a:prstGeom prst="rect">
            <a:avLst/>
          </a:prstGeom>
        </p:spPr>
      </p:pic>
      <p:pic>
        <p:nvPicPr>
          <p:cNvPr id="66" name="図 65">
            <a:extLst>
              <a:ext uri="{FF2B5EF4-FFF2-40B4-BE49-F238E27FC236}">
                <a16:creationId xmlns:a16="http://schemas.microsoft.com/office/drawing/2014/main" id="{8DB77C2F-1D3D-4CC6-88DD-8125A103C16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2164927" y="2874390"/>
            <a:ext cx="1522414" cy="5648462"/>
          </a:xfrm>
          <a:prstGeom prst="rect">
            <a:avLst/>
          </a:prstGeom>
        </p:spPr>
      </p:pic>
      <p:pic>
        <p:nvPicPr>
          <p:cNvPr id="67" name="図 66">
            <a:extLst>
              <a:ext uri="{FF2B5EF4-FFF2-40B4-BE49-F238E27FC236}">
                <a16:creationId xmlns:a16="http://schemas.microsoft.com/office/drawing/2014/main" id="{70ECE71A-D2F6-494B-8586-23830C681BB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5400000">
            <a:off x="5945819" y="4863012"/>
            <a:ext cx="1706732" cy="1706732"/>
          </a:xfrm>
          <a:prstGeom prst="ellipse">
            <a:avLst/>
          </a:prstGeom>
        </p:spPr>
      </p:pic>
      <p:sp>
        <p:nvSpPr>
          <p:cNvPr id="68" name="正方形/長方形 67">
            <a:extLst>
              <a:ext uri="{FF2B5EF4-FFF2-40B4-BE49-F238E27FC236}">
                <a16:creationId xmlns:a16="http://schemas.microsoft.com/office/drawing/2014/main" id="{7DDFA07D-6D60-4713-AFEF-3B1CB928CB01}"/>
              </a:ext>
            </a:extLst>
          </p:cNvPr>
          <p:cNvSpPr/>
          <p:nvPr/>
        </p:nvSpPr>
        <p:spPr>
          <a:xfrm>
            <a:off x="366597" y="5572813"/>
            <a:ext cx="4903515" cy="327021"/>
          </a:xfrm>
          <a:prstGeom prst="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円弧 68">
            <a:extLst>
              <a:ext uri="{FF2B5EF4-FFF2-40B4-BE49-F238E27FC236}">
                <a16:creationId xmlns:a16="http://schemas.microsoft.com/office/drawing/2014/main" id="{E3347C06-5034-4143-BE64-355A11D8987F}"/>
              </a:ext>
            </a:extLst>
          </p:cNvPr>
          <p:cNvSpPr/>
          <p:nvPr/>
        </p:nvSpPr>
        <p:spPr>
          <a:xfrm rot="2590390">
            <a:off x="394668" y="3437822"/>
            <a:ext cx="458931" cy="386223"/>
          </a:xfrm>
          <a:prstGeom prst="arc">
            <a:avLst>
              <a:gd name="adj1" fmla="val 10706466"/>
              <a:gd name="adj2" fmla="val 1441154"/>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C000"/>
              </a:solidFill>
            </a:endParaRPr>
          </a:p>
        </p:txBody>
      </p:sp>
      <p:grpSp>
        <p:nvGrpSpPr>
          <p:cNvPr id="70" name="グループ化 69">
            <a:extLst>
              <a:ext uri="{FF2B5EF4-FFF2-40B4-BE49-F238E27FC236}">
                <a16:creationId xmlns:a16="http://schemas.microsoft.com/office/drawing/2014/main" id="{8C788913-442C-4950-80CD-DEDE75B3C32F}"/>
              </a:ext>
            </a:extLst>
          </p:cNvPr>
          <p:cNvGrpSpPr/>
          <p:nvPr/>
        </p:nvGrpSpPr>
        <p:grpSpPr>
          <a:xfrm>
            <a:off x="5804523" y="1844709"/>
            <a:ext cx="3259575" cy="2492990"/>
            <a:chOff x="993060" y="5462034"/>
            <a:chExt cx="3259575" cy="2492990"/>
          </a:xfrm>
        </p:grpSpPr>
        <p:sp>
          <p:nvSpPr>
            <p:cNvPr id="71" name="テキスト ボックス 70">
              <a:extLst>
                <a:ext uri="{FF2B5EF4-FFF2-40B4-BE49-F238E27FC236}">
                  <a16:creationId xmlns:a16="http://schemas.microsoft.com/office/drawing/2014/main" id="{A4FCAEEA-5335-4948-A4BD-C7AE4EA52D1D}"/>
                </a:ext>
              </a:extLst>
            </p:cNvPr>
            <p:cNvSpPr txBox="1"/>
            <p:nvPr/>
          </p:nvSpPr>
          <p:spPr>
            <a:xfrm>
              <a:off x="1098215" y="5462034"/>
              <a:ext cx="3154420" cy="249299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ステーとブロックラックの間に</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en-US" altLang="ja-JP" sz="1600" dirty="0">
                  <a:solidFill>
                    <a:srgbClr val="575E75"/>
                  </a:solidFill>
                  <a:latin typeface="メイリオ" panose="020B0604030504040204" pitchFamily="50" charset="-128"/>
                  <a:ea typeface="メイリオ" panose="020B0604030504040204" pitchFamily="50" charset="-128"/>
                </a:rPr>
                <a:t>1</a:t>
              </a:r>
              <a:r>
                <a:rPr kumimoji="1" lang="ja-JP" altLang="en-US" sz="1600" dirty="0">
                  <a:solidFill>
                    <a:srgbClr val="575E75"/>
                  </a:solidFill>
                  <a:latin typeface="メイリオ" panose="020B0604030504040204" pitchFamily="50" charset="-128"/>
                  <a:ea typeface="メイリオ" panose="020B0604030504040204" pitchFamily="50" charset="-128"/>
                </a:rPr>
                <a:t>ミリくらいの隙間を作ろう！</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挿し込みすぎた時は</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ブロックリムーバーを使って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調整してね。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E70A098F-D2D8-4684-B2C1-E0BF66FCD986}"/>
                </a:ext>
              </a:extLst>
            </p:cNvPr>
            <p:cNvSpPr txBox="1"/>
            <p:nvPr/>
          </p:nvSpPr>
          <p:spPr>
            <a:xfrm>
              <a:off x="3469838" y="5523337"/>
              <a:ext cx="55338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あいだ</a:t>
              </a:r>
              <a:endParaRPr kumimoji="1" lang="ja-JP" altLang="en-US" sz="8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F400736A-64C4-4E13-9CCB-D4B8A6B96BB6}"/>
                </a:ext>
              </a:extLst>
            </p:cNvPr>
            <p:cNvSpPr txBox="1"/>
            <p:nvPr/>
          </p:nvSpPr>
          <p:spPr>
            <a:xfrm>
              <a:off x="1142892" y="6496138"/>
              <a:ext cx="2676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a:t>
              </a:r>
              <a:endParaRPr kumimoji="1" lang="ja-JP" altLang="en-US" sz="8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0AD8866F-2F5A-4123-83B1-832351B9FEC0}"/>
                </a:ext>
              </a:extLst>
            </p:cNvPr>
            <p:cNvSpPr txBox="1"/>
            <p:nvPr/>
          </p:nvSpPr>
          <p:spPr>
            <a:xfrm>
              <a:off x="1527671" y="6496138"/>
              <a:ext cx="2676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a:t>
              </a:r>
              <a:endParaRPr kumimoji="1" lang="ja-JP" altLang="en-US" sz="8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033F9B8C-B1F0-4887-9ACF-23634B38F898}"/>
                </a:ext>
              </a:extLst>
            </p:cNvPr>
            <p:cNvSpPr txBox="1"/>
            <p:nvPr/>
          </p:nvSpPr>
          <p:spPr>
            <a:xfrm>
              <a:off x="3037989" y="6018793"/>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つく</a:t>
              </a:r>
              <a:endParaRPr kumimoji="1" lang="ja-JP" altLang="en-US" sz="8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6AC80C3C-6B90-4204-AF67-9AE24C9575EC}"/>
                </a:ext>
              </a:extLst>
            </p:cNvPr>
            <p:cNvSpPr txBox="1"/>
            <p:nvPr/>
          </p:nvSpPr>
          <p:spPr>
            <a:xfrm>
              <a:off x="2393923" y="6018793"/>
              <a:ext cx="6565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すきま</a:t>
              </a:r>
              <a:endParaRPr kumimoji="1" lang="ja-JP" altLang="en-US" sz="8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A3AE22F5-8765-462F-85A0-CEDEB2964B7C}"/>
                </a:ext>
              </a:extLst>
            </p:cNvPr>
            <p:cNvSpPr txBox="1"/>
            <p:nvPr/>
          </p:nvSpPr>
          <p:spPr>
            <a:xfrm>
              <a:off x="993060" y="7465875"/>
              <a:ext cx="80227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ちょうせい</a:t>
              </a:r>
              <a:endParaRPr kumimoji="1" lang="ja-JP" altLang="en-US" sz="8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56E3FB53-B97B-4D9D-8891-FEBC9D577588}"/>
                </a:ext>
              </a:extLst>
            </p:cNvPr>
            <p:cNvSpPr txBox="1"/>
            <p:nvPr/>
          </p:nvSpPr>
          <p:spPr>
            <a:xfrm>
              <a:off x="2518643" y="6501431"/>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とき</a:t>
              </a:r>
              <a:endParaRPr kumimoji="1" lang="ja-JP" altLang="en-US" sz="8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F96C84B5-062D-492B-B3EA-30D7E9192839}"/>
                </a:ext>
              </a:extLst>
            </p:cNvPr>
            <p:cNvSpPr txBox="1"/>
            <p:nvPr/>
          </p:nvSpPr>
          <p:spPr>
            <a:xfrm>
              <a:off x="3131918" y="6992825"/>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612930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② 横方向の動力パーツを載せる台を作る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6" name="テキスト ボックス 35">
            <a:extLst>
              <a:ext uri="{FF2B5EF4-FFF2-40B4-BE49-F238E27FC236}">
                <a16:creationId xmlns:a16="http://schemas.microsoft.com/office/drawing/2014/main" id="{7864502C-2293-4BC3-B9F7-32BBB098A6CD}"/>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7" name="テキスト ボックス 36">
            <a:extLst>
              <a:ext uri="{FF2B5EF4-FFF2-40B4-BE49-F238E27FC236}">
                <a16:creationId xmlns:a16="http://schemas.microsoft.com/office/drawing/2014/main" id="{5BBA7FA1-BF4E-4C4F-8BD0-B758EF18DC3A}"/>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08A36EA6-B318-4FBD-9CE5-0AAF68BA90FE}"/>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39" name="テキスト ボックス 38">
            <a:extLst>
              <a:ext uri="{FF2B5EF4-FFF2-40B4-BE49-F238E27FC236}">
                <a16:creationId xmlns:a16="http://schemas.microsoft.com/office/drawing/2014/main" id="{9D2FC012-6382-4E19-8EDF-20F636242F9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41" name="テキスト ボックス 40">
            <a:extLst>
              <a:ext uri="{FF2B5EF4-FFF2-40B4-BE49-F238E27FC236}">
                <a16:creationId xmlns:a16="http://schemas.microsoft.com/office/drawing/2014/main" id="{38B5518B-FFA5-4569-8DB3-3D652927F9E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40" name="図 39">
            <a:extLst>
              <a:ext uri="{FF2B5EF4-FFF2-40B4-BE49-F238E27FC236}">
                <a16:creationId xmlns:a16="http://schemas.microsoft.com/office/drawing/2014/main" id="{6E5D1C13-EF6F-4965-9987-1BCC3DF17750}"/>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44" name="図 43">
            <a:extLst>
              <a:ext uri="{FF2B5EF4-FFF2-40B4-BE49-F238E27FC236}">
                <a16:creationId xmlns:a16="http://schemas.microsoft.com/office/drawing/2014/main" id="{68AD26FE-894F-467D-B959-2ACAC6889C5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46" name="矢印: 右 45">
            <a:extLst>
              <a:ext uri="{FF2B5EF4-FFF2-40B4-BE49-F238E27FC236}">
                <a16:creationId xmlns:a16="http://schemas.microsoft.com/office/drawing/2014/main" id="{7F970636-DE6A-4216-BE9E-AC650A2152E3}"/>
              </a:ext>
            </a:extLst>
          </p:cNvPr>
          <p:cNvSpPr/>
          <p:nvPr/>
        </p:nvSpPr>
        <p:spPr>
          <a:xfrm>
            <a:off x="4380724" y="3429000"/>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6F61E732-67D4-46FF-BD50-40E8193BDB47}"/>
              </a:ext>
            </a:extLst>
          </p:cNvPr>
          <p:cNvSpPr txBox="1"/>
          <p:nvPr/>
        </p:nvSpPr>
        <p:spPr>
          <a:xfrm>
            <a:off x="404560" y="1218063"/>
            <a:ext cx="771850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ステーを先に作ったパーツの基本四角：青のブロックに挿し込みます。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B643450B-34AD-4199-A8EB-8F8364888A60}"/>
              </a:ext>
            </a:extLst>
          </p:cNvPr>
          <p:cNvSpPr txBox="1"/>
          <p:nvPr/>
        </p:nvSpPr>
        <p:spPr>
          <a:xfrm>
            <a:off x="6101134" y="1270922"/>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E04E91EF-2D02-498C-B7E0-6F82B1EE00F3}"/>
              </a:ext>
            </a:extLst>
          </p:cNvPr>
          <p:cNvSpPr txBox="1"/>
          <p:nvPr/>
        </p:nvSpPr>
        <p:spPr>
          <a:xfrm>
            <a:off x="1270471" y="1270922"/>
            <a:ext cx="4882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さき</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B2FB8517-E8B7-4AB2-9F28-9542F2127040}"/>
              </a:ext>
            </a:extLst>
          </p:cNvPr>
          <p:cNvSpPr txBox="1"/>
          <p:nvPr/>
        </p:nvSpPr>
        <p:spPr>
          <a:xfrm>
            <a:off x="6546541" y="1270922"/>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cxnSp>
        <p:nvCxnSpPr>
          <p:cNvPr id="60" name="直線矢印コネクタ 59">
            <a:extLst>
              <a:ext uri="{FF2B5EF4-FFF2-40B4-BE49-F238E27FC236}">
                <a16:creationId xmlns:a16="http://schemas.microsoft.com/office/drawing/2014/main" id="{7E55AC3D-DF92-4F3C-83E5-9C459EE1D113}"/>
              </a:ext>
            </a:extLst>
          </p:cNvPr>
          <p:cNvCxnSpPr>
            <a:cxnSpLocks/>
          </p:cNvCxnSpPr>
          <p:nvPr/>
        </p:nvCxnSpPr>
        <p:spPr>
          <a:xfrm flipH="1" flipV="1">
            <a:off x="1827403" y="3107184"/>
            <a:ext cx="291163" cy="514905"/>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 name="グループ化 5">
            <a:extLst>
              <a:ext uri="{FF2B5EF4-FFF2-40B4-BE49-F238E27FC236}">
                <a16:creationId xmlns:a16="http://schemas.microsoft.com/office/drawing/2014/main" id="{A481446F-AF0D-42DA-9017-C746B889E377}"/>
              </a:ext>
            </a:extLst>
          </p:cNvPr>
          <p:cNvGrpSpPr/>
          <p:nvPr/>
        </p:nvGrpSpPr>
        <p:grpSpPr>
          <a:xfrm>
            <a:off x="615018" y="5360829"/>
            <a:ext cx="2114393" cy="442429"/>
            <a:chOff x="615018" y="5360829"/>
            <a:chExt cx="2114393" cy="442429"/>
          </a:xfrm>
        </p:grpSpPr>
        <p:sp>
          <p:nvSpPr>
            <p:cNvPr id="62" name="テキスト ボックス 61">
              <a:extLst>
                <a:ext uri="{FF2B5EF4-FFF2-40B4-BE49-F238E27FC236}">
                  <a16:creationId xmlns:a16="http://schemas.microsoft.com/office/drawing/2014/main" id="{C58F93B0-45FD-4576-B6D8-73106EEEC8CF}"/>
                </a:ext>
              </a:extLst>
            </p:cNvPr>
            <p:cNvSpPr txBox="1"/>
            <p:nvPr/>
          </p:nvSpPr>
          <p:spPr>
            <a:xfrm>
              <a:off x="615018" y="5360829"/>
              <a:ext cx="2114393"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上側に挿し込みます。</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311A4D29-0C1E-4318-897F-43DB4055E511}"/>
                </a:ext>
              </a:extLst>
            </p:cNvPr>
            <p:cNvSpPr txBox="1"/>
            <p:nvPr/>
          </p:nvSpPr>
          <p:spPr>
            <a:xfrm>
              <a:off x="741402" y="5384473"/>
              <a:ext cx="59946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うえがわ</a:t>
              </a:r>
            </a:p>
          </p:txBody>
        </p:sp>
        <p:sp>
          <p:nvSpPr>
            <p:cNvPr id="65" name="テキスト ボックス 64">
              <a:extLst>
                <a:ext uri="{FF2B5EF4-FFF2-40B4-BE49-F238E27FC236}">
                  <a16:creationId xmlns:a16="http://schemas.microsoft.com/office/drawing/2014/main" id="{CA02BF15-2A7F-45DD-8558-3DA0806180B2}"/>
                </a:ext>
              </a:extLst>
            </p:cNvPr>
            <p:cNvSpPr txBox="1"/>
            <p:nvPr/>
          </p:nvSpPr>
          <p:spPr>
            <a:xfrm>
              <a:off x="1270471" y="5384473"/>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さ</a:t>
              </a:r>
            </a:p>
          </p:txBody>
        </p:sp>
        <p:sp>
          <p:nvSpPr>
            <p:cNvPr id="80" name="テキスト ボックス 79">
              <a:extLst>
                <a:ext uri="{FF2B5EF4-FFF2-40B4-BE49-F238E27FC236}">
                  <a16:creationId xmlns:a16="http://schemas.microsoft.com/office/drawing/2014/main" id="{29939170-D7D1-493F-B6A3-D1B0BDB7ADE4}"/>
                </a:ext>
              </a:extLst>
            </p:cNvPr>
            <p:cNvSpPr txBox="1"/>
            <p:nvPr/>
          </p:nvSpPr>
          <p:spPr>
            <a:xfrm>
              <a:off x="1602576" y="5384473"/>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こ</a:t>
              </a:r>
            </a:p>
          </p:txBody>
        </p:sp>
      </p:grpSp>
      <p:sp>
        <p:nvSpPr>
          <p:cNvPr id="81" name="楕円 80">
            <a:extLst>
              <a:ext uri="{FF2B5EF4-FFF2-40B4-BE49-F238E27FC236}">
                <a16:creationId xmlns:a16="http://schemas.microsoft.com/office/drawing/2014/main" id="{BAB1F2EC-E5D7-4AFF-8CF2-A0BA662479CE}"/>
              </a:ext>
            </a:extLst>
          </p:cNvPr>
          <p:cNvSpPr/>
          <p:nvPr/>
        </p:nvSpPr>
        <p:spPr>
          <a:xfrm rot="16200000">
            <a:off x="5724897" y="2510167"/>
            <a:ext cx="1177688" cy="1194034"/>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82" name="テキスト ボックス 81">
            <a:extLst>
              <a:ext uri="{FF2B5EF4-FFF2-40B4-BE49-F238E27FC236}">
                <a16:creationId xmlns:a16="http://schemas.microsoft.com/office/drawing/2014/main" id="{FFCC36F5-A009-4727-AE7F-A7A0E54C8033}"/>
              </a:ext>
            </a:extLst>
          </p:cNvPr>
          <p:cNvSpPr txBox="1"/>
          <p:nvPr/>
        </p:nvSpPr>
        <p:spPr>
          <a:xfrm>
            <a:off x="1744787" y="1270922"/>
            <a:ext cx="4882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19B95B94-B263-4714-A10F-E3A129503CE9}"/>
              </a:ext>
            </a:extLst>
          </p:cNvPr>
          <p:cNvSpPr txBox="1"/>
          <p:nvPr/>
        </p:nvSpPr>
        <p:spPr>
          <a:xfrm>
            <a:off x="3418836" y="1270922"/>
            <a:ext cx="9467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きほんしかく</a:t>
            </a:r>
            <a:endParaRPr kumimoji="1" lang="ja-JP" altLang="en-US" sz="1000"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25924C4A-7A93-4A07-A639-595CB02E9060}"/>
              </a:ext>
            </a:extLst>
          </p:cNvPr>
          <p:cNvSpPr txBox="1"/>
          <p:nvPr/>
        </p:nvSpPr>
        <p:spPr>
          <a:xfrm>
            <a:off x="4505452" y="1270922"/>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あお</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90477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② 横方向の動力パーツを載せる台を作る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6" name="テキスト ボックス 35">
            <a:extLst>
              <a:ext uri="{FF2B5EF4-FFF2-40B4-BE49-F238E27FC236}">
                <a16:creationId xmlns:a16="http://schemas.microsoft.com/office/drawing/2014/main" id="{7864502C-2293-4BC3-B9F7-32BBB098A6CD}"/>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7" name="テキスト ボックス 36">
            <a:extLst>
              <a:ext uri="{FF2B5EF4-FFF2-40B4-BE49-F238E27FC236}">
                <a16:creationId xmlns:a16="http://schemas.microsoft.com/office/drawing/2014/main" id="{5BBA7FA1-BF4E-4C4F-8BD0-B758EF18DC3A}"/>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08A36EA6-B318-4FBD-9CE5-0AAF68BA90FE}"/>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39" name="テキスト ボックス 38">
            <a:extLst>
              <a:ext uri="{FF2B5EF4-FFF2-40B4-BE49-F238E27FC236}">
                <a16:creationId xmlns:a16="http://schemas.microsoft.com/office/drawing/2014/main" id="{9D2FC012-6382-4E19-8EDF-20F636242F9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41" name="テキスト ボックス 40">
            <a:extLst>
              <a:ext uri="{FF2B5EF4-FFF2-40B4-BE49-F238E27FC236}">
                <a16:creationId xmlns:a16="http://schemas.microsoft.com/office/drawing/2014/main" id="{38B5518B-FFA5-4569-8DB3-3D652927F9E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40" name="図 39">
            <a:extLst>
              <a:ext uri="{FF2B5EF4-FFF2-40B4-BE49-F238E27FC236}">
                <a16:creationId xmlns:a16="http://schemas.microsoft.com/office/drawing/2014/main" id="{6E5D1C13-EF6F-4965-9987-1BCC3DF17750}"/>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44" name="図 43">
            <a:extLst>
              <a:ext uri="{FF2B5EF4-FFF2-40B4-BE49-F238E27FC236}">
                <a16:creationId xmlns:a16="http://schemas.microsoft.com/office/drawing/2014/main" id="{68AD26FE-894F-467D-B959-2ACAC6889C5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46" name="矢印: 右 45">
            <a:extLst>
              <a:ext uri="{FF2B5EF4-FFF2-40B4-BE49-F238E27FC236}">
                <a16:creationId xmlns:a16="http://schemas.microsoft.com/office/drawing/2014/main" id="{7F970636-DE6A-4216-BE9E-AC650A2152E3}"/>
              </a:ext>
            </a:extLst>
          </p:cNvPr>
          <p:cNvSpPr/>
          <p:nvPr/>
        </p:nvSpPr>
        <p:spPr>
          <a:xfrm>
            <a:off x="4336310" y="513351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6F61E732-67D4-46FF-BD50-40E8193BDB47}"/>
              </a:ext>
            </a:extLst>
          </p:cNvPr>
          <p:cNvSpPr txBox="1"/>
          <p:nvPr/>
        </p:nvSpPr>
        <p:spPr>
          <a:xfrm>
            <a:off x="404560" y="1218063"/>
            <a:ext cx="771850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動力パーツをハーフ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：緑のブロックに挿し込みます。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B643450B-34AD-4199-A8EB-8F8364888A60}"/>
              </a:ext>
            </a:extLst>
          </p:cNvPr>
          <p:cNvSpPr txBox="1"/>
          <p:nvPr/>
        </p:nvSpPr>
        <p:spPr>
          <a:xfrm>
            <a:off x="4433963" y="1272336"/>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E04E91EF-2D02-498C-B7E0-6F82B1EE00F3}"/>
              </a:ext>
            </a:extLst>
          </p:cNvPr>
          <p:cNvSpPr txBox="1"/>
          <p:nvPr/>
        </p:nvSpPr>
        <p:spPr>
          <a:xfrm>
            <a:off x="334735" y="1272336"/>
            <a:ext cx="843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B2FB8517-E8B7-4AB2-9F28-9542F2127040}"/>
              </a:ext>
            </a:extLst>
          </p:cNvPr>
          <p:cNvSpPr txBox="1"/>
          <p:nvPr/>
        </p:nvSpPr>
        <p:spPr>
          <a:xfrm>
            <a:off x="4879370" y="1272336"/>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FFCC36F5-A009-4727-AE7F-A7A0E54C8033}"/>
              </a:ext>
            </a:extLst>
          </p:cNvPr>
          <p:cNvSpPr txBox="1"/>
          <p:nvPr/>
        </p:nvSpPr>
        <p:spPr>
          <a:xfrm>
            <a:off x="2741572" y="1272336"/>
            <a:ext cx="6230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sp>
        <p:nvSpPr>
          <p:cNvPr id="31" name="円弧 30">
            <a:extLst>
              <a:ext uri="{FF2B5EF4-FFF2-40B4-BE49-F238E27FC236}">
                <a16:creationId xmlns:a16="http://schemas.microsoft.com/office/drawing/2014/main" id="{4596E166-EA86-4F2E-BE47-CF57AB6F68CC}"/>
              </a:ext>
            </a:extLst>
          </p:cNvPr>
          <p:cNvSpPr/>
          <p:nvPr/>
        </p:nvSpPr>
        <p:spPr>
          <a:xfrm rot="2590390">
            <a:off x="2488395" y="3905335"/>
            <a:ext cx="1277876" cy="386223"/>
          </a:xfrm>
          <a:prstGeom prst="arc">
            <a:avLst>
              <a:gd name="adj1" fmla="val 10706466"/>
              <a:gd name="adj2" fmla="val 21337617"/>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C000"/>
              </a:solidFill>
            </a:endParaRPr>
          </a:p>
        </p:txBody>
      </p:sp>
    </p:spTree>
    <p:extLst>
      <p:ext uri="{BB962C8B-B14F-4D97-AF65-F5344CB8AC3E}">
        <p14:creationId xmlns:p14="http://schemas.microsoft.com/office/powerpoint/2010/main" val="4004591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② 横方向の動力パーツを載せる台を作る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6" name="テキスト ボックス 35">
            <a:extLst>
              <a:ext uri="{FF2B5EF4-FFF2-40B4-BE49-F238E27FC236}">
                <a16:creationId xmlns:a16="http://schemas.microsoft.com/office/drawing/2014/main" id="{7864502C-2293-4BC3-B9F7-32BBB098A6CD}"/>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7" name="テキスト ボックス 36">
            <a:extLst>
              <a:ext uri="{FF2B5EF4-FFF2-40B4-BE49-F238E27FC236}">
                <a16:creationId xmlns:a16="http://schemas.microsoft.com/office/drawing/2014/main" id="{5BBA7FA1-BF4E-4C4F-8BD0-B758EF18DC3A}"/>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08A36EA6-B318-4FBD-9CE5-0AAF68BA90FE}"/>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39" name="テキスト ボックス 38">
            <a:extLst>
              <a:ext uri="{FF2B5EF4-FFF2-40B4-BE49-F238E27FC236}">
                <a16:creationId xmlns:a16="http://schemas.microsoft.com/office/drawing/2014/main" id="{9D2FC012-6382-4E19-8EDF-20F636242F9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41" name="テキスト ボックス 40">
            <a:extLst>
              <a:ext uri="{FF2B5EF4-FFF2-40B4-BE49-F238E27FC236}">
                <a16:creationId xmlns:a16="http://schemas.microsoft.com/office/drawing/2014/main" id="{38B5518B-FFA5-4569-8DB3-3D652927F9E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40" name="図 39">
            <a:extLst>
              <a:ext uri="{FF2B5EF4-FFF2-40B4-BE49-F238E27FC236}">
                <a16:creationId xmlns:a16="http://schemas.microsoft.com/office/drawing/2014/main" id="{6E5D1C13-EF6F-4965-9987-1BCC3DF17750}"/>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44" name="図 43">
            <a:extLst>
              <a:ext uri="{FF2B5EF4-FFF2-40B4-BE49-F238E27FC236}">
                <a16:creationId xmlns:a16="http://schemas.microsoft.com/office/drawing/2014/main" id="{68AD26FE-894F-467D-B959-2ACAC6889C5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46" name="矢印: 右 45">
            <a:extLst>
              <a:ext uri="{FF2B5EF4-FFF2-40B4-BE49-F238E27FC236}">
                <a16:creationId xmlns:a16="http://schemas.microsoft.com/office/drawing/2014/main" id="{7F970636-DE6A-4216-BE9E-AC650A2152E3}"/>
              </a:ext>
            </a:extLst>
          </p:cNvPr>
          <p:cNvSpPr/>
          <p:nvPr/>
        </p:nvSpPr>
        <p:spPr>
          <a:xfrm>
            <a:off x="4380724" y="3429000"/>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6F61E732-67D4-46FF-BD50-40E8193BDB47}"/>
              </a:ext>
            </a:extLst>
          </p:cNvPr>
          <p:cNvSpPr txBox="1"/>
          <p:nvPr/>
        </p:nvSpPr>
        <p:spPr>
          <a:xfrm>
            <a:off x="404560" y="1218063"/>
            <a:ext cx="771850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：薄水のブロックを組み合わせます。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B643450B-34AD-4199-A8EB-8F8364888A60}"/>
              </a:ext>
            </a:extLst>
          </p:cNvPr>
          <p:cNvSpPr txBox="1"/>
          <p:nvPr/>
        </p:nvSpPr>
        <p:spPr>
          <a:xfrm>
            <a:off x="4830596" y="1267931"/>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E04E91EF-2D02-498C-B7E0-6F82B1EE00F3}"/>
              </a:ext>
            </a:extLst>
          </p:cNvPr>
          <p:cNvSpPr txBox="1"/>
          <p:nvPr/>
        </p:nvSpPr>
        <p:spPr>
          <a:xfrm>
            <a:off x="2920720" y="1294256"/>
            <a:ext cx="843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B2FB8517-E8B7-4AB2-9F28-9542F2127040}"/>
              </a:ext>
            </a:extLst>
          </p:cNvPr>
          <p:cNvSpPr txBox="1"/>
          <p:nvPr/>
        </p:nvSpPr>
        <p:spPr>
          <a:xfrm>
            <a:off x="5276003" y="1267931"/>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FFCC36F5-A009-4727-AE7F-A7A0E54C8033}"/>
              </a:ext>
            </a:extLst>
          </p:cNvPr>
          <p:cNvSpPr txBox="1"/>
          <p:nvPr/>
        </p:nvSpPr>
        <p:spPr>
          <a:xfrm>
            <a:off x="1364540" y="1278323"/>
            <a:ext cx="6230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sp>
        <p:nvSpPr>
          <p:cNvPr id="31" name="円弧 30">
            <a:extLst>
              <a:ext uri="{FF2B5EF4-FFF2-40B4-BE49-F238E27FC236}">
                <a16:creationId xmlns:a16="http://schemas.microsoft.com/office/drawing/2014/main" id="{4596E166-EA86-4F2E-BE47-CF57AB6F68CC}"/>
              </a:ext>
            </a:extLst>
          </p:cNvPr>
          <p:cNvSpPr/>
          <p:nvPr/>
        </p:nvSpPr>
        <p:spPr>
          <a:xfrm rot="13942956" flipH="1">
            <a:off x="1028379" y="4262795"/>
            <a:ext cx="1488754" cy="744902"/>
          </a:xfrm>
          <a:prstGeom prst="arc">
            <a:avLst>
              <a:gd name="adj1" fmla="val 10316299"/>
              <a:gd name="adj2" fmla="val 13685807"/>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C000"/>
              </a:solidFill>
            </a:endParaRPr>
          </a:p>
        </p:txBody>
      </p:sp>
      <p:cxnSp>
        <p:nvCxnSpPr>
          <p:cNvPr id="22" name="直線矢印コネクタ 21">
            <a:extLst>
              <a:ext uri="{FF2B5EF4-FFF2-40B4-BE49-F238E27FC236}">
                <a16:creationId xmlns:a16="http://schemas.microsoft.com/office/drawing/2014/main" id="{CC34173C-A64F-40E7-B2B4-2852C7909E5F}"/>
              </a:ext>
            </a:extLst>
          </p:cNvPr>
          <p:cNvCxnSpPr>
            <a:cxnSpLocks/>
          </p:cNvCxnSpPr>
          <p:nvPr/>
        </p:nvCxnSpPr>
        <p:spPr>
          <a:xfrm>
            <a:off x="2205033" y="4760783"/>
            <a:ext cx="435598"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6592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② 横方向の動力パーツを載せる台を作る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6" name="テキスト ボックス 35">
            <a:extLst>
              <a:ext uri="{FF2B5EF4-FFF2-40B4-BE49-F238E27FC236}">
                <a16:creationId xmlns:a16="http://schemas.microsoft.com/office/drawing/2014/main" id="{7864502C-2293-4BC3-B9F7-32BBB098A6CD}"/>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7" name="テキスト ボックス 36">
            <a:extLst>
              <a:ext uri="{FF2B5EF4-FFF2-40B4-BE49-F238E27FC236}">
                <a16:creationId xmlns:a16="http://schemas.microsoft.com/office/drawing/2014/main" id="{5BBA7FA1-BF4E-4C4F-8BD0-B758EF18DC3A}"/>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08A36EA6-B318-4FBD-9CE5-0AAF68BA90FE}"/>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39" name="テキスト ボックス 38">
            <a:extLst>
              <a:ext uri="{FF2B5EF4-FFF2-40B4-BE49-F238E27FC236}">
                <a16:creationId xmlns:a16="http://schemas.microsoft.com/office/drawing/2014/main" id="{9D2FC012-6382-4E19-8EDF-20F636242F9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41" name="テキスト ボックス 40">
            <a:extLst>
              <a:ext uri="{FF2B5EF4-FFF2-40B4-BE49-F238E27FC236}">
                <a16:creationId xmlns:a16="http://schemas.microsoft.com/office/drawing/2014/main" id="{38B5518B-FFA5-4569-8DB3-3D652927F9E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40" name="図 39">
            <a:extLst>
              <a:ext uri="{FF2B5EF4-FFF2-40B4-BE49-F238E27FC236}">
                <a16:creationId xmlns:a16="http://schemas.microsoft.com/office/drawing/2014/main" id="{6E5D1C13-EF6F-4965-9987-1BCC3DF17750}"/>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44" name="図 43">
            <a:extLst>
              <a:ext uri="{FF2B5EF4-FFF2-40B4-BE49-F238E27FC236}">
                <a16:creationId xmlns:a16="http://schemas.microsoft.com/office/drawing/2014/main" id="{68AD26FE-894F-467D-B959-2ACAC6889C5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46" name="矢印: 右 45">
            <a:extLst>
              <a:ext uri="{FF2B5EF4-FFF2-40B4-BE49-F238E27FC236}">
                <a16:creationId xmlns:a16="http://schemas.microsoft.com/office/drawing/2014/main" id="{7F970636-DE6A-4216-BE9E-AC650A2152E3}"/>
              </a:ext>
            </a:extLst>
          </p:cNvPr>
          <p:cNvSpPr/>
          <p:nvPr/>
        </p:nvSpPr>
        <p:spPr>
          <a:xfrm>
            <a:off x="4380724" y="3429000"/>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6F61E732-67D4-46FF-BD50-40E8193BDB47}"/>
              </a:ext>
            </a:extLst>
          </p:cNvPr>
          <p:cNvSpPr txBox="1"/>
          <p:nvPr/>
        </p:nvSpPr>
        <p:spPr>
          <a:xfrm>
            <a:off x="404560" y="1218063"/>
            <a:ext cx="771850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動力パーツと台のパーツを補強するように挿し込みます。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B643450B-34AD-4199-A8EB-8F8364888A60}"/>
              </a:ext>
            </a:extLst>
          </p:cNvPr>
          <p:cNvSpPr txBox="1"/>
          <p:nvPr/>
        </p:nvSpPr>
        <p:spPr>
          <a:xfrm>
            <a:off x="4734652" y="1286425"/>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E04E91EF-2D02-498C-B7E0-6F82B1EE00F3}"/>
              </a:ext>
            </a:extLst>
          </p:cNvPr>
          <p:cNvSpPr txBox="1"/>
          <p:nvPr/>
        </p:nvSpPr>
        <p:spPr>
          <a:xfrm>
            <a:off x="3029660" y="1286425"/>
            <a:ext cx="843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ほきょう</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B2FB8517-E8B7-4AB2-9F28-9542F2127040}"/>
              </a:ext>
            </a:extLst>
          </p:cNvPr>
          <p:cNvSpPr txBox="1"/>
          <p:nvPr/>
        </p:nvSpPr>
        <p:spPr>
          <a:xfrm>
            <a:off x="5180059" y="1286425"/>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FFCC36F5-A009-4727-AE7F-A7A0E54C8033}"/>
              </a:ext>
            </a:extLst>
          </p:cNvPr>
          <p:cNvSpPr txBox="1"/>
          <p:nvPr/>
        </p:nvSpPr>
        <p:spPr>
          <a:xfrm>
            <a:off x="322428" y="1286425"/>
            <a:ext cx="88155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31" name="円弧 30">
            <a:extLst>
              <a:ext uri="{FF2B5EF4-FFF2-40B4-BE49-F238E27FC236}">
                <a16:creationId xmlns:a16="http://schemas.microsoft.com/office/drawing/2014/main" id="{4596E166-EA86-4F2E-BE47-CF57AB6F68CC}"/>
              </a:ext>
            </a:extLst>
          </p:cNvPr>
          <p:cNvSpPr/>
          <p:nvPr/>
        </p:nvSpPr>
        <p:spPr>
          <a:xfrm rot="13942956" flipV="1">
            <a:off x="1754009" y="3347880"/>
            <a:ext cx="1672805" cy="1217214"/>
          </a:xfrm>
          <a:prstGeom prst="arc">
            <a:avLst>
              <a:gd name="adj1" fmla="val 9753955"/>
              <a:gd name="adj2" fmla="val 17073619"/>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C000"/>
              </a:solidFill>
            </a:endParaRPr>
          </a:p>
        </p:txBody>
      </p:sp>
      <p:sp>
        <p:nvSpPr>
          <p:cNvPr id="24" name="円弧 23">
            <a:extLst>
              <a:ext uri="{FF2B5EF4-FFF2-40B4-BE49-F238E27FC236}">
                <a16:creationId xmlns:a16="http://schemas.microsoft.com/office/drawing/2014/main" id="{5D51D906-1183-4717-AF32-0FB03CFD0BA2}"/>
              </a:ext>
            </a:extLst>
          </p:cNvPr>
          <p:cNvSpPr/>
          <p:nvPr/>
        </p:nvSpPr>
        <p:spPr>
          <a:xfrm rot="7657044" flipH="1" flipV="1">
            <a:off x="1960902" y="3264831"/>
            <a:ext cx="2249148" cy="1608656"/>
          </a:xfrm>
          <a:prstGeom prst="arc">
            <a:avLst>
              <a:gd name="adj1" fmla="val 10316299"/>
              <a:gd name="adj2" fmla="val 17803896"/>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C000"/>
              </a:solidFill>
            </a:endParaRPr>
          </a:p>
        </p:txBody>
      </p:sp>
      <p:sp>
        <p:nvSpPr>
          <p:cNvPr id="25" name="円弧 24">
            <a:extLst>
              <a:ext uri="{FF2B5EF4-FFF2-40B4-BE49-F238E27FC236}">
                <a16:creationId xmlns:a16="http://schemas.microsoft.com/office/drawing/2014/main" id="{2DD7FFFF-DCF0-4B5C-9780-A3CC80F46F94}"/>
              </a:ext>
            </a:extLst>
          </p:cNvPr>
          <p:cNvSpPr/>
          <p:nvPr/>
        </p:nvSpPr>
        <p:spPr>
          <a:xfrm rot="6695926" flipH="1" flipV="1">
            <a:off x="710748" y="2686837"/>
            <a:ext cx="4633012" cy="1608656"/>
          </a:xfrm>
          <a:prstGeom prst="arc">
            <a:avLst>
              <a:gd name="adj1" fmla="val 11016434"/>
              <a:gd name="adj2" fmla="val 17803896"/>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C000"/>
              </a:solidFill>
            </a:endParaRPr>
          </a:p>
        </p:txBody>
      </p:sp>
      <p:sp>
        <p:nvSpPr>
          <p:cNvPr id="27" name="テキスト ボックス 26">
            <a:extLst>
              <a:ext uri="{FF2B5EF4-FFF2-40B4-BE49-F238E27FC236}">
                <a16:creationId xmlns:a16="http://schemas.microsoft.com/office/drawing/2014/main" id="{44EE7709-2CD4-4D02-97B2-A33CDD4758B0}"/>
              </a:ext>
            </a:extLst>
          </p:cNvPr>
          <p:cNvSpPr txBox="1"/>
          <p:nvPr/>
        </p:nvSpPr>
        <p:spPr>
          <a:xfrm>
            <a:off x="1735839" y="1286425"/>
            <a:ext cx="472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52685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36335" y="245801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A</a:t>
            </a:r>
            <a:r>
              <a:rPr lang="ja-JP" altLang="en-US" dirty="0">
                <a:solidFill>
                  <a:srgbClr val="575E75"/>
                </a:solidFill>
                <a:latin typeface="メイリオ" panose="020B0604030504040204" pitchFamily="50" charset="-128"/>
                <a:ea typeface="メイリオ" panose="020B0604030504040204" pitchFamily="50" charset="-128"/>
              </a:rPr>
              <a:t>：赤、ハーフ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：黄のブロックとサーボモーターを組み合わせます。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6433380" y="126698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443429" y="1266984"/>
            <a:ext cx="4882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あか</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6878787" y="126698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7ACCD536-928B-421E-BEBC-5F2E7FF5E5C0}"/>
              </a:ext>
            </a:extLst>
          </p:cNvPr>
          <p:cNvSpPr txBox="1"/>
          <p:nvPr/>
        </p:nvSpPr>
        <p:spPr>
          <a:xfrm>
            <a:off x="2960381" y="1266984"/>
            <a:ext cx="4882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endParaRPr kumimoji="1" lang="ja-JP" altLang="en-US" sz="1000" dirty="0">
              <a:latin typeface="メイリオ" panose="020B0604030504040204" pitchFamily="50" charset="-128"/>
              <a:ea typeface="メイリオ" panose="020B0604030504040204" pitchFamily="50" charset="-128"/>
            </a:endParaRPr>
          </a:p>
        </p:txBody>
      </p:sp>
      <p:cxnSp>
        <p:nvCxnSpPr>
          <p:cNvPr id="40" name="直線矢印コネクタ 39">
            <a:extLst>
              <a:ext uri="{FF2B5EF4-FFF2-40B4-BE49-F238E27FC236}">
                <a16:creationId xmlns:a16="http://schemas.microsoft.com/office/drawing/2014/main" id="{EB5F6A05-0AD9-4E0A-89C9-EACE5938EAC8}"/>
              </a:ext>
            </a:extLst>
          </p:cNvPr>
          <p:cNvCxnSpPr>
            <a:cxnSpLocks/>
          </p:cNvCxnSpPr>
          <p:nvPr/>
        </p:nvCxnSpPr>
        <p:spPr>
          <a:xfrm flipV="1">
            <a:off x="1587219" y="4190260"/>
            <a:ext cx="469780" cy="30889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ECCB18A0-080B-4A8A-871C-6977889B1076}"/>
              </a:ext>
            </a:extLst>
          </p:cNvPr>
          <p:cNvCxnSpPr>
            <a:cxnSpLocks/>
          </p:cNvCxnSpPr>
          <p:nvPr/>
        </p:nvCxnSpPr>
        <p:spPr>
          <a:xfrm flipH="1" flipV="1">
            <a:off x="3625782" y="3648722"/>
            <a:ext cx="411942" cy="506665"/>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grpSp>
        <p:nvGrpSpPr>
          <p:cNvPr id="37" name="グループ化 36">
            <a:extLst>
              <a:ext uri="{FF2B5EF4-FFF2-40B4-BE49-F238E27FC236}">
                <a16:creationId xmlns:a16="http://schemas.microsoft.com/office/drawing/2014/main" id="{46401A18-263F-4A96-BCC6-F4796598824E}"/>
              </a:ext>
            </a:extLst>
          </p:cNvPr>
          <p:cNvGrpSpPr/>
          <p:nvPr/>
        </p:nvGrpSpPr>
        <p:grpSpPr>
          <a:xfrm>
            <a:off x="2632551" y="5047671"/>
            <a:ext cx="1806625" cy="916350"/>
            <a:chOff x="423250" y="5118865"/>
            <a:chExt cx="1806625" cy="916350"/>
          </a:xfrm>
        </p:grpSpPr>
        <p:sp>
          <p:nvSpPr>
            <p:cNvPr id="38" name="テキスト ボックス 37">
              <a:extLst>
                <a:ext uri="{FF2B5EF4-FFF2-40B4-BE49-F238E27FC236}">
                  <a16:creationId xmlns:a16="http://schemas.microsoft.com/office/drawing/2014/main" id="{CDD51BC0-7F34-4000-A012-ACBC4AB86206}"/>
                </a:ext>
              </a:extLst>
            </p:cNvPr>
            <p:cNvSpPr txBox="1"/>
            <p:nvPr/>
          </p:nvSpPr>
          <p:spPr>
            <a:xfrm>
              <a:off x="423250" y="5118865"/>
              <a:ext cx="1806625" cy="916350"/>
            </a:xfrm>
            <a:prstGeom prst="rect">
              <a:avLst/>
            </a:prstGeom>
            <a:solidFill>
              <a:schemeClr val="bg1"/>
            </a:solidFill>
            <a:ln w="19050">
              <a:solidFill>
                <a:schemeClr val="accent1"/>
              </a:solidFill>
            </a:ln>
          </p:spPr>
          <p:txBody>
            <a:bodyPr wrap="square" lIns="0" rIns="0" rtlCol="0">
              <a:spAutoFit/>
            </a:bodyPr>
            <a:lstStyle/>
            <a:p>
              <a:pPr algn="ct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動力側</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gn="ct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（自由に回転しない）</a:t>
              </a:r>
              <a:endParaRPr kumimoji="1" lang="ja-JP" altLang="en-US" sz="14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E3D96197-CFB0-48DB-9389-6B0543CFF229}"/>
                </a:ext>
              </a:extLst>
            </p:cNvPr>
            <p:cNvSpPr txBox="1"/>
            <p:nvPr/>
          </p:nvSpPr>
          <p:spPr>
            <a:xfrm>
              <a:off x="520985" y="5601317"/>
              <a:ext cx="57404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じゆう</a:t>
              </a:r>
              <a:endParaRPr kumimoji="1" lang="ja-JP" altLang="en-US" sz="8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AD4527B7-8377-4D60-9FC3-DC61A3D5A393}"/>
                </a:ext>
              </a:extLst>
            </p:cNvPr>
            <p:cNvSpPr txBox="1"/>
            <p:nvPr/>
          </p:nvSpPr>
          <p:spPr>
            <a:xfrm>
              <a:off x="984894" y="5592614"/>
              <a:ext cx="711150"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かいてん</a:t>
              </a:r>
              <a:endParaRPr kumimoji="1" lang="ja-JP" altLang="en-US" sz="8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B9961968-AEA0-4CF6-9EA4-849C7825DAA7}"/>
                </a:ext>
              </a:extLst>
            </p:cNvPr>
            <p:cNvSpPr txBox="1"/>
            <p:nvPr/>
          </p:nvSpPr>
          <p:spPr>
            <a:xfrm>
              <a:off x="861283" y="5158717"/>
              <a:ext cx="93055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どうりょくがわ</a:t>
              </a:r>
              <a:endParaRPr kumimoji="1" lang="ja-JP" altLang="en-US" sz="800" dirty="0">
                <a:latin typeface="メイリオ" panose="020B0604030504040204" pitchFamily="50" charset="-128"/>
                <a:ea typeface="メイリオ" panose="020B0604030504040204" pitchFamily="50" charset="-128"/>
              </a:endParaRPr>
            </a:p>
          </p:txBody>
        </p:sp>
      </p:grpSp>
      <p:sp>
        <p:nvSpPr>
          <p:cNvPr id="46" name="楕円 45">
            <a:extLst>
              <a:ext uri="{FF2B5EF4-FFF2-40B4-BE49-F238E27FC236}">
                <a16:creationId xmlns:a16="http://schemas.microsoft.com/office/drawing/2014/main" id="{BD9053E7-5E5D-4E01-BF42-3DEB028B70A1}"/>
              </a:ext>
            </a:extLst>
          </p:cNvPr>
          <p:cNvSpPr/>
          <p:nvPr/>
        </p:nvSpPr>
        <p:spPr>
          <a:xfrm rot="3093602">
            <a:off x="2360281" y="3238947"/>
            <a:ext cx="904381" cy="1412552"/>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383138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36335" y="3071086"/>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A</a:t>
            </a:r>
            <a:r>
              <a:rPr lang="ja-JP" altLang="en-US" dirty="0">
                <a:solidFill>
                  <a:srgbClr val="575E75"/>
                </a:solidFill>
                <a:latin typeface="メイリオ" panose="020B0604030504040204" pitchFamily="50" charset="-128"/>
                <a:ea typeface="メイリオ" panose="020B0604030504040204" pitchFamily="50" charset="-128"/>
              </a:rPr>
              <a:t>：赤にブロックギア</a:t>
            </a:r>
            <a:r>
              <a:rPr lang="en-US" altLang="ja-JP" dirty="0">
                <a:solidFill>
                  <a:srgbClr val="575E75"/>
                </a:solidFill>
                <a:latin typeface="メイリオ" panose="020B0604030504040204" pitchFamily="50" charset="-128"/>
                <a:ea typeface="メイリオ" panose="020B0604030504040204" pitchFamily="50" charset="-128"/>
              </a:rPr>
              <a:t>20</a:t>
            </a:r>
            <a:r>
              <a:rPr lang="ja-JP" altLang="en-US" dirty="0">
                <a:solidFill>
                  <a:srgbClr val="575E75"/>
                </a:solidFill>
                <a:latin typeface="メイリオ" panose="020B0604030504040204" pitchFamily="50" charset="-128"/>
                <a:ea typeface="メイリオ" panose="020B0604030504040204" pitchFamily="50" charset="-128"/>
              </a:rPr>
              <a:t>を挿し込みます。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3807939" y="1268773"/>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443429" y="1268773"/>
            <a:ext cx="4882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あか</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4253346" y="1268773"/>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cxnSp>
        <p:nvCxnSpPr>
          <p:cNvPr id="40" name="直線矢印コネクタ 39">
            <a:extLst>
              <a:ext uri="{FF2B5EF4-FFF2-40B4-BE49-F238E27FC236}">
                <a16:creationId xmlns:a16="http://schemas.microsoft.com/office/drawing/2014/main" id="{EB5F6A05-0AD9-4E0A-89C9-EACE5938EAC8}"/>
              </a:ext>
            </a:extLst>
          </p:cNvPr>
          <p:cNvCxnSpPr>
            <a:cxnSpLocks/>
          </p:cNvCxnSpPr>
          <p:nvPr/>
        </p:nvCxnSpPr>
        <p:spPr>
          <a:xfrm flipH="1" flipV="1">
            <a:off x="2931213" y="4368100"/>
            <a:ext cx="353525" cy="550129"/>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ECCB18A0-080B-4A8A-871C-6977889B1076}"/>
              </a:ext>
            </a:extLst>
          </p:cNvPr>
          <p:cNvCxnSpPr>
            <a:cxnSpLocks/>
          </p:cNvCxnSpPr>
          <p:nvPr/>
        </p:nvCxnSpPr>
        <p:spPr>
          <a:xfrm flipH="1">
            <a:off x="2931213" y="5066615"/>
            <a:ext cx="289566" cy="367459"/>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Tree>
    <p:extLst>
      <p:ext uri="{BB962C8B-B14F-4D97-AF65-F5344CB8AC3E}">
        <p14:creationId xmlns:p14="http://schemas.microsoft.com/office/powerpoint/2010/main" val="1342736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27781" y="352837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：緑とハーフ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：薄水のブロックを組み合わせます。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4829029"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380189" y="1273204"/>
            <a:ext cx="613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5274436"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cxnSp>
        <p:nvCxnSpPr>
          <p:cNvPr id="43" name="直線矢印コネクタ 42">
            <a:extLst>
              <a:ext uri="{FF2B5EF4-FFF2-40B4-BE49-F238E27FC236}">
                <a16:creationId xmlns:a16="http://schemas.microsoft.com/office/drawing/2014/main" id="{ECCB18A0-080B-4A8A-871C-6977889B1076}"/>
              </a:ext>
            </a:extLst>
          </p:cNvPr>
          <p:cNvCxnSpPr>
            <a:cxnSpLocks/>
          </p:cNvCxnSpPr>
          <p:nvPr/>
        </p:nvCxnSpPr>
        <p:spPr>
          <a:xfrm flipH="1" flipV="1">
            <a:off x="2640631" y="3481765"/>
            <a:ext cx="617474" cy="496397"/>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2" name="テキスト ボックス 21">
            <a:extLst>
              <a:ext uri="{FF2B5EF4-FFF2-40B4-BE49-F238E27FC236}">
                <a16:creationId xmlns:a16="http://schemas.microsoft.com/office/drawing/2014/main" id="{FCCF94DC-5CCE-431A-8AAA-B02A1EB79DD5}"/>
              </a:ext>
            </a:extLst>
          </p:cNvPr>
          <p:cNvSpPr txBox="1"/>
          <p:nvPr/>
        </p:nvSpPr>
        <p:spPr>
          <a:xfrm>
            <a:off x="2958091" y="1273204"/>
            <a:ext cx="7521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963891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27781" y="352837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：緑のブロックをハーフ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：薄水の上にのせて挿し込みます。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5978986"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380189" y="1273204"/>
            <a:ext cx="613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6424393"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2" name="テキスト ボックス 21">
            <a:extLst>
              <a:ext uri="{FF2B5EF4-FFF2-40B4-BE49-F238E27FC236}">
                <a16:creationId xmlns:a16="http://schemas.microsoft.com/office/drawing/2014/main" id="{FCCF94DC-5CCE-431A-8AAA-B02A1EB79DD5}"/>
              </a:ext>
            </a:extLst>
          </p:cNvPr>
          <p:cNvSpPr txBox="1"/>
          <p:nvPr/>
        </p:nvSpPr>
        <p:spPr>
          <a:xfrm>
            <a:off x="4076837" y="1287953"/>
            <a:ext cx="7521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810BFB85-5C21-457B-AB40-46DE828968CC}"/>
              </a:ext>
            </a:extLst>
          </p:cNvPr>
          <p:cNvSpPr txBox="1"/>
          <p:nvPr/>
        </p:nvSpPr>
        <p:spPr>
          <a:xfrm>
            <a:off x="4824850" y="1284096"/>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endParaRPr kumimoji="1" lang="ja-JP" altLang="en-US" sz="1000" dirty="0">
              <a:latin typeface="メイリオ" panose="020B0604030504040204" pitchFamily="50" charset="-128"/>
              <a:ea typeface="メイリオ" panose="020B0604030504040204" pitchFamily="50" charset="-128"/>
            </a:endParaRPr>
          </a:p>
        </p:txBody>
      </p:sp>
      <p:sp>
        <p:nvSpPr>
          <p:cNvPr id="40" name="円弧 39">
            <a:extLst>
              <a:ext uri="{FF2B5EF4-FFF2-40B4-BE49-F238E27FC236}">
                <a16:creationId xmlns:a16="http://schemas.microsoft.com/office/drawing/2014/main" id="{5E84613D-E575-422A-9BFF-6473E6AA547A}"/>
              </a:ext>
            </a:extLst>
          </p:cNvPr>
          <p:cNvSpPr/>
          <p:nvPr/>
        </p:nvSpPr>
        <p:spPr>
          <a:xfrm rot="2951860" flipH="1">
            <a:off x="1874236" y="4106797"/>
            <a:ext cx="967414" cy="566631"/>
          </a:xfrm>
          <a:prstGeom prst="arc">
            <a:avLst>
              <a:gd name="adj1" fmla="val 11537314"/>
              <a:gd name="adj2" fmla="val 21392644"/>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cxnSp>
        <p:nvCxnSpPr>
          <p:cNvPr id="41" name="直線矢印コネクタ 40">
            <a:extLst>
              <a:ext uri="{FF2B5EF4-FFF2-40B4-BE49-F238E27FC236}">
                <a16:creationId xmlns:a16="http://schemas.microsoft.com/office/drawing/2014/main" id="{3638BCBB-535F-44BD-BEF0-D6143A85919E}"/>
              </a:ext>
            </a:extLst>
          </p:cNvPr>
          <p:cNvCxnSpPr>
            <a:cxnSpLocks/>
          </p:cNvCxnSpPr>
          <p:nvPr/>
        </p:nvCxnSpPr>
        <p:spPr>
          <a:xfrm flipH="1" flipV="1">
            <a:off x="2271009" y="3001432"/>
            <a:ext cx="617474" cy="496397"/>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 name="グループ化 1">
            <a:extLst>
              <a:ext uri="{FF2B5EF4-FFF2-40B4-BE49-F238E27FC236}">
                <a16:creationId xmlns:a16="http://schemas.microsoft.com/office/drawing/2014/main" id="{EEA6E191-F1F0-4BEE-9807-BD3893F9425D}"/>
              </a:ext>
            </a:extLst>
          </p:cNvPr>
          <p:cNvGrpSpPr/>
          <p:nvPr/>
        </p:nvGrpSpPr>
        <p:grpSpPr>
          <a:xfrm>
            <a:off x="404561" y="4895866"/>
            <a:ext cx="2282606" cy="442429"/>
            <a:chOff x="404561" y="4895866"/>
            <a:chExt cx="2282606" cy="442429"/>
          </a:xfrm>
        </p:grpSpPr>
        <p:sp>
          <p:nvSpPr>
            <p:cNvPr id="36" name="テキスト ボックス 35">
              <a:extLst>
                <a:ext uri="{FF2B5EF4-FFF2-40B4-BE49-F238E27FC236}">
                  <a16:creationId xmlns:a16="http://schemas.microsoft.com/office/drawing/2014/main" id="{866CAFCB-F38C-431B-BF76-9E98B4484AE4}"/>
                </a:ext>
              </a:extLst>
            </p:cNvPr>
            <p:cNvSpPr txBox="1"/>
            <p:nvPr/>
          </p:nvSpPr>
          <p:spPr>
            <a:xfrm>
              <a:off x="404561" y="4895866"/>
              <a:ext cx="2282606"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のせてから挿し込もう！</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79E49BE2-E840-4978-B02B-BF145E3D4BA6}"/>
                </a:ext>
              </a:extLst>
            </p:cNvPr>
            <p:cNvSpPr txBox="1"/>
            <p:nvPr/>
          </p:nvSpPr>
          <p:spPr>
            <a:xfrm>
              <a:off x="1391074" y="4905885"/>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さ</a:t>
              </a:r>
            </a:p>
          </p:txBody>
        </p:sp>
        <p:sp>
          <p:nvSpPr>
            <p:cNvPr id="42" name="テキスト ボックス 41">
              <a:extLst>
                <a:ext uri="{FF2B5EF4-FFF2-40B4-BE49-F238E27FC236}">
                  <a16:creationId xmlns:a16="http://schemas.microsoft.com/office/drawing/2014/main" id="{3DDF30BF-267F-49EA-880D-A832AFC769D3}"/>
                </a:ext>
              </a:extLst>
            </p:cNvPr>
            <p:cNvSpPr txBox="1"/>
            <p:nvPr/>
          </p:nvSpPr>
          <p:spPr>
            <a:xfrm>
              <a:off x="1729540" y="4908727"/>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こ</a:t>
              </a:r>
            </a:p>
          </p:txBody>
        </p:sp>
      </p:grpSp>
    </p:spTree>
    <p:extLst>
      <p:ext uri="{BB962C8B-B14F-4D97-AF65-F5344CB8AC3E}">
        <p14:creationId xmlns:p14="http://schemas.microsoft.com/office/powerpoint/2010/main" val="3686056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27781" y="352837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cxnSp>
        <p:nvCxnSpPr>
          <p:cNvPr id="41" name="直線矢印コネクタ 40">
            <a:extLst>
              <a:ext uri="{FF2B5EF4-FFF2-40B4-BE49-F238E27FC236}">
                <a16:creationId xmlns:a16="http://schemas.microsoft.com/office/drawing/2014/main" id="{3638BCBB-535F-44BD-BEF0-D6143A85919E}"/>
              </a:ext>
            </a:extLst>
          </p:cNvPr>
          <p:cNvCxnSpPr>
            <a:cxnSpLocks/>
          </p:cNvCxnSpPr>
          <p:nvPr/>
        </p:nvCxnSpPr>
        <p:spPr>
          <a:xfrm flipH="1" flipV="1">
            <a:off x="2640631" y="3429000"/>
            <a:ext cx="753880" cy="488657"/>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D25B3CF8-2410-4FCA-A21E-3E5331670958}"/>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：薄水とハーフ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：水のブロックを組み合わせます。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05E09827-434A-4D83-B4EC-500AA4F051E4}"/>
              </a:ext>
            </a:extLst>
          </p:cNvPr>
          <p:cNvSpPr txBox="1"/>
          <p:nvPr/>
        </p:nvSpPr>
        <p:spPr>
          <a:xfrm>
            <a:off x="4829029"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EF671679-38FD-4FFC-BB97-68BC134A510F}"/>
              </a:ext>
            </a:extLst>
          </p:cNvPr>
          <p:cNvSpPr txBox="1"/>
          <p:nvPr/>
        </p:nvSpPr>
        <p:spPr>
          <a:xfrm>
            <a:off x="3141180" y="1293410"/>
            <a:ext cx="613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みず</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6F5818EE-6271-415E-A321-D2FFB0CEF293}"/>
              </a:ext>
            </a:extLst>
          </p:cNvPr>
          <p:cNvSpPr txBox="1"/>
          <p:nvPr/>
        </p:nvSpPr>
        <p:spPr>
          <a:xfrm>
            <a:off x="5274436"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6DB7D7C1-AC57-4A89-9281-70E5D9D17799}"/>
              </a:ext>
            </a:extLst>
          </p:cNvPr>
          <p:cNvSpPr txBox="1"/>
          <p:nvPr/>
        </p:nvSpPr>
        <p:spPr>
          <a:xfrm>
            <a:off x="1429604" y="1286607"/>
            <a:ext cx="7521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17346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27781" y="352837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：水のブロックをハーフ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：水と重ねてから挿し込みます。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5757043"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380189" y="1273204"/>
            <a:ext cx="613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みず</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6202450"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2" name="テキスト ボックス 21">
            <a:extLst>
              <a:ext uri="{FF2B5EF4-FFF2-40B4-BE49-F238E27FC236}">
                <a16:creationId xmlns:a16="http://schemas.microsoft.com/office/drawing/2014/main" id="{FCCF94DC-5CCE-431A-8AAA-B02A1EB79DD5}"/>
              </a:ext>
            </a:extLst>
          </p:cNvPr>
          <p:cNvSpPr txBox="1"/>
          <p:nvPr/>
        </p:nvSpPr>
        <p:spPr>
          <a:xfrm>
            <a:off x="4112349" y="1287954"/>
            <a:ext cx="5611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みず</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810BFB85-5C21-457B-AB40-46DE828968CC}"/>
              </a:ext>
            </a:extLst>
          </p:cNvPr>
          <p:cNvSpPr txBox="1"/>
          <p:nvPr/>
        </p:nvSpPr>
        <p:spPr>
          <a:xfrm>
            <a:off x="4607512" y="127813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かさ</a:t>
            </a:r>
            <a:endParaRPr kumimoji="1" lang="ja-JP" altLang="en-US" sz="1000" dirty="0">
              <a:latin typeface="メイリオ" panose="020B0604030504040204" pitchFamily="50" charset="-128"/>
              <a:ea typeface="メイリオ" panose="020B0604030504040204" pitchFamily="50" charset="-128"/>
            </a:endParaRPr>
          </a:p>
        </p:txBody>
      </p:sp>
      <p:sp>
        <p:nvSpPr>
          <p:cNvPr id="40" name="円弧 39">
            <a:extLst>
              <a:ext uri="{FF2B5EF4-FFF2-40B4-BE49-F238E27FC236}">
                <a16:creationId xmlns:a16="http://schemas.microsoft.com/office/drawing/2014/main" id="{5E84613D-E575-422A-9BFF-6473E6AA547A}"/>
              </a:ext>
            </a:extLst>
          </p:cNvPr>
          <p:cNvSpPr/>
          <p:nvPr/>
        </p:nvSpPr>
        <p:spPr>
          <a:xfrm rot="2951860" flipH="1">
            <a:off x="1573433" y="3839833"/>
            <a:ext cx="1384726" cy="569543"/>
          </a:xfrm>
          <a:prstGeom prst="arc">
            <a:avLst>
              <a:gd name="adj1" fmla="val 11676368"/>
              <a:gd name="adj2" fmla="val 290042"/>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cxnSp>
        <p:nvCxnSpPr>
          <p:cNvPr id="41" name="直線矢印コネクタ 40">
            <a:extLst>
              <a:ext uri="{FF2B5EF4-FFF2-40B4-BE49-F238E27FC236}">
                <a16:creationId xmlns:a16="http://schemas.microsoft.com/office/drawing/2014/main" id="{3638BCBB-535F-44BD-BEF0-D6143A85919E}"/>
              </a:ext>
            </a:extLst>
          </p:cNvPr>
          <p:cNvCxnSpPr>
            <a:cxnSpLocks/>
          </p:cNvCxnSpPr>
          <p:nvPr/>
        </p:nvCxnSpPr>
        <p:spPr>
          <a:xfrm flipH="1" flipV="1">
            <a:off x="2421299" y="3329126"/>
            <a:ext cx="756693" cy="447446"/>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 name="グループ化 1">
            <a:extLst>
              <a:ext uri="{FF2B5EF4-FFF2-40B4-BE49-F238E27FC236}">
                <a16:creationId xmlns:a16="http://schemas.microsoft.com/office/drawing/2014/main" id="{EEA6E191-F1F0-4BEE-9807-BD3893F9425D}"/>
              </a:ext>
            </a:extLst>
          </p:cNvPr>
          <p:cNvGrpSpPr/>
          <p:nvPr/>
        </p:nvGrpSpPr>
        <p:grpSpPr>
          <a:xfrm>
            <a:off x="404561" y="4895866"/>
            <a:ext cx="2282606" cy="442429"/>
            <a:chOff x="404561" y="4895866"/>
            <a:chExt cx="2282606" cy="442429"/>
          </a:xfrm>
        </p:grpSpPr>
        <p:sp>
          <p:nvSpPr>
            <p:cNvPr id="36" name="テキスト ボックス 35">
              <a:extLst>
                <a:ext uri="{FF2B5EF4-FFF2-40B4-BE49-F238E27FC236}">
                  <a16:creationId xmlns:a16="http://schemas.microsoft.com/office/drawing/2014/main" id="{866CAFCB-F38C-431B-BF76-9E98B4484AE4}"/>
                </a:ext>
              </a:extLst>
            </p:cNvPr>
            <p:cNvSpPr txBox="1"/>
            <p:nvPr/>
          </p:nvSpPr>
          <p:spPr>
            <a:xfrm>
              <a:off x="404561" y="4895866"/>
              <a:ext cx="2282606"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のせてから挿し込もう！</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79E49BE2-E840-4978-B02B-BF145E3D4BA6}"/>
                </a:ext>
              </a:extLst>
            </p:cNvPr>
            <p:cNvSpPr txBox="1"/>
            <p:nvPr/>
          </p:nvSpPr>
          <p:spPr>
            <a:xfrm>
              <a:off x="1391074" y="4905885"/>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さ</a:t>
              </a:r>
            </a:p>
          </p:txBody>
        </p:sp>
        <p:sp>
          <p:nvSpPr>
            <p:cNvPr id="42" name="テキスト ボックス 41">
              <a:extLst>
                <a:ext uri="{FF2B5EF4-FFF2-40B4-BE49-F238E27FC236}">
                  <a16:creationId xmlns:a16="http://schemas.microsoft.com/office/drawing/2014/main" id="{3DDF30BF-267F-49EA-880D-A832AFC769D3}"/>
                </a:ext>
              </a:extLst>
            </p:cNvPr>
            <p:cNvSpPr txBox="1"/>
            <p:nvPr/>
          </p:nvSpPr>
          <p:spPr>
            <a:xfrm>
              <a:off x="1729540" y="4908727"/>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こ</a:t>
              </a:r>
            </a:p>
          </p:txBody>
        </p:sp>
      </p:grpSp>
    </p:spTree>
    <p:extLst>
      <p:ext uri="{BB962C8B-B14F-4D97-AF65-F5344CB8AC3E}">
        <p14:creationId xmlns:p14="http://schemas.microsoft.com/office/powerpoint/2010/main" val="194233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27781" y="352837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基本四角：青のブロックをハーフ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4665088"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460090" y="1273204"/>
            <a:ext cx="613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あお</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5110495"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2" name="テキスト ボックス 21">
            <a:extLst>
              <a:ext uri="{FF2B5EF4-FFF2-40B4-BE49-F238E27FC236}">
                <a16:creationId xmlns:a16="http://schemas.microsoft.com/office/drawing/2014/main" id="{FCCF94DC-5CCE-431A-8AAA-B02A1EB79DD5}"/>
              </a:ext>
            </a:extLst>
          </p:cNvPr>
          <p:cNvSpPr txBox="1"/>
          <p:nvPr/>
        </p:nvSpPr>
        <p:spPr>
          <a:xfrm>
            <a:off x="4112349" y="1287954"/>
            <a:ext cx="6815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810BFB85-5C21-457B-AB40-46DE828968CC}"/>
              </a:ext>
            </a:extLst>
          </p:cNvPr>
          <p:cNvSpPr txBox="1"/>
          <p:nvPr/>
        </p:nvSpPr>
        <p:spPr>
          <a:xfrm>
            <a:off x="391719" y="1266750"/>
            <a:ext cx="11084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きほんしかく</a:t>
            </a:r>
            <a:endParaRPr kumimoji="1" lang="ja-JP" altLang="en-US" sz="1000" dirty="0">
              <a:latin typeface="メイリオ" panose="020B0604030504040204" pitchFamily="50" charset="-128"/>
              <a:ea typeface="メイリオ" panose="020B0604030504040204" pitchFamily="50" charset="-128"/>
            </a:endParaRPr>
          </a:p>
        </p:txBody>
      </p:sp>
      <p:sp>
        <p:nvSpPr>
          <p:cNvPr id="40" name="円弧 39">
            <a:extLst>
              <a:ext uri="{FF2B5EF4-FFF2-40B4-BE49-F238E27FC236}">
                <a16:creationId xmlns:a16="http://schemas.microsoft.com/office/drawing/2014/main" id="{5E84613D-E575-422A-9BFF-6473E6AA547A}"/>
              </a:ext>
            </a:extLst>
          </p:cNvPr>
          <p:cNvSpPr/>
          <p:nvPr/>
        </p:nvSpPr>
        <p:spPr>
          <a:xfrm rot="18490212" flipH="1">
            <a:off x="2217519" y="3486485"/>
            <a:ext cx="967414" cy="698503"/>
          </a:xfrm>
          <a:prstGeom prst="arc">
            <a:avLst>
              <a:gd name="adj1" fmla="val 12749644"/>
              <a:gd name="adj2" fmla="val 20167704"/>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Tree>
    <p:extLst>
      <p:ext uri="{BB962C8B-B14F-4D97-AF65-F5344CB8AC3E}">
        <p14:creationId xmlns:p14="http://schemas.microsoft.com/office/powerpoint/2010/main" val="747459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27781" y="352837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基本四角：青のブロックをサーボモーターと組み合わせます。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4966929"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460090" y="1273204"/>
            <a:ext cx="613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あお</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5412336"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9" name="テキスト ボックス 28">
            <a:extLst>
              <a:ext uri="{FF2B5EF4-FFF2-40B4-BE49-F238E27FC236}">
                <a16:creationId xmlns:a16="http://schemas.microsoft.com/office/drawing/2014/main" id="{810BFB85-5C21-457B-AB40-46DE828968CC}"/>
              </a:ext>
            </a:extLst>
          </p:cNvPr>
          <p:cNvSpPr txBox="1"/>
          <p:nvPr/>
        </p:nvSpPr>
        <p:spPr>
          <a:xfrm>
            <a:off x="391719" y="1266750"/>
            <a:ext cx="11084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きほんしかく</a:t>
            </a:r>
            <a:endParaRPr kumimoji="1" lang="ja-JP" altLang="en-US" sz="1000" dirty="0">
              <a:latin typeface="メイリオ" panose="020B0604030504040204" pitchFamily="50" charset="-128"/>
              <a:ea typeface="メイリオ" panose="020B0604030504040204" pitchFamily="50" charset="-128"/>
            </a:endParaRPr>
          </a:p>
        </p:txBody>
      </p:sp>
      <p:sp>
        <p:nvSpPr>
          <p:cNvPr id="40" name="円弧 39">
            <a:extLst>
              <a:ext uri="{FF2B5EF4-FFF2-40B4-BE49-F238E27FC236}">
                <a16:creationId xmlns:a16="http://schemas.microsoft.com/office/drawing/2014/main" id="{5E84613D-E575-422A-9BFF-6473E6AA547A}"/>
              </a:ext>
            </a:extLst>
          </p:cNvPr>
          <p:cNvSpPr/>
          <p:nvPr/>
        </p:nvSpPr>
        <p:spPr>
          <a:xfrm rot="18490212" flipH="1">
            <a:off x="1555413" y="3099397"/>
            <a:ext cx="967414" cy="836798"/>
          </a:xfrm>
          <a:prstGeom prst="arc">
            <a:avLst>
              <a:gd name="adj1" fmla="val 10664872"/>
              <a:gd name="adj2" fmla="val 20167704"/>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Tree>
    <p:extLst>
      <p:ext uri="{BB962C8B-B14F-4D97-AF65-F5344CB8AC3E}">
        <p14:creationId xmlns:p14="http://schemas.microsoft.com/office/powerpoint/2010/main" val="1232381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27781" y="352837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緑とハーフ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：薄水のブロックを組み合わせます。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4682841"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1246632" y="1273204"/>
            <a:ext cx="613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5128248"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2" name="テキスト ボックス 21">
            <a:extLst>
              <a:ext uri="{FF2B5EF4-FFF2-40B4-BE49-F238E27FC236}">
                <a16:creationId xmlns:a16="http://schemas.microsoft.com/office/drawing/2014/main" id="{7E8B1EF2-3532-4EF0-96F6-CE5E9BB87250}"/>
              </a:ext>
            </a:extLst>
          </p:cNvPr>
          <p:cNvSpPr txBox="1"/>
          <p:nvPr/>
        </p:nvSpPr>
        <p:spPr>
          <a:xfrm>
            <a:off x="2824745" y="1273203"/>
            <a:ext cx="74200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cxnSp>
        <p:nvCxnSpPr>
          <p:cNvPr id="34" name="直線矢印コネクタ 33">
            <a:extLst>
              <a:ext uri="{FF2B5EF4-FFF2-40B4-BE49-F238E27FC236}">
                <a16:creationId xmlns:a16="http://schemas.microsoft.com/office/drawing/2014/main" id="{1E477168-A051-46B2-8D2B-CAD2C7EB3466}"/>
              </a:ext>
            </a:extLst>
          </p:cNvPr>
          <p:cNvCxnSpPr>
            <a:cxnSpLocks/>
          </p:cNvCxnSpPr>
          <p:nvPr/>
        </p:nvCxnSpPr>
        <p:spPr>
          <a:xfrm>
            <a:off x="2407388" y="3228313"/>
            <a:ext cx="834714" cy="600119"/>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5271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③ 縦方向を操作する動力パーツを作る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640631" y="389181"/>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916791"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947418"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53227" y="4096544"/>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2156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作ったパーツをサーボモーターのパーツと組み合わせます。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4736109"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404561" y="1273204"/>
            <a:ext cx="445407"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5181516" y="127320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F4EC632-90FF-4538-8412-3FD8C25660E0}"/>
              </a:ext>
            </a:extLst>
          </p:cNvPr>
          <p:cNvSpPr txBox="1"/>
          <p:nvPr/>
        </p:nvSpPr>
        <p:spPr>
          <a:xfrm>
            <a:off x="5102098"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9" name="円弧 28">
            <a:extLst>
              <a:ext uri="{FF2B5EF4-FFF2-40B4-BE49-F238E27FC236}">
                <a16:creationId xmlns:a16="http://schemas.microsoft.com/office/drawing/2014/main" id="{D03E2DD8-AD2D-4328-B938-191FFCBB353F}"/>
              </a:ext>
            </a:extLst>
          </p:cNvPr>
          <p:cNvSpPr/>
          <p:nvPr/>
        </p:nvSpPr>
        <p:spPr>
          <a:xfrm rot="456892" flipH="1">
            <a:off x="1693941" y="2829999"/>
            <a:ext cx="1962439" cy="1020667"/>
          </a:xfrm>
          <a:prstGeom prst="arc">
            <a:avLst>
              <a:gd name="adj1" fmla="val 11572279"/>
              <a:gd name="adj2" fmla="val 314371"/>
            </a:avLst>
          </a:prstGeom>
          <a:ln w="34925">
            <a:solidFill>
              <a:srgbClr val="FFC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36" name="円弧 35">
            <a:extLst>
              <a:ext uri="{FF2B5EF4-FFF2-40B4-BE49-F238E27FC236}">
                <a16:creationId xmlns:a16="http://schemas.microsoft.com/office/drawing/2014/main" id="{6C59CACD-FCC7-4EC0-AF9B-1554B63921D7}"/>
              </a:ext>
            </a:extLst>
          </p:cNvPr>
          <p:cNvSpPr/>
          <p:nvPr/>
        </p:nvSpPr>
        <p:spPr>
          <a:xfrm rot="456892" flipH="1">
            <a:off x="1727936" y="3322946"/>
            <a:ext cx="2365375" cy="1560580"/>
          </a:xfrm>
          <a:prstGeom prst="arc">
            <a:avLst>
              <a:gd name="adj1" fmla="val 13007284"/>
              <a:gd name="adj2" fmla="val 314371"/>
            </a:avLst>
          </a:prstGeom>
          <a:ln w="34925">
            <a:solidFill>
              <a:srgbClr val="FFC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Tree>
    <p:extLst>
      <p:ext uri="{BB962C8B-B14F-4D97-AF65-F5344CB8AC3E}">
        <p14:creationId xmlns:p14="http://schemas.microsoft.com/office/powerpoint/2010/main" val="2284067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④ 縦方向の動力パーツを載せる台を作る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40321" y="327821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2</a:t>
            </a:r>
            <a:r>
              <a:rPr lang="ja-JP" altLang="en-US" dirty="0">
                <a:solidFill>
                  <a:srgbClr val="575E75"/>
                </a:solidFill>
                <a:latin typeface="メイリオ" panose="020B0604030504040204" pitchFamily="50" charset="-128"/>
                <a:ea typeface="メイリオ" panose="020B0604030504040204" pitchFamily="50" charset="-128"/>
              </a:rPr>
              <a:t>本のステーを組み合わせます。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1895862" y="127235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4538BB-201A-41A3-8ED8-5B4A0C170273}"/>
              </a:ext>
            </a:extLst>
          </p:cNvPr>
          <p:cNvSpPr txBox="1"/>
          <p:nvPr/>
        </p:nvSpPr>
        <p:spPr>
          <a:xfrm>
            <a:off x="526238" y="1275956"/>
            <a:ext cx="4882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ほん</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2341269" y="127235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grpSp>
        <p:nvGrpSpPr>
          <p:cNvPr id="21" name="グループ化 20">
            <a:extLst>
              <a:ext uri="{FF2B5EF4-FFF2-40B4-BE49-F238E27FC236}">
                <a16:creationId xmlns:a16="http://schemas.microsoft.com/office/drawing/2014/main" id="{EEA976B4-C8AF-462C-9EB1-73454D1D04F5}"/>
              </a:ext>
            </a:extLst>
          </p:cNvPr>
          <p:cNvGrpSpPr/>
          <p:nvPr/>
        </p:nvGrpSpPr>
        <p:grpSpPr>
          <a:xfrm>
            <a:off x="2289394" y="5539849"/>
            <a:ext cx="2282606" cy="442429"/>
            <a:chOff x="682536" y="6294740"/>
            <a:chExt cx="2282606" cy="442429"/>
          </a:xfrm>
        </p:grpSpPr>
        <p:sp>
          <p:nvSpPr>
            <p:cNvPr id="22" name="テキスト ボックス 21">
              <a:extLst>
                <a:ext uri="{FF2B5EF4-FFF2-40B4-BE49-F238E27FC236}">
                  <a16:creationId xmlns:a16="http://schemas.microsoft.com/office/drawing/2014/main" id="{C2682ED3-885F-4A8A-A4D5-84CA41525FBA}"/>
                </a:ext>
              </a:extLst>
            </p:cNvPr>
            <p:cNvSpPr txBox="1"/>
            <p:nvPr/>
          </p:nvSpPr>
          <p:spPr>
            <a:xfrm>
              <a:off x="682536" y="6294740"/>
              <a:ext cx="2282606"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突起の向きに注意しよう！</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9090A187-E01B-4A9D-B608-C6D3456F975E}"/>
                </a:ext>
              </a:extLst>
            </p:cNvPr>
            <p:cNvSpPr txBox="1"/>
            <p:nvPr/>
          </p:nvSpPr>
          <p:spPr>
            <a:xfrm>
              <a:off x="708047" y="6320057"/>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36" name="テキスト ボックス 35">
              <a:extLst>
                <a:ext uri="{FF2B5EF4-FFF2-40B4-BE49-F238E27FC236}">
                  <a16:creationId xmlns:a16="http://schemas.microsoft.com/office/drawing/2014/main" id="{C8D1A214-98C0-4E03-B01F-CE8BB5B88B2A}"/>
                </a:ext>
              </a:extLst>
            </p:cNvPr>
            <p:cNvSpPr txBox="1"/>
            <p:nvPr/>
          </p:nvSpPr>
          <p:spPr>
            <a:xfrm>
              <a:off x="1695593" y="6319756"/>
              <a:ext cx="59946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ちゅうい</a:t>
              </a:r>
            </a:p>
          </p:txBody>
        </p:sp>
        <p:sp>
          <p:nvSpPr>
            <p:cNvPr id="37" name="テキスト ボックス 36">
              <a:extLst>
                <a:ext uri="{FF2B5EF4-FFF2-40B4-BE49-F238E27FC236}">
                  <a16:creationId xmlns:a16="http://schemas.microsoft.com/office/drawing/2014/main" id="{CB95BAA9-0C34-47AF-A9F8-38128E55C01B}"/>
                </a:ext>
              </a:extLst>
            </p:cNvPr>
            <p:cNvSpPr txBox="1"/>
            <p:nvPr/>
          </p:nvSpPr>
          <p:spPr>
            <a:xfrm>
              <a:off x="1250276" y="6319756"/>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む</a:t>
              </a:r>
            </a:p>
          </p:txBody>
        </p:sp>
      </p:grpSp>
      <p:sp>
        <p:nvSpPr>
          <p:cNvPr id="38" name="楕円 37">
            <a:extLst>
              <a:ext uri="{FF2B5EF4-FFF2-40B4-BE49-F238E27FC236}">
                <a16:creationId xmlns:a16="http://schemas.microsoft.com/office/drawing/2014/main" id="{D5F918B9-2F39-426A-B442-8E260E1F088D}"/>
              </a:ext>
            </a:extLst>
          </p:cNvPr>
          <p:cNvSpPr/>
          <p:nvPr/>
        </p:nvSpPr>
        <p:spPr>
          <a:xfrm rot="16200000">
            <a:off x="409095" y="4773427"/>
            <a:ext cx="653397" cy="66246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47" name="テキスト ボックス 46">
            <a:extLst>
              <a:ext uri="{FF2B5EF4-FFF2-40B4-BE49-F238E27FC236}">
                <a16:creationId xmlns:a16="http://schemas.microsoft.com/office/drawing/2014/main" id="{ADE82D19-8A04-439B-84EA-D45D958C01A3}"/>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48" name="テキスト ボックス 47">
            <a:extLst>
              <a:ext uri="{FF2B5EF4-FFF2-40B4-BE49-F238E27FC236}">
                <a16:creationId xmlns:a16="http://schemas.microsoft.com/office/drawing/2014/main" id="{9E459403-EEEF-45BB-AC0C-7A16C30253E6}"/>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49" name="テキスト ボックス 48">
            <a:extLst>
              <a:ext uri="{FF2B5EF4-FFF2-40B4-BE49-F238E27FC236}">
                <a16:creationId xmlns:a16="http://schemas.microsoft.com/office/drawing/2014/main" id="{5A3FAB03-F057-45F6-AFCF-DD2BC3C4CF2F}"/>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50" name="テキスト ボックス 49">
            <a:extLst>
              <a:ext uri="{FF2B5EF4-FFF2-40B4-BE49-F238E27FC236}">
                <a16:creationId xmlns:a16="http://schemas.microsoft.com/office/drawing/2014/main" id="{6969FD61-62A6-4B4B-A38E-1A697A5D7C0F}"/>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51" name="テキスト ボックス 50">
            <a:extLst>
              <a:ext uri="{FF2B5EF4-FFF2-40B4-BE49-F238E27FC236}">
                <a16:creationId xmlns:a16="http://schemas.microsoft.com/office/drawing/2014/main" id="{E528839E-C0CA-4099-90B0-B982282F4A69}"/>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Tree>
    <p:extLst>
      <p:ext uri="{BB962C8B-B14F-4D97-AF65-F5344CB8AC3E}">
        <p14:creationId xmlns:p14="http://schemas.microsoft.com/office/powerpoint/2010/main" val="318848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④ 縦方向の動力パーツを載せる台を作る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40321" y="327821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4" name="テキスト ボックス 23">
            <a:extLst>
              <a:ext uri="{FF2B5EF4-FFF2-40B4-BE49-F238E27FC236}">
                <a16:creationId xmlns:a16="http://schemas.microsoft.com/office/drawing/2014/main" id="{F4B33B58-F8B9-4858-A555-B59A9C2271D1}"/>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基本四角：青、ハーフ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：薄水のブロックをステーと組み合わせます。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CE35B529-6CF9-4EA8-BA96-7FAA3FA0B272}"/>
              </a:ext>
            </a:extLst>
          </p:cNvPr>
          <p:cNvSpPr txBox="1"/>
          <p:nvPr/>
        </p:nvSpPr>
        <p:spPr>
          <a:xfrm>
            <a:off x="5808479" y="1275726"/>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4290817-39A6-4029-916B-D5BC9ACD9418}"/>
              </a:ext>
            </a:extLst>
          </p:cNvPr>
          <p:cNvSpPr txBox="1"/>
          <p:nvPr/>
        </p:nvSpPr>
        <p:spPr>
          <a:xfrm>
            <a:off x="6253886" y="1275726"/>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207D69D9-9B44-443A-A10F-59FF70054983}"/>
              </a:ext>
            </a:extLst>
          </p:cNvPr>
          <p:cNvSpPr txBox="1"/>
          <p:nvPr/>
        </p:nvSpPr>
        <p:spPr>
          <a:xfrm>
            <a:off x="3014293" y="1275726"/>
            <a:ext cx="7699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F4F90495-9B92-44A7-AB60-8CC3496F44C2}"/>
              </a:ext>
            </a:extLst>
          </p:cNvPr>
          <p:cNvSpPr txBox="1"/>
          <p:nvPr/>
        </p:nvSpPr>
        <p:spPr>
          <a:xfrm>
            <a:off x="479908" y="1275726"/>
            <a:ext cx="9467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きほんしかく</a:t>
            </a:r>
            <a:endParaRPr kumimoji="1" lang="ja-JP" altLang="en-US"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8E1BCFF8-7AA0-4F67-B8B3-79082E01FA0E}"/>
              </a:ext>
            </a:extLst>
          </p:cNvPr>
          <p:cNvSpPr txBox="1"/>
          <p:nvPr/>
        </p:nvSpPr>
        <p:spPr>
          <a:xfrm>
            <a:off x="1531012" y="1275726"/>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あお</a:t>
            </a:r>
            <a:endParaRPr kumimoji="1" lang="ja-JP" altLang="en-US" sz="1000" dirty="0">
              <a:latin typeface="メイリオ" panose="020B0604030504040204" pitchFamily="50" charset="-128"/>
              <a:ea typeface="メイリオ" panose="020B0604030504040204" pitchFamily="50" charset="-128"/>
            </a:endParaRPr>
          </a:p>
        </p:txBody>
      </p:sp>
      <p:cxnSp>
        <p:nvCxnSpPr>
          <p:cNvPr id="42" name="直線矢印コネクタ 41">
            <a:extLst>
              <a:ext uri="{FF2B5EF4-FFF2-40B4-BE49-F238E27FC236}">
                <a16:creationId xmlns:a16="http://schemas.microsoft.com/office/drawing/2014/main" id="{B01F6AC2-9C54-4DD7-966C-D420685F8AF0}"/>
              </a:ext>
            </a:extLst>
          </p:cNvPr>
          <p:cNvCxnSpPr>
            <a:cxnSpLocks/>
          </p:cNvCxnSpPr>
          <p:nvPr/>
        </p:nvCxnSpPr>
        <p:spPr>
          <a:xfrm>
            <a:off x="1559186" y="2840856"/>
            <a:ext cx="536433" cy="15091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26DE4C50-78AD-408F-A67F-06E005E42AC8}"/>
              </a:ext>
            </a:extLst>
          </p:cNvPr>
          <p:cNvCxnSpPr>
            <a:cxnSpLocks/>
          </p:cNvCxnSpPr>
          <p:nvPr/>
        </p:nvCxnSpPr>
        <p:spPr>
          <a:xfrm>
            <a:off x="2421299" y="3127295"/>
            <a:ext cx="536433" cy="15091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71FF19E3-C5D4-49BA-B19A-D1917E770D7F}"/>
              </a:ext>
            </a:extLst>
          </p:cNvPr>
          <p:cNvCxnSpPr>
            <a:cxnSpLocks/>
          </p:cNvCxnSpPr>
          <p:nvPr/>
        </p:nvCxnSpPr>
        <p:spPr>
          <a:xfrm>
            <a:off x="3492123" y="3489944"/>
            <a:ext cx="536433" cy="15091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12F93B0E-585F-4A27-AFDF-35B90D1D241A}"/>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0" name="テキスト ボックス 29">
            <a:extLst>
              <a:ext uri="{FF2B5EF4-FFF2-40B4-BE49-F238E27FC236}">
                <a16:creationId xmlns:a16="http://schemas.microsoft.com/office/drawing/2014/main" id="{A43B79C1-8E5F-4155-B458-C52333BABB59}"/>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1" name="テキスト ボックス 30">
            <a:extLst>
              <a:ext uri="{FF2B5EF4-FFF2-40B4-BE49-F238E27FC236}">
                <a16:creationId xmlns:a16="http://schemas.microsoft.com/office/drawing/2014/main" id="{63F3D92D-2C4F-4009-B3E1-E18ABD2FD419}"/>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32" name="テキスト ボックス 31">
            <a:extLst>
              <a:ext uri="{FF2B5EF4-FFF2-40B4-BE49-F238E27FC236}">
                <a16:creationId xmlns:a16="http://schemas.microsoft.com/office/drawing/2014/main" id="{DABCFF80-8624-4BF8-AEE3-4FF24013FD61}"/>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33" name="テキスト ボックス 32">
            <a:extLst>
              <a:ext uri="{FF2B5EF4-FFF2-40B4-BE49-F238E27FC236}">
                <a16:creationId xmlns:a16="http://schemas.microsoft.com/office/drawing/2014/main" id="{DC6488F4-E0EB-40B8-B959-171CD17159DC}"/>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Tree>
    <p:extLst>
      <p:ext uri="{BB962C8B-B14F-4D97-AF65-F5344CB8AC3E}">
        <p14:creationId xmlns:p14="http://schemas.microsoft.com/office/powerpoint/2010/main" val="41610802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④ 縦方向の動力パーツを載せる台を作る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51"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40321" y="3278213"/>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4" name="テキスト ボックス 23">
            <a:extLst>
              <a:ext uri="{FF2B5EF4-FFF2-40B4-BE49-F238E27FC236}">
                <a16:creationId xmlns:a16="http://schemas.microsoft.com/office/drawing/2014/main" id="{F4B33B58-F8B9-4858-A555-B59A9C2271D1}"/>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：緑のブロックをパーツに挿し込みます。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CE35B529-6CF9-4EA8-BA96-7FAA3FA0B272}"/>
              </a:ext>
            </a:extLst>
          </p:cNvPr>
          <p:cNvSpPr txBox="1"/>
          <p:nvPr/>
        </p:nvSpPr>
        <p:spPr>
          <a:xfrm>
            <a:off x="3997540" y="126419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4290817-39A6-4029-916B-D5BC9ACD9418}"/>
              </a:ext>
            </a:extLst>
          </p:cNvPr>
          <p:cNvSpPr txBox="1"/>
          <p:nvPr/>
        </p:nvSpPr>
        <p:spPr>
          <a:xfrm>
            <a:off x="4442947" y="126419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8E1BCFF8-7AA0-4F67-B8B3-79082E01FA0E}"/>
              </a:ext>
            </a:extLst>
          </p:cNvPr>
          <p:cNvSpPr txBox="1"/>
          <p:nvPr/>
        </p:nvSpPr>
        <p:spPr>
          <a:xfrm>
            <a:off x="1397842" y="1275726"/>
            <a:ext cx="5646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cxnSp>
        <p:nvCxnSpPr>
          <p:cNvPr id="43" name="直線矢印コネクタ 42">
            <a:extLst>
              <a:ext uri="{FF2B5EF4-FFF2-40B4-BE49-F238E27FC236}">
                <a16:creationId xmlns:a16="http://schemas.microsoft.com/office/drawing/2014/main" id="{26DE4C50-78AD-408F-A67F-06E005E42AC8}"/>
              </a:ext>
            </a:extLst>
          </p:cNvPr>
          <p:cNvCxnSpPr>
            <a:cxnSpLocks/>
          </p:cNvCxnSpPr>
          <p:nvPr/>
        </p:nvCxnSpPr>
        <p:spPr>
          <a:xfrm flipV="1">
            <a:off x="2352583" y="3919066"/>
            <a:ext cx="288048" cy="275429"/>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F1D7660B-A051-4FC8-9D08-E8891121071D}"/>
              </a:ext>
            </a:extLst>
          </p:cNvPr>
          <p:cNvCxnSpPr>
            <a:cxnSpLocks/>
          </p:cNvCxnSpPr>
          <p:nvPr/>
        </p:nvCxnSpPr>
        <p:spPr>
          <a:xfrm flipV="1">
            <a:off x="2640631" y="4320461"/>
            <a:ext cx="280122" cy="29592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862AF1AE-ED62-4E09-8678-0ACD58680A72}"/>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1" name="テキスト ボックス 30">
            <a:extLst>
              <a:ext uri="{FF2B5EF4-FFF2-40B4-BE49-F238E27FC236}">
                <a16:creationId xmlns:a16="http://schemas.microsoft.com/office/drawing/2014/main" id="{D268F2C8-C3F4-46AA-AE41-97DCFED2552F}"/>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2" name="テキスト ボックス 31">
            <a:extLst>
              <a:ext uri="{FF2B5EF4-FFF2-40B4-BE49-F238E27FC236}">
                <a16:creationId xmlns:a16="http://schemas.microsoft.com/office/drawing/2014/main" id="{60CDC31B-79E4-4417-AB55-7CC78A1D437C}"/>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33" name="テキスト ボックス 32">
            <a:extLst>
              <a:ext uri="{FF2B5EF4-FFF2-40B4-BE49-F238E27FC236}">
                <a16:creationId xmlns:a16="http://schemas.microsoft.com/office/drawing/2014/main" id="{64F7B016-F7EE-4D57-BC3A-3F83C4C599DD}"/>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35" name="テキスト ボックス 34">
            <a:extLst>
              <a:ext uri="{FF2B5EF4-FFF2-40B4-BE49-F238E27FC236}">
                <a16:creationId xmlns:a16="http://schemas.microsoft.com/office/drawing/2014/main" id="{541DC82D-2AD7-4BE6-B9E5-1D705F379BF1}"/>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Tree>
    <p:extLst>
      <p:ext uri="{BB962C8B-B14F-4D97-AF65-F5344CB8AC3E}">
        <p14:creationId xmlns:p14="http://schemas.microsoft.com/office/powerpoint/2010/main" val="3750223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④ 縦方向の動力パーツを載せる台を作る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F4B33B58-F8B9-4858-A555-B59A9C2271D1}"/>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向きを変え、ブロックラックを挿し込みます。</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CE35B529-6CF9-4EA8-BA96-7FAA3FA0B272}"/>
              </a:ext>
            </a:extLst>
          </p:cNvPr>
          <p:cNvSpPr txBox="1"/>
          <p:nvPr/>
        </p:nvSpPr>
        <p:spPr>
          <a:xfrm>
            <a:off x="3589168" y="126419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4290817-39A6-4029-916B-D5BC9ACD9418}"/>
              </a:ext>
            </a:extLst>
          </p:cNvPr>
          <p:cNvSpPr txBox="1"/>
          <p:nvPr/>
        </p:nvSpPr>
        <p:spPr>
          <a:xfrm>
            <a:off x="4034575" y="126419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8E1BCFF8-7AA0-4F67-B8B3-79082E01FA0E}"/>
              </a:ext>
            </a:extLst>
          </p:cNvPr>
          <p:cNvSpPr txBox="1"/>
          <p:nvPr/>
        </p:nvSpPr>
        <p:spPr>
          <a:xfrm>
            <a:off x="414635" y="1290212"/>
            <a:ext cx="3754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pic>
        <p:nvPicPr>
          <p:cNvPr id="21" name="図 20">
            <a:extLst>
              <a:ext uri="{FF2B5EF4-FFF2-40B4-BE49-F238E27FC236}">
                <a16:creationId xmlns:a16="http://schemas.microsoft.com/office/drawing/2014/main" id="{3C468389-8231-4779-95BD-589E9629E995}"/>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185598" y="1795144"/>
            <a:ext cx="2785966" cy="2785966"/>
          </a:xfrm>
          <a:prstGeom prst="rect">
            <a:avLst/>
          </a:prstGeom>
        </p:spPr>
      </p:pic>
      <p:pic>
        <p:nvPicPr>
          <p:cNvPr id="22" name="図 21">
            <a:extLst>
              <a:ext uri="{FF2B5EF4-FFF2-40B4-BE49-F238E27FC236}">
                <a16:creationId xmlns:a16="http://schemas.microsoft.com/office/drawing/2014/main" id="{31558B01-5D1C-4A6E-9B5C-7ACE5BF2AC4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3167824" y="1795144"/>
            <a:ext cx="2785966" cy="2785966"/>
          </a:xfrm>
          <a:prstGeom prst="rect">
            <a:avLst/>
          </a:prstGeom>
        </p:spPr>
      </p:pic>
      <p:pic>
        <p:nvPicPr>
          <p:cNvPr id="31" name="図 30">
            <a:extLst>
              <a:ext uri="{FF2B5EF4-FFF2-40B4-BE49-F238E27FC236}">
                <a16:creationId xmlns:a16="http://schemas.microsoft.com/office/drawing/2014/main" id="{518A42E9-385B-488E-BC55-B5392D93758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5400000">
            <a:off x="6150050" y="1795144"/>
            <a:ext cx="2785966" cy="2785966"/>
          </a:xfrm>
          <a:prstGeom prst="rect">
            <a:avLst/>
          </a:prstGeom>
        </p:spPr>
      </p:pic>
      <p:sp>
        <p:nvSpPr>
          <p:cNvPr id="32" name="矢印: 右 31">
            <a:extLst>
              <a:ext uri="{FF2B5EF4-FFF2-40B4-BE49-F238E27FC236}">
                <a16:creationId xmlns:a16="http://schemas.microsoft.com/office/drawing/2014/main" id="{7666FDE6-BB4E-4CB0-9148-5E94AAA9FD97}"/>
              </a:ext>
            </a:extLst>
          </p:cNvPr>
          <p:cNvSpPr/>
          <p:nvPr/>
        </p:nvSpPr>
        <p:spPr>
          <a:xfrm>
            <a:off x="2662839" y="2880410"/>
            <a:ext cx="738182" cy="750525"/>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矢印: 右 32">
            <a:extLst>
              <a:ext uri="{FF2B5EF4-FFF2-40B4-BE49-F238E27FC236}">
                <a16:creationId xmlns:a16="http://schemas.microsoft.com/office/drawing/2014/main" id="{BBCE2750-899D-481B-BEB3-74B3EA20E155}"/>
              </a:ext>
            </a:extLst>
          </p:cNvPr>
          <p:cNvSpPr/>
          <p:nvPr/>
        </p:nvSpPr>
        <p:spPr>
          <a:xfrm>
            <a:off x="5682829" y="2880409"/>
            <a:ext cx="738182" cy="750525"/>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99D14F19-7BD2-42B3-822F-8A20765C27F1}"/>
              </a:ext>
            </a:extLst>
          </p:cNvPr>
          <p:cNvSpPr txBox="1"/>
          <p:nvPr/>
        </p:nvSpPr>
        <p:spPr>
          <a:xfrm>
            <a:off x="1098214" y="1290212"/>
            <a:ext cx="3754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sp>
        <p:nvSpPr>
          <p:cNvPr id="38" name="円弧 37">
            <a:extLst>
              <a:ext uri="{FF2B5EF4-FFF2-40B4-BE49-F238E27FC236}">
                <a16:creationId xmlns:a16="http://schemas.microsoft.com/office/drawing/2014/main" id="{39815144-25FC-4A49-BFD0-B8ADEDD56252}"/>
              </a:ext>
            </a:extLst>
          </p:cNvPr>
          <p:cNvSpPr/>
          <p:nvPr/>
        </p:nvSpPr>
        <p:spPr>
          <a:xfrm rot="949348">
            <a:off x="1757927" y="2382137"/>
            <a:ext cx="577190" cy="566631"/>
          </a:xfrm>
          <a:prstGeom prst="arc">
            <a:avLst>
              <a:gd name="adj1" fmla="val 10706466"/>
              <a:gd name="adj2" fmla="val 1441154"/>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cxnSp>
        <p:nvCxnSpPr>
          <p:cNvPr id="39" name="直線矢印コネクタ 38">
            <a:extLst>
              <a:ext uri="{FF2B5EF4-FFF2-40B4-BE49-F238E27FC236}">
                <a16:creationId xmlns:a16="http://schemas.microsoft.com/office/drawing/2014/main" id="{96A5EB0B-5C13-45CB-A276-675F058AE685}"/>
              </a:ext>
            </a:extLst>
          </p:cNvPr>
          <p:cNvCxnSpPr>
            <a:cxnSpLocks/>
          </p:cNvCxnSpPr>
          <p:nvPr/>
        </p:nvCxnSpPr>
        <p:spPr>
          <a:xfrm flipH="1" flipV="1">
            <a:off x="4482622" y="3403082"/>
            <a:ext cx="265192" cy="227852"/>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29C449A2-4811-46F1-92B2-9F63F4784FC3}"/>
              </a:ext>
            </a:extLst>
          </p:cNvPr>
          <p:cNvCxnSpPr>
            <a:cxnSpLocks/>
          </p:cNvCxnSpPr>
          <p:nvPr/>
        </p:nvCxnSpPr>
        <p:spPr>
          <a:xfrm flipH="1" flipV="1">
            <a:off x="5199966" y="2766483"/>
            <a:ext cx="265192" cy="227852"/>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吹き出し: 角を丸めた四角形 41">
            <a:extLst>
              <a:ext uri="{FF2B5EF4-FFF2-40B4-BE49-F238E27FC236}">
                <a16:creationId xmlns:a16="http://schemas.microsoft.com/office/drawing/2014/main" id="{E0AA89C7-891D-49F4-AEBE-DFA30EE3FD9F}"/>
              </a:ext>
            </a:extLst>
          </p:cNvPr>
          <p:cNvSpPr/>
          <p:nvPr/>
        </p:nvSpPr>
        <p:spPr>
          <a:xfrm>
            <a:off x="201113" y="4622137"/>
            <a:ext cx="7708958" cy="2167818"/>
          </a:xfrm>
          <a:prstGeom prst="wedgeRoundRectCallout">
            <a:avLst>
              <a:gd name="adj1" fmla="val 54544"/>
              <a:gd name="adj2" fmla="val -140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44" name="図 43">
            <a:extLst>
              <a:ext uri="{FF2B5EF4-FFF2-40B4-BE49-F238E27FC236}">
                <a16:creationId xmlns:a16="http://schemas.microsoft.com/office/drawing/2014/main" id="{B87CFB3F-1CA7-4C87-9EC6-168037AE6597}"/>
              </a:ext>
            </a:extLst>
          </p:cNvPr>
          <p:cNvPicPr>
            <a:picLocks noChangeAspect="1"/>
          </p:cNvPicPr>
          <p:nvPr/>
        </p:nvPicPr>
        <p:blipFill>
          <a:blip r:embed="rId5"/>
          <a:stretch>
            <a:fillRect/>
          </a:stretch>
        </p:blipFill>
        <p:spPr>
          <a:xfrm>
            <a:off x="8035121" y="4516338"/>
            <a:ext cx="1064481" cy="1696364"/>
          </a:xfrm>
          <a:prstGeom prst="rect">
            <a:avLst/>
          </a:prstGeom>
        </p:spPr>
      </p:pic>
      <p:grpSp>
        <p:nvGrpSpPr>
          <p:cNvPr id="4" name="グループ化 3">
            <a:extLst>
              <a:ext uri="{FF2B5EF4-FFF2-40B4-BE49-F238E27FC236}">
                <a16:creationId xmlns:a16="http://schemas.microsoft.com/office/drawing/2014/main" id="{CEE3AFBB-C037-46D9-A127-159846AF9FC2}"/>
              </a:ext>
            </a:extLst>
          </p:cNvPr>
          <p:cNvGrpSpPr/>
          <p:nvPr/>
        </p:nvGrpSpPr>
        <p:grpSpPr>
          <a:xfrm>
            <a:off x="324258" y="4592317"/>
            <a:ext cx="6041991" cy="1015663"/>
            <a:chOff x="1098214" y="5462034"/>
            <a:chExt cx="6041991" cy="1015663"/>
          </a:xfrm>
        </p:grpSpPr>
        <p:sp>
          <p:nvSpPr>
            <p:cNvPr id="46" name="テキスト ボックス 45">
              <a:extLst>
                <a:ext uri="{FF2B5EF4-FFF2-40B4-BE49-F238E27FC236}">
                  <a16:creationId xmlns:a16="http://schemas.microsoft.com/office/drawing/2014/main" id="{B4B93556-2759-4119-9F1E-8AF74ED2D9B5}"/>
                </a:ext>
              </a:extLst>
            </p:cNvPr>
            <p:cNvSpPr txBox="1"/>
            <p:nvPr/>
          </p:nvSpPr>
          <p:spPr>
            <a:xfrm>
              <a:off x="1098214" y="5462034"/>
              <a:ext cx="6041991"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ステーとブロックラックの間に</a:t>
              </a:r>
              <a:r>
                <a:rPr kumimoji="1" lang="en-US" altLang="ja-JP" sz="1600" dirty="0">
                  <a:solidFill>
                    <a:srgbClr val="575E75"/>
                  </a:solidFill>
                  <a:latin typeface="メイリオ" panose="020B0604030504040204" pitchFamily="50" charset="-128"/>
                  <a:ea typeface="メイリオ" panose="020B0604030504040204" pitchFamily="50" charset="-128"/>
                </a:rPr>
                <a:t>1</a:t>
              </a:r>
              <a:r>
                <a:rPr kumimoji="1" lang="ja-JP" altLang="en-US" sz="1600" dirty="0">
                  <a:solidFill>
                    <a:srgbClr val="575E75"/>
                  </a:solidFill>
                  <a:latin typeface="メイリオ" panose="020B0604030504040204" pitchFamily="50" charset="-128"/>
                  <a:ea typeface="メイリオ" panose="020B0604030504040204" pitchFamily="50" charset="-128"/>
                </a:rPr>
                <a:t>ミリくらいの隙間を作ろう！</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挿し込みすぎた時はブロックリムーバーを使って調整してね。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15A4D97B-36ED-46CD-BDDA-2BD4B42061B9}"/>
                </a:ext>
              </a:extLst>
            </p:cNvPr>
            <p:cNvSpPr txBox="1"/>
            <p:nvPr/>
          </p:nvSpPr>
          <p:spPr>
            <a:xfrm>
              <a:off x="3469838" y="5523337"/>
              <a:ext cx="55338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あいだ</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EEBD0F03-CF9E-4AFB-A220-D3CEFF39EA5A}"/>
                </a:ext>
              </a:extLst>
            </p:cNvPr>
            <p:cNvSpPr txBox="1"/>
            <p:nvPr/>
          </p:nvSpPr>
          <p:spPr>
            <a:xfrm>
              <a:off x="1165722" y="6018793"/>
              <a:ext cx="2676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a:t>
              </a:r>
              <a:endParaRPr kumimoji="1" lang="ja-JP" altLang="en-US" sz="8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D0D1EC8D-F965-4398-92EF-024DDE908E9F}"/>
                </a:ext>
              </a:extLst>
            </p:cNvPr>
            <p:cNvSpPr txBox="1"/>
            <p:nvPr/>
          </p:nvSpPr>
          <p:spPr>
            <a:xfrm>
              <a:off x="1550501" y="6018793"/>
              <a:ext cx="2676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a:t>
              </a:r>
              <a:endParaRPr kumimoji="1" lang="ja-JP" altLang="en-US" sz="8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0E1DE137-10C9-442B-8318-3E638E4B634B}"/>
                </a:ext>
              </a:extLst>
            </p:cNvPr>
            <p:cNvSpPr txBox="1"/>
            <p:nvPr/>
          </p:nvSpPr>
          <p:spPr>
            <a:xfrm>
              <a:off x="5882939" y="5523337"/>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つく</a:t>
              </a:r>
              <a:endParaRPr kumimoji="1" lang="ja-JP" altLang="en-US" sz="8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F84D5FF8-0CA7-4807-8F12-7BF9966E26FB}"/>
                </a:ext>
              </a:extLst>
            </p:cNvPr>
            <p:cNvSpPr txBox="1"/>
            <p:nvPr/>
          </p:nvSpPr>
          <p:spPr>
            <a:xfrm>
              <a:off x="5238873" y="5523337"/>
              <a:ext cx="6565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すきま</a:t>
              </a:r>
              <a:endParaRPr kumimoji="1" lang="ja-JP" altLang="en-US" sz="8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B37BCB93-1316-4C3B-9547-CF9B0DA098C2}"/>
                </a:ext>
              </a:extLst>
            </p:cNvPr>
            <p:cNvSpPr txBox="1"/>
            <p:nvPr/>
          </p:nvSpPr>
          <p:spPr>
            <a:xfrm>
              <a:off x="5503929" y="6018793"/>
              <a:ext cx="80227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ちょうせい</a:t>
              </a:r>
              <a:endParaRPr kumimoji="1" lang="ja-JP" altLang="en-US" sz="8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58191AF2-6A4F-4024-BEE8-A3A4E86985F0}"/>
                </a:ext>
              </a:extLst>
            </p:cNvPr>
            <p:cNvSpPr txBox="1"/>
            <p:nvPr/>
          </p:nvSpPr>
          <p:spPr>
            <a:xfrm>
              <a:off x="2508621" y="6018793"/>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とき</a:t>
              </a:r>
              <a:endParaRPr kumimoji="1" lang="ja-JP" altLang="en-US" sz="8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98464446-121F-4E71-8AF1-1D6E98123561}"/>
                </a:ext>
              </a:extLst>
            </p:cNvPr>
            <p:cNvSpPr txBox="1"/>
            <p:nvPr/>
          </p:nvSpPr>
          <p:spPr>
            <a:xfrm>
              <a:off x="4942311" y="6018793"/>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grpSp>
      <p:pic>
        <p:nvPicPr>
          <p:cNvPr id="7" name="図 6">
            <a:extLst>
              <a:ext uri="{FF2B5EF4-FFF2-40B4-BE49-F238E27FC236}">
                <a16:creationId xmlns:a16="http://schemas.microsoft.com/office/drawing/2014/main" id="{9964FDFB-790F-44FA-A653-0EE0E492626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5400000">
            <a:off x="2601168" y="4068685"/>
            <a:ext cx="1109109" cy="4115017"/>
          </a:xfrm>
          <a:prstGeom prst="rect">
            <a:avLst/>
          </a:prstGeom>
        </p:spPr>
      </p:pic>
      <p:pic>
        <p:nvPicPr>
          <p:cNvPr id="9" name="図 8">
            <a:extLst>
              <a:ext uri="{FF2B5EF4-FFF2-40B4-BE49-F238E27FC236}">
                <a16:creationId xmlns:a16="http://schemas.microsoft.com/office/drawing/2014/main" id="{E5945748-9BF7-4A5A-AA57-088E2F9D1F6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5400000">
            <a:off x="6051920" y="4948214"/>
            <a:ext cx="1706732" cy="1706732"/>
          </a:xfrm>
          <a:prstGeom prst="ellipse">
            <a:avLst/>
          </a:prstGeom>
        </p:spPr>
      </p:pic>
      <p:sp>
        <p:nvSpPr>
          <p:cNvPr id="10" name="正方形/長方形 9">
            <a:extLst>
              <a:ext uri="{FF2B5EF4-FFF2-40B4-BE49-F238E27FC236}">
                <a16:creationId xmlns:a16="http://schemas.microsoft.com/office/drawing/2014/main" id="{4FE7F8F9-03C1-4BC4-8BDB-B98A8EE6E710}"/>
              </a:ext>
            </a:extLst>
          </p:cNvPr>
          <p:cNvSpPr/>
          <p:nvPr/>
        </p:nvSpPr>
        <p:spPr>
          <a:xfrm>
            <a:off x="1270678" y="6000475"/>
            <a:ext cx="3682297" cy="313168"/>
          </a:xfrm>
          <a:prstGeom prst="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テキスト ボックス 44">
            <a:extLst>
              <a:ext uri="{FF2B5EF4-FFF2-40B4-BE49-F238E27FC236}">
                <a16:creationId xmlns:a16="http://schemas.microsoft.com/office/drawing/2014/main" id="{BF539CA2-619F-48FC-B507-72F75110C19F}"/>
              </a:ext>
            </a:extLst>
          </p:cNvPr>
          <p:cNvSpPr txBox="1"/>
          <p:nvPr/>
        </p:nvSpPr>
        <p:spPr>
          <a:xfrm>
            <a:off x="7227507"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49" name="テキスト ボックス 48">
            <a:extLst>
              <a:ext uri="{FF2B5EF4-FFF2-40B4-BE49-F238E27FC236}">
                <a16:creationId xmlns:a16="http://schemas.microsoft.com/office/drawing/2014/main" id="{CD7433F1-AA07-4C0E-A610-06A0C9F76929}"/>
              </a:ext>
            </a:extLst>
          </p:cNvPr>
          <p:cNvSpPr txBox="1"/>
          <p:nvPr/>
        </p:nvSpPr>
        <p:spPr>
          <a:xfrm>
            <a:off x="3901069" y="387696"/>
            <a:ext cx="7976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53" name="テキスト ボックス 52">
            <a:extLst>
              <a:ext uri="{FF2B5EF4-FFF2-40B4-BE49-F238E27FC236}">
                <a16:creationId xmlns:a16="http://schemas.microsoft.com/office/drawing/2014/main" id="{C4071652-4816-47BC-B75C-20D3FB140D64}"/>
              </a:ext>
            </a:extLst>
          </p:cNvPr>
          <p:cNvSpPr txBox="1"/>
          <p:nvPr/>
        </p:nvSpPr>
        <p:spPr>
          <a:xfrm>
            <a:off x="2640631" y="387696"/>
            <a:ext cx="10747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54" name="テキスト ボックス 53">
            <a:extLst>
              <a:ext uri="{FF2B5EF4-FFF2-40B4-BE49-F238E27FC236}">
                <a16:creationId xmlns:a16="http://schemas.microsoft.com/office/drawing/2014/main" id="{4BC0BB5B-C9C9-485D-A5B1-4162AC5A69A8}"/>
              </a:ext>
            </a:extLst>
          </p:cNvPr>
          <p:cNvSpPr txBox="1"/>
          <p:nvPr/>
        </p:nvSpPr>
        <p:spPr>
          <a:xfrm>
            <a:off x="5739166"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の</a:t>
            </a:r>
          </a:p>
        </p:txBody>
      </p:sp>
      <p:sp>
        <p:nvSpPr>
          <p:cNvPr id="58" name="テキスト ボックス 57">
            <a:extLst>
              <a:ext uri="{FF2B5EF4-FFF2-40B4-BE49-F238E27FC236}">
                <a16:creationId xmlns:a16="http://schemas.microsoft.com/office/drawing/2014/main" id="{4078A3F9-D1F6-46C5-BE07-63FB1CDEA462}"/>
              </a:ext>
            </a:extLst>
          </p:cNvPr>
          <p:cNvSpPr txBox="1"/>
          <p:nvPr/>
        </p:nvSpPr>
        <p:spPr>
          <a:xfrm>
            <a:off x="6608689" y="387696"/>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Tree>
    <p:extLst>
      <p:ext uri="{BB962C8B-B14F-4D97-AF65-F5344CB8AC3E}">
        <p14:creationId xmlns:p14="http://schemas.microsoft.com/office/powerpoint/2010/main" val="12585060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⑤ ペンを操作する動力パーツを作る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4" name="テキスト ボックス 33">
            <a:extLst>
              <a:ext uri="{FF2B5EF4-FFF2-40B4-BE49-F238E27FC236}">
                <a16:creationId xmlns:a16="http://schemas.microsoft.com/office/drawing/2014/main" id="{17784696-0003-4EE6-B944-681E64867C31}"/>
              </a:ext>
            </a:extLst>
          </p:cNvPr>
          <p:cNvSpPr txBox="1"/>
          <p:nvPr/>
        </p:nvSpPr>
        <p:spPr>
          <a:xfrm>
            <a:off x="6455158"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5" name="テキスト ボックス 34">
            <a:extLst>
              <a:ext uri="{FF2B5EF4-FFF2-40B4-BE49-F238E27FC236}">
                <a16:creationId xmlns:a16="http://schemas.microsoft.com/office/drawing/2014/main" id="{0A550204-F461-4489-B839-D5706934D7D9}"/>
              </a:ext>
            </a:extLst>
          </p:cNvPr>
          <p:cNvSpPr txBox="1"/>
          <p:nvPr/>
        </p:nvSpPr>
        <p:spPr>
          <a:xfrm>
            <a:off x="3450273"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sp>
        <p:nvSpPr>
          <p:cNvPr id="36" name="テキスト ボックス 35">
            <a:extLst>
              <a:ext uri="{FF2B5EF4-FFF2-40B4-BE49-F238E27FC236}">
                <a16:creationId xmlns:a16="http://schemas.microsoft.com/office/drawing/2014/main" id="{4E0E4CAA-D87F-48B1-86B9-7885682CF484}"/>
              </a:ext>
            </a:extLst>
          </p:cNvPr>
          <p:cNvSpPr txBox="1"/>
          <p:nvPr/>
        </p:nvSpPr>
        <p:spPr>
          <a:xfrm>
            <a:off x="4613831"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38" name="テキスト ボックス 37">
            <a:extLst>
              <a:ext uri="{FF2B5EF4-FFF2-40B4-BE49-F238E27FC236}">
                <a16:creationId xmlns:a16="http://schemas.microsoft.com/office/drawing/2014/main" id="{EFD6D700-8A11-455E-8B21-C3B9788B3794}"/>
              </a:ext>
            </a:extLst>
          </p:cNvPr>
          <p:cNvSpPr txBox="1"/>
          <p:nvPr/>
        </p:nvSpPr>
        <p:spPr>
          <a:xfrm>
            <a:off x="404561" y="1193199"/>
            <a:ext cx="820677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サーボモーター延長コードを接続します。</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01F68A54-D948-4659-868A-9E6F1B3FFAB9}"/>
              </a:ext>
            </a:extLst>
          </p:cNvPr>
          <p:cNvSpPr txBox="1"/>
          <p:nvPr/>
        </p:nvSpPr>
        <p:spPr>
          <a:xfrm>
            <a:off x="1886568" y="1253090"/>
            <a:ext cx="8890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えんちょう</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DCB429B4-D52C-49D0-82CB-945006223FE5}"/>
              </a:ext>
            </a:extLst>
          </p:cNvPr>
          <p:cNvSpPr txBox="1"/>
          <p:nvPr/>
        </p:nvSpPr>
        <p:spPr>
          <a:xfrm>
            <a:off x="3336448" y="1253090"/>
            <a:ext cx="7285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せつぞく</a:t>
            </a:r>
            <a:endParaRPr kumimoji="1" lang="ja-JP" altLang="en-US" sz="1000" dirty="0">
              <a:latin typeface="メイリオ" panose="020B0604030504040204" pitchFamily="50" charset="-128"/>
              <a:ea typeface="メイリオ" panose="020B0604030504040204" pitchFamily="50" charset="-128"/>
            </a:endParaRPr>
          </a:p>
        </p:txBody>
      </p:sp>
      <p:pic>
        <p:nvPicPr>
          <p:cNvPr id="41" name="図 40">
            <a:extLst>
              <a:ext uri="{FF2B5EF4-FFF2-40B4-BE49-F238E27FC236}">
                <a16:creationId xmlns:a16="http://schemas.microsoft.com/office/drawing/2014/main" id="{F6016B43-6011-4C3B-8D11-E499FE2E742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1162252" y="1927160"/>
            <a:ext cx="1427450" cy="2797651"/>
          </a:xfrm>
          <a:prstGeom prst="rect">
            <a:avLst/>
          </a:prstGeom>
        </p:spPr>
      </p:pic>
      <p:pic>
        <p:nvPicPr>
          <p:cNvPr id="42" name="図 41">
            <a:extLst>
              <a:ext uri="{FF2B5EF4-FFF2-40B4-BE49-F238E27FC236}">
                <a16:creationId xmlns:a16="http://schemas.microsoft.com/office/drawing/2014/main" id="{103849E2-E849-4FC8-AB9A-B46A77BC899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3988159" y="1927159"/>
            <a:ext cx="1427452" cy="2797651"/>
          </a:xfrm>
          <a:prstGeom prst="rect">
            <a:avLst/>
          </a:prstGeom>
        </p:spPr>
      </p:pic>
      <p:pic>
        <p:nvPicPr>
          <p:cNvPr id="43" name="図 42">
            <a:extLst>
              <a:ext uri="{FF2B5EF4-FFF2-40B4-BE49-F238E27FC236}">
                <a16:creationId xmlns:a16="http://schemas.microsoft.com/office/drawing/2014/main" id="{863B21E0-4461-499C-B61E-15C08641416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6814066" y="1927160"/>
            <a:ext cx="1427452" cy="2797651"/>
          </a:xfrm>
          <a:prstGeom prst="rect">
            <a:avLst/>
          </a:prstGeom>
        </p:spPr>
      </p:pic>
      <p:sp>
        <p:nvSpPr>
          <p:cNvPr id="44" name="テキスト ボックス 43">
            <a:extLst>
              <a:ext uri="{FF2B5EF4-FFF2-40B4-BE49-F238E27FC236}">
                <a16:creationId xmlns:a16="http://schemas.microsoft.com/office/drawing/2014/main" id="{F18F8D89-372D-42D1-9913-26B07D3DD13A}"/>
              </a:ext>
            </a:extLst>
          </p:cNvPr>
          <p:cNvSpPr txBox="1"/>
          <p:nvPr/>
        </p:nvSpPr>
        <p:spPr>
          <a:xfrm>
            <a:off x="486403" y="1830172"/>
            <a:ext cx="423846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１．ケーブルのカバーを外します。</a:t>
            </a:r>
            <a:endParaRPr kumimoji="1" lang="ja-JP" altLang="en-US" dirty="0">
              <a:latin typeface="メイリオ" panose="020B0604030504040204" pitchFamily="50" charset="-128"/>
              <a:ea typeface="メイリオ" panose="020B0604030504040204" pitchFamily="50" charset="-128"/>
            </a:endParaRPr>
          </a:p>
        </p:txBody>
      </p:sp>
      <p:cxnSp>
        <p:nvCxnSpPr>
          <p:cNvPr id="52" name="直線コネクタ 51">
            <a:extLst>
              <a:ext uri="{FF2B5EF4-FFF2-40B4-BE49-F238E27FC236}">
                <a16:creationId xmlns:a16="http://schemas.microsoft.com/office/drawing/2014/main" id="{65F497DE-CAEB-4728-87B2-D415E81D88CA}"/>
              </a:ext>
            </a:extLst>
          </p:cNvPr>
          <p:cNvCxnSpPr>
            <a:cxnSpLocks/>
          </p:cNvCxnSpPr>
          <p:nvPr/>
        </p:nvCxnSpPr>
        <p:spPr>
          <a:xfrm flipH="1">
            <a:off x="1796950" y="3135975"/>
            <a:ext cx="761092" cy="454299"/>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222A1867-E2E2-4FA1-BE9A-E121C0470621}"/>
              </a:ext>
            </a:extLst>
          </p:cNvPr>
          <p:cNvCxnSpPr>
            <a:cxnSpLocks/>
          </p:cNvCxnSpPr>
          <p:nvPr/>
        </p:nvCxnSpPr>
        <p:spPr>
          <a:xfrm flipH="1" flipV="1">
            <a:off x="4307794" y="2912243"/>
            <a:ext cx="635717" cy="221942"/>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D7DB43CA-7F01-4FBF-9D3D-AACC1374077B}"/>
              </a:ext>
            </a:extLst>
          </p:cNvPr>
          <p:cNvSpPr txBox="1"/>
          <p:nvPr/>
        </p:nvSpPr>
        <p:spPr>
          <a:xfrm>
            <a:off x="505406" y="4065770"/>
            <a:ext cx="2797652" cy="442429"/>
          </a:xfrm>
          <a:prstGeom prst="rect">
            <a:avLst/>
          </a:prstGeom>
          <a:noFill/>
        </p:spPr>
        <p:txBody>
          <a:bodyPr wrap="square" rtlCol="0">
            <a:spAutoFit/>
          </a:bodyPr>
          <a:lstStyle/>
          <a:p>
            <a:pPr>
              <a:lnSpc>
                <a:spcPct val="200000"/>
              </a:lnSpc>
            </a:pPr>
            <a:r>
              <a:rPr lang="ja-JP" altLang="en-US" sz="1300" dirty="0">
                <a:solidFill>
                  <a:srgbClr val="575E75"/>
                </a:solidFill>
                <a:latin typeface="メイリオ" panose="020B0604030504040204" pitchFamily="50" charset="-128"/>
                <a:ea typeface="メイリオ" panose="020B0604030504040204" pitchFamily="50" charset="-128"/>
              </a:rPr>
              <a:t>白と黒の隙間を爪などで広げます。</a:t>
            </a:r>
            <a:endParaRPr kumimoji="1" lang="ja-JP" altLang="en-US" sz="1300" dirty="0">
              <a:solidFill>
                <a:srgbClr val="575E75"/>
              </a:solidFill>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38605268-DE5E-4B8F-A599-2B956A7CC8BD}"/>
              </a:ext>
            </a:extLst>
          </p:cNvPr>
          <p:cNvSpPr txBox="1"/>
          <p:nvPr/>
        </p:nvSpPr>
        <p:spPr>
          <a:xfrm>
            <a:off x="3331313" y="4065770"/>
            <a:ext cx="2797653" cy="442429"/>
          </a:xfrm>
          <a:prstGeom prst="rect">
            <a:avLst/>
          </a:prstGeom>
          <a:noFill/>
        </p:spPr>
        <p:txBody>
          <a:bodyPr wrap="square" rtlCol="0">
            <a:spAutoFit/>
          </a:bodyPr>
          <a:lstStyle/>
          <a:p>
            <a:pPr algn="ctr">
              <a:lnSpc>
                <a:spcPct val="200000"/>
              </a:lnSpc>
            </a:pPr>
            <a:r>
              <a:rPr lang="ja-JP" altLang="en-US" sz="1300" dirty="0">
                <a:solidFill>
                  <a:srgbClr val="575E75"/>
                </a:solidFill>
                <a:latin typeface="メイリオ" panose="020B0604030504040204" pitchFamily="50" charset="-128"/>
                <a:ea typeface="メイリオ" panose="020B0604030504040204" pitchFamily="50" charset="-128"/>
              </a:rPr>
              <a:t>黒い部分を押し出します。</a:t>
            </a:r>
            <a:endParaRPr kumimoji="1" lang="ja-JP" altLang="en-US" sz="1300" dirty="0">
              <a:solidFill>
                <a:srgbClr val="575E75"/>
              </a:solidFill>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3E2C828B-34AD-4AEA-A9FC-AA64223DE043}"/>
              </a:ext>
            </a:extLst>
          </p:cNvPr>
          <p:cNvSpPr txBox="1"/>
          <p:nvPr/>
        </p:nvSpPr>
        <p:spPr>
          <a:xfrm>
            <a:off x="6124597" y="4065769"/>
            <a:ext cx="2797653" cy="442429"/>
          </a:xfrm>
          <a:prstGeom prst="rect">
            <a:avLst/>
          </a:prstGeom>
          <a:noFill/>
        </p:spPr>
        <p:txBody>
          <a:bodyPr wrap="square" rtlCol="0">
            <a:spAutoFit/>
          </a:bodyPr>
          <a:lstStyle/>
          <a:p>
            <a:pPr algn="ctr">
              <a:lnSpc>
                <a:spcPct val="200000"/>
              </a:lnSpc>
            </a:pPr>
            <a:r>
              <a:rPr lang="ja-JP" altLang="en-US" sz="1300" dirty="0">
                <a:solidFill>
                  <a:srgbClr val="575E75"/>
                </a:solidFill>
                <a:latin typeface="メイリオ" panose="020B0604030504040204" pitchFamily="50" charset="-128"/>
                <a:ea typeface="メイリオ" panose="020B0604030504040204" pitchFamily="50" charset="-128"/>
              </a:rPr>
              <a:t>カバーを外します。</a:t>
            </a:r>
            <a:endParaRPr kumimoji="1" lang="ja-JP" altLang="en-US" sz="1300" dirty="0">
              <a:solidFill>
                <a:srgbClr val="575E75"/>
              </a:solidFill>
              <a:latin typeface="メイリオ" panose="020B0604030504040204" pitchFamily="50" charset="-128"/>
              <a:ea typeface="メイリオ" panose="020B0604030504040204" pitchFamily="50" charset="-128"/>
            </a:endParaRPr>
          </a:p>
        </p:txBody>
      </p:sp>
      <p:sp>
        <p:nvSpPr>
          <p:cNvPr id="57" name="吹き出し: 角を丸めた四角形 56">
            <a:extLst>
              <a:ext uri="{FF2B5EF4-FFF2-40B4-BE49-F238E27FC236}">
                <a16:creationId xmlns:a16="http://schemas.microsoft.com/office/drawing/2014/main" id="{82012D27-D66E-406F-A5C3-127DF9EE8B15}"/>
              </a:ext>
            </a:extLst>
          </p:cNvPr>
          <p:cNvSpPr/>
          <p:nvPr/>
        </p:nvSpPr>
        <p:spPr>
          <a:xfrm>
            <a:off x="505406" y="4851592"/>
            <a:ext cx="6708835" cy="1543103"/>
          </a:xfrm>
          <a:prstGeom prst="wedgeRoundRectCallout">
            <a:avLst>
              <a:gd name="adj1" fmla="val 54273"/>
              <a:gd name="adj2" fmla="val -7038"/>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dirty="0">
              <a:solidFill>
                <a:schemeClr val="tx1"/>
              </a:solidFill>
            </a:endParaRPr>
          </a:p>
        </p:txBody>
      </p:sp>
      <p:sp>
        <p:nvSpPr>
          <p:cNvPr id="58" name="テキスト ボックス 57">
            <a:extLst>
              <a:ext uri="{FF2B5EF4-FFF2-40B4-BE49-F238E27FC236}">
                <a16:creationId xmlns:a16="http://schemas.microsoft.com/office/drawing/2014/main" id="{2EB38FE4-67B5-454D-BA6B-15DA14DFB051}"/>
              </a:ext>
            </a:extLst>
          </p:cNvPr>
          <p:cNvSpPr txBox="1"/>
          <p:nvPr/>
        </p:nvSpPr>
        <p:spPr>
          <a:xfrm>
            <a:off x="736797" y="4856503"/>
            <a:ext cx="6291485"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隙間を広げる時や黒い部分を押し出すときは、少し力が必要だよ。</a:t>
            </a: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難しい時は大人に手伝ってもらってね。</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コードをひっぱると壊れる可能性があるよ！気をつけよう！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AB3875BE-59EB-48C1-8603-91096D9409C5}"/>
              </a:ext>
            </a:extLst>
          </p:cNvPr>
          <p:cNvSpPr txBox="1"/>
          <p:nvPr/>
        </p:nvSpPr>
        <p:spPr>
          <a:xfrm>
            <a:off x="2788301" y="4915565"/>
            <a:ext cx="52931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ぶぶん</a:t>
            </a:r>
            <a:endParaRPr kumimoji="1" lang="ja-JP" altLang="en-US" sz="8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B1506AF6-B0F1-4756-B9C0-42EAD5DEEE91}"/>
              </a:ext>
            </a:extLst>
          </p:cNvPr>
          <p:cNvSpPr txBox="1"/>
          <p:nvPr/>
        </p:nvSpPr>
        <p:spPr>
          <a:xfrm>
            <a:off x="2393339" y="5411441"/>
            <a:ext cx="525119"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てづだ</a:t>
            </a:r>
            <a:endParaRPr kumimoji="1" lang="ja-JP" altLang="en-US" sz="8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E8F07067-B772-4C10-80AB-56E5DD3C357D}"/>
              </a:ext>
            </a:extLst>
          </p:cNvPr>
          <p:cNvSpPr txBox="1"/>
          <p:nvPr/>
        </p:nvSpPr>
        <p:spPr>
          <a:xfrm>
            <a:off x="1758329" y="5411441"/>
            <a:ext cx="525120"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おとな</a:t>
            </a:r>
            <a:endParaRPr kumimoji="1" lang="ja-JP" altLang="en-US" sz="800"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21E68DA0-FB3D-40F6-AE5F-0C64A7668B52}"/>
              </a:ext>
            </a:extLst>
          </p:cNvPr>
          <p:cNvSpPr txBox="1"/>
          <p:nvPr/>
        </p:nvSpPr>
        <p:spPr>
          <a:xfrm>
            <a:off x="4786158" y="5906548"/>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a:t>
            </a:r>
            <a:endParaRPr kumimoji="1" lang="ja-JP" altLang="en-US" sz="8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04ABA96B-0176-4A81-A798-B3BF48511774}"/>
              </a:ext>
            </a:extLst>
          </p:cNvPr>
          <p:cNvSpPr txBox="1"/>
          <p:nvPr/>
        </p:nvSpPr>
        <p:spPr>
          <a:xfrm>
            <a:off x="1345086" y="4915565"/>
            <a:ext cx="423266" cy="215443"/>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ひろ</a:t>
            </a:r>
            <a:endParaRPr kumimoji="1" lang="ja-JP" altLang="en-US" sz="8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CC46C871-713D-4130-AE52-D5E42828DBEA}"/>
              </a:ext>
            </a:extLst>
          </p:cNvPr>
          <p:cNvSpPr txBox="1"/>
          <p:nvPr/>
        </p:nvSpPr>
        <p:spPr>
          <a:xfrm>
            <a:off x="663397" y="4915565"/>
            <a:ext cx="71431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すきま</a:t>
            </a:r>
            <a:endParaRPr kumimoji="1" lang="ja-JP" altLang="en-US" sz="8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9F1DB1CA-AF99-483E-80FA-BD5A4D6DE647}"/>
              </a:ext>
            </a:extLst>
          </p:cNvPr>
          <p:cNvSpPr txBox="1"/>
          <p:nvPr/>
        </p:nvSpPr>
        <p:spPr>
          <a:xfrm>
            <a:off x="5341933" y="4915565"/>
            <a:ext cx="55338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ちから</a:t>
            </a:r>
            <a:endParaRPr kumimoji="1" lang="ja-JP" altLang="en-US" sz="8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DB3027EB-ED69-430F-83ED-B96895D9077C}"/>
              </a:ext>
            </a:extLst>
          </p:cNvPr>
          <p:cNvSpPr txBox="1"/>
          <p:nvPr/>
        </p:nvSpPr>
        <p:spPr>
          <a:xfrm>
            <a:off x="4990345" y="4915565"/>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すこ</a:t>
            </a:r>
            <a:endParaRPr kumimoji="1" lang="ja-JP" altLang="en-US" sz="8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C0A30003-4126-4651-849F-272DA3822712}"/>
              </a:ext>
            </a:extLst>
          </p:cNvPr>
          <p:cNvSpPr txBox="1"/>
          <p:nvPr/>
        </p:nvSpPr>
        <p:spPr>
          <a:xfrm>
            <a:off x="5796298" y="4915565"/>
            <a:ext cx="6565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ひつよう</a:t>
            </a:r>
            <a:endParaRPr kumimoji="1" lang="ja-JP" altLang="en-US" sz="8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6DE13FBD-0237-47D3-BEF4-BB196FA7854E}"/>
              </a:ext>
            </a:extLst>
          </p:cNvPr>
          <p:cNvSpPr txBox="1"/>
          <p:nvPr/>
        </p:nvSpPr>
        <p:spPr>
          <a:xfrm>
            <a:off x="3853513" y="4915565"/>
            <a:ext cx="2676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endParaRPr kumimoji="1" lang="ja-JP" altLang="en-US" sz="8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70A9B968-48C4-444A-A096-CDBFB3146BC5}"/>
              </a:ext>
            </a:extLst>
          </p:cNvPr>
          <p:cNvSpPr txBox="1"/>
          <p:nvPr/>
        </p:nvSpPr>
        <p:spPr>
          <a:xfrm>
            <a:off x="2571543" y="5906548"/>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こわ</a:t>
            </a:r>
            <a:endParaRPr kumimoji="1" lang="ja-JP" altLang="en-US" sz="8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E7679564-5556-4892-ACDC-F7FD9DC3CAA1}"/>
              </a:ext>
            </a:extLst>
          </p:cNvPr>
          <p:cNvSpPr txBox="1"/>
          <p:nvPr/>
        </p:nvSpPr>
        <p:spPr>
          <a:xfrm>
            <a:off x="3217803" y="5906548"/>
            <a:ext cx="75719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かのうせい</a:t>
            </a:r>
            <a:endParaRPr kumimoji="1" lang="ja-JP" altLang="en-US" sz="800"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B76569CD-2EBB-4CF9-BE6D-566F5E975746}"/>
              </a:ext>
            </a:extLst>
          </p:cNvPr>
          <p:cNvSpPr txBox="1"/>
          <p:nvPr/>
        </p:nvSpPr>
        <p:spPr>
          <a:xfrm>
            <a:off x="1923853" y="4915565"/>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とき</a:t>
            </a:r>
            <a:endParaRPr kumimoji="1" lang="ja-JP" altLang="en-US" sz="8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03783FF5-27EC-4D72-8191-E321185FAE8A}"/>
              </a:ext>
            </a:extLst>
          </p:cNvPr>
          <p:cNvSpPr txBox="1"/>
          <p:nvPr/>
        </p:nvSpPr>
        <p:spPr>
          <a:xfrm>
            <a:off x="2353133" y="4915565"/>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くろ</a:t>
            </a:r>
            <a:endParaRPr kumimoji="1" lang="ja-JP" altLang="en-US" sz="8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0FA3CF1D-03D9-4D46-B560-F047A7E80B3B}"/>
              </a:ext>
            </a:extLst>
          </p:cNvPr>
          <p:cNvSpPr txBox="1"/>
          <p:nvPr/>
        </p:nvSpPr>
        <p:spPr>
          <a:xfrm>
            <a:off x="3462568" y="4915565"/>
            <a:ext cx="2676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endParaRPr kumimoji="1" lang="ja-JP" altLang="en-US" sz="8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00A434A2-D7DF-4746-8644-9990D6D4B202}"/>
              </a:ext>
            </a:extLst>
          </p:cNvPr>
          <p:cNvSpPr txBox="1"/>
          <p:nvPr/>
        </p:nvSpPr>
        <p:spPr>
          <a:xfrm>
            <a:off x="737486" y="5411441"/>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むず</a:t>
            </a:r>
            <a:endParaRPr kumimoji="1" lang="ja-JP" altLang="en-US" sz="8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E4F1CC68-0A10-44BE-8554-5666E5977162}"/>
              </a:ext>
            </a:extLst>
          </p:cNvPr>
          <p:cNvSpPr txBox="1"/>
          <p:nvPr/>
        </p:nvSpPr>
        <p:spPr>
          <a:xfrm>
            <a:off x="1345086" y="5411441"/>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とき</a:t>
            </a:r>
            <a:endParaRPr kumimoji="1" lang="ja-JP" altLang="en-US" sz="800" dirty="0">
              <a:latin typeface="メイリオ" panose="020B0604030504040204" pitchFamily="50" charset="-128"/>
              <a:ea typeface="メイリオ" panose="020B0604030504040204" pitchFamily="50" charset="-128"/>
            </a:endParaRPr>
          </a:p>
        </p:txBody>
      </p:sp>
      <p:pic>
        <p:nvPicPr>
          <p:cNvPr id="76" name="図 75">
            <a:extLst>
              <a:ext uri="{FF2B5EF4-FFF2-40B4-BE49-F238E27FC236}">
                <a16:creationId xmlns:a16="http://schemas.microsoft.com/office/drawing/2014/main" id="{D659FF2F-6861-4C61-9F27-2E5BA8CD476B}"/>
              </a:ext>
            </a:extLst>
          </p:cNvPr>
          <p:cNvPicPr>
            <a:picLocks noChangeAspect="1"/>
          </p:cNvPicPr>
          <p:nvPr/>
        </p:nvPicPr>
        <p:blipFill>
          <a:blip r:embed="rId5"/>
          <a:stretch>
            <a:fillRect/>
          </a:stretch>
        </p:blipFill>
        <p:spPr>
          <a:xfrm>
            <a:off x="7493162" y="4830378"/>
            <a:ext cx="1064481" cy="1696364"/>
          </a:xfrm>
          <a:prstGeom prst="rect">
            <a:avLst/>
          </a:prstGeom>
        </p:spPr>
      </p:pic>
      <p:sp>
        <p:nvSpPr>
          <p:cNvPr id="77" name="テキスト ボックス 76">
            <a:extLst>
              <a:ext uri="{FF2B5EF4-FFF2-40B4-BE49-F238E27FC236}">
                <a16:creationId xmlns:a16="http://schemas.microsoft.com/office/drawing/2014/main" id="{88657DE2-EA13-47AF-8AD9-3BEF71C2D779}"/>
              </a:ext>
            </a:extLst>
          </p:cNvPr>
          <p:cNvSpPr txBox="1"/>
          <p:nvPr/>
        </p:nvSpPr>
        <p:spPr>
          <a:xfrm>
            <a:off x="450146" y="4103162"/>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しろ</a:t>
            </a:r>
            <a:endParaRPr kumimoji="1" lang="ja-JP" altLang="en-US" sz="8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8648CEF6-E81A-49B4-9EFC-D744B8495207}"/>
              </a:ext>
            </a:extLst>
          </p:cNvPr>
          <p:cNvSpPr txBox="1"/>
          <p:nvPr/>
        </p:nvSpPr>
        <p:spPr>
          <a:xfrm>
            <a:off x="783986" y="4103162"/>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くろ</a:t>
            </a:r>
            <a:endParaRPr kumimoji="1" lang="ja-JP" altLang="en-US" sz="8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A1AAAAB3-E945-42F7-BF11-77291A91AF71}"/>
              </a:ext>
            </a:extLst>
          </p:cNvPr>
          <p:cNvSpPr txBox="1"/>
          <p:nvPr/>
        </p:nvSpPr>
        <p:spPr>
          <a:xfrm>
            <a:off x="1105597" y="4103162"/>
            <a:ext cx="5994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すきま</a:t>
            </a:r>
            <a:endParaRPr kumimoji="1" lang="ja-JP" altLang="en-US" sz="8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A55DB0E0-D4DA-4607-A79B-F2CD75EFD4E9}"/>
              </a:ext>
            </a:extLst>
          </p:cNvPr>
          <p:cNvSpPr txBox="1"/>
          <p:nvPr/>
        </p:nvSpPr>
        <p:spPr>
          <a:xfrm>
            <a:off x="1601110" y="4103162"/>
            <a:ext cx="47313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つめ</a:t>
            </a:r>
            <a:endParaRPr kumimoji="1" lang="ja-JP" altLang="en-US" sz="8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704E2EAA-FBC6-4CF0-9800-6469A492F8BB}"/>
              </a:ext>
            </a:extLst>
          </p:cNvPr>
          <p:cNvSpPr txBox="1"/>
          <p:nvPr/>
        </p:nvSpPr>
        <p:spPr>
          <a:xfrm>
            <a:off x="2265984" y="4103162"/>
            <a:ext cx="47313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ひろ</a:t>
            </a:r>
            <a:endParaRPr kumimoji="1" lang="ja-JP" altLang="en-US" sz="8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69929929-A5CC-4DAD-9577-17980DA2E2BB}"/>
              </a:ext>
            </a:extLst>
          </p:cNvPr>
          <p:cNvSpPr txBox="1"/>
          <p:nvPr/>
        </p:nvSpPr>
        <p:spPr>
          <a:xfrm>
            <a:off x="3602015" y="4091087"/>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くろ</a:t>
            </a:r>
            <a:endParaRPr kumimoji="1" lang="ja-JP" altLang="en-US" sz="800" dirty="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B80FF146-C948-4117-84C8-DEA9401A5511}"/>
              </a:ext>
            </a:extLst>
          </p:cNvPr>
          <p:cNvSpPr txBox="1"/>
          <p:nvPr/>
        </p:nvSpPr>
        <p:spPr>
          <a:xfrm>
            <a:off x="3925590" y="4094441"/>
            <a:ext cx="5994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ぶぶん</a:t>
            </a:r>
            <a:endParaRPr kumimoji="1" lang="ja-JP" altLang="en-US" sz="800"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E71E88BF-779D-45A5-8EB5-AD9138A49C04}"/>
              </a:ext>
            </a:extLst>
          </p:cNvPr>
          <p:cNvSpPr txBox="1"/>
          <p:nvPr/>
        </p:nvSpPr>
        <p:spPr>
          <a:xfrm>
            <a:off x="4406211" y="4092277"/>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endParaRPr kumimoji="1" lang="ja-JP" altLang="en-US" sz="8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2998AADB-6406-4E11-84AB-F1539947799F}"/>
              </a:ext>
            </a:extLst>
          </p:cNvPr>
          <p:cNvSpPr txBox="1"/>
          <p:nvPr/>
        </p:nvSpPr>
        <p:spPr>
          <a:xfrm>
            <a:off x="4753778" y="4092277"/>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endParaRPr kumimoji="1" lang="ja-JP" altLang="en-US" sz="8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FD27236D-0D75-4878-9E37-4AA5818EDAB1}"/>
              </a:ext>
            </a:extLst>
          </p:cNvPr>
          <p:cNvSpPr txBox="1"/>
          <p:nvPr/>
        </p:nvSpPr>
        <p:spPr>
          <a:xfrm>
            <a:off x="7276360" y="4080417"/>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はず</a:t>
            </a:r>
            <a:endParaRPr kumimoji="1" lang="ja-JP" altLang="en-US" sz="8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29850263-70F9-4E8F-A455-37B6B4B9988A}"/>
              </a:ext>
            </a:extLst>
          </p:cNvPr>
          <p:cNvSpPr txBox="1"/>
          <p:nvPr/>
        </p:nvSpPr>
        <p:spPr>
          <a:xfrm>
            <a:off x="2920439" y="1870804"/>
            <a:ext cx="5947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はず</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30319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⑤ ペンを操作する動力パーツを作る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34" name="テキスト ボックス 33">
            <a:extLst>
              <a:ext uri="{FF2B5EF4-FFF2-40B4-BE49-F238E27FC236}">
                <a16:creationId xmlns:a16="http://schemas.microsoft.com/office/drawing/2014/main" id="{17784696-0003-4EE6-B944-681E64867C31}"/>
              </a:ext>
            </a:extLst>
          </p:cNvPr>
          <p:cNvSpPr txBox="1"/>
          <p:nvPr/>
        </p:nvSpPr>
        <p:spPr>
          <a:xfrm>
            <a:off x="6455158"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5" name="テキスト ボックス 34">
            <a:extLst>
              <a:ext uri="{FF2B5EF4-FFF2-40B4-BE49-F238E27FC236}">
                <a16:creationId xmlns:a16="http://schemas.microsoft.com/office/drawing/2014/main" id="{0A550204-F461-4489-B839-D5706934D7D9}"/>
              </a:ext>
            </a:extLst>
          </p:cNvPr>
          <p:cNvSpPr txBox="1"/>
          <p:nvPr/>
        </p:nvSpPr>
        <p:spPr>
          <a:xfrm>
            <a:off x="3450273"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sp>
        <p:nvSpPr>
          <p:cNvPr id="36" name="テキスト ボックス 35">
            <a:extLst>
              <a:ext uri="{FF2B5EF4-FFF2-40B4-BE49-F238E27FC236}">
                <a16:creationId xmlns:a16="http://schemas.microsoft.com/office/drawing/2014/main" id="{4E0E4CAA-D87F-48B1-86B9-7885682CF484}"/>
              </a:ext>
            </a:extLst>
          </p:cNvPr>
          <p:cNvSpPr txBox="1"/>
          <p:nvPr/>
        </p:nvSpPr>
        <p:spPr>
          <a:xfrm>
            <a:off x="4613831"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88" name="テキスト ボックス 87">
            <a:extLst>
              <a:ext uri="{FF2B5EF4-FFF2-40B4-BE49-F238E27FC236}">
                <a16:creationId xmlns:a16="http://schemas.microsoft.com/office/drawing/2014/main" id="{78A6DF5C-2939-4D1A-AAB6-DC91943A4976}"/>
              </a:ext>
            </a:extLst>
          </p:cNvPr>
          <p:cNvSpPr txBox="1"/>
          <p:nvPr/>
        </p:nvSpPr>
        <p:spPr>
          <a:xfrm>
            <a:off x="483776" y="1417161"/>
            <a:ext cx="721248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２．灰色のコードの向きが同じになるよう接続します。</a:t>
            </a:r>
            <a:endParaRPr kumimoji="1" lang="ja-JP" altLang="en-US" dirty="0">
              <a:latin typeface="メイリオ" panose="020B0604030504040204" pitchFamily="50" charset="-128"/>
              <a:ea typeface="メイリオ" panose="020B0604030504040204" pitchFamily="50" charset="-128"/>
            </a:endParaRPr>
          </a:p>
        </p:txBody>
      </p:sp>
      <p:pic>
        <p:nvPicPr>
          <p:cNvPr id="89" name="図 88">
            <a:extLst>
              <a:ext uri="{FF2B5EF4-FFF2-40B4-BE49-F238E27FC236}">
                <a16:creationId xmlns:a16="http://schemas.microsoft.com/office/drawing/2014/main" id="{81F132EE-6CDB-40FB-90E2-7F71C0A6FA5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1131"/>
          <a:stretch/>
        </p:blipFill>
        <p:spPr>
          <a:xfrm rot="5400000">
            <a:off x="2143828" y="1448220"/>
            <a:ext cx="1636723" cy="2728766"/>
          </a:xfrm>
          <a:prstGeom prst="rect">
            <a:avLst/>
          </a:prstGeom>
        </p:spPr>
      </p:pic>
      <p:pic>
        <p:nvPicPr>
          <p:cNvPr id="90" name="図 89">
            <a:extLst>
              <a:ext uri="{FF2B5EF4-FFF2-40B4-BE49-F238E27FC236}">
                <a16:creationId xmlns:a16="http://schemas.microsoft.com/office/drawing/2014/main" id="{4A273C66-2A11-4883-9BE1-EC078F9112F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5164821" y="1460618"/>
            <a:ext cx="1636726" cy="2728766"/>
          </a:xfrm>
          <a:prstGeom prst="rect">
            <a:avLst/>
          </a:prstGeom>
        </p:spPr>
      </p:pic>
      <p:sp>
        <p:nvSpPr>
          <p:cNvPr id="91" name="テキスト ボックス 90">
            <a:extLst>
              <a:ext uri="{FF2B5EF4-FFF2-40B4-BE49-F238E27FC236}">
                <a16:creationId xmlns:a16="http://schemas.microsoft.com/office/drawing/2014/main" id="{8C19090E-D270-4781-8180-C3D1741DFA16}"/>
              </a:ext>
            </a:extLst>
          </p:cNvPr>
          <p:cNvSpPr txBox="1"/>
          <p:nvPr/>
        </p:nvSpPr>
        <p:spPr>
          <a:xfrm>
            <a:off x="483776" y="3843339"/>
            <a:ext cx="721248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３．延長コードにカバーをつけます。</a:t>
            </a:r>
            <a:endParaRPr kumimoji="1" lang="ja-JP" altLang="en-US" dirty="0">
              <a:latin typeface="メイリオ" panose="020B0604030504040204" pitchFamily="50" charset="-128"/>
              <a:ea typeface="メイリオ" panose="020B0604030504040204" pitchFamily="50" charset="-128"/>
            </a:endParaRPr>
          </a:p>
        </p:txBody>
      </p:sp>
      <p:pic>
        <p:nvPicPr>
          <p:cNvPr id="92" name="図 91">
            <a:extLst>
              <a:ext uri="{FF2B5EF4-FFF2-40B4-BE49-F238E27FC236}">
                <a16:creationId xmlns:a16="http://schemas.microsoft.com/office/drawing/2014/main" id="{BBF3A1A2-3E87-4594-9823-2756AAEF8DB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rcRect/>
          <a:stretch/>
        </p:blipFill>
        <p:spPr>
          <a:xfrm rot="5400000">
            <a:off x="1360101" y="3913857"/>
            <a:ext cx="1393794" cy="2476565"/>
          </a:xfrm>
          <a:prstGeom prst="rect">
            <a:avLst/>
          </a:prstGeom>
        </p:spPr>
      </p:pic>
      <p:pic>
        <p:nvPicPr>
          <p:cNvPr id="93" name="図 92">
            <a:extLst>
              <a:ext uri="{FF2B5EF4-FFF2-40B4-BE49-F238E27FC236}">
                <a16:creationId xmlns:a16="http://schemas.microsoft.com/office/drawing/2014/main" id="{18EF52AD-60A5-4723-A926-9F4EB8D6B52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5400000">
            <a:off x="3921903" y="3913856"/>
            <a:ext cx="1393796" cy="2476565"/>
          </a:xfrm>
          <a:prstGeom prst="rect">
            <a:avLst/>
          </a:prstGeom>
        </p:spPr>
      </p:pic>
      <p:pic>
        <p:nvPicPr>
          <p:cNvPr id="94" name="図 93">
            <a:extLst>
              <a:ext uri="{FF2B5EF4-FFF2-40B4-BE49-F238E27FC236}">
                <a16:creationId xmlns:a16="http://schemas.microsoft.com/office/drawing/2014/main" id="{7673F619-38A7-4E74-A517-2490093C773E}"/>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5400000">
            <a:off x="6483706" y="3913856"/>
            <a:ext cx="1393796" cy="2476566"/>
          </a:xfrm>
          <a:prstGeom prst="rect">
            <a:avLst/>
          </a:prstGeom>
        </p:spPr>
      </p:pic>
      <p:cxnSp>
        <p:nvCxnSpPr>
          <p:cNvPr id="95" name="直線矢印コネクタ 94">
            <a:extLst>
              <a:ext uri="{FF2B5EF4-FFF2-40B4-BE49-F238E27FC236}">
                <a16:creationId xmlns:a16="http://schemas.microsoft.com/office/drawing/2014/main" id="{DEFCCA89-657F-4A0D-877A-2C282C0CBB7B}"/>
              </a:ext>
            </a:extLst>
          </p:cNvPr>
          <p:cNvCxnSpPr>
            <a:cxnSpLocks/>
          </p:cNvCxnSpPr>
          <p:nvPr/>
        </p:nvCxnSpPr>
        <p:spPr>
          <a:xfrm flipH="1">
            <a:off x="3103037" y="2415093"/>
            <a:ext cx="509634" cy="0"/>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6" name="直線矢印コネクタ 95">
            <a:extLst>
              <a:ext uri="{FF2B5EF4-FFF2-40B4-BE49-F238E27FC236}">
                <a16:creationId xmlns:a16="http://schemas.microsoft.com/office/drawing/2014/main" id="{2C8BA876-1F36-4BA7-A29E-C08755B71387}"/>
              </a:ext>
            </a:extLst>
          </p:cNvPr>
          <p:cNvCxnSpPr>
            <a:cxnSpLocks/>
          </p:cNvCxnSpPr>
          <p:nvPr/>
        </p:nvCxnSpPr>
        <p:spPr>
          <a:xfrm>
            <a:off x="2190117" y="2415093"/>
            <a:ext cx="509634" cy="0"/>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テキスト ボックス 96">
            <a:extLst>
              <a:ext uri="{FF2B5EF4-FFF2-40B4-BE49-F238E27FC236}">
                <a16:creationId xmlns:a16="http://schemas.microsoft.com/office/drawing/2014/main" id="{666A09FE-F748-4CCD-BCAF-3247854DE094}"/>
              </a:ext>
            </a:extLst>
          </p:cNvPr>
          <p:cNvSpPr txBox="1"/>
          <p:nvPr/>
        </p:nvSpPr>
        <p:spPr>
          <a:xfrm>
            <a:off x="776349" y="5853026"/>
            <a:ext cx="2518932" cy="442429"/>
          </a:xfrm>
          <a:prstGeom prst="rect">
            <a:avLst/>
          </a:prstGeom>
          <a:noFill/>
        </p:spPr>
        <p:txBody>
          <a:bodyPr wrap="square" rtlCol="0">
            <a:spAutoFit/>
          </a:bodyPr>
          <a:lstStyle/>
          <a:p>
            <a:pPr algn="ctr">
              <a:lnSpc>
                <a:spcPct val="200000"/>
              </a:lnSpc>
            </a:pPr>
            <a:r>
              <a:rPr lang="ja-JP" altLang="en-US" sz="1300" dirty="0">
                <a:solidFill>
                  <a:srgbClr val="575E75"/>
                </a:solidFill>
                <a:latin typeface="メイリオ" panose="020B0604030504040204" pitchFamily="50" charset="-128"/>
                <a:ea typeface="メイリオ" panose="020B0604030504040204" pitchFamily="50" charset="-128"/>
              </a:rPr>
              <a:t>金属部分を下にします。</a:t>
            </a:r>
            <a:endParaRPr kumimoji="1" lang="ja-JP" altLang="en-US" sz="1300" dirty="0">
              <a:solidFill>
                <a:srgbClr val="575E75"/>
              </a:solidFill>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AFB2028C-EE69-4295-86A9-403E59D09D83}"/>
              </a:ext>
            </a:extLst>
          </p:cNvPr>
          <p:cNvSpPr txBox="1"/>
          <p:nvPr/>
        </p:nvSpPr>
        <p:spPr>
          <a:xfrm>
            <a:off x="1023379" y="5890418"/>
            <a:ext cx="90871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きんぞくぶぶん</a:t>
            </a:r>
            <a:endParaRPr kumimoji="1" lang="ja-JP" altLang="en-US" sz="800" dirty="0">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CD24AF8E-3435-41CD-B446-C411B55F8D1E}"/>
              </a:ext>
            </a:extLst>
          </p:cNvPr>
          <p:cNvSpPr txBox="1"/>
          <p:nvPr/>
        </p:nvSpPr>
        <p:spPr>
          <a:xfrm>
            <a:off x="1809908" y="5890418"/>
            <a:ext cx="47313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した</a:t>
            </a:r>
            <a:endParaRPr kumimoji="1" lang="ja-JP" altLang="en-US" sz="800" dirty="0">
              <a:latin typeface="メイリオ" panose="020B0604030504040204" pitchFamily="50" charset="-128"/>
              <a:ea typeface="メイリオ" panose="020B0604030504040204" pitchFamily="50" charset="-128"/>
            </a:endParaRPr>
          </a:p>
        </p:txBody>
      </p:sp>
      <p:cxnSp>
        <p:nvCxnSpPr>
          <p:cNvPr id="100" name="直線矢印コネクタ 99">
            <a:extLst>
              <a:ext uri="{FF2B5EF4-FFF2-40B4-BE49-F238E27FC236}">
                <a16:creationId xmlns:a16="http://schemas.microsoft.com/office/drawing/2014/main" id="{7975A92F-A327-4362-ABB8-A66714DF2B44}"/>
              </a:ext>
            </a:extLst>
          </p:cNvPr>
          <p:cNvCxnSpPr>
            <a:cxnSpLocks/>
          </p:cNvCxnSpPr>
          <p:nvPr/>
        </p:nvCxnSpPr>
        <p:spPr>
          <a:xfrm>
            <a:off x="4618801" y="4631549"/>
            <a:ext cx="584549" cy="215659"/>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テキスト ボックス 100">
            <a:extLst>
              <a:ext uri="{FF2B5EF4-FFF2-40B4-BE49-F238E27FC236}">
                <a16:creationId xmlns:a16="http://schemas.microsoft.com/office/drawing/2014/main" id="{10BB8F0E-09C7-4707-B58D-4BAF353EB903}"/>
              </a:ext>
            </a:extLst>
          </p:cNvPr>
          <p:cNvSpPr txBox="1"/>
          <p:nvPr/>
        </p:nvSpPr>
        <p:spPr>
          <a:xfrm>
            <a:off x="3380517" y="5853026"/>
            <a:ext cx="2476567" cy="442429"/>
          </a:xfrm>
          <a:prstGeom prst="rect">
            <a:avLst/>
          </a:prstGeom>
          <a:noFill/>
        </p:spPr>
        <p:txBody>
          <a:bodyPr wrap="square" rtlCol="0">
            <a:spAutoFit/>
          </a:bodyPr>
          <a:lstStyle/>
          <a:p>
            <a:pPr algn="ctr">
              <a:lnSpc>
                <a:spcPct val="200000"/>
              </a:lnSpc>
            </a:pPr>
            <a:r>
              <a:rPr lang="ja-JP" altLang="en-US" sz="1300" dirty="0">
                <a:solidFill>
                  <a:srgbClr val="575E75"/>
                </a:solidFill>
                <a:latin typeface="メイリオ" panose="020B0604030504040204" pitchFamily="50" charset="-128"/>
                <a:ea typeface="メイリオ" panose="020B0604030504040204" pitchFamily="50" charset="-128"/>
              </a:rPr>
              <a:t>黒い部分を押し込みます。</a:t>
            </a:r>
            <a:endParaRPr kumimoji="1" lang="ja-JP" altLang="en-US" sz="1300" dirty="0">
              <a:solidFill>
                <a:srgbClr val="575E75"/>
              </a:solidFill>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89C628D8-8CA0-43BA-8EB6-36406E4B4BD4}"/>
              </a:ext>
            </a:extLst>
          </p:cNvPr>
          <p:cNvSpPr txBox="1"/>
          <p:nvPr/>
        </p:nvSpPr>
        <p:spPr>
          <a:xfrm>
            <a:off x="3490676" y="5878343"/>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くろ</a:t>
            </a:r>
            <a:endParaRPr kumimoji="1" lang="ja-JP" altLang="en-US" sz="800"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E4D64C97-A311-46A8-B73A-C63018511720}"/>
              </a:ext>
            </a:extLst>
          </p:cNvPr>
          <p:cNvSpPr txBox="1"/>
          <p:nvPr/>
        </p:nvSpPr>
        <p:spPr>
          <a:xfrm>
            <a:off x="3814251" y="5881697"/>
            <a:ext cx="5994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ぶぶん</a:t>
            </a:r>
            <a:endParaRPr kumimoji="1" lang="ja-JP" altLang="en-US" sz="8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79110A7D-80D6-427C-86FB-2E9686A5CE33}"/>
              </a:ext>
            </a:extLst>
          </p:cNvPr>
          <p:cNvSpPr txBox="1"/>
          <p:nvPr/>
        </p:nvSpPr>
        <p:spPr>
          <a:xfrm>
            <a:off x="4294872" y="5879533"/>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endParaRPr kumimoji="1" lang="ja-JP" altLang="en-US" sz="800" dirty="0">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EDDC23DE-E99B-453A-9B53-2B87E63C4DA2}"/>
              </a:ext>
            </a:extLst>
          </p:cNvPr>
          <p:cNvSpPr txBox="1"/>
          <p:nvPr/>
        </p:nvSpPr>
        <p:spPr>
          <a:xfrm>
            <a:off x="4642439" y="5879533"/>
            <a:ext cx="473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a:t>
            </a:r>
            <a:endParaRPr kumimoji="1" lang="ja-JP" altLang="en-US" sz="800" dirty="0">
              <a:latin typeface="メイリオ" panose="020B0604030504040204" pitchFamily="50" charset="-128"/>
              <a:ea typeface="メイリオ" panose="020B0604030504040204" pitchFamily="50" charset="-128"/>
            </a:endParaRPr>
          </a:p>
        </p:txBody>
      </p:sp>
      <p:sp>
        <p:nvSpPr>
          <p:cNvPr id="106" name="テキスト ボックス 105">
            <a:extLst>
              <a:ext uri="{FF2B5EF4-FFF2-40B4-BE49-F238E27FC236}">
                <a16:creationId xmlns:a16="http://schemas.microsoft.com/office/drawing/2014/main" id="{0B8564B4-B8AA-4BD0-A49C-AE4C17FAF456}"/>
              </a:ext>
            </a:extLst>
          </p:cNvPr>
          <p:cNvSpPr txBox="1"/>
          <p:nvPr/>
        </p:nvSpPr>
        <p:spPr>
          <a:xfrm>
            <a:off x="3132515" y="1459480"/>
            <a:ext cx="5947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おな</a:t>
            </a:r>
            <a:endParaRPr kumimoji="1" lang="ja-JP" altLang="en-US" sz="1000" dirty="0">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160A7398-C71F-4A2D-A311-45E3039CFC34}"/>
              </a:ext>
            </a:extLst>
          </p:cNvPr>
          <p:cNvSpPr txBox="1"/>
          <p:nvPr/>
        </p:nvSpPr>
        <p:spPr>
          <a:xfrm>
            <a:off x="2471420" y="1477856"/>
            <a:ext cx="5947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E9DDC8AD-156E-4EA2-8556-D04D33D8E314}"/>
              </a:ext>
            </a:extLst>
          </p:cNvPr>
          <p:cNvSpPr txBox="1"/>
          <p:nvPr/>
        </p:nvSpPr>
        <p:spPr>
          <a:xfrm>
            <a:off x="4807883" y="1498907"/>
            <a:ext cx="7285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せつぞく</a:t>
            </a:r>
            <a:endParaRPr kumimoji="1" lang="ja-JP" altLang="en-US" sz="10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D7550A7C-2BC9-4FAB-A160-0FEAC46DFD2C}"/>
              </a:ext>
            </a:extLst>
          </p:cNvPr>
          <p:cNvSpPr txBox="1"/>
          <p:nvPr/>
        </p:nvSpPr>
        <p:spPr>
          <a:xfrm>
            <a:off x="892990" y="1490029"/>
            <a:ext cx="7285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はいいろ</a:t>
            </a:r>
            <a:endParaRPr kumimoji="1" lang="ja-JP" altLang="en-US" sz="1000" dirty="0">
              <a:latin typeface="メイリオ" panose="020B0604030504040204" pitchFamily="50" charset="-128"/>
              <a:ea typeface="メイリオ" panose="020B0604030504040204" pitchFamily="50" charset="-128"/>
            </a:endParaRPr>
          </a:p>
        </p:txBody>
      </p:sp>
      <p:sp>
        <p:nvSpPr>
          <p:cNvPr id="110" name="テキスト ボックス 109">
            <a:extLst>
              <a:ext uri="{FF2B5EF4-FFF2-40B4-BE49-F238E27FC236}">
                <a16:creationId xmlns:a16="http://schemas.microsoft.com/office/drawing/2014/main" id="{79A36995-5B57-4EA2-B92C-07535660B7F1}"/>
              </a:ext>
            </a:extLst>
          </p:cNvPr>
          <p:cNvSpPr txBox="1"/>
          <p:nvPr/>
        </p:nvSpPr>
        <p:spPr>
          <a:xfrm>
            <a:off x="870706" y="3894536"/>
            <a:ext cx="8249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えんちょう</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99003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⑤ ペンを操作する動力パーツを作る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223350" y="4004795"/>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：薄水とハーフ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：水のブロックを組み合わせます。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4831934" y="1268622"/>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5277341" y="1268622"/>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1395959" y="1270570"/>
            <a:ext cx="7699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17784696-0003-4EE6-B944-681E64867C31}"/>
              </a:ext>
            </a:extLst>
          </p:cNvPr>
          <p:cNvSpPr txBox="1"/>
          <p:nvPr/>
        </p:nvSpPr>
        <p:spPr>
          <a:xfrm>
            <a:off x="6455158"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5" name="テキスト ボックス 34">
            <a:extLst>
              <a:ext uri="{FF2B5EF4-FFF2-40B4-BE49-F238E27FC236}">
                <a16:creationId xmlns:a16="http://schemas.microsoft.com/office/drawing/2014/main" id="{0A550204-F461-4489-B839-D5706934D7D9}"/>
              </a:ext>
            </a:extLst>
          </p:cNvPr>
          <p:cNvSpPr txBox="1"/>
          <p:nvPr/>
        </p:nvSpPr>
        <p:spPr>
          <a:xfrm>
            <a:off x="3450273"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sp>
        <p:nvSpPr>
          <p:cNvPr id="36" name="テキスト ボックス 35">
            <a:extLst>
              <a:ext uri="{FF2B5EF4-FFF2-40B4-BE49-F238E27FC236}">
                <a16:creationId xmlns:a16="http://schemas.microsoft.com/office/drawing/2014/main" id="{4E0E4CAA-D87F-48B1-86B9-7885682CF484}"/>
              </a:ext>
            </a:extLst>
          </p:cNvPr>
          <p:cNvSpPr txBox="1"/>
          <p:nvPr/>
        </p:nvSpPr>
        <p:spPr>
          <a:xfrm>
            <a:off x="4613831"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4" name="テキスト ボックス 23">
            <a:extLst>
              <a:ext uri="{FF2B5EF4-FFF2-40B4-BE49-F238E27FC236}">
                <a16:creationId xmlns:a16="http://schemas.microsoft.com/office/drawing/2014/main" id="{4576F277-A145-4BA2-A629-98A23D5528A2}"/>
              </a:ext>
            </a:extLst>
          </p:cNvPr>
          <p:cNvSpPr txBox="1"/>
          <p:nvPr/>
        </p:nvSpPr>
        <p:spPr>
          <a:xfrm>
            <a:off x="3194345" y="1282477"/>
            <a:ext cx="50764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みず</a:t>
            </a:r>
            <a:endParaRPr kumimoji="1" lang="ja-JP" altLang="en-US" sz="1000" dirty="0">
              <a:latin typeface="メイリオ" panose="020B0604030504040204" pitchFamily="50" charset="-128"/>
              <a:ea typeface="メイリオ" panose="020B0604030504040204" pitchFamily="50" charset="-128"/>
            </a:endParaRPr>
          </a:p>
        </p:txBody>
      </p:sp>
      <p:grpSp>
        <p:nvGrpSpPr>
          <p:cNvPr id="25" name="グループ化 24">
            <a:extLst>
              <a:ext uri="{FF2B5EF4-FFF2-40B4-BE49-F238E27FC236}">
                <a16:creationId xmlns:a16="http://schemas.microsoft.com/office/drawing/2014/main" id="{7499407E-0D02-42DA-A36E-1B89C334F365}"/>
              </a:ext>
            </a:extLst>
          </p:cNvPr>
          <p:cNvGrpSpPr/>
          <p:nvPr/>
        </p:nvGrpSpPr>
        <p:grpSpPr>
          <a:xfrm>
            <a:off x="2056999" y="2528683"/>
            <a:ext cx="2282606" cy="442429"/>
            <a:chOff x="682536" y="6294740"/>
            <a:chExt cx="2282606" cy="442429"/>
          </a:xfrm>
        </p:grpSpPr>
        <p:sp>
          <p:nvSpPr>
            <p:cNvPr id="27" name="テキスト ボックス 26">
              <a:extLst>
                <a:ext uri="{FF2B5EF4-FFF2-40B4-BE49-F238E27FC236}">
                  <a16:creationId xmlns:a16="http://schemas.microsoft.com/office/drawing/2014/main" id="{AC93D1BC-50DF-4710-95E2-25F761CDC3A7}"/>
                </a:ext>
              </a:extLst>
            </p:cNvPr>
            <p:cNvSpPr txBox="1"/>
            <p:nvPr/>
          </p:nvSpPr>
          <p:spPr>
            <a:xfrm>
              <a:off x="682536" y="6294740"/>
              <a:ext cx="2282606"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突起の向きに注意しよう！</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BBA97C43-F136-49B5-BFFA-95690A61571B}"/>
                </a:ext>
              </a:extLst>
            </p:cNvPr>
            <p:cNvSpPr txBox="1"/>
            <p:nvPr/>
          </p:nvSpPr>
          <p:spPr>
            <a:xfrm>
              <a:off x="708047" y="6320057"/>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32" name="テキスト ボックス 31">
              <a:extLst>
                <a:ext uri="{FF2B5EF4-FFF2-40B4-BE49-F238E27FC236}">
                  <a16:creationId xmlns:a16="http://schemas.microsoft.com/office/drawing/2014/main" id="{A7C5DC61-2A0A-4B10-9907-AB0A09A6E844}"/>
                </a:ext>
              </a:extLst>
            </p:cNvPr>
            <p:cNvSpPr txBox="1"/>
            <p:nvPr/>
          </p:nvSpPr>
          <p:spPr>
            <a:xfrm>
              <a:off x="1695593" y="6319756"/>
              <a:ext cx="59946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ちゅうい</a:t>
              </a:r>
            </a:p>
          </p:txBody>
        </p:sp>
        <p:sp>
          <p:nvSpPr>
            <p:cNvPr id="38" name="テキスト ボックス 37">
              <a:extLst>
                <a:ext uri="{FF2B5EF4-FFF2-40B4-BE49-F238E27FC236}">
                  <a16:creationId xmlns:a16="http://schemas.microsoft.com/office/drawing/2014/main" id="{C31EA244-567E-46D3-97EC-5D017A31DC5F}"/>
                </a:ext>
              </a:extLst>
            </p:cNvPr>
            <p:cNvSpPr txBox="1"/>
            <p:nvPr/>
          </p:nvSpPr>
          <p:spPr>
            <a:xfrm>
              <a:off x="1250276" y="6319756"/>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む</a:t>
              </a:r>
            </a:p>
          </p:txBody>
        </p:sp>
      </p:grpSp>
      <p:grpSp>
        <p:nvGrpSpPr>
          <p:cNvPr id="39" name="グループ化 38">
            <a:extLst>
              <a:ext uri="{FF2B5EF4-FFF2-40B4-BE49-F238E27FC236}">
                <a16:creationId xmlns:a16="http://schemas.microsoft.com/office/drawing/2014/main" id="{262B1140-AF24-4227-981F-63D845AB3BED}"/>
              </a:ext>
            </a:extLst>
          </p:cNvPr>
          <p:cNvGrpSpPr/>
          <p:nvPr/>
        </p:nvGrpSpPr>
        <p:grpSpPr>
          <a:xfrm>
            <a:off x="2165930" y="5366215"/>
            <a:ext cx="1013057" cy="442429"/>
            <a:chOff x="404561" y="5551151"/>
            <a:chExt cx="1013057" cy="442429"/>
          </a:xfrm>
        </p:grpSpPr>
        <p:sp>
          <p:nvSpPr>
            <p:cNvPr id="40" name="テキスト ボックス 39">
              <a:extLst>
                <a:ext uri="{FF2B5EF4-FFF2-40B4-BE49-F238E27FC236}">
                  <a16:creationId xmlns:a16="http://schemas.microsoft.com/office/drawing/2014/main" id="{C8370A88-3803-4C30-90A9-CBF7F16627AD}"/>
                </a:ext>
              </a:extLst>
            </p:cNvPr>
            <p:cNvSpPr txBox="1"/>
            <p:nvPr/>
          </p:nvSpPr>
          <p:spPr>
            <a:xfrm>
              <a:off x="404561" y="5551151"/>
              <a:ext cx="1013057"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突起：下</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5522F08A-6D0E-4355-B687-2B79BAA04828}"/>
                </a:ext>
              </a:extLst>
            </p:cNvPr>
            <p:cNvSpPr txBox="1"/>
            <p:nvPr/>
          </p:nvSpPr>
          <p:spPr>
            <a:xfrm>
              <a:off x="447828" y="5576468"/>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42" name="テキスト ボックス 41">
              <a:extLst>
                <a:ext uri="{FF2B5EF4-FFF2-40B4-BE49-F238E27FC236}">
                  <a16:creationId xmlns:a16="http://schemas.microsoft.com/office/drawing/2014/main" id="{C166E4AD-5D0E-47D7-9596-8B6F87D8B425}"/>
                </a:ext>
              </a:extLst>
            </p:cNvPr>
            <p:cNvSpPr txBox="1"/>
            <p:nvPr/>
          </p:nvSpPr>
          <p:spPr>
            <a:xfrm>
              <a:off x="927910" y="5576167"/>
              <a:ext cx="45438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した</a:t>
              </a:r>
            </a:p>
          </p:txBody>
        </p:sp>
      </p:grpSp>
      <p:grpSp>
        <p:nvGrpSpPr>
          <p:cNvPr id="43" name="グループ化 42">
            <a:extLst>
              <a:ext uri="{FF2B5EF4-FFF2-40B4-BE49-F238E27FC236}">
                <a16:creationId xmlns:a16="http://schemas.microsoft.com/office/drawing/2014/main" id="{4B0754A3-86D9-4E16-9F9B-EDA3A9B1ABD3}"/>
              </a:ext>
            </a:extLst>
          </p:cNvPr>
          <p:cNvGrpSpPr/>
          <p:nvPr/>
        </p:nvGrpSpPr>
        <p:grpSpPr>
          <a:xfrm>
            <a:off x="381916" y="3951649"/>
            <a:ext cx="1013057" cy="442429"/>
            <a:chOff x="404561" y="5551151"/>
            <a:chExt cx="1013057" cy="442429"/>
          </a:xfrm>
        </p:grpSpPr>
        <p:sp>
          <p:nvSpPr>
            <p:cNvPr id="44" name="テキスト ボックス 43">
              <a:extLst>
                <a:ext uri="{FF2B5EF4-FFF2-40B4-BE49-F238E27FC236}">
                  <a16:creationId xmlns:a16="http://schemas.microsoft.com/office/drawing/2014/main" id="{561C5D7E-47CD-4122-B0BB-B6697511ADD6}"/>
                </a:ext>
              </a:extLst>
            </p:cNvPr>
            <p:cNvSpPr txBox="1"/>
            <p:nvPr/>
          </p:nvSpPr>
          <p:spPr>
            <a:xfrm>
              <a:off x="404561" y="5551151"/>
              <a:ext cx="1013057"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突起：上</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5E6C3E6F-765E-4463-AA90-44BB57B57903}"/>
                </a:ext>
              </a:extLst>
            </p:cNvPr>
            <p:cNvSpPr txBox="1"/>
            <p:nvPr/>
          </p:nvSpPr>
          <p:spPr>
            <a:xfrm>
              <a:off x="447828" y="5576468"/>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53" name="テキスト ボックス 52">
              <a:extLst>
                <a:ext uri="{FF2B5EF4-FFF2-40B4-BE49-F238E27FC236}">
                  <a16:creationId xmlns:a16="http://schemas.microsoft.com/office/drawing/2014/main" id="{BE5C8B33-4AFB-4BE0-BA3F-22E06F149210}"/>
                </a:ext>
              </a:extLst>
            </p:cNvPr>
            <p:cNvSpPr txBox="1"/>
            <p:nvPr/>
          </p:nvSpPr>
          <p:spPr>
            <a:xfrm>
              <a:off x="927910" y="5576167"/>
              <a:ext cx="45438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うえ</a:t>
              </a:r>
            </a:p>
          </p:txBody>
        </p:sp>
      </p:grpSp>
      <p:sp>
        <p:nvSpPr>
          <p:cNvPr id="54" name="楕円 53">
            <a:extLst>
              <a:ext uri="{FF2B5EF4-FFF2-40B4-BE49-F238E27FC236}">
                <a16:creationId xmlns:a16="http://schemas.microsoft.com/office/drawing/2014/main" id="{3ABDD138-44C6-42F8-86DA-6ED4D72D8DFD}"/>
              </a:ext>
            </a:extLst>
          </p:cNvPr>
          <p:cNvSpPr/>
          <p:nvPr/>
        </p:nvSpPr>
        <p:spPr>
          <a:xfrm>
            <a:off x="3247860" y="4677335"/>
            <a:ext cx="872274" cy="898188"/>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5" name="楕円 54">
            <a:extLst>
              <a:ext uri="{FF2B5EF4-FFF2-40B4-BE49-F238E27FC236}">
                <a16:creationId xmlns:a16="http://schemas.microsoft.com/office/drawing/2014/main" id="{699443A5-DF5D-4EC4-9EFA-C57258698DB7}"/>
              </a:ext>
            </a:extLst>
          </p:cNvPr>
          <p:cNvSpPr/>
          <p:nvPr/>
        </p:nvSpPr>
        <p:spPr>
          <a:xfrm>
            <a:off x="404561" y="2866135"/>
            <a:ext cx="872274" cy="898188"/>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8969340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⑤ ペンを操作する動力パーツを作る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223350" y="4004795"/>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サーボモーターとハーフ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：薄水のブロックを組み合わせます。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5089386" y="125974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5534793" y="125974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3249433" y="1276030"/>
            <a:ext cx="7699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grpSp>
        <p:nvGrpSpPr>
          <p:cNvPr id="46" name="グループ化 45">
            <a:extLst>
              <a:ext uri="{FF2B5EF4-FFF2-40B4-BE49-F238E27FC236}">
                <a16:creationId xmlns:a16="http://schemas.microsoft.com/office/drawing/2014/main" id="{46B41AA3-D81A-4841-A376-5875493CFDCC}"/>
              </a:ext>
            </a:extLst>
          </p:cNvPr>
          <p:cNvGrpSpPr/>
          <p:nvPr/>
        </p:nvGrpSpPr>
        <p:grpSpPr>
          <a:xfrm>
            <a:off x="606214" y="5399477"/>
            <a:ext cx="1806625" cy="916350"/>
            <a:chOff x="423250" y="5118865"/>
            <a:chExt cx="1806625" cy="916350"/>
          </a:xfrm>
        </p:grpSpPr>
        <p:sp>
          <p:nvSpPr>
            <p:cNvPr id="47" name="テキスト ボックス 46">
              <a:extLst>
                <a:ext uri="{FF2B5EF4-FFF2-40B4-BE49-F238E27FC236}">
                  <a16:creationId xmlns:a16="http://schemas.microsoft.com/office/drawing/2014/main" id="{72B40196-3F3B-43BE-BAAF-560EE310A607}"/>
                </a:ext>
              </a:extLst>
            </p:cNvPr>
            <p:cNvSpPr txBox="1"/>
            <p:nvPr/>
          </p:nvSpPr>
          <p:spPr>
            <a:xfrm>
              <a:off x="423250" y="5118865"/>
              <a:ext cx="1806625" cy="916350"/>
            </a:xfrm>
            <a:prstGeom prst="rect">
              <a:avLst/>
            </a:prstGeom>
            <a:solidFill>
              <a:schemeClr val="bg1"/>
            </a:solidFill>
            <a:ln w="19050">
              <a:solidFill>
                <a:schemeClr val="accent1"/>
              </a:solidFill>
            </a:ln>
          </p:spPr>
          <p:txBody>
            <a:bodyPr wrap="square" lIns="0" rIns="0" rtlCol="0">
              <a:spAutoFit/>
            </a:bodyPr>
            <a:lstStyle/>
            <a:p>
              <a:pPr algn="ct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動力側</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gn="ct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（自由に回転しない）</a:t>
              </a:r>
              <a:endParaRPr kumimoji="1" lang="ja-JP" altLang="en-US" sz="14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8889D97-ADCA-4850-A1DA-FD2F07C76168}"/>
                </a:ext>
              </a:extLst>
            </p:cNvPr>
            <p:cNvSpPr txBox="1"/>
            <p:nvPr/>
          </p:nvSpPr>
          <p:spPr>
            <a:xfrm>
              <a:off x="520985" y="5601317"/>
              <a:ext cx="57404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じゆう</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59718133-B759-490C-8507-4A67C968408E}"/>
                </a:ext>
              </a:extLst>
            </p:cNvPr>
            <p:cNvSpPr txBox="1"/>
            <p:nvPr/>
          </p:nvSpPr>
          <p:spPr>
            <a:xfrm>
              <a:off x="984894" y="5592614"/>
              <a:ext cx="711150"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かいてん</a:t>
              </a:r>
              <a:endParaRPr kumimoji="1" lang="ja-JP" altLang="en-US" sz="8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11072ED7-E014-4E28-8E53-2A4AF8054637}"/>
                </a:ext>
              </a:extLst>
            </p:cNvPr>
            <p:cNvSpPr txBox="1"/>
            <p:nvPr/>
          </p:nvSpPr>
          <p:spPr>
            <a:xfrm>
              <a:off x="861283" y="5158717"/>
              <a:ext cx="93055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どうりょくがわ</a:t>
              </a:r>
              <a:endParaRPr kumimoji="1" lang="ja-JP" altLang="en-US" sz="800" dirty="0">
                <a:latin typeface="メイリオ" panose="020B0604030504040204" pitchFamily="50" charset="-128"/>
                <a:ea typeface="メイリオ" panose="020B0604030504040204" pitchFamily="50" charset="-128"/>
              </a:endParaRPr>
            </a:p>
          </p:txBody>
        </p:sp>
      </p:grpSp>
      <p:sp>
        <p:nvSpPr>
          <p:cNvPr id="51" name="楕円 50">
            <a:extLst>
              <a:ext uri="{FF2B5EF4-FFF2-40B4-BE49-F238E27FC236}">
                <a16:creationId xmlns:a16="http://schemas.microsoft.com/office/drawing/2014/main" id="{F4D9C691-F6D1-400D-9963-3495B38B02BB}"/>
              </a:ext>
            </a:extLst>
          </p:cNvPr>
          <p:cNvSpPr/>
          <p:nvPr/>
        </p:nvSpPr>
        <p:spPr>
          <a:xfrm rot="18142934">
            <a:off x="1721829" y="2231622"/>
            <a:ext cx="948485" cy="1534003"/>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テキスト ボックス 33">
            <a:extLst>
              <a:ext uri="{FF2B5EF4-FFF2-40B4-BE49-F238E27FC236}">
                <a16:creationId xmlns:a16="http://schemas.microsoft.com/office/drawing/2014/main" id="{17784696-0003-4EE6-B944-681E64867C31}"/>
              </a:ext>
            </a:extLst>
          </p:cNvPr>
          <p:cNvSpPr txBox="1"/>
          <p:nvPr/>
        </p:nvSpPr>
        <p:spPr>
          <a:xfrm>
            <a:off x="6455158"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5" name="テキスト ボックス 34">
            <a:extLst>
              <a:ext uri="{FF2B5EF4-FFF2-40B4-BE49-F238E27FC236}">
                <a16:creationId xmlns:a16="http://schemas.microsoft.com/office/drawing/2014/main" id="{0A550204-F461-4489-B839-D5706934D7D9}"/>
              </a:ext>
            </a:extLst>
          </p:cNvPr>
          <p:cNvSpPr txBox="1"/>
          <p:nvPr/>
        </p:nvSpPr>
        <p:spPr>
          <a:xfrm>
            <a:off x="3450273"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sp>
        <p:nvSpPr>
          <p:cNvPr id="36" name="テキスト ボックス 35">
            <a:extLst>
              <a:ext uri="{FF2B5EF4-FFF2-40B4-BE49-F238E27FC236}">
                <a16:creationId xmlns:a16="http://schemas.microsoft.com/office/drawing/2014/main" id="{4E0E4CAA-D87F-48B1-86B9-7885682CF484}"/>
              </a:ext>
            </a:extLst>
          </p:cNvPr>
          <p:cNvSpPr txBox="1"/>
          <p:nvPr/>
        </p:nvSpPr>
        <p:spPr>
          <a:xfrm>
            <a:off x="4613831"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Tree>
    <p:extLst>
      <p:ext uri="{BB962C8B-B14F-4D97-AF65-F5344CB8AC3E}">
        <p14:creationId xmlns:p14="http://schemas.microsoft.com/office/powerpoint/2010/main" val="10937441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⑤ ペンを操作する動力パーツを作る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223350" y="4004795"/>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：薄水のブロックをハーフ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：水のブロックに挿し込みます。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5981164" y="126654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6426571" y="126654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1426686" y="1266544"/>
            <a:ext cx="7699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grpSp>
        <p:nvGrpSpPr>
          <p:cNvPr id="46" name="グループ化 45">
            <a:extLst>
              <a:ext uri="{FF2B5EF4-FFF2-40B4-BE49-F238E27FC236}">
                <a16:creationId xmlns:a16="http://schemas.microsoft.com/office/drawing/2014/main" id="{46B41AA3-D81A-4841-A376-5875493CFDCC}"/>
              </a:ext>
            </a:extLst>
          </p:cNvPr>
          <p:cNvGrpSpPr/>
          <p:nvPr/>
        </p:nvGrpSpPr>
        <p:grpSpPr>
          <a:xfrm>
            <a:off x="703949" y="5439329"/>
            <a:ext cx="1270856" cy="661898"/>
            <a:chOff x="520985" y="5158717"/>
            <a:chExt cx="1270856" cy="661898"/>
          </a:xfrm>
        </p:grpSpPr>
        <p:sp>
          <p:nvSpPr>
            <p:cNvPr id="48" name="テキスト ボックス 47">
              <a:extLst>
                <a:ext uri="{FF2B5EF4-FFF2-40B4-BE49-F238E27FC236}">
                  <a16:creationId xmlns:a16="http://schemas.microsoft.com/office/drawing/2014/main" id="{18889D97-ADCA-4850-A1DA-FD2F07C76168}"/>
                </a:ext>
              </a:extLst>
            </p:cNvPr>
            <p:cNvSpPr txBox="1"/>
            <p:nvPr/>
          </p:nvSpPr>
          <p:spPr>
            <a:xfrm>
              <a:off x="520985" y="5601317"/>
              <a:ext cx="57404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じゆう</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59718133-B759-490C-8507-4A67C968408E}"/>
                </a:ext>
              </a:extLst>
            </p:cNvPr>
            <p:cNvSpPr txBox="1"/>
            <p:nvPr/>
          </p:nvSpPr>
          <p:spPr>
            <a:xfrm>
              <a:off x="984894" y="5592614"/>
              <a:ext cx="711150"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かいてん</a:t>
              </a:r>
              <a:endParaRPr kumimoji="1" lang="ja-JP" altLang="en-US" sz="8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11072ED7-E014-4E28-8E53-2A4AF8054637}"/>
                </a:ext>
              </a:extLst>
            </p:cNvPr>
            <p:cNvSpPr txBox="1"/>
            <p:nvPr/>
          </p:nvSpPr>
          <p:spPr>
            <a:xfrm>
              <a:off x="861283" y="5158717"/>
              <a:ext cx="93055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どうりょくがわ</a:t>
              </a:r>
              <a:endParaRPr kumimoji="1" lang="ja-JP" altLang="en-US" sz="800" dirty="0">
                <a:latin typeface="メイリオ" panose="020B0604030504040204" pitchFamily="50" charset="-128"/>
                <a:ea typeface="メイリオ" panose="020B0604030504040204" pitchFamily="50" charset="-128"/>
              </a:endParaRPr>
            </a:p>
          </p:txBody>
        </p:sp>
      </p:grpSp>
      <p:sp>
        <p:nvSpPr>
          <p:cNvPr id="34" name="テキスト ボックス 33">
            <a:extLst>
              <a:ext uri="{FF2B5EF4-FFF2-40B4-BE49-F238E27FC236}">
                <a16:creationId xmlns:a16="http://schemas.microsoft.com/office/drawing/2014/main" id="{17784696-0003-4EE6-B944-681E64867C31}"/>
              </a:ext>
            </a:extLst>
          </p:cNvPr>
          <p:cNvSpPr txBox="1"/>
          <p:nvPr/>
        </p:nvSpPr>
        <p:spPr>
          <a:xfrm>
            <a:off x="6455158"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5" name="テキスト ボックス 34">
            <a:extLst>
              <a:ext uri="{FF2B5EF4-FFF2-40B4-BE49-F238E27FC236}">
                <a16:creationId xmlns:a16="http://schemas.microsoft.com/office/drawing/2014/main" id="{0A550204-F461-4489-B839-D5706934D7D9}"/>
              </a:ext>
            </a:extLst>
          </p:cNvPr>
          <p:cNvSpPr txBox="1"/>
          <p:nvPr/>
        </p:nvSpPr>
        <p:spPr>
          <a:xfrm>
            <a:off x="3450273"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sp>
        <p:nvSpPr>
          <p:cNvPr id="36" name="テキスト ボックス 35">
            <a:extLst>
              <a:ext uri="{FF2B5EF4-FFF2-40B4-BE49-F238E27FC236}">
                <a16:creationId xmlns:a16="http://schemas.microsoft.com/office/drawing/2014/main" id="{4E0E4CAA-D87F-48B1-86B9-7885682CF484}"/>
              </a:ext>
            </a:extLst>
          </p:cNvPr>
          <p:cNvSpPr txBox="1"/>
          <p:nvPr/>
        </p:nvSpPr>
        <p:spPr>
          <a:xfrm>
            <a:off x="4613831"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4" name="テキスト ボックス 23">
            <a:extLst>
              <a:ext uri="{FF2B5EF4-FFF2-40B4-BE49-F238E27FC236}">
                <a16:creationId xmlns:a16="http://schemas.microsoft.com/office/drawing/2014/main" id="{38221881-25DF-46B8-810C-F69005058DF8}"/>
              </a:ext>
            </a:extLst>
          </p:cNvPr>
          <p:cNvSpPr txBox="1"/>
          <p:nvPr/>
        </p:nvSpPr>
        <p:spPr>
          <a:xfrm>
            <a:off x="4391127" y="1266544"/>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みず</a:t>
            </a:r>
            <a:endParaRPr kumimoji="1" lang="ja-JP" altLang="en-US" sz="1000" dirty="0">
              <a:latin typeface="メイリオ" panose="020B0604030504040204" pitchFamily="50" charset="-128"/>
              <a:ea typeface="メイリオ" panose="020B0604030504040204" pitchFamily="50" charset="-128"/>
            </a:endParaRPr>
          </a:p>
        </p:txBody>
      </p:sp>
      <p:cxnSp>
        <p:nvCxnSpPr>
          <p:cNvPr id="25" name="直線矢印コネクタ 24">
            <a:extLst>
              <a:ext uri="{FF2B5EF4-FFF2-40B4-BE49-F238E27FC236}">
                <a16:creationId xmlns:a16="http://schemas.microsoft.com/office/drawing/2014/main" id="{E036CABA-17B3-4218-A550-E1C2AE16589C}"/>
              </a:ext>
            </a:extLst>
          </p:cNvPr>
          <p:cNvCxnSpPr>
            <a:cxnSpLocks/>
          </p:cNvCxnSpPr>
          <p:nvPr/>
        </p:nvCxnSpPr>
        <p:spPr>
          <a:xfrm flipH="1" flipV="1">
            <a:off x="2948762" y="3661300"/>
            <a:ext cx="309343" cy="235997"/>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DC76C42C-41ED-40B1-9C6B-160D9FE666D3}"/>
              </a:ext>
            </a:extLst>
          </p:cNvPr>
          <p:cNvCxnSpPr>
            <a:cxnSpLocks/>
          </p:cNvCxnSpPr>
          <p:nvPr/>
        </p:nvCxnSpPr>
        <p:spPr>
          <a:xfrm>
            <a:off x="1379398" y="3498884"/>
            <a:ext cx="817259" cy="9845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3759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⑤ ペンを操作する動力パーツを作る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65392" y="5053611"/>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844647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サーボモーターを④で作ったパーツの基本四角：青のブロックに挿し込みます。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7024718" y="127749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7470125" y="127749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4288121" y="1277498"/>
            <a:ext cx="10568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きほんしかく</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17784696-0003-4EE6-B944-681E64867C31}"/>
              </a:ext>
            </a:extLst>
          </p:cNvPr>
          <p:cNvSpPr txBox="1"/>
          <p:nvPr/>
        </p:nvSpPr>
        <p:spPr>
          <a:xfrm>
            <a:off x="6455158"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5" name="テキスト ボックス 34">
            <a:extLst>
              <a:ext uri="{FF2B5EF4-FFF2-40B4-BE49-F238E27FC236}">
                <a16:creationId xmlns:a16="http://schemas.microsoft.com/office/drawing/2014/main" id="{0A550204-F461-4489-B839-D5706934D7D9}"/>
              </a:ext>
            </a:extLst>
          </p:cNvPr>
          <p:cNvSpPr txBox="1"/>
          <p:nvPr/>
        </p:nvSpPr>
        <p:spPr>
          <a:xfrm>
            <a:off x="3450273"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sp>
        <p:nvSpPr>
          <p:cNvPr id="36" name="テキスト ボックス 35">
            <a:extLst>
              <a:ext uri="{FF2B5EF4-FFF2-40B4-BE49-F238E27FC236}">
                <a16:creationId xmlns:a16="http://schemas.microsoft.com/office/drawing/2014/main" id="{4E0E4CAA-D87F-48B1-86B9-7885682CF484}"/>
              </a:ext>
            </a:extLst>
          </p:cNvPr>
          <p:cNvSpPr txBox="1"/>
          <p:nvPr/>
        </p:nvSpPr>
        <p:spPr>
          <a:xfrm>
            <a:off x="4613831"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
        <p:nvSpPr>
          <p:cNvPr id="24" name="テキスト ボックス 23">
            <a:extLst>
              <a:ext uri="{FF2B5EF4-FFF2-40B4-BE49-F238E27FC236}">
                <a16:creationId xmlns:a16="http://schemas.microsoft.com/office/drawing/2014/main" id="{3B2FC0D9-85E5-4739-BFA3-7B76F0102D44}"/>
              </a:ext>
            </a:extLst>
          </p:cNvPr>
          <p:cNvSpPr txBox="1"/>
          <p:nvPr/>
        </p:nvSpPr>
        <p:spPr>
          <a:xfrm>
            <a:off x="5421338" y="127749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あお</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D6E6D30F-9A22-469F-BC5E-D0B440A3FD0B}"/>
              </a:ext>
            </a:extLst>
          </p:cNvPr>
          <p:cNvSpPr txBox="1"/>
          <p:nvPr/>
        </p:nvSpPr>
        <p:spPr>
          <a:xfrm>
            <a:off x="2684680" y="127749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cxnSp>
        <p:nvCxnSpPr>
          <p:cNvPr id="27" name="直線矢印コネクタ 26">
            <a:extLst>
              <a:ext uri="{FF2B5EF4-FFF2-40B4-BE49-F238E27FC236}">
                <a16:creationId xmlns:a16="http://schemas.microsoft.com/office/drawing/2014/main" id="{6774B00E-724D-4B9A-9C77-70D84D7AF7D2}"/>
              </a:ext>
            </a:extLst>
          </p:cNvPr>
          <p:cNvCxnSpPr>
            <a:cxnSpLocks/>
          </p:cNvCxnSpPr>
          <p:nvPr/>
        </p:nvCxnSpPr>
        <p:spPr>
          <a:xfrm flipH="1">
            <a:off x="2056999" y="3790765"/>
            <a:ext cx="153542" cy="514905"/>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1" name="グループ化 20">
            <a:extLst>
              <a:ext uri="{FF2B5EF4-FFF2-40B4-BE49-F238E27FC236}">
                <a16:creationId xmlns:a16="http://schemas.microsoft.com/office/drawing/2014/main" id="{E747933F-EE94-4D9D-B283-FDBFFCAE0398}"/>
              </a:ext>
            </a:extLst>
          </p:cNvPr>
          <p:cNvGrpSpPr/>
          <p:nvPr/>
        </p:nvGrpSpPr>
        <p:grpSpPr>
          <a:xfrm>
            <a:off x="2546960" y="2789442"/>
            <a:ext cx="1806625" cy="916350"/>
            <a:chOff x="423250" y="5118865"/>
            <a:chExt cx="1806625" cy="916350"/>
          </a:xfrm>
        </p:grpSpPr>
        <p:sp>
          <p:nvSpPr>
            <p:cNvPr id="22" name="テキスト ボックス 21">
              <a:extLst>
                <a:ext uri="{FF2B5EF4-FFF2-40B4-BE49-F238E27FC236}">
                  <a16:creationId xmlns:a16="http://schemas.microsoft.com/office/drawing/2014/main" id="{C2C2118F-08A4-4FC5-B5C4-BCE7E98133A6}"/>
                </a:ext>
              </a:extLst>
            </p:cNvPr>
            <p:cNvSpPr txBox="1"/>
            <p:nvPr/>
          </p:nvSpPr>
          <p:spPr>
            <a:xfrm>
              <a:off x="423250" y="5118865"/>
              <a:ext cx="1806625" cy="916350"/>
            </a:xfrm>
            <a:prstGeom prst="rect">
              <a:avLst/>
            </a:prstGeom>
            <a:solidFill>
              <a:schemeClr val="bg1"/>
            </a:solidFill>
            <a:ln w="19050">
              <a:solidFill>
                <a:schemeClr val="accent1"/>
              </a:solidFill>
            </a:ln>
          </p:spPr>
          <p:txBody>
            <a:bodyPr wrap="square" lIns="0" rIns="0" rtlCol="0">
              <a:spAutoFit/>
            </a:bodyPr>
            <a:lstStyle/>
            <a:p>
              <a:pPr algn="ct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動力側</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gn="ct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（自由に回転しない）</a:t>
              </a:r>
              <a:endParaRPr kumimoji="1" lang="ja-JP" altLang="en-US" sz="14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7EA18ADB-0702-4AFF-B9B0-2BA03BDD8633}"/>
                </a:ext>
              </a:extLst>
            </p:cNvPr>
            <p:cNvSpPr txBox="1"/>
            <p:nvPr/>
          </p:nvSpPr>
          <p:spPr>
            <a:xfrm>
              <a:off x="520985" y="5601317"/>
              <a:ext cx="57404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じゆう</a:t>
              </a:r>
              <a:endParaRPr kumimoji="1" lang="ja-JP" altLang="en-US" sz="8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40F5505-D3BB-4A2A-B856-AAB3277F1ECD}"/>
                </a:ext>
              </a:extLst>
            </p:cNvPr>
            <p:cNvSpPr txBox="1"/>
            <p:nvPr/>
          </p:nvSpPr>
          <p:spPr>
            <a:xfrm>
              <a:off x="984894" y="5592614"/>
              <a:ext cx="711150"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かいてん</a:t>
              </a:r>
              <a:endParaRPr kumimoji="1" lang="ja-JP" altLang="en-US" sz="8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43EB2630-1327-456E-B435-68746CE43FC3}"/>
                </a:ext>
              </a:extLst>
            </p:cNvPr>
            <p:cNvSpPr txBox="1"/>
            <p:nvPr/>
          </p:nvSpPr>
          <p:spPr>
            <a:xfrm>
              <a:off x="861283" y="5158717"/>
              <a:ext cx="930558" cy="219298"/>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どうりょくがわ</a:t>
              </a:r>
              <a:endParaRPr kumimoji="1" lang="ja-JP" altLang="en-US" sz="800" dirty="0">
                <a:latin typeface="メイリオ" panose="020B0604030504040204" pitchFamily="50" charset="-128"/>
                <a:ea typeface="メイリオ" panose="020B0604030504040204" pitchFamily="50" charset="-128"/>
              </a:endParaRPr>
            </a:p>
          </p:txBody>
        </p:sp>
      </p:grpSp>
      <p:sp>
        <p:nvSpPr>
          <p:cNvPr id="38" name="楕円 37">
            <a:extLst>
              <a:ext uri="{FF2B5EF4-FFF2-40B4-BE49-F238E27FC236}">
                <a16:creationId xmlns:a16="http://schemas.microsoft.com/office/drawing/2014/main" id="{704D6AA0-22B4-4759-9CEE-6D676D9D3163}"/>
              </a:ext>
            </a:extLst>
          </p:cNvPr>
          <p:cNvSpPr/>
          <p:nvPr/>
        </p:nvSpPr>
        <p:spPr>
          <a:xfrm rot="18730269">
            <a:off x="570256" y="2743949"/>
            <a:ext cx="848216" cy="139246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8063342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⑤ ペンを操作する動力パーツを作る </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ペン、または鉛筆を輪ゴムで固定します。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2430177" y="1263836"/>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わ</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3363350" y="1263836"/>
            <a:ext cx="6351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こてい</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1713595" y="1263836"/>
            <a:ext cx="7699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えんぴつ</a:t>
            </a:r>
            <a:endParaRPr kumimoji="1" lang="ja-JP" altLang="en-US" sz="1000" dirty="0">
              <a:latin typeface="メイリオ" panose="020B0604030504040204" pitchFamily="50" charset="-128"/>
              <a:ea typeface="メイリオ" panose="020B0604030504040204" pitchFamily="50" charset="-128"/>
            </a:endParaRPr>
          </a:p>
        </p:txBody>
      </p:sp>
      <p:sp>
        <p:nvSpPr>
          <p:cNvPr id="51" name="楕円 50">
            <a:extLst>
              <a:ext uri="{FF2B5EF4-FFF2-40B4-BE49-F238E27FC236}">
                <a16:creationId xmlns:a16="http://schemas.microsoft.com/office/drawing/2014/main" id="{F4D9C691-F6D1-400D-9963-3495B38B02BB}"/>
              </a:ext>
            </a:extLst>
          </p:cNvPr>
          <p:cNvSpPr/>
          <p:nvPr/>
        </p:nvSpPr>
        <p:spPr>
          <a:xfrm rot="17229042">
            <a:off x="1057859" y="3903839"/>
            <a:ext cx="904381" cy="1412552"/>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テキスト ボックス 33">
            <a:extLst>
              <a:ext uri="{FF2B5EF4-FFF2-40B4-BE49-F238E27FC236}">
                <a16:creationId xmlns:a16="http://schemas.microsoft.com/office/drawing/2014/main" id="{17784696-0003-4EE6-B944-681E64867C31}"/>
              </a:ext>
            </a:extLst>
          </p:cNvPr>
          <p:cNvSpPr txBox="1"/>
          <p:nvPr/>
        </p:nvSpPr>
        <p:spPr>
          <a:xfrm>
            <a:off x="6455158" y="389181"/>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35" name="テキスト ボックス 34">
            <a:extLst>
              <a:ext uri="{FF2B5EF4-FFF2-40B4-BE49-F238E27FC236}">
                <a16:creationId xmlns:a16="http://schemas.microsoft.com/office/drawing/2014/main" id="{0A550204-F461-4489-B839-D5706934D7D9}"/>
              </a:ext>
            </a:extLst>
          </p:cNvPr>
          <p:cNvSpPr txBox="1"/>
          <p:nvPr/>
        </p:nvSpPr>
        <p:spPr>
          <a:xfrm>
            <a:off x="3450273" y="389181"/>
            <a:ext cx="690552" cy="27437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そうさ</a:t>
            </a:r>
          </a:p>
        </p:txBody>
      </p:sp>
      <p:sp>
        <p:nvSpPr>
          <p:cNvPr id="36" name="テキスト ボックス 35">
            <a:extLst>
              <a:ext uri="{FF2B5EF4-FFF2-40B4-BE49-F238E27FC236}">
                <a16:creationId xmlns:a16="http://schemas.microsoft.com/office/drawing/2014/main" id="{4E0E4CAA-D87F-48B1-86B9-7885682CF484}"/>
              </a:ext>
            </a:extLst>
          </p:cNvPr>
          <p:cNvSpPr txBox="1"/>
          <p:nvPr/>
        </p:nvSpPr>
        <p:spPr>
          <a:xfrm>
            <a:off x="4613831" y="389181"/>
            <a:ext cx="8149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どうりょく</a:t>
            </a:r>
          </a:p>
        </p:txBody>
      </p:sp>
    </p:spTree>
    <p:extLst>
      <p:ext uri="{BB962C8B-B14F-4D97-AF65-F5344CB8AC3E}">
        <p14:creationId xmlns:p14="http://schemas.microsoft.com/office/powerpoint/2010/main" val="31746312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⑥ 縦・横の台を入れるケースを作る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524160" y="380303"/>
            <a:ext cx="604303"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たて</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348619"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771070"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294856" y="4406877"/>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ステーにハーフ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：水のブロックを挿し込みます。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3980543" y="127603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4425950" y="127603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cxnSp>
        <p:nvCxnSpPr>
          <p:cNvPr id="43" name="直線矢印コネクタ 42">
            <a:extLst>
              <a:ext uri="{FF2B5EF4-FFF2-40B4-BE49-F238E27FC236}">
                <a16:creationId xmlns:a16="http://schemas.microsoft.com/office/drawing/2014/main" id="{ECCB18A0-080B-4A8A-871C-6977889B1076}"/>
              </a:ext>
            </a:extLst>
          </p:cNvPr>
          <p:cNvCxnSpPr>
            <a:cxnSpLocks/>
          </p:cNvCxnSpPr>
          <p:nvPr/>
        </p:nvCxnSpPr>
        <p:spPr>
          <a:xfrm flipV="1">
            <a:off x="1417635" y="2760956"/>
            <a:ext cx="277828" cy="328474"/>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A5214C2F-A1BB-4ACD-B1D2-D09E82EAE557}"/>
              </a:ext>
            </a:extLst>
          </p:cNvPr>
          <p:cNvSpPr txBox="1"/>
          <p:nvPr/>
        </p:nvSpPr>
        <p:spPr>
          <a:xfrm>
            <a:off x="3130838"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よこ</a:t>
            </a: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2331535" y="1284651"/>
            <a:ext cx="571463" cy="24404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みず</a:t>
            </a: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B5513312-FDCB-4BB3-BD99-98E33B19B4C5}"/>
              </a:ext>
            </a:extLst>
          </p:cNvPr>
          <p:cNvSpPr txBox="1"/>
          <p:nvPr/>
        </p:nvSpPr>
        <p:spPr>
          <a:xfrm>
            <a:off x="4342404"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cxnSp>
        <p:nvCxnSpPr>
          <p:cNvPr id="22" name="直線矢印コネクタ 21">
            <a:extLst>
              <a:ext uri="{FF2B5EF4-FFF2-40B4-BE49-F238E27FC236}">
                <a16:creationId xmlns:a16="http://schemas.microsoft.com/office/drawing/2014/main" id="{8EAC11C0-EBC4-475F-B7B6-3D43D9BA671D}"/>
              </a:ext>
            </a:extLst>
          </p:cNvPr>
          <p:cNvCxnSpPr>
            <a:cxnSpLocks/>
          </p:cNvCxnSpPr>
          <p:nvPr/>
        </p:nvCxnSpPr>
        <p:spPr>
          <a:xfrm flipV="1">
            <a:off x="3675910" y="3861786"/>
            <a:ext cx="185876" cy="374343"/>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C129C743-E69C-40FB-B93E-B09473E280FE}"/>
              </a:ext>
            </a:extLst>
          </p:cNvPr>
          <p:cNvCxnSpPr>
            <a:cxnSpLocks/>
          </p:cNvCxnSpPr>
          <p:nvPr/>
        </p:nvCxnSpPr>
        <p:spPr>
          <a:xfrm flipH="1">
            <a:off x="2524160" y="4172505"/>
            <a:ext cx="162985" cy="31797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C6F0B7BF-BC6C-4B39-AD2B-6A1BF38CDC09}"/>
              </a:ext>
            </a:extLst>
          </p:cNvPr>
          <p:cNvCxnSpPr>
            <a:cxnSpLocks/>
          </p:cNvCxnSpPr>
          <p:nvPr/>
        </p:nvCxnSpPr>
        <p:spPr>
          <a:xfrm flipH="1">
            <a:off x="1695464" y="3768571"/>
            <a:ext cx="212131" cy="280386"/>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5" name="グループ化 34">
            <a:extLst>
              <a:ext uri="{FF2B5EF4-FFF2-40B4-BE49-F238E27FC236}">
                <a16:creationId xmlns:a16="http://schemas.microsoft.com/office/drawing/2014/main" id="{2958B9D4-B9E1-4A75-96C3-B60DE075336D}"/>
              </a:ext>
            </a:extLst>
          </p:cNvPr>
          <p:cNvGrpSpPr/>
          <p:nvPr/>
        </p:nvGrpSpPr>
        <p:grpSpPr>
          <a:xfrm>
            <a:off x="2059798" y="1972106"/>
            <a:ext cx="2282606" cy="442429"/>
            <a:chOff x="682536" y="6294740"/>
            <a:chExt cx="2282606" cy="442429"/>
          </a:xfrm>
        </p:grpSpPr>
        <p:sp>
          <p:nvSpPr>
            <p:cNvPr id="36" name="テキスト ボックス 35">
              <a:extLst>
                <a:ext uri="{FF2B5EF4-FFF2-40B4-BE49-F238E27FC236}">
                  <a16:creationId xmlns:a16="http://schemas.microsoft.com/office/drawing/2014/main" id="{52285EBA-F675-4ED9-AC90-49F3026B9E81}"/>
                </a:ext>
              </a:extLst>
            </p:cNvPr>
            <p:cNvSpPr txBox="1"/>
            <p:nvPr/>
          </p:nvSpPr>
          <p:spPr>
            <a:xfrm>
              <a:off x="682536" y="6294740"/>
              <a:ext cx="2282606"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突起の向きに注意しよう！</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9C9595F5-4A99-46C9-826D-A83CF5CCC39B}"/>
                </a:ext>
              </a:extLst>
            </p:cNvPr>
            <p:cNvSpPr txBox="1"/>
            <p:nvPr/>
          </p:nvSpPr>
          <p:spPr>
            <a:xfrm>
              <a:off x="708047" y="6320057"/>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38" name="テキスト ボックス 37">
              <a:extLst>
                <a:ext uri="{FF2B5EF4-FFF2-40B4-BE49-F238E27FC236}">
                  <a16:creationId xmlns:a16="http://schemas.microsoft.com/office/drawing/2014/main" id="{7193BA59-B640-4891-9228-36DC90B2D645}"/>
                </a:ext>
              </a:extLst>
            </p:cNvPr>
            <p:cNvSpPr txBox="1"/>
            <p:nvPr/>
          </p:nvSpPr>
          <p:spPr>
            <a:xfrm>
              <a:off x="1695593" y="6319756"/>
              <a:ext cx="59946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ちゅうい</a:t>
              </a:r>
            </a:p>
          </p:txBody>
        </p:sp>
        <p:sp>
          <p:nvSpPr>
            <p:cNvPr id="39" name="テキスト ボックス 38">
              <a:extLst>
                <a:ext uri="{FF2B5EF4-FFF2-40B4-BE49-F238E27FC236}">
                  <a16:creationId xmlns:a16="http://schemas.microsoft.com/office/drawing/2014/main" id="{62080B64-C73B-4E7A-BD21-7D3234AB6215}"/>
                </a:ext>
              </a:extLst>
            </p:cNvPr>
            <p:cNvSpPr txBox="1"/>
            <p:nvPr/>
          </p:nvSpPr>
          <p:spPr>
            <a:xfrm>
              <a:off x="1250276" y="6319756"/>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む</a:t>
              </a:r>
            </a:p>
          </p:txBody>
        </p:sp>
      </p:grpSp>
      <p:grpSp>
        <p:nvGrpSpPr>
          <p:cNvPr id="40" name="グループ化 39">
            <a:extLst>
              <a:ext uri="{FF2B5EF4-FFF2-40B4-BE49-F238E27FC236}">
                <a16:creationId xmlns:a16="http://schemas.microsoft.com/office/drawing/2014/main" id="{8C4D3222-2884-45AC-A0D0-F2EE5266FCFC}"/>
              </a:ext>
            </a:extLst>
          </p:cNvPr>
          <p:cNvGrpSpPr/>
          <p:nvPr/>
        </p:nvGrpSpPr>
        <p:grpSpPr>
          <a:xfrm>
            <a:off x="3412893" y="2612458"/>
            <a:ext cx="1013057" cy="442429"/>
            <a:chOff x="404561" y="5551151"/>
            <a:chExt cx="1013057" cy="442429"/>
          </a:xfrm>
        </p:grpSpPr>
        <p:sp>
          <p:nvSpPr>
            <p:cNvPr id="41" name="テキスト ボックス 40">
              <a:extLst>
                <a:ext uri="{FF2B5EF4-FFF2-40B4-BE49-F238E27FC236}">
                  <a16:creationId xmlns:a16="http://schemas.microsoft.com/office/drawing/2014/main" id="{3EAD110F-A06F-4B7F-9516-526FA4410DFA}"/>
                </a:ext>
              </a:extLst>
            </p:cNvPr>
            <p:cNvSpPr txBox="1"/>
            <p:nvPr/>
          </p:nvSpPr>
          <p:spPr>
            <a:xfrm>
              <a:off x="404561" y="5551151"/>
              <a:ext cx="1013057"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突起：下</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2FE08D09-E82F-471D-B4ED-3C939361ED4F}"/>
                </a:ext>
              </a:extLst>
            </p:cNvPr>
            <p:cNvSpPr txBox="1"/>
            <p:nvPr/>
          </p:nvSpPr>
          <p:spPr>
            <a:xfrm>
              <a:off x="447828" y="5576468"/>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44" name="テキスト ボックス 43">
              <a:extLst>
                <a:ext uri="{FF2B5EF4-FFF2-40B4-BE49-F238E27FC236}">
                  <a16:creationId xmlns:a16="http://schemas.microsoft.com/office/drawing/2014/main" id="{8772B5C9-27B9-4F1E-A304-94B241577717}"/>
                </a:ext>
              </a:extLst>
            </p:cNvPr>
            <p:cNvSpPr txBox="1"/>
            <p:nvPr/>
          </p:nvSpPr>
          <p:spPr>
            <a:xfrm>
              <a:off x="927910" y="5576167"/>
              <a:ext cx="45438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した</a:t>
              </a:r>
            </a:p>
          </p:txBody>
        </p:sp>
      </p:grpSp>
      <p:grpSp>
        <p:nvGrpSpPr>
          <p:cNvPr id="46" name="グループ化 45">
            <a:extLst>
              <a:ext uri="{FF2B5EF4-FFF2-40B4-BE49-F238E27FC236}">
                <a16:creationId xmlns:a16="http://schemas.microsoft.com/office/drawing/2014/main" id="{CC6F9183-B981-4F68-A24A-C78D0FDD1EF4}"/>
              </a:ext>
            </a:extLst>
          </p:cNvPr>
          <p:cNvGrpSpPr/>
          <p:nvPr/>
        </p:nvGrpSpPr>
        <p:grpSpPr>
          <a:xfrm>
            <a:off x="3308019" y="5479808"/>
            <a:ext cx="1013057" cy="442429"/>
            <a:chOff x="404561" y="5551151"/>
            <a:chExt cx="1013057" cy="442429"/>
          </a:xfrm>
        </p:grpSpPr>
        <p:sp>
          <p:nvSpPr>
            <p:cNvPr id="47" name="テキスト ボックス 46">
              <a:extLst>
                <a:ext uri="{FF2B5EF4-FFF2-40B4-BE49-F238E27FC236}">
                  <a16:creationId xmlns:a16="http://schemas.microsoft.com/office/drawing/2014/main" id="{60BA1E72-307F-438A-AAB3-019D670D8955}"/>
                </a:ext>
              </a:extLst>
            </p:cNvPr>
            <p:cNvSpPr txBox="1"/>
            <p:nvPr/>
          </p:nvSpPr>
          <p:spPr>
            <a:xfrm>
              <a:off x="404561" y="5551151"/>
              <a:ext cx="1013057"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突起：上</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FF09F749-9920-49A9-8605-7A473AE13114}"/>
                </a:ext>
              </a:extLst>
            </p:cNvPr>
            <p:cNvSpPr txBox="1"/>
            <p:nvPr/>
          </p:nvSpPr>
          <p:spPr>
            <a:xfrm>
              <a:off x="447828" y="5576468"/>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49" name="テキスト ボックス 48">
              <a:extLst>
                <a:ext uri="{FF2B5EF4-FFF2-40B4-BE49-F238E27FC236}">
                  <a16:creationId xmlns:a16="http://schemas.microsoft.com/office/drawing/2014/main" id="{1E5CE05C-64C0-466F-BD27-DCC40695558B}"/>
                </a:ext>
              </a:extLst>
            </p:cNvPr>
            <p:cNvSpPr txBox="1"/>
            <p:nvPr/>
          </p:nvSpPr>
          <p:spPr>
            <a:xfrm>
              <a:off x="927910" y="5576167"/>
              <a:ext cx="45438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うえ</a:t>
              </a:r>
            </a:p>
          </p:txBody>
        </p:sp>
      </p:grpSp>
      <p:sp>
        <p:nvSpPr>
          <p:cNvPr id="50" name="楕円 49">
            <a:extLst>
              <a:ext uri="{FF2B5EF4-FFF2-40B4-BE49-F238E27FC236}">
                <a16:creationId xmlns:a16="http://schemas.microsoft.com/office/drawing/2014/main" id="{F7364C13-74C5-4DDE-8AFD-797D8D587B0C}"/>
              </a:ext>
            </a:extLst>
          </p:cNvPr>
          <p:cNvSpPr/>
          <p:nvPr/>
        </p:nvSpPr>
        <p:spPr>
          <a:xfrm>
            <a:off x="2874510" y="4965180"/>
            <a:ext cx="655290" cy="674757"/>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楕円 50">
            <a:extLst>
              <a:ext uri="{FF2B5EF4-FFF2-40B4-BE49-F238E27FC236}">
                <a16:creationId xmlns:a16="http://schemas.microsoft.com/office/drawing/2014/main" id="{E5AFC0D4-59C1-4DA0-AB4D-C416B5A735EF}"/>
              </a:ext>
            </a:extLst>
          </p:cNvPr>
          <p:cNvSpPr/>
          <p:nvPr/>
        </p:nvSpPr>
        <p:spPr>
          <a:xfrm>
            <a:off x="3743896" y="3224144"/>
            <a:ext cx="655290" cy="674757"/>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25606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⑥ 縦・横の台を入れるケースを作る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524160" y="380303"/>
            <a:ext cx="604303"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たて</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348619"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771070"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294856" y="4406877"/>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ステーにハーフ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：薄水のブロックを挿し込みます。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4220242" y="127603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4665649" y="127603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A5214C2F-A1BB-4ACD-B1D2-D09E82EAE557}"/>
              </a:ext>
            </a:extLst>
          </p:cNvPr>
          <p:cNvSpPr txBox="1"/>
          <p:nvPr/>
        </p:nvSpPr>
        <p:spPr>
          <a:xfrm>
            <a:off x="3130838"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よこ</a:t>
            </a: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2331535" y="1284651"/>
            <a:ext cx="7413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B5513312-FDCB-4BB3-BD99-98E33B19B4C5}"/>
              </a:ext>
            </a:extLst>
          </p:cNvPr>
          <p:cNvSpPr txBox="1"/>
          <p:nvPr/>
        </p:nvSpPr>
        <p:spPr>
          <a:xfrm>
            <a:off x="4342404"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cxnSp>
        <p:nvCxnSpPr>
          <p:cNvPr id="22" name="直線矢印コネクタ 21">
            <a:extLst>
              <a:ext uri="{FF2B5EF4-FFF2-40B4-BE49-F238E27FC236}">
                <a16:creationId xmlns:a16="http://schemas.microsoft.com/office/drawing/2014/main" id="{8EAC11C0-EBC4-475F-B7B6-3D43D9BA671D}"/>
              </a:ext>
            </a:extLst>
          </p:cNvPr>
          <p:cNvCxnSpPr>
            <a:cxnSpLocks/>
          </p:cNvCxnSpPr>
          <p:nvPr/>
        </p:nvCxnSpPr>
        <p:spPr>
          <a:xfrm flipH="1" flipV="1">
            <a:off x="3235222" y="3039332"/>
            <a:ext cx="437098" cy="337229"/>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C129C743-E69C-40FB-B93E-B09473E280FE}"/>
              </a:ext>
            </a:extLst>
          </p:cNvPr>
          <p:cNvCxnSpPr>
            <a:cxnSpLocks/>
          </p:cNvCxnSpPr>
          <p:nvPr/>
        </p:nvCxnSpPr>
        <p:spPr>
          <a:xfrm flipH="1" flipV="1">
            <a:off x="2247826" y="4445685"/>
            <a:ext cx="412956" cy="350475"/>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5" name="グループ化 34">
            <a:extLst>
              <a:ext uri="{FF2B5EF4-FFF2-40B4-BE49-F238E27FC236}">
                <a16:creationId xmlns:a16="http://schemas.microsoft.com/office/drawing/2014/main" id="{2958B9D4-B9E1-4A75-96C3-B60DE075336D}"/>
              </a:ext>
            </a:extLst>
          </p:cNvPr>
          <p:cNvGrpSpPr/>
          <p:nvPr/>
        </p:nvGrpSpPr>
        <p:grpSpPr>
          <a:xfrm>
            <a:off x="686100" y="4964229"/>
            <a:ext cx="2282606" cy="442429"/>
            <a:chOff x="682536" y="6294740"/>
            <a:chExt cx="2282606" cy="442429"/>
          </a:xfrm>
        </p:grpSpPr>
        <p:sp>
          <p:nvSpPr>
            <p:cNvPr id="36" name="テキスト ボックス 35">
              <a:extLst>
                <a:ext uri="{FF2B5EF4-FFF2-40B4-BE49-F238E27FC236}">
                  <a16:creationId xmlns:a16="http://schemas.microsoft.com/office/drawing/2014/main" id="{52285EBA-F675-4ED9-AC90-49F3026B9E81}"/>
                </a:ext>
              </a:extLst>
            </p:cNvPr>
            <p:cNvSpPr txBox="1"/>
            <p:nvPr/>
          </p:nvSpPr>
          <p:spPr>
            <a:xfrm>
              <a:off x="682536" y="6294740"/>
              <a:ext cx="2282606"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突起の向きに注意しよう！</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9C9595F5-4A99-46C9-826D-A83CF5CCC39B}"/>
                </a:ext>
              </a:extLst>
            </p:cNvPr>
            <p:cNvSpPr txBox="1"/>
            <p:nvPr/>
          </p:nvSpPr>
          <p:spPr>
            <a:xfrm>
              <a:off x="708047" y="6320057"/>
              <a:ext cx="575473"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とっき</a:t>
              </a:r>
            </a:p>
          </p:txBody>
        </p:sp>
        <p:sp>
          <p:nvSpPr>
            <p:cNvPr id="38" name="テキスト ボックス 37">
              <a:extLst>
                <a:ext uri="{FF2B5EF4-FFF2-40B4-BE49-F238E27FC236}">
                  <a16:creationId xmlns:a16="http://schemas.microsoft.com/office/drawing/2014/main" id="{7193BA59-B640-4891-9228-36DC90B2D645}"/>
                </a:ext>
              </a:extLst>
            </p:cNvPr>
            <p:cNvSpPr txBox="1"/>
            <p:nvPr/>
          </p:nvSpPr>
          <p:spPr>
            <a:xfrm>
              <a:off x="1695593" y="6319756"/>
              <a:ext cx="599465"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ちゅうい</a:t>
              </a:r>
            </a:p>
          </p:txBody>
        </p:sp>
        <p:sp>
          <p:nvSpPr>
            <p:cNvPr id="39" name="テキスト ボックス 38">
              <a:extLst>
                <a:ext uri="{FF2B5EF4-FFF2-40B4-BE49-F238E27FC236}">
                  <a16:creationId xmlns:a16="http://schemas.microsoft.com/office/drawing/2014/main" id="{62080B64-C73B-4E7A-BD21-7D3234AB6215}"/>
                </a:ext>
              </a:extLst>
            </p:cNvPr>
            <p:cNvSpPr txBox="1"/>
            <p:nvPr/>
          </p:nvSpPr>
          <p:spPr>
            <a:xfrm>
              <a:off x="1250276" y="6319756"/>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む</a:t>
              </a:r>
            </a:p>
          </p:txBody>
        </p:sp>
      </p:grpSp>
      <p:sp>
        <p:nvSpPr>
          <p:cNvPr id="50" name="楕円 49">
            <a:extLst>
              <a:ext uri="{FF2B5EF4-FFF2-40B4-BE49-F238E27FC236}">
                <a16:creationId xmlns:a16="http://schemas.microsoft.com/office/drawing/2014/main" id="{F7364C13-74C5-4DDE-8AFD-797D8D587B0C}"/>
              </a:ext>
            </a:extLst>
          </p:cNvPr>
          <p:cNvSpPr/>
          <p:nvPr/>
        </p:nvSpPr>
        <p:spPr>
          <a:xfrm>
            <a:off x="2717980" y="3972697"/>
            <a:ext cx="709750" cy="730835"/>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楕円 50">
            <a:extLst>
              <a:ext uri="{FF2B5EF4-FFF2-40B4-BE49-F238E27FC236}">
                <a16:creationId xmlns:a16="http://schemas.microsoft.com/office/drawing/2014/main" id="{E5AFC0D4-59C1-4DA0-AB4D-C416B5A735EF}"/>
              </a:ext>
            </a:extLst>
          </p:cNvPr>
          <p:cNvSpPr/>
          <p:nvPr/>
        </p:nvSpPr>
        <p:spPr>
          <a:xfrm>
            <a:off x="3683044" y="3527995"/>
            <a:ext cx="709750" cy="730835"/>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30240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⑥ 縦・横の台を入れるケースを作る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524160" y="380303"/>
            <a:ext cx="604303"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たて</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348619"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771070"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294856" y="4406877"/>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C</a:t>
            </a:r>
            <a:r>
              <a:rPr lang="ja-JP" altLang="en-US" dirty="0">
                <a:solidFill>
                  <a:srgbClr val="575E75"/>
                </a:solidFill>
                <a:latin typeface="メイリオ" panose="020B0604030504040204" pitchFamily="50" charset="-128"/>
                <a:ea typeface="メイリオ" panose="020B0604030504040204" pitchFamily="50" charset="-128"/>
              </a:rPr>
              <a:t>：薄水のブロックを組み合わせます。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3286061" y="1276029"/>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3731468" y="1276029"/>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A5214C2F-A1BB-4ACD-B1D2-D09E82EAE557}"/>
              </a:ext>
            </a:extLst>
          </p:cNvPr>
          <p:cNvSpPr txBox="1"/>
          <p:nvPr/>
        </p:nvSpPr>
        <p:spPr>
          <a:xfrm>
            <a:off x="3130838"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よこ</a:t>
            </a: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1426686" y="1276029"/>
            <a:ext cx="7413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うすみず</a:t>
            </a: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B5513312-FDCB-4BB3-BD99-98E33B19B4C5}"/>
              </a:ext>
            </a:extLst>
          </p:cNvPr>
          <p:cNvSpPr txBox="1"/>
          <p:nvPr/>
        </p:nvSpPr>
        <p:spPr>
          <a:xfrm>
            <a:off x="4342404"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cxnSp>
        <p:nvCxnSpPr>
          <p:cNvPr id="22" name="直線矢印コネクタ 21">
            <a:extLst>
              <a:ext uri="{FF2B5EF4-FFF2-40B4-BE49-F238E27FC236}">
                <a16:creationId xmlns:a16="http://schemas.microsoft.com/office/drawing/2014/main" id="{8EAC11C0-EBC4-475F-B7B6-3D43D9BA671D}"/>
              </a:ext>
            </a:extLst>
          </p:cNvPr>
          <p:cNvCxnSpPr>
            <a:cxnSpLocks/>
          </p:cNvCxnSpPr>
          <p:nvPr/>
        </p:nvCxnSpPr>
        <p:spPr>
          <a:xfrm flipH="1">
            <a:off x="3267790" y="4199138"/>
            <a:ext cx="167868" cy="437034"/>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C129C743-E69C-40FB-B93E-B09473E280FE}"/>
              </a:ext>
            </a:extLst>
          </p:cNvPr>
          <p:cNvCxnSpPr>
            <a:cxnSpLocks/>
          </p:cNvCxnSpPr>
          <p:nvPr/>
        </p:nvCxnSpPr>
        <p:spPr>
          <a:xfrm flipV="1">
            <a:off x="4176875" y="4309571"/>
            <a:ext cx="165529" cy="389284"/>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円弧 39">
            <a:extLst>
              <a:ext uri="{FF2B5EF4-FFF2-40B4-BE49-F238E27FC236}">
                <a16:creationId xmlns:a16="http://schemas.microsoft.com/office/drawing/2014/main" id="{BF9E91A8-D332-4B2F-BB60-4F85CC76823C}"/>
              </a:ext>
            </a:extLst>
          </p:cNvPr>
          <p:cNvSpPr/>
          <p:nvPr/>
        </p:nvSpPr>
        <p:spPr>
          <a:xfrm rot="1022120" flipH="1">
            <a:off x="2710476" y="2871446"/>
            <a:ext cx="1114626" cy="791549"/>
          </a:xfrm>
          <a:prstGeom prst="arc">
            <a:avLst>
              <a:gd name="adj1" fmla="val 10845435"/>
              <a:gd name="adj2" fmla="val 600456"/>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Tree>
    <p:extLst>
      <p:ext uri="{BB962C8B-B14F-4D97-AF65-F5344CB8AC3E}">
        <p14:creationId xmlns:p14="http://schemas.microsoft.com/office/powerpoint/2010/main" val="1080152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⑥ 縦・横の台を入れるケースを作る</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4" name="テキスト ボックス 23">
            <a:extLst>
              <a:ext uri="{FF2B5EF4-FFF2-40B4-BE49-F238E27FC236}">
                <a16:creationId xmlns:a16="http://schemas.microsoft.com/office/drawing/2014/main" id="{885C4697-64EB-4FA9-A775-A1931C9CF343}"/>
              </a:ext>
            </a:extLst>
          </p:cNvPr>
          <p:cNvSpPr txBox="1"/>
          <p:nvPr/>
        </p:nvSpPr>
        <p:spPr>
          <a:xfrm>
            <a:off x="2524160" y="380303"/>
            <a:ext cx="604303"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たて</a:t>
            </a:r>
          </a:p>
        </p:txBody>
      </p:sp>
      <p:sp>
        <p:nvSpPr>
          <p:cNvPr id="25" name="テキスト ボックス 24">
            <a:extLst>
              <a:ext uri="{FF2B5EF4-FFF2-40B4-BE49-F238E27FC236}">
                <a16:creationId xmlns:a16="http://schemas.microsoft.com/office/drawing/2014/main" id="{1D006474-DC29-4A1D-8A69-3C7A0DD8EAB7}"/>
              </a:ext>
            </a:extLst>
          </p:cNvPr>
          <p:cNvSpPr txBox="1"/>
          <p:nvPr/>
        </p:nvSpPr>
        <p:spPr>
          <a:xfrm>
            <a:off x="6348619"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E1AEF3E4-9BED-493B-AE70-D4370C3D914C}"/>
              </a:ext>
            </a:extLst>
          </p:cNvPr>
          <p:cNvSpPr txBox="1"/>
          <p:nvPr/>
        </p:nvSpPr>
        <p:spPr>
          <a:xfrm>
            <a:off x="3771070"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pic>
        <p:nvPicPr>
          <p:cNvPr id="23" name="図 22">
            <a:extLst>
              <a:ext uri="{FF2B5EF4-FFF2-40B4-BE49-F238E27FC236}">
                <a16:creationId xmlns:a16="http://schemas.microsoft.com/office/drawing/2014/main" id="{37B137E6-457D-4D69-A9B9-A451D0CB78B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681275" y="1485140"/>
            <a:ext cx="3480047" cy="4114104"/>
          </a:xfrm>
          <a:prstGeom prst="rect">
            <a:avLst/>
          </a:prstGeom>
        </p:spPr>
      </p:pic>
      <p:pic>
        <p:nvPicPr>
          <p:cNvPr id="26" name="図 25">
            <a:extLst>
              <a:ext uri="{FF2B5EF4-FFF2-40B4-BE49-F238E27FC236}">
                <a16:creationId xmlns:a16="http://schemas.microsoft.com/office/drawing/2014/main" id="{BDA59EEB-B591-4837-91FA-99EB6106DB9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4982676" y="1485142"/>
            <a:ext cx="3480050" cy="4114104"/>
          </a:xfrm>
          <a:prstGeom prst="rect">
            <a:avLst/>
          </a:prstGeom>
        </p:spPr>
      </p:pic>
      <p:sp>
        <p:nvSpPr>
          <p:cNvPr id="28" name="矢印: 右 27">
            <a:extLst>
              <a:ext uri="{FF2B5EF4-FFF2-40B4-BE49-F238E27FC236}">
                <a16:creationId xmlns:a16="http://schemas.microsoft.com/office/drawing/2014/main" id="{6BB7FA01-04DB-4DDD-BAE7-057391EDBD81}"/>
              </a:ext>
            </a:extLst>
          </p:cNvPr>
          <p:cNvSpPr/>
          <p:nvPr/>
        </p:nvSpPr>
        <p:spPr>
          <a:xfrm>
            <a:off x="4342404" y="3152908"/>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8FA12BF3-E0B0-4F88-B315-BAD68906BF7F}"/>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A</a:t>
            </a:r>
            <a:r>
              <a:rPr lang="ja-JP" altLang="en-US" dirty="0">
                <a:solidFill>
                  <a:srgbClr val="575E75"/>
                </a:solidFill>
                <a:latin typeface="メイリオ" panose="020B0604030504040204" pitchFamily="50" charset="-128"/>
                <a:ea typeface="メイリオ" panose="020B0604030504040204" pitchFamily="50" charset="-128"/>
              </a:rPr>
              <a:t>：赤のブロックをステーに挿し込みます。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B14D6AC-715E-4DD8-95E3-BC8D732D0440}"/>
              </a:ext>
            </a:extLst>
          </p:cNvPr>
          <p:cNvSpPr txBox="1"/>
          <p:nvPr/>
        </p:nvSpPr>
        <p:spPr>
          <a:xfrm>
            <a:off x="3989420" y="127603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2AD3511-9181-4D66-B1A8-61BD2C3EF2DA}"/>
              </a:ext>
            </a:extLst>
          </p:cNvPr>
          <p:cNvSpPr txBox="1"/>
          <p:nvPr/>
        </p:nvSpPr>
        <p:spPr>
          <a:xfrm>
            <a:off x="4434827" y="1276030"/>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A5214C2F-A1BB-4ACD-B1D2-D09E82EAE557}"/>
              </a:ext>
            </a:extLst>
          </p:cNvPr>
          <p:cNvSpPr txBox="1"/>
          <p:nvPr/>
        </p:nvSpPr>
        <p:spPr>
          <a:xfrm>
            <a:off x="3130838"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よこ</a:t>
            </a:r>
          </a:p>
        </p:txBody>
      </p:sp>
      <p:sp>
        <p:nvSpPr>
          <p:cNvPr id="45" name="テキスト ボックス 44">
            <a:extLst>
              <a:ext uri="{FF2B5EF4-FFF2-40B4-BE49-F238E27FC236}">
                <a16:creationId xmlns:a16="http://schemas.microsoft.com/office/drawing/2014/main" id="{20AD930C-F34F-4234-89AD-8F314372C727}"/>
              </a:ext>
            </a:extLst>
          </p:cNvPr>
          <p:cNvSpPr txBox="1"/>
          <p:nvPr/>
        </p:nvSpPr>
        <p:spPr>
          <a:xfrm>
            <a:off x="1471923" y="127813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あか</a:t>
            </a: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B5513312-FDCB-4BB3-BD99-98E33B19B4C5}"/>
              </a:ext>
            </a:extLst>
          </p:cNvPr>
          <p:cNvSpPr txBox="1"/>
          <p:nvPr/>
        </p:nvSpPr>
        <p:spPr>
          <a:xfrm>
            <a:off x="4342404" y="380303"/>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sp>
        <p:nvSpPr>
          <p:cNvPr id="40" name="円弧 39">
            <a:extLst>
              <a:ext uri="{FF2B5EF4-FFF2-40B4-BE49-F238E27FC236}">
                <a16:creationId xmlns:a16="http://schemas.microsoft.com/office/drawing/2014/main" id="{BF9E91A8-D332-4B2F-BB60-4F85CC76823C}"/>
              </a:ext>
            </a:extLst>
          </p:cNvPr>
          <p:cNvSpPr/>
          <p:nvPr/>
        </p:nvSpPr>
        <p:spPr>
          <a:xfrm rot="19929599" flipH="1">
            <a:off x="1314697" y="1941664"/>
            <a:ext cx="617595" cy="570443"/>
          </a:xfrm>
          <a:prstGeom prst="arc">
            <a:avLst>
              <a:gd name="adj1" fmla="val 10845435"/>
              <a:gd name="adj2" fmla="val 2005119"/>
            </a:avLst>
          </a:prstGeom>
          <a:ln w="34925">
            <a:solidFill>
              <a:srgbClr val="FFC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34" name="吹き出し: 角を丸めた四角形 33">
            <a:extLst>
              <a:ext uri="{FF2B5EF4-FFF2-40B4-BE49-F238E27FC236}">
                <a16:creationId xmlns:a16="http://schemas.microsoft.com/office/drawing/2014/main" id="{AD731C78-C5C8-4A83-9246-41AC8000ECDB}"/>
              </a:ext>
            </a:extLst>
          </p:cNvPr>
          <p:cNvSpPr/>
          <p:nvPr/>
        </p:nvSpPr>
        <p:spPr>
          <a:xfrm>
            <a:off x="2281561" y="5333481"/>
            <a:ext cx="5521911" cy="1461846"/>
          </a:xfrm>
          <a:prstGeom prst="wedgeRoundRectCallout">
            <a:avLst>
              <a:gd name="adj1" fmla="val -52383"/>
              <a:gd name="adj2" fmla="val -87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35" name="図 34">
            <a:extLst>
              <a:ext uri="{FF2B5EF4-FFF2-40B4-BE49-F238E27FC236}">
                <a16:creationId xmlns:a16="http://schemas.microsoft.com/office/drawing/2014/main" id="{DDB40F51-A429-4E22-8A23-3931D08EBA56}"/>
              </a:ext>
            </a:extLst>
          </p:cNvPr>
          <p:cNvPicPr>
            <a:picLocks noChangeAspect="1"/>
          </p:cNvPicPr>
          <p:nvPr/>
        </p:nvPicPr>
        <p:blipFill>
          <a:blip r:embed="rId4"/>
          <a:stretch>
            <a:fillRect/>
          </a:stretch>
        </p:blipFill>
        <p:spPr>
          <a:xfrm>
            <a:off x="1166294" y="5300345"/>
            <a:ext cx="914400" cy="1549153"/>
          </a:xfrm>
          <a:prstGeom prst="rect">
            <a:avLst/>
          </a:prstGeom>
        </p:spPr>
      </p:pic>
      <p:grpSp>
        <p:nvGrpSpPr>
          <p:cNvPr id="2" name="グループ化 1">
            <a:extLst>
              <a:ext uri="{FF2B5EF4-FFF2-40B4-BE49-F238E27FC236}">
                <a16:creationId xmlns:a16="http://schemas.microsoft.com/office/drawing/2014/main" id="{1FC38CDD-4B75-44FA-9EE9-3A4B209530EE}"/>
              </a:ext>
            </a:extLst>
          </p:cNvPr>
          <p:cNvGrpSpPr/>
          <p:nvPr/>
        </p:nvGrpSpPr>
        <p:grpSpPr>
          <a:xfrm>
            <a:off x="2485754" y="5752395"/>
            <a:ext cx="3452738" cy="523220"/>
            <a:chOff x="1119262" y="5314897"/>
            <a:chExt cx="3452738" cy="523220"/>
          </a:xfrm>
        </p:grpSpPr>
        <p:sp>
          <p:nvSpPr>
            <p:cNvPr id="37" name="テキスト ボックス 36">
              <a:extLst>
                <a:ext uri="{FF2B5EF4-FFF2-40B4-BE49-F238E27FC236}">
                  <a16:creationId xmlns:a16="http://schemas.microsoft.com/office/drawing/2014/main" id="{202F7CD6-177A-4F6B-A323-F614B36B6988}"/>
                </a:ext>
              </a:extLst>
            </p:cNvPr>
            <p:cNvSpPr txBox="1"/>
            <p:nvPr/>
          </p:nvSpPr>
          <p:spPr>
            <a:xfrm>
              <a:off x="1137019" y="5314897"/>
              <a:ext cx="3434981"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同じパーツをもうひとつ作ってね！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4ED224D5-5F93-4174-84EC-CFDEE6736CCC}"/>
                </a:ext>
              </a:extLst>
            </p:cNvPr>
            <p:cNvSpPr txBox="1"/>
            <p:nvPr/>
          </p:nvSpPr>
          <p:spPr>
            <a:xfrm>
              <a:off x="1119262" y="5380427"/>
              <a:ext cx="46078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おな</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96DD2DEC-EA09-4964-ADA4-915CCE7726B0}"/>
                </a:ext>
              </a:extLst>
            </p:cNvPr>
            <p:cNvSpPr txBox="1"/>
            <p:nvPr/>
          </p:nvSpPr>
          <p:spPr>
            <a:xfrm>
              <a:off x="3347804" y="5380427"/>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つく</a:t>
              </a:r>
              <a:endParaRPr kumimoji="1" lang="ja-JP" altLang="en-US" sz="800" dirty="0">
                <a:latin typeface="メイリオ" panose="020B0604030504040204" pitchFamily="50" charset="-128"/>
                <a:ea typeface="メイリオ" panose="020B0604030504040204" pitchFamily="50" charset="-128"/>
              </a:endParaRPr>
            </a:p>
          </p:txBody>
        </p:sp>
      </p:grpSp>
      <p:pic>
        <p:nvPicPr>
          <p:cNvPr id="4" name="図 3">
            <a:extLst>
              <a:ext uri="{FF2B5EF4-FFF2-40B4-BE49-F238E27FC236}">
                <a16:creationId xmlns:a16="http://schemas.microsoft.com/office/drawing/2014/main" id="{F979E482-7C7A-407F-9BC9-AC5F2E89A54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400000">
            <a:off x="6093088" y="5385865"/>
            <a:ext cx="1364155" cy="1364155"/>
          </a:xfrm>
          <a:prstGeom prst="ellipse">
            <a:avLst/>
          </a:prstGeom>
        </p:spPr>
      </p:pic>
    </p:spTree>
    <p:extLst>
      <p:ext uri="{BB962C8B-B14F-4D97-AF65-F5344CB8AC3E}">
        <p14:creationId xmlns:p14="http://schemas.microsoft.com/office/powerpoint/2010/main" val="30162399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⑦ 横方向の台をケースに入れる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45" name="テキスト ボックス 44">
            <a:extLst>
              <a:ext uri="{FF2B5EF4-FFF2-40B4-BE49-F238E27FC236}">
                <a16:creationId xmlns:a16="http://schemas.microsoft.com/office/drawing/2014/main" id="{AFB6B560-957E-4FD6-B8C7-3004D9A14A64}"/>
              </a:ext>
            </a:extLst>
          </p:cNvPr>
          <p:cNvSpPr txBox="1"/>
          <p:nvPr/>
        </p:nvSpPr>
        <p:spPr>
          <a:xfrm>
            <a:off x="3914854" y="398094"/>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43" name="テキスト ボックス 42">
            <a:extLst>
              <a:ext uri="{FF2B5EF4-FFF2-40B4-BE49-F238E27FC236}">
                <a16:creationId xmlns:a16="http://schemas.microsoft.com/office/drawing/2014/main" id="{651017BD-61E3-412B-BEA9-6083E216555E}"/>
              </a:ext>
            </a:extLst>
          </p:cNvPr>
          <p:cNvSpPr txBox="1"/>
          <p:nvPr/>
        </p:nvSpPr>
        <p:spPr>
          <a:xfrm>
            <a:off x="2616743" y="388839"/>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pic>
        <p:nvPicPr>
          <p:cNvPr id="18" name="図 17">
            <a:extLst>
              <a:ext uri="{FF2B5EF4-FFF2-40B4-BE49-F238E27FC236}">
                <a16:creationId xmlns:a16="http://schemas.microsoft.com/office/drawing/2014/main" id="{54C200A5-6D67-429D-8A3A-95DF818AB6D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19" name="図 18">
            <a:extLst>
              <a:ext uri="{FF2B5EF4-FFF2-40B4-BE49-F238E27FC236}">
                <a16:creationId xmlns:a16="http://schemas.microsoft.com/office/drawing/2014/main" id="{0BCC127D-60FC-4DD5-AF3A-2E56176CB63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0" name="矢印: 右 19">
            <a:extLst>
              <a:ext uri="{FF2B5EF4-FFF2-40B4-BE49-F238E27FC236}">
                <a16:creationId xmlns:a16="http://schemas.microsoft.com/office/drawing/2014/main" id="{280835AE-3A7F-468F-93F5-CBD3891ED1C1}"/>
              </a:ext>
            </a:extLst>
          </p:cNvPr>
          <p:cNvSpPr/>
          <p:nvPr/>
        </p:nvSpPr>
        <p:spPr>
          <a:xfrm>
            <a:off x="4318227" y="349767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ECF67627-7C49-4BF0-9D10-6862CAF75216}"/>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ブロックリムーバーを使って⑥で作ったケースに隙間を作ります。</a:t>
            </a:r>
            <a:endParaRPr kumimoji="1" lang="ja-JP" altLang="en-US"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16125B85-F495-4D91-910A-B5E3122DBBF7}"/>
              </a:ext>
            </a:extLst>
          </p:cNvPr>
          <p:cNvSpPr txBox="1"/>
          <p:nvPr/>
        </p:nvSpPr>
        <p:spPr>
          <a:xfrm>
            <a:off x="6105329" y="1286459"/>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A63ED9CF-58E2-4336-8306-C4FE213D8977}"/>
              </a:ext>
            </a:extLst>
          </p:cNvPr>
          <p:cNvSpPr txBox="1"/>
          <p:nvPr/>
        </p:nvSpPr>
        <p:spPr>
          <a:xfrm>
            <a:off x="5402918" y="1286459"/>
            <a:ext cx="6398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すきま</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D3408B73-E4C0-4142-A03A-E108B7443A7B}"/>
              </a:ext>
            </a:extLst>
          </p:cNvPr>
          <p:cNvSpPr txBox="1"/>
          <p:nvPr/>
        </p:nvSpPr>
        <p:spPr>
          <a:xfrm>
            <a:off x="3824407"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46" name="楕円 45">
            <a:extLst>
              <a:ext uri="{FF2B5EF4-FFF2-40B4-BE49-F238E27FC236}">
                <a16:creationId xmlns:a16="http://schemas.microsoft.com/office/drawing/2014/main" id="{0F2A0CD2-3695-4442-B57F-F4901DF16164}"/>
              </a:ext>
            </a:extLst>
          </p:cNvPr>
          <p:cNvSpPr/>
          <p:nvPr/>
        </p:nvSpPr>
        <p:spPr>
          <a:xfrm rot="13915375">
            <a:off x="5993768" y="3423168"/>
            <a:ext cx="383473" cy="117638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25" name="テキスト ボックス 24">
            <a:extLst>
              <a:ext uri="{FF2B5EF4-FFF2-40B4-BE49-F238E27FC236}">
                <a16:creationId xmlns:a16="http://schemas.microsoft.com/office/drawing/2014/main" id="{0385FE9D-1B8C-4DD5-A796-D67782BF04B7}"/>
              </a:ext>
            </a:extLst>
          </p:cNvPr>
          <p:cNvSpPr txBox="1"/>
          <p:nvPr/>
        </p:nvSpPr>
        <p:spPr>
          <a:xfrm>
            <a:off x="5646137" y="380337"/>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sp>
        <p:nvSpPr>
          <p:cNvPr id="44" name="テキスト ボックス 43">
            <a:extLst>
              <a:ext uri="{FF2B5EF4-FFF2-40B4-BE49-F238E27FC236}">
                <a16:creationId xmlns:a16="http://schemas.microsoft.com/office/drawing/2014/main" id="{9785B00E-80B5-4978-8E26-3D5C5273BA3F}"/>
              </a:ext>
            </a:extLst>
          </p:cNvPr>
          <p:cNvSpPr txBox="1"/>
          <p:nvPr/>
        </p:nvSpPr>
        <p:spPr>
          <a:xfrm>
            <a:off x="2681036"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endParaRPr kumimoji="1" lang="ja-JP" altLang="en-US" sz="1000" dirty="0">
              <a:latin typeface="メイリオ" panose="020B0604030504040204" pitchFamily="50" charset="-128"/>
              <a:ea typeface="メイリオ" panose="020B0604030504040204" pitchFamily="50" charset="-128"/>
            </a:endParaRPr>
          </a:p>
        </p:txBody>
      </p:sp>
      <p:sp>
        <p:nvSpPr>
          <p:cNvPr id="47" name="楕円 46">
            <a:extLst>
              <a:ext uri="{FF2B5EF4-FFF2-40B4-BE49-F238E27FC236}">
                <a16:creationId xmlns:a16="http://schemas.microsoft.com/office/drawing/2014/main" id="{1043EA3D-32AE-4A93-A948-9A060DB591CC}"/>
              </a:ext>
            </a:extLst>
          </p:cNvPr>
          <p:cNvSpPr/>
          <p:nvPr/>
        </p:nvSpPr>
        <p:spPr>
          <a:xfrm rot="13915375">
            <a:off x="7460814" y="2058218"/>
            <a:ext cx="383473" cy="117638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48" name="楕円 47">
            <a:extLst>
              <a:ext uri="{FF2B5EF4-FFF2-40B4-BE49-F238E27FC236}">
                <a16:creationId xmlns:a16="http://schemas.microsoft.com/office/drawing/2014/main" id="{E4678A9F-DFE8-460B-9D28-A83116B92B34}"/>
              </a:ext>
            </a:extLst>
          </p:cNvPr>
          <p:cNvSpPr/>
          <p:nvPr/>
        </p:nvSpPr>
        <p:spPr>
          <a:xfrm rot="13915375">
            <a:off x="5260106" y="4372896"/>
            <a:ext cx="383473" cy="117638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Tree>
    <p:extLst>
      <p:ext uri="{BB962C8B-B14F-4D97-AF65-F5344CB8AC3E}">
        <p14:creationId xmlns:p14="http://schemas.microsoft.com/office/powerpoint/2010/main" val="3040119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⑦ 横方向の台をケースに入れる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45" name="テキスト ボックス 44">
            <a:extLst>
              <a:ext uri="{FF2B5EF4-FFF2-40B4-BE49-F238E27FC236}">
                <a16:creationId xmlns:a16="http://schemas.microsoft.com/office/drawing/2014/main" id="{AFB6B560-957E-4FD6-B8C7-3004D9A14A64}"/>
              </a:ext>
            </a:extLst>
          </p:cNvPr>
          <p:cNvSpPr txBox="1"/>
          <p:nvPr/>
        </p:nvSpPr>
        <p:spPr>
          <a:xfrm>
            <a:off x="3914854" y="398094"/>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43" name="テキスト ボックス 42">
            <a:extLst>
              <a:ext uri="{FF2B5EF4-FFF2-40B4-BE49-F238E27FC236}">
                <a16:creationId xmlns:a16="http://schemas.microsoft.com/office/drawing/2014/main" id="{651017BD-61E3-412B-BEA9-6083E216555E}"/>
              </a:ext>
            </a:extLst>
          </p:cNvPr>
          <p:cNvSpPr txBox="1"/>
          <p:nvPr/>
        </p:nvSpPr>
        <p:spPr>
          <a:xfrm>
            <a:off x="2616743" y="388839"/>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pic>
        <p:nvPicPr>
          <p:cNvPr id="18" name="図 17">
            <a:extLst>
              <a:ext uri="{FF2B5EF4-FFF2-40B4-BE49-F238E27FC236}">
                <a16:creationId xmlns:a16="http://schemas.microsoft.com/office/drawing/2014/main" id="{54C200A5-6D67-429D-8A3A-95DF818AB6D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19" name="図 18">
            <a:extLst>
              <a:ext uri="{FF2B5EF4-FFF2-40B4-BE49-F238E27FC236}">
                <a16:creationId xmlns:a16="http://schemas.microsoft.com/office/drawing/2014/main" id="{0BCC127D-60FC-4DD5-AF3A-2E56176CB63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0" name="矢印: 右 19">
            <a:extLst>
              <a:ext uri="{FF2B5EF4-FFF2-40B4-BE49-F238E27FC236}">
                <a16:creationId xmlns:a16="http://schemas.microsoft.com/office/drawing/2014/main" id="{280835AE-3A7F-468F-93F5-CBD3891ED1C1}"/>
              </a:ext>
            </a:extLst>
          </p:cNvPr>
          <p:cNvSpPr/>
          <p:nvPr/>
        </p:nvSpPr>
        <p:spPr>
          <a:xfrm>
            <a:off x="4318227" y="349767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ECF67627-7C49-4BF0-9D10-6862CAF75216}"/>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横方向の台をケースに入れます。</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A63ED9CF-58E2-4336-8306-C4FE213D8977}"/>
              </a:ext>
            </a:extLst>
          </p:cNvPr>
          <p:cNvSpPr txBox="1"/>
          <p:nvPr/>
        </p:nvSpPr>
        <p:spPr>
          <a:xfrm>
            <a:off x="373099" y="1294535"/>
            <a:ext cx="967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D3408B73-E4C0-4142-A03A-E108B7443A7B}"/>
              </a:ext>
            </a:extLst>
          </p:cNvPr>
          <p:cNvSpPr txBox="1"/>
          <p:nvPr/>
        </p:nvSpPr>
        <p:spPr>
          <a:xfrm>
            <a:off x="2634800"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0385FE9D-1B8C-4DD5-A796-D67782BF04B7}"/>
              </a:ext>
            </a:extLst>
          </p:cNvPr>
          <p:cNvSpPr txBox="1"/>
          <p:nvPr/>
        </p:nvSpPr>
        <p:spPr>
          <a:xfrm>
            <a:off x="5646137" y="380337"/>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sp>
        <p:nvSpPr>
          <p:cNvPr id="44" name="テキスト ボックス 43">
            <a:extLst>
              <a:ext uri="{FF2B5EF4-FFF2-40B4-BE49-F238E27FC236}">
                <a16:creationId xmlns:a16="http://schemas.microsoft.com/office/drawing/2014/main" id="{9785B00E-80B5-4978-8E26-3D5C5273BA3F}"/>
              </a:ext>
            </a:extLst>
          </p:cNvPr>
          <p:cNvSpPr txBox="1"/>
          <p:nvPr/>
        </p:nvSpPr>
        <p:spPr>
          <a:xfrm>
            <a:off x="1304995"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a:t>
            </a:r>
            <a:endParaRPr kumimoji="1" lang="ja-JP" altLang="en-US" sz="1000" dirty="0">
              <a:latin typeface="メイリオ" panose="020B0604030504040204" pitchFamily="50" charset="-128"/>
              <a:ea typeface="メイリオ" panose="020B0604030504040204" pitchFamily="50" charset="-128"/>
            </a:endParaRPr>
          </a:p>
        </p:txBody>
      </p:sp>
      <p:cxnSp>
        <p:nvCxnSpPr>
          <p:cNvPr id="22" name="直線矢印コネクタ 21">
            <a:extLst>
              <a:ext uri="{FF2B5EF4-FFF2-40B4-BE49-F238E27FC236}">
                <a16:creationId xmlns:a16="http://schemas.microsoft.com/office/drawing/2014/main" id="{F40EC10A-7805-4132-ABC0-58DD999DBC9A}"/>
              </a:ext>
            </a:extLst>
          </p:cNvPr>
          <p:cNvCxnSpPr>
            <a:cxnSpLocks/>
          </p:cNvCxnSpPr>
          <p:nvPr/>
        </p:nvCxnSpPr>
        <p:spPr>
          <a:xfrm flipV="1">
            <a:off x="3230158" y="3335212"/>
            <a:ext cx="798398" cy="784027"/>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楕円 22">
            <a:extLst>
              <a:ext uri="{FF2B5EF4-FFF2-40B4-BE49-F238E27FC236}">
                <a16:creationId xmlns:a16="http://schemas.microsoft.com/office/drawing/2014/main" id="{C62F9B8F-95DB-46FB-9AA0-5D442AECB6FF}"/>
              </a:ext>
            </a:extLst>
          </p:cNvPr>
          <p:cNvSpPr/>
          <p:nvPr/>
        </p:nvSpPr>
        <p:spPr>
          <a:xfrm>
            <a:off x="7325914" y="2599712"/>
            <a:ext cx="1080000" cy="1080000"/>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grpSp>
        <p:nvGrpSpPr>
          <p:cNvPr id="3" name="グループ化 2">
            <a:extLst>
              <a:ext uri="{FF2B5EF4-FFF2-40B4-BE49-F238E27FC236}">
                <a16:creationId xmlns:a16="http://schemas.microsoft.com/office/drawing/2014/main" id="{3A42CBC0-9C50-487D-AD16-D22E69623F02}"/>
              </a:ext>
            </a:extLst>
          </p:cNvPr>
          <p:cNvGrpSpPr/>
          <p:nvPr/>
        </p:nvGrpSpPr>
        <p:grpSpPr>
          <a:xfrm>
            <a:off x="6312023" y="5217118"/>
            <a:ext cx="2403352" cy="442429"/>
            <a:chOff x="6312023" y="1908635"/>
            <a:chExt cx="2403352" cy="442429"/>
          </a:xfrm>
        </p:grpSpPr>
        <p:sp>
          <p:nvSpPr>
            <p:cNvPr id="28" name="テキスト ボックス 27">
              <a:extLst>
                <a:ext uri="{FF2B5EF4-FFF2-40B4-BE49-F238E27FC236}">
                  <a16:creationId xmlns:a16="http://schemas.microsoft.com/office/drawing/2014/main" id="{A26109D1-3BAA-4855-ABFE-8B472CD4E53D}"/>
                </a:ext>
              </a:extLst>
            </p:cNvPr>
            <p:cNvSpPr txBox="1"/>
            <p:nvPr/>
          </p:nvSpPr>
          <p:spPr>
            <a:xfrm>
              <a:off x="6312023" y="1908635"/>
              <a:ext cx="2403352" cy="442429"/>
            </a:xfrm>
            <a:prstGeom prst="rect">
              <a:avLst/>
            </a:prstGeom>
            <a:noFill/>
          </p:spPr>
          <p:txBody>
            <a:bodyPr wrap="square" rtlCol="0">
              <a:spAutoFit/>
            </a:bodyPr>
            <a:lstStyle/>
            <a:p>
              <a:pPr algn="ctr">
                <a:lnSpc>
                  <a:spcPct val="200000"/>
                </a:lnSpc>
              </a:pPr>
              <a:r>
                <a:rPr lang="ja-JP" altLang="en-US" sz="1300" dirty="0">
                  <a:solidFill>
                    <a:schemeClr val="bg1"/>
                  </a:solidFill>
                  <a:latin typeface="メイリオ" panose="020B0604030504040204" pitchFamily="50" charset="-128"/>
                  <a:ea typeface="メイリオ" panose="020B0604030504040204" pitchFamily="50" charset="-128"/>
                </a:rPr>
                <a:t>奥までしっかり押し込もう！</a:t>
              </a:r>
              <a:endParaRPr kumimoji="1" lang="ja-JP" altLang="en-US" sz="1300" dirty="0">
                <a:solidFill>
                  <a:schemeClr val="bg1"/>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2B4E4A9A-0FD6-41BC-BBD8-1BD1E53E94D7}"/>
                </a:ext>
              </a:extLst>
            </p:cNvPr>
            <p:cNvSpPr txBox="1"/>
            <p:nvPr/>
          </p:nvSpPr>
          <p:spPr>
            <a:xfrm>
              <a:off x="6325111" y="1922239"/>
              <a:ext cx="406492" cy="215143"/>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おく</a:t>
              </a:r>
            </a:p>
          </p:txBody>
        </p:sp>
        <p:sp>
          <p:nvSpPr>
            <p:cNvPr id="33" name="テキスト ボックス 32">
              <a:extLst>
                <a:ext uri="{FF2B5EF4-FFF2-40B4-BE49-F238E27FC236}">
                  <a16:creationId xmlns:a16="http://schemas.microsoft.com/office/drawing/2014/main" id="{DB984383-28B8-4D6B-ADCE-3A5349C976EC}"/>
                </a:ext>
              </a:extLst>
            </p:cNvPr>
            <p:cNvSpPr txBox="1"/>
            <p:nvPr/>
          </p:nvSpPr>
          <p:spPr>
            <a:xfrm>
              <a:off x="7523826" y="1922239"/>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お</a:t>
              </a:r>
            </a:p>
          </p:txBody>
        </p:sp>
        <p:sp>
          <p:nvSpPr>
            <p:cNvPr id="34" name="テキスト ボックス 33">
              <a:extLst>
                <a:ext uri="{FF2B5EF4-FFF2-40B4-BE49-F238E27FC236}">
                  <a16:creationId xmlns:a16="http://schemas.microsoft.com/office/drawing/2014/main" id="{174B7D3A-9CD8-48F4-A368-FB15D3AE5369}"/>
                </a:ext>
              </a:extLst>
            </p:cNvPr>
            <p:cNvSpPr txBox="1"/>
            <p:nvPr/>
          </p:nvSpPr>
          <p:spPr>
            <a:xfrm>
              <a:off x="7865914" y="1922239"/>
              <a:ext cx="309580"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こ</a:t>
              </a:r>
            </a:p>
          </p:txBody>
        </p:sp>
      </p:grpSp>
    </p:spTree>
    <p:extLst>
      <p:ext uri="{BB962C8B-B14F-4D97-AF65-F5344CB8AC3E}">
        <p14:creationId xmlns:p14="http://schemas.microsoft.com/office/powerpoint/2010/main" val="1636663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⑧ 縦方向の台を横方向のケースと結合する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45" name="テキスト ボックス 44">
            <a:extLst>
              <a:ext uri="{FF2B5EF4-FFF2-40B4-BE49-F238E27FC236}">
                <a16:creationId xmlns:a16="http://schemas.microsoft.com/office/drawing/2014/main" id="{AFB6B560-957E-4FD6-B8C7-3004D9A14A64}"/>
              </a:ext>
            </a:extLst>
          </p:cNvPr>
          <p:cNvSpPr txBox="1"/>
          <p:nvPr/>
        </p:nvSpPr>
        <p:spPr>
          <a:xfrm>
            <a:off x="3914854" y="379960"/>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43" name="テキスト ボックス 42">
            <a:extLst>
              <a:ext uri="{FF2B5EF4-FFF2-40B4-BE49-F238E27FC236}">
                <a16:creationId xmlns:a16="http://schemas.microsoft.com/office/drawing/2014/main" id="{651017BD-61E3-412B-BEA9-6083E216555E}"/>
              </a:ext>
            </a:extLst>
          </p:cNvPr>
          <p:cNvSpPr txBox="1"/>
          <p:nvPr/>
        </p:nvSpPr>
        <p:spPr>
          <a:xfrm>
            <a:off x="2616743" y="379960"/>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pic>
        <p:nvPicPr>
          <p:cNvPr id="18" name="図 17">
            <a:extLst>
              <a:ext uri="{FF2B5EF4-FFF2-40B4-BE49-F238E27FC236}">
                <a16:creationId xmlns:a16="http://schemas.microsoft.com/office/drawing/2014/main" id="{54C200A5-6D67-429D-8A3A-95DF818AB6D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19" name="図 18">
            <a:extLst>
              <a:ext uri="{FF2B5EF4-FFF2-40B4-BE49-F238E27FC236}">
                <a16:creationId xmlns:a16="http://schemas.microsoft.com/office/drawing/2014/main" id="{0BCC127D-60FC-4DD5-AF3A-2E56176CB63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0" name="矢印: 右 19">
            <a:extLst>
              <a:ext uri="{FF2B5EF4-FFF2-40B4-BE49-F238E27FC236}">
                <a16:creationId xmlns:a16="http://schemas.microsoft.com/office/drawing/2014/main" id="{280835AE-3A7F-468F-93F5-CBD3891ED1C1}"/>
              </a:ext>
            </a:extLst>
          </p:cNvPr>
          <p:cNvSpPr/>
          <p:nvPr/>
        </p:nvSpPr>
        <p:spPr>
          <a:xfrm>
            <a:off x="4318227" y="349767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ECF67627-7C49-4BF0-9D10-6862CAF75216}"/>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縦方向の台に付いているサーボモーターを手前側に回します。</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A63ED9CF-58E2-4336-8306-C4FE213D8977}"/>
              </a:ext>
            </a:extLst>
          </p:cNvPr>
          <p:cNvSpPr txBox="1"/>
          <p:nvPr/>
        </p:nvSpPr>
        <p:spPr>
          <a:xfrm>
            <a:off x="373099" y="1294535"/>
            <a:ext cx="967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D3408B73-E4C0-4142-A03A-E108B7443A7B}"/>
              </a:ext>
            </a:extLst>
          </p:cNvPr>
          <p:cNvSpPr txBox="1"/>
          <p:nvPr/>
        </p:nvSpPr>
        <p:spPr>
          <a:xfrm>
            <a:off x="1759281"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0385FE9D-1B8C-4DD5-A796-D67782BF04B7}"/>
              </a:ext>
            </a:extLst>
          </p:cNvPr>
          <p:cNvSpPr txBox="1"/>
          <p:nvPr/>
        </p:nvSpPr>
        <p:spPr>
          <a:xfrm>
            <a:off x="6962887" y="379960"/>
            <a:ext cx="68983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けつごう</a:t>
            </a:r>
          </a:p>
        </p:txBody>
      </p:sp>
      <p:sp>
        <p:nvSpPr>
          <p:cNvPr id="44" name="テキスト ボックス 43">
            <a:extLst>
              <a:ext uri="{FF2B5EF4-FFF2-40B4-BE49-F238E27FC236}">
                <a16:creationId xmlns:a16="http://schemas.microsoft.com/office/drawing/2014/main" id="{9785B00E-80B5-4978-8E26-3D5C5273BA3F}"/>
              </a:ext>
            </a:extLst>
          </p:cNvPr>
          <p:cNvSpPr txBox="1"/>
          <p:nvPr/>
        </p:nvSpPr>
        <p:spPr>
          <a:xfrm>
            <a:off x="1304995"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AFAF7486-D318-489E-9E7A-F922685D9071}"/>
              </a:ext>
            </a:extLst>
          </p:cNvPr>
          <p:cNvSpPr txBox="1"/>
          <p:nvPr/>
        </p:nvSpPr>
        <p:spPr>
          <a:xfrm>
            <a:off x="4572000" y="379960"/>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sp>
        <p:nvSpPr>
          <p:cNvPr id="27" name="テキスト ボックス 26">
            <a:extLst>
              <a:ext uri="{FF2B5EF4-FFF2-40B4-BE49-F238E27FC236}">
                <a16:creationId xmlns:a16="http://schemas.microsoft.com/office/drawing/2014/main" id="{2D7E00BE-3E1E-4DF5-A152-2E642A1194B1}"/>
              </a:ext>
            </a:extLst>
          </p:cNvPr>
          <p:cNvSpPr txBox="1"/>
          <p:nvPr/>
        </p:nvSpPr>
        <p:spPr>
          <a:xfrm>
            <a:off x="4701108" y="1271260"/>
            <a:ext cx="967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てまえがわ</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853C9F00-8780-4A01-822C-429409C73113}"/>
              </a:ext>
            </a:extLst>
          </p:cNvPr>
          <p:cNvSpPr txBox="1"/>
          <p:nvPr/>
        </p:nvSpPr>
        <p:spPr>
          <a:xfrm>
            <a:off x="5643406" y="12712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まわ</a:t>
            </a:r>
            <a:endParaRPr kumimoji="1" lang="ja-JP" altLang="en-US" sz="1000" dirty="0">
              <a:latin typeface="メイリオ" panose="020B0604030504040204" pitchFamily="50" charset="-128"/>
              <a:ea typeface="メイリオ" panose="020B0604030504040204" pitchFamily="50" charset="-128"/>
            </a:endParaRPr>
          </a:p>
        </p:txBody>
      </p:sp>
      <p:sp>
        <p:nvSpPr>
          <p:cNvPr id="31" name="円弧 30">
            <a:extLst>
              <a:ext uri="{FF2B5EF4-FFF2-40B4-BE49-F238E27FC236}">
                <a16:creationId xmlns:a16="http://schemas.microsoft.com/office/drawing/2014/main" id="{B73617FC-54BD-4143-86EB-A750345641EB}"/>
              </a:ext>
            </a:extLst>
          </p:cNvPr>
          <p:cNvSpPr/>
          <p:nvPr/>
        </p:nvSpPr>
        <p:spPr>
          <a:xfrm rot="19124503" flipH="1">
            <a:off x="506218" y="2233849"/>
            <a:ext cx="1202626" cy="977492"/>
          </a:xfrm>
          <a:prstGeom prst="arc">
            <a:avLst>
              <a:gd name="adj1" fmla="val 11181986"/>
              <a:gd name="adj2" fmla="val 21456767"/>
            </a:avLst>
          </a:prstGeom>
          <a:ln w="34925">
            <a:solidFill>
              <a:srgbClr val="FFC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Tree>
    <p:extLst>
      <p:ext uri="{BB962C8B-B14F-4D97-AF65-F5344CB8AC3E}">
        <p14:creationId xmlns:p14="http://schemas.microsoft.com/office/powerpoint/2010/main" val="30286356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⑧ 縦方向の台を横方向のケースと結合する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45" name="テキスト ボックス 44">
            <a:extLst>
              <a:ext uri="{FF2B5EF4-FFF2-40B4-BE49-F238E27FC236}">
                <a16:creationId xmlns:a16="http://schemas.microsoft.com/office/drawing/2014/main" id="{AFB6B560-957E-4FD6-B8C7-3004D9A14A64}"/>
              </a:ext>
            </a:extLst>
          </p:cNvPr>
          <p:cNvSpPr txBox="1"/>
          <p:nvPr/>
        </p:nvSpPr>
        <p:spPr>
          <a:xfrm>
            <a:off x="3914854" y="379960"/>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43" name="テキスト ボックス 42">
            <a:extLst>
              <a:ext uri="{FF2B5EF4-FFF2-40B4-BE49-F238E27FC236}">
                <a16:creationId xmlns:a16="http://schemas.microsoft.com/office/drawing/2014/main" id="{651017BD-61E3-412B-BEA9-6083E216555E}"/>
              </a:ext>
            </a:extLst>
          </p:cNvPr>
          <p:cNvSpPr txBox="1"/>
          <p:nvPr/>
        </p:nvSpPr>
        <p:spPr>
          <a:xfrm>
            <a:off x="2616743" y="379960"/>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pic>
        <p:nvPicPr>
          <p:cNvPr id="18" name="図 17">
            <a:extLst>
              <a:ext uri="{FF2B5EF4-FFF2-40B4-BE49-F238E27FC236}">
                <a16:creationId xmlns:a16="http://schemas.microsoft.com/office/drawing/2014/main" id="{54C200A5-6D67-429D-8A3A-95DF818AB6D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19" name="図 18">
            <a:extLst>
              <a:ext uri="{FF2B5EF4-FFF2-40B4-BE49-F238E27FC236}">
                <a16:creationId xmlns:a16="http://schemas.microsoft.com/office/drawing/2014/main" id="{0BCC127D-60FC-4DD5-AF3A-2E56176CB63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20" name="矢印: 右 19">
            <a:extLst>
              <a:ext uri="{FF2B5EF4-FFF2-40B4-BE49-F238E27FC236}">
                <a16:creationId xmlns:a16="http://schemas.microsoft.com/office/drawing/2014/main" id="{280835AE-3A7F-468F-93F5-CBD3891ED1C1}"/>
              </a:ext>
            </a:extLst>
          </p:cNvPr>
          <p:cNvSpPr/>
          <p:nvPr/>
        </p:nvSpPr>
        <p:spPr>
          <a:xfrm>
            <a:off x="4338535" y="4926984"/>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ECF67627-7C49-4BF0-9D10-6862CAF75216}"/>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：緑のブロックをステーに挿し込みます。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D3408B73-E4C0-4142-A03A-E108B7443A7B}"/>
              </a:ext>
            </a:extLst>
          </p:cNvPr>
          <p:cNvSpPr txBox="1"/>
          <p:nvPr/>
        </p:nvSpPr>
        <p:spPr>
          <a:xfrm>
            <a:off x="3987195" y="12712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0385FE9D-1B8C-4DD5-A796-D67782BF04B7}"/>
              </a:ext>
            </a:extLst>
          </p:cNvPr>
          <p:cNvSpPr txBox="1"/>
          <p:nvPr/>
        </p:nvSpPr>
        <p:spPr>
          <a:xfrm>
            <a:off x="6962887" y="379960"/>
            <a:ext cx="68983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けつごう</a:t>
            </a:r>
          </a:p>
        </p:txBody>
      </p:sp>
      <p:sp>
        <p:nvSpPr>
          <p:cNvPr id="44" name="テキスト ボックス 43">
            <a:extLst>
              <a:ext uri="{FF2B5EF4-FFF2-40B4-BE49-F238E27FC236}">
                <a16:creationId xmlns:a16="http://schemas.microsoft.com/office/drawing/2014/main" id="{9785B00E-80B5-4978-8E26-3D5C5273BA3F}"/>
              </a:ext>
            </a:extLst>
          </p:cNvPr>
          <p:cNvSpPr txBox="1"/>
          <p:nvPr/>
        </p:nvSpPr>
        <p:spPr>
          <a:xfrm>
            <a:off x="1393771" y="1286459"/>
            <a:ext cx="635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みどり</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AFAF7486-D318-489E-9E7A-F922685D9071}"/>
              </a:ext>
            </a:extLst>
          </p:cNvPr>
          <p:cNvSpPr txBox="1"/>
          <p:nvPr/>
        </p:nvSpPr>
        <p:spPr>
          <a:xfrm>
            <a:off x="4572000" y="379960"/>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cxnSp>
        <p:nvCxnSpPr>
          <p:cNvPr id="22" name="直線矢印コネクタ 21">
            <a:extLst>
              <a:ext uri="{FF2B5EF4-FFF2-40B4-BE49-F238E27FC236}">
                <a16:creationId xmlns:a16="http://schemas.microsoft.com/office/drawing/2014/main" id="{22F2B5E9-01E5-462B-AF58-11EE4BDDE00D}"/>
              </a:ext>
            </a:extLst>
          </p:cNvPr>
          <p:cNvCxnSpPr>
            <a:cxnSpLocks/>
          </p:cNvCxnSpPr>
          <p:nvPr/>
        </p:nvCxnSpPr>
        <p:spPr>
          <a:xfrm flipH="1" flipV="1">
            <a:off x="3015549" y="3706187"/>
            <a:ext cx="346466" cy="38315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6" name="図 25">
            <a:extLst>
              <a:ext uri="{FF2B5EF4-FFF2-40B4-BE49-F238E27FC236}">
                <a16:creationId xmlns:a16="http://schemas.microsoft.com/office/drawing/2014/main" id="{13A70A8E-558B-433D-872F-4D59565C2A2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1542537" y="4276246"/>
            <a:ext cx="2423876" cy="2423876"/>
          </a:xfrm>
          <a:prstGeom prst="ellipse">
            <a:avLst/>
          </a:prstGeom>
          <a:ln w="28575">
            <a:solidFill>
              <a:schemeClr val="bg1"/>
            </a:solidFill>
          </a:ln>
        </p:spPr>
      </p:pic>
      <p:sp>
        <p:nvSpPr>
          <p:cNvPr id="33" name="楕円 32">
            <a:extLst>
              <a:ext uri="{FF2B5EF4-FFF2-40B4-BE49-F238E27FC236}">
                <a16:creationId xmlns:a16="http://schemas.microsoft.com/office/drawing/2014/main" id="{3229C10E-C736-408B-BF39-8CF3A49A9B07}"/>
              </a:ext>
            </a:extLst>
          </p:cNvPr>
          <p:cNvSpPr/>
          <p:nvPr/>
        </p:nvSpPr>
        <p:spPr>
          <a:xfrm>
            <a:off x="1940624" y="4732763"/>
            <a:ext cx="566669" cy="583504"/>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4" name="直線矢印コネクタ 33">
            <a:extLst>
              <a:ext uri="{FF2B5EF4-FFF2-40B4-BE49-F238E27FC236}">
                <a16:creationId xmlns:a16="http://schemas.microsoft.com/office/drawing/2014/main" id="{844FE5D0-6CF5-4B9C-B79E-44EC297C08F1}"/>
              </a:ext>
            </a:extLst>
          </p:cNvPr>
          <p:cNvCxnSpPr>
            <a:cxnSpLocks/>
          </p:cNvCxnSpPr>
          <p:nvPr/>
        </p:nvCxnSpPr>
        <p:spPr>
          <a:xfrm flipH="1" flipV="1">
            <a:off x="3293244" y="3739515"/>
            <a:ext cx="236985" cy="266247"/>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F8EDDD34-0678-45E6-ABF5-77C93954E64B}"/>
              </a:ext>
            </a:extLst>
          </p:cNvPr>
          <p:cNvSpPr txBox="1"/>
          <p:nvPr/>
        </p:nvSpPr>
        <p:spPr>
          <a:xfrm>
            <a:off x="4432603" y="1260382"/>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769322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⑧ 縦方向の台を横方向のケースと結合する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45" name="テキスト ボックス 44">
            <a:extLst>
              <a:ext uri="{FF2B5EF4-FFF2-40B4-BE49-F238E27FC236}">
                <a16:creationId xmlns:a16="http://schemas.microsoft.com/office/drawing/2014/main" id="{AFB6B560-957E-4FD6-B8C7-3004D9A14A64}"/>
              </a:ext>
            </a:extLst>
          </p:cNvPr>
          <p:cNvSpPr txBox="1"/>
          <p:nvPr/>
        </p:nvSpPr>
        <p:spPr>
          <a:xfrm>
            <a:off x="3914854" y="379960"/>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43" name="テキスト ボックス 42">
            <a:extLst>
              <a:ext uri="{FF2B5EF4-FFF2-40B4-BE49-F238E27FC236}">
                <a16:creationId xmlns:a16="http://schemas.microsoft.com/office/drawing/2014/main" id="{651017BD-61E3-412B-BEA9-6083E216555E}"/>
              </a:ext>
            </a:extLst>
          </p:cNvPr>
          <p:cNvSpPr txBox="1"/>
          <p:nvPr/>
        </p:nvSpPr>
        <p:spPr>
          <a:xfrm>
            <a:off x="2616743" y="379960"/>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1" name="テキスト ボックス 20">
            <a:extLst>
              <a:ext uri="{FF2B5EF4-FFF2-40B4-BE49-F238E27FC236}">
                <a16:creationId xmlns:a16="http://schemas.microsoft.com/office/drawing/2014/main" id="{ECF67627-7C49-4BF0-9D10-6862CAF75216}"/>
              </a:ext>
            </a:extLst>
          </p:cNvPr>
          <p:cNvSpPr txBox="1"/>
          <p:nvPr/>
        </p:nvSpPr>
        <p:spPr>
          <a:xfrm>
            <a:off x="404560" y="1218063"/>
            <a:ext cx="862402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サーボモーターを手で動かして、横方向の軸が移動することを確認します。</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D3408B73-E4C0-4142-A03A-E108B7443A7B}"/>
              </a:ext>
            </a:extLst>
          </p:cNvPr>
          <p:cNvSpPr txBox="1"/>
          <p:nvPr/>
        </p:nvSpPr>
        <p:spPr>
          <a:xfrm>
            <a:off x="2215724" y="1266745"/>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0385FE9D-1B8C-4DD5-A796-D67782BF04B7}"/>
              </a:ext>
            </a:extLst>
          </p:cNvPr>
          <p:cNvSpPr txBox="1"/>
          <p:nvPr/>
        </p:nvSpPr>
        <p:spPr>
          <a:xfrm>
            <a:off x="6962887" y="379960"/>
            <a:ext cx="68983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けつごう</a:t>
            </a:r>
          </a:p>
        </p:txBody>
      </p:sp>
      <p:sp>
        <p:nvSpPr>
          <p:cNvPr id="44" name="テキスト ボックス 43">
            <a:extLst>
              <a:ext uri="{FF2B5EF4-FFF2-40B4-BE49-F238E27FC236}">
                <a16:creationId xmlns:a16="http://schemas.microsoft.com/office/drawing/2014/main" id="{9785B00E-80B5-4978-8E26-3D5C5273BA3F}"/>
              </a:ext>
            </a:extLst>
          </p:cNvPr>
          <p:cNvSpPr txBox="1"/>
          <p:nvPr/>
        </p:nvSpPr>
        <p:spPr>
          <a:xfrm>
            <a:off x="5233385" y="1266745"/>
            <a:ext cx="635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AFAF7486-D318-489E-9E7A-F922685D9071}"/>
              </a:ext>
            </a:extLst>
          </p:cNvPr>
          <p:cNvSpPr txBox="1"/>
          <p:nvPr/>
        </p:nvSpPr>
        <p:spPr>
          <a:xfrm>
            <a:off x="4572000" y="379960"/>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よこほうこう</a:t>
            </a:r>
          </a:p>
        </p:txBody>
      </p:sp>
      <p:pic>
        <p:nvPicPr>
          <p:cNvPr id="27" name="図 26">
            <a:extLst>
              <a:ext uri="{FF2B5EF4-FFF2-40B4-BE49-F238E27FC236}">
                <a16:creationId xmlns:a16="http://schemas.microsoft.com/office/drawing/2014/main" id="{A1299139-CF30-46B8-9B1A-7FC01926C927}"/>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196075" y="2024582"/>
            <a:ext cx="2785966" cy="2785966"/>
          </a:xfrm>
          <a:prstGeom prst="rect">
            <a:avLst/>
          </a:prstGeom>
        </p:spPr>
      </p:pic>
      <p:pic>
        <p:nvPicPr>
          <p:cNvPr id="28" name="図 27">
            <a:extLst>
              <a:ext uri="{FF2B5EF4-FFF2-40B4-BE49-F238E27FC236}">
                <a16:creationId xmlns:a16="http://schemas.microsoft.com/office/drawing/2014/main" id="{2966512D-3618-4340-B135-899E252BEE1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3178301" y="2024582"/>
            <a:ext cx="2785966" cy="2785966"/>
          </a:xfrm>
          <a:prstGeom prst="rect">
            <a:avLst/>
          </a:prstGeom>
        </p:spPr>
      </p:pic>
      <p:pic>
        <p:nvPicPr>
          <p:cNvPr id="29" name="図 28">
            <a:extLst>
              <a:ext uri="{FF2B5EF4-FFF2-40B4-BE49-F238E27FC236}">
                <a16:creationId xmlns:a16="http://schemas.microsoft.com/office/drawing/2014/main" id="{4710158D-B7BA-47D4-B964-94670F341A3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5400000">
            <a:off x="6160527" y="2024582"/>
            <a:ext cx="2785966" cy="2785966"/>
          </a:xfrm>
          <a:prstGeom prst="rect">
            <a:avLst/>
          </a:prstGeom>
        </p:spPr>
      </p:pic>
      <p:sp>
        <p:nvSpPr>
          <p:cNvPr id="37" name="テキスト ボックス 36">
            <a:extLst>
              <a:ext uri="{FF2B5EF4-FFF2-40B4-BE49-F238E27FC236}">
                <a16:creationId xmlns:a16="http://schemas.microsoft.com/office/drawing/2014/main" id="{7590FB30-BFF5-46F8-B420-0F425900CD1B}"/>
              </a:ext>
            </a:extLst>
          </p:cNvPr>
          <p:cNvSpPr txBox="1"/>
          <p:nvPr/>
        </p:nvSpPr>
        <p:spPr>
          <a:xfrm>
            <a:off x="2671685" y="1266745"/>
            <a:ext cx="4454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5CE4EEDF-3EFD-4BE3-A3B3-A2012B1D555A}"/>
              </a:ext>
            </a:extLst>
          </p:cNvPr>
          <p:cNvSpPr txBox="1"/>
          <p:nvPr/>
        </p:nvSpPr>
        <p:spPr>
          <a:xfrm>
            <a:off x="3781888" y="1266745"/>
            <a:ext cx="9765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9F9EE135-3F47-40D0-9461-845F384E9D8D}"/>
              </a:ext>
            </a:extLst>
          </p:cNvPr>
          <p:cNvSpPr txBox="1"/>
          <p:nvPr/>
        </p:nvSpPr>
        <p:spPr>
          <a:xfrm>
            <a:off x="4734506" y="1266745"/>
            <a:ext cx="4454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じく</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373A4980-D211-4AC7-84ED-C511E54A7501}"/>
              </a:ext>
            </a:extLst>
          </p:cNvPr>
          <p:cNvSpPr txBox="1"/>
          <p:nvPr/>
        </p:nvSpPr>
        <p:spPr>
          <a:xfrm>
            <a:off x="6759906" y="1266745"/>
            <a:ext cx="750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endParaRPr kumimoji="1" lang="ja-JP" altLang="en-US" sz="1000"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7188B4C7-FBBE-4548-8A81-61442F372306}"/>
              </a:ext>
            </a:extLst>
          </p:cNvPr>
          <p:cNvGrpSpPr/>
          <p:nvPr/>
        </p:nvGrpSpPr>
        <p:grpSpPr>
          <a:xfrm>
            <a:off x="370870" y="4233467"/>
            <a:ext cx="2453874" cy="577081"/>
            <a:chOff x="370870" y="4233467"/>
            <a:chExt cx="2453874" cy="577081"/>
          </a:xfrm>
        </p:grpSpPr>
        <p:sp>
          <p:nvSpPr>
            <p:cNvPr id="48" name="テキスト ボックス 47">
              <a:extLst>
                <a:ext uri="{FF2B5EF4-FFF2-40B4-BE49-F238E27FC236}">
                  <a16:creationId xmlns:a16="http://schemas.microsoft.com/office/drawing/2014/main" id="{727CD02C-A2B8-4F30-A386-640CDC14B49E}"/>
                </a:ext>
              </a:extLst>
            </p:cNvPr>
            <p:cNvSpPr txBox="1"/>
            <p:nvPr/>
          </p:nvSpPr>
          <p:spPr>
            <a:xfrm>
              <a:off x="370870" y="4233467"/>
              <a:ext cx="2453874" cy="577081"/>
            </a:xfrm>
            <a:prstGeom prst="rect">
              <a:avLst/>
            </a:prstGeom>
            <a:noFill/>
          </p:spPr>
          <p:txBody>
            <a:bodyPr wrap="square" rtlCol="0">
              <a:spAutoFit/>
            </a:bodyPr>
            <a:lstStyle/>
            <a:p>
              <a:pPr algn="ctr">
                <a:lnSpc>
                  <a:spcPct val="200000"/>
                </a:lnSpc>
              </a:pPr>
              <a:r>
                <a:rPr lang="ja-JP" altLang="en-US" dirty="0">
                  <a:solidFill>
                    <a:schemeClr val="bg1"/>
                  </a:solidFill>
                  <a:latin typeface="メイリオ" panose="020B0604030504040204" pitchFamily="50" charset="-128"/>
                  <a:ea typeface="メイリオ" panose="020B0604030504040204" pitchFamily="50" charset="-128"/>
                </a:rPr>
                <a:t>手前側に回したとき</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132086D2-1CCE-481C-A93B-6379451D483A}"/>
                </a:ext>
              </a:extLst>
            </p:cNvPr>
            <p:cNvSpPr txBox="1"/>
            <p:nvPr/>
          </p:nvSpPr>
          <p:spPr>
            <a:xfrm>
              <a:off x="504510" y="4275786"/>
              <a:ext cx="826966"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てまえがわ</a:t>
              </a:r>
            </a:p>
          </p:txBody>
        </p:sp>
        <p:sp>
          <p:nvSpPr>
            <p:cNvPr id="50" name="テキスト ボックス 49">
              <a:extLst>
                <a:ext uri="{FF2B5EF4-FFF2-40B4-BE49-F238E27FC236}">
                  <a16:creationId xmlns:a16="http://schemas.microsoft.com/office/drawing/2014/main" id="{D93ABF0D-3F64-4C97-A319-F7192C174A19}"/>
                </a:ext>
              </a:extLst>
            </p:cNvPr>
            <p:cNvSpPr txBox="1"/>
            <p:nvPr/>
          </p:nvSpPr>
          <p:spPr>
            <a:xfrm>
              <a:off x="1375433" y="4271359"/>
              <a:ext cx="444491"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まわ</a:t>
              </a:r>
            </a:p>
          </p:txBody>
        </p:sp>
      </p:grpSp>
      <p:grpSp>
        <p:nvGrpSpPr>
          <p:cNvPr id="51" name="グループ化 50">
            <a:extLst>
              <a:ext uri="{FF2B5EF4-FFF2-40B4-BE49-F238E27FC236}">
                <a16:creationId xmlns:a16="http://schemas.microsoft.com/office/drawing/2014/main" id="{21B06965-DE2E-4527-B8D6-179ECB69AB45}"/>
              </a:ext>
            </a:extLst>
          </p:cNvPr>
          <p:cNvGrpSpPr/>
          <p:nvPr/>
        </p:nvGrpSpPr>
        <p:grpSpPr>
          <a:xfrm>
            <a:off x="3298118" y="4229039"/>
            <a:ext cx="2453874" cy="577081"/>
            <a:chOff x="370870" y="4233467"/>
            <a:chExt cx="2453874" cy="577081"/>
          </a:xfrm>
        </p:grpSpPr>
        <p:sp>
          <p:nvSpPr>
            <p:cNvPr id="52" name="テキスト ボックス 51">
              <a:extLst>
                <a:ext uri="{FF2B5EF4-FFF2-40B4-BE49-F238E27FC236}">
                  <a16:creationId xmlns:a16="http://schemas.microsoft.com/office/drawing/2014/main" id="{DBE261AA-1D8A-4280-AC01-43DB5D29B110}"/>
                </a:ext>
              </a:extLst>
            </p:cNvPr>
            <p:cNvSpPr txBox="1"/>
            <p:nvPr/>
          </p:nvSpPr>
          <p:spPr>
            <a:xfrm>
              <a:off x="370870" y="4233467"/>
              <a:ext cx="2453874" cy="577081"/>
            </a:xfrm>
            <a:prstGeom prst="rect">
              <a:avLst/>
            </a:prstGeom>
            <a:noFill/>
          </p:spPr>
          <p:txBody>
            <a:bodyPr wrap="square" rtlCol="0">
              <a:spAutoFit/>
            </a:bodyPr>
            <a:lstStyle/>
            <a:p>
              <a:pPr algn="ctr">
                <a:lnSpc>
                  <a:spcPct val="200000"/>
                </a:lnSpc>
              </a:pPr>
              <a:r>
                <a:rPr lang="ja-JP" altLang="en-US" dirty="0">
                  <a:solidFill>
                    <a:schemeClr val="bg1"/>
                  </a:solidFill>
                  <a:latin typeface="メイリオ" panose="020B0604030504040204" pitchFamily="50" charset="-128"/>
                  <a:ea typeface="メイリオ" panose="020B0604030504040204" pitchFamily="50" charset="-128"/>
                </a:rPr>
                <a:t>中央の位置</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4BCE1ABC-E102-44E0-86FB-22DC954FDF69}"/>
                </a:ext>
              </a:extLst>
            </p:cNvPr>
            <p:cNvSpPr txBox="1"/>
            <p:nvPr/>
          </p:nvSpPr>
          <p:spPr>
            <a:xfrm>
              <a:off x="854642" y="4277855"/>
              <a:ext cx="826966"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ちゅうおう</a:t>
              </a:r>
            </a:p>
          </p:txBody>
        </p:sp>
        <p:sp>
          <p:nvSpPr>
            <p:cNvPr id="54" name="テキスト ボックス 53">
              <a:extLst>
                <a:ext uri="{FF2B5EF4-FFF2-40B4-BE49-F238E27FC236}">
                  <a16:creationId xmlns:a16="http://schemas.microsoft.com/office/drawing/2014/main" id="{CE18D6F0-CBDD-4165-9142-241D2F95AEE4}"/>
                </a:ext>
              </a:extLst>
            </p:cNvPr>
            <p:cNvSpPr txBox="1"/>
            <p:nvPr/>
          </p:nvSpPr>
          <p:spPr>
            <a:xfrm>
              <a:off x="1678347" y="4273428"/>
              <a:ext cx="504115" cy="246221"/>
            </a:xfrm>
            <a:prstGeom prst="rect">
              <a:avLst/>
            </a:prstGeom>
            <a:noFill/>
          </p:spPr>
          <p:txBody>
            <a:bodyPr wrap="square" rtlCol="0">
              <a:spAutoFit/>
            </a:bodyPr>
            <a:lstStyle/>
            <a:p>
              <a:pPr algn="dist"/>
              <a:r>
                <a:rPr kumimoji="1" lang="ja-JP" altLang="en-US" sz="1000" dirty="0">
                  <a:solidFill>
                    <a:schemeClr val="bg1"/>
                  </a:solidFill>
                  <a:latin typeface="メイリオ" panose="020B0604030504040204" pitchFamily="50" charset="-128"/>
                  <a:ea typeface="メイリオ" panose="020B0604030504040204" pitchFamily="50" charset="-128"/>
                </a:rPr>
                <a:t>いち</a:t>
              </a:r>
            </a:p>
          </p:txBody>
        </p:sp>
      </p:grpSp>
      <p:sp>
        <p:nvSpPr>
          <p:cNvPr id="55" name="楕円 54">
            <a:extLst>
              <a:ext uri="{FF2B5EF4-FFF2-40B4-BE49-F238E27FC236}">
                <a16:creationId xmlns:a16="http://schemas.microsoft.com/office/drawing/2014/main" id="{5E88CDEB-5C31-47DB-8FF9-C4B2DC62D926}"/>
              </a:ext>
            </a:extLst>
          </p:cNvPr>
          <p:cNvSpPr/>
          <p:nvPr/>
        </p:nvSpPr>
        <p:spPr>
          <a:xfrm>
            <a:off x="1690349" y="2832470"/>
            <a:ext cx="566669" cy="583504"/>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 name="楕円 55">
            <a:extLst>
              <a:ext uri="{FF2B5EF4-FFF2-40B4-BE49-F238E27FC236}">
                <a16:creationId xmlns:a16="http://schemas.microsoft.com/office/drawing/2014/main" id="{F7888889-8587-49AC-9EE4-653D69480B15}"/>
              </a:ext>
            </a:extLst>
          </p:cNvPr>
          <p:cNvSpPr/>
          <p:nvPr/>
        </p:nvSpPr>
        <p:spPr>
          <a:xfrm>
            <a:off x="4884193" y="2735095"/>
            <a:ext cx="566669" cy="583504"/>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7" name="楕円 56">
            <a:extLst>
              <a:ext uri="{FF2B5EF4-FFF2-40B4-BE49-F238E27FC236}">
                <a16:creationId xmlns:a16="http://schemas.microsoft.com/office/drawing/2014/main" id="{C2437C07-5CEE-44AF-984D-9B93225CEAFB}"/>
              </a:ext>
            </a:extLst>
          </p:cNvPr>
          <p:cNvSpPr/>
          <p:nvPr/>
        </p:nvSpPr>
        <p:spPr>
          <a:xfrm>
            <a:off x="8148706" y="2832470"/>
            <a:ext cx="566669" cy="583504"/>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58" name="グループ化 57">
            <a:extLst>
              <a:ext uri="{FF2B5EF4-FFF2-40B4-BE49-F238E27FC236}">
                <a16:creationId xmlns:a16="http://schemas.microsoft.com/office/drawing/2014/main" id="{75C66963-79B9-4806-B352-6CF02A39A792}"/>
              </a:ext>
            </a:extLst>
          </p:cNvPr>
          <p:cNvGrpSpPr/>
          <p:nvPr/>
        </p:nvGrpSpPr>
        <p:grpSpPr>
          <a:xfrm>
            <a:off x="6326573" y="4233466"/>
            <a:ext cx="2453874" cy="577081"/>
            <a:chOff x="370870" y="4233467"/>
            <a:chExt cx="2453874" cy="577081"/>
          </a:xfrm>
        </p:grpSpPr>
        <p:sp>
          <p:nvSpPr>
            <p:cNvPr id="59" name="テキスト ボックス 58">
              <a:extLst>
                <a:ext uri="{FF2B5EF4-FFF2-40B4-BE49-F238E27FC236}">
                  <a16:creationId xmlns:a16="http://schemas.microsoft.com/office/drawing/2014/main" id="{2C1D162E-3F34-4880-A9C1-50765ECED53D}"/>
                </a:ext>
              </a:extLst>
            </p:cNvPr>
            <p:cNvSpPr txBox="1"/>
            <p:nvPr/>
          </p:nvSpPr>
          <p:spPr>
            <a:xfrm>
              <a:off x="370870" y="4233467"/>
              <a:ext cx="2453874" cy="577081"/>
            </a:xfrm>
            <a:prstGeom prst="rect">
              <a:avLst/>
            </a:prstGeom>
            <a:noFill/>
          </p:spPr>
          <p:txBody>
            <a:bodyPr wrap="square" rtlCol="0">
              <a:spAutoFit/>
            </a:bodyPr>
            <a:lstStyle/>
            <a:p>
              <a:pPr algn="ctr">
                <a:lnSpc>
                  <a:spcPct val="200000"/>
                </a:lnSpc>
              </a:pPr>
              <a:r>
                <a:rPr lang="ja-JP" altLang="en-US" dirty="0">
                  <a:solidFill>
                    <a:schemeClr val="bg1"/>
                  </a:solidFill>
                  <a:latin typeface="メイリオ" panose="020B0604030504040204" pitchFamily="50" charset="-128"/>
                  <a:ea typeface="メイリオ" panose="020B0604030504040204" pitchFamily="50" charset="-128"/>
                </a:rPr>
                <a:t>奥側に回したとき</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DC576DD7-224C-4BFC-80E5-3C93DCC70290}"/>
                </a:ext>
              </a:extLst>
            </p:cNvPr>
            <p:cNvSpPr txBox="1"/>
            <p:nvPr/>
          </p:nvSpPr>
          <p:spPr>
            <a:xfrm>
              <a:off x="504510" y="4275786"/>
              <a:ext cx="826966"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おくがわ</a:t>
              </a:r>
            </a:p>
          </p:txBody>
        </p:sp>
        <p:sp>
          <p:nvSpPr>
            <p:cNvPr id="61" name="テキスト ボックス 60">
              <a:extLst>
                <a:ext uri="{FF2B5EF4-FFF2-40B4-BE49-F238E27FC236}">
                  <a16:creationId xmlns:a16="http://schemas.microsoft.com/office/drawing/2014/main" id="{6F793B69-719C-4D91-85B9-9DED12ACFB19}"/>
                </a:ext>
              </a:extLst>
            </p:cNvPr>
            <p:cNvSpPr txBox="1"/>
            <p:nvPr/>
          </p:nvSpPr>
          <p:spPr>
            <a:xfrm>
              <a:off x="1268901" y="4271359"/>
              <a:ext cx="444491"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まわ</a:t>
              </a:r>
            </a:p>
          </p:txBody>
        </p:sp>
      </p:grpSp>
      <p:sp>
        <p:nvSpPr>
          <p:cNvPr id="62" name="吹き出し: 角を丸めた四角形 61">
            <a:extLst>
              <a:ext uri="{FF2B5EF4-FFF2-40B4-BE49-F238E27FC236}">
                <a16:creationId xmlns:a16="http://schemas.microsoft.com/office/drawing/2014/main" id="{9FDC7BD5-D8FF-4977-9A55-23E49CAF8671}"/>
              </a:ext>
            </a:extLst>
          </p:cNvPr>
          <p:cNvSpPr/>
          <p:nvPr/>
        </p:nvSpPr>
        <p:spPr>
          <a:xfrm>
            <a:off x="1973684" y="5225544"/>
            <a:ext cx="4270158" cy="1212849"/>
          </a:xfrm>
          <a:prstGeom prst="wedgeRoundRectCallout">
            <a:avLst>
              <a:gd name="adj1" fmla="val 54544"/>
              <a:gd name="adj2" fmla="val -140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3" name="図 62">
            <a:extLst>
              <a:ext uri="{FF2B5EF4-FFF2-40B4-BE49-F238E27FC236}">
                <a16:creationId xmlns:a16="http://schemas.microsoft.com/office/drawing/2014/main" id="{B4B0F001-151D-4532-9840-94CBD2F5B4A2}"/>
              </a:ext>
            </a:extLst>
          </p:cNvPr>
          <p:cNvPicPr>
            <a:picLocks noChangeAspect="1"/>
          </p:cNvPicPr>
          <p:nvPr/>
        </p:nvPicPr>
        <p:blipFill>
          <a:blip r:embed="rId5"/>
          <a:stretch>
            <a:fillRect/>
          </a:stretch>
        </p:blipFill>
        <p:spPr>
          <a:xfrm>
            <a:off x="6431488" y="5161636"/>
            <a:ext cx="1064481" cy="1696364"/>
          </a:xfrm>
          <a:prstGeom prst="rect">
            <a:avLst/>
          </a:prstGeom>
        </p:spPr>
      </p:pic>
      <p:sp>
        <p:nvSpPr>
          <p:cNvPr id="65" name="テキスト ボックス 64">
            <a:extLst>
              <a:ext uri="{FF2B5EF4-FFF2-40B4-BE49-F238E27FC236}">
                <a16:creationId xmlns:a16="http://schemas.microsoft.com/office/drawing/2014/main" id="{FAD7F898-C169-4B1C-B298-042E73D2D678}"/>
              </a:ext>
            </a:extLst>
          </p:cNvPr>
          <p:cNvSpPr txBox="1"/>
          <p:nvPr/>
        </p:nvSpPr>
        <p:spPr>
          <a:xfrm>
            <a:off x="2056999" y="5279792"/>
            <a:ext cx="4103528"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サーボモーターをプログラムで操作すれば</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横軸を動かすことができそうだね！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BC56B964-BBBB-45EC-B6E1-399F2A46BDB8}"/>
              </a:ext>
            </a:extLst>
          </p:cNvPr>
          <p:cNvSpPr txBox="1"/>
          <p:nvPr/>
        </p:nvSpPr>
        <p:spPr>
          <a:xfrm>
            <a:off x="4906865" y="5341999"/>
            <a:ext cx="52627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ぞうさ</a:t>
            </a:r>
            <a:endParaRPr kumimoji="1" lang="ja-JP" altLang="en-US" sz="8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8360835A-FD04-48A9-9038-214C380FD0C9}"/>
              </a:ext>
            </a:extLst>
          </p:cNvPr>
          <p:cNvSpPr txBox="1"/>
          <p:nvPr/>
        </p:nvSpPr>
        <p:spPr>
          <a:xfrm>
            <a:off x="2050624" y="5812670"/>
            <a:ext cx="6565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よこじく</a:t>
            </a:r>
            <a:endParaRPr kumimoji="1" lang="ja-JP" altLang="en-US" sz="8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9C51FBAA-E900-486C-8CC0-C307DC3617EC}"/>
              </a:ext>
            </a:extLst>
          </p:cNvPr>
          <p:cNvSpPr txBox="1"/>
          <p:nvPr/>
        </p:nvSpPr>
        <p:spPr>
          <a:xfrm>
            <a:off x="2653102" y="5812670"/>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うご</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524007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⑨ 縦方向の台をケースに入れる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17" name="テキスト ボックス 16">
            <a:extLst>
              <a:ext uri="{FF2B5EF4-FFF2-40B4-BE49-F238E27FC236}">
                <a16:creationId xmlns:a16="http://schemas.microsoft.com/office/drawing/2014/main" id="{3018E7C2-8797-4BE9-B21B-E14D5258D734}"/>
              </a:ext>
            </a:extLst>
          </p:cNvPr>
          <p:cNvSpPr txBox="1"/>
          <p:nvPr/>
        </p:nvSpPr>
        <p:spPr>
          <a:xfrm>
            <a:off x="3914854" y="398094"/>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23" name="テキスト ボックス 22">
            <a:extLst>
              <a:ext uri="{FF2B5EF4-FFF2-40B4-BE49-F238E27FC236}">
                <a16:creationId xmlns:a16="http://schemas.microsoft.com/office/drawing/2014/main" id="{C8C5D75A-1686-4AF2-A8B9-6BE2B264F81B}"/>
              </a:ext>
            </a:extLst>
          </p:cNvPr>
          <p:cNvSpPr txBox="1"/>
          <p:nvPr/>
        </p:nvSpPr>
        <p:spPr>
          <a:xfrm>
            <a:off x="2616743" y="388839"/>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4" name="テキスト ボックス 23">
            <a:extLst>
              <a:ext uri="{FF2B5EF4-FFF2-40B4-BE49-F238E27FC236}">
                <a16:creationId xmlns:a16="http://schemas.microsoft.com/office/drawing/2014/main" id="{7FF90D02-5573-417C-AD1E-1FF2204FA930}"/>
              </a:ext>
            </a:extLst>
          </p:cNvPr>
          <p:cNvSpPr txBox="1"/>
          <p:nvPr/>
        </p:nvSpPr>
        <p:spPr>
          <a:xfrm>
            <a:off x="5646137" y="380337"/>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pic>
        <p:nvPicPr>
          <p:cNvPr id="26" name="図 25">
            <a:extLst>
              <a:ext uri="{FF2B5EF4-FFF2-40B4-BE49-F238E27FC236}">
                <a16:creationId xmlns:a16="http://schemas.microsoft.com/office/drawing/2014/main" id="{100FBD3C-856F-4C30-95C2-EFF4278F624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31" name="図 30">
            <a:extLst>
              <a:ext uri="{FF2B5EF4-FFF2-40B4-BE49-F238E27FC236}">
                <a16:creationId xmlns:a16="http://schemas.microsoft.com/office/drawing/2014/main" id="{BDBB6926-A19E-420C-956D-FAB21DDF522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32" name="矢印: 右 31">
            <a:extLst>
              <a:ext uri="{FF2B5EF4-FFF2-40B4-BE49-F238E27FC236}">
                <a16:creationId xmlns:a16="http://schemas.microsoft.com/office/drawing/2014/main" id="{A6EA798A-E397-4875-8643-7CBB19922031}"/>
              </a:ext>
            </a:extLst>
          </p:cNvPr>
          <p:cNvSpPr/>
          <p:nvPr/>
        </p:nvSpPr>
        <p:spPr>
          <a:xfrm>
            <a:off x="4318227" y="349767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7D848913-AFCC-4C25-8B52-E8D524DAD4C8}"/>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ブロックリムーバーを使って⑥で作ったケースに隙間を作ります。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796FBD8-3A8D-42B8-8051-7876FDA002AD}"/>
              </a:ext>
            </a:extLst>
          </p:cNvPr>
          <p:cNvSpPr txBox="1"/>
          <p:nvPr/>
        </p:nvSpPr>
        <p:spPr>
          <a:xfrm>
            <a:off x="6105329" y="1286459"/>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01DE1754-9248-4DC4-A056-F365D4017FC3}"/>
              </a:ext>
            </a:extLst>
          </p:cNvPr>
          <p:cNvSpPr txBox="1"/>
          <p:nvPr/>
        </p:nvSpPr>
        <p:spPr>
          <a:xfrm>
            <a:off x="5402918" y="1286459"/>
            <a:ext cx="6398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すきま</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624FD8A1-29DA-4AAF-ADAA-E052B5224FD7}"/>
              </a:ext>
            </a:extLst>
          </p:cNvPr>
          <p:cNvSpPr txBox="1"/>
          <p:nvPr/>
        </p:nvSpPr>
        <p:spPr>
          <a:xfrm>
            <a:off x="3824407"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7" name="楕円 36">
            <a:extLst>
              <a:ext uri="{FF2B5EF4-FFF2-40B4-BE49-F238E27FC236}">
                <a16:creationId xmlns:a16="http://schemas.microsoft.com/office/drawing/2014/main" id="{5BD5B247-2701-49BD-A9D5-2E006240CA49}"/>
              </a:ext>
            </a:extLst>
          </p:cNvPr>
          <p:cNvSpPr/>
          <p:nvPr/>
        </p:nvSpPr>
        <p:spPr>
          <a:xfrm rot="13915375">
            <a:off x="5993768" y="3423168"/>
            <a:ext cx="383473" cy="117638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39" name="テキスト ボックス 38">
            <a:extLst>
              <a:ext uri="{FF2B5EF4-FFF2-40B4-BE49-F238E27FC236}">
                <a16:creationId xmlns:a16="http://schemas.microsoft.com/office/drawing/2014/main" id="{70B4E970-8E77-4433-ACB9-B50C7072BE98}"/>
              </a:ext>
            </a:extLst>
          </p:cNvPr>
          <p:cNvSpPr txBox="1"/>
          <p:nvPr/>
        </p:nvSpPr>
        <p:spPr>
          <a:xfrm>
            <a:off x="2681036"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endParaRPr kumimoji="1" lang="ja-JP" altLang="en-US" sz="1000" dirty="0">
              <a:latin typeface="メイリオ" panose="020B0604030504040204" pitchFamily="50" charset="-128"/>
              <a:ea typeface="メイリオ" panose="020B0604030504040204" pitchFamily="50" charset="-128"/>
            </a:endParaRPr>
          </a:p>
        </p:txBody>
      </p:sp>
      <p:sp>
        <p:nvSpPr>
          <p:cNvPr id="42" name="楕円 41">
            <a:extLst>
              <a:ext uri="{FF2B5EF4-FFF2-40B4-BE49-F238E27FC236}">
                <a16:creationId xmlns:a16="http://schemas.microsoft.com/office/drawing/2014/main" id="{D3A21427-DE60-46A6-8F33-EC3D374DEEA6}"/>
              </a:ext>
            </a:extLst>
          </p:cNvPr>
          <p:cNvSpPr/>
          <p:nvPr/>
        </p:nvSpPr>
        <p:spPr>
          <a:xfrm rot="13915375">
            <a:off x="7460814" y="2058218"/>
            <a:ext cx="383473" cy="117638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44" name="楕円 43">
            <a:extLst>
              <a:ext uri="{FF2B5EF4-FFF2-40B4-BE49-F238E27FC236}">
                <a16:creationId xmlns:a16="http://schemas.microsoft.com/office/drawing/2014/main" id="{FAFBC3B8-A273-4491-BCA9-88BB24D93FD7}"/>
              </a:ext>
            </a:extLst>
          </p:cNvPr>
          <p:cNvSpPr/>
          <p:nvPr/>
        </p:nvSpPr>
        <p:spPr>
          <a:xfrm rot="13915375">
            <a:off x="5260106" y="4372896"/>
            <a:ext cx="383473" cy="1176386"/>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Tree>
    <p:extLst>
      <p:ext uri="{BB962C8B-B14F-4D97-AF65-F5344CB8AC3E}">
        <p14:creationId xmlns:p14="http://schemas.microsoft.com/office/powerpoint/2010/main" val="5676324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⑨ 縦方向の台をケースに入れる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17" name="テキスト ボックス 16">
            <a:extLst>
              <a:ext uri="{FF2B5EF4-FFF2-40B4-BE49-F238E27FC236}">
                <a16:creationId xmlns:a16="http://schemas.microsoft.com/office/drawing/2014/main" id="{3018E7C2-8797-4BE9-B21B-E14D5258D734}"/>
              </a:ext>
            </a:extLst>
          </p:cNvPr>
          <p:cNvSpPr txBox="1"/>
          <p:nvPr/>
        </p:nvSpPr>
        <p:spPr>
          <a:xfrm>
            <a:off x="3914854" y="398094"/>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23" name="テキスト ボックス 22">
            <a:extLst>
              <a:ext uri="{FF2B5EF4-FFF2-40B4-BE49-F238E27FC236}">
                <a16:creationId xmlns:a16="http://schemas.microsoft.com/office/drawing/2014/main" id="{C8C5D75A-1686-4AF2-A8B9-6BE2B264F81B}"/>
              </a:ext>
            </a:extLst>
          </p:cNvPr>
          <p:cNvSpPr txBox="1"/>
          <p:nvPr/>
        </p:nvSpPr>
        <p:spPr>
          <a:xfrm>
            <a:off x="2616743" y="388839"/>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4" name="テキスト ボックス 23">
            <a:extLst>
              <a:ext uri="{FF2B5EF4-FFF2-40B4-BE49-F238E27FC236}">
                <a16:creationId xmlns:a16="http://schemas.microsoft.com/office/drawing/2014/main" id="{7FF90D02-5573-417C-AD1E-1FF2204FA930}"/>
              </a:ext>
            </a:extLst>
          </p:cNvPr>
          <p:cNvSpPr txBox="1"/>
          <p:nvPr/>
        </p:nvSpPr>
        <p:spPr>
          <a:xfrm>
            <a:off x="5646137" y="380337"/>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pic>
        <p:nvPicPr>
          <p:cNvPr id="26" name="図 25">
            <a:extLst>
              <a:ext uri="{FF2B5EF4-FFF2-40B4-BE49-F238E27FC236}">
                <a16:creationId xmlns:a16="http://schemas.microsoft.com/office/drawing/2014/main" id="{100FBD3C-856F-4C30-95C2-EFF4278F624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31" name="図 30">
            <a:extLst>
              <a:ext uri="{FF2B5EF4-FFF2-40B4-BE49-F238E27FC236}">
                <a16:creationId xmlns:a16="http://schemas.microsoft.com/office/drawing/2014/main" id="{BDBB6926-A19E-420C-956D-FAB21DDF522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32" name="矢印: 右 31">
            <a:extLst>
              <a:ext uri="{FF2B5EF4-FFF2-40B4-BE49-F238E27FC236}">
                <a16:creationId xmlns:a16="http://schemas.microsoft.com/office/drawing/2014/main" id="{A6EA798A-E397-4875-8643-7CBB19922031}"/>
              </a:ext>
            </a:extLst>
          </p:cNvPr>
          <p:cNvSpPr/>
          <p:nvPr/>
        </p:nvSpPr>
        <p:spPr>
          <a:xfrm>
            <a:off x="4374046" y="401463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710D585A-F5D3-40B8-91BA-8253CEAB3223}"/>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縦方向の台をケースに入れます。</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BB592B02-10D1-4308-90C5-EB8B204B973E}"/>
              </a:ext>
            </a:extLst>
          </p:cNvPr>
          <p:cNvSpPr txBox="1"/>
          <p:nvPr/>
        </p:nvSpPr>
        <p:spPr>
          <a:xfrm>
            <a:off x="373099" y="1294535"/>
            <a:ext cx="967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016E7700-05DB-4453-A74F-DD774285E9B4}"/>
              </a:ext>
            </a:extLst>
          </p:cNvPr>
          <p:cNvSpPr txBox="1"/>
          <p:nvPr/>
        </p:nvSpPr>
        <p:spPr>
          <a:xfrm>
            <a:off x="2634800"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4D92A65C-3391-4D32-B0D4-3266888D127A}"/>
              </a:ext>
            </a:extLst>
          </p:cNvPr>
          <p:cNvSpPr txBox="1"/>
          <p:nvPr/>
        </p:nvSpPr>
        <p:spPr>
          <a:xfrm>
            <a:off x="1304995" y="12864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a:t>
            </a:r>
            <a:endParaRPr kumimoji="1" lang="ja-JP" altLang="en-US" sz="1000" dirty="0">
              <a:latin typeface="メイリオ" panose="020B0604030504040204" pitchFamily="50" charset="-128"/>
              <a:ea typeface="メイリオ" panose="020B0604030504040204" pitchFamily="50" charset="-128"/>
            </a:endParaRPr>
          </a:p>
        </p:txBody>
      </p:sp>
      <p:cxnSp>
        <p:nvCxnSpPr>
          <p:cNvPr id="29" name="直線矢印コネクタ 28">
            <a:extLst>
              <a:ext uri="{FF2B5EF4-FFF2-40B4-BE49-F238E27FC236}">
                <a16:creationId xmlns:a16="http://schemas.microsoft.com/office/drawing/2014/main" id="{49C0D19D-47B7-426D-BC2B-89D1AC581A29}"/>
              </a:ext>
            </a:extLst>
          </p:cNvPr>
          <p:cNvCxnSpPr>
            <a:cxnSpLocks/>
          </p:cNvCxnSpPr>
          <p:nvPr/>
        </p:nvCxnSpPr>
        <p:spPr>
          <a:xfrm>
            <a:off x="2613820" y="3179030"/>
            <a:ext cx="857349" cy="707932"/>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1024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⑨ 縦方向の台をケースに入れる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17" name="テキスト ボックス 16">
            <a:extLst>
              <a:ext uri="{FF2B5EF4-FFF2-40B4-BE49-F238E27FC236}">
                <a16:creationId xmlns:a16="http://schemas.microsoft.com/office/drawing/2014/main" id="{3018E7C2-8797-4BE9-B21B-E14D5258D734}"/>
              </a:ext>
            </a:extLst>
          </p:cNvPr>
          <p:cNvSpPr txBox="1"/>
          <p:nvPr/>
        </p:nvSpPr>
        <p:spPr>
          <a:xfrm>
            <a:off x="3914854" y="398094"/>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23" name="テキスト ボックス 22">
            <a:extLst>
              <a:ext uri="{FF2B5EF4-FFF2-40B4-BE49-F238E27FC236}">
                <a16:creationId xmlns:a16="http://schemas.microsoft.com/office/drawing/2014/main" id="{C8C5D75A-1686-4AF2-A8B9-6BE2B264F81B}"/>
              </a:ext>
            </a:extLst>
          </p:cNvPr>
          <p:cNvSpPr txBox="1"/>
          <p:nvPr/>
        </p:nvSpPr>
        <p:spPr>
          <a:xfrm>
            <a:off x="2616743" y="388839"/>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4" name="テキスト ボックス 23">
            <a:extLst>
              <a:ext uri="{FF2B5EF4-FFF2-40B4-BE49-F238E27FC236}">
                <a16:creationId xmlns:a16="http://schemas.microsoft.com/office/drawing/2014/main" id="{7FF90D02-5573-417C-AD1E-1FF2204FA930}"/>
              </a:ext>
            </a:extLst>
          </p:cNvPr>
          <p:cNvSpPr txBox="1"/>
          <p:nvPr/>
        </p:nvSpPr>
        <p:spPr>
          <a:xfrm>
            <a:off x="5646137" y="380337"/>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pic>
        <p:nvPicPr>
          <p:cNvPr id="26" name="図 25">
            <a:extLst>
              <a:ext uri="{FF2B5EF4-FFF2-40B4-BE49-F238E27FC236}">
                <a16:creationId xmlns:a16="http://schemas.microsoft.com/office/drawing/2014/main" id="{100FBD3C-856F-4C30-95C2-EFF4278F624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31" name="図 30">
            <a:extLst>
              <a:ext uri="{FF2B5EF4-FFF2-40B4-BE49-F238E27FC236}">
                <a16:creationId xmlns:a16="http://schemas.microsoft.com/office/drawing/2014/main" id="{BDBB6926-A19E-420C-956D-FAB21DDF522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32" name="矢印: 右 31">
            <a:extLst>
              <a:ext uri="{FF2B5EF4-FFF2-40B4-BE49-F238E27FC236}">
                <a16:creationId xmlns:a16="http://schemas.microsoft.com/office/drawing/2014/main" id="{A6EA798A-E397-4875-8643-7CBB19922031}"/>
              </a:ext>
            </a:extLst>
          </p:cNvPr>
          <p:cNvSpPr/>
          <p:nvPr/>
        </p:nvSpPr>
        <p:spPr>
          <a:xfrm>
            <a:off x="4374046" y="401463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8" name="テキスト ボックス 17">
            <a:extLst>
              <a:ext uri="{FF2B5EF4-FFF2-40B4-BE49-F238E27FC236}">
                <a16:creationId xmlns:a16="http://schemas.microsoft.com/office/drawing/2014/main" id="{73F2FBEA-7F5A-47CF-AB89-3D64B6F7A10A}"/>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③で作った縦方向を操作するサーボモーターを、奥側に回します。</a:t>
            </a:r>
            <a:endParaRPr kumimoji="1" lang="ja-JP" altLang="en-US"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FED4622D-1488-494B-B2F9-AD9D77371D4E}"/>
              </a:ext>
            </a:extLst>
          </p:cNvPr>
          <p:cNvSpPr txBox="1"/>
          <p:nvPr/>
        </p:nvSpPr>
        <p:spPr>
          <a:xfrm>
            <a:off x="1491449" y="1269724"/>
            <a:ext cx="967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1BE9AB82-C7ED-4F7F-BF0F-C11C7567B71B}"/>
              </a:ext>
            </a:extLst>
          </p:cNvPr>
          <p:cNvSpPr txBox="1"/>
          <p:nvPr/>
        </p:nvSpPr>
        <p:spPr>
          <a:xfrm>
            <a:off x="830712" y="1269724"/>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F0C6B70F-A254-40FD-A4CE-C5E75B41F661}"/>
              </a:ext>
            </a:extLst>
          </p:cNvPr>
          <p:cNvSpPr txBox="1"/>
          <p:nvPr/>
        </p:nvSpPr>
        <p:spPr>
          <a:xfrm>
            <a:off x="2438863" y="1269724"/>
            <a:ext cx="5876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093F4D40-905F-4A70-9B8D-F8C22E4670A0}"/>
              </a:ext>
            </a:extLst>
          </p:cNvPr>
          <p:cNvSpPr txBox="1"/>
          <p:nvPr/>
        </p:nvSpPr>
        <p:spPr>
          <a:xfrm>
            <a:off x="5406504" y="1269724"/>
            <a:ext cx="697042" cy="24539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おくがわ</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15B825EB-2307-48E2-BC79-51CE210323C9}"/>
              </a:ext>
            </a:extLst>
          </p:cNvPr>
          <p:cNvSpPr txBox="1"/>
          <p:nvPr/>
        </p:nvSpPr>
        <p:spPr>
          <a:xfrm>
            <a:off x="6096171" y="1269724"/>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まわ</a:t>
            </a:r>
            <a:endParaRPr kumimoji="1" lang="ja-JP" altLang="en-US" sz="1000" dirty="0">
              <a:latin typeface="メイリオ" panose="020B0604030504040204" pitchFamily="50" charset="-128"/>
              <a:ea typeface="メイリオ" panose="020B0604030504040204" pitchFamily="50" charset="-128"/>
            </a:endParaRPr>
          </a:p>
        </p:txBody>
      </p:sp>
      <p:sp>
        <p:nvSpPr>
          <p:cNvPr id="35" name="円弧 34">
            <a:extLst>
              <a:ext uri="{FF2B5EF4-FFF2-40B4-BE49-F238E27FC236}">
                <a16:creationId xmlns:a16="http://schemas.microsoft.com/office/drawing/2014/main" id="{8889F371-7807-487F-90CC-CA7DFD352E93}"/>
              </a:ext>
            </a:extLst>
          </p:cNvPr>
          <p:cNvSpPr/>
          <p:nvPr/>
        </p:nvSpPr>
        <p:spPr>
          <a:xfrm rot="3382882" flipH="1">
            <a:off x="2066968" y="2716933"/>
            <a:ext cx="1956567" cy="1624054"/>
          </a:xfrm>
          <a:prstGeom prst="arc">
            <a:avLst>
              <a:gd name="adj1" fmla="val 11181986"/>
              <a:gd name="adj2" fmla="val 21456767"/>
            </a:avLst>
          </a:prstGeom>
          <a:ln w="34925">
            <a:solidFill>
              <a:srgbClr val="FFC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Tree>
    <p:extLst>
      <p:ext uri="{BB962C8B-B14F-4D97-AF65-F5344CB8AC3E}">
        <p14:creationId xmlns:p14="http://schemas.microsoft.com/office/powerpoint/2010/main" val="3782243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⑨ 縦方向の台をケースに入れる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17" name="テキスト ボックス 16">
            <a:extLst>
              <a:ext uri="{FF2B5EF4-FFF2-40B4-BE49-F238E27FC236}">
                <a16:creationId xmlns:a16="http://schemas.microsoft.com/office/drawing/2014/main" id="{3018E7C2-8797-4BE9-B21B-E14D5258D734}"/>
              </a:ext>
            </a:extLst>
          </p:cNvPr>
          <p:cNvSpPr txBox="1"/>
          <p:nvPr/>
        </p:nvSpPr>
        <p:spPr>
          <a:xfrm>
            <a:off x="3914854" y="398094"/>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23" name="テキスト ボックス 22">
            <a:extLst>
              <a:ext uri="{FF2B5EF4-FFF2-40B4-BE49-F238E27FC236}">
                <a16:creationId xmlns:a16="http://schemas.microsoft.com/office/drawing/2014/main" id="{C8C5D75A-1686-4AF2-A8B9-6BE2B264F81B}"/>
              </a:ext>
            </a:extLst>
          </p:cNvPr>
          <p:cNvSpPr txBox="1"/>
          <p:nvPr/>
        </p:nvSpPr>
        <p:spPr>
          <a:xfrm>
            <a:off x="2616743" y="388839"/>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4" name="テキスト ボックス 23">
            <a:extLst>
              <a:ext uri="{FF2B5EF4-FFF2-40B4-BE49-F238E27FC236}">
                <a16:creationId xmlns:a16="http://schemas.microsoft.com/office/drawing/2014/main" id="{7FF90D02-5573-417C-AD1E-1FF2204FA930}"/>
              </a:ext>
            </a:extLst>
          </p:cNvPr>
          <p:cNvSpPr txBox="1"/>
          <p:nvPr/>
        </p:nvSpPr>
        <p:spPr>
          <a:xfrm>
            <a:off x="5646137" y="380337"/>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pic>
        <p:nvPicPr>
          <p:cNvPr id="26" name="図 25">
            <a:extLst>
              <a:ext uri="{FF2B5EF4-FFF2-40B4-BE49-F238E27FC236}">
                <a16:creationId xmlns:a16="http://schemas.microsoft.com/office/drawing/2014/main" id="{100FBD3C-856F-4C30-95C2-EFF4278F624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31" name="図 30">
            <a:extLst>
              <a:ext uri="{FF2B5EF4-FFF2-40B4-BE49-F238E27FC236}">
                <a16:creationId xmlns:a16="http://schemas.microsoft.com/office/drawing/2014/main" id="{BDBB6926-A19E-420C-956D-FAB21DDF522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32" name="矢印: 右 31">
            <a:extLst>
              <a:ext uri="{FF2B5EF4-FFF2-40B4-BE49-F238E27FC236}">
                <a16:creationId xmlns:a16="http://schemas.microsoft.com/office/drawing/2014/main" id="{A6EA798A-E397-4875-8643-7CBB19922031}"/>
              </a:ext>
            </a:extLst>
          </p:cNvPr>
          <p:cNvSpPr/>
          <p:nvPr/>
        </p:nvSpPr>
        <p:spPr>
          <a:xfrm>
            <a:off x="4374046" y="4014639"/>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23C299A5-4701-47FB-BC61-273F2F1C7B2B}"/>
              </a:ext>
            </a:extLst>
          </p:cNvPr>
          <p:cNvSpPr txBox="1"/>
          <p:nvPr/>
        </p:nvSpPr>
        <p:spPr>
          <a:xfrm>
            <a:off x="404561" y="1218063"/>
            <a:ext cx="724799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ハーフ</a:t>
            </a:r>
            <a:r>
              <a:rPr lang="en-US" altLang="ja-JP" dirty="0">
                <a:solidFill>
                  <a:srgbClr val="575E75"/>
                </a:solidFill>
                <a:latin typeface="メイリオ" panose="020B0604030504040204" pitchFamily="50" charset="-128"/>
                <a:ea typeface="メイリオ" panose="020B0604030504040204" pitchFamily="50" charset="-128"/>
              </a:rPr>
              <a:t>D</a:t>
            </a:r>
            <a:r>
              <a:rPr lang="ja-JP" altLang="en-US" dirty="0">
                <a:solidFill>
                  <a:srgbClr val="575E75"/>
                </a:solidFill>
                <a:latin typeface="メイリオ" panose="020B0604030504040204" pitchFamily="50" charset="-128"/>
                <a:ea typeface="メイリオ" panose="020B0604030504040204" pitchFamily="50" charset="-128"/>
              </a:rPr>
              <a:t>：水のブロックをステーに挿し込みます。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E294BD23-A473-4640-88C6-483C03176705}"/>
              </a:ext>
            </a:extLst>
          </p:cNvPr>
          <p:cNvSpPr txBox="1"/>
          <p:nvPr/>
        </p:nvSpPr>
        <p:spPr>
          <a:xfrm>
            <a:off x="3987195" y="1271259"/>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EE34CB7F-3616-4BEA-89DA-657AD3BD688E}"/>
              </a:ext>
            </a:extLst>
          </p:cNvPr>
          <p:cNvSpPr txBox="1"/>
          <p:nvPr/>
        </p:nvSpPr>
        <p:spPr>
          <a:xfrm>
            <a:off x="1491449" y="1260383"/>
            <a:ext cx="4491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みず</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8632F012-5EDF-467A-BE3D-0A9A89F680CA}"/>
              </a:ext>
            </a:extLst>
          </p:cNvPr>
          <p:cNvSpPr txBox="1"/>
          <p:nvPr/>
        </p:nvSpPr>
        <p:spPr>
          <a:xfrm>
            <a:off x="4432603" y="1260382"/>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cxnSp>
        <p:nvCxnSpPr>
          <p:cNvPr id="29" name="直線矢印コネクタ 28">
            <a:extLst>
              <a:ext uri="{FF2B5EF4-FFF2-40B4-BE49-F238E27FC236}">
                <a16:creationId xmlns:a16="http://schemas.microsoft.com/office/drawing/2014/main" id="{5FF724EE-9AF8-42BE-AD90-6898EE979D15}"/>
              </a:ext>
            </a:extLst>
          </p:cNvPr>
          <p:cNvCxnSpPr>
            <a:cxnSpLocks/>
          </p:cNvCxnSpPr>
          <p:nvPr/>
        </p:nvCxnSpPr>
        <p:spPr>
          <a:xfrm flipV="1">
            <a:off x="2297775" y="4403922"/>
            <a:ext cx="637936" cy="20418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98C4712E-C010-40E0-8728-F654C47B6864}"/>
              </a:ext>
            </a:extLst>
          </p:cNvPr>
          <p:cNvCxnSpPr>
            <a:cxnSpLocks/>
          </p:cNvCxnSpPr>
          <p:nvPr/>
        </p:nvCxnSpPr>
        <p:spPr>
          <a:xfrm flipV="1">
            <a:off x="2174967" y="3912545"/>
            <a:ext cx="637936" cy="20418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90370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⑨ 縦方向の台をケースに入れる </a:t>
            </a:r>
          </a:p>
        </p:txBody>
      </p:sp>
      <p:sp>
        <p:nvSpPr>
          <p:cNvPr id="38" name="テキスト ボックス 37">
            <a:extLst>
              <a:ext uri="{FF2B5EF4-FFF2-40B4-BE49-F238E27FC236}">
                <a16:creationId xmlns:a16="http://schemas.microsoft.com/office/drawing/2014/main" id="{1F3EC4A3-3FC9-43EE-B5E6-0DFC4867B06B}"/>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40" name="テキスト ボックス 39">
            <a:extLst>
              <a:ext uri="{FF2B5EF4-FFF2-40B4-BE49-F238E27FC236}">
                <a16:creationId xmlns:a16="http://schemas.microsoft.com/office/drawing/2014/main" id="{1610944C-E8FF-4DDA-B938-AF1B1630C4B5}"/>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41" name="テキスト ボックス 40">
            <a:extLst>
              <a:ext uri="{FF2B5EF4-FFF2-40B4-BE49-F238E27FC236}">
                <a16:creationId xmlns:a16="http://schemas.microsoft.com/office/drawing/2014/main" id="{C155C27B-6E53-43C8-9285-74A183267071}"/>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17" name="テキスト ボックス 16">
            <a:extLst>
              <a:ext uri="{FF2B5EF4-FFF2-40B4-BE49-F238E27FC236}">
                <a16:creationId xmlns:a16="http://schemas.microsoft.com/office/drawing/2014/main" id="{3018E7C2-8797-4BE9-B21B-E14D5258D734}"/>
              </a:ext>
            </a:extLst>
          </p:cNvPr>
          <p:cNvSpPr txBox="1"/>
          <p:nvPr/>
        </p:nvSpPr>
        <p:spPr>
          <a:xfrm>
            <a:off x="3914854" y="398094"/>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a:t>
            </a:r>
          </a:p>
        </p:txBody>
      </p:sp>
      <p:sp>
        <p:nvSpPr>
          <p:cNvPr id="23" name="テキスト ボックス 22">
            <a:extLst>
              <a:ext uri="{FF2B5EF4-FFF2-40B4-BE49-F238E27FC236}">
                <a16:creationId xmlns:a16="http://schemas.microsoft.com/office/drawing/2014/main" id="{C8C5D75A-1686-4AF2-A8B9-6BE2B264F81B}"/>
              </a:ext>
            </a:extLst>
          </p:cNvPr>
          <p:cNvSpPr txBox="1"/>
          <p:nvPr/>
        </p:nvSpPr>
        <p:spPr>
          <a:xfrm>
            <a:off x="2616743" y="388839"/>
            <a:ext cx="1076368" cy="286254"/>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たてほうこう</a:t>
            </a:r>
          </a:p>
        </p:txBody>
      </p:sp>
      <p:sp>
        <p:nvSpPr>
          <p:cNvPr id="24" name="テキスト ボックス 23">
            <a:extLst>
              <a:ext uri="{FF2B5EF4-FFF2-40B4-BE49-F238E27FC236}">
                <a16:creationId xmlns:a16="http://schemas.microsoft.com/office/drawing/2014/main" id="{7FF90D02-5573-417C-AD1E-1FF2204FA930}"/>
              </a:ext>
            </a:extLst>
          </p:cNvPr>
          <p:cNvSpPr txBox="1"/>
          <p:nvPr/>
        </p:nvSpPr>
        <p:spPr>
          <a:xfrm>
            <a:off x="5646137" y="380337"/>
            <a:ext cx="45919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い</a:t>
            </a:r>
          </a:p>
        </p:txBody>
      </p:sp>
      <p:sp>
        <p:nvSpPr>
          <p:cNvPr id="19" name="テキスト ボックス 18">
            <a:extLst>
              <a:ext uri="{FF2B5EF4-FFF2-40B4-BE49-F238E27FC236}">
                <a16:creationId xmlns:a16="http://schemas.microsoft.com/office/drawing/2014/main" id="{A516360C-D6C8-4ED3-A6D2-1232CB3AB0E2}"/>
              </a:ext>
            </a:extLst>
          </p:cNvPr>
          <p:cNvSpPr txBox="1"/>
          <p:nvPr/>
        </p:nvSpPr>
        <p:spPr>
          <a:xfrm>
            <a:off x="404560" y="1218063"/>
            <a:ext cx="862402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サーボモーターを手で動かして、縦方向の軸が移動することを確認します。</a:t>
            </a:r>
            <a:endParaRPr kumimoji="1" lang="ja-JP" altLang="en-US"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071BEC01-E4A2-45A8-9BEE-437991487E43}"/>
              </a:ext>
            </a:extLst>
          </p:cNvPr>
          <p:cNvSpPr txBox="1"/>
          <p:nvPr/>
        </p:nvSpPr>
        <p:spPr>
          <a:xfrm>
            <a:off x="2215724" y="1266745"/>
            <a:ext cx="4454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15D6DD5E-A82F-4142-ACFF-5EC0A0499E4C}"/>
              </a:ext>
            </a:extLst>
          </p:cNvPr>
          <p:cNvSpPr txBox="1"/>
          <p:nvPr/>
        </p:nvSpPr>
        <p:spPr>
          <a:xfrm>
            <a:off x="5233385" y="1266745"/>
            <a:ext cx="635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endParaRPr kumimoji="1" lang="ja-JP" altLang="en-US" sz="1000" dirty="0">
              <a:latin typeface="メイリオ" panose="020B0604030504040204" pitchFamily="50" charset="-128"/>
              <a:ea typeface="メイリオ" panose="020B0604030504040204" pitchFamily="50" charset="-128"/>
            </a:endParaRPr>
          </a:p>
        </p:txBody>
      </p:sp>
      <p:pic>
        <p:nvPicPr>
          <p:cNvPr id="33" name="図 32">
            <a:extLst>
              <a:ext uri="{FF2B5EF4-FFF2-40B4-BE49-F238E27FC236}">
                <a16:creationId xmlns:a16="http://schemas.microsoft.com/office/drawing/2014/main" id="{96BB4C6D-2F69-4293-BE95-318BE8E85B0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206436" y="2024582"/>
            <a:ext cx="2785966" cy="2785966"/>
          </a:xfrm>
          <a:prstGeom prst="rect">
            <a:avLst/>
          </a:prstGeom>
        </p:spPr>
      </p:pic>
      <p:pic>
        <p:nvPicPr>
          <p:cNvPr id="34" name="図 33">
            <a:extLst>
              <a:ext uri="{FF2B5EF4-FFF2-40B4-BE49-F238E27FC236}">
                <a16:creationId xmlns:a16="http://schemas.microsoft.com/office/drawing/2014/main" id="{64B9E3DB-01B3-4EB7-A498-320D63B1DDD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3178301" y="2024582"/>
            <a:ext cx="2785966" cy="2785966"/>
          </a:xfrm>
          <a:prstGeom prst="rect">
            <a:avLst/>
          </a:prstGeom>
        </p:spPr>
      </p:pic>
      <p:pic>
        <p:nvPicPr>
          <p:cNvPr id="35" name="図 34">
            <a:extLst>
              <a:ext uri="{FF2B5EF4-FFF2-40B4-BE49-F238E27FC236}">
                <a16:creationId xmlns:a16="http://schemas.microsoft.com/office/drawing/2014/main" id="{75233125-5BDB-4980-A482-50E106F0EA3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5400000">
            <a:off x="6160527" y="2024582"/>
            <a:ext cx="2785966" cy="2785966"/>
          </a:xfrm>
          <a:prstGeom prst="rect">
            <a:avLst/>
          </a:prstGeom>
        </p:spPr>
      </p:pic>
      <p:sp>
        <p:nvSpPr>
          <p:cNvPr id="37" name="テキスト ボックス 36">
            <a:extLst>
              <a:ext uri="{FF2B5EF4-FFF2-40B4-BE49-F238E27FC236}">
                <a16:creationId xmlns:a16="http://schemas.microsoft.com/office/drawing/2014/main" id="{B600DB77-1D7E-430C-BC31-6A13AB52E088}"/>
              </a:ext>
            </a:extLst>
          </p:cNvPr>
          <p:cNvSpPr txBox="1"/>
          <p:nvPr/>
        </p:nvSpPr>
        <p:spPr>
          <a:xfrm>
            <a:off x="2671685" y="1266745"/>
            <a:ext cx="4454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32F4EB6C-6C84-4234-AE64-8E211E723A1F}"/>
              </a:ext>
            </a:extLst>
          </p:cNvPr>
          <p:cNvSpPr txBox="1"/>
          <p:nvPr/>
        </p:nvSpPr>
        <p:spPr>
          <a:xfrm>
            <a:off x="3781888" y="1266745"/>
            <a:ext cx="9765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77B97A12-C372-47F9-ACB0-C8559DBD4824}"/>
              </a:ext>
            </a:extLst>
          </p:cNvPr>
          <p:cNvSpPr txBox="1"/>
          <p:nvPr/>
        </p:nvSpPr>
        <p:spPr>
          <a:xfrm>
            <a:off x="4734506" y="1266745"/>
            <a:ext cx="4454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じく</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2485D8FE-E657-4A49-987F-886C6BE95959}"/>
              </a:ext>
            </a:extLst>
          </p:cNvPr>
          <p:cNvSpPr txBox="1"/>
          <p:nvPr/>
        </p:nvSpPr>
        <p:spPr>
          <a:xfrm>
            <a:off x="6759906" y="1266745"/>
            <a:ext cx="750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endParaRPr kumimoji="1" lang="ja-JP" altLang="en-US" sz="1000" dirty="0">
              <a:latin typeface="メイリオ" panose="020B0604030504040204" pitchFamily="50" charset="-128"/>
              <a:ea typeface="メイリオ" panose="020B0604030504040204" pitchFamily="50" charset="-128"/>
            </a:endParaRPr>
          </a:p>
        </p:txBody>
      </p:sp>
      <p:grpSp>
        <p:nvGrpSpPr>
          <p:cNvPr id="44" name="グループ化 43">
            <a:extLst>
              <a:ext uri="{FF2B5EF4-FFF2-40B4-BE49-F238E27FC236}">
                <a16:creationId xmlns:a16="http://schemas.microsoft.com/office/drawing/2014/main" id="{EB94D25A-C39E-4164-9A5A-480CBCF6A315}"/>
              </a:ext>
            </a:extLst>
          </p:cNvPr>
          <p:cNvGrpSpPr/>
          <p:nvPr/>
        </p:nvGrpSpPr>
        <p:grpSpPr>
          <a:xfrm>
            <a:off x="6431488" y="4220200"/>
            <a:ext cx="2453874" cy="577081"/>
            <a:chOff x="370870" y="4233467"/>
            <a:chExt cx="2453874" cy="577081"/>
          </a:xfrm>
        </p:grpSpPr>
        <p:sp>
          <p:nvSpPr>
            <p:cNvPr id="45" name="テキスト ボックス 44">
              <a:extLst>
                <a:ext uri="{FF2B5EF4-FFF2-40B4-BE49-F238E27FC236}">
                  <a16:creationId xmlns:a16="http://schemas.microsoft.com/office/drawing/2014/main" id="{BF89511C-9AF5-459E-A458-5E4853528737}"/>
                </a:ext>
              </a:extLst>
            </p:cNvPr>
            <p:cNvSpPr txBox="1"/>
            <p:nvPr/>
          </p:nvSpPr>
          <p:spPr>
            <a:xfrm>
              <a:off x="370870" y="4233467"/>
              <a:ext cx="2453874" cy="577081"/>
            </a:xfrm>
            <a:prstGeom prst="rect">
              <a:avLst/>
            </a:prstGeom>
            <a:noFill/>
          </p:spPr>
          <p:txBody>
            <a:bodyPr wrap="square" rtlCol="0">
              <a:spAutoFit/>
            </a:bodyPr>
            <a:lstStyle/>
            <a:p>
              <a:pPr algn="ctr">
                <a:lnSpc>
                  <a:spcPct val="200000"/>
                </a:lnSpc>
              </a:pPr>
              <a:r>
                <a:rPr lang="ja-JP" altLang="en-US" dirty="0">
                  <a:solidFill>
                    <a:schemeClr val="bg1"/>
                  </a:solidFill>
                  <a:latin typeface="メイリオ" panose="020B0604030504040204" pitchFamily="50" charset="-128"/>
                  <a:ea typeface="メイリオ" panose="020B0604030504040204" pitchFamily="50" charset="-128"/>
                </a:rPr>
                <a:t>手前側に回したとき</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5A34D53F-1EFC-40EE-B0C9-6E5218171ED7}"/>
                </a:ext>
              </a:extLst>
            </p:cNvPr>
            <p:cNvSpPr txBox="1"/>
            <p:nvPr/>
          </p:nvSpPr>
          <p:spPr>
            <a:xfrm>
              <a:off x="504510" y="4275786"/>
              <a:ext cx="826966"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てまえがわ</a:t>
              </a:r>
            </a:p>
          </p:txBody>
        </p:sp>
        <p:sp>
          <p:nvSpPr>
            <p:cNvPr id="47" name="テキスト ボックス 46">
              <a:extLst>
                <a:ext uri="{FF2B5EF4-FFF2-40B4-BE49-F238E27FC236}">
                  <a16:creationId xmlns:a16="http://schemas.microsoft.com/office/drawing/2014/main" id="{A707D1B5-764E-40E0-A371-D21F7055340A}"/>
                </a:ext>
              </a:extLst>
            </p:cNvPr>
            <p:cNvSpPr txBox="1"/>
            <p:nvPr/>
          </p:nvSpPr>
          <p:spPr>
            <a:xfrm>
              <a:off x="1375433" y="4271359"/>
              <a:ext cx="444491"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まわ</a:t>
              </a:r>
            </a:p>
          </p:txBody>
        </p:sp>
      </p:grpSp>
      <p:grpSp>
        <p:nvGrpSpPr>
          <p:cNvPr id="48" name="グループ化 47">
            <a:extLst>
              <a:ext uri="{FF2B5EF4-FFF2-40B4-BE49-F238E27FC236}">
                <a16:creationId xmlns:a16="http://schemas.microsoft.com/office/drawing/2014/main" id="{5BF5AD52-EFA8-4043-9381-F06657AA6A86}"/>
              </a:ext>
            </a:extLst>
          </p:cNvPr>
          <p:cNvGrpSpPr/>
          <p:nvPr/>
        </p:nvGrpSpPr>
        <p:grpSpPr>
          <a:xfrm>
            <a:off x="3298118" y="4229039"/>
            <a:ext cx="2453874" cy="577081"/>
            <a:chOff x="370870" y="4233467"/>
            <a:chExt cx="2453874" cy="577081"/>
          </a:xfrm>
        </p:grpSpPr>
        <p:sp>
          <p:nvSpPr>
            <p:cNvPr id="49" name="テキスト ボックス 48">
              <a:extLst>
                <a:ext uri="{FF2B5EF4-FFF2-40B4-BE49-F238E27FC236}">
                  <a16:creationId xmlns:a16="http://schemas.microsoft.com/office/drawing/2014/main" id="{60B42993-CBDA-454F-8814-46786B1BD44E}"/>
                </a:ext>
              </a:extLst>
            </p:cNvPr>
            <p:cNvSpPr txBox="1"/>
            <p:nvPr/>
          </p:nvSpPr>
          <p:spPr>
            <a:xfrm>
              <a:off x="370870" y="4233467"/>
              <a:ext cx="2453874" cy="577081"/>
            </a:xfrm>
            <a:prstGeom prst="rect">
              <a:avLst/>
            </a:prstGeom>
            <a:noFill/>
          </p:spPr>
          <p:txBody>
            <a:bodyPr wrap="square" rtlCol="0">
              <a:spAutoFit/>
            </a:bodyPr>
            <a:lstStyle/>
            <a:p>
              <a:pPr algn="ctr">
                <a:lnSpc>
                  <a:spcPct val="200000"/>
                </a:lnSpc>
              </a:pPr>
              <a:r>
                <a:rPr lang="ja-JP" altLang="en-US" dirty="0">
                  <a:solidFill>
                    <a:schemeClr val="bg1"/>
                  </a:solidFill>
                  <a:latin typeface="メイリオ" panose="020B0604030504040204" pitchFamily="50" charset="-128"/>
                  <a:ea typeface="メイリオ" panose="020B0604030504040204" pitchFamily="50" charset="-128"/>
                </a:rPr>
                <a:t>中央の位置</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9B493E47-E335-41C5-AD38-4A0C72247295}"/>
                </a:ext>
              </a:extLst>
            </p:cNvPr>
            <p:cNvSpPr txBox="1"/>
            <p:nvPr/>
          </p:nvSpPr>
          <p:spPr>
            <a:xfrm>
              <a:off x="854642" y="4277855"/>
              <a:ext cx="826966"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ちゅうおう</a:t>
              </a:r>
            </a:p>
          </p:txBody>
        </p:sp>
        <p:sp>
          <p:nvSpPr>
            <p:cNvPr id="51" name="テキスト ボックス 50">
              <a:extLst>
                <a:ext uri="{FF2B5EF4-FFF2-40B4-BE49-F238E27FC236}">
                  <a16:creationId xmlns:a16="http://schemas.microsoft.com/office/drawing/2014/main" id="{2CFD8F8E-B645-4D06-B295-C8113084EB6D}"/>
                </a:ext>
              </a:extLst>
            </p:cNvPr>
            <p:cNvSpPr txBox="1"/>
            <p:nvPr/>
          </p:nvSpPr>
          <p:spPr>
            <a:xfrm>
              <a:off x="1678347" y="4273428"/>
              <a:ext cx="504115" cy="246221"/>
            </a:xfrm>
            <a:prstGeom prst="rect">
              <a:avLst/>
            </a:prstGeom>
            <a:noFill/>
          </p:spPr>
          <p:txBody>
            <a:bodyPr wrap="square" rtlCol="0">
              <a:spAutoFit/>
            </a:bodyPr>
            <a:lstStyle/>
            <a:p>
              <a:pPr algn="dist"/>
              <a:r>
                <a:rPr kumimoji="1" lang="ja-JP" altLang="en-US" sz="1000" dirty="0">
                  <a:solidFill>
                    <a:schemeClr val="bg1"/>
                  </a:solidFill>
                  <a:latin typeface="メイリオ" panose="020B0604030504040204" pitchFamily="50" charset="-128"/>
                  <a:ea typeface="メイリオ" panose="020B0604030504040204" pitchFamily="50" charset="-128"/>
                </a:rPr>
                <a:t>いち</a:t>
              </a:r>
            </a:p>
          </p:txBody>
        </p:sp>
      </p:grpSp>
      <p:sp>
        <p:nvSpPr>
          <p:cNvPr id="52" name="楕円 51">
            <a:extLst>
              <a:ext uri="{FF2B5EF4-FFF2-40B4-BE49-F238E27FC236}">
                <a16:creationId xmlns:a16="http://schemas.microsoft.com/office/drawing/2014/main" id="{767FA379-9B4A-4998-A8F0-1266E6941446}"/>
              </a:ext>
            </a:extLst>
          </p:cNvPr>
          <p:cNvSpPr/>
          <p:nvPr/>
        </p:nvSpPr>
        <p:spPr>
          <a:xfrm>
            <a:off x="1481161" y="2645368"/>
            <a:ext cx="566669" cy="583504"/>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3" name="楕円 52">
            <a:extLst>
              <a:ext uri="{FF2B5EF4-FFF2-40B4-BE49-F238E27FC236}">
                <a16:creationId xmlns:a16="http://schemas.microsoft.com/office/drawing/2014/main" id="{7C6BA198-36AD-4BE3-8DC4-70317D8E3E10}"/>
              </a:ext>
            </a:extLst>
          </p:cNvPr>
          <p:cNvSpPr/>
          <p:nvPr/>
        </p:nvSpPr>
        <p:spPr>
          <a:xfrm>
            <a:off x="4571284" y="2645368"/>
            <a:ext cx="566669" cy="583504"/>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4" name="楕円 53">
            <a:extLst>
              <a:ext uri="{FF2B5EF4-FFF2-40B4-BE49-F238E27FC236}">
                <a16:creationId xmlns:a16="http://schemas.microsoft.com/office/drawing/2014/main" id="{34445C96-14CE-495B-BF3E-881FD01D1163}"/>
              </a:ext>
            </a:extLst>
          </p:cNvPr>
          <p:cNvSpPr/>
          <p:nvPr/>
        </p:nvSpPr>
        <p:spPr>
          <a:xfrm>
            <a:off x="7597207" y="2637800"/>
            <a:ext cx="566669" cy="583504"/>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55" name="グループ化 54">
            <a:extLst>
              <a:ext uri="{FF2B5EF4-FFF2-40B4-BE49-F238E27FC236}">
                <a16:creationId xmlns:a16="http://schemas.microsoft.com/office/drawing/2014/main" id="{FB8FA490-3F71-4923-AEED-88D1332CDE9B}"/>
              </a:ext>
            </a:extLst>
          </p:cNvPr>
          <p:cNvGrpSpPr/>
          <p:nvPr/>
        </p:nvGrpSpPr>
        <p:grpSpPr>
          <a:xfrm>
            <a:off x="370453" y="4224628"/>
            <a:ext cx="2453874" cy="577081"/>
            <a:chOff x="370870" y="4233467"/>
            <a:chExt cx="2453874" cy="577081"/>
          </a:xfrm>
        </p:grpSpPr>
        <p:sp>
          <p:nvSpPr>
            <p:cNvPr id="56" name="テキスト ボックス 55">
              <a:extLst>
                <a:ext uri="{FF2B5EF4-FFF2-40B4-BE49-F238E27FC236}">
                  <a16:creationId xmlns:a16="http://schemas.microsoft.com/office/drawing/2014/main" id="{E0897899-3A89-46B7-8734-CD99859A52D1}"/>
                </a:ext>
              </a:extLst>
            </p:cNvPr>
            <p:cNvSpPr txBox="1"/>
            <p:nvPr/>
          </p:nvSpPr>
          <p:spPr>
            <a:xfrm>
              <a:off x="370870" y="4233467"/>
              <a:ext cx="2453874" cy="577081"/>
            </a:xfrm>
            <a:prstGeom prst="rect">
              <a:avLst/>
            </a:prstGeom>
            <a:noFill/>
          </p:spPr>
          <p:txBody>
            <a:bodyPr wrap="square" rtlCol="0">
              <a:spAutoFit/>
            </a:bodyPr>
            <a:lstStyle/>
            <a:p>
              <a:pPr algn="ctr">
                <a:lnSpc>
                  <a:spcPct val="200000"/>
                </a:lnSpc>
              </a:pPr>
              <a:r>
                <a:rPr lang="ja-JP" altLang="en-US" dirty="0">
                  <a:solidFill>
                    <a:schemeClr val="bg1"/>
                  </a:solidFill>
                  <a:latin typeface="メイリオ" panose="020B0604030504040204" pitchFamily="50" charset="-128"/>
                  <a:ea typeface="メイリオ" panose="020B0604030504040204" pitchFamily="50" charset="-128"/>
                </a:rPr>
                <a:t>奥側に回したとき</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A36F5FEC-C788-4A8A-8E22-76B4F26ADFAE}"/>
                </a:ext>
              </a:extLst>
            </p:cNvPr>
            <p:cNvSpPr txBox="1"/>
            <p:nvPr/>
          </p:nvSpPr>
          <p:spPr>
            <a:xfrm>
              <a:off x="504510" y="4275786"/>
              <a:ext cx="826966"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おくがわ</a:t>
              </a:r>
            </a:p>
          </p:txBody>
        </p:sp>
        <p:sp>
          <p:nvSpPr>
            <p:cNvPr id="58" name="テキスト ボックス 57">
              <a:extLst>
                <a:ext uri="{FF2B5EF4-FFF2-40B4-BE49-F238E27FC236}">
                  <a16:creationId xmlns:a16="http://schemas.microsoft.com/office/drawing/2014/main" id="{FFF894B6-4529-43A9-B442-7FAE4A135470}"/>
                </a:ext>
              </a:extLst>
            </p:cNvPr>
            <p:cNvSpPr txBox="1"/>
            <p:nvPr/>
          </p:nvSpPr>
          <p:spPr>
            <a:xfrm>
              <a:off x="1268901" y="4271359"/>
              <a:ext cx="444491"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まわ</a:t>
              </a:r>
            </a:p>
          </p:txBody>
        </p:sp>
      </p:grpSp>
      <p:sp>
        <p:nvSpPr>
          <p:cNvPr id="59" name="吹き出し: 角を丸めた四角形 58">
            <a:extLst>
              <a:ext uri="{FF2B5EF4-FFF2-40B4-BE49-F238E27FC236}">
                <a16:creationId xmlns:a16="http://schemas.microsoft.com/office/drawing/2014/main" id="{F8D99FFC-01B2-494D-9698-29B8FAC8BC3B}"/>
              </a:ext>
            </a:extLst>
          </p:cNvPr>
          <p:cNvSpPr/>
          <p:nvPr/>
        </p:nvSpPr>
        <p:spPr>
          <a:xfrm>
            <a:off x="1973684" y="5225544"/>
            <a:ext cx="4270158" cy="1212849"/>
          </a:xfrm>
          <a:prstGeom prst="wedgeRoundRectCallout">
            <a:avLst>
              <a:gd name="adj1" fmla="val 54544"/>
              <a:gd name="adj2" fmla="val -140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0" name="図 59">
            <a:extLst>
              <a:ext uri="{FF2B5EF4-FFF2-40B4-BE49-F238E27FC236}">
                <a16:creationId xmlns:a16="http://schemas.microsoft.com/office/drawing/2014/main" id="{B5EF5AE3-C4FB-4BC8-8FED-22E6C435E523}"/>
              </a:ext>
            </a:extLst>
          </p:cNvPr>
          <p:cNvPicPr>
            <a:picLocks noChangeAspect="1"/>
          </p:cNvPicPr>
          <p:nvPr/>
        </p:nvPicPr>
        <p:blipFill>
          <a:blip r:embed="rId5"/>
          <a:stretch>
            <a:fillRect/>
          </a:stretch>
        </p:blipFill>
        <p:spPr>
          <a:xfrm>
            <a:off x="6431488" y="5161636"/>
            <a:ext cx="1064481" cy="1696364"/>
          </a:xfrm>
          <a:prstGeom prst="rect">
            <a:avLst/>
          </a:prstGeom>
        </p:spPr>
      </p:pic>
      <p:sp>
        <p:nvSpPr>
          <p:cNvPr id="61" name="テキスト ボックス 60">
            <a:extLst>
              <a:ext uri="{FF2B5EF4-FFF2-40B4-BE49-F238E27FC236}">
                <a16:creationId xmlns:a16="http://schemas.microsoft.com/office/drawing/2014/main" id="{43236440-B86F-482A-9A65-BB65061B8372}"/>
              </a:ext>
            </a:extLst>
          </p:cNvPr>
          <p:cNvSpPr txBox="1"/>
          <p:nvPr/>
        </p:nvSpPr>
        <p:spPr>
          <a:xfrm>
            <a:off x="2056999" y="5279792"/>
            <a:ext cx="4103528"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サーボモーターをプログラムで操作すれば</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縦軸も動かすことができそうだね！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47B832E4-0ADD-4B14-992F-FD5CA829A457}"/>
              </a:ext>
            </a:extLst>
          </p:cNvPr>
          <p:cNvSpPr txBox="1"/>
          <p:nvPr/>
        </p:nvSpPr>
        <p:spPr>
          <a:xfrm>
            <a:off x="4906865" y="5341999"/>
            <a:ext cx="52627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ぞうさ</a:t>
            </a:r>
            <a:endParaRPr kumimoji="1" lang="ja-JP" altLang="en-US" sz="8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70E42D49-9D77-4F5F-AD6D-7CB65D1973B1}"/>
              </a:ext>
            </a:extLst>
          </p:cNvPr>
          <p:cNvSpPr txBox="1"/>
          <p:nvPr/>
        </p:nvSpPr>
        <p:spPr>
          <a:xfrm>
            <a:off x="2050624" y="5812670"/>
            <a:ext cx="6565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たてじく</a:t>
            </a:r>
            <a:endParaRPr kumimoji="1" lang="ja-JP" altLang="en-US" sz="8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B9E52788-E46D-4B68-974F-86B75084F4DA}"/>
              </a:ext>
            </a:extLst>
          </p:cNvPr>
          <p:cNvSpPr txBox="1"/>
          <p:nvPr/>
        </p:nvSpPr>
        <p:spPr>
          <a:xfrm>
            <a:off x="2653102" y="5812670"/>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うご</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5259426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⑩ 全体の組み立てと接続</a:t>
            </a:r>
          </a:p>
        </p:txBody>
      </p:sp>
      <p:pic>
        <p:nvPicPr>
          <p:cNvPr id="4" name="図 3">
            <a:extLst>
              <a:ext uri="{FF2B5EF4-FFF2-40B4-BE49-F238E27FC236}">
                <a16:creationId xmlns:a16="http://schemas.microsoft.com/office/drawing/2014/main" id="{52C18364-BC69-4A54-A517-5DB9C540571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5400000">
            <a:off x="504355" y="2191357"/>
            <a:ext cx="3544710" cy="3544710"/>
          </a:xfrm>
          <a:prstGeom prst="rect">
            <a:avLst/>
          </a:prstGeom>
        </p:spPr>
      </p:pic>
      <p:pic>
        <p:nvPicPr>
          <p:cNvPr id="7" name="図 6">
            <a:extLst>
              <a:ext uri="{FF2B5EF4-FFF2-40B4-BE49-F238E27FC236}">
                <a16:creationId xmlns:a16="http://schemas.microsoft.com/office/drawing/2014/main" id="{2F87FF09-2CA5-4027-B7EE-0182EBE956C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5094937" y="2172426"/>
            <a:ext cx="3544710" cy="3544710"/>
          </a:xfrm>
          <a:prstGeom prst="rect">
            <a:avLst/>
          </a:prstGeom>
        </p:spPr>
      </p:pic>
      <p:sp>
        <p:nvSpPr>
          <p:cNvPr id="15" name="矢印: 右 14">
            <a:extLst>
              <a:ext uri="{FF2B5EF4-FFF2-40B4-BE49-F238E27FC236}">
                <a16:creationId xmlns:a16="http://schemas.microsoft.com/office/drawing/2014/main" id="{CA181642-80CA-43B1-A15C-2633087FFBBC}"/>
              </a:ext>
            </a:extLst>
          </p:cNvPr>
          <p:cNvSpPr/>
          <p:nvPr/>
        </p:nvSpPr>
        <p:spPr>
          <a:xfrm>
            <a:off x="4222238" y="3523257"/>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8E9F6E48-A066-4BEC-8C25-6798647CBFD5}"/>
              </a:ext>
            </a:extLst>
          </p:cNvPr>
          <p:cNvSpPr txBox="1"/>
          <p:nvPr/>
        </p:nvSpPr>
        <p:spPr>
          <a:xfrm>
            <a:off x="504355" y="1121931"/>
            <a:ext cx="492877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メインユニットの保護キャップを外します</a:t>
            </a:r>
            <a:r>
              <a:rPr lang="ja-JP" altLang="en-US" dirty="0">
                <a:solidFill>
                  <a:srgbClr val="575E75"/>
                </a:solidFill>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0C522B2-1C57-4F06-BADA-17AE172CB1A2}"/>
              </a:ext>
            </a:extLst>
          </p:cNvPr>
          <p:cNvSpPr txBox="1"/>
          <p:nvPr/>
        </p:nvSpPr>
        <p:spPr>
          <a:xfrm>
            <a:off x="2366200" y="1194161"/>
            <a:ext cx="530386" cy="247297"/>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ほご</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cxnSp>
        <p:nvCxnSpPr>
          <p:cNvPr id="18" name="直線矢印コネクタ 17">
            <a:extLst>
              <a:ext uri="{FF2B5EF4-FFF2-40B4-BE49-F238E27FC236}">
                <a16:creationId xmlns:a16="http://schemas.microsoft.com/office/drawing/2014/main" id="{5F6C355C-6B54-46C0-844D-2D9CFA41210D}"/>
              </a:ext>
            </a:extLst>
          </p:cNvPr>
          <p:cNvCxnSpPr>
            <a:cxnSpLocks/>
          </p:cNvCxnSpPr>
          <p:nvPr/>
        </p:nvCxnSpPr>
        <p:spPr>
          <a:xfrm flipH="1" flipV="1">
            <a:off x="2920754" y="2981719"/>
            <a:ext cx="385936" cy="543757"/>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7BF2FA89-B3B7-4356-81D7-A0E801C3E892}"/>
              </a:ext>
            </a:extLst>
          </p:cNvPr>
          <p:cNvCxnSpPr>
            <a:cxnSpLocks/>
          </p:cNvCxnSpPr>
          <p:nvPr/>
        </p:nvCxnSpPr>
        <p:spPr>
          <a:xfrm>
            <a:off x="3361951" y="3608604"/>
            <a:ext cx="310718" cy="443883"/>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2" name="テキスト ボックス 21">
            <a:extLst>
              <a:ext uri="{FF2B5EF4-FFF2-40B4-BE49-F238E27FC236}">
                <a16:creationId xmlns:a16="http://schemas.microsoft.com/office/drawing/2014/main" id="{0AB52A46-0189-4A7A-9D0C-475EC9962C83}"/>
              </a:ext>
            </a:extLst>
          </p:cNvPr>
          <p:cNvSpPr txBox="1"/>
          <p:nvPr/>
        </p:nvSpPr>
        <p:spPr>
          <a:xfrm>
            <a:off x="3884887" y="1179054"/>
            <a:ext cx="5303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はず</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28318BC3-943C-4CB6-ABBC-969EBD4BEA48}"/>
              </a:ext>
            </a:extLst>
          </p:cNvPr>
          <p:cNvSpPr txBox="1"/>
          <p:nvPr/>
        </p:nvSpPr>
        <p:spPr>
          <a:xfrm>
            <a:off x="2616164"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ぜんたい</a:t>
            </a:r>
          </a:p>
        </p:txBody>
      </p:sp>
      <p:sp>
        <p:nvSpPr>
          <p:cNvPr id="27" name="テキスト ボックス 26">
            <a:extLst>
              <a:ext uri="{FF2B5EF4-FFF2-40B4-BE49-F238E27FC236}">
                <a16:creationId xmlns:a16="http://schemas.microsoft.com/office/drawing/2014/main" id="{4C45B4D4-A2CA-441E-B216-54CC68443F02}"/>
              </a:ext>
            </a:extLst>
          </p:cNvPr>
          <p:cNvSpPr txBox="1"/>
          <p:nvPr/>
        </p:nvSpPr>
        <p:spPr>
          <a:xfrm>
            <a:off x="3660586" y="389214"/>
            <a:ext cx="300444" cy="285878"/>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く</a:t>
            </a:r>
          </a:p>
        </p:txBody>
      </p:sp>
      <p:sp>
        <p:nvSpPr>
          <p:cNvPr id="28" name="テキスト ボックス 27">
            <a:extLst>
              <a:ext uri="{FF2B5EF4-FFF2-40B4-BE49-F238E27FC236}">
                <a16:creationId xmlns:a16="http://schemas.microsoft.com/office/drawing/2014/main" id="{C318AD38-0ABB-4F3A-B19D-6E83147A2C81}"/>
              </a:ext>
            </a:extLst>
          </p:cNvPr>
          <p:cNvSpPr txBox="1"/>
          <p:nvPr/>
        </p:nvSpPr>
        <p:spPr>
          <a:xfrm>
            <a:off x="4276117" y="398093"/>
            <a:ext cx="300444"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a:t>
            </a:r>
          </a:p>
        </p:txBody>
      </p:sp>
      <p:sp>
        <p:nvSpPr>
          <p:cNvPr id="29" name="テキスト ボックス 28">
            <a:extLst>
              <a:ext uri="{FF2B5EF4-FFF2-40B4-BE49-F238E27FC236}">
                <a16:creationId xmlns:a16="http://schemas.microsoft.com/office/drawing/2014/main" id="{0810FDD0-D19F-411C-A2CE-5B7EB78EC361}"/>
              </a:ext>
            </a:extLst>
          </p:cNvPr>
          <p:cNvSpPr txBox="1"/>
          <p:nvPr/>
        </p:nvSpPr>
        <p:spPr>
          <a:xfrm>
            <a:off x="5021058"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せつぞく</a:t>
            </a:r>
          </a:p>
        </p:txBody>
      </p:sp>
    </p:spTree>
    <p:extLst>
      <p:ext uri="{BB962C8B-B14F-4D97-AF65-F5344CB8AC3E}">
        <p14:creationId xmlns:p14="http://schemas.microsoft.com/office/powerpoint/2010/main" val="4030680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⑩ 全体の組み立てと接続</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6" name="テキスト ボックス 25">
            <a:extLst>
              <a:ext uri="{FF2B5EF4-FFF2-40B4-BE49-F238E27FC236}">
                <a16:creationId xmlns:a16="http://schemas.microsoft.com/office/drawing/2014/main" id="{28318BC3-943C-4CB6-ABBC-969EBD4BEA48}"/>
              </a:ext>
            </a:extLst>
          </p:cNvPr>
          <p:cNvSpPr txBox="1"/>
          <p:nvPr/>
        </p:nvSpPr>
        <p:spPr>
          <a:xfrm>
            <a:off x="2616164"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ぜんたい</a:t>
            </a:r>
          </a:p>
        </p:txBody>
      </p:sp>
      <p:sp>
        <p:nvSpPr>
          <p:cNvPr id="27" name="テキスト ボックス 26">
            <a:extLst>
              <a:ext uri="{FF2B5EF4-FFF2-40B4-BE49-F238E27FC236}">
                <a16:creationId xmlns:a16="http://schemas.microsoft.com/office/drawing/2014/main" id="{4C45B4D4-A2CA-441E-B216-54CC68443F02}"/>
              </a:ext>
            </a:extLst>
          </p:cNvPr>
          <p:cNvSpPr txBox="1"/>
          <p:nvPr/>
        </p:nvSpPr>
        <p:spPr>
          <a:xfrm>
            <a:off x="3660586" y="389214"/>
            <a:ext cx="300444" cy="285878"/>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く</a:t>
            </a:r>
          </a:p>
        </p:txBody>
      </p:sp>
      <p:sp>
        <p:nvSpPr>
          <p:cNvPr id="28" name="テキスト ボックス 27">
            <a:extLst>
              <a:ext uri="{FF2B5EF4-FFF2-40B4-BE49-F238E27FC236}">
                <a16:creationId xmlns:a16="http://schemas.microsoft.com/office/drawing/2014/main" id="{C318AD38-0ABB-4F3A-B19D-6E83147A2C81}"/>
              </a:ext>
            </a:extLst>
          </p:cNvPr>
          <p:cNvSpPr txBox="1"/>
          <p:nvPr/>
        </p:nvSpPr>
        <p:spPr>
          <a:xfrm>
            <a:off x="4276117" y="398093"/>
            <a:ext cx="300444"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a:t>
            </a:r>
          </a:p>
        </p:txBody>
      </p:sp>
      <p:sp>
        <p:nvSpPr>
          <p:cNvPr id="29" name="テキスト ボックス 28">
            <a:extLst>
              <a:ext uri="{FF2B5EF4-FFF2-40B4-BE49-F238E27FC236}">
                <a16:creationId xmlns:a16="http://schemas.microsoft.com/office/drawing/2014/main" id="{0810FDD0-D19F-411C-A2CE-5B7EB78EC361}"/>
              </a:ext>
            </a:extLst>
          </p:cNvPr>
          <p:cNvSpPr txBox="1"/>
          <p:nvPr/>
        </p:nvSpPr>
        <p:spPr>
          <a:xfrm>
            <a:off x="5021058"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せつぞく</a:t>
            </a:r>
          </a:p>
        </p:txBody>
      </p:sp>
      <p:sp>
        <p:nvSpPr>
          <p:cNvPr id="23" name="テキスト ボックス 22">
            <a:extLst>
              <a:ext uri="{FF2B5EF4-FFF2-40B4-BE49-F238E27FC236}">
                <a16:creationId xmlns:a16="http://schemas.microsoft.com/office/drawing/2014/main" id="{DAE36317-5439-4BFB-B024-26C26B233864}"/>
              </a:ext>
            </a:extLst>
          </p:cNvPr>
          <p:cNvSpPr txBox="1"/>
          <p:nvPr/>
        </p:nvSpPr>
        <p:spPr>
          <a:xfrm>
            <a:off x="504355" y="1214696"/>
            <a:ext cx="492877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拡張ユニットに挿し込みます</a:t>
            </a:r>
            <a:r>
              <a:rPr lang="ja-JP" altLang="en-US" dirty="0">
                <a:solidFill>
                  <a:srgbClr val="575E75"/>
                </a:solidFill>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00D047E0-F004-4A95-B016-F787C5CB70B7}"/>
              </a:ext>
            </a:extLst>
          </p:cNvPr>
          <p:cNvSpPr txBox="1"/>
          <p:nvPr/>
        </p:nvSpPr>
        <p:spPr>
          <a:xfrm>
            <a:off x="401770" y="1257015"/>
            <a:ext cx="8411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かくちょう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pic>
        <p:nvPicPr>
          <p:cNvPr id="30" name="図 29">
            <a:extLst>
              <a:ext uri="{FF2B5EF4-FFF2-40B4-BE49-F238E27FC236}">
                <a16:creationId xmlns:a16="http://schemas.microsoft.com/office/drawing/2014/main" id="{6CE78699-099A-4387-A23C-B4687F3770C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5400000">
            <a:off x="196075" y="2024582"/>
            <a:ext cx="2785966" cy="2785966"/>
          </a:xfrm>
          <a:prstGeom prst="rect">
            <a:avLst/>
          </a:prstGeom>
        </p:spPr>
      </p:pic>
      <p:pic>
        <p:nvPicPr>
          <p:cNvPr id="31" name="図 30">
            <a:extLst>
              <a:ext uri="{FF2B5EF4-FFF2-40B4-BE49-F238E27FC236}">
                <a16:creationId xmlns:a16="http://schemas.microsoft.com/office/drawing/2014/main" id="{470D9AA2-839B-4F08-900A-234CEC476CD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3178301" y="2024582"/>
            <a:ext cx="2785966" cy="2785966"/>
          </a:xfrm>
          <a:prstGeom prst="rect">
            <a:avLst/>
          </a:prstGeom>
        </p:spPr>
      </p:pic>
      <p:pic>
        <p:nvPicPr>
          <p:cNvPr id="32" name="図 31">
            <a:extLst>
              <a:ext uri="{FF2B5EF4-FFF2-40B4-BE49-F238E27FC236}">
                <a16:creationId xmlns:a16="http://schemas.microsoft.com/office/drawing/2014/main" id="{76A4FC66-7399-4082-BCD7-43CE6AE7684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6160527" y="2024582"/>
            <a:ext cx="2785966" cy="2785966"/>
          </a:xfrm>
          <a:prstGeom prst="rect">
            <a:avLst/>
          </a:prstGeom>
        </p:spPr>
      </p:pic>
      <p:sp>
        <p:nvSpPr>
          <p:cNvPr id="33" name="矢印: 右 32">
            <a:extLst>
              <a:ext uri="{FF2B5EF4-FFF2-40B4-BE49-F238E27FC236}">
                <a16:creationId xmlns:a16="http://schemas.microsoft.com/office/drawing/2014/main" id="{1BE5974D-1E17-4B5D-B38C-088EB0DB2999}"/>
              </a:ext>
            </a:extLst>
          </p:cNvPr>
          <p:cNvSpPr/>
          <p:nvPr/>
        </p:nvSpPr>
        <p:spPr>
          <a:xfrm>
            <a:off x="2673316" y="3109848"/>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4" name="矢印: 右 33">
            <a:extLst>
              <a:ext uri="{FF2B5EF4-FFF2-40B4-BE49-F238E27FC236}">
                <a16:creationId xmlns:a16="http://schemas.microsoft.com/office/drawing/2014/main" id="{06376F71-FEF2-487D-BF0B-DBF878FA3A26}"/>
              </a:ext>
            </a:extLst>
          </p:cNvPr>
          <p:cNvSpPr/>
          <p:nvPr/>
        </p:nvSpPr>
        <p:spPr>
          <a:xfrm>
            <a:off x="5693306" y="3109847"/>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cxnSp>
        <p:nvCxnSpPr>
          <p:cNvPr id="35" name="直線矢印コネクタ 34">
            <a:extLst>
              <a:ext uri="{FF2B5EF4-FFF2-40B4-BE49-F238E27FC236}">
                <a16:creationId xmlns:a16="http://schemas.microsoft.com/office/drawing/2014/main" id="{A9250AE0-0202-4E99-A6E5-6D09E0E5770C}"/>
              </a:ext>
            </a:extLst>
          </p:cNvPr>
          <p:cNvCxnSpPr>
            <a:cxnSpLocks/>
          </p:cNvCxnSpPr>
          <p:nvPr/>
        </p:nvCxnSpPr>
        <p:spPr>
          <a:xfrm>
            <a:off x="2408123" y="2729217"/>
            <a:ext cx="0" cy="761259"/>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8A06D237-84CA-4F53-AF60-A6A287B847CC}"/>
              </a:ext>
            </a:extLst>
          </p:cNvPr>
          <p:cNvCxnSpPr>
            <a:cxnSpLocks/>
          </p:cNvCxnSpPr>
          <p:nvPr/>
        </p:nvCxnSpPr>
        <p:spPr>
          <a:xfrm>
            <a:off x="5450889" y="2943761"/>
            <a:ext cx="0" cy="761259"/>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FEDA8798-3277-49B0-8C0F-7BA6ACBE6967}"/>
              </a:ext>
            </a:extLst>
          </p:cNvPr>
          <p:cNvSpPr txBox="1"/>
          <p:nvPr/>
        </p:nvSpPr>
        <p:spPr>
          <a:xfrm>
            <a:off x="2102982" y="1270885"/>
            <a:ext cx="4182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F38E7707-D921-48D3-8E1E-714C44FF9988}"/>
              </a:ext>
            </a:extLst>
          </p:cNvPr>
          <p:cNvSpPr txBox="1"/>
          <p:nvPr/>
        </p:nvSpPr>
        <p:spPr>
          <a:xfrm>
            <a:off x="2546009" y="1255685"/>
            <a:ext cx="4182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39" name="吹き出し: 角を丸めた四角形 38">
            <a:extLst>
              <a:ext uri="{FF2B5EF4-FFF2-40B4-BE49-F238E27FC236}">
                <a16:creationId xmlns:a16="http://schemas.microsoft.com/office/drawing/2014/main" id="{79C547D4-2B6F-49A3-9AD6-61AD307A8A41}"/>
              </a:ext>
            </a:extLst>
          </p:cNvPr>
          <p:cNvSpPr/>
          <p:nvPr/>
        </p:nvSpPr>
        <p:spPr>
          <a:xfrm>
            <a:off x="2102982" y="5191464"/>
            <a:ext cx="3987100" cy="1212849"/>
          </a:xfrm>
          <a:prstGeom prst="wedgeRoundRectCallout">
            <a:avLst>
              <a:gd name="adj1" fmla="val 54544"/>
              <a:gd name="adj2" fmla="val -140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40" name="図 39">
            <a:extLst>
              <a:ext uri="{FF2B5EF4-FFF2-40B4-BE49-F238E27FC236}">
                <a16:creationId xmlns:a16="http://schemas.microsoft.com/office/drawing/2014/main" id="{A091561A-E9CB-4BC7-843B-3FDF5AE47E30}"/>
              </a:ext>
            </a:extLst>
          </p:cNvPr>
          <p:cNvPicPr>
            <a:picLocks noChangeAspect="1"/>
          </p:cNvPicPr>
          <p:nvPr/>
        </p:nvPicPr>
        <p:blipFill>
          <a:blip r:embed="rId5"/>
          <a:stretch>
            <a:fillRect/>
          </a:stretch>
        </p:blipFill>
        <p:spPr>
          <a:xfrm>
            <a:off x="6431488" y="5161636"/>
            <a:ext cx="1064481" cy="1696364"/>
          </a:xfrm>
          <a:prstGeom prst="rect">
            <a:avLst/>
          </a:prstGeom>
        </p:spPr>
      </p:pic>
      <p:grpSp>
        <p:nvGrpSpPr>
          <p:cNvPr id="41" name="グループ化 40">
            <a:extLst>
              <a:ext uri="{FF2B5EF4-FFF2-40B4-BE49-F238E27FC236}">
                <a16:creationId xmlns:a16="http://schemas.microsoft.com/office/drawing/2014/main" id="{74EB627A-AD3B-4315-87C4-CE688E9AE6E9}"/>
              </a:ext>
            </a:extLst>
          </p:cNvPr>
          <p:cNvGrpSpPr/>
          <p:nvPr/>
        </p:nvGrpSpPr>
        <p:grpSpPr>
          <a:xfrm>
            <a:off x="2210424" y="5279792"/>
            <a:ext cx="3950103" cy="1015663"/>
            <a:chOff x="1074659" y="5295285"/>
            <a:chExt cx="3950103" cy="1015663"/>
          </a:xfrm>
        </p:grpSpPr>
        <p:sp>
          <p:nvSpPr>
            <p:cNvPr id="42" name="テキスト ボックス 41">
              <a:extLst>
                <a:ext uri="{FF2B5EF4-FFF2-40B4-BE49-F238E27FC236}">
                  <a16:creationId xmlns:a16="http://schemas.microsoft.com/office/drawing/2014/main" id="{43DAB983-EF53-49A0-B6ED-7459919DD2F6}"/>
                </a:ext>
              </a:extLst>
            </p:cNvPr>
            <p:cNvSpPr txBox="1"/>
            <p:nvPr/>
          </p:nvSpPr>
          <p:spPr>
            <a:xfrm>
              <a:off x="1116084" y="5295285"/>
              <a:ext cx="3908678"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挿し込むときは少し強い力が必要だよ。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端子を傷つけないように注意しよう！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46087192-4E88-474D-B068-95C111BFC8E7}"/>
                </a:ext>
              </a:extLst>
            </p:cNvPr>
            <p:cNvSpPr txBox="1"/>
            <p:nvPr/>
          </p:nvSpPr>
          <p:spPr>
            <a:xfrm>
              <a:off x="3272346" y="5357493"/>
              <a:ext cx="55338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ちから</a:t>
              </a:r>
              <a:endParaRPr kumimoji="1" lang="ja-JP" altLang="en-US" sz="8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5EC2C3B4-694D-4901-A635-47282ED4DF50}"/>
                </a:ext>
              </a:extLst>
            </p:cNvPr>
            <p:cNvSpPr txBox="1"/>
            <p:nvPr/>
          </p:nvSpPr>
          <p:spPr>
            <a:xfrm>
              <a:off x="1179395" y="5357493"/>
              <a:ext cx="2676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a:t>
              </a:r>
              <a:endParaRPr kumimoji="1" lang="ja-JP" altLang="en-US" sz="8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E2A5DAFF-B2B2-45C6-BEB9-D6B0BED99BC5}"/>
                </a:ext>
              </a:extLst>
            </p:cNvPr>
            <p:cNvSpPr txBox="1"/>
            <p:nvPr/>
          </p:nvSpPr>
          <p:spPr>
            <a:xfrm>
              <a:off x="2521259" y="5357493"/>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すこ</a:t>
              </a:r>
              <a:endParaRPr kumimoji="1" lang="ja-JP" altLang="en-US" sz="8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8FC9B0FE-823F-4EA2-A78D-4451C60E86F9}"/>
                </a:ext>
              </a:extLst>
            </p:cNvPr>
            <p:cNvSpPr txBox="1"/>
            <p:nvPr/>
          </p:nvSpPr>
          <p:spPr>
            <a:xfrm>
              <a:off x="1564174" y="5357493"/>
              <a:ext cx="2676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9027184-AA55-4FBC-9268-DA88FE4ACE90}"/>
                </a:ext>
              </a:extLst>
            </p:cNvPr>
            <p:cNvSpPr txBox="1"/>
            <p:nvPr/>
          </p:nvSpPr>
          <p:spPr>
            <a:xfrm>
              <a:off x="2920669" y="5357493"/>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つよ</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29373BDB-09CC-4E4E-A876-C9C7FAF6A6B2}"/>
                </a:ext>
              </a:extLst>
            </p:cNvPr>
            <p:cNvSpPr txBox="1"/>
            <p:nvPr/>
          </p:nvSpPr>
          <p:spPr>
            <a:xfrm>
              <a:off x="3726711" y="5357493"/>
              <a:ext cx="6565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ひつよう</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B5D1DD71-D5E9-4C6F-B17B-53595B746ABC}"/>
                </a:ext>
              </a:extLst>
            </p:cNvPr>
            <p:cNvSpPr txBox="1"/>
            <p:nvPr/>
          </p:nvSpPr>
          <p:spPr>
            <a:xfrm>
              <a:off x="1074659" y="5828163"/>
              <a:ext cx="6565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たんし</a:t>
              </a:r>
              <a:endParaRPr kumimoji="1" lang="ja-JP" altLang="en-US" sz="8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831D5E6B-0D80-4B43-ADEF-9977BC82C3E9}"/>
                </a:ext>
              </a:extLst>
            </p:cNvPr>
            <p:cNvSpPr txBox="1"/>
            <p:nvPr/>
          </p:nvSpPr>
          <p:spPr>
            <a:xfrm>
              <a:off x="1730401" y="5828163"/>
              <a:ext cx="4232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きず</a:t>
              </a:r>
              <a:endParaRPr kumimoji="1" lang="ja-JP" altLang="en-US" sz="8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5EA68322-98BA-4859-B196-F57DCF5C23B4}"/>
                </a:ext>
              </a:extLst>
            </p:cNvPr>
            <p:cNvSpPr txBox="1"/>
            <p:nvPr/>
          </p:nvSpPr>
          <p:spPr>
            <a:xfrm>
              <a:off x="3272346" y="5828163"/>
              <a:ext cx="65659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ちゅうい</a:t>
              </a:r>
              <a:endParaRPr kumimoji="1" lang="ja-JP" altLang="en-US" sz="8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4258560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⑩ 全体の組み立てと接続</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6" name="テキスト ボックス 25">
            <a:extLst>
              <a:ext uri="{FF2B5EF4-FFF2-40B4-BE49-F238E27FC236}">
                <a16:creationId xmlns:a16="http://schemas.microsoft.com/office/drawing/2014/main" id="{28318BC3-943C-4CB6-ABBC-969EBD4BEA48}"/>
              </a:ext>
            </a:extLst>
          </p:cNvPr>
          <p:cNvSpPr txBox="1"/>
          <p:nvPr/>
        </p:nvSpPr>
        <p:spPr>
          <a:xfrm>
            <a:off x="2616164"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ぜんたい</a:t>
            </a:r>
          </a:p>
        </p:txBody>
      </p:sp>
      <p:sp>
        <p:nvSpPr>
          <p:cNvPr id="27" name="テキスト ボックス 26">
            <a:extLst>
              <a:ext uri="{FF2B5EF4-FFF2-40B4-BE49-F238E27FC236}">
                <a16:creationId xmlns:a16="http://schemas.microsoft.com/office/drawing/2014/main" id="{4C45B4D4-A2CA-441E-B216-54CC68443F02}"/>
              </a:ext>
            </a:extLst>
          </p:cNvPr>
          <p:cNvSpPr txBox="1"/>
          <p:nvPr/>
        </p:nvSpPr>
        <p:spPr>
          <a:xfrm>
            <a:off x="3660586" y="389214"/>
            <a:ext cx="300444" cy="285878"/>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く</a:t>
            </a:r>
          </a:p>
        </p:txBody>
      </p:sp>
      <p:sp>
        <p:nvSpPr>
          <p:cNvPr id="28" name="テキスト ボックス 27">
            <a:extLst>
              <a:ext uri="{FF2B5EF4-FFF2-40B4-BE49-F238E27FC236}">
                <a16:creationId xmlns:a16="http://schemas.microsoft.com/office/drawing/2014/main" id="{C318AD38-0ABB-4F3A-B19D-6E83147A2C81}"/>
              </a:ext>
            </a:extLst>
          </p:cNvPr>
          <p:cNvSpPr txBox="1"/>
          <p:nvPr/>
        </p:nvSpPr>
        <p:spPr>
          <a:xfrm>
            <a:off x="4276117" y="398093"/>
            <a:ext cx="300444"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a:t>
            </a:r>
          </a:p>
        </p:txBody>
      </p:sp>
      <p:sp>
        <p:nvSpPr>
          <p:cNvPr id="29" name="テキスト ボックス 28">
            <a:extLst>
              <a:ext uri="{FF2B5EF4-FFF2-40B4-BE49-F238E27FC236}">
                <a16:creationId xmlns:a16="http://schemas.microsoft.com/office/drawing/2014/main" id="{0810FDD0-D19F-411C-A2CE-5B7EB78EC361}"/>
              </a:ext>
            </a:extLst>
          </p:cNvPr>
          <p:cNvSpPr txBox="1"/>
          <p:nvPr/>
        </p:nvSpPr>
        <p:spPr>
          <a:xfrm>
            <a:off x="5021058"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せつぞく</a:t>
            </a:r>
          </a:p>
        </p:txBody>
      </p:sp>
      <p:sp>
        <p:nvSpPr>
          <p:cNvPr id="52" name="テキスト ボックス 51">
            <a:extLst>
              <a:ext uri="{FF2B5EF4-FFF2-40B4-BE49-F238E27FC236}">
                <a16:creationId xmlns:a16="http://schemas.microsoft.com/office/drawing/2014/main" id="{0DE4E639-9630-4A0B-90E2-2F0DC4A78064}"/>
              </a:ext>
            </a:extLst>
          </p:cNvPr>
          <p:cNvSpPr txBox="1"/>
          <p:nvPr/>
        </p:nvSpPr>
        <p:spPr>
          <a:xfrm>
            <a:off x="404560" y="1231208"/>
            <a:ext cx="8153513"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ステーを縦方向のケースに挿し込みます。</a:t>
            </a:r>
            <a:endParaRPr kumimoji="1" lang="ja-JP" altLang="en-US"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DEA7C430-E7D9-4674-B995-3513956BABC3}"/>
              </a:ext>
            </a:extLst>
          </p:cNvPr>
          <p:cNvSpPr txBox="1"/>
          <p:nvPr/>
        </p:nvSpPr>
        <p:spPr>
          <a:xfrm>
            <a:off x="3142696" y="1273527"/>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A41AB6A7-8965-4D65-BC9A-7E9085D56A64}"/>
              </a:ext>
            </a:extLst>
          </p:cNvPr>
          <p:cNvSpPr txBox="1"/>
          <p:nvPr/>
        </p:nvSpPr>
        <p:spPr>
          <a:xfrm>
            <a:off x="3588103" y="1273527"/>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endParaRPr kumimoji="1" lang="ja-JP" altLang="en-US" sz="1000" dirty="0">
              <a:latin typeface="メイリオ" panose="020B0604030504040204" pitchFamily="50" charset="-128"/>
              <a:ea typeface="メイリオ" panose="020B0604030504040204" pitchFamily="50" charset="-128"/>
            </a:endParaRPr>
          </a:p>
        </p:txBody>
      </p:sp>
      <p:pic>
        <p:nvPicPr>
          <p:cNvPr id="55" name="図 54">
            <a:extLst>
              <a:ext uri="{FF2B5EF4-FFF2-40B4-BE49-F238E27FC236}">
                <a16:creationId xmlns:a16="http://schemas.microsoft.com/office/drawing/2014/main" id="{E8EDA717-F203-4DDB-9E71-0E45AAB3C7D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56" name="図 55">
            <a:extLst>
              <a:ext uri="{FF2B5EF4-FFF2-40B4-BE49-F238E27FC236}">
                <a16:creationId xmlns:a16="http://schemas.microsoft.com/office/drawing/2014/main" id="{21C86E51-67F3-416F-A47D-E8598B08B38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57" name="矢印: 右 56">
            <a:extLst>
              <a:ext uri="{FF2B5EF4-FFF2-40B4-BE49-F238E27FC236}">
                <a16:creationId xmlns:a16="http://schemas.microsoft.com/office/drawing/2014/main" id="{40CFEB7C-53F1-4062-A213-0132290D46DE}"/>
              </a:ext>
            </a:extLst>
          </p:cNvPr>
          <p:cNvSpPr/>
          <p:nvPr/>
        </p:nvSpPr>
        <p:spPr>
          <a:xfrm>
            <a:off x="4336035" y="3429000"/>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1" name="テキスト ボックス 60">
            <a:extLst>
              <a:ext uri="{FF2B5EF4-FFF2-40B4-BE49-F238E27FC236}">
                <a16:creationId xmlns:a16="http://schemas.microsoft.com/office/drawing/2014/main" id="{5C4A2AB5-A76A-4EF6-A629-68F0EBB7E44C}"/>
              </a:ext>
            </a:extLst>
          </p:cNvPr>
          <p:cNvSpPr txBox="1"/>
          <p:nvPr/>
        </p:nvSpPr>
        <p:spPr>
          <a:xfrm>
            <a:off x="1238327" y="1273527"/>
            <a:ext cx="10273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たてほうこう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cxnSp>
        <p:nvCxnSpPr>
          <p:cNvPr id="62" name="直線矢印コネクタ 61">
            <a:extLst>
              <a:ext uri="{FF2B5EF4-FFF2-40B4-BE49-F238E27FC236}">
                <a16:creationId xmlns:a16="http://schemas.microsoft.com/office/drawing/2014/main" id="{0B1A41B8-3CCC-4D60-B03D-329138DA571A}"/>
              </a:ext>
            </a:extLst>
          </p:cNvPr>
          <p:cNvCxnSpPr>
            <a:cxnSpLocks/>
          </p:cNvCxnSpPr>
          <p:nvPr/>
        </p:nvCxnSpPr>
        <p:spPr>
          <a:xfrm flipH="1" flipV="1">
            <a:off x="1845616" y="4395787"/>
            <a:ext cx="420106" cy="504687"/>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3" name="直線矢印コネクタ 62">
            <a:extLst>
              <a:ext uri="{FF2B5EF4-FFF2-40B4-BE49-F238E27FC236}">
                <a16:creationId xmlns:a16="http://schemas.microsoft.com/office/drawing/2014/main" id="{62855DBD-7601-4334-97F6-0E03347EDE46}"/>
              </a:ext>
            </a:extLst>
          </p:cNvPr>
          <p:cNvCxnSpPr>
            <a:cxnSpLocks/>
          </p:cNvCxnSpPr>
          <p:nvPr/>
        </p:nvCxnSpPr>
        <p:spPr>
          <a:xfrm flipH="1" flipV="1">
            <a:off x="2576425" y="3869685"/>
            <a:ext cx="440392" cy="451599"/>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9791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⑩ 全体の組み立てと接続</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6" name="テキスト ボックス 25">
            <a:extLst>
              <a:ext uri="{FF2B5EF4-FFF2-40B4-BE49-F238E27FC236}">
                <a16:creationId xmlns:a16="http://schemas.microsoft.com/office/drawing/2014/main" id="{28318BC3-943C-4CB6-ABBC-969EBD4BEA48}"/>
              </a:ext>
            </a:extLst>
          </p:cNvPr>
          <p:cNvSpPr txBox="1"/>
          <p:nvPr/>
        </p:nvSpPr>
        <p:spPr>
          <a:xfrm>
            <a:off x="2616164"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ぜんたい</a:t>
            </a:r>
          </a:p>
        </p:txBody>
      </p:sp>
      <p:sp>
        <p:nvSpPr>
          <p:cNvPr id="27" name="テキスト ボックス 26">
            <a:extLst>
              <a:ext uri="{FF2B5EF4-FFF2-40B4-BE49-F238E27FC236}">
                <a16:creationId xmlns:a16="http://schemas.microsoft.com/office/drawing/2014/main" id="{4C45B4D4-A2CA-441E-B216-54CC68443F02}"/>
              </a:ext>
            </a:extLst>
          </p:cNvPr>
          <p:cNvSpPr txBox="1"/>
          <p:nvPr/>
        </p:nvSpPr>
        <p:spPr>
          <a:xfrm>
            <a:off x="3660586" y="389214"/>
            <a:ext cx="300444" cy="285878"/>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く</a:t>
            </a:r>
          </a:p>
        </p:txBody>
      </p:sp>
      <p:sp>
        <p:nvSpPr>
          <p:cNvPr id="28" name="テキスト ボックス 27">
            <a:extLst>
              <a:ext uri="{FF2B5EF4-FFF2-40B4-BE49-F238E27FC236}">
                <a16:creationId xmlns:a16="http://schemas.microsoft.com/office/drawing/2014/main" id="{C318AD38-0ABB-4F3A-B19D-6E83147A2C81}"/>
              </a:ext>
            </a:extLst>
          </p:cNvPr>
          <p:cNvSpPr txBox="1"/>
          <p:nvPr/>
        </p:nvSpPr>
        <p:spPr>
          <a:xfrm>
            <a:off x="4276117" y="398093"/>
            <a:ext cx="300444"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a:t>
            </a:r>
          </a:p>
        </p:txBody>
      </p:sp>
      <p:sp>
        <p:nvSpPr>
          <p:cNvPr id="29" name="テキスト ボックス 28">
            <a:extLst>
              <a:ext uri="{FF2B5EF4-FFF2-40B4-BE49-F238E27FC236}">
                <a16:creationId xmlns:a16="http://schemas.microsoft.com/office/drawing/2014/main" id="{0810FDD0-D19F-411C-A2CE-5B7EB78EC361}"/>
              </a:ext>
            </a:extLst>
          </p:cNvPr>
          <p:cNvSpPr txBox="1"/>
          <p:nvPr/>
        </p:nvSpPr>
        <p:spPr>
          <a:xfrm>
            <a:off x="5021058"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せつぞく</a:t>
            </a:r>
          </a:p>
        </p:txBody>
      </p:sp>
      <p:sp>
        <p:nvSpPr>
          <p:cNvPr id="52" name="テキスト ボックス 51">
            <a:extLst>
              <a:ext uri="{FF2B5EF4-FFF2-40B4-BE49-F238E27FC236}">
                <a16:creationId xmlns:a16="http://schemas.microsoft.com/office/drawing/2014/main" id="{0DE4E639-9630-4A0B-90E2-2F0DC4A78064}"/>
              </a:ext>
            </a:extLst>
          </p:cNvPr>
          <p:cNvSpPr txBox="1"/>
          <p:nvPr/>
        </p:nvSpPr>
        <p:spPr>
          <a:xfrm>
            <a:off x="404560" y="1231208"/>
            <a:ext cx="8153513"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拡張ユニットをステーと組み合わせます。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DEA7C430-E7D9-4674-B995-3513956BABC3}"/>
              </a:ext>
            </a:extLst>
          </p:cNvPr>
          <p:cNvSpPr txBox="1"/>
          <p:nvPr/>
        </p:nvSpPr>
        <p:spPr>
          <a:xfrm>
            <a:off x="2911876" y="1273527"/>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A41AB6A7-8965-4D65-BC9A-7E9085D56A64}"/>
              </a:ext>
            </a:extLst>
          </p:cNvPr>
          <p:cNvSpPr txBox="1"/>
          <p:nvPr/>
        </p:nvSpPr>
        <p:spPr>
          <a:xfrm>
            <a:off x="3357283" y="1273527"/>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pic>
        <p:nvPicPr>
          <p:cNvPr id="55" name="図 54">
            <a:extLst>
              <a:ext uri="{FF2B5EF4-FFF2-40B4-BE49-F238E27FC236}">
                <a16:creationId xmlns:a16="http://schemas.microsoft.com/office/drawing/2014/main" id="{E8EDA717-F203-4DDB-9E71-0E45AAB3C7D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56" name="図 55">
            <a:extLst>
              <a:ext uri="{FF2B5EF4-FFF2-40B4-BE49-F238E27FC236}">
                <a16:creationId xmlns:a16="http://schemas.microsoft.com/office/drawing/2014/main" id="{21C86E51-67F3-416F-A47D-E8598B08B38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57" name="矢印: 右 56">
            <a:extLst>
              <a:ext uri="{FF2B5EF4-FFF2-40B4-BE49-F238E27FC236}">
                <a16:creationId xmlns:a16="http://schemas.microsoft.com/office/drawing/2014/main" id="{40CFEB7C-53F1-4062-A213-0132290D46DE}"/>
              </a:ext>
            </a:extLst>
          </p:cNvPr>
          <p:cNvSpPr/>
          <p:nvPr/>
        </p:nvSpPr>
        <p:spPr>
          <a:xfrm>
            <a:off x="4336035" y="3429000"/>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1" name="テキスト ボックス 60">
            <a:extLst>
              <a:ext uri="{FF2B5EF4-FFF2-40B4-BE49-F238E27FC236}">
                <a16:creationId xmlns:a16="http://schemas.microsoft.com/office/drawing/2014/main" id="{5C4A2AB5-A76A-4EF6-A629-68F0EBB7E44C}"/>
              </a:ext>
            </a:extLst>
          </p:cNvPr>
          <p:cNvSpPr txBox="1"/>
          <p:nvPr/>
        </p:nvSpPr>
        <p:spPr>
          <a:xfrm>
            <a:off x="358748" y="1273527"/>
            <a:ext cx="8186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かくちょう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1" name="円弧 20">
            <a:extLst>
              <a:ext uri="{FF2B5EF4-FFF2-40B4-BE49-F238E27FC236}">
                <a16:creationId xmlns:a16="http://schemas.microsoft.com/office/drawing/2014/main" id="{C86DF52E-8391-4867-8E21-BCB383EB0CD7}"/>
              </a:ext>
            </a:extLst>
          </p:cNvPr>
          <p:cNvSpPr/>
          <p:nvPr/>
        </p:nvSpPr>
        <p:spPr>
          <a:xfrm rot="8006496">
            <a:off x="2231552" y="3737735"/>
            <a:ext cx="742271" cy="699529"/>
          </a:xfrm>
          <a:prstGeom prst="arc">
            <a:avLst>
              <a:gd name="adj1" fmla="val 11181986"/>
              <a:gd name="adj2" fmla="val 20881004"/>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22" name="円弧 21">
            <a:extLst>
              <a:ext uri="{FF2B5EF4-FFF2-40B4-BE49-F238E27FC236}">
                <a16:creationId xmlns:a16="http://schemas.microsoft.com/office/drawing/2014/main" id="{CE26344D-F065-4CE1-A3C2-A2861156C1FB}"/>
              </a:ext>
            </a:extLst>
          </p:cNvPr>
          <p:cNvSpPr/>
          <p:nvPr/>
        </p:nvSpPr>
        <p:spPr>
          <a:xfrm rot="7521572">
            <a:off x="1534545" y="3783696"/>
            <a:ext cx="2364467" cy="980626"/>
          </a:xfrm>
          <a:prstGeom prst="arc">
            <a:avLst>
              <a:gd name="adj1" fmla="val 11181986"/>
              <a:gd name="adj2" fmla="val 21578619"/>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Tree>
    <p:extLst>
      <p:ext uri="{BB962C8B-B14F-4D97-AF65-F5344CB8AC3E}">
        <p14:creationId xmlns:p14="http://schemas.microsoft.com/office/powerpoint/2010/main" val="8599046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⑩ 全体の組み立てと接続</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6" name="テキスト ボックス 25">
            <a:extLst>
              <a:ext uri="{FF2B5EF4-FFF2-40B4-BE49-F238E27FC236}">
                <a16:creationId xmlns:a16="http://schemas.microsoft.com/office/drawing/2014/main" id="{28318BC3-943C-4CB6-ABBC-969EBD4BEA48}"/>
              </a:ext>
            </a:extLst>
          </p:cNvPr>
          <p:cNvSpPr txBox="1"/>
          <p:nvPr/>
        </p:nvSpPr>
        <p:spPr>
          <a:xfrm>
            <a:off x="2616164"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ぜんたい</a:t>
            </a:r>
          </a:p>
        </p:txBody>
      </p:sp>
      <p:sp>
        <p:nvSpPr>
          <p:cNvPr id="27" name="テキスト ボックス 26">
            <a:extLst>
              <a:ext uri="{FF2B5EF4-FFF2-40B4-BE49-F238E27FC236}">
                <a16:creationId xmlns:a16="http://schemas.microsoft.com/office/drawing/2014/main" id="{4C45B4D4-A2CA-441E-B216-54CC68443F02}"/>
              </a:ext>
            </a:extLst>
          </p:cNvPr>
          <p:cNvSpPr txBox="1"/>
          <p:nvPr/>
        </p:nvSpPr>
        <p:spPr>
          <a:xfrm>
            <a:off x="3660586" y="389214"/>
            <a:ext cx="300444" cy="285878"/>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く</a:t>
            </a:r>
          </a:p>
        </p:txBody>
      </p:sp>
      <p:sp>
        <p:nvSpPr>
          <p:cNvPr id="28" name="テキスト ボックス 27">
            <a:extLst>
              <a:ext uri="{FF2B5EF4-FFF2-40B4-BE49-F238E27FC236}">
                <a16:creationId xmlns:a16="http://schemas.microsoft.com/office/drawing/2014/main" id="{C318AD38-0ABB-4F3A-B19D-6E83147A2C81}"/>
              </a:ext>
            </a:extLst>
          </p:cNvPr>
          <p:cNvSpPr txBox="1"/>
          <p:nvPr/>
        </p:nvSpPr>
        <p:spPr>
          <a:xfrm>
            <a:off x="4276117" y="398093"/>
            <a:ext cx="300444"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a:t>
            </a:r>
          </a:p>
        </p:txBody>
      </p:sp>
      <p:sp>
        <p:nvSpPr>
          <p:cNvPr id="29" name="テキスト ボックス 28">
            <a:extLst>
              <a:ext uri="{FF2B5EF4-FFF2-40B4-BE49-F238E27FC236}">
                <a16:creationId xmlns:a16="http://schemas.microsoft.com/office/drawing/2014/main" id="{0810FDD0-D19F-411C-A2CE-5B7EB78EC361}"/>
              </a:ext>
            </a:extLst>
          </p:cNvPr>
          <p:cNvSpPr txBox="1"/>
          <p:nvPr/>
        </p:nvSpPr>
        <p:spPr>
          <a:xfrm>
            <a:off x="5021058"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せつぞく</a:t>
            </a:r>
          </a:p>
        </p:txBody>
      </p:sp>
      <p:sp>
        <p:nvSpPr>
          <p:cNvPr id="52" name="テキスト ボックス 51">
            <a:extLst>
              <a:ext uri="{FF2B5EF4-FFF2-40B4-BE49-F238E27FC236}">
                <a16:creationId xmlns:a16="http://schemas.microsoft.com/office/drawing/2014/main" id="{0DE4E639-9630-4A0B-90E2-2F0DC4A78064}"/>
              </a:ext>
            </a:extLst>
          </p:cNvPr>
          <p:cNvSpPr txBox="1"/>
          <p:nvPr/>
        </p:nvSpPr>
        <p:spPr>
          <a:xfrm>
            <a:off x="404560" y="1231208"/>
            <a:ext cx="8153513"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電池ボックスと拡張ユニットを組み合わせます。</a:t>
            </a:r>
            <a:endParaRPr kumimoji="1" lang="ja-JP" altLang="en-US"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DEA7C430-E7D9-4674-B995-3513956BABC3}"/>
              </a:ext>
            </a:extLst>
          </p:cNvPr>
          <p:cNvSpPr txBox="1"/>
          <p:nvPr/>
        </p:nvSpPr>
        <p:spPr>
          <a:xfrm>
            <a:off x="3588632" y="1295129"/>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A41AB6A7-8965-4D65-BC9A-7E9085D56A64}"/>
              </a:ext>
            </a:extLst>
          </p:cNvPr>
          <p:cNvSpPr txBox="1"/>
          <p:nvPr/>
        </p:nvSpPr>
        <p:spPr>
          <a:xfrm>
            <a:off x="4034039" y="1295129"/>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pic>
        <p:nvPicPr>
          <p:cNvPr id="55" name="図 54">
            <a:extLst>
              <a:ext uri="{FF2B5EF4-FFF2-40B4-BE49-F238E27FC236}">
                <a16:creationId xmlns:a16="http://schemas.microsoft.com/office/drawing/2014/main" id="{E8EDA717-F203-4DDB-9E71-0E45AAB3C7D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114104" cy="4114104"/>
          </a:xfrm>
          <a:prstGeom prst="rect">
            <a:avLst/>
          </a:prstGeom>
        </p:spPr>
      </p:pic>
      <p:pic>
        <p:nvPicPr>
          <p:cNvPr id="56" name="図 55">
            <a:extLst>
              <a:ext uri="{FF2B5EF4-FFF2-40B4-BE49-F238E27FC236}">
                <a16:creationId xmlns:a16="http://schemas.microsoft.com/office/drawing/2014/main" id="{21C86E51-67F3-416F-A47D-E8598B08B38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5400000">
            <a:off x="4665649" y="1921111"/>
            <a:ext cx="4114104" cy="4114104"/>
          </a:xfrm>
          <a:prstGeom prst="rect">
            <a:avLst/>
          </a:prstGeom>
        </p:spPr>
      </p:pic>
      <p:sp>
        <p:nvSpPr>
          <p:cNvPr id="57" name="矢印: 右 56">
            <a:extLst>
              <a:ext uri="{FF2B5EF4-FFF2-40B4-BE49-F238E27FC236}">
                <a16:creationId xmlns:a16="http://schemas.microsoft.com/office/drawing/2014/main" id="{40CFEB7C-53F1-4062-A213-0132290D46DE}"/>
              </a:ext>
            </a:extLst>
          </p:cNvPr>
          <p:cNvSpPr/>
          <p:nvPr/>
        </p:nvSpPr>
        <p:spPr>
          <a:xfrm>
            <a:off x="4336035" y="3429000"/>
            <a:ext cx="765763" cy="778567"/>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1" name="テキスト ボックス 60">
            <a:extLst>
              <a:ext uri="{FF2B5EF4-FFF2-40B4-BE49-F238E27FC236}">
                <a16:creationId xmlns:a16="http://schemas.microsoft.com/office/drawing/2014/main" id="{5C4A2AB5-A76A-4EF6-A629-68F0EBB7E44C}"/>
              </a:ext>
            </a:extLst>
          </p:cNvPr>
          <p:cNvSpPr txBox="1"/>
          <p:nvPr/>
        </p:nvSpPr>
        <p:spPr>
          <a:xfrm>
            <a:off x="1938598" y="1295129"/>
            <a:ext cx="8186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かくちょう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1" name="円弧 20">
            <a:extLst>
              <a:ext uri="{FF2B5EF4-FFF2-40B4-BE49-F238E27FC236}">
                <a16:creationId xmlns:a16="http://schemas.microsoft.com/office/drawing/2014/main" id="{C86DF52E-8391-4867-8E21-BCB383EB0CD7}"/>
              </a:ext>
            </a:extLst>
          </p:cNvPr>
          <p:cNvSpPr/>
          <p:nvPr/>
        </p:nvSpPr>
        <p:spPr>
          <a:xfrm rot="8006496">
            <a:off x="2540575" y="3320472"/>
            <a:ext cx="540277" cy="405177"/>
          </a:xfrm>
          <a:prstGeom prst="arc">
            <a:avLst>
              <a:gd name="adj1" fmla="val 12182879"/>
              <a:gd name="adj2" fmla="val 20881004"/>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22" name="円弧 21">
            <a:extLst>
              <a:ext uri="{FF2B5EF4-FFF2-40B4-BE49-F238E27FC236}">
                <a16:creationId xmlns:a16="http://schemas.microsoft.com/office/drawing/2014/main" id="{CE26344D-F065-4CE1-A3C2-A2861156C1FB}"/>
              </a:ext>
            </a:extLst>
          </p:cNvPr>
          <p:cNvSpPr/>
          <p:nvPr/>
        </p:nvSpPr>
        <p:spPr>
          <a:xfrm rot="7761489">
            <a:off x="1619874" y="2882659"/>
            <a:ext cx="2418729" cy="1201495"/>
          </a:xfrm>
          <a:prstGeom prst="arc">
            <a:avLst>
              <a:gd name="adj1" fmla="val 12008306"/>
              <a:gd name="adj2" fmla="val 21370342"/>
            </a:avLst>
          </a:prstGeom>
          <a:ln w="34925">
            <a:solidFill>
              <a:srgbClr val="FF0000"/>
            </a:solidFill>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23" name="テキスト ボックス 22">
            <a:extLst>
              <a:ext uri="{FF2B5EF4-FFF2-40B4-BE49-F238E27FC236}">
                <a16:creationId xmlns:a16="http://schemas.microsoft.com/office/drawing/2014/main" id="{F90B9BA2-1C17-43F8-9859-7FD0F572D8CB}"/>
              </a:ext>
            </a:extLst>
          </p:cNvPr>
          <p:cNvSpPr txBox="1"/>
          <p:nvPr/>
        </p:nvSpPr>
        <p:spPr>
          <a:xfrm>
            <a:off x="426126" y="1295129"/>
            <a:ext cx="5674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でんち</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14474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組み立て方　⑩ 全体の組み立てと接続</a:t>
            </a:r>
          </a:p>
        </p:txBody>
      </p:sp>
      <p:sp>
        <p:nvSpPr>
          <p:cNvPr id="14" name="テキスト ボックス 13">
            <a:extLst>
              <a:ext uri="{FF2B5EF4-FFF2-40B4-BE49-F238E27FC236}">
                <a16:creationId xmlns:a16="http://schemas.microsoft.com/office/drawing/2014/main" id="{03D8E49D-DC5A-4388-9928-4DAFDA729CED}"/>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19" name="テキスト ボックス 18">
            <a:extLst>
              <a:ext uri="{FF2B5EF4-FFF2-40B4-BE49-F238E27FC236}">
                <a16:creationId xmlns:a16="http://schemas.microsoft.com/office/drawing/2014/main" id="{0BE2093C-5930-45CC-BFAB-51E2B7AF7098}"/>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20" name="テキスト ボックス 19">
            <a:extLst>
              <a:ext uri="{FF2B5EF4-FFF2-40B4-BE49-F238E27FC236}">
                <a16:creationId xmlns:a16="http://schemas.microsoft.com/office/drawing/2014/main" id="{DA11E6A5-0B51-4AB9-86DE-6BD5718E061C}"/>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26" name="テキスト ボックス 25">
            <a:extLst>
              <a:ext uri="{FF2B5EF4-FFF2-40B4-BE49-F238E27FC236}">
                <a16:creationId xmlns:a16="http://schemas.microsoft.com/office/drawing/2014/main" id="{28318BC3-943C-4CB6-ABBC-969EBD4BEA48}"/>
              </a:ext>
            </a:extLst>
          </p:cNvPr>
          <p:cNvSpPr txBox="1"/>
          <p:nvPr/>
        </p:nvSpPr>
        <p:spPr>
          <a:xfrm>
            <a:off x="2616164"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ぜんたい</a:t>
            </a:r>
          </a:p>
        </p:txBody>
      </p:sp>
      <p:sp>
        <p:nvSpPr>
          <p:cNvPr id="27" name="テキスト ボックス 26">
            <a:extLst>
              <a:ext uri="{FF2B5EF4-FFF2-40B4-BE49-F238E27FC236}">
                <a16:creationId xmlns:a16="http://schemas.microsoft.com/office/drawing/2014/main" id="{4C45B4D4-A2CA-441E-B216-54CC68443F02}"/>
              </a:ext>
            </a:extLst>
          </p:cNvPr>
          <p:cNvSpPr txBox="1"/>
          <p:nvPr/>
        </p:nvSpPr>
        <p:spPr>
          <a:xfrm>
            <a:off x="3660586" y="389214"/>
            <a:ext cx="300444" cy="285878"/>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く</a:t>
            </a:r>
          </a:p>
        </p:txBody>
      </p:sp>
      <p:sp>
        <p:nvSpPr>
          <p:cNvPr id="28" name="テキスト ボックス 27">
            <a:extLst>
              <a:ext uri="{FF2B5EF4-FFF2-40B4-BE49-F238E27FC236}">
                <a16:creationId xmlns:a16="http://schemas.microsoft.com/office/drawing/2014/main" id="{C318AD38-0ABB-4F3A-B19D-6E83147A2C81}"/>
              </a:ext>
            </a:extLst>
          </p:cNvPr>
          <p:cNvSpPr txBox="1"/>
          <p:nvPr/>
        </p:nvSpPr>
        <p:spPr>
          <a:xfrm>
            <a:off x="4276117" y="398093"/>
            <a:ext cx="300444"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た</a:t>
            </a:r>
          </a:p>
        </p:txBody>
      </p:sp>
      <p:sp>
        <p:nvSpPr>
          <p:cNvPr id="29" name="テキスト ボックス 28">
            <a:extLst>
              <a:ext uri="{FF2B5EF4-FFF2-40B4-BE49-F238E27FC236}">
                <a16:creationId xmlns:a16="http://schemas.microsoft.com/office/drawing/2014/main" id="{0810FDD0-D19F-411C-A2CE-5B7EB78EC361}"/>
              </a:ext>
            </a:extLst>
          </p:cNvPr>
          <p:cNvSpPr txBox="1"/>
          <p:nvPr/>
        </p:nvSpPr>
        <p:spPr>
          <a:xfrm>
            <a:off x="5021058" y="398093"/>
            <a:ext cx="801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せつぞく</a:t>
            </a:r>
          </a:p>
        </p:txBody>
      </p:sp>
      <p:pic>
        <p:nvPicPr>
          <p:cNvPr id="55" name="図 54">
            <a:extLst>
              <a:ext uri="{FF2B5EF4-FFF2-40B4-BE49-F238E27FC236}">
                <a16:creationId xmlns:a16="http://schemas.microsoft.com/office/drawing/2014/main" id="{E8EDA717-F203-4DDB-9E71-0E45AAB3C7D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64247" y="1921111"/>
            <a:ext cx="4547674" cy="4547674"/>
          </a:xfrm>
          <a:prstGeom prst="rect">
            <a:avLst/>
          </a:prstGeom>
        </p:spPr>
      </p:pic>
      <p:pic>
        <p:nvPicPr>
          <p:cNvPr id="56" name="図 55">
            <a:extLst>
              <a:ext uri="{FF2B5EF4-FFF2-40B4-BE49-F238E27FC236}">
                <a16:creationId xmlns:a16="http://schemas.microsoft.com/office/drawing/2014/main" id="{21C86E51-67F3-416F-A47D-E8598B08B38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4981224" y="4236785"/>
            <a:ext cx="2232000" cy="2232000"/>
          </a:xfrm>
          <a:prstGeom prst="rect">
            <a:avLst/>
          </a:prstGeom>
        </p:spPr>
      </p:pic>
      <p:sp>
        <p:nvSpPr>
          <p:cNvPr id="25" name="テキスト ボックス 24">
            <a:extLst>
              <a:ext uri="{FF2B5EF4-FFF2-40B4-BE49-F238E27FC236}">
                <a16:creationId xmlns:a16="http://schemas.microsoft.com/office/drawing/2014/main" id="{D6AB7550-4941-4DDC-B329-2FF9B9FDE799}"/>
              </a:ext>
            </a:extLst>
          </p:cNvPr>
          <p:cNvSpPr txBox="1"/>
          <p:nvPr/>
        </p:nvSpPr>
        <p:spPr>
          <a:xfrm>
            <a:off x="438065" y="1181377"/>
            <a:ext cx="857964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各パーツのケーブルを、拡張ユニットに接続します。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467B7391-3519-49E8-A05A-ADFFDA193D24}"/>
              </a:ext>
            </a:extLst>
          </p:cNvPr>
          <p:cNvSpPr txBox="1"/>
          <p:nvPr/>
        </p:nvSpPr>
        <p:spPr>
          <a:xfrm>
            <a:off x="4538474" y="1234304"/>
            <a:ext cx="6572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せつぞく</a:t>
            </a:r>
            <a:endParaRPr kumimoji="1" lang="ja-JP" altLang="en-US" sz="9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17DB21CF-D7C7-4F95-95D2-89246D8F1E8E}"/>
              </a:ext>
            </a:extLst>
          </p:cNvPr>
          <p:cNvSpPr txBox="1"/>
          <p:nvPr/>
        </p:nvSpPr>
        <p:spPr>
          <a:xfrm>
            <a:off x="2863951" y="1234304"/>
            <a:ext cx="76143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かくちょう</a:t>
            </a:r>
            <a:endParaRPr kumimoji="1" lang="ja-JP" altLang="en-US" sz="9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953ED19-B9FF-4631-B762-6B2A17CCC4BF}"/>
              </a:ext>
            </a:extLst>
          </p:cNvPr>
          <p:cNvSpPr txBox="1"/>
          <p:nvPr/>
        </p:nvSpPr>
        <p:spPr>
          <a:xfrm>
            <a:off x="423512" y="1234304"/>
            <a:ext cx="4178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a:t>
            </a:r>
            <a:endParaRPr kumimoji="1" lang="ja-JP" altLang="en-US" sz="900" dirty="0">
              <a:latin typeface="メイリオ" panose="020B0604030504040204" pitchFamily="50" charset="-128"/>
              <a:ea typeface="メイリオ" panose="020B0604030504040204" pitchFamily="50" charset="-128"/>
            </a:endParaRPr>
          </a:p>
        </p:txBody>
      </p:sp>
      <p:sp>
        <p:nvSpPr>
          <p:cNvPr id="33" name="楕円 32">
            <a:extLst>
              <a:ext uri="{FF2B5EF4-FFF2-40B4-BE49-F238E27FC236}">
                <a16:creationId xmlns:a16="http://schemas.microsoft.com/office/drawing/2014/main" id="{5DF0D70F-F635-4291-B009-65D5D781585A}"/>
              </a:ext>
            </a:extLst>
          </p:cNvPr>
          <p:cNvSpPr/>
          <p:nvPr/>
        </p:nvSpPr>
        <p:spPr>
          <a:xfrm rot="16200000">
            <a:off x="1706923" y="2786740"/>
            <a:ext cx="857838" cy="834413"/>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34" name="楕円 33">
            <a:extLst>
              <a:ext uri="{FF2B5EF4-FFF2-40B4-BE49-F238E27FC236}">
                <a16:creationId xmlns:a16="http://schemas.microsoft.com/office/drawing/2014/main" id="{A57B572D-ABDF-4F29-A89B-4666A5AE00EF}"/>
              </a:ext>
            </a:extLst>
          </p:cNvPr>
          <p:cNvSpPr/>
          <p:nvPr/>
        </p:nvSpPr>
        <p:spPr>
          <a:xfrm rot="16200000">
            <a:off x="2571346" y="2662453"/>
            <a:ext cx="857838" cy="834413"/>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pic>
        <p:nvPicPr>
          <p:cNvPr id="35" name="図 34">
            <a:extLst>
              <a:ext uri="{FF2B5EF4-FFF2-40B4-BE49-F238E27FC236}">
                <a16:creationId xmlns:a16="http://schemas.microsoft.com/office/drawing/2014/main" id="{B47F3DDF-4C36-4147-BC44-110AE649885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4981224" y="1926947"/>
            <a:ext cx="2232000" cy="2232000"/>
          </a:xfrm>
          <a:prstGeom prst="rect">
            <a:avLst/>
          </a:prstGeom>
          <a:ln>
            <a:noFill/>
          </a:ln>
        </p:spPr>
      </p:pic>
      <p:grpSp>
        <p:nvGrpSpPr>
          <p:cNvPr id="2" name="グループ化 1">
            <a:extLst>
              <a:ext uri="{FF2B5EF4-FFF2-40B4-BE49-F238E27FC236}">
                <a16:creationId xmlns:a16="http://schemas.microsoft.com/office/drawing/2014/main" id="{4A879C4B-A536-4F1F-9F47-79521AC98FC5}"/>
              </a:ext>
            </a:extLst>
          </p:cNvPr>
          <p:cNvGrpSpPr/>
          <p:nvPr/>
        </p:nvGrpSpPr>
        <p:grpSpPr>
          <a:xfrm>
            <a:off x="5651493" y="1911009"/>
            <a:ext cx="3399208" cy="953445"/>
            <a:chOff x="5726338" y="1685276"/>
            <a:chExt cx="3399208" cy="953445"/>
          </a:xfrm>
        </p:grpSpPr>
        <p:sp>
          <p:nvSpPr>
            <p:cNvPr id="40" name="正方形/長方形 39">
              <a:extLst>
                <a:ext uri="{FF2B5EF4-FFF2-40B4-BE49-F238E27FC236}">
                  <a16:creationId xmlns:a16="http://schemas.microsoft.com/office/drawing/2014/main" id="{AD929B50-CB24-45D5-86E3-B21BE78BAD90}"/>
                </a:ext>
              </a:extLst>
            </p:cNvPr>
            <p:cNvSpPr/>
            <p:nvPr/>
          </p:nvSpPr>
          <p:spPr>
            <a:xfrm>
              <a:off x="5761013" y="1685276"/>
              <a:ext cx="3364533" cy="953445"/>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41" name="テキスト ボックス 40">
              <a:extLst>
                <a:ext uri="{FF2B5EF4-FFF2-40B4-BE49-F238E27FC236}">
                  <a16:creationId xmlns:a16="http://schemas.microsoft.com/office/drawing/2014/main" id="{F888C653-D68D-44D9-8683-8DCDC59A399E}"/>
                </a:ext>
              </a:extLst>
            </p:cNvPr>
            <p:cNvSpPr txBox="1"/>
            <p:nvPr/>
          </p:nvSpPr>
          <p:spPr>
            <a:xfrm>
              <a:off x="5778779" y="1750016"/>
              <a:ext cx="3346767" cy="888705"/>
            </a:xfrm>
            <a:prstGeom prst="rect">
              <a:avLst/>
            </a:prstGeom>
            <a:noFill/>
          </p:spPr>
          <p:txBody>
            <a:bodyPr wrap="square" rtlCol="0">
              <a:spAutoFit/>
            </a:bodyPr>
            <a:lstStyle/>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縦方向サーボモーター</a:t>
              </a:r>
              <a:r>
                <a:rPr lang="en-US" altLang="ja-JP"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P14</a:t>
              </a: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電池ボックス　　　　</a:t>
              </a:r>
              <a:r>
                <a:rPr lang="en-US" altLang="ja-JP"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BATT</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898D8221-238E-4B5E-9075-3E117EBA4F88}"/>
                </a:ext>
              </a:extLst>
            </p:cNvPr>
            <p:cNvSpPr txBox="1"/>
            <p:nvPr/>
          </p:nvSpPr>
          <p:spPr>
            <a:xfrm>
              <a:off x="5726338" y="2134131"/>
              <a:ext cx="64246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でんち</a:t>
              </a:r>
              <a:endParaRPr kumimoji="1" lang="ja-JP" altLang="en-US" sz="9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D908937D-3324-45BB-BEF6-48AD36A9BD8A}"/>
                </a:ext>
              </a:extLst>
            </p:cNvPr>
            <p:cNvSpPr txBox="1"/>
            <p:nvPr/>
          </p:nvSpPr>
          <p:spPr>
            <a:xfrm>
              <a:off x="5758236" y="1708034"/>
              <a:ext cx="9000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900" dirty="0">
                <a:latin typeface="メイリオ" panose="020B0604030504040204" pitchFamily="50" charset="-128"/>
                <a:ea typeface="メイリオ" panose="020B0604030504040204" pitchFamily="50" charset="-128"/>
              </a:endParaRPr>
            </a:p>
          </p:txBody>
        </p:sp>
      </p:grpSp>
      <p:grpSp>
        <p:nvGrpSpPr>
          <p:cNvPr id="48" name="グループ化 47">
            <a:extLst>
              <a:ext uri="{FF2B5EF4-FFF2-40B4-BE49-F238E27FC236}">
                <a16:creationId xmlns:a16="http://schemas.microsoft.com/office/drawing/2014/main" id="{F38CEEC1-F0D4-4FAA-8632-6341FE1E90B6}"/>
              </a:ext>
            </a:extLst>
          </p:cNvPr>
          <p:cNvGrpSpPr/>
          <p:nvPr/>
        </p:nvGrpSpPr>
        <p:grpSpPr>
          <a:xfrm>
            <a:off x="5545518" y="4235509"/>
            <a:ext cx="3367310" cy="953445"/>
            <a:chOff x="5758236" y="1685276"/>
            <a:chExt cx="3367310" cy="953445"/>
          </a:xfrm>
        </p:grpSpPr>
        <p:sp>
          <p:nvSpPr>
            <p:cNvPr id="49" name="正方形/長方形 48">
              <a:extLst>
                <a:ext uri="{FF2B5EF4-FFF2-40B4-BE49-F238E27FC236}">
                  <a16:creationId xmlns:a16="http://schemas.microsoft.com/office/drawing/2014/main" id="{EA598E58-6961-4C87-8B4A-AC357A1A0DD6}"/>
                </a:ext>
              </a:extLst>
            </p:cNvPr>
            <p:cNvSpPr/>
            <p:nvPr/>
          </p:nvSpPr>
          <p:spPr>
            <a:xfrm>
              <a:off x="5761013" y="1685276"/>
              <a:ext cx="3364533" cy="953445"/>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50" name="テキスト ボックス 49">
              <a:extLst>
                <a:ext uri="{FF2B5EF4-FFF2-40B4-BE49-F238E27FC236}">
                  <a16:creationId xmlns:a16="http://schemas.microsoft.com/office/drawing/2014/main" id="{3D172B6B-2ABD-4604-BE37-40E28587AD68}"/>
                </a:ext>
              </a:extLst>
            </p:cNvPr>
            <p:cNvSpPr txBox="1"/>
            <p:nvPr/>
          </p:nvSpPr>
          <p:spPr>
            <a:xfrm>
              <a:off x="5778779" y="1750016"/>
              <a:ext cx="3346767" cy="888705"/>
            </a:xfrm>
            <a:prstGeom prst="rect">
              <a:avLst/>
            </a:prstGeom>
            <a:noFill/>
          </p:spPr>
          <p:txBody>
            <a:bodyPr wrap="square" rtlCol="0">
              <a:spAutoFit/>
            </a:bodyPr>
            <a:lstStyle/>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横方向サーボモーター</a:t>
              </a:r>
              <a:r>
                <a:rPr lang="en-US" altLang="ja-JP"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P15</a:t>
              </a: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ペンのサーボモーター</a:t>
              </a:r>
              <a:r>
                <a:rPr lang="en-US" altLang="ja-JP"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P16</a:t>
              </a:r>
            </a:p>
          </p:txBody>
        </p:sp>
        <p:sp>
          <p:nvSpPr>
            <p:cNvPr id="58" name="テキスト ボックス 57">
              <a:extLst>
                <a:ext uri="{FF2B5EF4-FFF2-40B4-BE49-F238E27FC236}">
                  <a16:creationId xmlns:a16="http://schemas.microsoft.com/office/drawing/2014/main" id="{13A7ED6F-DADA-424A-8F8F-7C60ECC92A11}"/>
                </a:ext>
              </a:extLst>
            </p:cNvPr>
            <p:cNvSpPr txBox="1"/>
            <p:nvPr/>
          </p:nvSpPr>
          <p:spPr>
            <a:xfrm>
              <a:off x="5758236" y="1708034"/>
              <a:ext cx="9000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900" dirty="0">
                <a:latin typeface="メイリオ" panose="020B0604030504040204" pitchFamily="50" charset="-128"/>
                <a:ea typeface="メイリオ" panose="020B0604030504040204" pitchFamily="50" charset="-128"/>
              </a:endParaRPr>
            </a:p>
          </p:txBody>
        </p:sp>
      </p:grpSp>
      <p:sp>
        <p:nvSpPr>
          <p:cNvPr id="3" name="正方形/長方形 2">
            <a:extLst>
              <a:ext uri="{FF2B5EF4-FFF2-40B4-BE49-F238E27FC236}">
                <a16:creationId xmlns:a16="http://schemas.microsoft.com/office/drawing/2014/main" id="{F4DC325B-C53E-4E09-9F29-8FC9FC8DDD98}"/>
              </a:ext>
            </a:extLst>
          </p:cNvPr>
          <p:cNvSpPr/>
          <p:nvPr/>
        </p:nvSpPr>
        <p:spPr>
          <a:xfrm>
            <a:off x="4975357" y="1911009"/>
            <a:ext cx="4106499" cy="224793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正方形/長方形 35">
            <a:extLst>
              <a:ext uri="{FF2B5EF4-FFF2-40B4-BE49-F238E27FC236}">
                <a16:creationId xmlns:a16="http://schemas.microsoft.com/office/drawing/2014/main" id="{F1E89DB9-8171-4A06-A075-716575596E19}"/>
              </a:ext>
            </a:extLst>
          </p:cNvPr>
          <p:cNvSpPr/>
          <p:nvPr/>
        </p:nvSpPr>
        <p:spPr>
          <a:xfrm>
            <a:off x="4975357" y="4230088"/>
            <a:ext cx="4106499" cy="2247938"/>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7" name="直線矢印コネクタ 36">
            <a:extLst>
              <a:ext uri="{FF2B5EF4-FFF2-40B4-BE49-F238E27FC236}">
                <a16:creationId xmlns:a16="http://schemas.microsoft.com/office/drawing/2014/main" id="{1CBB521C-D8A1-4947-8944-0001DED3EBAF}"/>
              </a:ext>
            </a:extLst>
          </p:cNvPr>
          <p:cNvCxnSpPr>
            <a:cxnSpLocks/>
          </p:cNvCxnSpPr>
          <p:nvPr/>
        </p:nvCxnSpPr>
        <p:spPr>
          <a:xfrm flipV="1">
            <a:off x="3299864" y="2405092"/>
            <a:ext cx="1566110" cy="369936"/>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3C0CF103-462E-4FB5-98C2-B1CB3E122174}"/>
              </a:ext>
            </a:extLst>
          </p:cNvPr>
          <p:cNvCxnSpPr>
            <a:cxnSpLocks/>
          </p:cNvCxnSpPr>
          <p:nvPr/>
        </p:nvCxnSpPr>
        <p:spPr>
          <a:xfrm>
            <a:off x="2336086" y="3560624"/>
            <a:ext cx="2575835" cy="1290103"/>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4647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組み立て方　完成</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1" y="398094"/>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く</a:t>
            </a:r>
          </a:p>
        </p:txBody>
      </p:sp>
      <p:sp>
        <p:nvSpPr>
          <p:cNvPr id="8" name="テキスト ボックス 7">
            <a:extLst>
              <a:ext uri="{FF2B5EF4-FFF2-40B4-BE49-F238E27FC236}">
                <a16:creationId xmlns:a16="http://schemas.microsoft.com/office/drawing/2014/main" id="{D3CCEDA8-D744-40A8-9A76-E5E0FC2BA749}"/>
              </a:ext>
            </a:extLst>
          </p:cNvPr>
          <p:cNvSpPr txBox="1"/>
          <p:nvPr/>
        </p:nvSpPr>
        <p:spPr>
          <a:xfrm>
            <a:off x="1023379" y="398172"/>
            <a:ext cx="40330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た</a:t>
            </a:r>
          </a:p>
        </p:txBody>
      </p:sp>
      <p:sp>
        <p:nvSpPr>
          <p:cNvPr id="9" name="テキスト ボックス 8">
            <a:extLst>
              <a:ext uri="{FF2B5EF4-FFF2-40B4-BE49-F238E27FC236}">
                <a16:creationId xmlns:a16="http://schemas.microsoft.com/office/drawing/2014/main" id="{84B659CE-C5AA-4640-ACFC-51C315AB6744}"/>
              </a:ext>
            </a:extLst>
          </p:cNvPr>
          <p:cNvSpPr txBox="1"/>
          <p:nvPr/>
        </p:nvSpPr>
        <p:spPr>
          <a:xfrm>
            <a:off x="1597807" y="389215"/>
            <a:ext cx="45919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かた</a:t>
            </a:r>
          </a:p>
        </p:txBody>
      </p:sp>
      <p:sp>
        <p:nvSpPr>
          <p:cNvPr id="10" name="テキスト ボックス 9">
            <a:extLst>
              <a:ext uri="{FF2B5EF4-FFF2-40B4-BE49-F238E27FC236}">
                <a16:creationId xmlns:a16="http://schemas.microsoft.com/office/drawing/2014/main" id="{67FAE474-A1DC-48F0-BA7F-4FFDA55F179E}"/>
              </a:ext>
            </a:extLst>
          </p:cNvPr>
          <p:cNvSpPr txBox="1"/>
          <p:nvPr/>
        </p:nvSpPr>
        <p:spPr>
          <a:xfrm>
            <a:off x="2174681" y="396563"/>
            <a:ext cx="777770"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かんせい</a:t>
            </a:r>
          </a:p>
        </p:txBody>
      </p:sp>
      <p:pic>
        <p:nvPicPr>
          <p:cNvPr id="4" name="図 3">
            <a:extLst>
              <a:ext uri="{FF2B5EF4-FFF2-40B4-BE49-F238E27FC236}">
                <a16:creationId xmlns:a16="http://schemas.microsoft.com/office/drawing/2014/main" id="{F633096D-B2CC-430C-BCE2-421BE9C6309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5807262" y="1193199"/>
            <a:ext cx="2694097" cy="2694097"/>
          </a:xfrm>
          <a:prstGeom prst="rect">
            <a:avLst/>
          </a:prstGeom>
        </p:spPr>
      </p:pic>
      <p:pic>
        <p:nvPicPr>
          <p:cNvPr id="11" name="図 10">
            <a:extLst>
              <a:ext uri="{FF2B5EF4-FFF2-40B4-BE49-F238E27FC236}">
                <a16:creationId xmlns:a16="http://schemas.microsoft.com/office/drawing/2014/main" id="{9CBF57BB-B4C9-4FFB-BC21-D646691B945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351914" y="1210380"/>
            <a:ext cx="5386227" cy="5420587"/>
          </a:xfrm>
          <a:prstGeom prst="rect">
            <a:avLst/>
          </a:prstGeom>
        </p:spPr>
      </p:pic>
      <p:pic>
        <p:nvPicPr>
          <p:cNvPr id="13" name="図 12">
            <a:extLst>
              <a:ext uri="{FF2B5EF4-FFF2-40B4-BE49-F238E27FC236}">
                <a16:creationId xmlns:a16="http://schemas.microsoft.com/office/drawing/2014/main" id="{76FD7355-4485-444C-9464-7FC671451C80}"/>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5400000">
            <a:off x="5807262" y="3919690"/>
            <a:ext cx="2694097" cy="2694097"/>
          </a:xfrm>
          <a:prstGeom prst="rect">
            <a:avLst/>
          </a:prstGeom>
        </p:spPr>
      </p:pic>
      <p:grpSp>
        <p:nvGrpSpPr>
          <p:cNvPr id="2" name="グループ化 1">
            <a:extLst>
              <a:ext uri="{FF2B5EF4-FFF2-40B4-BE49-F238E27FC236}">
                <a16:creationId xmlns:a16="http://schemas.microsoft.com/office/drawing/2014/main" id="{2566A11B-47F6-4005-A1CC-82AEFA9AF321}"/>
              </a:ext>
            </a:extLst>
          </p:cNvPr>
          <p:cNvGrpSpPr/>
          <p:nvPr/>
        </p:nvGrpSpPr>
        <p:grpSpPr>
          <a:xfrm>
            <a:off x="351293" y="5904514"/>
            <a:ext cx="4708995" cy="669662"/>
            <a:chOff x="1958134" y="5799124"/>
            <a:chExt cx="4708995" cy="669662"/>
          </a:xfrm>
        </p:grpSpPr>
        <p:sp>
          <p:nvSpPr>
            <p:cNvPr id="31" name="四角形: 角を丸くする 30">
              <a:extLst>
                <a:ext uri="{FF2B5EF4-FFF2-40B4-BE49-F238E27FC236}">
                  <a16:creationId xmlns:a16="http://schemas.microsoft.com/office/drawing/2014/main" id="{882A6D21-5CA3-4B37-BDC6-D97A8C339A50}"/>
                </a:ext>
              </a:extLst>
            </p:cNvPr>
            <p:cNvSpPr/>
            <p:nvPr/>
          </p:nvSpPr>
          <p:spPr>
            <a:xfrm>
              <a:off x="1958134" y="5799124"/>
              <a:ext cx="4708995" cy="669662"/>
            </a:xfrm>
            <a:prstGeom prst="round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B4C3DE0C-C2F3-4745-A3DF-BCBA45284269}"/>
                </a:ext>
              </a:extLst>
            </p:cNvPr>
            <p:cNvSpPr txBox="1"/>
            <p:nvPr/>
          </p:nvSpPr>
          <p:spPr>
            <a:xfrm>
              <a:off x="2097202" y="5859827"/>
              <a:ext cx="4498907" cy="469359"/>
            </a:xfrm>
            <a:prstGeom prst="rect">
              <a:avLst/>
            </a:prstGeom>
            <a:noFill/>
          </p:spPr>
          <p:txBody>
            <a:bodyPr wrap="square" rtlCol="0">
              <a:spAutoFit/>
            </a:bodyPr>
            <a:lstStyle/>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コードがひっかからないように、位置を調整しよう！</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83A1F5B4-610A-4428-81BB-2BCA96731B93}"/>
                </a:ext>
              </a:extLst>
            </p:cNvPr>
            <p:cNvSpPr txBox="1"/>
            <p:nvPr/>
          </p:nvSpPr>
          <p:spPr>
            <a:xfrm>
              <a:off x="4814376" y="5932679"/>
              <a:ext cx="447176" cy="200055"/>
            </a:xfrm>
            <a:prstGeom prst="rect">
              <a:avLst/>
            </a:prstGeom>
            <a:noFill/>
          </p:spPr>
          <p:txBody>
            <a:bodyPr wrap="square" rtlCol="0">
              <a:spAutoFit/>
            </a:bodyPr>
            <a:lstStyle/>
            <a:p>
              <a:pPr algn="dist"/>
              <a:r>
                <a:rPr kumimoji="1" lang="ja-JP" altLang="en-US" sz="700" dirty="0">
                  <a:solidFill>
                    <a:srgbClr val="575E75"/>
                  </a:solidFill>
                  <a:latin typeface="メイリオ" panose="020B0604030504040204" pitchFamily="50" charset="-128"/>
                  <a:ea typeface="メイリオ" panose="020B0604030504040204" pitchFamily="50" charset="-128"/>
                </a:rPr>
                <a:t>いち</a:t>
              </a:r>
              <a:endParaRPr kumimoji="1" lang="ja-JP" altLang="en-US" sz="7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153CA3A7-8CE4-4BD0-9CB6-0D5B5E367C6B}"/>
                </a:ext>
              </a:extLst>
            </p:cNvPr>
            <p:cNvSpPr txBox="1"/>
            <p:nvPr/>
          </p:nvSpPr>
          <p:spPr>
            <a:xfrm>
              <a:off x="5219696" y="5932678"/>
              <a:ext cx="691396"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ちょうせい</a:t>
              </a:r>
              <a:endParaRPr kumimoji="1" lang="ja-JP" altLang="en-US" sz="7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9870994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a:extLst>
              <a:ext uri="{FF2B5EF4-FFF2-40B4-BE49-F238E27FC236}">
                <a16:creationId xmlns:a16="http://schemas.microsoft.com/office/drawing/2014/main" id="{5CA2F423-F282-4A3F-9F76-42F04B6CAE13}"/>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457643" y="1436230"/>
            <a:ext cx="3591078" cy="2693308"/>
          </a:xfrm>
          <a:prstGeom prst="rect">
            <a:avLst/>
          </a:prstGeom>
          <a:ln>
            <a:solidFill>
              <a:schemeClr val="bg1"/>
            </a:solidFill>
          </a:ln>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ロボットと用紙を固定する</a:t>
            </a:r>
          </a:p>
        </p:txBody>
      </p:sp>
      <p:sp>
        <p:nvSpPr>
          <p:cNvPr id="9" name="テキスト ボックス 8">
            <a:extLst>
              <a:ext uri="{FF2B5EF4-FFF2-40B4-BE49-F238E27FC236}">
                <a16:creationId xmlns:a16="http://schemas.microsoft.com/office/drawing/2014/main" id="{84B659CE-C5AA-4640-ACFC-51C315AB6744}"/>
              </a:ext>
            </a:extLst>
          </p:cNvPr>
          <p:cNvSpPr txBox="1"/>
          <p:nvPr/>
        </p:nvSpPr>
        <p:spPr>
          <a:xfrm>
            <a:off x="1681785" y="389215"/>
            <a:ext cx="70685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ようし</a:t>
            </a:r>
          </a:p>
        </p:txBody>
      </p:sp>
      <p:sp>
        <p:nvSpPr>
          <p:cNvPr id="10" name="テキスト ボックス 9">
            <a:extLst>
              <a:ext uri="{FF2B5EF4-FFF2-40B4-BE49-F238E27FC236}">
                <a16:creationId xmlns:a16="http://schemas.microsoft.com/office/drawing/2014/main" id="{67FAE474-A1DC-48F0-BA7F-4FFDA55F179E}"/>
              </a:ext>
            </a:extLst>
          </p:cNvPr>
          <p:cNvSpPr txBox="1"/>
          <p:nvPr/>
        </p:nvSpPr>
        <p:spPr>
          <a:xfrm>
            <a:off x="2670643" y="381867"/>
            <a:ext cx="638459" cy="284347"/>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こてい</a:t>
            </a:r>
          </a:p>
        </p:txBody>
      </p:sp>
      <p:sp>
        <p:nvSpPr>
          <p:cNvPr id="15" name="テキスト ボックス 14">
            <a:extLst>
              <a:ext uri="{FF2B5EF4-FFF2-40B4-BE49-F238E27FC236}">
                <a16:creationId xmlns:a16="http://schemas.microsoft.com/office/drawing/2014/main" id="{B5886318-D536-43F1-B032-FCE309AD7B8E}"/>
              </a:ext>
            </a:extLst>
          </p:cNvPr>
          <p:cNvSpPr txBox="1"/>
          <p:nvPr/>
        </p:nvSpPr>
        <p:spPr>
          <a:xfrm>
            <a:off x="404560" y="941956"/>
            <a:ext cx="597757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サーボモーターを動かして、紙を置く位置を決めます。</a:t>
            </a:r>
            <a:endParaRPr kumimoji="1" lang="ja-JP" altLang="en-US"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C4F85EB1-2972-4E4B-A11D-F3185649E8EE}"/>
              </a:ext>
            </a:extLst>
          </p:cNvPr>
          <p:cNvSpPr txBox="1"/>
          <p:nvPr/>
        </p:nvSpPr>
        <p:spPr>
          <a:xfrm>
            <a:off x="3357305" y="101226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かみ</a:t>
            </a:r>
            <a:endParaRPr kumimoji="1" lang="ja-JP" altLang="en-US" sz="10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360B32F-3553-42CB-9EB7-91037F736452}"/>
              </a:ext>
            </a:extLst>
          </p:cNvPr>
          <p:cNvSpPr txBox="1"/>
          <p:nvPr/>
        </p:nvSpPr>
        <p:spPr>
          <a:xfrm>
            <a:off x="3821368" y="101226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D467157B-9316-4B62-B758-EDE891C39505}"/>
              </a:ext>
            </a:extLst>
          </p:cNvPr>
          <p:cNvSpPr txBox="1"/>
          <p:nvPr/>
        </p:nvSpPr>
        <p:spPr>
          <a:xfrm>
            <a:off x="4355633" y="1012268"/>
            <a:ext cx="515828"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2821B617-AD89-43CF-8E10-F995D3FAD27C}"/>
              </a:ext>
            </a:extLst>
          </p:cNvPr>
          <p:cNvSpPr txBox="1"/>
          <p:nvPr/>
        </p:nvSpPr>
        <p:spPr>
          <a:xfrm>
            <a:off x="4960319" y="101226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FC8D1FB7-B88F-4A68-BAB9-12AE65CFC0B9}"/>
              </a:ext>
            </a:extLst>
          </p:cNvPr>
          <p:cNvSpPr txBox="1"/>
          <p:nvPr/>
        </p:nvSpPr>
        <p:spPr>
          <a:xfrm>
            <a:off x="2225236" y="1012268"/>
            <a:ext cx="4454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46414D8D-9689-4D11-A493-2E739676BF9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66565" y="1436510"/>
            <a:ext cx="3591078" cy="2693308"/>
          </a:xfrm>
          <a:prstGeom prst="rect">
            <a:avLst/>
          </a:prstGeom>
          <a:ln>
            <a:solidFill>
              <a:schemeClr val="bg1"/>
            </a:solidFill>
          </a:ln>
        </p:spPr>
      </p:pic>
      <p:pic>
        <p:nvPicPr>
          <p:cNvPr id="23" name="図 22">
            <a:extLst>
              <a:ext uri="{FF2B5EF4-FFF2-40B4-BE49-F238E27FC236}">
                <a16:creationId xmlns:a16="http://schemas.microsoft.com/office/drawing/2014/main" id="{3F606CA6-47F1-4EA7-A07D-432E3F2AE81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466182" y="4074835"/>
            <a:ext cx="3591078" cy="2693308"/>
          </a:xfrm>
          <a:prstGeom prst="rect">
            <a:avLst/>
          </a:prstGeom>
          <a:ln>
            <a:solidFill>
              <a:schemeClr val="bg1"/>
            </a:solidFill>
          </a:ln>
        </p:spPr>
      </p:pic>
      <p:pic>
        <p:nvPicPr>
          <p:cNvPr id="14" name="図 13">
            <a:extLst>
              <a:ext uri="{FF2B5EF4-FFF2-40B4-BE49-F238E27FC236}">
                <a16:creationId xmlns:a16="http://schemas.microsoft.com/office/drawing/2014/main" id="{DD4ABE44-6DFC-423B-AE79-EB8327F391FC}"/>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65773" y="4074835"/>
            <a:ext cx="3591078" cy="2693308"/>
          </a:xfrm>
          <a:prstGeom prst="rect">
            <a:avLst/>
          </a:prstGeom>
          <a:ln>
            <a:solidFill>
              <a:schemeClr val="bg1"/>
            </a:solidFill>
          </a:ln>
        </p:spPr>
      </p:pic>
      <p:sp>
        <p:nvSpPr>
          <p:cNvPr id="32" name="テキスト ボックス 31">
            <a:extLst>
              <a:ext uri="{FF2B5EF4-FFF2-40B4-BE49-F238E27FC236}">
                <a16:creationId xmlns:a16="http://schemas.microsoft.com/office/drawing/2014/main" id="{7B4D23F0-C95A-4FFF-8E90-4C2915961366}"/>
              </a:ext>
            </a:extLst>
          </p:cNvPr>
          <p:cNvSpPr txBox="1"/>
          <p:nvPr/>
        </p:nvSpPr>
        <p:spPr>
          <a:xfrm>
            <a:off x="866565" y="3201980"/>
            <a:ext cx="1924496" cy="784830"/>
          </a:xfrm>
          <a:prstGeom prst="rect">
            <a:avLst/>
          </a:prstGeom>
          <a:noFill/>
        </p:spPr>
        <p:txBody>
          <a:bodyPr wrap="square" rtlCol="0">
            <a:spAutoFit/>
          </a:bodyPr>
          <a:lstStyle/>
          <a:p>
            <a:pPr>
              <a:lnSpc>
                <a:spcPct val="200000"/>
              </a:lnSpc>
            </a:pPr>
            <a:r>
              <a:rPr lang="ja-JP" altLang="en-US" sz="1200" dirty="0">
                <a:solidFill>
                  <a:schemeClr val="bg1"/>
                </a:solidFill>
                <a:latin typeface="メイリオ" panose="020B0604030504040204" pitchFamily="50" charset="-128"/>
                <a:ea typeface="メイリオ" panose="020B0604030504040204" pitchFamily="50" charset="-128"/>
              </a:rPr>
              <a:t>横方向：左側まで回す</a:t>
            </a:r>
            <a:endParaRPr lang="en-US" altLang="ja-JP" sz="1200" dirty="0">
              <a:solidFill>
                <a:schemeClr val="bg1"/>
              </a:solidFill>
              <a:latin typeface="メイリオ" panose="020B0604030504040204" pitchFamily="50" charset="-128"/>
              <a:ea typeface="メイリオ" panose="020B0604030504040204" pitchFamily="50" charset="-128"/>
            </a:endParaRPr>
          </a:p>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縦方向：手前側まで回す</a:t>
            </a:r>
          </a:p>
        </p:txBody>
      </p:sp>
      <p:sp>
        <p:nvSpPr>
          <p:cNvPr id="33" name="テキスト ボックス 32">
            <a:extLst>
              <a:ext uri="{FF2B5EF4-FFF2-40B4-BE49-F238E27FC236}">
                <a16:creationId xmlns:a16="http://schemas.microsoft.com/office/drawing/2014/main" id="{831A8F4E-D771-411F-B87F-45ADD6425FED}"/>
              </a:ext>
            </a:extLst>
          </p:cNvPr>
          <p:cNvSpPr txBox="1"/>
          <p:nvPr/>
        </p:nvSpPr>
        <p:spPr>
          <a:xfrm>
            <a:off x="809068" y="3238276"/>
            <a:ext cx="79968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よこほうこう</a:t>
            </a:r>
          </a:p>
        </p:txBody>
      </p:sp>
      <p:sp>
        <p:nvSpPr>
          <p:cNvPr id="34" name="テキスト ボックス 33">
            <a:extLst>
              <a:ext uri="{FF2B5EF4-FFF2-40B4-BE49-F238E27FC236}">
                <a16:creationId xmlns:a16="http://schemas.microsoft.com/office/drawing/2014/main" id="{B1E2933A-F848-4CE2-9E46-1A281B9200EB}"/>
              </a:ext>
            </a:extLst>
          </p:cNvPr>
          <p:cNvSpPr txBox="1"/>
          <p:nvPr/>
        </p:nvSpPr>
        <p:spPr>
          <a:xfrm>
            <a:off x="2033437" y="3238276"/>
            <a:ext cx="44449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まわ</a:t>
            </a:r>
          </a:p>
        </p:txBody>
      </p:sp>
      <p:sp>
        <p:nvSpPr>
          <p:cNvPr id="35" name="テキスト ボックス 34">
            <a:extLst>
              <a:ext uri="{FF2B5EF4-FFF2-40B4-BE49-F238E27FC236}">
                <a16:creationId xmlns:a16="http://schemas.microsoft.com/office/drawing/2014/main" id="{0DD56115-D180-4331-94DA-A8D5078416F0}"/>
              </a:ext>
            </a:extLst>
          </p:cNvPr>
          <p:cNvSpPr txBox="1"/>
          <p:nvPr/>
        </p:nvSpPr>
        <p:spPr>
          <a:xfrm>
            <a:off x="1449022" y="3241186"/>
            <a:ext cx="659063"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ひだりがわ</a:t>
            </a:r>
          </a:p>
        </p:txBody>
      </p:sp>
      <p:sp>
        <p:nvSpPr>
          <p:cNvPr id="36" name="テキスト ボックス 35">
            <a:extLst>
              <a:ext uri="{FF2B5EF4-FFF2-40B4-BE49-F238E27FC236}">
                <a16:creationId xmlns:a16="http://schemas.microsoft.com/office/drawing/2014/main" id="{57E63046-65F6-4542-9E7E-EB50C9BC9C7F}"/>
              </a:ext>
            </a:extLst>
          </p:cNvPr>
          <p:cNvSpPr txBox="1"/>
          <p:nvPr/>
        </p:nvSpPr>
        <p:spPr>
          <a:xfrm>
            <a:off x="809068" y="3614445"/>
            <a:ext cx="79968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たてほうこう</a:t>
            </a:r>
          </a:p>
        </p:txBody>
      </p:sp>
      <p:sp>
        <p:nvSpPr>
          <p:cNvPr id="37" name="テキスト ボックス 36">
            <a:extLst>
              <a:ext uri="{FF2B5EF4-FFF2-40B4-BE49-F238E27FC236}">
                <a16:creationId xmlns:a16="http://schemas.microsoft.com/office/drawing/2014/main" id="{5E1F43E6-A877-4F99-8F2A-3990FC5C2DC4}"/>
              </a:ext>
            </a:extLst>
          </p:cNvPr>
          <p:cNvSpPr txBox="1"/>
          <p:nvPr/>
        </p:nvSpPr>
        <p:spPr>
          <a:xfrm>
            <a:off x="2154737" y="3605114"/>
            <a:ext cx="44449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まわ</a:t>
            </a:r>
          </a:p>
        </p:txBody>
      </p:sp>
      <p:sp>
        <p:nvSpPr>
          <p:cNvPr id="38" name="テキスト ボックス 37">
            <a:extLst>
              <a:ext uri="{FF2B5EF4-FFF2-40B4-BE49-F238E27FC236}">
                <a16:creationId xmlns:a16="http://schemas.microsoft.com/office/drawing/2014/main" id="{61D67EF1-6592-4324-A3D6-CD772DA5D4CC}"/>
              </a:ext>
            </a:extLst>
          </p:cNvPr>
          <p:cNvSpPr txBox="1"/>
          <p:nvPr/>
        </p:nvSpPr>
        <p:spPr>
          <a:xfrm>
            <a:off x="1439691" y="3608024"/>
            <a:ext cx="659063"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てまえがわ</a:t>
            </a:r>
          </a:p>
        </p:txBody>
      </p:sp>
      <p:sp>
        <p:nvSpPr>
          <p:cNvPr id="39" name="円弧 38">
            <a:extLst>
              <a:ext uri="{FF2B5EF4-FFF2-40B4-BE49-F238E27FC236}">
                <a16:creationId xmlns:a16="http://schemas.microsoft.com/office/drawing/2014/main" id="{DA52FB6F-E257-44D8-A0B7-67E4BC852F1C}"/>
              </a:ext>
            </a:extLst>
          </p:cNvPr>
          <p:cNvSpPr/>
          <p:nvPr/>
        </p:nvSpPr>
        <p:spPr>
          <a:xfrm flipH="1">
            <a:off x="2833025" y="1615181"/>
            <a:ext cx="360000" cy="360000"/>
          </a:xfrm>
          <a:prstGeom prst="arc">
            <a:avLst>
              <a:gd name="adj1" fmla="val 10447008"/>
              <a:gd name="adj2" fmla="val 1288116"/>
            </a:avLst>
          </a:prstGeom>
          <a:ln w="34925">
            <a:solidFill>
              <a:srgbClr val="FFC000"/>
            </a:solidFill>
            <a:headEnd type="none" w="lg" len="lg"/>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40" name="円弧 39">
            <a:extLst>
              <a:ext uri="{FF2B5EF4-FFF2-40B4-BE49-F238E27FC236}">
                <a16:creationId xmlns:a16="http://schemas.microsoft.com/office/drawing/2014/main" id="{EA8BCFDF-2734-4248-BCEE-579A7A9E8A21}"/>
              </a:ext>
            </a:extLst>
          </p:cNvPr>
          <p:cNvSpPr/>
          <p:nvPr/>
        </p:nvSpPr>
        <p:spPr>
          <a:xfrm rot="16200000">
            <a:off x="6312467" y="2869851"/>
            <a:ext cx="360000" cy="360000"/>
          </a:xfrm>
          <a:prstGeom prst="arc">
            <a:avLst>
              <a:gd name="adj1" fmla="val 10447008"/>
              <a:gd name="adj2" fmla="val 1288116"/>
            </a:avLst>
          </a:prstGeom>
          <a:ln w="34925">
            <a:solidFill>
              <a:srgbClr val="FFC000"/>
            </a:solidFill>
            <a:headEnd type="none" w="lg" len="lg"/>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41" name="テキスト ボックス 40">
            <a:extLst>
              <a:ext uri="{FF2B5EF4-FFF2-40B4-BE49-F238E27FC236}">
                <a16:creationId xmlns:a16="http://schemas.microsoft.com/office/drawing/2014/main" id="{ED40CADA-273F-4699-B52C-B0283868402E}"/>
              </a:ext>
            </a:extLst>
          </p:cNvPr>
          <p:cNvSpPr txBox="1"/>
          <p:nvPr/>
        </p:nvSpPr>
        <p:spPr>
          <a:xfrm>
            <a:off x="4464981" y="3230131"/>
            <a:ext cx="1917158" cy="784830"/>
          </a:xfrm>
          <a:prstGeom prst="rect">
            <a:avLst/>
          </a:prstGeom>
          <a:noFill/>
        </p:spPr>
        <p:txBody>
          <a:bodyPr wrap="square" rtlCol="0">
            <a:spAutoFit/>
          </a:bodyPr>
          <a:lstStyle/>
          <a:p>
            <a:pPr>
              <a:lnSpc>
                <a:spcPct val="200000"/>
              </a:lnSpc>
            </a:pPr>
            <a:r>
              <a:rPr lang="ja-JP" altLang="en-US" sz="1200" dirty="0">
                <a:solidFill>
                  <a:schemeClr val="bg1"/>
                </a:solidFill>
                <a:latin typeface="メイリオ" panose="020B0604030504040204" pitchFamily="50" charset="-128"/>
                <a:ea typeface="メイリオ" panose="020B0604030504040204" pitchFamily="50" charset="-128"/>
              </a:rPr>
              <a:t>横方向：左側まで回す</a:t>
            </a:r>
            <a:endParaRPr lang="en-US" altLang="ja-JP" sz="1200" dirty="0">
              <a:solidFill>
                <a:schemeClr val="bg1"/>
              </a:solidFill>
              <a:latin typeface="メイリオ" panose="020B0604030504040204" pitchFamily="50" charset="-128"/>
              <a:ea typeface="メイリオ" panose="020B0604030504040204" pitchFamily="50" charset="-128"/>
            </a:endParaRPr>
          </a:p>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縦方向：奥側まで回す</a:t>
            </a:r>
          </a:p>
        </p:txBody>
      </p:sp>
      <p:sp>
        <p:nvSpPr>
          <p:cNvPr id="42" name="テキスト ボックス 41">
            <a:extLst>
              <a:ext uri="{FF2B5EF4-FFF2-40B4-BE49-F238E27FC236}">
                <a16:creationId xmlns:a16="http://schemas.microsoft.com/office/drawing/2014/main" id="{2A5EE4C9-573C-453F-9C3E-E0B0DC3881AB}"/>
              </a:ext>
            </a:extLst>
          </p:cNvPr>
          <p:cNvSpPr txBox="1"/>
          <p:nvPr/>
        </p:nvSpPr>
        <p:spPr>
          <a:xfrm>
            <a:off x="4405722" y="3266427"/>
            <a:ext cx="79968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よこほうこう</a:t>
            </a:r>
          </a:p>
        </p:txBody>
      </p:sp>
      <p:sp>
        <p:nvSpPr>
          <p:cNvPr id="43" name="テキスト ボックス 42">
            <a:extLst>
              <a:ext uri="{FF2B5EF4-FFF2-40B4-BE49-F238E27FC236}">
                <a16:creationId xmlns:a16="http://schemas.microsoft.com/office/drawing/2014/main" id="{536AC38D-ADFB-46F9-9B01-12989CEFBFE0}"/>
              </a:ext>
            </a:extLst>
          </p:cNvPr>
          <p:cNvSpPr txBox="1"/>
          <p:nvPr/>
        </p:nvSpPr>
        <p:spPr>
          <a:xfrm>
            <a:off x="5630091" y="3266427"/>
            <a:ext cx="44449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まわ</a:t>
            </a:r>
          </a:p>
        </p:txBody>
      </p:sp>
      <p:sp>
        <p:nvSpPr>
          <p:cNvPr id="44" name="テキスト ボックス 43">
            <a:extLst>
              <a:ext uri="{FF2B5EF4-FFF2-40B4-BE49-F238E27FC236}">
                <a16:creationId xmlns:a16="http://schemas.microsoft.com/office/drawing/2014/main" id="{82BB6E43-2B10-4C04-B354-6116E42D014A}"/>
              </a:ext>
            </a:extLst>
          </p:cNvPr>
          <p:cNvSpPr txBox="1"/>
          <p:nvPr/>
        </p:nvSpPr>
        <p:spPr>
          <a:xfrm>
            <a:off x="5027014" y="3269337"/>
            <a:ext cx="659063"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ひだりがわ</a:t>
            </a:r>
          </a:p>
        </p:txBody>
      </p:sp>
      <p:sp>
        <p:nvSpPr>
          <p:cNvPr id="45" name="テキスト ボックス 44">
            <a:extLst>
              <a:ext uri="{FF2B5EF4-FFF2-40B4-BE49-F238E27FC236}">
                <a16:creationId xmlns:a16="http://schemas.microsoft.com/office/drawing/2014/main" id="{741F1B37-BF44-49B3-8C80-24B26838EA1A}"/>
              </a:ext>
            </a:extLst>
          </p:cNvPr>
          <p:cNvSpPr txBox="1"/>
          <p:nvPr/>
        </p:nvSpPr>
        <p:spPr>
          <a:xfrm>
            <a:off x="4424384" y="3642596"/>
            <a:ext cx="79968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たてほうこう</a:t>
            </a:r>
          </a:p>
        </p:txBody>
      </p:sp>
      <p:sp>
        <p:nvSpPr>
          <p:cNvPr id="46" name="テキスト ボックス 45">
            <a:extLst>
              <a:ext uri="{FF2B5EF4-FFF2-40B4-BE49-F238E27FC236}">
                <a16:creationId xmlns:a16="http://schemas.microsoft.com/office/drawing/2014/main" id="{7A6C966C-719C-4FE6-B577-322D643F58B8}"/>
              </a:ext>
            </a:extLst>
          </p:cNvPr>
          <p:cNvSpPr txBox="1"/>
          <p:nvPr/>
        </p:nvSpPr>
        <p:spPr>
          <a:xfrm>
            <a:off x="5639423" y="3642596"/>
            <a:ext cx="44449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まわ</a:t>
            </a:r>
          </a:p>
        </p:txBody>
      </p:sp>
      <p:sp>
        <p:nvSpPr>
          <p:cNvPr id="47" name="テキスト ボックス 46">
            <a:extLst>
              <a:ext uri="{FF2B5EF4-FFF2-40B4-BE49-F238E27FC236}">
                <a16:creationId xmlns:a16="http://schemas.microsoft.com/office/drawing/2014/main" id="{279657E6-BCEF-4D91-B03B-A3767D11F730}"/>
              </a:ext>
            </a:extLst>
          </p:cNvPr>
          <p:cNvSpPr txBox="1"/>
          <p:nvPr/>
        </p:nvSpPr>
        <p:spPr>
          <a:xfrm>
            <a:off x="4971030" y="3645506"/>
            <a:ext cx="659063"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おくがわ</a:t>
            </a:r>
          </a:p>
        </p:txBody>
      </p:sp>
      <p:sp>
        <p:nvSpPr>
          <p:cNvPr id="48" name="円弧 47">
            <a:extLst>
              <a:ext uri="{FF2B5EF4-FFF2-40B4-BE49-F238E27FC236}">
                <a16:creationId xmlns:a16="http://schemas.microsoft.com/office/drawing/2014/main" id="{D7771C5D-F20A-4E62-A08C-0FD4A345E577}"/>
              </a:ext>
            </a:extLst>
          </p:cNvPr>
          <p:cNvSpPr/>
          <p:nvPr/>
        </p:nvSpPr>
        <p:spPr>
          <a:xfrm flipH="1">
            <a:off x="6531750" y="1929363"/>
            <a:ext cx="360000" cy="360000"/>
          </a:xfrm>
          <a:prstGeom prst="arc">
            <a:avLst>
              <a:gd name="adj1" fmla="val 10447008"/>
              <a:gd name="adj2" fmla="val 1288116"/>
            </a:avLst>
          </a:prstGeom>
          <a:ln w="34925">
            <a:solidFill>
              <a:srgbClr val="FFC000"/>
            </a:solidFill>
            <a:headEnd type="none" w="lg" len="lg"/>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49" name="円弧 48">
            <a:extLst>
              <a:ext uri="{FF2B5EF4-FFF2-40B4-BE49-F238E27FC236}">
                <a16:creationId xmlns:a16="http://schemas.microsoft.com/office/drawing/2014/main" id="{51B7489A-DE7F-437E-8B4F-7CDCBBAF77DA}"/>
              </a:ext>
            </a:extLst>
          </p:cNvPr>
          <p:cNvSpPr/>
          <p:nvPr/>
        </p:nvSpPr>
        <p:spPr>
          <a:xfrm rot="5400000" flipV="1">
            <a:off x="2559140" y="3003595"/>
            <a:ext cx="360000" cy="360000"/>
          </a:xfrm>
          <a:prstGeom prst="arc">
            <a:avLst>
              <a:gd name="adj1" fmla="val 10447008"/>
              <a:gd name="adj2" fmla="val 1288116"/>
            </a:avLst>
          </a:prstGeom>
          <a:ln w="34925">
            <a:solidFill>
              <a:srgbClr val="FFC000"/>
            </a:solidFill>
            <a:headEnd type="none" w="lg" len="lg"/>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50" name="テキスト ボックス 49">
            <a:extLst>
              <a:ext uri="{FF2B5EF4-FFF2-40B4-BE49-F238E27FC236}">
                <a16:creationId xmlns:a16="http://schemas.microsoft.com/office/drawing/2014/main" id="{1F620F52-A2FD-473F-8DC7-5B43D2DE8101}"/>
              </a:ext>
            </a:extLst>
          </p:cNvPr>
          <p:cNvSpPr txBox="1"/>
          <p:nvPr/>
        </p:nvSpPr>
        <p:spPr>
          <a:xfrm>
            <a:off x="4456851" y="5905945"/>
            <a:ext cx="1905477" cy="784830"/>
          </a:xfrm>
          <a:prstGeom prst="rect">
            <a:avLst/>
          </a:prstGeom>
          <a:noFill/>
        </p:spPr>
        <p:txBody>
          <a:bodyPr wrap="square" rtlCol="0">
            <a:spAutoFit/>
          </a:bodyPr>
          <a:lstStyle/>
          <a:p>
            <a:pPr>
              <a:lnSpc>
                <a:spcPct val="200000"/>
              </a:lnSpc>
            </a:pPr>
            <a:r>
              <a:rPr lang="ja-JP" altLang="en-US" sz="1200" dirty="0">
                <a:solidFill>
                  <a:schemeClr val="bg1"/>
                </a:solidFill>
                <a:latin typeface="メイリオ" panose="020B0604030504040204" pitchFamily="50" charset="-128"/>
                <a:ea typeface="メイリオ" panose="020B0604030504040204" pitchFamily="50" charset="-128"/>
              </a:rPr>
              <a:t>横方向：右側まで回す</a:t>
            </a:r>
            <a:endParaRPr lang="en-US" altLang="ja-JP" sz="1200" dirty="0">
              <a:solidFill>
                <a:schemeClr val="bg1"/>
              </a:solidFill>
              <a:latin typeface="メイリオ" panose="020B0604030504040204" pitchFamily="50" charset="-128"/>
              <a:ea typeface="メイリオ" panose="020B0604030504040204" pitchFamily="50" charset="-128"/>
            </a:endParaRPr>
          </a:p>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縦方向：奥側まで回す</a:t>
            </a:r>
          </a:p>
        </p:txBody>
      </p:sp>
      <p:sp>
        <p:nvSpPr>
          <p:cNvPr id="51" name="テキスト ボックス 50">
            <a:extLst>
              <a:ext uri="{FF2B5EF4-FFF2-40B4-BE49-F238E27FC236}">
                <a16:creationId xmlns:a16="http://schemas.microsoft.com/office/drawing/2014/main" id="{59D4CC75-3B14-470D-926D-FC45A4F1DEAC}"/>
              </a:ext>
            </a:extLst>
          </p:cNvPr>
          <p:cNvSpPr txBox="1"/>
          <p:nvPr/>
        </p:nvSpPr>
        <p:spPr>
          <a:xfrm>
            <a:off x="4388986" y="5939471"/>
            <a:ext cx="79968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よこほうこう</a:t>
            </a:r>
          </a:p>
        </p:txBody>
      </p:sp>
      <p:sp>
        <p:nvSpPr>
          <p:cNvPr id="52" name="テキスト ボックス 51">
            <a:extLst>
              <a:ext uri="{FF2B5EF4-FFF2-40B4-BE49-F238E27FC236}">
                <a16:creationId xmlns:a16="http://schemas.microsoft.com/office/drawing/2014/main" id="{D6757E44-F870-4ADB-99C5-86FF48C8F1C1}"/>
              </a:ext>
            </a:extLst>
          </p:cNvPr>
          <p:cNvSpPr txBox="1"/>
          <p:nvPr/>
        </p:nvSpPr>
        <p:spPr>
          <a:xfrm>
            <a:off x="5623723" y="5942241"/>
            <a:ext cx="44449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まわ</a:t>
            </a:r>
          </a:p>
        </p:txBody>
      </p:sp>
      <p:sp>
        <p:nvSpPr>
          <p:cNvPr id="53" name="テキスト ボックス 52">
            <a:extLst>
              <a:ext uri="{FF2B5EF4-FFF2-40B4-BE49-F238E27FC236}">
                <a16:creationId xmlns:a16="http://schemas.microsoft.com/office/drawing/2014/main" id="{161355A1-275B-4A63-BE61-C19B964BF493}"/>
              </a:ext>
            </a:extLst>
          </p:cNvPr>
          <p:cNvSpPr txBox="1"/>
          <p:nvPr/>
        </p:nvSpPr>
        <p:spPr>
          <a:xfrm>
            <a:off x="5039308" y="5945151"/>
            <a:ext cx="659063"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みぎがわ</a:t>
            </a:r>
          </a:p>
        </p:txBody>
      </p:sp>
      <p:sp>
        <p:nvSpPr>
          <p:cNvPr id="54" name="テキスト ボックス 53">
            <a:extLst>
              <a:ext uri="{FF2B5EF4-FFF2-40B4-BE49-F238E27FC236}">
                <a16:creationId xmlns:a16="http://schemas.microsoft.com/office/drawing/2014/main" id="{F2F01192-9544-4B15-A8C8-C25153332DA3}"/>
              </a:ext>
            </a:extLst>
          </p:cNvPr>
          <p:cNvSpPr txBox="1"/>
          <p:nvPr/>
        </p:nvSpPr>
        <p:spPr>
          <a:xfrm>
            <a:off x="4388986" y="6315640"/>
            <a:ext cx="79968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たてほうこう</a:t>
            </a:r>
          </a:p>
        </p:txBody>
      </p:sp>
      <p:sp>
        <p:nvSpPr>
          <p:cNvPr id="55" name="テキスト ボックス 54">
            <a:extLst>
              <a:ext uri="{FF2B5EF4-FFF2-40B4-BE49-F238E27FC236}">
                <a16:creationId xmlns:a16="http://schemas.microsoft.com/office/drawing/2014/main" id="{4D9EAA81-400A-46B6-A7E4-ED01ADFA8D46}"/>
              </a:ext>
            </a:extLst>
          </p:cNvPr>
          <p:cNvSpPr txBox="1"/>
          <p:nvPr/>
        </p:nvSpPr>
        <p:spPr>
          <a:xfrm>
            <a:off x="5614393" y="6309079"/>
            <a:ext cx="44449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まわ</a:t>
            </a:r>
          </a:p>
        </p:txBody>
      </p:sp>
      <p:sp>
        <p:nvSpPr>
          <p:cNvPr id="56" name="テキスト ボックス 55">
            <a:extLst>
              <a:ext uri="{FF2B5EF4-FFF2-40B4-BE49-F238E27FC236}">
                <a16:creationId xmlns:a16="http://schemas.microsoft.com/office/drawing/2014/main" id="{DCA23C26-23BA-412F-B406-7855A77EBD72}"/>
              </a:ext>
            </a:extLst>
          </p:cNvPr>
          <p:cNvSpPr txBox="1"/>
          <p:nvPr/>
        </p:nvSpPr>
        <p:spPr>
          <a:xfrm>
            <a:off x="5029977" y="6311989"/>
            <a:ext cx="659063"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おくがわ</a:t>
            </a:r>
          </a:p>
        </p:txBody>
      </p:sp>
      <p:sp>
        <p:nvSpPr>
          <p:cNvPr id="57" name="円弧 56">
            <a:extLst>
              <a:ext uri="{FF2B5EF4-FFF2-40B4-BE49-F238E27FC236}">
                <a16:creationId xmlns:a16="http://schemas.microsoft.com/office/drawing/2014/main" id="{0F363634-76D2-4A12-8908-73220A3E02E9}"/>
              </a:ext>
            </a:extLst>
          </p:cNvPr>
          <p:cNvSpPr/>
          <p:nvPr/>
        </p:nvSpPr>
        <p:spPr>
          <a:xfrm>
            <a:off x="6671928" y="4530025"/>
            <a:ext cx="360000" cy="360000"/>
          </a:xfrm>
          <a:prstGeom prst="arc">
            <a:avLst>
              <a:gd name="adj1" fmla="val 10447008"/>
              <a:gd name="adj2" fmla="val 1288116"/>
            </a:avLst>
          </a:prstGeom>
          <a:ln w="34925">
            <a:solidFill>
              <a:srgbClr val="FFC000"/>
            </a:solidFill>
            <a:headEnd type="none" w="lg" len="lg"/>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58" name="円弧 57">
            <a:extLst>
              <a:ext uri="{FF2B5EF4-FFF2-40B4-BE49-F238E27FC236}">
                <a16:creationId xmlns:a16="http://schemas.microsoft.com/office/drawing/2014/main" id="{E32ADE46-7F74-4399-A8F5-AF194432820D}"/>
              </a:ext>
            </a:extLst>
          </p:cNvPr>
          <p:cNvSpPr/>
          <p:nvPr/>
        </p:nvSpPr>
        <p:spPr>
          <a:xfrm rot="5400000" flipV="1">
            <a:off x="2629872" y="5745001"/>
            <a:ext cx="360000" cy="360000"/>
          </a:xfrm>
          <a:prstGeom prst="arc">
            <a:avLst>
              <a:gd name="adj1" fmla="val 10447008"/>
              <a:gd name="adj2" fmla="val 1288116"/>
            </a:avLst>
          </a:prstGeom>
          <a:ln w="34925">
            <a:solidFill>
              <a:srgbClr val="FFC000"/>
            </a:solidFill>
            <a:headEnd type="none" w="lg" len="lg"/>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67" name="テキスト ボックス 66">
            <a:extLst>
              <a:ext uri="{FF2B5EF4-FFF2-40B4-BE49-F238E27FC236}">
                <a16:creationId xmlns:a16="http://schemas.microsoft.com/office/drawing/2014/main" id="{72E7B569-FD09-481A-8177-D85805067218}"/>
              </a:ext>
            </a:extLst>
          </p:cNvPr>
          <p:cNvSpPr txBox="1"/>
          <p:nvPr/>
        </p:nvSpPr>
        <p:spPr>
          <a:xfrm>
            <a:off x="880680" y="5961561"/>
            <a:ext cx="1943513" cy="784830"/>
          </a:xfrm>
          <a:prstGeom prst="rect">
            <a:avLst/>
          </a:prstGeom>
          <a:noFill/>
        </p:spPr>
        <p:txBody>
          <a:bodyPr wrap="square" rtlCol="0">
            <a:spAutoFit/>
          </a:bodyPr>
          <a:lstStyle/>
          <a:p>
            <a:pPr>
              <a:lnSpc>
                <a:spcPct val="200000"/>
              </a:lnSpc>
            </a:pPr>
            <a:r>
              <a:rPr lang="ja-JP" altLang="en-US" sz="1200" dirty="0">
                <a:solidFill>
                  <a:schemeClr val="bg1"/>
                </a:solidFill>
                <a:latin typeface="メイリオ" panose="020B0604030504040204" pitchFamily="50" charset="-128"/>
                <a:ea typeface="メイリオ" panose="020B0604030504040204" pitchFamily="50" charset="-128"/>
              </a:rPr>
              <a:t>横方向：右側まで回す</a:t>
            </a:r>
            <a:endParaRPr lang="en-US" altLang="ja-JP" sz="1200" dirty="0">
              <a:solidFill>
                <a:schemeClr val="bg1"/>
              </a:solidFill>
              <a:latin typeface="メイリオ" panose="020B0604030504040204" pitchFamily="50" charset="-128"/>
              <a:ea typeface="メイリオ" panose="020B0604030504040204" pitchFamily="50" charset="-128"/>
            </a:endParaRPr>
          </a:p>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縦方向：手前側まで回す</a:t>
            </a:r>
          </a:p>
        </p:txBody>
      </p:sp>
      <p:sp>
        <p:nvSpPr>
          <p:cNvPr id="68" name="テキスト ボックス 67">
            <a:extLst>
              <a:ext uri="{FF2B5EF4-FFF2-40B4-BE49-F238E27FC236}">
                <a16:creationId xmlns:a16="http://schemas.microsoft.com/office/drawing/2014/main" id="{A068A89A-2C92-4338-8A2E-0974ED529185}"/>
              </a:ext>
            </a:extLst>
          </p:cNvPr>
          <p:cNvSpPr txBox="1"/>
          <p:nvPr/>
        </p:nvSpPr>
        <p:spPr>
          <a:xfrm>
            <a:off x="823183" y="5997857"/>
            <a:ext cx="79968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よこほうこう</a:t>
            </a:r>
          </a:p>
        </p:txBody>
      </p:sp>
      <p:sp>
        <p:nvSpPr>
          <p:cNvPr id="69" name="テキスト ボックス 68">
            <a:extLst>
              <a:ext uri="{FF2B5EF4-FFF2-40B4-BE49-F238E27FC236}">
                <a16:creationId xmlns:a16="http://schemas.microsoft.com/office/drawing/2014/main" id="{C9C2B5DF-CC27-48E1-AD76-6462881AF97F}"/>
              </a:ext>
            </a:extLst>
          </p:cNvPr>
          <p:cNvSpPr txBox="1"/>
          <p:nvPr/>
        </p:nvSpPr>
        <p:spPr>
          <a:xfrm>
            <a:off x="2047552" y="5997857"/>
            <a:ext cx="44449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まわ</a:t>
            </a:r>
          </a:p>
        </p:txBody>
      </p:sp>
      <p:sp>
        <p:nvSpPr>
          <p:cNvPr id="70" name="テキスト ボックス 69">
            <a:extLst>
              <a:ext uri="{FF2B5EF4-FFF2-40B4-BE49-F238E27FC236}">
                <a16:creationId xmlns:a16="http://schemas.microsoft.com/office/drawing/2014/main" id="{81EB06D3-1AED-44A3-B02F-588F3BDED937}"/>
              </a:ext>
            </a:extLst>
          </p:cNvPr>
          <p:cNvSpPr txBox="1"/>
          <p:nvPr/>
        </p:nvSpPr>
        <p:spPr>
          <a:xfrm>
            <a:off x="1463137" y="6000767"/>
            <a:ext cx="659063"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みぎがわ</a:t>
            </a:r>
          </a:p>
        </p:txBody>
      </p:sp>
      <p:sp>
        <p:nvSpPr>
          <p:cNvPr id="71" name="テキスト ボックス 70">
            <a:extLst>
              <a:ext uri="{FF2B5EF4-FFF2-40B4-BE49-F238E27FC236}">
                <a16:creationId xmlns:a16="http://schemas.microsoft.com/office/drawing/2014/main" id="{81C123CD-B388-4841-88E2-98C95C0F3F5D}"/>
              </a:ext>
            </a:extLst>
          </p:cNvPr>
          <p:cNvSpPr txBox="1"/>
          <p:nvPr/>
        </p:nvSpPr>
        <p:spPr>
          <a:xfrm>
            <a:off x="823183" y="6374026"/>
            <a:ext cx="79968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たてほうこう</a:t>
            </a:r>
          </a:p>
        </p:txBody>
      </p:sp>
      <p:sp>
        <p:nvSpPr>
          <p:cNvPr id="72" name="テキスト ボックス 71">
            <a:extLst>
              <a:ext uri="{FF2B5EF4-FFF2-40B4-BE49-F238E27FC236}">
                <a16:creationId xmlns:a16="http://schemas.microsoft.com/office/drawing/2014/main" id="{FBA5F60E-D4C0-47C6-8BFA-176A9D673F43}"/>
              </a:ext>
            </a:extLst>
          </p:cNvPr>
          <p:cNvSpPr txBox="1"/>
          <p:nvPr/>
        </p:nvSpPr>
        <p:spPr>
          <a:xfrm>
            <a:off x="2038221" y="6364695"/>
            <a:ext cx="44449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まわ</a:t>
            </a:r>
          </a:p>
        </p:txBody>
      </p:sp>
      <p:sp>
        <p:nvSpPr>
          <p:cNvPr id="73" name="テキスト ボックス 72">
            <a:extLst>
              <a:ext uri="{FF2B5EF4-FFF2-40B4-BE49-F238E27FC236}">
                <a16:creationId xmlns:a16="http://schemas.microsoft.com/office/drawing/2014/main" id="{F3A7DCBC-BF53-45A8-B621-5DA3265AD298}"/>
              </a:ext>
            </a:extLst>
          </p:cNvPr>
          <p:cNvSpPr txBox="1"/>
          <p:nvPr/>
        </p:nvSpPr>
        <p:spPr>
          <a:xfrm>
            <a:off x="1453806" y="6367605"/>
            <a:ext cx="659063"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てまえがわ</a:t>
            </a:r>
          </a:p>
        </p:txBody>
      </p:sp>
      <p:sp>
        <p:nvSpPr>
          <p:cNvPr id="74" name="円弧 73">
            <a:extLst>
              <a:ext uri="{FF2B5EF4-FFF2-40B4-BE49-F238E27FC236}">
                <a16:creationId xmlns:a16="http://schemas.microsoft.com/office/drawing/2014/main" id="{DDB678A0-CD12-446B-9B7B-4E05336AADEC}"/>
              </a:ext>
            </a:extLst>
          </p:cNvPr>
          <p:cNvSpPr/>
          <p:nvPr/>
        </p:nvSpPr>
        <p:spPr>
          <a:xfrm>
            <a:off x="2882269" y="4298544"/>
            <a:ext cx="360000" cy="360000"/>
          </a:xfrm>
          <a:prstGeom prst="arc">
            <a:avLst>
              <a:gd name="adj1" fmla="val 10447008"/>
              <a:gd name="adj2" fmla="val 1288116"/>
            </a:avLst>
          </a:prstGeom>
          <a:ln w="34925">
            <a:solidFill>
              <a:srgbClr val="FFC000"/>
            </a:solidFill>
            <a:headEnd type="none" w="lg" len="lg"/>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75" name="円弧 74">
            <a:extLst>
              <a:ext uri="{FF2B5EF4-FFF2-40B4-BE49-F238E27FC236}">
                <a16:creationId xmlns:a16="http://schemas.microsoft.com/office/drawing/2014/main" id="{C8F109C4-6B92-44F0-A413-9D69943DD016}"/>
              </a:ext>
            </a:extLst>
          </p:cNvPr>
          <p:cNvSpPr/>
          <p:nvPr/>
        </p:nvSpPr>
        <p:spPr>
          <a:xfrm rot="16200000">
            <a:off x="6143114" y="5526222"/>
            <a:ext cx="360000" cy="360000"/>
          </a:xfrm>
          <a:prstGeom prst="arc">
            <a:avLst>
              <a:gd name="adj1" fmla="val 10447008"/>
              <a:gd name="adj2" fmla="val 1288116"/>
            </a:avLst>
          </a:prstGeom>
          <a:ln w="34925">
            <a:solidFill>
              <a:srgbClr val="FFC000"/>
            </a:solidFill>
            <a:headEnd type="none" w="lg" len="lg"/>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cxnSp>
        <p:nvCxnSpPr>
          <p:cNvPr id="3" name="直線矢印コネクタ 2">
            <a:extLst>
              <a:ext uri="{FF2B5EF4-FFF2-40B4-BE49-F238E27FC236}">
                <a16:creationId xmlns:a16="http://schemas.microsoft.com/office/drawing/2014/main" id="{A7A53501-D457-4B62-8467-804149D8D891}"/>
              </a:ext>
            </a:extLst>
          </p:cNvPr>
          <p:cNvCxnSpPr>
            <a:cxnSpLocks/>
          </p:cNvCxnSpPr>
          <p:nvPr/>
        </p:nvCxnSpPr>
        <p:spPr>
          <a:xfrm flipV="1">
            <a:off x="1852436" y="2095131"/>
            <a:ext cx="269764" cy="2863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CF572162-7473-4120-82C9-2EF4A5332898}"/>
              </a:ext>
            </a:extLst>
          </p:cNvPr>
          <p:cNvGrpSpPr/>
          <p:nvPr/>
        </p:nvGrpSpPr>
        <p:grpSpPr>
          <a:xfrm>
            <a:off x="953372" y="2521859"/>
            <a:ext cx="1540965" cy="698268"/>
            <a:chOff x="953372" y="2521859"/>
            <a:chExt cx="1540965" cy="698268"/>
          </a:xfrm>
        </p:grpSpPr>
        <p:sp>
          <p:nvSpPr>
            <p:cNvPr id="59" name="テキスト ボックス 58">
              <a:extLst>
                <a:ext uri="{FF2B5EF4-FFF2-40B4-BE49-F238E27FC236}">
                  <a16:creationId xmlns:a16="http://schemas.microsoft.com/office/drawing/2014/main" id="{AE6C10BB-6E6E-4404-8E25-F87EF7D299C4}"/>
                </a:ext>
              </a:extLst>
            </p:cNvPr>
            <p:cNvSpPr txBox="1"/>
            <p:nvPr/>
          </p:nvSpPr>
          <p:spPr>
            <a:xfrm>
              <a:off x="953372" y="2521859"/>
              <a:ext cx="1540965" cy="698268"/>
            </a:xfrm>
            <a:prstGeom prst="rect">
              <a:avLst/>
            </a:prstGeom>
            <a:noFill/>
          </p:spPr>
          <p:txBody>
            <a:bodyPr wrap="square" rtlCol="0">
              <a:spAutoFit/>
            </a:bodyPr>
            <a:lstStyle/>
            <a:p>
              <a:pPr>
                <a:lnSpc>
                  <a:spcPct val="200000"/>
                </a:lnSpc>
              </a:pPr>
              <a:r>
                <a:rPr kumimoji="1" lang="ja-JP" altLang="en-US" sz="1050" dirty="0">
                  <a:solidFill>
                    <a:schemeClr val="bg1"/>
                  </a:solidFill>
                  <a:latin typeface="メイリオ" panose="020B0604030504040204" pitchFamily="50" charset="-128"/>
                  <a:ea typeface="メイリオ" panose="020B0604030504040204" pitchFamily="50" charset="-128"/>
                </a:rPr>
                <a:t>ペンが紙の</a:t>
              </a:r>
              <a:r>
                <a:rPr kumimoji="1" lang="ja-JP" altLang="en-US" sz="1050" b="1" dirty="0">
                  <a:solidFill>
                    <a:schemeClr val="bg1"/>
                  </a:solidFill>
                  <a:latin typeface="メイリオ" panose="020B0604030504040204" pitchFamily="50" charset="-128"/>
                  <a:ea typeface="メイリオ" panose="020B0604030504040204" pitchFamily="50" charset="-128"/>
                </a:rPr>
                <a:t>右上端</a:t>
              </a:r>
              <a:r>
                <a:rPr kumimoji="1" lang="ja-JP" altLang="en-US" sz="1050" dirty="0">
                  <a:solidFill>
                    <a:schemeClr val="bg1"/>
                  </a:solidFill>
                  <a:latin typeface="メイリオ" panose="020B0604030504040204" pitchFamily="50" charset="-128"/>
                  <a:ea typeface="メイリオ" panose="020B0604030504040204" pitchFamily="50" charset="-128"/>
                </a:rPr>
                <a:t>から</a:t>
              </a:r>
              <a:endParaRPr kumimoji="1" lang="en-US" altLang="ja-JP" sz="1050" dirty="0">
                <a:solidFill>
                  <a:schemeClr val="bg1"/>
                </a:solidFill>
                <a:latin typeface="メイリオ" panose="020B0604030504040204" pitchFamily="50" charset="-128"/>
                <a:ea typeface="メイリオ" panose="020B0604030504040204" pitchFamily="50" charset="-128"/>
              </a:endParaRPr>
            </a:p>
            <a:p>
              <a:pPr>
                <a:lnSpc>
                  <a:spcPct val="200000"/>
                </a:lnSpc>
              </a:pPr>
              <a:r>
                <a:rPr kumimoji="1" lang="ja-JP" altLang="en-US" sz="1050" dirty="0">
                  <a:solidFill>
                    <a:schemeClr val="bg1"/>
                  </a:solidFill>
                  <a:latin typeface="メイリオ" panose="020B0604030504040204" pitchFamily="50" charset="-128"/>
                  <a:ea typeface="メイリオ" panose="020B0604030504040204" pitchFamily="50" charset="-128"/>
                </a:rPr>
                <a:t>はみ出ないようにする。</a:t>
              </a:r>
            </a:p>
          </p:txBody>
        </p:sp>
        <p:sp>
          <p:nvSpPr>
            <p:cNvPr id="60" name="正方形/長方形 59">
              <a:extLst>
                <a:ext uri="{FF2B5EF4-FFF2-40B4-BE49-F238E27FC236}">
                  <a16:creationId xmlns:a16="http://schemas.microsoft.com/office/drawing/2014/main" id="{E30431AD-C25A-4B0C-8DDB-B0A450052558}"/>
                </a:ext>
              </a:extLst>
            </p:cNvPr>
            <p:cNvSpPr/>
            <p:nvPr/>
          </p:nvSpPr>
          <p:spPr>
            <a:xfrm>
              <a:off x="980345" y="2578764"/>
              <a:ext cx="1497583" cy="6010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61" name="テキスト ボックス 60">
              <a:extLst>
                <a:ext uri="{FF2B5EF4-FFF2-40B4-BE49-F238E27FC236}">
                  <a16:creationId xmlns:a16="http://schemas.microsoft.com/office/drawing/2014/main" id="{58D063E8-2703-450C-ACB1-1B6D60F5E653}"/>
                </a:ext>
              </a:extLst>
            </p:cNvPr>
            <p:cNvSpPr txBox="1"/>
            <p:nvPr/>
          </p:nvSpPr>
          <p:spPr>
            <a:xfrm>
              <a:off x="1298097" y="2563776"/>
              <a:ext cx="444491"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かみ</a:t>
              </a:r>
            </a:p>
          </p:txBody>
        </p:sp>
        <p:sp>
          <p:nvSpPr>
            <p:cNvPr id="62" name="テキスト ボックス 61">
              <a:extLst>
                <a:ext uri="{FF2B5EF4-FFF2-40B4-BE49-F238E27FC236}">
                  <a16:creationId xmlns:a16="http://schemas.microsoft.com/office/drawing/2014/main" id="{61F89088-2398-4334-B1E0-DA2EB02E7A74}"/>
                </a:ext>
              </a:extLst>
            </p:cNvPr>
            <p:cNvSpPr txBox="1"/>
            <p:nvPr/>
          </p:nvSpPr>
          <p:spPr>
            <a:xfrm>
              <a:off x="1570421" y="2565292"/>
              <a:ext cx="720017"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みぎうえはし</a:t>
              </a:r>
            </a:p>
          </p:txBody>
        </p:sp>
        <p:sp>
          <p:nvSpPr>
            <p:cNvPr id="63" name="テキスト ボックス 62">
              <a:extLst>
                <a:ext uri="{FF2B5EF4-FFF2-40B4-BE49-F238E27FC236}">
                  <a16:creationId xmlns:a16="http://schemas.microsoft.com/office/drawing/2014/main" id="{FCCCCAF3-F11C-49C1-82E5-E58606C70693}"/>
                </a:ext>
              </a:extLst>
            </p:cNvPr>
            <p:cNvSpPr txBox="1"/>
            <p:nvPr/>
          </p:nvSpPr>
          <p:spPr>
            <a:xfrm>
              <a:off x="1139872" y="2886662"/>
              <a:ext cx="444491"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で</a:t>
              </a:r>
            </a:p>
          </p:txBody>
        </p:sp>
      </p:grpSp>
      <p:grpSp>
        <p:nvGrpSpPr>
          <p:cNvPr id="64" name="グループ化 63">
            <a:extLst>
              <a:ext uri="{FF2B5EF4-FFF2-40B4-BE49-F238E27FC236}">
                <a16:creationId xmlns:a16="http://schemas.microsoft.com/office/drawing/2014/main" id="{0C51E50D-8C97-4273-BD59-6F03823D93B3}"/>
              </a:ext>
            </a:extLst>
          </p:cNvPr>
          <p:cNvGrpSpPr/>
          <p:nvPr/>
        </p:nvGrpSpPr>
        <p:grpSpPr>
          <a:xfrm>
            <a:off x="4572052" y="2503562"/>
            <a:ext cx="1540965" cy="698268"/>
            <a:chOff x="953372" y="2521859"/>
            <a:chExt cx="1540965" cy="698268"/>
          </a:xfrm>
        </p:grpSpPr>
        <p:sp>
          <p:nvSpPr>
            <p:cNvPr id="65" name="テキスト ボックス 64">
              <a:extLst>
                <a:ext uri="{FF2B5EF4-FFF2-40B4-BE49-F238E27FC236}">
                  <a16:creationId xmlns:a16="http://schemas.microsoft.com/office/drawing/2014/main" id="{5F3E1CBA-D17C-49FD-A5DF-CB60B3E07703}"/>
                </a:ext>
              </a:extLst>
            </p:cNvPr>
            <p:cNvSpPr txBox="1"/>
            <p:nvPr/>
          </p:nvSpPr>
          <p:spPr>
            <a:xfrm>
              <a:off x="953372" y="2521859"/>
              <a:ext cx="1540965" cy="698268"/>
            </a:xfrm>
            <a:prstGeom prst="rect">
              <a:avLst/>
            </a:prstGeom>
            <a:noFill/>
          </p:spPr>
          <p:txBody>
            <a:bodyPr wrap="square" rtlCol="0">
              <a:spAutoFit/>
            </a:bodyPr>
            <a:lstStyle/>
            <a:p>
              <a:pPr>
                <a:lnSpc>
                  <a:spcPct val="200000"/>
                </a:lnSpc>
              </a:pPr>
              <a:r>
                <a:rPr kumimoji="1" lang="ja-JP" altLang="en-US" sz="1050" dirty="0">
                  <a:solidFill>
                    <a:schemeClr val="bg1"/>
                  </a:solidFill>
                  <a:latin typeface="メイリオ" panose="020B0604030504040204" pitchFamily="50" charset="-128"/>
                  <a:ea typeface="メイリオ" panose="020B0604030504040204" pitchFamily="50" charset="-128"/>
                </a:rPr>
                <a:t>ペンが紙の</a:t>
              </a:r>
              <a:r>
                <a:rPr kumimoji="1" lang="ja-JP" altLang="en-US" sz="1050" b="1" dirty="0">
                  <a:solidFill>
                    <a:schemeClr val="bg1"/>
                  </a:solidFill>
                  <a:latin typeface="メイリオ" panose="020B0604030504040204" pitchFamily="50" charset="-128"/>
                  <a:ea typeface="メイリオ" panose="020B0604030504040204" pitchFamily="50" charset="-128"/>
                </a:rPr>
                <a:t>右下端</a:t>
              </a:r>
              <a:r>
                <a:rPr kumimoji="1" lang="ja-JP" altLang="en-US" sz="1050" dirty="0">
                  <a:solidFill>
                    <a:schemeClr val="bg1"/>
                  </a:solidFill>
                  <a:latin typeface="メイリオ" panose="020B0604030504040204" pitchFamily="50" charset="-128"/>
                  <a:ea typeface="メイリオ" panose="020B0604030504040204" pitchFamily="50" charset="-128"/>
                </a:rPr>
                <a:t>から</a:t>
              </a:r>
              <a:endParaRPr kumimoji="1" lang="en-US" altLang="ja-JP" sz="1050" dirty="0">
                <a:solidFill>
                  <a:schemeClr val="bg1"/>
                </a:solidFill>
                <a:latin typeface="メイリオ" panose="020B0604030504040204" pitchFamily="50" charset="-128"/>
                <a:ea typeface="メイリオ" panose="020B0604030504040204" pitchFamily="50" charset="-128"/>
              </a:endParaRPr>
            </a:p>
            <a:p>
              <a:pPr>
                <a:lnSpc>
                  <a:spcPct val="200000"/>
                </a:lnSpc>
              </a:pPr>
              <a:r>
                <a:rPr kumimoji="1" lang="ja-JP" altLang="en-US" sz="1050" dirty="0">
                  <a:solidFill>
                    <a:schemeClr val="bg1"/>
                  </a:solidFill>
                  <a:latin typeface="メイリオ" panose="020B0604030504040204" pitchFamily="50" charset="-128"/>
                  <a:ea typeface="メイリオ" panose="020B0604030504040204" pitchFamily="50" charset="-128"/>
                </a:rPr>
                <a:t>はみ出ないようにする。</a:t>
              </a:r>
            </a:p>
          </p:txBody>
        </p:sp>
        <p:sp>
          <p:nvSpPr>
            <p:cNvPr id="66" name="正方形/長方形 65">
              <a:extLst>
                <a:ext uri="{FF2B5EF4-FFF2-40B4-BE49-F238E27FC236}">
                  <a16:creationId xmlns:a16="http://schemas.microsoft.com/office/drawing/2014/main" id="{74146A4F-4F9C-4DAA-9385-A8CE6CF3C3F0}"/>
                </a:ext>
              </a:extLst>
            </p:cNvPr>
            <p:cNvSpPr/>
            <p:nvPr/>
          </p:nvSpPr>
          <p:spPr>
            <a:xfrm>
              <a:off x="980345" y="2578764"/>
              <a:ext cx="1497583" cy="6010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76" name="テキスト ボックス 75">
              <a:extLst>
                <a:ext uri="{FF2B5EF4-FFF2-40B4-BE49-F238E27FC236}">
                  <a16:creationId xmlns:a16="http://schemas.microsoft.com/office/drawing/2014/main" id="{22DA0C72-32B8-4BA1-8070-4C58BCFAD665}"/>
                </a:ext>
              </a:extLst>
            </p:cNvPr>
            <p:cNvSpPr txBox="1"/>
            <p:nvPr/>
          </p:nvSpPr>
          <p:spPr>
            <a:xfrm>
              <a:off x="1298097" y="2563776"/>
              <a:ext cx="444491"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かみ</a:t>
              </a:r>
            </a:p>
          </p:txBody>
        </p:sp>
        <p:sp>
          <p:nvSpPr>
            <p:cNvPr id="77" name="テキスト ボックス 76">
              <a:extLst>
                <a:ext uri="{FF2B5EF4-FFF2-40B4-BE49-F238E27FC236}">
                  <a16:creationId xmlns:a16="http://schemas.microsoft.com/office/drawing/2014/main" id="{2417B480-556A-4D6B-B022-49C86A242F44}"/>
                </a:ext>
              </a:extLst>
            </p:cNvPr>
            <p:cNvSpPr txBox="1"/>
            <p:nvPr/>
          </p:nvSpPr>
          <p:spPr>
            <a:xfrm>
              <a:off x="1570421" y="2565292"/>
              <a:ext cx="720017"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みぎしたはし</a:t>
              </a:r>
            </a:p>
          </p:txBody>
        </p:sp>
        <p:sp>
          <p:nvSpPr>
            <p:cNvPr id="78" name="テキスト ボックス 77">
              <a:extLst>
                <a:ext uri="{FF2B5EF4-FFF2-40B4-BE49-F238E27FC236}">
                  <a16:creationId xmlns:a16="http://schemas.microsoft.com/office/drawing/2014/main" id="{6D905C50-1E81-4F31-B471-27B22C58DFA1}"/>
                </a:ext>
              </a:extLst>
            </p:cNvPr>
            <p:cNvSpPr txBox="1"/>
            <p:nvPr/>
          </p:nvSpPr>
          <p:spPr>
            <a:xfrm>
              <a:off x="1139872" y="2886662"/>
              <a:ext cx="444491"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で</a:t>
              </a:r>
            </a:p>
          </p:txBody>
        </p:sp>
      </p:grpSp>
      <p:grpSp>
        <p:nvGrpSpPr>
          <p:cNvPr id="11" name="グループ化 10">
            <a:extLst>
              <a:ext uri="{FF2B5EF4-FFF2-40B4-BE49-F238E27FC236}">
                <a16:creationId xmlns:a16="http://schemas.microsoft.com/office/drawing/2014/main" id="{B411E1D2-5F79-4EB7-8B40-E409A4F095EE}"/>
              </a:ext>
            </a:extLst>
          </p:cNvPr>
          <p:cNvGrpSpPr/>
          <p:nvPr/>
        </p:nvGrpSpPr>
        <p:grpSpPr>
          <a:xfrm>
            <a:off x="998739" y="5211532"/>
            <a:ext cx="1582733" cy="698268"/>
            <a:chOff x="998739" y="5211532"/>
            <a:chExt cx="1582733" cy="698268"/>
          </a:xfrm>
        </p:grpSpPr>
        <p:sp>
          <p:nvSpPr>
            <p:cNvPr id="80" name="テキスト ボックス 79">
              <a:extLst>
                <a:ext uri="{FF2B5EF4-FFF2-40B4-BE49-F238E27FC236}">
                  <a16:creationId xmlns:a16="http://schemas.microsoft.com/office/drawing/2014/main" id="{3515C1BA-7CE4-4024-8C02-A51A354BADE0}"/>
                </a:ext>
              </a:extLst>
            </p:cNvPr>
            <p:cNvSpPr txBox="1"/>
            <p:nvPr/>
          </p:nvSpPr>
          <p:spPr>
            <a:xfrm>
              <a:off x="998739" y="5211532"/>
              <a:ext cx="1540965" cy="698268"/>
            </a:xfrm>
            <a:prstGeom prst="rect">
              <a:avLst/>
            </a:prstGeom>
            <a:noFill/>
          </p:spPr>
          <p:txBody>
            <a:bodyPr wrap="square" rtlCol="0">
              <a:spAutoFit/>
            </a:bodyPr>
            <a:lstStyle/>
            <a:p>
              <a:pPr>
                <a:lnSpc>
                  <a:spcPct val="200000"/>
                </a:lnSpc>
              </a:pPr>
              <a:r>
                <a:rPr kumimoji="1" lang="ja-JP" altLang="en-US" sz="1050" dirty="0">
                  <a:solidFill>
                    <a:schemeClr val="bg1"/>
                  </a:solidFill>
                  <a:latin typeface="メイリオ" panose="020B0604030504040204" pitchFamily="50" charset="-128"/>
                  <a:ea typeface="メイリオ" panose="020B0604030504040204" pitchFamily="50" charset="-128"/>
                </a:rPr>
                <a:t>ペンが紙の</a:t>
              </a:r>
              <a:r>
                <a:rPr kumimoji="1" lang="ja-JP" altLang="en-US" sz="1050" b="1" dirty="0">
                  <a:solidFill>
                    <a:schemeClr val="bg1"/>
                  </a:solidFill>
                  <a:latin typeface="メイリオ" panose="020B0604030504040204" pitchFamily="50" charset="-128"/>
                  <a:ea typeface="メイリオ" panose="020B0604030504040204" pitchFamily="50" charset="-128"/>
                </a:rPr>
                <a:t>中央上</a:t>
              </a:r>
              <a:r>
                <a:rPr kumimoji="1" lang="ja-JP" altLang="en-US" sz="1050" dirty="0">
                  <a:solidFill>
                    <a:schemeClr val="bg1"/>
                  </a:solidFill>
                  <a:latin typeface="メイリオ" panose="020B0604030504040204" pitchFamily="50" charset="-128"/>
                  <a:ea typeface="メイリオ" panose="020B0604030504040204" pitchFamily="50" charset="-128"/>
                </a:rPr>
                <a:t>付近まで動くようにする。</a:t>
              </a:r>
            </a:p>
          </p:txBody>
        </p:sp>
        <p:sp>
          <p:nvSpPr>
            <p:cNvPr id="81" name="正方形/長方形 80">
              <a:extLst>
                <a:ext uri="{FF2B5EF4-FFF2-40B4-BE49-F238E27FC236}">
                  <a16:creationId xmlns:a16="http://schemas.microsoft.com/office/drawing/2014/main" id="{1C7F60CE-6EC1-4829-A751-9905BA7D2D0A}"/>
                </a:ext>
              </a:extLst>
            </p:cNvPr>
            <p:cNvSpPr/>
            <p:nvPr/>
          </p:nvSpPr>
          <p:spPr>
            <a:xfrm>
              <a:off x="1025712" y="5268437"/>
              <a:ext cx="1497583" cy="6010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82" name="テキスト ボックス 81">
              <a:extLst>
                <a:ext uri="{FF2B5EF4-FFF2-40B4-BE49-F238E27FC236}">
                  <a16:creationId xmlns:a16="http://schemas.microsoft.com/office/drawing/2014/main" id="{84AE1E5F-17A5-4392-B292-5AB92E7B1129}"/>
                </a:ext>
              </a:extLst>
            </p:cNvPr>
            <p:cNvSpPr txBox="1"/>
            <p:nvPr/>
          </p:nvSpPr>
          <p:spPr>
            <a:xfrm>
              <a:off x="1343464" y="5262327"/>
              <a:ext cx="444491"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かみ</a:t>
              </a:r>
            </a:p>
          </p:txBody>
        </p:sp>
        <p:sp>
          <p:nvSpPr>
            <p:cNvPr id="83" name="テキスト ボックス 82">
              <a:extLst>
                <a:ext uri="{FF2B5EF4-FFF2-40B4-BE49-F238E27FC236}">
                  <a16:creationId xmlns:a16="http://schemas.microsoft.com/office/drawing/2014/main" id="{6F82C637-D5F8-4400-9629-B69795E20646}"/>
                </a:ext>
              </a:extLst>
            </p:cNvPr>
            <p:cNvSpPr txBox="1"/>
            <p:nvPr/>
          </p:nvSpPr>
          <p:spPr>
            <a:xfrm>
              <a:off x="1598032" y="5263843"/>
              <a:ext cx="98344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ちゅうおううえふきん</a:t>
              </a:r>
            </a:p>
          </p:txBody>
        </p:sp>
        <p:sp>
          <p:nvSpPr>
            <p:cNvPr id="84" name="テキスト ボックス 83">
              <a:extLst>
                <a:ext uri="{FF2B5EF4-FFF2-40B4-BE49-F238E27FC236}">
                  <a16:creationId xmlns:a16="http://schemas.microsoft.com/office/drawing/2014/main" id="{2D37F4ED-7773-489F-983B-050933A9E383}"/>
                </a:ext>
              </a:extLst>
            </p:cNvPr>
            <p:cNvSpPr txBox="1"/>
            <p:nvPr/>
          </p:nvSpPr>
          <p:spPr>
            <a:xfrm>
              <a:off x="1185239" y="5576335"/>
              <a:ext cx="444491"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で</a:t>
              </a:r>
            </a:p>
          </p:txBody>
        </p:sp>
      </p:grpSp>
      <p:grpSp>
        <p:nvGrpSpPr>
          <p:cNvPr id="85" name="グループ化 84">
            <a:extLst>
              <a:ext uri="{FF2B5EF4-FFF2-40B4-BE49-F238E27FC236}">
                <a16:creationId xmlns:a16="http://schemas.microsoft.com/office/drawing/2014/main" id="{DA468985-9739-48CA-AC96-1284331A0A46}"/>
              </a:ext>
            </a:extLst>
          </p:cNvPr>
          <p:cNvGrpSpPr/>
          <p:nvPr/>
        </p:nvGrpSpPr>
        <p:grpSpPr>
          <a:xfrm>
            <a:off x="4572000" y="5204837"/>
            <a:ext cx="1582733" cy="698268"/>
            <a:chOff x="998739" y="5211532"/>
            <a:chExt cx="1582733" cy="698268"/>
          </a:xfrm>
        </p:grpSpPr>
        <p:sp>
          <p:nvSpPr>
            <p:cNvPr id="86" name="テキスト ボックス 85">
              <a:extLst>
                <a:ext uri="{FF2B5EF4-FFF2-40B4-BE49-F238E27FC236}">
                  <a16:creationId xmlns:a16="http://schemas.microsoft.com/office/drawing/2014/main" id="{9DA1FD6D-CA97-45A8-9BEA-D5E3A8EDE342}"/>
                </a:ext>
              </a:extLst>
            </p:cNvPr>
            <p:cNvSpPr txBox="1"/>
            <p:nvPr/>
          </p:nvSpPr>
          <p:spPr>
            <a:xfrm>
              <a:off x="998739" y="5211532"/>
              <a:ext cx="1540965" cy="698268"/>
            </a:xfrm>
            <a:prstGeom prst="rect">
              <a:avLst/>
            </a:prstGeom>
            <a:noFill/>
          </p:spPr>
          <p:txBody>
            <a:bodyPr wrap="square" rtlCol="0">
              <a:spAutoFit/>
            </a:bodyPr>
            <a:lstStyle/>
            <a:p>
              <a:pPr>
                <a:lnSpc>
                  <a:spcPct val="200000"/>
                </a:lnSpc>
              </a:pPr>
              <a:r>
                <a:rPr kumimoji="1" lang="ja-JP" altLang="en-US" sz="1050" dirty="0">
                  <a:solidFill>
                    <a:schemeClr val="bg1"/>
                  </a:solidFill>
                  <a:latin typeface="メイリオ" panose="020B0604030504040204" pitchFamily="50" charset="-128"/>
                  <a:ea typeface="メイリオ" panose="020B0604030504040204" pitchFamily="50" charset="-128"/>
                </a:rPr>
                <a:t>ペンが紙の</a:t>
              </a:r>
              <a:r>
                <a:rPr kumimoji="1" lang="ja-JP" altLang="en-US" sz="1050" b="1" dirty="0">
                  <a:solidFill>
                    <a:schemeClr val="bg1"/>
                  </a:solidFill>
                  <a:latin typeface="メイリオ" panose="020B0604030504040204" pitchFamily="50" charset="-128"/>
                  <a:ea typeface="メイリオ" panose="020B0604030504040204" pitchFamily="50" charset="-128"/>
                </a:rPr>
                <a:t>中央下</a:t>
              </a:r>
              <a:r>
                <a:rPr kumimoji="1" lang="ja-JP" altLang="en-US" sz="1050" dirty="0">
                  <a:solidFill>
                    <a:schemeClr val="bg1"/>
                  </a:solidFill>
                  <a:latin typeface="メイリオ" panose="020B0604030504040204" pitchFamily="50" charset="-128"/>
                  <a:ea typeface="メイリオ" panose="020B0604030504040204" pitchFamily="50" charset="-128"/>
                </a:rPr>
                <a:t>付近まで動くようにする。</a:t>
              </a:r>
            </a:p>
          </p:txBody>
        </p:sp>
        <p:sp>
          <p:nvSpPr>
            <p:cNvPr id="87" name="正方形/長方形 86">
              <a:extLst>
                <a:ext uri="{FF2B5EF4-FFF2-40B4-BE49-F238E27FC236}">
                  <a16:creationId xmlns:a16="http://schemas.microsoft.com/office/drawing/2014/main" id="{A2954040-D299-43CA-AE7D-852C651FBB0F}"/>
                </a:ext>
              </a:extLst>
            </p:cNvPr>
            <p:cNvSpPr/>
            <p:nvPr/>
          </p:nvSpPr>
          <p:spPr>
            <a:xfrm>
              <a:off x="1025712" y="5268437"/>
              <a:ext cx="1497583" cy="6010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88" name="テキスト ボックス 87">
              <a:extLst>
                <a:ext uri="{FF2B5EF4-FFF2-40B4-BE49-F238E27FC236}">
                  <a16:creationId xmlns:a16="http://schemas.microsoft.com/office/drawing/2014/main" id="{2C37B739-A228-46C3-8CFF-43E34B1049E0}"/>
                </a:ext>
              </a:extLst>
            </p:cNvPr>
            <p:cNvSpPr txBox="1"/>
            <p:nvPr/>
          </p:nvSpPr>
          <p:spPr>
            <a:xfrm>
              <a:off x="1343464" y="5262327"/>
              <a:ext cx="444491"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かみ</a:t>
              </a:r>
            </a:p>
          </p:txBody>
        </p:sp>
        <p:sp>
          <p:nvSpPr>
            <p:cNvPr id="89" name="テキスト ボックス 88">
              <a:extLst>
                <a:ext uri="{FF2B5EF4-FFF2-40B4-BE49-F238E27FC236}">
                  <a16:creationId xmlns:a16="http://schemas.microsoft.com/office/drawing/2014/main" id="{A2BA9CDC-ECB7-4AD1-9346-6E10A7C99000}"/>
                </a:ext>
              </a:extLst>
            </p:cNvPr>
            <p:cNvSpPr txBox="1"/>
            <p:nvPr/>
          </p:nvSpPr>
          <p:spPr>
            <a:xfrm>
              <a:off x="1598032" y="5263843"/>
              <a:ext cx="98344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ちゅうおううえふきん</a:t>
              </a:r>
            </a:p>
          </p:txBody>
        </p:sp>
        <p:sp>
          <p:nvSpPr>
            <p:cNvPr id="90" name="テキスト ボックス 89">
              <a:extLst>
                <a:ext uri="{FF2B5EF4-FFF2-40B4-BE49-F238E27FC236}">
                  <a16:creationId xmlns:a16="http://schemas.microsoft.com/office/drawing/2014/main" id="{9178B7F6-9B96-436D-88FD-5AB87C3E7A9B}"/>
                </a:ext>
              </a:extLst>
            </p:cNvPr>
            <p:cNvSpPr txBox="1"/>
            <p:nvPr/>
          </p:nvSpPr>
          <p:spPr>
            <a:xfrm>
              <a:off x="1185239" y="5576335"/>
              <a:ext cx="444491"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で</a:t>
              </a:r>
            </a:p>
          </p:txBody>
        </p:sp>
      </p:grpSp>
      <p:cxnSp>
        <p:nvCxnSpPr>
          <p:cNvPr id="91" name="直線矢印コネクタ 90">
            <a:extLst>
              <a:ext uri="{FF2B5EF4-FFF2-40B4-BE49-F238E27FC236}">
                <a16:creationId xmlns:a16="http://schemas.microsoft.com/office/drawing/2014/main" id="{191230C4-0472-49C2-8F0F-8B288F5905E9}"/>
              </a:ext>
            </a:extLst>
          </p:cNvPr>
          <p:cNvCxnSpPr>
            <a:cxnSpLocks/>
          </p:cNvCxnSpPr>
          <p:nvPr/>
        </p:nvCxnSpPr>
        <p:spPr>
          <a:xfrm>
            <a:off x="5663013" y="1955083"/>
            <a:ext cx="189296" cy="2302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直線矢印コネクタ 91">
            <a:extLst>
              <a:ext uri="{FF2B5EF4-FFF2-40B4-BE49-F238E27FC236}">
                <a16:creationId xmlns:a16="http://schemas.microsoft.com/office/drawing/2014/main" id="{E261010E-8E26-4292-8937-351B30DEED13}"/>
              </a:ext>
            </a:extLst>
          </p:cNvPr>
          <p:cNvCxnSpPr>
            <a:cxnSpLocks/>
          </p:cNvCxnSpPr>
          <p:nvPr/>
        </p:nvCxnSpPr>
        <p:spPr>
          <a:xfrm>
            <a:off x="5179216" y="4627455"/>
            <a:ext cx="189296" cy="2302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F20E810E-E41B-4012-A664-C55C5573FA55}"/>
              </a:ext>
            </a:extLst>
          </p:cNvPr>
          <p:cNvCxnSpPr>
            <a:cxnSpLocks/>
          </p:cNvCxnSpPr>
          <p:nvPr/>
        </p:nvCxnSpPr>
        <p:spPr>
          <a:xfrm flipV="1">
            <a:off x="1411113" y="4697906"/>
            <a:ext cx="269764" cy="2863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1070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ロボットと用紙を固定する</a:t>
            </a:r>
          </a:p>
        </p:txBody>
      </p:sp>
      <p:sp>
        <p:nvSpPr>
          <p:cNvPr id="9" name="テキスト ボックス 8">
            <a:extLst>
              <a:ext uri="{FF2B5EF4-FFF2-40B4-BE49-F238E27FC236}">
                <a16:creationId xmlns:a16="http://schemas.microsoft.com/office/drawing/2014/main" id="{84B659CE-C5AA-4640-ACFC-51C315AB6744}"/>
              </a:ext>
            </a:extLst>
          </p:cNvPr>
          <p:cNvSpPr txBox="1"/>
          <p:nvPr/>
        </p:nvSpPr>
        <p:spPr>
          <a:xfrm>
            <a:off x="1681785" y="389215"/>
            <a:ext cx="70685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ようし</a:t>
            </a:r>
          </a:p>
        </p:txBody>
      </p:sp>
      <p:sp>
        <p:nvSpPr>
          <p:cNvPr id="10" name="テキスト ボックス 9">
            <a:extLst>
              <a:ext uri="{FF2B5EF4-FFF2-40B4-BE49-F238E27FC236}">
                <a16:creationId xmlns:a16="http://schemas.microsoft.com/office/drawing/2014/main" id="{67FAE474-A1DC-48F0-BA7F-4FFDA55F179E}"/>
              </a:ext>
            </a:extLst>
          </p:cNvPr>
          <p:cNvSpPr txBox="1"/>
          <p:nvPr/>
        </p:nvSpPr>
        <p:spPr>
          <a:xfrm>
            <a:off x="2670643" y="381867"/>
            <a:ext cx="638459" cy="284347"/>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こてい</a:t>
            </a:r>
          </a:p>
        </p:txBody>
      </p:sp>
      <p:sp>
        <p:nvSpPr>
          <p:cNvPr id="15" name="テキスト ボックス 14">
            <a:extLst>
              <a:ext uri="{FF2B5EF4-FFF2-40B4-BE49-F238E27FC236}">
                <a16:creationId xmlns:a16="http://schemas.microsoft.com/office/drawing/2014/main" id="{B5886318-D536-43F1-B032-FCE309AD7B8E}"/>
              </a:ext>
            </a:extLst>
          </p:cNvPr>
          <p:cNvSpPr txBox="1"/>
          <p:nvPr/>
        </p:nvSpPr>
        <p:spPr>
          <a:xfrm>
            <a:off x="404560" y="941956"/>
            <a:ext cx="8404705"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プログラムでロボットを動かしたときにずれないようテープで固定します。</a:t>
            </a:r>
            <a:endParaRPr kumimoji="1" lang="ja-JP" altLang="en-US"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C4F85EB1-2972-4E4B-A11D-F3185649E8EE}"/>
              </a:ext>
            </a:extLst>
          </p:cNvPr>
          <p:cNvSpPr txBox="1"/>
          <p:nvPr/>
        </p:nvSpPr>
        <p:spPr>
          <a:xfrm>
            <a:off x="6772304" y="1018163"/>
            <a:ext cx="626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こてい</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FC8D1FB7-B88F-4A68-BAB9-12AE65CFC0B9}"/>
              </a:ext>
            </a:extLst>
          </p:cNvPr>
          <p:cNvSpPr txBox="1"/>
          <p:nvPr/>
        </p:nvSpPr>
        <p:spPr>
          <a:xfrm>
            <a:off x="2896091" y="1018162"/>
            <a:ext cx="45966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17387F76-7884-4BD7-B971-004E98D2FFD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51721" y="1595243"/>
            <a:ext cx="6662057" cy="4996542"/>
          </a:xfrm>
          <a:prstGeom prst="rect">
            <a:avLst/>
          </a:prstGeom>
        </p:spPr>
      </p:pic>
      <p:sp>
        <p:nvSpPr>
          <p:cNvPr id="59" name="楕円 58">
            <a:extLst>
              <a:ext uri="{FF2B5EF4-FFF2-40B4-BE49-F238E27FC236}">
                <a16:creationId xmlns:a16="http://schemas.microsoft.com/office/drawing/2014/main" id="{26D68442-49CA-43AD-B1B5-E3F35566512F}"/>
              </a:ext>
            </a:extLst>
          </p:cNvPr>
          <p:cNvSpPr/>
          <p:nvPr/>
        </p:nvSpPr>
        <p:spPr>
          <a:xfrm>
            <a:off x="5351984" y="5988554"/>
            <a:ext cx="1226098" cy="565908"/>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60" name="楕円 59">
            <a:extLst>
              <a:ext uri="{FF2B5EF4-FFF2-40B4-BE49-F238E27FC236}">
                <a16:creationId xmlns:a16="http://schemas.microsoft.com/office/drawing/2014/main" id="{69EEE7BF-0B9A-413B-AEAD-1F58700CE266}"/>
              </a:ext>
            </a:extLst>
          </p:cNvPr>
          <p:cNvSpPr/>
          <p:nvPr/>
        </p:nvSpPr>
        <p:spPr>
          <a:xfrm>
            <a:off x="5322958" y="4523572"/>
            <a:ext cx="1284150" cy="603015"/>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61" name="楕円 60">
            <a:extLst>
              <a:ext uri="{FF2B5EF4-FFF2-40B4-BE49-F238E27FC236}">
                <a16:creationId xmlns:a16="http://schemas.microsoft.com/office/drawing/2014/main" id="{2AA714C6-3FA5-404C-8461-3DD26F7777BD}"/>
              </a:ext>
            </a:extLst>
          </p:cNvPr>
          <p:cNvSpPr/>
          <p:nvPr/>
        </p:nvSpPr>
        <p:spPr>
          <a:xfrm>
            <a:off x="4282749" y="6012501"/>
            <a:ext cx="1226098" cy="565908"/>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62" name="楕円 61">
            <a:extLst>
              <a:ext uri="{FF2B5EF4-FFF2-40B4-BE49-F238E27FC236}">
                <a16:creationId xmlns:a16="http://schemas.microsoft.com/office/drawing/2014/main" id="{AEF34D96-C419-4DA6-A50B-960B117D20D9}"/>
              </a:ext>
            </a:extLst>
          </p:cNvPr>
          <p:cNvSpPr/>
          <p:nvPr/>
        </p:nvSpPr>
        <p:spPr>
          <a:xfrm>
            <a:off x="1410219" y="1898448"/>
            <a:ext cx="1956840" cy="565908"/>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63" name="楕円 62">
            <a:extLst>
              <a:ext uri="{FF2B5EF4-FFF2-40B4-BE49-F238E27FC236}">
                <a16:creationId xmlns:a16="http://schemas.microsoft.com/office/drawing/2014/main" id="{7C4BFDF8-D9EB-4A2F-A795-9FE3FD0F8536}"/>
              </a:ext>
            </a:extLst>
          </p:cNvPr>
          <p:cNvSpPr/>
          <p:nvPr/>
        </p:nvSpPr>
        <p:spPr>
          <a:xfrm>
            <a:off x="1937263" y="3527606"/>
            <a:ext cx="902751" cy="409912"/>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64" name="テキスト ボックス 63">
            <a:extLst>
              <a:ext uri="{FF2B5EF4-FFF2-40B4-BE49-F238E27FC236}">
                <a16:creationId xmlns:a16="http://schemas.microsoft.com/office/drawing/2014/main" id="{D5CF0BAE-E145-4F1D-894F-FE0137E0A820}"/>
              </a:ext>
            </a:extLst>
          </p:cNvPr>
          <p:cNvSpPr txBox="1"/>
          <p:nvPr/>
        </p:nvSpPr>
        <p:spPr>
          <a:xfrm>
            <a:off x="1040566" y="6006454"/>
            <a:ext cx="2326493" cy="415498"/>
          </a:xfrm>
          <a:prstGeom prst="rect">
            <a:avLst/>
          </a:prstGeom>
          <a:noFill/>
        </p:spPr>
        <p:txBody>
          <a:bodyPr wrap="square" rtlCol="0">
            <a:spAutoFit/>
          </a:bodyPr>
          <a:lstStyle/>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縦方向のケースを固定します。</a:t>
            </a:r>
          </a:p>
        </p:txBody>
      </p:sp>
      <p:sp>
        <p:nvSpPr>
          <p:cNvPr id="65" name="テキスト ボックス 64">
            <a:extLst>
              <a:ext uri="{FF2B5EF4-FFF2-40B4-BE49-F238E27FC236}">
                <a16:creationId xmlns:a16="http://schemas.microsoft.com/office/drawing/2014/main" id="{91EA3C4C-1FB6-4305-B8CF-534D5EBC38A6}"/>
              </a:ext>
            </a:extLst>
          </p:cNvPr>
          <p:cNvSpPr txBox="1"/>
          <p:nvPr/>
        </p:nvSpPr>
        <p:spPr>
          <a:xfrm>
            <a:off x="5443862" y="3388374"/>
            <a:ext cx="2095274" cy="415498"/>
          </a:xfrm>
          <a:prstGeom prst="rect">
            <a:avLst/>
          </a:prstGeom>
          <a:noFill/>
        </p:spPr>
        <p:txBody>
          <a:bodyPr wrap="square" rtlCol="0">
            <a:spAutoFit/>
          </a:bodyPr>
          <a:lstStyle/>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拡張ユニットを固定します。</a:t>
            </a:r>
          </a:p>
        </p:txBody>
      </p:sp>
      <p:sp>
        <p:nvSpPr>
          <p:cNvPr id="66" name="テキスト ボックス 65">
            <a:extLst>
              <a:ext uri="{FF2B5EF4-FFF2-40B4-BE49-F238E27FC236}">
                <a16:creationId xmlns:a16="http://schemas.microsoft.com/office/drawing/2014/main" id="{C8E32CAE-6703-4E60-8B1A-A7D563F33D88}"/>
              </a:ext>
            </a:extLst>
          </p:cNvPr>
          <p:cNvSpPr txBox="1"/>
          <p:nvPr/>
        </p:nvSpPr>
        <p:spPr>
          <a:xfrm>
            <a:off x="1089608" y="4212434"/>
            <a:ext cx="2810588" cy="1154162"/>
          </a:xfrm>
          <a:prstGeom prst="rect">
            <a:avLst/>
          </a:prstGeom>
          <a:noFill/>
        </p:spPr>
        <p:txBody>
          <a:bodyPr wrap="square" rtlCol="0">
            <a:spAutoFit/>
          </a:bodyPr>
          <a:lstStyle/>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用紙を固定します。</a:t>
            </a:r>
            <a:endParaRPr kumimoji="1" lang="en-US" altLang="ja-JP" sz="1200" dirty="0">
              <a:solidFill>
                <a:schemeClr val="bg1"/>
              </a:solidFill>
              <a:latin typeface="メイリオ" panose="020B0604030504040204" pitchFamily="50" charset="-128"/>
              <a:ea typeface="メイリオ" panose="020B0604030504040204" pitchFamily="50" charset="-128"/>
            </a:endParaRPr>
          </a:p>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（最終ページと床面を固定すると、</a:t>
            </a:r>
            <a:endParaRPr kumimoji="1" lang="en-US" altLang="ja-JP" sz="1200" dirty="0">
              <a:solidFill>
                <a:schemeClr val="bg1"/>
              </a:solidFill>
              <a:latin typeface="メイリオ" panose="020B0604030504040204" pitchFamily="50" charset="-128"/>
              <a:ea typeface="メイリオ" panose="020B0604030504040204" pitchFamily="50" charset="-128"/>
            </a:endParaRPr>
          </a:p>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　他の紙がはずしやすくなります。）</a:t>
            </a:r>
            <a:endParaRPr kumimoji="1" lang="en-US" altLang="ja-JP" sz="1200" dirty="0">
              <a:solidFill>
                <a:schemeClr val="bg1"/>
              </a:solidFill>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1774765E-C9D5-449D-935F-34D708939FE7}"/>
              </a:ext>
            </a:extLst>
          </p:cNvPr>
          <p:cNvSpPr txBox="1"/>
          <p:nvPr/>
        </p:nvSpPr>
        <p:spPr>
          <a:xfrm>
            <a:off x="4008278" y="1628389"/>
            <a:ext cx="2095274" cy="415498"/>
          </a:xfrm>
          <a:prstGeom prst="rect">
            <a:avLst/>
          </a:prstGeom>
          <a:noFill/>
        </p:spPr>
        <p:txBody>
          <a:bodyPr wrap="square" rtlCol="0">
            <a:spAutoFit/>
          </a:bodyPr>
          <a:lstStyle/>
          <a:p>
            <a:pPr>
              <a:lnSpc>
                <a:spcPct val="200000"/>
              </a:lnSpc>
            </a:pPr>
            <a:r>
              <a:rPr kumimoji="1" lang="ja-JP" altLang="en-US" sz="1200" dirty="0">
                <a:solidFill>
                  <a:schemeClr val="bg1"/>
                </a:solidFill>
                <a:latin typeface="メイリオ" panose="020B0604030504040204" pitchFamily="50" charset="-128"/>
                <a:ea typeface="メイリオ" panose="020B0604030504040204" pitchFamily="50" charset="-128"/>
              </a:rPr>
              <a:t>クリップを固定します。</a:t>
            </a:r>
          </a:p>
        </p:txBody>
      </p:sp>
      <p:cxnSp>
        <p:nvCxnSpPr>
          <p:cNvPr id="78" name="直線矢印コネクタ 77">
            <a:extLst>
              <a:ext uri="{FF2B5EF4-FFF2-40B4-BE49-F238E27FC236}">
                <a16:creationId xmlns:a16="http://schemas.microsoft.com/office/drawing/2014/main" id="{6A16152C-2CD7-43A5-AD2A-5B3C5F375605}"/>
              </a:ext>
            </a:extLst>
          </p:cNvPr>
          <p:cNvCxnSpPr>
            <a:cxnSpLocks/>
          </p:cNvCxnSpPr>
          <p:nvPr/>
        </p:nvCxnSpPr>
        <p:spPr>
          <a:xfrm flipH="1">
            <a:off x="2896091" y="1887059"/>
            <a:ext cx="1112187" cy="70497"/>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9" name="直線矢印コネクタ 78">
            <a:extLst>
              <a:ext uri="{FF2B5EF4-FFF2-40B4-BE49-F238E27FC236}">
                <a16:creationId xmlns:a16="http://schemas.microsoft.com/office/drawing/2014/main" id="{73F6DDD7-1944-49BA-9B87-423E90FBF977}"/>
              </a:ext>
            </a:extLst>
          </p:cNvPr>
          <p:cNvCxnSpPr>
            <a:cxnSpLocks/>
          </p:cNvCxnSpPr>
          <p:nvPr/>
        </p:nvCxnSpPr>
        <p:spPr>
          <a:xfrm flipV="1">
            <a:off x="1644384" y="3712126"/>
            <a:ext cx="292879" cy="424478"/>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直線矢印コネクタ 79">
            <a:extLst>
              <a:ext uri="{FF2B5EF4-FFF2-40B4-BE49-F238E27FC236}">
                <a16:creationId xmlns:a16="http://schemas.microsoft.com/office/drawing/2014/main" id="{AD066A04-DBCC-4AF6-A27C-8B7E5AD32E32}"/>
              </a:ext>
            </a:extLst>
          </p:cNvPr>
          <p:cNvCxnSpPr>
            <a:cxnSpLocks/>
          </p:cNvCxnSpPr>
          <p:nvPr/>
        </p:nvCxnSpPr>
        <p:spPr>
          <a:xfrm flipH="1">
            <a:off x="6529721" y="3778122"/>
            <a:ext cx="503335" cy="86725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1" name="直線矢印コネクタ 80">
            <a:extLst>
              <a:ext uri="{FF2B5EF4-FFF2-40B4-BE49-F238E27FC236}">
                <a16:creationId xmlns:a16="http://schemas.microsoft.com/office/drawing/2014/main" id="{F6836E58-C329-4C1D-8987-513412B6AA86}"/>
              </a:ext>
            </a:extLst>
          </p:cNvPr>
          <p:cNvCxnSpPr>
            <a:cxnSpLocks/>
            <a:endCxn id="59" idx="7"/>
          </p:cNvCxnSpPr>
          <p:nvPr/>
        </p:nvCxnSpPr>
        <p:spPr>
          <a:xfrm flipH="1">
            <a:off x="6398524" y="3802069"/>
            <a:ext cx="634532" cy="226936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7CB5AC4D-7AD2-4400-A079-29854BB66DD7}"/>
              </a:ext>
            </a:extLst>
          </p:cNvPr>
          <p:cNvCxnSpPr>
            <a:cxnSpLocks/>
            <a:endCxn id="61" idx="2"/>
          </p:cNvCxnSpPr>
          <p:nvPr/>
        </p:nvCxnSpPr>
        <p:spPr>
          <a:xfrm>
            <a:off x="3573624" y="6295455"/>
            <a:ext cx="709125" cy="0"/>
          </a:xfrm>
          <a:prstGeom prst="straightConnector1">
            <a:avLst/>
          </a:prstGeom>
          <a:ln w="38100">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3" name="テキスト ボックス 82">
            <a:extLst>
              <a:ext uri="{FF2B5EF4-FFF2-40B4-BE49-F238E27FC236}">
                <a16:creationId xmlns:a16="http://schemas.microsoft.com/office/drawing/2014/main" id="{D7E4A5E8-998C-42C6-BCE9-D791060457BD}"/>
              </a:ext>
            </a:extLst>
          </p:cNvPr>
          <p:cNvSpPr txBox="1"/>
          <p:nvPr/>
        </p:nvSpPr>
        <p:spPr>
          <a:xfrm>
            <a:off x="4729508" y="1648499"/>
            <a:ext cx="51225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こてい</a:t>
            </a:r>
          </a:p>
        </p:txBody>
      </p:sp>
      <p:sp>
        <p:nvSpPr>
          <p:cNvPr id="84" name="テキスト ボックス 83">
            <a:extLst>
              <a:ext uri="{FF2B5EF4-FFF2-40B4-BE49-F238E27FC236}">
                <a16:creationId xmlns:a16="http://schemas.microsoft.com/office/drawing/2014/main" id="{610D039C-ACA6-408D-A1FA-E239993A8A49}"/>
              </a:ext>
            </a:extLst>
          </p:cNvPr>
          <p:cNvSpPr txBox="1"/>
          <p:nvPr/>
        </p:nvSpPr>
        <p:spPr>
          <a:xfrm>
            <a:off x="6491499" y="3437603"/>
            <a:ext cx="51225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こてい</a:t>
            </a:r>
          </a:p>
        </p:txBody>
      </p:sp>
      <p:sp>
        <p:nvSpPr>
          <p:cNvPr id="85" name="テキスト ボックス 84">
            <a:extLst>
              <a:ext uri="{FF2B5EF4-FFF2-40B4-BE49-F238E27FC236}">
                <a16:creationId xmlns:a16="http://schemas.microsoft.com/office/drawing/2014/main" id="{719D7B1D-F1EC-4CC6-9195-F7B4BE955B25}"/>
              </a:ext>
            </a:extLst>
          </p:cNvPr>
          <p:cNvSpPr txBox="1"/>
          <p:nvPr/>
        </p:nvSpPr>
        <p:spPr>
          <a:xfrm>
            <a:off x="1534695" y="4256477"/>
            <a:ext cx="51225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こてい</a:t>
            </a:r>
          </a:p>
        </p:txBody>
      </p:sp>
      <p:sp>
        <p:nvSpPr>
          <p:cNvPr id="86" name="テキスト ボックス 85">
            <a:extLst>
              <a:ext uri="{FF2B5EF4-FFF2-40B4-BE49-F238E27FC236}">
                <a16:creationId xmlns:a16="http://schemas.microsoft.com/office/drawing/2014/main" id="{19F42572-9263-47D2-ACE2-3D01A2907B72}"/>
              </a:ext>
            </a:extLst>
          </p:cNvPr>
          <p:cNvSpPr txBox="1"/>
          <p:nvPr/>
        </p:nvSpPr>
        <p:spPr>
          <a:xfrm>
            <a:off x="2613668" y="4619206"/>
            <a:ext cx="51225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こてい</a:t>
            </a:r>
          </a:p>
        </p:txBody>
      </p:sp>
      <p:sp>
        <p:nvSpPr>
          <p:cNvPr id="87" name="テキスト ボックス 86">
            <a:extLst>
              <a:ext uri="{FF2B5EF4-FFF2-40B4-BE49-F238E27FC236}">
                <a16:creationId xmlns:a16="http://schemas.microsoft.com/office/drawing/2014/main" id="{58C461EC-E9F4-4186-BC9C-E5A078B8DF1F}"/>
              </a:ext>
            </a:extLst>
          </p:cNvPr>
          <p:cNvSpPr txBox="1"/>
          <p:nvPr/>
        </p:nvSpPr>
        <p:spPr>
          <a:xfrm>
            <a:off x="2238774" y="6056069"/>
            <a:ext cx="51225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こてい</a:t>
            </a:r>
          </a:p>
        </p:txBody>
      </p:sp>
      <p:sp>
        <p:nvSpPr>
          <p:cNvPr id="88" name="テキスト ボックス 87">
            <a:extLst>
              <a:ext uri="{FF2B5EF4-FFF2-40B4-BE49-F238E27FC236}">
                <a16:creationId xmlns:a16="http://schemas.microsoft.com/office/drawing/2014/main" id="{9B4A7DC8-1034-414A-ABA0-4D4CFFF8708B}"/>
              </a:ext>
            </a:extLst>
          </p:cNvPr>
          <p:cNvSpPr txBox="1"/>
          <p:nvPr/>
        </p:nvSpPr>
        <p:spPr>
          <a:xfrm>
            <a:off x="1067711" y="4247162"/>
            <a:ext cx="51225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ようし</a:t>
            </a:r>
          </a:p>
        </p:txBody>
      </p:sp>
      <p:sp>
        <p:nvSpPr>
          <p:cNvPr id="89" name="テキスト ボックス 88">
            <a:extLst>
              <a:ext uri="{FF2B5EF4-FFF2-40B4-BE49-F238E27FC236}">
                <a16:creationId xmlns:a16="http://schemas.microsoft.com/office/drawing/2014/main" id="{54355573-73A2-4276-BA97-1166229BB150}"/>
              </a:ext>
            </a:extLst>
          </p:cNvPr>
          <p:cNvSpPr txBox="1"/>
          <p:nvPr/>
        </p:nvSpPr>
        <p:spPr>
          <a:xfrm>
            <a:off x="2069403" y="4616590"/>
            <a:ext cx="681627"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ゆかめん</a:t>
            </a:r>
          </a:p>
        </p:txBody>
      </p:sp>
      <p:sp>
        <p:nvSpPr>
          <p:cNvPr id="90" name="テキスト ボックス 89">
            <a:extLst>
              <a:ext uri="{FF2B5EF4-FFF2-40B4-BE49-F238E27FC236}">
                <a16:creationId xmlns:a16="http://schemas.microsoft.com/office/drawing/2014/main" id="{8879E9AE-3A70-4B8A-A8B3-7D0E99CEE063}"/>
              </a:ext>
            </a:extLst>
          </p:cNvPr>
          <p:cNvSpPr txBox="1"/>
          <p:nvPr/>
        </p:nvSpPr>
        <p:spPr>
          <a:xfrm>
            <a:off x="1157769" y="4611032"/>
            <a:ext cx="681627"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さいしゅう</a:t>
            </a:r>
          </a:p>
        </p:txBody>
      </p:sp>
      <p:sp>
        <p:nvSpPr>
          <p:cNvPr id="91" name="テキスト ボックス 90">
            <a:extLst>
              <a:ext uri="{FF2B5EF4-FFF2-40B4-BE49-F238E27FC236}">
                <a16:creationId xmlns:a16="http://schemas.microsoft.com/office/drawing/2014/main" id="{40843040-BA0A-41EF-BB0D-A973DCCA51EB}"/>
              </a:ext>
            </a:extLst>
          </p:cNvPr>
          <p:cNvSpPr txBox="1"/>
          <p:nvPr/>
        </p:nvSpPr>
        <p:spPr>
          <a:xfrm>
            <a:off x="1008283" y="6046187"/>
            <a:ext cx="775517"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たてほうこう</a:t>
            </a:r>
          </a:p>
        </p:txBody>
      </p:sp>
      <p:sp>
        <p:nvSpPr>
          <p:cNvPr id="92" name="テキスト ボックス 91">
            <a:extLst>
              <a:ext uri="{FF2B5EF4-FFF2-40B4-BE49-F238E27FC236}">
                <a16:creationId xmlns:a16="http://schemas.microsoft.com/office/drawing/2014/main" id="{DFDAE7F0-B82D-4719-884A-EA451D951AE6}"/>
              </a:ext>
            </a:extLst>
          </p:cNvPr>
          <p:cNvSpPr txBox="1"/>
          <p:nvPr/>
        </p:nvSpPr>
        <p:spPr>
          <a:xfrm>
            <a:off x="5388276" y="3437602"/>
            <a:ext cx="63316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かくちょう</a:t>
            </a:r>
          </a:p>
        </p:txBody>
      </p:sp>
      <p:sp>
        <p:nvSpPr>
          <p:cNvPr id="93" name="テキスト ボックス 92">
            <a:extLst>
              <a:ext uri="{FF2B5EF4-FFF2-40B4-BE49-F238E27FC236}">
                <a16:creationId xmlns:a16="http://schemas.microsoft.com/office/drawing/2014/main" id="{A1BB61DF-11C2-4F9E-A3B5-55651B346D07}"/>
              </a:ext>
            </a:extLst>
          </p:cNvPr>
          <p:cNvSpPr txBox="1"/>
          <p:nvPr/>
        </p:nvSpPr>
        <p:spPr>
          <a:xfrm>
            <a:off x="1224746" y="4975434"/>
            <a:ext cx="37094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ほか</a:t>
            </a:r>
          </a:p>
        </p:txBody>
      </p:sp>
      <p:sp>
        <p:nvSpPr>
          <p:cNvPr id="94" name="テキスト ボックス 93">
            <a:extLst>
              <a:ext uri="{FF2B5EF4-FFF2-40B4-BE49-F238E27FC236}">
                <a16:creationId xmlns:a16="http://schemas.microsoft.com/office/drawing/2014/main" id="{11744A78-270B-40A0-A49A-BA741CF537F1}"/>
              </a:ext>
            </a:extLst>
          </p:cNvPr>
          <p:cNvSpPr txBox="1"/>
          <p:nvPr/>
        </p:nvSpPr>
        <p:spPr>
          <a:xfrm>
            <a:off x="1536026" y="4987174"/>
            <a:ext cx="37094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かみ</a:t>
            </a:r>
          </a:p>
        </p:txBody>
      </p:sp>
    </p:spTree>
    <p:extLst>
      <p:ext uri="{BB962C8B-B14F-4D97-AF65-F5344CB8AC3E}">
        <p14:creationId xmlns:p14="http://schemas.microsoft.com/office/powerpoint/2010/main" val="13430326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お絵描きロボットのしくみ</a:t>
            </a:r>
          </a:p>
        </p:txBody>
      </p:sp>
      <p:pic>
        <p:nvPicPr>
          <p:cNvPr id="9" name="図プレースホルダー 8">
            <a:extLst>
              <a:ext uri="{FF2B5EF4-FFF2-40B4-BE49-F238E27FC236}">
                <a16:creationId xmlns:a16="http://schemas.microsoft.com/office/drawing/2014/main" id="{92913C35-B93D-4EBC-8810-BDFA2AF96087}"/>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l="-242914" t="625" r="-31632" b="3403"/>
          <a:stretch/>
        </p:blipFill>
        <p:spPr>
          <a:xfrm>
            <a:off x="0" y="4515035"/>
            <a:ext cx="9144000" cy="2342965"/>
          </a:xfrm>
        </p:spPr>
      </p:pic>
      <p:sp>
        <p:nvSpPr>
          <p:cNvPr id="4" name="テキスト ボックス 3">
            <a:extLst>
              <a:ext uri="{FF2B5EF4-FFF2-40B4-BE49-F238E27FC236}">
                <a16:creationId xmlns:a16="http://schemas.microsoft.com/office/drawing/2014/main" id="{8CE5C22D-A620-4E6F-81D0-FC9B08D9BE95}"/>
              </a:ext>
            </a:extLst>
          </p:cNvPr>
          <p:cNvSpPr txBox="1"/>
          <p:nvPr/>
        </p:nvSpPr>
        <p:spPr>
          <a:xfrm>
            <a:off x="1017035" y="1373519"/>
            <a:ext cx="811765"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えか</a:t>
            </a:r>
          </a:p>
        </p:txBody>
      </p:sp>
    </p:spTree>
    <p:extLst>
      <p:ext uri="{BB962C8B-B14F-4D97-AF65-F5344CB8AC3E}">
        <p14:creationId xmlns:p14="http://schemas.microsoft.com/office/powerpoint/2010/main" val="17519325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ED47761-3C77-46E5-AF20-F33BEA3D5DE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877519" y="1393505"/>
            <a:ext cx="5312892" cy="4583534"/>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センサーとモーターの役割</a:t>
            </a:r>
          </a:p>
        </p:txBody>
      </p:sp>
      <p:sp>
        <p:nvSpPr>
          <p:cNvPr id="13" name="テキスト ボックス 12">
            <a:extLst>
              <a:ext uri="{FF2B5EF4-FFF2-40B4-BE49-F238E27FC236}">
                <a16:creationId xmlns:a16="http://schemas.microsoft.com/office/drawing/2014/main" id="{3E1236B5-DF77-4576-A1AA-47B118401ED0}"/>
              </a:ext>
            </a:extLst>
          </p:cNvPr>
          <p:cNvSpPr txBox="1"/>
          <p:nvPr/>
        </p:nvSpPr>
        <p:spPr>
          <a:xfrm>
            <a:off x="3185374" y="397411"/>
            <a:ext cx="74684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やくわり</a:t>
            </a:r>
          </a:p>
        </p:txBody>
      </p:sp>
      <p:sp>
        <p:nvSpPr>
          <p:cNvPr id="25" name="テキスト ボックス 24">
            <a:extLst>
              <a:ext uri="{FF2B5EF4-FFF2-40B4-BE49-F238E27FC236}">
                <a16:creationId xmlns:a16="http://schemas.microsoft.com/office/drawing/2014/main" id="{F970DB32-D46B-46C4-A623-3C82AF3562BF}"/>
              </a:ext>
            </a:extLst>
          </p:cNvPr>
          <p:cNvSpPr txBox="1"/>
          <p:nvPr/>
        </p:nvSpPr>
        <p:spPr>
          <a:xfrm>
            <a:off x="27016" y="1725310"/>
            <a:ext cx="3370555" cy="369332"/>
          </a:xfrm>
          <a:prstGeom prst="rect">
            <a:avLst/>
          </a:prstGeom>
          <a:noFill/>
        </p:spPr>
        <p:txBody>
          <a:bodyPr wrap="square" rtlCol="0">
            <a:spAutoFit/>
          </a:bodyPr>
          <a:lstStyle/>
          <a:p>
            <a:r>
              <a:rPr lang="ja-JP" altLang="en-US" b="1" dirty="0">
                <a:solidFill>
                  <a:srgbClr val="575E75"/>
                </a:solidFill>
                <a:latin typeface="メイリオ" panose="020B0604030504040204" pitchFamily="50" charset="-128"/>
                <a:ea typeface="メイリオ" panose="020B0604030504040204" pitchFamily="50" charset="-128"/>
              </a:rPr>
              <a:t>①サーボモーター（横方向）</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A3DCDEB0-9D70-4D25-816E-51C7A10C120C}"/>
              </a:ext>
            </a:extLst>
          </p:cNvPr>
          <p:cNvSpPr txBox="1"/>
          <p:nvPr/>
        </p:nvSpPr>
        <p:spPr>
          <a:xfrm>
            <a:off x="240731" y="1990767"/>
            <a:ext cx="397879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ペンを左右（</a:t>
            </a:r>
            <a:r>
              <a:rPr lang="en-US" altLang="ja-JP" dirty="0">
                <a:solidFill>
                  <a:srgbClr val="575E75"/>
                </a:solidFill>
                <a:latin typeface="メイリオ" panose="020B0604030504040204" pitchFamily="50" charset="-128"/>
                <a:ea typeface="メイリオ" panose="020B0604030504040204" pitchFamily="50" charset="-128"/>
              </a:rPr>
              <a:t>X</a:t>
            </a:r>
            <a:r>
              <a:rPr lang="ja-JP" altLang="en-US" dirty="0">
                <a:solidFill>
                  <a:srgbClr val="575E75"/>
                </a:solidFill>
                <a:latin typeface="メイリオ" panose="020B0604030504040204" pitchFamily="50" charset="-128"/>
                <a:ea typeface="メイリオ" panose="020B0604030504040204" pitchFamily="50" charset="-128"/>
              </a:rPr>
              <a:t>方向）に動かします。</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1F771215-7015-4486-8147-4227AA18EAD7}"/>
              </a:ext>
            </a:extLst>
          </p:cNvPr>
          <p:cNvSpPr txBox="1"/>
          <p:nvPr/>
        </p:nvSpPr>
        <p:spPr>
          <a:xfrm>
            <a:off x="915629" y="2071856"/>
            <a:ext cx="68361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さゆう</a:t>
            </a:r>
            <a:endParaRPr kumimoji="1" lang="ja-JP" altLang="en-US" sz="9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DE050FAB-E9BC-4E32-BD34-6F6347D01F47}"/>
              </a:ext>
            </a:extLst>
          </p:cNvPr>
          <p:cNvSpPr txBox="1"/>
          <p:nvPr/>
        </p:nvSpPr>
        <p:spPr>
          <a:xfrm>
            <a:off x="6537655" y="2611983"/>
            <a:ext cx="390543" cy="461665"/>
          </a:xfrm>
          <a:prstGeom prst="rect">
            <a:avLst/>
          </a:prstGeom>
          <a:noFill/>
        </p:spPr>
        <p:txBody>
          <a:bodyPr wrap="square" rtlCol="0">
            <a:spAutoFit/>
          </a:bodyPr>
          <a:lstStyle/>
          <a:p>
            <a:pPr algn="ctr"/>
            <a:r>
              <a:rPr lang="ja-JP" altLang="en-US" sz="2400" b="1" dirty="0">
                <a:solidFill>
                  <a:srgbClr val="FFC000"/>
                </a:solidFill>
                <a:latin typeface="メイリオ" panose="020B0604030504040204" pitchFamily="50" charset="-128"/>
                <a:ea typeface="メイリオ" panose="020B0604030504040204" pitchFamily="50" charset="-128"/>
              </a:rPr>
              <a:t>①</a:t>
            </a:r>
            <a:endParaRPr lang="en-US" altLang="ja-JP" sz="2400" b="1" dirty="0">
              <a:solidFill>
                <a:srgbClr val="FFC000"/>
              </a:solidFill>
              <a:latin typeface="メイリオ" panose="020B0604030504040204" pitchFamily="50" charset="-128"/>
              <a:ea typeface="メイリオ" panose="020B0604030504040204" pitchFamily="50" charset="-128"/>
            </a:endParaRPr>
          </a:p>
        </p:txBody>
      </p:sp>
      <p:cxnSp>
        <p:nvCxnSpPr>
          <p:cNvPr id="60" name="直線矢印コネクタ 59">
            <a:extLst>
              <a:ext uri="{FF2B5EF4-FFF2-40B4-BE49-F238E27FC236}">
                <a16:creationId xmlns:a16="http://schemas.microsoft.com/office/drawing/2014/main" id="{5395508C-8876-433A-9ACE-B7189059C466}"/>
              </a:ext>
            </a:extLst>
          </p:cNvPr>
          <p:cNvCxnSpPr>
            <a:cxnSpLocks/>
          </p:cNvCxnSpPr>
          <p:nvPr/>
        </p:nvCxnSpPr>
        <p:spPr>
          <a:xfrm flipV="1">
            <a:off x="6415115" y="1699577"/>
            <a:ext cx="1016591" cy="13018"/>
          </a:xfrm>
          <a:prstGeom prst="straightConnector1">
            <a:avLst/>
          </a:prstGeom>
          <a:ln w="3810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9FA13121-4559-4361-8F5B-13E8C05E9146}"/>
              </a:ext>
            </a:extLst>
          </p:cNvPr>
          <p:cNvSpPr txBox="1"/>
          <p:nvPr/>
        </p:nvSpPr>
        <p:spPr>
          <a:xfrm>
            <a:off x="2678006" y="2083249"/>
            <a:ext cx="46275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endParaRPr kumimoji="1" lang="ja-JP" altLang="en-US" sz="900" dirty="0">
              <a:latin typeface="メイリオ" panose="020B0604030504040204" pitchFamily="50" charset="-128"/>
              <a:ea typeface="メイリオ" panose="020B0604030504040204" pitchFamily="50" charset="-128"/>
            </a:endParaRPr>
          </a:p>
        </p:txBody>
      </p:sp>
      <p:cxnSp>
        <p:nvCxnSpPr>
          <p:cNvPr id="44" name="直線矢印コネクタ 43">
            <a:extLst>
              <a:ext uri="{FF2B5EF4-FFF2-40B4-BE49-F238E27FC236}">
                <a16:creationId xmlns:a16="http://schemas.microsoft.com/office/drawing/2014/main" id="{5B98B5F2-3EEA-4B34-84DE-6B18F330DE8E}"/>
              </a:ext>
            </a:extLst>
          </p:cNvPr>
          <p:cNvCxnSpPr>
            <a:cxnSpLocks/>
          </p:cNvCxnSpPr>
          <p:nvPr/>
        </p:nvCxnSpPr>
        <p:spPr>
          <a:xfrm flipH="1">
            <a:off x="4401946" y="3213098"/>
            <a:ext cx="310013" cy="2142268"/>
          </a:xfrm>
          <a:prstGeom prst="straightConnector1">
            <a:avLst/>
          </a:prstGeom>
          <a:ln w="38100">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646A8964-623B-4022-B225-373B824DD310}"/>
              </a:ext>
            </a:extLst>
          </p:cNvPr>
          <p:cNvSpPr txBox="1"/>
          <p:nvPr/>
        </p:nvSpPr>
        <p:spPr>
          <a:xfrm>
            <a:off x="1973368" y="1590572"/>
            <a:ext cx="108830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9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E78F1D0F-0474-4CEA-A36F-7C5275E93AB7}"/>
              </a:ext>
            </a:extLst>
          </p:cNvPr>
          <p:cNvSpPr txBox="1"/>
          <p:nvPr/>
        </p:nvSpPr>
        <p:spPr>
          <a:xfrm>
            <a:off x="1755317" y="2071431"/>
            <a:ext cx="64599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ほうこう</a:t>
            </a:r>
            <a:endParaRPr kumimoji="1" lang="ja-JP" altLang="en-US" sz="9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FA528055-3EAA-4088-B13D-5AEDB92BA272}"/>
              </a:ext>
            </a:extLst>
          </p:cNvPr>
          <p:cNvSpPr txBox="1"/>
          <p:nvPr/>
        </p:nvSpPr>
        <p:spPr>
          <a:xfrm>
            <a:off x="4898421" y="2888982"/>
            <a:ext cx="390543" cy="461665"/>
          </a:xfrm>
          <a:prstGeom prst="rect">
            <a:avLst/>
          </a:prstGeom>
          <a:noFill/>
        </p:spPr>
        <p:txBody>
          <a:bodyPr wrap="squar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rPr>
              <a:t>②</a:t>
            </a:r>
            <a:endParaRPr lang="en-US" altLang="ja-JP" sz="2400" b="1" dirty="0">
              <a:solidFill>
                <a:schemeClr val="bg1"/>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D76626EB-C679-4A35-B210-32974CBB66AE}"/>
              </a:ext>
            </a:extLst>
          </p:cNvPr>
          <p:cNvSpPr txBox="1"/>
          <p:nvPr/>
        </p:nvSpPr>
        <p:spPr>
          <a:xfrm>
            <a:off x="22708" y="3085190"/>
            <a:ext cx="3370555" cy="369332"/>
          </a:xfrm>
          <a:prstGeom prst="rect">
            <a:avLst/>
          </a:prstGeom>
          <a:noFill/>
        </p:spPr>
        <p:txBody>
          <a:bodyPr wrap="square" rtlCol="0">
            <a:spAutoFit/>
          </a:bodyPr>
          <a:lstStyle/>
          <a:p>
            <a:r>
              <a:rPr lang="ja-JP" altLang="en-US" b="1" dirty="0">
                <a:solidFill>
                  <a:srgbClr val="575E75"/>
                </a:solidFill>
                <a:latin typeface="メイリオ" panose="020B0604030504040204" pitchFamily="50" charset="-128"/>
                <a:ea typeface="メイリオ" panose="020B0604030504040204" pitchFamily="50" charset="-128"/>
              </a:rPr>
              <a:t>②サーボモーター（縦方向）</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36F59C5D-9728-460E-B5A6-3B74FE2779DE}"/>
              </a:ext>
            </a:extLst>
          </p:cNvPr>
          <p:cNvSpPr txBox="1"/>
          <p:nvPr/>
        </p:nvSpPr>
        <p:spPr>
          <a:xfrm>
            <a:off x="236423" y="3350647"/>
            <a:ext cx="397879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ペンを上下（</a:t>
            </a:r>
            <a:r>
              <a:rPr lang="en-US" altLang="ja-JP" dirty="0">
                <a:solidFill>
                  <a:srgbClr val="575E75"/>
                </a:solidFill>
                <a:latin typeface="メイリオ" panose="020B0604030504040204" pitchFamily="50" charset="-128"/>
                <a:ea typeface="メイリオ" panose="020B0604030504040204" pitchFamily="50" charset="-128"/>
              </a:rPr>
              <a:t>Y</a:t>
            </a:r>
            <a:r>
              <a:rPr lang="ja-JP" altLang="en-US" dirty="0">
                <a:solidFill>
                  <a:srgbClr val="575E75"/>
                </a:solidFill>
                <a:latin typeface="メイリオ" panose="020B0604030504040204" pitchFamily="50" charset="-128"/>
                <a:ea typeface="メイリオ" panose="020B0604030504040204" pitchFamily="50" charset="-128"/>
              </a:rPr>
              <a:t>方向）に動かします。</a:t>
            </a:r>
            <a:endParaRPr kumimoji="1" lang="ja-JP" altLang="en-US"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1A899371-0519-43F7-A984-64CDC9BA7899}"/>
              </a:ext>
            </a:extLst>
          </p:cNvPr>
          <p:cNvSpPr txBox="1"/>
          <p:nvPr/>
        </p:nvSpPr>
        <p:spPr>
          <a:xfrm>
            <a:off x="911321" y="3431736"/>
            <a:ext cx="68361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じょうげ</a:t>
            </a:r>
            <a:endParaRPr kumimoji="1" lang="ja-JP" altLang="en-US" sz="9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E2428A93-41EA-4A32-9B93-BFE8F8196CB0}"/>
              </a:ext>
            </a:extLst>
          </p:cNvPr>
          <p:cNvSpPr txBox="1"/>
          <p:nvPr/>
        </p:nvSpPr>
        <p:spPr>
          <a:xfrm>
            <a:off x="2645705" y="3443129"/>
            <a:ext cx="46275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endParaRPr kumimoji="1" lang="ja-JP" altLang="en-US" sz="9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2A1A1D4E-451C-4D73-B7AB-399275BE5DD9}"/>
              </a:ext>
            </a:extLst>
          </p:cNvPr>
          <p:cNvSpPr txBox="1"/>
          <p:nvPr/>
        </p:nvSpPr>
        <p:spPr>
          <a:xfrm>
            <a:off x="1969060" y="2950452"/>
            <a:ext cx="108830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9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24D4C0BE-7C6C-40DF-8BD3-A0A447958A2A}"/>
              </a:ext>
            </a:extLst>
          </p:cNvPr>
          <p:cNvSpPr txBox="1"/>
          <p:nvPr/>
        </p:nvSpPr>
        <p:spPr>
          <a:xfrm>
            <a:off x="1751009" y="3431311"/>
            <a:ext cx="64599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ほうこう</a:t>
            </a:r>
            <a:endParaRPr kumimoji="1" lang="ja-JP" altLang="en-US" sz="9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07525CC1-586A-4106-B8C6-795FB0FF6E59}"/>
              </a:ext>
            </a:extLst>
          </p:cNvPr>
          <p:cNvSpPr txBox="1"/>
          <p:nvPr/>
        </p:nvSpPr>
        <p:spPr>
          <a:xfrm>
            <a:off x="4646642" y="673907"/>
            <a:ext cx="390543" cy="461665"/>
          </a:xfrm>
          <a:prstGeom prst="rect">
            <a:avLst/>
          </a:prstGeom>
          <a:noFill/>
        </p:spPr>
        <p:txBody>
          <a:bodyPr wrap="square" rtlCol="0">
            <a:spAutoFit/>
          </a:bodyPr>
          <a:lstStyle/>
          <a:p>
            <a:pPr algn="ctr"/>
            <a:r>
              <a:rPr lang="ja-JP" altLang="en-US" sz="2400" b="1" dirty="0">
                <a:solidFill>
                  <a:srgbClr val="FF0000"/>
                </a:solidFill>
                <a:latin typeface="メイリオ" panose="020B0604030504040204" pitchFamily="50" charset="-128"/>
                <a:ea typeface="メイリオ" panose="020B0604030504040204" pitchFamily="50" charset="-128"/>
              </a:rPr>
              <a:t>③</a:t>
            </a:r>
            <a:endParaRPr lang="en-US" altLang="ja-JP" sz="2400" b="1" dirty="0">
              <a:solidFill>
                <a:srgbClr val="FF0000"/>
              </a:solidFill>
              <a:latin typeface="メイリオ" panose="020B0604030504040204" pitchFamily="50" charset="-128"/>
              <a:ea typeface="メイリオ" panose="020B0604030504040204" pitchFamily="50" charset="-128"/>
            </a:endParaRPr>
          </a:p>
        </p:txBody>
      </p:sp>
      <p:sp>
        <p:nvSpPr>
          <p:cNvPr id="61" name="円弧 60">
            <a:extLst>
              <a:ext uri="{FF2B5EF4-FFF2-40B4-BE49-F238E27FC236}">
                <a16:creationId xmlns:a16="http://schemas.microsoft.com/office/drawing/2014/main" id="{08A49E53-FDB7-40D6-89CC-540DF521746F}"/>
              </a:ext>
            </a:extLst>
          </p:cNvPr>
          <p:cNvSpPr/>
          <p:nvPr/>
        </p:nvSpPr>
        <p:spPr>
          <a:xfrm>
            <a:off x="4504331" y="1113502"/>
            <a:ext cx="720000" cy="720000"/>
          </a:xfrm>
          <a:prstGeom prst="arc">
            <a:avLst>
              <a:gd name="adj1" fmla="val 10037947"/>
              <a:gd name="adj2" fmla="val 21481737"/>
            </a:avLst>
          </a:prstGeom>
          <a:ln w="3492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62" name="テキスト ボックス 61">
            <a:extLst>
              <a:ext uri="{FF2B5EF4-FFF2-40B4-BE49-F238E27FC236}">
                <a16:creationId xmlns:a16="http://schemas.microsoft.com/office/drawing/2014/main" id="{668D1EA2-286E-4E8E-8724-BAE9835764F4}"/>
              </a:ext>
            </a:extLst>
          </p:cNvPr>
          <p:cNvSpPr txBox="1"/>
          <p:nvPr/>
        </p:nvSpPr>
        <p:spPr>
          <a:xfrm>
            <a:off x="22708" y="4579808"/>
            <a:ext cx="3370555" cy="369332"/>
          </a:xfrm>
          <a:prstGeom prst="rect">
            <a:avLst/>
          </a:prstGeom>
          <a:noFill/>
        </p:spPr>
        <p:txBody>
          <a:bodyPr wrap="square" rtlCol="0">
            <a:spAutoFit/>
          </a:bodyPr>
          <a:lstStyle/>
          <a:p>
            <a:r>
              <a:rPr lang="ja-JP" altLang="en-US" b="1" dirty="0">
                <a:solidFill>
                  <a:srgbClr val="575E75"/>
                </a:solidFill>
                <a:latin typeface="メイリオ" panose="020B0604030504040204" pitchFamily="50" charset="-128"/>
                <a:ea typeface="メイリオ" panose="020B0604030504040204" pitchFamily="50" charset="-128"/>
              </a:rPr>
              <a:t>③サーボモーター（ペン）</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FA1D1993-0ECE-44D3-BCA7-754D8056CE79}"/>
              </a:ext>
            </a:extLst>
          </p:cNvPr>
          <p:cNvSpPr txBox="1"/>
          <p:nvPr/>
        </p:nvSpPr>
        <p:spPr>
          <a:xfrm>
            <a:off x="236423" y="4845265"/>
            <a:ext cx="397879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ペンを上げ下げします。</a:t>
            </a:r>
            <a:endParaRPr kumimoji="1" lang="ja-JP" altLang="en-US"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015924DB-C804-4F85-B551-FF9FEB1E06CC}"/>
              </a:ext>
            </a:extLst>
          </p:cNvPr>
          <p:cNvSpPr txBox="1"/>
          <p:nvPr/>
        </p:nvSpPr>
        <p:spPr>
          <a:xfrm>
            <a:off x="939314" y="4926353"/>
            <a:ext cx="39496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a:t>
            </a:r>
            <a:endParaRPr kumimoji="1" lang="ja-JP" altLang="en-US" sz="9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0D1DC54E-91CE-4577-B505-64D54C2D153A}"/>
              </a:ext>
            </a:extLst>
          </p:cNvPr>
          <p:cNvSpPr txBox="1"/>
          <p:nvPr/>
        </p:nvSpPr>
        <p:spPr>
          <a:xfrm>
            <a:off x="1397448" y="4922175"/>
            <a:ext cx="39496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a:t>
            </a:r>
            <a:endParaRPr kumimoji="1"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946596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プログラミングの準備</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515557" y="1351294"/>
            <a:ext cx="896645"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じゅんび</a:t>
            </a:r>
          </a:p>
        </p:txBody>
      </p:sp>
      <p:pic>
        <p:nvPicPr>
          <p:cNvPr id="9" name="図プレースホルダー 8">
            <a:extLst>
              <a:ext uri="{FF2B5EF4-FFF2-40B4-BE49-F238E27FC236}">
                <a16:creationId xmlns:a16="http://schemas.microsoft.com/office/drawing/2014/main" id="{92913C35-B93D-4EBC-8810-BDFA2AF96087}"/>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l="-242914" t="625" r="-31632" b="3403"/>
          <a:stretch/>
        </p:blipFill>
        <p:spPr>
          <a:xfrm>
            <a:off x="0" y="4515035"/>
            <a:ext cx="9144000" cy="2342965"/>
          </a:xfrm>
        </p:spPr>
      </p:pic>
    </p:spTree>
    <p:extLst>
      <p:ext uri="{BB962C8B-B14F-4D97-AF65-F5344CB8AC3E}">
        <p14:creationId xmlns:p14="http://schemas.microsoft.com/office/powerpoint/2010/main" val="34886287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682EDC9-A00E-419E-A0CD-C0A2ABF35762}"/>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1988598" y="1865420"/>
            <a:ext cx="4820576" cy="4820576"/>
          </a:xfrm>
          <a:prstGeom prst="rect">
            <a:avLst/>
          </a:prstGeom>
        </p:spPr>
      </p:pic>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a:xfrm>
            <a:off x="334735" y="562545"/>
            <a:ext cx="8380640" cy="466281"/>
          </a:xfrm>
        </p:spPr>
        <p:txBody>
          <a:bodyPr/>
          <a:lstStyle/>
          <a:p>
            <a:r>
              <a:rPr lang="ja-JP" altLang="en-US" dirty="0"/>
              <a:t>パソコンとつなげよう</a:t>
            </a:r>
          </a:p>
        </p:txBody>
      </p:sp>
      <p:grpSp>
        <p:nvGrpSpPr>
          <p:cNvPr id="32" name="グループ化 31">
            <a:extLst>
              <a:ext uri="{FF2B5EF4-FFF2-40B4-BE49-F238E27FC236}">
                <a16:creationId xmlns:a16="http://schemas.microsoft.com/office/drawing/2014/main" id="{9E4EFFE0-5FAB-4597-8F04-107A91328B3C}"/>
              </a:ext>
            </a:extLst>
          </p:cNvPr>
          <p:cNvGrpSpPr/>
          <p:nvPr/>
        </p:nvGrpSpPr>
        <p:grpSpPr>
          <a:xfrm>
            <a:off x="726487" y="1286248"/>
            <a:ext cx="7254538" cy="577081"/>
            <a:chOff x="495668" y="1060559"/>
            <a:chExt cx="7254538" cy="577081"/>
          </a:xfrm>
        </p:grpSpPr>
        <p:sp>
          <p:nvSpPr>
            <p:cNvPr id="34" name="テキスト ボックス 33">
              <a:extLst>
                <a:ext uri="{FF2B5EF4-FFF2-40B4-BE49-F238E27FC236}">
                  <a16:creationId xmlns:a16="http://schemas.microsoft.com/office/drawing/2014/main" id="{B8954E6D-D880-4B95-AF35-8764A284737A}"/>
                </a:ext>
              </a:extLst>
            </p:cNvPr>
            <p:cNvSpPr txBox="1"/>
            <p:nvPr/>
          </p:nvSpPr>
          <p:spPr>
            <a:xfrm>
              <a:off x="615357" y="1060559"/>
              <a:ext cx="7134849"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USB</a:t>
              </a:r>
              <a:r>
                <a:rPr lang="ja-JP" altLang="en-US" i="0" dirty="0">
                  <a:solidFill>
                    <a:srgbClr val="575E75"/>
                  </a:solidFill>
                  <a:effectLst/>
                  <a:latin typeface="メイリオ" panose="020B0604030504040204" pitchFamily="50" charset="-128"/>
                  <a:ea typeface="メイリオ" panose="020B0604030504040204" pitchFamily="50" charset="-128"/>
                </a:rPr>
                <a:t>ケーブルでパソコンとつなげます。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D7EE5503-EEF2-4429-9A9D-F5CF53259E0C}"/>
                </a:ext>
              </a:extLst>
            </p:cNvPr>
            <p:cNvSpPr txBox="1"/>
            <p:nvPr/>
          </p:nvSpPr>
          <p:spPr>
            <a:xfrm>
              <a:off x="495668" y="1149442"/>
              <a:ext cx="10366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ユーエスビー</a:t>
              </a:r>
              <a:endParaRPr kumimoji="1" lang="ja-JP" altLang="en-US" sz="1000" dirty="0">
                <a:latin typeface="メイリオ" panose="020B0604030504040204" pitchFamily="50" charset="-128"/>
                <a:ea typeface="メイリオ" panose="020B0604030504040204" pitchFamily="50" charset="-128"/>
              </a:endParaRPr>
            </a:p>
          </p:txBody>
        </p:sp>
      </p:grpSp>
      <p:sp>
        <p:nvSpPr>
          <p:cNvPr id="11" name="楕円 10">
            <a:extLst>
              <a:ext uri="{FF2B5EF4-FFF2-40B4-BE49-F238E27FC236}">
                <a16:creationId xmlns:a16="http://schemas.microsoft.com/office/drawing/2014/main" id="{4F142894-6148-4DFC-9BF9-5AB9E47A1376}"/>
              </a:ext>
            </a:extLst>
          </p:cNvPr>
          <p:cNvSpPr/>
          <p:nvPr/>
        </p:nvSpPr>
        <p:spPr>
          <a:xfrm>
            <a:off x="3096016" y="4941275"/>
            <a:ext cx="1302870" cy="1354180"/>
          </a:xfrm>
          <a:prstGeom prst="ellipse">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9F7EBE20-A516-4C6E-A297-FB056612A25C}"/>
              </a:ext>
            </a:extLst>
          </p:cNvPr>
          <p:cNvSpPr/>
          <p:nvPr/>
        </p:nvSpPr>
        <p:spPr>
          <a:xfrm>
            <a:off x="4311470" y="1999379"/>
            <a:ext cx="1263074" cy="1244993"/>
          </a:xfrm>
          <a:prstGeom prst="ellipse">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441748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8EF6BF0-AC4A-4C9A-9C76-3D460E5093D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474146" y="2847700"/>
            <a:ext cx="4514812" cy="3016978"/>
          </a:xfrm>
          <a:prstGeom prst="rect">
            <a:avLst/>
          </a:prstGeom>
        </p:spPr>
      </p:pic>
      <p:pic>
        <p:nvPicPr>
          <p:cNvPr id="6" name="図 5">
            <a:extLst>
              <a:ext uri="{FF2B5EF4-FFF2-40B4-BE49-F238E27FC236}">
                <a16:creationId xmlns:a16="http://schemas.microsoft.com/office/drawing/2014/main" id="{7B199B54-2379-40A9-9E23-849C5E313ED7}"/>
              </a:ext>
            </a:extLst>
          </p:cNvPr>
          <p:cNvPicPr>
            <a:picLocks noChangeAspect="1"/>
          </p:cNvPicPr>
          <p:nvPr/>
        </p:nvPicPr>
        <p:blipFill>
          <a:blip r:embed="rId3"/>
          <a:stretch>
            <a:fillRect/>
          </a:stretch>
        </p:blipFill>
        <p:spPr>
          <a:xfrm>
            <a:off x="153900" y="3364477"/>
            <a:ext cx="4226639" cy="2104037"/>
          </a:xfrm>
          <a:prstGeom prst="rect">
            <a:avLst/>
          </a:prstGeom>
        </p:spPr>
      </p:pic>
      <p:sp>
        <p:nvSpPr>
          <p:cNvPr id="5" name="タイトル 4">
            <a:extLst>
              <a:ext uri="{FF2B5EF4-FFF2-40B4-BE49-F238E27FC236}">
                <a16:creationId xmlns:a16="http://schemas.microsoft.com/office/drawing/2014/main" id="{2161DAD4-1B7C-4E79-9E26-FE39DAB14FAF}"/>
              </a:ext>
            </a:extLst>
          </p:cNvPr>
          <p:cNvSpPr>
            <a:spLocks noGrp="1"/>
          </p:cNvSpPr>
          <p:nvPr>
            <p:ph type="title"/>
          </p:nvPr>
        </p:nvSpPr>
        <p:spPr/>
        <p:txBody>
          <a:bodyPr/>
          <a:lstStyle/>
          <a:p>
            <a:r>
              <a:rPr lang="en-US" altLang="ja-JP" dirty="0" err="1"/>
              <a:t>Studuino:bit</a:t>
            </a:r>
            <a:r>
              <a:rPr lang="ja-JP" altLang="en-US" dirty="0"/>
              <a:t>を起動しよう</a:t>
            </a:r>
          </a:p>
        </p:txBody>
      </p:sp>
      <p:sp>
        <p:nvSpPr>
          <p:cNvPr id="24" name="テキスト ボックス 23">
            <a:extLst>
              <a:ext uri="{FF2B5EF4-FFF2-40B4-BE49-F238E27FC236}">
                <a16:creationId xmlns:a16="http://schemas.microsoft.com/office/drawing/2014/main" id="{A7E6BE03-00D8-4A96-AD3A-B5AB53DF923F}"/>
              </a:ext>
            </a:extLst>
          </p:cNvPr>
          <p:cNvSpPr txBox="1"/>
          <p:nvPr/>
        </p:nvSpPr>
        <p:spPr>
          <a:xfrm>
            <a:off x="2881994" y="385913"/>
            <a:ext cx="70623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きどう</a:t>
            </a:r>
          </a:p>
        </p:txBody>
      </p:sp>
      <p:grpSp>
        <p:nvGrpSpPr>
          <p:cNvPr id="20" name="グループ化 19">
            <a:extLst>
              <a:ext uri="{FF2B5EF4-FFF2-40B4-BE49-F238E27FC236}">
                <a16:creationId xmlns:a16="http://schemas.microsoft.com/office/drawing/2014/main" id="{521D6AE2-637D-4017-9F38-548AF73BD5B1}"/>
              </a:ext>
            </a:extLst>
          </p:cNvPr>
          <p:cNvGrpSpPr/>
          <p:nvPr/>
        </p:nvGrpSpPr>
        <p:grpSpPr>
          <a:xfrm>
            <a:off x="827696" y="1546111"/>
            <a:ext cx="1082044" cy="1082044"/>
            <a:chOff x="609667" y="2093260"/>
            <a:chExt cx="1082044" cy="1082044"/>
          </a:xfrm>
        </p:grpSpPr>
        <p:pic>
          <p:nvPicPr>
            <p:cNvPr id="26" name="図 25">
              <a:extLst>
                <a:ext uri="{FF2B5EF4-FFF2-40B4-BE49-F238E27FC236}">
                  <a16:creationId xmlns:a16="http://schemas.microsoft.com/office/drawing/2014/main" id="{6080ED09-143A-4323-8B67-2EC10C0271E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9667" y="2093260"/>
              <a:ext cx="1082044" cy="1082044"/>
            </a:xfrm>
            <a:prstGeom prst="rect">
              <a:avLst/>
            </a:prstGeom>
          </p:spPr>
        </p:pic>
        <p:grpSp>
          <p:nvGrpSpPr>
            <p:cNvPr id="31" name="グループ化 30">
              <a:extLst>
                <a:ext uri="{FF2B5EF4-FFF2-40B4-BE49-F238E27FC236}">
                  <a16:creationId xmlns:a16="http://schemas.microsoft.com/office/drawing/2014/main" id="{9A1C170C-CD1B-445F-8C2F-F0AEA1B5A825}"/>
                </a:ext>
              </a:extLst>
            </p:cNvPr>
            <p:cNvGrpSpPr/>
            <p:nvPr/>
          </p:nvGrpSpPr>
          <p:grpSpPr>
            <a:xfrm>
              <a:off x="610001" y="2882990"/>
              <a:ext cx="292314" cy="292314"/>
              <a:chOff x="1084324" y="3782536"/>
              <a:chExt cx="363984" cy="363984"/>
            </a:xfrm>
          </p:grpSpPr>
          <p:sp>
            <p:nvSpPr>
              <p:cNvPr id="32" name="正方形/長方形 31">
                <a:extLst>
                  <a:ext uri="{FF2B5EF4-FFF2-40B4-BE49-F238E27FC236}">
                    <a16:creationId xmlns:a16="http://schemas.microsoft.com/office/drawing/2014/main" id="{28CDDCEB-61C5-4213-840A-EC23CA819B8B}"/>
                  </a:ext>
                </a:extLst>
              </p:cNvPr>
              <p:cNvSpPr/>
              <p:nvPr/>
            </p:nvSpPr>
            <p:spPr>
              <a:xfrm>
                <a:off x="1084324" y="3782536"/>
                <a:ext cx="363984" cy="363984"/>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3" name="図 32">
                <a:extLst>
                  <a:ext uri="{FF2B5EF4-FFF2-40B4-BE49-F238E27FC236}">
                    <a16:creationId xmlns:a16="http://schemas.microsoft.com/office/drawing/2014/main" id="{E90BC25E-AA89-4060-819D-B633294D2C55}"/>
                  </a:ext>
                </a:extLst>
              </p:cNvPr>
              <p:cNvPicPr>
                <a:picLocks noChangeAspect="1"/>
              </p:cNvPicPr>
              <p:nvPr/>
            </p:nvPicPr>
            <p:blipFill>
              <a:blip r:embed="rId5"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1155871" y="3808787"/>
                <a:ext cx="217995" cy="311482"/>
              </a:xfrm>
              <a:prstGeom prst="rect">
                <a:avLst/>
              </a:prstGeom>
            </p:spPr>
          </p:pic>
        </p:grpSp>
      </p:grpSp>
      <p:sp>
        <p:nvSpPr>
          <p:cNvPr id="34" name="テキスト ボックス 33">
            <a:extLst>
              <a:ext uri="{FF2B5EF4-FFF2-40B4-BE49-F238E27FC236}">
                <a16:creationId xmlns:a16="http://schemas.microsoft.com/office/drawing/2014/main" id="{03537E16-7362-407E-800E-9D7FDE8788A7}"/>
              </a:ext>
            </a:extLst>
          </p:cNvPr>
          <p:cNvSpPr txBox="1"/>
          <p:nvPr/>
        </p:nvSpPr>
        <p:spPr>
          <a:xfrm>
            <a:off x="750043" y="2520017"/>
            <a:ext cx="1415788" cy="469359"/>
          </a:xfrm>
          <a:prstGeom prst="rect">
            <a:avLst/>
          </a:prstGeom>
          <a:noFill/>
        </p:spPr>
        <p:txBody>
          <a:bodyPr wrap="square" rtlCol="0">
            <a:spAutoFit/>
          </a:bodyPr>
          <a:lstStyle/>
          <a:p>
            <a:pPr>
              <a:lnSpc>
                <a:spcPct val="200000"/>
              </a:lnSpc>
            </a:pPr>
            <a:r>
              <a:rPr lang="en-US" altLang="ja-JP" sz="1400" b="1" i="0" dirty="0" err="1">
                <a:solidFill>
                  <a:srgbClr val="575E75"/>
                </a:solidFill>
                <a:effectLst/>
                <a:latin typeface="メイリオ" panose="020B0604030504040204" pitchFamily="50" charset="-128"/>
                <a:ea typeface="メイリオ" panose="020B0604030504040204" pitchFamily="50" charset="-128"/>
              </a:rPr>
              <a:t>studuino</a:t>
            </a:r>
            <a:r>
              <a:rPr lang="en-US" altLang="ja-JP" sz="1400" b="1" i="0" dirty="0">
                <a:solidFill>
                  <a:srgbClr val="575E75"/>
                </a:solidFill>
                <a:effectLst/>
                <a:latin typeface="メイリオ" panose="020B0604030504040204" pitchFamily="50" charset="-128"/>
                <a:ea typeface="メイリオ" panose="020B0604030504040204" pitchFamily="50" charset="-128"/>
              </a:rPr>
              <a:t>-bit</a:t>
            </a:r>
          </a:p>
        </p:txBody>
      </p:sp>
      <p:grpSp>
        <p:nvGrpSpPr>
          <p:cNvPr id="35" name="グループ化 34">
            <a:extLst>
              <a:ext uri="{FF2B5EF4-FFF2-40B4-BE49-F238E27FC236}">
                <a16:creationId xmlns:a16="http://schemas.microsoft.com/office/drawing/2014/main" id="{4BEE5001-42FA-4D42-89F2-A94E6A768512}"/>
              </a:ext>
            </a:extLst>
          </p:cNvPr>
          <p:cNvGrpSpPr/>
          <p:nvPr/>
        </p:nvGrpSpPr>
        <p:grpSpPr>
          <a:xfrm>
            <a:off x="2421921" y="1546111"/>
            <a:ext cx="6541118" cy="1131079"/>
            <a:chOff x="2993499" y="2228709"/>
            <a:chExt cx="6541118" cy="1131079"/>
          </a:xfrm>
        </p:grpSpPr>
        <p:sp>
          <p:nvSpPr>
            <p:cNvPr id="36" name="テキスト ボックス 35">
              <a:extLst>
                <a:ext uri="{FF2B5EF4-FFF2-40B4-BE49-F238E27FC236}">
                  <a16:creationId xmlns:a16="http://schemas.microsoft.com/office/drawing/2014/main" id="{F25AC772-6380-4BE4-ADE0-32353A410771}"/>
                </a:ext>
              </a:extLst>
            </p:cNvPr>
            <p:cNvSpPr txBox="1"/>
            <p:nvPr/>
          </p:nvSpPr>
          <p:spPr>
            <a:xfrm>
              <a:off x="2993499" y="2228709"/>
              <a:ext cx="654111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パソコンのデスクトップにある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b="1" i="0" dirty="0" err="1">
                  <a:solidFill>
                    <a:srgbClr val="575E75"/>
                  </a:solidFill>
                  <a:effectLst/>
                  <a:latin typeface="メイリオ" panose="020B0604030504040204" pitchFamily="50" charset="-128"/>
                  <a:ea typeface="メイリオ" panose="020B0604030504040204" pitchFamily="50" charset="-128"/>
                </a:rPr>
                <a:t>studuino</a:t>
              </a:r>
              <a:r>
                <a:rPr lang="en-US" altLang="ja-JP" b="1" i="0" dirty="0">
                  <a:solidFill>
                    <a:srgbClr val="575E75"/>
                  </a:solidFill>
                  <a:effectLst/>
                  <a:latin typeface="メイリオ" panose="020B0604030504040204" pitchFamily="50" charset="-128"/>
                  <a:ea typeface="メイリオ" panose="020B0604030504040204" pitchFamily="50" charset="-128"/>
                </a:rPr>
                <a:t>-bit</a:t>
              </a:r>
              <a:r>
                <a:rPr lang="ja-JP" altLang="en-US" dirty="0">
                  <a:solidFill>
                    <a:srgbClr val="575E75"/>
                  </a:solidFill>
                  <a:latin typeface="メイリオ" panose="020B0604030504040204" pitchFamily="50" charset="-128"/>
                  <a:ea typeface="メイリオ" panose="020B0604030504040204" pitchFamily="50" charset="-128"/>
                </a:rPr>
                <a:t>」のアイコンをダブルクリックしよう！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1D416878-ADE8-40EA-BAC4-C292FBFD4711}"/>
                </a:ext>
              </a:extLst>
            </p:cNvPr>
            <p:cNvSpPr txBox="1"/>
            <p:nvPr/>
          </p:nvSpPr>
          <p:spPr>
            <a:xfrm>
              <a:off x="3178211" y="2869313"/>
              <a:ext cx="19276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スタデュイーノ：ビット</a:t>
              </a:r>
              <a:endParaRPr kumimoji="1" lang="ja-JP" altLang="en-US" sz="1000" dirty="0">
                <a:latin typeface="メイリオ" panose="020B0604030504040204" pitchFamily="50" charset="-128"/>
                <a:ea typeface="メイリオ" panose="020B0604030504040204" pitchFamily="50" charset="-128"/>
              </a:endParaRPr>
            </a:p>
          </p:txBody>
        </p:sp>
      </p:grpSp>
      <p:sp>
        <p:nvSpPr>
          <p:cNvPr id="39" name="四角形: 角を丸くする 38">
            <a:extLst>
              <a:ext uri="{FF2B5EF4-FFF2-40B4-BE49-F238E27FC236}">
                <a16:creationId xmlns:a16="http://schemas.microsoft.com/office/drawing/2014/main" id="{1C117DDF-7A17-4102-A86F-2A94958B5CFD}"/>
              </a:ext>
            </a:extLst>
          </p:cNvPr>
          <p:cNvSpPr/>
          <p:nvPr/>
        </p:nvSpPr>
        <p:spPr>
          <a:xfrm>
            <a:off x="2376727" y="4057788"/>
            <a:ext cx="1480160" cy="37540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41" name="テキスト ボックス 40">
            <a:extLst>
              <a:ext uri="{FF2B5EF4-FFF2-40B4-BE49-F238E27FC236}">
                <a16:creationId xmlns:a16="http://schemas.microsoft.com/office/drawing/2014/main" id="{DBA45E95-9A53-4984-A7E6-F11DE870A2F6}"/>
              </a:ext>
            </a:extLst>
          </p:cNvPr>
          <p:cNvSpPr txBox="1"/>
          <p:nvPr/>
        </p:nvSpPr>
        <p:spPr>
          <a:xfrm>
            <a:off x="158545" y="2987910"/>
            <a:ext cx="3698341" cy="369332"/>
          </a:xfrm>
          <a:prstGeom prst="rect">
            <a:avLst/>
          </a:prstGeom>
          <a:noFill/>
        </p:spPr>
        <p:txBody>
          <a:bodyPr wrap="square" rtlCol="0">
            <a:spAutoFit/>
          </a:bodyPr>
          <a:lstStyle/>
          <a:p>
            <a:r>
              <a:rPr lang="ja-JP" altLang="en-US" dirty="0">
                <a:solidFill>
                  <a:srgbClr val="575E75"/>
                </a:solidFill>
                <a:latin typeface="メイリオ" panose="020B0604030504040204" pitchFamily="50" charset="-128"/>
                <a:ea typeface="メイリオ" panose="020B0604030504040204" pitchFamily="50" charset="-128"/>
              </a:rPr>
              <a:t>キャラクターモードを選択します。</a:t>
            </a:r>
            <a:endParaRPr kumimoji="1" lang="ja-JP" altLang="en-US" sz="12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C2556D45-2D6A-428C-9983-BD743AC7EC1B}"/>
              </a:ext>
            </a:extLst>
          </p:cNvPr>
          <p:cNvSpPr txBox="1"/>
          <p:nvPr/>
        </p:nvSpPr>
        <p:spPr>
          <a:xfrm>
            <a:off x="2355487" y="2829383"/>
            <a:ext cx="7786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grpSp>
        <p:nvGrpSpPr>
          <p:cNvPr id="45" name="グループ化 44">
            <a:extLst>
              <a:ext uri="{FF2B5EF4-FFF2-40B4-BE49-F238E27FC236}">
                <a16:creationId xmlns:a16="http://schemas.microsoft.com/office/drawing/2014/main" id="{884CACAA-395A-4153-B407-B849F89F488E}"/>
              </a:ext>
            </a:extLst>
          </p:cNvPr>
          <p:cNvGrpSpPr/>
          <p:nvPr/>
        </p:nvGrpSpPr>
        <p:grpSpPr>
          <a:xfrm>
            <a:off x="685818" y="5837362"/>
            <a:ext cx="3118340" cy="577081"/>
            <a:chOff x="903244" y="6175811"/>
            <a:chExt cx="3118340" cy="577081"/>
          </a:xfrm>
        </p:grpSpPr>
        <p:sp>
          <p:nvSpPr>
            <p:cNvPr id="46" name="テキスト ボックス 45">
              <a:extLst>
                <a:ext uri="{FF2B5EF4-FFF2-40B4-BE49-F238E27FC236}">
                  <a16:creationId xmlns:a16="http://schemas.microsoft.com/office/drawing/2014/main" id="{AA54392E-C5A7-46C9-B8A4-5B0F740D3D21}"/>
                </a:ext>
              </a:extLst>
            </p:cNvPr>
            <p:cNvSpPr txBox="1"/>
            <p:nvPr/>
          </p:nvSpPr>
          <p:spPr>
            <a:xfrm>
              <a:off x="941568" y="6175811"/>
              <a:ext cx="3080016" cy="577081"/>
            </a:xfrm>
            <a:prstGeom prst="rect">
              <a:avLst/>
            </a:prstGeom>
            <a:noFill/>
          </p:spPr>
          <p:txBody>
            <a:bodyPr wrap="square" rtlCol="0">
              <a:spAutoFit/>
            </a:bodyPr>
            <a:lstStyle/>
            <a:p>
              <a:pPr>
                <a:lnSpc>
                  <a:spcPct val="200000"/>
                </a:lnSpc>
              </a:pPr>
              <a:r>
                <a:rPr lang="en-US" altLang="ja-JP" i="0" dirty="0" err="1">
                  <a:solidFill>
                    <a:srgbClr val="575E75"/>
                  </a:solidFill>
                  <a:effectLst/>
                  <a:latin typeface="メイリオ" panose="020B0604030504040204" pitchFamily="50" charset="-128"/>
                  <a:ea typeface="メイリオ" panose="020B0604030504040204" pitchFamily="50" charset="-128"/>
                </a:rPr>
                <a:t>Studuino:bit</a:t>
              </a:r>
              <a:r>
                <a:rPr lang="ja-JP" altLang="en-US" i="0" dirty="0">
                  <a:solidFill>
                    <a:srgbClr val="575E75"/>
                  </a:solidFill>
                  <a:effectLst/>
                  <a:latin typeface="メイリオ" panose="020B0604030504040204" pitchFamily="50" charset="-128"/>
                  <a:ea typeface="メイリオ" panose="020B0604030504040204" pitchFamily="50" charset="-128"/>
                </a:rPr>
                <a:t>が起動します。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EDC1E625-813E-4C0A-A058-96595AC188B1}"/>
                </a:ext>
              </a:extLst>
            </p:cNvPr>
            <p:cNvSpPr txBox="1"/>
            <p:nvPr/>
          </p:nvSpPr>
          <p:spPr>
            <a:xfrm>
              <a:off x="2495227" y="6252077"/>
              <a:ext cx="7786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きどう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BC95835F-01D6-4D84-BB12-93C00C24C19A}"/>
                </a:ext>
              </a:extLst>
            </p:cNvPr>
            <p:cNvSpPr txBox="1"/>
            <p:nvPr/>
          </p:nvSpPr>
          <p:spPr>
            <a:xfrm>
              <a:off x="903244" y="6252077"/>
              <a:ext cx="16812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スタデュイーノ：ビット</a:t>
              </a:r>
            </a:p>
          </p:txBody>
        </p:sp>
      </p:grpSp>
      <p:sp>
        <p:nvSpPr>
          <p:cNvPr id="51" name="テキスト ボックス 50">
            <a:extLst>
              <a:ext uri="{FF2B5EF4-FFF2-40B4-BE49-F238E27FC236}">
                <a16:creationId xmlns:a16="http://schemas.microsoft.com/office/drawing/2014/main" id="{F6B39E56-DCF2-4EBF-98EA-E9B2542205DA}"/>
              </a:ext>
            </a:extLst>
          </p:cNvPr>
          <p:cNvSpPr txBox="1"/>
          <p:nvPr/>
        </p:nvSpPr>
        <p:spPr>
          <a:xfrm>
            <a:off x="428625" y="397411"/>
            <a:ext cx="223467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スタデュイーノ：ビット</a:t>
            </a:r>
          </a:p>
        </p:txBody>
      </p:sp>
      <p:sp>
        <p:nvSpPr>
          <p:cNvPr id="52" name="矢印: 右 51">
            <a:extLst>
              <a:ext uri="{FF2B5EF4-FFF2-40B4-BE49-F238E27FC236}">
                <a16:creationId xmlns:a16="http://schemas.microsoft.com/office/drawing/2014/main" id="{6D160650-2197-4DCB-B583-0756020C886C}"/>
              </a:ext>
            </a:extLst>
          </p:cNvPr>
          <p:cNvSpPr/>
          <p:nvPr/>
        </p:nvSpPr>
        <p:spPr>
          <a:xfrm>
            <a:off x="4053524" y="3977767"/>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pic>
        <p:nvPicPr>
          <p:cNvPr id="29" name="図 28">
            <a:extLst>
              <a:ext uri="{FF2B5EF4-FFF2-40B4-BE49-F238E27FC236}">
                <a16:creationId xmlns:a16="http://schemas.microsoft.com/office/drawing/2014/main" id="{B2B94922-3B11-4FD5-BEDC-05144BE0AFA6}"/>
              </a:ext>
            </a:extLst>
          </p:cNvPr>
          <p:cNvPicPr>
            <a:picLocks noChangeAspect="1"/>
          </p:cNvPicPr>
          <p:nvPr/>
        </p:nvPicPr>
        <p:blipFill>
          <a:blip r:embed="rId6"/>
          <a:stretch>
            <a:fillRect/>
          </a:stretch>
        </p:blipFill>
        <p:spPr>
          <a:xfrm>
            <a:off x="7661004" y="5956708"/>
            <a:ext cx="688970" cy="738183"/>
          </a:xfrm>
          <a:prstGeom prst="rect">
            <a:avLst/>
          </a:prstGeom>
        </p:spPr>
      </p:pic>
      <p:sp>
        <p:nvSpPr>
          <p:cNvPr id="44" name="吹き出し: 角を丸めた四角形 43">
            <a:extLst>
              <a:ext uri="{FF2B5EF4-FFF2-40B4-BE49-F238E27FC236}">
                <a16:creationId xmlns:a16="http://schemas.microsoft.com/office/drawing/2014/main" id="{90F84FD9-6858-4EF6-A8C3-CB485C6219A7}"/>
              </a:ext>
            </a:extLst>
          </p:cNvPr>
          <p:cNvSpPr/>
          <p:nvPr/>
        </p:nvSpPr>
        <p:spPr>
          <a:xfrm>
            <a:off x="4383233" y="5700012"/>
            <a:ext cx="2987786" cy="1044828"/>
          </a:xfrm>
          <a:prstGeom prst="wedgeRoundRectCallout">
            <a:avLst>
              <a:gd name="adj1" fmla="val 57131"/>
              <a:gd name="adj2" fmla="val -8474"/>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DCD532F7-2F6E-44AD-9E59-8324753E54CC}"/>
              </a:ext>
            </a:extLst>
          </p:cNvPr>
          <p:cNvSpPr txBox="1"/>
          <p:nvPr/>
        </p:nvSpPr>
        <p:spPr>
          <a:xfrm>
            <a:off x="4421418" y="5711564"/>
            <a:ext cx="2949601" cy="1034899"/>
          </a:xfrm>
          <a:prstGeom prst="rect">
            <a:avLst/>
          </a:prstGeom>
          <a:noFill/>
        </p:spPr>
        <p:txBody>
          <a:bodyPr wrap="square" rtlCol="0">
            <a:spAutoFit/>
          </a:bodyPr>
          <a:lstStyle/>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今回は、スプライトから</a:t>
            </a:r>
            <a:endParaRPr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ロボットに命令を出すので、</a:t>
            </a:r>
            <a:endParaRPr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キャラクターモードを選んでね！</a:t>
            </a:r>
            <a:endParaRPr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2D4E7812-0556-48CC-807E-8E50DBDDBF2A}"/>
              </a:ext>
            </a:extLst>
          </p:cNvPr>
          <p:cNvSpPr txBox="1"/>
          <p:nvPr/>
        </p:nvSpPr>
        <p:spPr>
          <a:xfrm>
            <a:off x="4383233" y="5700012"/>
            <a:ext cx="611910"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こんかい</a:t>
            </a:r>
            <a:endParaRPr kumimoji="1" lang="ja-JP" altLang="en-US" sz="7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5EA4CBBA-CBE8-4998-9296-4FC26196AA95}"/>
              </a:ext>
            </a:extLst>
          </p:cNvPr>
          <p:cNvSpPr txBox="1"/>
          <p:nvPr/>
        </p:nvSpPr>
        <p:spPr>
          <a:xfrm>
            <a:off x="5251853" y="6009435"/>
            <a:ext cx="611910"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めいれい</a:t>
            </a:r>
            <a:endParaRPr kumimoji="1" lang="ja-JP" altLang="en-US" sz="7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92F508C7-7D16-4354-A732-3670EFC9A12E}"/>
              </a:ext>
            </a:extLst>
          </p:cNvPr>
          <p:cNvSpPr txBox="1"/>
          <p:nvPr/>
        </p:nvSpPr>
        <p:spPr>
          <a:xfrm>
            <a:off x="5848816" y="6020987"/>
            <a:ext cx="331316"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だ</a:t>
            </a:r>
            <a:endParaRPr kumimoji="1" lang="ja-JP" altLang="en-US" sz="7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538463E6-9208-485E-8D0C-669D7D9FBBE6}"/>
              </a:ext>
            </a:extLst>
          </p:cNvPr>
          <p:cNvSpPr txBox="1"/>
          <p:nvPr/>
        </p:nvSpPr>
        <p:spPr>
          <a:xfrm>
            <a:off x="6153069" y="6325800"/>
            <a:ext cx="437610"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えら</a:t>
            </a:r>
            <a:endParaRPr kumimoji="1" lang="ja-JP" altLang="en-US" sz="7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748534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2161DAD4-1B7C-4E79-9E26-FE39DAB14FAF}"/>
              </a:ext>
            </a:extLst>
          </p:cNvPr>
          <p:cNvSpPr>
            <a:spLocks noGrp="1"/>
          </p:cNvSpPr>
          <p:nvPr>
            <p:ph type="title"/>
          </p:nvPr>
        </p:nvSpPr>
        <p:spPr/>
        <p:txBody>
          <a:bodyPr/>
          <a:lstStyle/>
          <a:p>
            <a:r>
              <a:rPr lang="en-US" altLang="ja-JP" dirty="0" err="1"/>
              <a:t>Studuino:bit</a:t>
            </a:r>
            <a:r>
              <a:rPr lang="ja-JP" altLang="en-US" dirty="0"/>
              <a:t>とメインユニットを接続しよう</a:t>
            </a:r>
          </a:p>
        </p:txBody>
      </p:sp>
      <p:sp>
        <p:nvSpPr>
          <p:cNvPr id="24" name="テキスト ボックス 23">
            <a:extLst>
              <a:ext uri="{FF2B5EF4-FFF2-40B4-BE49-F238E27FC236}">
                <a16:creationId xmlns:a16="http://schemas.microsoft.com/office/drawing/2014/main" id="{A7E6BE03-00D8-4A96-AD3A-B5AB53DF923F}"/>
              </a:ext>
            </a:extLst>
          </p:cNvPr>
          <p:cNvSpPr txBox="1"/>
          <p:nvPr/>
        </p:nvSpPr>
        <p:spPr>
          <a:xfrm>
            <a:off x="4914396" y="375951"/>
            <a:ext cx="70623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せつぞく</a:t>
            </a:r>
          </a:p>
        </p:txBody>
      </p:sp>
      <p:sp>
        <p:nvSpPr>
          <p:cNvPr id="51" name="テキスト ボックス 50">
            <a:extLst>
              <a:ext uri="{FF2B5EF4-FFF2-40B4-BE49-F238E27FC236}">
                <a16:creationId xmlns:a16="http://schemas.microsoft.com/office/drawing/2014/main" id="{F6B39E56-DCF2-4EBF-98EA-E9B2542205DA}"/>
              </a:ext>
            </a:extLst>
          </p:cNvPr>
          <p:cNvSpPr txBox="1"/>
          <p:nvPr/>
        </p:nvSpPr>
        <p:spPr>
          <a:xfrm>
            <a:off x="428625" y="397411"/>
            <a:ext cx="223467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スタデュイーノ：ビット</a:t>
            </a:r>
          </a:p>
        </p:txBody>
      </p:sp>
      <p:pic>
        <p:nvPicPr>
          <p:cNvPr id="3" name="図 2">
            <a:extLst>
              <a:ext uri="{FF2B5EF4-FFF2-40B4-BE49-F238E27FC236}">
                <a16:creationId xmlns:a16="http://schemas.microsoft.com/office/drawing/2014/main" id="{7A083879-97E4-4108-A562-F2F8DE715428}"/>
              </a:ext>
            </a:extLst>
          </p:cNvPr>
          <p:cNvPicPr>
            <a:picLocks noChangeAspect="1"/>
          </p:cNvPicPr>
          <p:nvPr/>
        </p:nvPicPr>
        <p:blipFill>
          <a:blip r:embed="rId2"/>
          <a:stretch>
            <a:fillRect/>
          </a:stretch>
        </p:blipFill>
        <p:spPr>
          <a:xfrm>
            <a:off x="417904" y="1796636"/>
            <a:ext cx="3976500" cy="3826443"/>
          </a:xfrm>
          <a:prstGeom prst="rect">
            <a:avLst/>
          </a:prstGeom>
        </p:spPr>
      </p:pic>
      <p:pic>
        <p:nvPicPr>
          <p:cNvPr id="6" name="図 5">
            <a:extLst>
              <a:ext uri="{FF2B5EF4-FFF2-40B4-BE49-F238E27FC236}">
                <a16:creationId xmlns:a16="http://schemas.microsoft.com/office/drawing/2014/main" id="{3FDE4287-9252-4EF7-9448-ED110D9FD717}"/>
              </a:ext>
            </a:extLst>
          </p:cNvPr>
          <p:cNvPicPr>
            <a:picLocks noChangeAspect="1"/>
          </p:cNvPicPr>
          <p:nvPr/>
        </p:nvPicPr>
        <p:blipFill>
          <a:blip r:embed="rId3"/>
          <a:stretch>
            <a:fillRect/>
          </a:stretch>
        </p:blipFill>
        <p:spPr>
          <a:xfrm>
            <a:off x="4845815" y="1796637"/>
            <a:ext cx="3295362" cy="1108550"/>
          </a:xfrm>
          <a:prstGeom prst="rect">
            <a:avLst/>
          </a:prstGeom>
        </p:spPr>
      </p:pic>
      <p:pic>
        <p:nvPicPr>
          <p:cNvPr id="14" name="図 13">
            <a:extLst>
              <a:ext uri="{FF2B5EF4-FFF2-40B4-BE49-F238E27FC236}">
                <a16:creationId xmlns:a16="http://schemas.microsoft.com/office/drawing/2014/main" id="{25A56C20-228C-4541-AEAC-F0471DC39787}"/>
              </a:ext>
            </a:extLst>
          </p:cNvPr>
          <p:cNvPicPr>
            <a:picLocks noChangeAspect="1"/>
          </p:cNvPicPr>
          <p:nvPr/>
        </p:nvPicPr>
        <p:blipFill>
          <a:blip r:embed="rId4"/>
          <a:stretch>
            <a:fillRect/>
          </a:stretch>
        </p:blipFill>
        <p:spPr>
          <a:xfrm>
            <a:off x="5131665" y="3952814"/>
            <a:ext cx="2771086" cy="2627023"/>
          </a:xfrm>
          <a:prstGeom prst="rect">
            <a:avLst/>
          </a:prstGeom>
        </p:spPr>
      </p:pic>
      <p:sp>
        <p:nvSpPr>
          <p:cNvPr id="49" name="四角形: 角を丸くする 48">
            <a:extLst>
              <a:ext uri="{FF2B5EF4-FFF2-40B4-BE49-F238E27FC236}">
                <a16:creationId xmlns:a16="http://schemas.microsoft.com/office/drawing/2014/main" id="{2F6D1677-F04A-4D2A-B26C-F0DAF7B9CEDF}"/>
              </a:ext>
            </a:extLst>
          </p:cNvPr>
          <p:cNvSpPr/>
          <p:nvPr/>
        </p:nvSpPr>
        <p:spPr>
          <a:xfrm>
            <a:off x="1584660" y="2968657"/>
            <a:ext cx="2172247" cy="42612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矢印: 右 49">
            <a:extLst>
              <a:ext uri="{FF2B5EF4-FFF2-40B4-BE49-F238E27FC236}">
                <a16:creationId xmlns:a16="http://schemas.microsoft.com/office/drawing/2014/main" id="{ED560CE9-FB18-46B7-8D91-96D8C1C05B31}"/>
              </a:ext>
            </a:extLst>
          </p:cNvPr>
          <p:cNvSpPr/>
          <p:nvPr/>
        </p:nvSpPr>
        <p:spPr>
          <a:xfrm>
            <a:off x="4259896" y="2216840"/>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2" name="矢印: 右 51">
            <a:extLst>
              <a:ext uri="{FF2B5EF4-FFF2-40B4-BE49-F238E27FC236}">
                <a16:creationId xmlns:a16="http://schemas.microsoft.com/office/drawing/2014/main" id="{ED60C8FE-4F8F-493F-9C55-2D9FE3617C08}"/>
              </a:ext>
            </a:extLst>
          </p:cNvPr>
          <p:cNvSpPr/>
          <p:nvPr/>
        </p:nvSpPr>
        <p:spPr>
          <a:xfrm rot="5400000">
            <a:off x="6114293" y="3053737"/>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6" name="四角形: 角を丸くする 55">
            <a:extLst>
              <a:ext uri="{FF2B5EF4-FFF2-40B4-BE49-F238E27FC236}">
                <a16:creationId xmlns:a16="http://schemas.microsoft.com/office/drawing/2014/main" id="{FE3103BA-0967-416C-B3FA-8A8F8D6955EA}"/>
              </a:ext>
            </a:extLst>
          </p:cNvPr>
          <p:cNvSpPr/>
          <p:nvPr/>
        </p:nvSpPr>
        <p:spPr>
          <a:xfrm>
            <a:off x="1597179" y="1812086"/>
            <a:ext cx="526964" cy="43471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5" name="グループ化 14">
            <a:extLst>
              <a:ext uri="{FF2B5EF4-FFF2-40B4-BE49-F238E27FC236}">
                <a16:creationId xmlns:a16="http://schemas.microsoft.com/office/drawing/2014/main" id="{97A30BE2-62E4-4B2B-88D4-781B0CA96AF7}"/>
              </a:ext>
            </a:extLst>
          </p:cNvPr>
          <p:cNvGrpSpPr/>
          <p:nvPr/>
        </p:nvGrpSpPr>
        <p:grpSpPr>
          <a:xfrm>
            <a:off x="149666" y="1165185"/>
            <a:ext cx="5470967" cy="505476"/>
            <a:chOff x="149666" y="1165185"/>
            <a:chExt cx="5470967" cy="505476"/>
          </a:xfrm>
        </p:grpSpPr>
        <p:sp>
          <p:nvSpPr>
            <p:cNvPr id="54" name="テキスト ボックス 53">
              <a:extLst>
                <a:ext uri="{FF2B5EF4-FFF2-40B4-BE49-F238E27FC236}">
                  <a16:creationId xmlns:a16="http://schemas.microsoft.com/office/drawing/2014/main" id="{253CC169-8FB0-4BA3-87F4-C91486E35784}"/>
                </a:ext>
              </a:extLst>
            </p:cNvPr>
            <p:cNvSpPr txBox="1"/>
            <p:nvPr/>
          </p:nvSpPr>
          <p:spPr>
            <a:xfrm>
              <a:off x="176300" y="1301329"/>
              <a:ext cx="5444333" cy="369332"/>
            </a:xfrm>
            <a:prstGeom prst="rect">
              <a:avLst/>
            </a:prstGeom>
            <a:noFill/>
          </p:spPr>
          <p:txBody>
            <a:bodyPr wrap="square" rtlCol="0">
              <a:spAutoFit/>
            </a:bodyPr>
            <a:lstStyle/>
            <a:p>
              <a:r>
                <a:rPr lang="en-US" altLang="ja-JP" dirty="0" err="1">
                  <a:solidFill>
                    <a:srgbClr val="575E75"/>
                  </a:solidFill>
                  <a:latin typeface="メイリオ" panose="020B0604030504040204" pitchFamily="50" charset="-128"/>
                  <a:ea typeface="メイリオ" panose="020B0604030504040204" pitchFamily="50" charset="-128"/>
                </a:rPr>
                <a:t>Studuino:bit</a:t>
              </a:r>
              <a:r>
                <a:rPr lang="ja-JP" altLang="en-US" dirty="0">
                  <a:solidFill>
                    <a:srgbClr val="575E75"/>
                  </a:solidFill>
                  <a:latin typeface="メイリオ" panose="020B0604030504040204" pitchFamily="50" charset="-128"/>
                  <a:ea typeface="メイリオ" panose="020B0604030504040204" pitchFamily="50" charset="-128"/>
                </a:rPr>
                <a:t>の「編集」から「接続」を選びます。</a:t>
              </a:r>
              <a:endParaRPr kumimoji="1" lang="ja-JP" altLang="en-US" sz="12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00B70A4A-AD7A-4FF1-9623-07CF6F976A36}"/>
                </a:ext>
              </a:extLst>
            </p:cNvPr>
            <p:cNvSpPr txBox="1"/>
            <p:nvPr/>
          </p:nvSpPr>
          <p:spPr>
            <a:xfrm>
              <a:off x="1937710" y="1165185"/>
              <a:ext cx="8498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へんしゅう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38418A83-543D-4C76-897A-E861F70C7EED}"/>
                </a:ext>
              </a:extLst>
            </p:cNvPr>
            <p:cNvSpPr txBox="1"/>
            <p:nvPr/>
          </p:nvSpPr>
          <p:spPr>
            <a:xfrm>
              <a:off x="3330293" y="1165185"/>
              <a:ext cx="7786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せつぞく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57A6CD5A-2585-4347-9E76-6DDA567CE91F}"/>
                </a:ext>
              </a:extLst>
            </p:cNvPr>
            <p:cNvSpPr txBox="1"/>
            <p:nvPr/>
          </p:nvSpPr>
          <p:spPr>
            <a:xfrm>
              <a:off x="149666" y="1165185"/>
              <a:ext cx="17152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スタデュイーノ：ビット</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B71BA86A-4798-42F9-B497-6557E8640573}"/>
                </a:ext>
              </a:extLst>
            </p:cNvPr>
            <p:cNvSpPr txBox="1"/>
            <p:nvPr/>
          </p:nvSpPr>
          <p:spPr>
            <a:xfrm>
              <a:off x="4254343" y="1165185"/>
              <a:ext cx="541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grpSp>
      <p:grpSp>
        <p:nvGrpSpPr>
          <p:cNvPr id="17" name="グループ化 16">
            <a:extLst>
              <a:ext uri="{FF2B5EF4-FFF2-40B4-BE49-F238E27FC236}">
                <a16:creationId xmlns:a16="http://schemas.microsoft.com/office/drawing/2014/main" id="{17CAF055-07D8-42CF-B83E-CB5ABE06A453}"/>
              </a:ext>
            </a:extLst>
          </p:cNvPr>
          <p:cNvGrpSpPr/>
          <p:nvPr/>
        </p:nvGrpSpPr>
        <p:grpSpPr>
          <a:xfrm>
            <a:off x="6818198" y="2863461"/>
            <a:ext cx="2121887" cy="1131079"/>
            <a:chOff x="7465716" y="3798092"/>
            <a:chExt cx="2121887" cy="1131079"/>
          </a:xfrm>
        </p:grpSpPr>
        <p:sp>
          <p:nvSpPr>
            <p:cNvPr id="61" name="テキスト ボックス 60">
              <a:extLst>
                <a:ext uri="{FF2B5EF4-FFF2-40B4-BE49-F238E27FC236}">
                  <a16:creationId xmlns:a16="http://schemas.microsoft.com/office/drawing/2014/main" id="{29F9FA56-5469-4C92-99EB-C40A94D53982}"/>
                </a:ext>
              </a:extLst>
            </p:cNvPr>
            <p:cNvSpPr txBox="1"/>
            <p:nvPr/>
          </p:nvSpPr>
          <p:spPr>
            <a:xfrm>
              <a:off x="7564562" y="3798092"/>
              <a:ext cx="2023041"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センサーボードが</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表示されます。</a:t>
              </a:r>
              <a:endParaRPr kumimoji="1" lang="ja-JP" altLang="en-US" sz="1200"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193F7ABB-4AFF-47E0-B0BC-59A4956F2E0E}"/>
                </a:ext>
              </a:extLst>
            </p:cNvPr>
            <p:cNvSpPr txBox="1"/>
            <p:nvPr/>
          </p:nvSpPr>
          <p:spPr>
            <a:xfrm>
              <a:off x="7465716" y="4416899"/>
              <a:ext cx="8498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grpSp>
      <p:pic>
        <p:nvPicPr>
          <p:cNvPr id="67" name="図 66">
            <a:extLst>
              <a:ext uri="{FF2B5EF4-FFF2-40B4-BE49-F238E27FC236}">
                <a16:creationId xmlns:a16="http://schemas.microsoft.com/office/drawing/2014/main" id="{AD6482CA-D8C3-4D79-B88C-0A81F21BD5A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28417" y="5427573"/>
            <a:ext cx="836552" cy="1417265"/>
          </a:xfrm>
          <a:prstGeom prst="rect">
            <a:avLst/>
          </a:prstGeom>
        </p:spPr>
      </p:pic>
      <p:sp>
        <p:nvSpPr>
          <p:cNvPr id="69" name="吹き出し: 角を丸めた四角形 68">
            <a:extLst>
              <a:ext uri="{FF2B5EF4-FFF2-40B4-BE49-F238E27FC236}">
                <a16:creationId xmlns:a16="http://schemas.microsoft.com/office/drawing/2014/main" id="{B7FF5EE4-23C2-4D57-887B-FC3CFA65E0D7}"/>
              </a:ext>
            </a:extLst>
          </p:cNvPr>
          <p:cNvSpPr/>
          <p:nvPr/>
        </p:nvSpPr>
        <p:spPr>
          <a:xfrm>
            <a:off x="2260062" y="5749054"/>
            <a:ext cx="2585754" cy="912058"/>
          </a:xfrm>
          <a:prstGeom prst="wedgeRoundRectCallout">
            <a:avLst>
              <a:gd name="adj1" fmla="val -60431"/>
              <a:gd name="adj2" fmla="val -9669"/>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18" name="グループ化 17">
            <a:extLst>
              <a:ext uri="{FF2B5EF4-FFF2-40B4-BE49-F238E27FC236}">
                <a16:creationId xmlns:a16="http://schemas.microsoft.com/office/drawing/2014/main" id="{46754E70-40CC-44ED-86A4-1F10554A2FDA}"/>
              </a:ext>
            </a:extLst>
          </p:cNvPr>
          <p:cNvGrpSpPr/>
          <p:nvPr/>
        </p:nvGrpSpPr>
        <p:grpSpPr>
          <a:xfrm>
            <a:off x="2303934" y="5645448"/>
            <a:ext cx="2541881" cy="1015663"/>
            <a:chOff x="-2515865" y="3994540"/>
            <a:chExt cx="2541881" cy="1015663"/>
          </a:xfrm>
        </p:grpSpPr>
        <p:sp>
          <p:nvSpPr>
            <p:cNvPr id="70" name="テキスト ボックス 69">
              <a:extLst>
                <a:ext uri="{FF2B5EF4-FFF2-40B4-BE49-F238E27FC236}">
                  <a16:creationId xmlns:a16="http://schemas.microsoft.com/office/drawing/2014/main" id="{7A4E3C17-8D2A-4456-8301-A3B8BE018DCD}"/>
                </a:ext>
              </a:extLst>
            </p:cNvPr>
            <p:cNvSpPr txBox="1"/>
            <p:nvPr/>
          </p:nvSpPr>
          <p:spPr>
            <a:xfrm>
              <a:off x="-2448010" y="3994540"/>
              <a:ext cx="2474026"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センサーボードには</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装置の値が表示されるよ。</a:t>
              </a:r>
            </a:p>
          </p:txBody>
        </p:sp>
        <p:sp>
          <p:nvSpPr>
            <p:cNvPr id="71" name="テキスト ボックス 70">
              <a:extLst>
                <a:ext uri="{FF2B5EF4-FFF2-40B4-BE49-F238E27FC236}">
                  <a16:creationId xmlns:a16="http://schemas.microsoft.com/office/drawing/2014/main" id="{30DF99C7-69FA-4BF3-96B6-54F24CBDCA3E}"/>
                </a:ext>
              </a:extLst>
            </p:cNvPr>
            <p:cNvSpPr txBox="1"/>
            <p:nvPr/>
          </p:nvSpPr>
          <p:spPr>
            <a:xfrm>
              <a:off x="-2515865" y="4513829"/>
              <a:ext cx="75650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そうち</a:t>
              </a:r>
              <a:endParaRPr kumimoji="1" lang="ja-JP" altLang="en-US" sz="9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8CFFA089-F4F9-41B9-A09F-387857EEDF5B}"/>
                </a:ext>
              </a:extLst>
            </p:cNvPr>
            <p:cNvSpPr txBox="1"/>
            <p:nvPr/>
          </p:nvSpPr>
          <p:spPr>
            <a:xfrm>
              <a:off x="-1912191" y="4513829"/>
              <a:ext cx="58096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あたい</a:t>
              </a:r>
              <a:endParaRPr kumimoji="1" lang="ja-JP" altLang="en-US" sz="9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4D3926B8-4A7B-443B-8128-4448E6B3E65A}"/>
                </a:ext>
              </a:extLst>
            </p:cNvPr>
            <p:cNvSpPr txBox="1"/>
            <p:nvPr/>
          </p:nvSpPr>
          <p:spPr>
            <a:xfrm>
              <a:off x="-1503019" y="4513829"/>
              <a:ext cx="75650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ひょうじ</a:t>
              </a:r>
              <a:endParaRPr kumimoji="1" lang="ja-JP" altLang="en-US" sz="9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5091412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57A8BC6-0082-4D57-94FC-983C2F29A9EE}"/>
              </a:ext>
            </a:extLst>
          </p:cNvPr>
          <p:cNvPicPr>
            <a:picLocks noChangeAspect="1"/>
          </p:cNvPicPr>
          <p:nvPr/>
        </p:nvPicPr>
        <p:blipFill>
          <a:blip r:embed="rId2"/>
          <a:stretch>
            <a:fillRect/>
          </a:stretch>
        </p:blipFill>
        <p:spPr>
          <a:xfrm>
            <a:off x="419199" y="2026761"/>
            <a:ext cx="3320449" cy="3653306"/>
          </a:xfrm>
          <a:prstGeom prst="rect">
            <a:avLst/>
          </a:prstGeom>
        </p:spPr>
      </p:pic>
      <p:sp>
        <p:nvSpPr>
          <p:cNvPr id="5" name="タイトル 4">
            <a:extLst>
              <a:ext uri="{FF2B5EF4-FFF2-40B4-BE49-F238E27FC236}">
                <a16:creationId xmlns:a16="http://schemas.microsoft.com/office/drawing/2014/main" id="{2161DAD4-1B7C-4E79-9E26-FE39DAB14FAF}"/>
              </a:ext>
            </a:extLst>
          </p:cNvPr>
          <p:cNvSpPr>
            <a:spLocks noGrp="1"/>
          </p:cNvSpPr>
          <p:nvPr>
            <p:ph type="title"/>
          </p:nvPr>
        </p:nvSpPr>
        <p:spPr/>
        <p:txBody>
          <a:bodyPr/>
          <a:lstStyle/>
          <a:p>
            <a:r>
              <a:rPr lang="ja-JP" altLang="en-US" dirty="0"/>
              <a:t>入出力設定をしよう</a:t>
            </a:r>
          </a:p>
        </p:txBody>
      </p:sp>
      <p:sp>
        <p:nvSpPr>
          <p:cNvPr id="51" name="テキスト ボックス 50">
            <a:extLst>
              <a:ext uri="{FF2B5EF4-FFF2-40B4-BE49-F238E27FC236}">
                <a16:creationId xmlns:a16="http://schemas.microsoft.com/office/drawing/2014/main" id="{F6B39E56-DCF2-4EBF-98EA-E9B2542205DA}"/>
              </a:ext>
            </a:extLst>
          </p:cNvPr>
          <p:cNvSpPr txBox="1"/>
          <p:nvPr/>
        </p:nvSpPr>
        <p:spPr>
          <a:xfrm>
            <a:off x="382391" y="388757"/>
            <a:ext cx="1842159"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にゅうしゅつりょくせってい</a:t>
            </a:r>
          </a:p>
        </p:txBody>
      </p:sp>
      <p:sp>
        <p:nvSpPr>
          <p:cNvPr id="49" name="四角形: 角を丸くする 48">
            <a:extLst>
              <a:ext uri="{FF2B5EF4-FFF2-40B4-BE49-F238E27FC236}">
                <a16:creationId xmlns:a16="http://schemas.microsoft.com/office/drawing/2014/main" id="{2F6D1677-F04A-4D2A-B26C-F0DAF7B9CEDF}"/>
              </a:ext>
            </a:extLst>
          </p:cNvPr>
          <p:cNvSpPr/>
          <p:nvPr/>
        </p:nvSpPr>
        <p:spPr>
          <a:xfrm>
            <a:off x="1549245" y="3861252"/>
            <a:ext cx="2172247" cy="42612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四角形: 角を丸くする 55">
            <a:extLst>
              <a:ext uri="{FF2B5EF4-FFF2-40B4-BE49-F238E27FC236}">
                <a16:creationId xmlns:a16="http://schemas.microsoft.com/office/drawing/2014/main" id="{FE3103BA-0967-416C-B3FA-8A8F8D6955EA}"/>
              </a:ext>
            </a:extLst>
          </p:cNvPr>
          <p:cNvSpPr/>
          <p:nvPr/>
        </p:nvSpPr>
        <p:spPr>
          <a:xfrm>
            <a:off x="1592453" y="2064580"/>
            <a:ext cx="526964" cy="43471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テキスト ボックス 53">
            <a:extLst>
              <a:ext uri="{FF2B5EF4-FFF2-40B4-BE49-F238E27FC236}">
                <a16:creationId xmlns:a16="http://schemas.microsoft.com/office/drawing/2014/main" id="{253CC169-8FB0-4BA3-87F4-C91486E35784}"/>
              </a:ext>
            </a:extLst>
          </p:cNvPr>
          <p:cNvSpPr txBox="1"/>
          <p:nvPr/>
        </p:nvSpPr>
        <p:spPr>
          <a:xfrm>
            <a:off x="176300" y="1301329"/>
            <a:ext cx="8221976" cy="369332"/>
          </a:xfrm>
          <a:prstGeom prst="rect">
            <a:avLst/>
          </a:prstGeom>
          <a:noFill/>
        </p:spPr>
        <p:txBody>
          <a:bodyPr wrap="square" rtlCol="0">
            <a:spAutoFit/>
          </a:bodyPr>
          <a:lstStyle/>
          <a:p>
            <a:r>
              <a:rPr lang="en-US" altLang="ja-JP" dirty="0" err="1">
                <a:solidFill>
                  <a:srgbClr val="575E75"/>
                </a:solidFill>
                <a:latin typeface="メイリオ" panose="020B0604030504040204" pitchFamily="50" charset="-128"/>
                <a:ea typeface="メイリオ" panose="020B0604030504040204" pitchFamily="50" charset="-128"/>
              </a:rPr>
              <a:t>Studuino:bit</a:t>
            </a:r>
            <a:r>
              <a:rPr lang="ja-JP" altLang="en-US" dirty="0">
                <a:solidFill>
                  <a:srgbClr val="575E75"/>
                </a:solidFill>
                <a:latin typeface="メイリオ" panose="020B0604030504040204" pitchFamily="50" charset="-128"/>
                <a:ea typeface="メイリオ" panose="020B0604030504040204" pitchFamily="50" charset="-128"/>
              </a:rPr>
              <a:t>の「編集」から「入出力設定」を選びます。</a:t>
            </a:r>
            <a:endParaRPr kumimoji="1" lang="ja-JP" altLang="en-US" sz="12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00B70A4A-AD7A-4FF1-9623-07CF6F976A36}"/>
              </a:ext>
            </a:extLst>
          </p:cNvPr>
          <p:cNvSpPr txBox="1"/>
          <p:nvPr/>
        </p:nvSpPr>
        <p:spPr>
          <a:xfrm>
            <a:off x="1937710" y="1165185"/>
            <a:ext cx="8498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へんしゅう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38418A83-543D-4C76-897A-E861F70C7EED}"/>
              </a:ext>
            </a:extLst>
          </p:cNvPr>
          <p:cNvSpPr txBox="1"/>
          <p:nvPr/>
        </p:nvSpPr>
        <p:spPr>
          <a:xfrm>
            <a:off x="3198092" y="1157696"/>
            <a:ext cx="1681299"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にゅうしゅつりょくせってい</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57A6CD5A-2585-4347-9E76-6DDA567CE91F}"/>
              </a:ext>
            </a:extLst>
          </p:cNvPr>
          <p:cNvSpPr txBox="1"/>
          <p:nvPr/>
        </p:nvSpPr>
        <p:spPr>
          <a:xfrm>
            <a:off x="149666" y="1165185"/>
            <a:ext cx="17152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スタデュイーノ：ビット</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B71BA86A-4798-42F9-B497-6557E8640573}"/>
              </a:ext>
            </a:extLst>
          </p:cNvPr>
          <p:cNvSpPr txBox="1"/>
          <p:nvPr/>
        </p:nvSpPr>
        <p:spPr>
          <a:xfrm>
            <a:off x="4925496" y="1165185"/>
            <a:ext cx="541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31" name="吹き出し: 角を丸めた四角形 30">
            <a:extLst>
              <a:ext uri="{FF2B5EF4-FFF2-40B4-BE49-F238E27FC236}">
                <a16:creationId xmlns:a16="http://schemas.microsoft.com/office/drawing/2014/main" id="{E70230D8-ECE1-424E-A821-7B529ED0AFC7}"/>
              </a:ext>
            </a:extLst>
          </p:cNvPr>
          <p:cNvSpPr/>
          <p:nvPr/>
        </p:nvSpPr>
        <p:spPr>
          <a:xfrm>
            <a:off x="3933541" y="2026761"/>
            <a:ext cx="4819841" cy="3181320"/>
          </a:xfrm>
          <a:prstGeom prst="wedgeRoundRectCallout">
            <a:avLst>
              <a:gd name="adj1" fmla="val -2505"/>
              <a:gd name="adj2" fmla="val 5536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6DFCB101-642E-4BBA-A648-69DF2190FAA8}"/>
              </a:ext>
            </a:extLst>
          </p:cNvPr>
          <p:cNvSpPr txBox="1"/>
          <p:nvPr/>
        </p:nvSpPr>
        <p:spPr>
          <a:xfrm>
            <a:off x="4156893" y="3256404"/>
            <a:ext cx="4392303" cy="1762021"/>
          </a:xfrm>
          <a:prstGeom prst="rect">
            <a:avLst/>
          </a:prstGeom>
          <a:noFill/>
        </p:spPr>
        <p:txBody>
          <a:bodyPr wrap="square" rtlCol="0">
            <a:spAutoFit/>
          </a:bodyPr>
          <a:lstStyle/>
          <a:p>
            <a:pPr>
              <a:lnSpc>
                <a:spcPct val="200000"/>
              </a:lnSpc>
            </a:pPr>
            <a:r>
              <a:rPr kumimoji="1" lang="ja-JP" altLang="en-US" sz="1400" b="1" dirty="0">
                <a:solidFill>
                  <a:srgbClr val="575E75"/>
                </a:solidFill>
                <a:latin typeface="メイリオ" panose="020B0604030504040204" pitchFamily="50" charset="-128"/>
                <a:ea typeface="メイリオ" panose="020B0604030504040204" pitchFamily="50" charset="-128"/>
              </a:rPr>
              <a:t>入力（</a:t>
            </a:r>
            <a:r>
              <a:rPr kumimoji="1" lang="en-US" altLang="ja-JP" sz="1400" b="1" dirty="0">
                <a:solidFill>
                  <a:srgbClr val="575E75"/>
                </a:solidFill>
                <a:latin typeface="メイリオ" panose="020B0604030504040204" pitchFamily="50" charset="-128"/>
                <a:ea typeface="メイリオ" panose="020B0604030504040204" pitchFamily="50" charset="-128"/>
              </a:rPr>
              <a:t>INPUT</a:t>
            </a:r>
            <a:r>
              <a:rPr kumimoji="1"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　ロボットが</a:t>
            </a:r>
            <a:r>
              <a:rPr kumimoji="1" lang="ja-JP" altLang="en-US" sz="1400" b="1" u="sng" dirty="0">
                <a:solidFill>
                  <a:srgbClr val="575E75"/>
                </a:solidFill>
                <a:latin typeface="メイリオ" panose="020B0604030504040204" pitchFamily="50" charset="-128"/>
                <a:ea typeface="メイリオ" panose="020B0604030504040204" pitchFamily="50" charset="-128"/>
              </a:rPr>
              <a:t>指令を受けとるセンサーを指定</a:t>
            </a:r>
            <a:r>
              <a:rPr kumimoji="1" lang="ja-JP" altLang="en-US" sz="1400" dirty="0">
                <a:solidFill>
                  <a:srgbClr val="575E75"/>
                </a:solidFill>
                <a:latin typeface="メイリオ" panose="020B0604030504040204" pitchFamily="50" charset="-128"/>
                <a:ea typeface="メイリオ" panose="020B0604030504040204" pitchFamily="50" charset="-128"/>
              </a:rPr>
              <a:t>します。</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b="1" dirty="0">
                <a:solidFill>
                  <a:srgbClr val="575E75"/>
                </a:solidFill>
                <a:latin typeface="メイリオ" panose="020B0604030504040204" pitchFamily="50" charset="-128"/>
                <a:ea typeface="メイリオ" panose="020B0604030504040204" pitchFamily="50" charset="-128"/>
              </a:rPr>
              <a:t>出力（</a:t>
            </a:r>
            <a:r>
              <a:rPr kumimoji="1" lang="en-US" altLang="ja-JP" sz="1400" b="1" dirty="0">
                <a:solidFill>
                  <a:srgbClr val="575E75"/>
                </a:solidFill>
                <a:latin typeface="メイリオ" panose="020B0604030504040204" pitchFamily="50" charset="-128"/>
                <a:ea typeface="メイリオ" panose="020B0604030504040204" pitchFamily="50" charset="-128"/>
              </a:rPr>
              <a:t>OUTPUT</a:t>
            </a:r>
            <a:r>
              <a:rPr kumimoji="1"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　指令を基に</a:t>
            </a:r>
            <a:r>
              <a:rPr kumimoji="1" lang="ja-JP" altLang="en-US" sz="1400" b="1" u="sng" dirty="0">
                <a:solidFill>
                  <a:srgbClr val="575E75"/>
                </a:solidFill>
                <a:latin typeface="メイリオ" panose="020B0604030504040204" pitchFamily="50" charset="-128"/>
                <a:ea typeface="メイリオ" panose="020B0604030504040204" pitchFamily="50" charset="-128"/>
              </a:rPr>
              <a:t>ロボットを動かすパーツを指定</a:t>
            </a:r>
            <a:r>
              <a:rPr kumimoji="1" lang="ja-JP" altLang="en-US" sz="1400" dirty="0">
                <a:solidFill>
                  <a:srgbClr val="575E75"/>
                </a:solidFill>
                <a:latin typeface="メイリオ" panose="020B0604030504040204" pitchFamily="50" charset="-128"/>
                <a:ea typeface="メイリオ" panose="020B0604030504040204" pitchFamily="50" charset="-128"/>
              </a:rPr>
              <a:t>します。</a:t>
            </a:r>
          </a:p>
        </p:txBody>
      </p:sp>
      <p:sp>
        <p:nvSpPr>
          <p:cNvPr id="37" name="テキスト ボックス 36">
            <a:extLst>
              <a:ext uri="{FF2B5EF4-FFF2-40B4-BE49-F238E27FC236}">
                <a16:creationId xmlns:a16="http://schemas.microsoft.com/office/drawing/2014/main" id="{B6141E62-DE96-4AB8-9FC5-8EF582EAA225}"/>
              </a:ext>
            </a:extLst>
          </p:cNvPr>
          <p:cNvSpPr txBox="1"/>
          <p:nvPr/>
        </p:nvSpPr>
        <p:spPr>
          <a:xfrm>
            <a:off x="4111971" y="2026761"/>
            <a:ext cx="4286305"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プログラムを作る前に、拡張ユニットの、</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b="1" u="sng" dirty="0">
                <a:solidFill>
                  <a:srgbClr val="575E75"/>
                </a:solidFill>
                <a:latin typeface="メイリオ" panose="020B0604030504040204" pitchFamily="50" charset="-128"/>
                <a:ea typeface="メイリオ" panose="020B0604030504040204" pitchFamily="50" charset="-128"/>
              </a:rPr>
              <a:t>どこに、何が接続されたか</a:t>
            </a:r>
            <a:r>
              <a:rPr kumimoji="1" lang="ja-JP" altLang="en-US" sz="1600" dirty="0">
                <a:solidFill>
                  <a:srgbClr val="575E75"/>
                </a:solidFill>
                <a:latin typeface="メイリオ" panose="020B0604030504040204" pitchFamily="50" charset="-128"/>
                <a:ea typeface="メイリオ" panose="020B0604030504040204" pitchFamily="50" charset="-128"/>
              </a:rPr>
              <a:t>を設定するよ！</a:t>
            </a:r>
          </a:p>
        </p:txBody>
      </p:sp>
      <p:sp>
        <p:nvSpPr>
          <p:cNvPr id="34" name="テキスト ボックス 33">
            <a:extLst>
              <a:ext uri="{FF2B5EF4-FFF2-40B4-BE49-F238E27FC236}">
                <a16:creationId xmlns:a16="http://schemas.microsoft.com/office/drawing/2014/main" id="{5687D554-064F-4D81-8FFC-97516473DD25}"/>
              </a:ext>
            </a:extLst>
          </p:cNvPr>
          <p:cNvSpPr txBox="1"/>
          <p:nvPr/>
        </p:nvSpPr>
        <p:spPr>
          <a:xfrm>
            <a:off x="5283977" y="2083212"/>
            <a:ext cx="45987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D4C3D19-1897-4627-87E8-4D72D7902ED0}"/>
              </a:ext>
            </a:extLst>
          </p:cNvPr>
          <p:cNvSpPr txBox="1"/>
          <p:nvPr/>
        </p:nvSpPr>
        <p:spPr>
          <a:xfrm>
            <a:off x="4038741" y="3300425"/>
            <a:ext cx="8054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8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EFEEF1F7-3ADE-4B05-B81C-7CEB885C7960}"/>
              </a:ext>
            </a:extLst>
          </p:cNvPr>
          <p:cNvSpPr txBox="1"/>
          <p:nvPr/>
        </p:nvSpPr>
        <p:spPr>
          <a:xfrm>
            <a:off x="4723267" y="3300425"/>
            <a:ext cx="7565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インプット</a:t>
            </a:r>
            <a:endParaRPr kumimoji="1" lang="ja-JP" altLang="en-US" sz="8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2D072D1-A889-46A1-BAA1-4E202FBE0716}"/>
              </a:ext>
            </a:extLst>
          </p:cNvPr>
          <p:cNvSpPr txBox="1"/>
          <p:nvPr/>
        </p:nvSpPr>
        <p:spPr>
          <a:xfrm>
            <a:off x="5701222" y="2083212"/>
            <a:ext cx="45987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endParaRPr kumimoji="1" lang="ja-JP" altLang="en-US" sz="9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2FD19773-5FFD-4967-9985-033389367D6F}"/>
              </a:ext>
            </a:extLst>
          </p:cNvPr>
          <p:cNvSpPr txBox="1"/>
          <p:nvPr/>
        </p:nvSpPr>
        <p:spPr>
          <a:xfrm>
            <a:off x="6255123" y="2083212"/>
            <a:ext cx="8325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かくちょう</a:t>
            </a:r>
            <a:endParaRPr kumimoji="1" lang="ja-JP" altLang="en-US" sz="9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26D2A716-9837-4EE7-8343-18AC3830CB8C}"/>
              </a:ext>
            </a:extLst>
          </p:cNvPr>
          <p:cNvSpPr txBox="1"/>
          <p:nvPr/>
        </p:nvSpPr>
        <p:spPr>
          <a:xfrm>
            <a:off x="4879391" y="2580573"/>
            <a:ext cx="504061" cy="230831"/>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なに</a:t>
            </a:r>
            <a:endParaRPr kumimoji="1" lang="ja-JP" altLang="en-US" sz="9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274B3186-551D-49AF-B143-5F2901335003}"/>
              </a:ext>
            </a:extLst>
          </p:cNvPr>
          <p:cNvSpPr txBox="1"/>
          <p:nvPr/>
        </p:nvSpPr>
        <p:spPr>
          <a:xfrm>
            <a:off x="5283977" y="2562817"/>
            <a:ext cx="67715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せつぞく</a:t>
            </a:r>
            <a:endParaRPr kumimoji="1" lang="ja-JP" altLang="en-US" sz="9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0B7276A9-45BA-4E4F-8667-92E6AB852803}"/>
              </a:ext>
            </a:extLst>
          </p:cNvPr>
          <p:cNvSpPr txBox="1"/>
          <p:nvPr/>
        </p:nvSpPr>
        <p:spPr>
          <a:xfrm>
            <a:off x="6722495" y="2562817"/>
            <a:ext cx="67715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せってい</a:t>
            </a:r>
            <a:endParaRPr kumimoji="1" lang="ja-JP" altLang="en-US" sz="9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5BB16716-2A5D-4107-8F7A-D96A064900B6}"/>
              </a:ext>
            </a:extLst>
          </p:cNvPr>
          <p:cNvSpPr txBox="1"/>
          <p:nvPr/>
        </p:nvSpPr>
        <p:spPr>
          <a:xfrm>
            <a:off x="5173491" y="3736580"/>
            <a:ext cx="61255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しれい</a:t>
            </a:r>
            <a:endParaRPr kumimoji="1" lang="ja-JP" altLang="en-US" sz="8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80DBD4CF-DD35-4017-BA5F-BE91E7D1117B}"/>
              </a:ext>
            </a:extLst>
          </p:cNvPr>
          <p:cNvSpPr txBox="1"/>
          <p:nvPr/>
        </p:nvSpPr>
        <p:spPr>
          <a:xfrm>
            <a:off x="5802369" y="3736580"/>
            <a:ext cx="2616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う</a:t>
            </a:r>
            <a:endParaRPr kumimoji="1" lang="ja-JP" altLang="en-US" sz="8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5741D5BD-4462-44C1-9A79-E832B0CEDBF8}"/>
              </a:ext>
            </a:extLst>
          </p:cNvPr>
          <p:cNvSpPr txBox="1"/>
          <p:nvPr/>
        </p:nvSpPr>
        <p:spPr>
          <a:xfrm>
            <a:off x="7305611" y="3736580"/>
            <a:ext cx="61255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してい</a:t>
            </a:r>
            <a:endParaRPr kumimoji="1" lang="ja-JP" altLang="en-US" sz="8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E239AA52-D8B7-4A59-B2A7-930461D0B35A}"/>
              </a:ext>
            </a:extLst>
          </p:cNvPr>
          <p:cNvSpPr txBox="1"/>
          <p:nvPr/>
        </p:nvSpPr>
        <p:spPr>
          <a:xfrm>
            <a:off x="4038741" y="4153830"/>
            <a:ext cx="8054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しゅつりょく</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DBA38779-52D5-443A-98B1-A3D582376A69}"/>
              </a:ext>
            </a:extLst>
          </p:cNvPr>
          <p:cNvSpPr txBox="1"/>
          <p:nvPr/>
        </p:nvSpPr>
        <p:spPr>
          <a:xfrm>
            <a:off x="4723267" y="4153830"/>
            <a:ext cx="90517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アウトプット</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9B7D750B-EFEE-483D-A4F2-11699F6178F5}"/>
              </a:ext>
            </a:extLst>
          </p:cNvPr>
          <p:cNvSpPr txBox="1"/>
          <p:nvPr/>
        </p:nvSpPr>
        <p:spPr>
          <a:xfrm>
            <a:off x="7313772" y="4590316"/>
            <a:ext cx="61255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してい</a:t>
            </a:r>
            <a:endParaRPr kumimoji="1" lang="ja-JP" altLang="en-US" sz="8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F12C76EC-A9F5-4479-A11D-073671B20DD0}"/>
              </a:ext>
            </a:extLst>
          </p:cNvPr>
          <p:cNvSpPr txBox="1"/>
          <p:nvPr/>
        </p:nvSpPr>
        <p:spPr>
          <a:xfrm>
            <a:off x="6081575" y="4590316"/>
            <a:ext cx="41688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うご</a:t>
            </a:r>
            <a:endParaRPr kumimoji="1" lang="ja-JP" altLang="en-US" sz="8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E2EE4A67-32B6-452D-9DD1-3AF2471EF7BD}"/>
              </a:ext>
            </a:extLst>
          </p:cNvPr>
          <p:cNvSpPr txBox="1"/>
          <p:nvPr/>
        </p:nvSpPr>
        <p:spPr>
          <a:xfrm>
            <a:off x="4844207" y="4590316"/>
            <a:ext cx="41688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もと</a:t>
            </a:r>
            <a:endParaRPr kumimoji="1" lang="ja-JP" altLang="en-US" sz="8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A1F12F64-9A98-4A61-9186-28B3972ACA82}"/>
              </a:ext>
            </a:extLst>
          </p:cNvPr>
          <p:cNvSpPr txBox="1"/>
          <p:nvPr/>
        </p:nvSpPr>
        <p:spPr>
          <a:xfrm>
            <a:off x="4285736" y="4590877"/>
            <a:ext cx="61255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しれい</a:t>
            </a:r>
            <a:endParaRPr kumimoji="1" lang="ja-JP" altLang="en-US" sz="800" dirty="0">
              <a:latin typeface="メイリオ" panose="020B0604030504040204" pitchFamily="50" charset="-128"/>
              <a:ea typeface="メイリオ" panose="020B0604030504040204" pitchFamily="50" charset="-128"/>
            </a:endParaRPr>
          </a:p>
        </p:txBody>
      </p:sp>
      <p:pic>
        <p:nvPicPr>
          <p:cNvPr id="64" name="図 63">
            <a:extLst>
              <a:ext uri="{FF2B5EF4-FFF2-40B4-BE49-F238E27FC236}">
                <a16:creationId xmlns:a16="http://schemas.microsoft.com/office/drawing/2014/main" id="{7AE03E8A-860F-4C16-90E4-35B751814001}"/>
              </a:ext>
            </a:extLst>
          </p:cNvPr>
          <p:cNvPicPr>
            <a:picLocks noChangeAspect="1"/>
          </p:cNvPicPr>
          <p:nvPr/>
        </p:nvPicPr>
        <p:blipFill>
          <a:blip r:embed="rId3"/>
          <a:stretch>
            <a:fillRect/>
          </a:stretch>
        </p:blipFill>
        <p:spPr>
          <a:xfrm>
            <a:off x="6867409" y="5161636"/>
            <a:ext cx="1064481" cy="1696364"/>
          </a:xfrm>
          <a:prstGeom prst="rect">
            <a:avLst/>
          </a:prstGeom>
        </p:spPr>
      </p:pic>
    </p:spTree>
    <p:extLst>
      <p:ext uri="{BB962C8B-B14F-4D97-AF65-F5344CB8AC3E}">
        <p14:creationId xmlns:p14="http://schemas.microsoft.com/office/powerpoint/2010/main" val="29316581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DE8F7CE-076C-4AAB-BBCD-81CCD5B373A2}"/>
              </a:ext>
            </a:extLst>
          </p:cNvPr>
          <p:cNvPicPr>
            <a:picLocks noChangeAspect="1"/>
          </p:cNvPicPr>
          <p:nvPr/>
        </p:nvPicPr>
        <p:blipFill>
          <a:blip r:embed="rId2"/>
          <a:stretch>
            <a:fillRect/>
          </a:stretch>
        </p:blipFill>
        <p:spPr>
          <a:xfrm>
            <a:off x="0" y="1840355"/>
            <a:ext cx="9144000" cy="4203668"/>
          </a:xfrm>
          <a:prstGeom prst="rect">
            <a:avLst/>
          </a:prstGeom>
        </p:spPr>
      </p:pic>
      <p:sp>
        <p:nvSpPr>
          <p:cNvPr id="25" name="テキスト ボックス 24">
            <a:extLst>
              <a:ext uri="{FF2B5EF4-FFF2-40B4-BE49-F238E27FC236}">
                <a16:creationId xmlns:a16="http://schemas.microsoft.com/office/drawing/2014/main" id="{FD527A0E-8C8E-4929-8BCE-E97B2FEC7BAF}"/>
              </a:ext>
            </a:extLst>
          </p:cNvPr>
          <p:cNvSpPr txBox="1"/>
          <p:nvPr/>
        </p:nvSpPr>
        <p:spPr>
          <a:xfrm>
            <a:off x="238443" y="1111918"/>
            <a:ext cx="822197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入力、出力それぞれパーツを選択して、</a:t>
            </a:r>
            <a:r>
              <a:rPr lang="en-US" altLang="ja-JP" dirty="0">
                <a:solidFill>
                  <a:srgbClr val="575E75"/>
                </a:solidFill>
                <a:latin typeface="メイリオ" panose="020B0604030504040204" pitchFamily="50" charset="-128"/>
                <a:ea typeface="メイリオ" panose="020B0604030504040204" pitchFamily="50" charset="-128"/>
              </a:rPr>
              <a:t>OK</a:t>
            </a:r>
            <a:r>
              <a:rPr lang="ja-JP" altLang="en-US" dirty="0">
                <a:solidFill>
                  <a:srgbClr val="575E75"/>
                </a:solidFill>
                <a:latin typeface="メイリオ" panose="020B0604030504040204" pitchFamily="50" charset="-128"/>
                <a:ea typeface="メイリオ" panose="020B0604030504040204" pitchFamily="50" charset="-128"/>
              </a:rPr>
              <a:t>ボタンを押します。</a:t>
            </a:r>
            <a:endParaRPr kumimoji="1" lang="ja-JP" altLang="en-US" sz="1200"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2161DAD4-1B7C-4E79-9E26-FE39DAB14FAF}"/>
              </a:ext>
            </a:extLst>
          </p:cNvPr>
          <p:cNvSpPr>
            <a:spLocks noGrp="1"/>
          </p:cNvSpPr>
          <p:nvPr>
            <p:ph type="title"/>
          </p:nvPr>
        </p:nvSpPr>
        <p:spPr/>
        <p:txBody>
          <a:bodyPr/>
          <a:lstStyle/>
          <a:p>
            <a:r>
              <a:rPr lang="ja-JP" altLang="en-US" dirty="0"/>
              <a:t>入出力設定をしよう</a:t>
            </a:r>
          </a:p>
        </p:txBody>
      </p:sp>
      <p:sp>
        <p:nvSpPr>
          <p:cNvPr id="51" name="テキスト ボックス 50">
            <a:extLst>
              <a:ext uri="{FF2B5EF4-FFF2-40B4-BE49-F238E27FC236}">
                <a16:creationId xmlns:a16="http://schemas.microsoft.com/office/drawing/2014/main" id="{F6B39E56-DCF2-4EBF-98EA-E9B2542205DA}"/>
              </a:ext>
            </a:extLst>
          </p:cNvPr>
          <p:cNvSpPr txBox="1"/>
          <p:nvPr/>
        </p:nvSpPr>
        <p:spPr>
          <a:xfrm>
            <a:off x="382391" y="388757"/>
            <a:ext cx="1842159"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にゅうしゅつりょくせってい</a:t>
            </a:r>
          </a:p>
        </p:txBody>
      </p:sp>
      <p:sp>
        <p:nvSpPr>
          <p:cNvPr id="55" name="テキスト ボックス 54">
            <a:extLst>
              <a:ext uri="{FF2B5EF4-FFF2-40B4-BE49-F238E27FC236}">
                <a16:creationId xmlns:a16="http://schemas.microsoft.com/office/drawing/2014/main" id="{00B70A4A-AD7A-4FF1-9623-07CF6F976A36}"/>
              </a:ext>
            </a:extLst>
          </p:cNvPr>
          <p:cNvSpPr txBox="1"/>
          <p:nvPr/>
        </p:nvSpPr>
        <p:spPr>
          <a:xfrm>
            <a:off x="3181221" y="1147570"/>
            <a:ext cx="716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57A6CD5A-2585-4347-9E76-6DDA567CE91F}"/>
              </a:ext>
            </a:extLst>
          </p:cNvPr>
          <p:cNvSpPr txBox="1"/>
          <p:nvPr/>
        </p:nvSpPr>
        <p:spPr>
          <a:xfrm>
            <a:off x="0" y="1147570"/>
            <a:ext cx="9777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B71BA86A-4798-42F9-B497-6557E8640573}"/>
              </a:ext>
            </a:extLst>
          </p:cNvPr>
          <p:cNvSpPr txBox="1"/>
          <p:nvPr/>
        </p:nvSpPr>
        <p:spPr>
          <a:xfrm>
            <a:off x="5559296" y="1147570"/>
            <a:ext cx="459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4" name="四角形: 角を丸くする 23">
            <a:extLst>
              <a:ext uri="{FF2B5EF4-FFF2-40B4-BE49-F238E27FC236}">
                <a16:creationId xmlns:a16="http://schemas.microsoft.com/office/drawing/2014/main" id="{E258A993-9637-4ADB-9BC4-5A9C0D603C1B}"/>
              </a:ext>
            </a:extLst>
          </p:cNvPr>
          <p:cNvSpPr/>
          <p:nvPr/>
        </p:nvSpPr>
        <p:spPr>
          <a:xfrm>
            <a:off x="6909216" y="5508039"/>
            <a:ext cx="1482052" cy="470516"/>
          </a:xfrm>
          <a:prstGeom prst="roundRect">
            <a:avLst>
              <a:gd name="adj" fmla="val 21311"/>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テキスト ボックス 53">
            <a:extLst>
              <a:ext uri="{FF2B5EF4-FFF2-40B4-BE49-F238E27FC236}">
                <a16:creationId xmlns:a16="http://schemas.microsoft.com/office/drawing/2014/main" id="{253CC169-8FB0-4BA3-87F4-C91486E35784}"/>
              </a:ext>
            </a:extLst>
          </p:cNvPr>
          <p:cNvSpPr txBox="1"/>
          <p:nvPr/>
        </p:nvSpPr>
        <p:spPr>
          <a:xfrm>
            <a:off x="141683" y="5358831"/>
            <a:ext cx="4187721" cy="577081"/>
          </a:xfrm>
          <a:prstGeom prst="rect">
            <a:avLst/>
          </a:prstGeom>
          <a:solidFill>
            <a:schemeClr val="bg1"/>
          </a:solidFill>
          <a:ln w="19050">
            <a:solidFill>
              <a:schemeClr val="accent1"/>
            </a:solidFill>
          </a:ln>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出力：</a:t>
            </a:r>
            <a:r>
              <a:rPr lang="en-US" altLang="ja-JP" dirty="0">
                <a:solidFill>
                  <a:srgbClr val="575E75"/>
                </a:solidFill>
                <a:latin typeface="メイリオ" panose="020B0604030504040204" pitchFamily="50" charset="-128"/>
                <a:ea typeface="メイリオ" panose="020B0604030504040204" pitchFamily="50" charset="-128"/>
              </a:rPr>
              <a:t>P14,P15,P16…</a:t>
            </a:r>
            <a:r>
              <a:rPr lang="ja-JP" altLang="en-US" dirty="0">
                <a:solidFill>
                  <a:srgbClr val="575E75"/>
                </a:solidFill>
                <a:latin typeface="メイリオ" panose="020B0604030504040204" pitchFamily="50" charset="-128"/>
                <a:ea typeface="メイリオ" panose="020B0604030504040204" pitchFamily="50" charset="-128"/>
              </a:rPr>
              <a:t>サーボモーター</a:t>
            </a:r>
            <a:endParaRPr kumimoji="1" lang="ja-JP" altLang="en-US" sz="12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D7A03FFA-D778-4842-85DA-7532406177F9}"/>
              </a:ext>
            </a:extLst>
          </p:cNvPr>
          <p:cNvSpPr txBox="1"/>
          <p:nvPr/>
        </p:nvSpPr>
        <p:spPr>
          <a:xfrm>
            <a:off x="840691" y="1147570"/>
            <a:ext cx="9777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しゅつりょく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CFCFB16E-8ECF-40B5-8C2A-413AF7A241D1}"/>
              </a:ext>
            </a:extLst>
          </p:cNvPr>
          <p:cNvSpPr txBox="1"/>
          <p:nvPr/>
        </p:nvSpPr>
        <p:spPr>
          <a:xfrm>
            <a:off x="71771" y="5389703"/>
            <a:ext cx="9777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しゅつりょく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1" name="四角形: 角を丸くする 20">
            <a:extLst>
              <a:ext uri="{FF2B5EF4-FFF2-40B4-BE49-F238E27FC236}">
                <a16:creationId xmlns:a16="http://schemas.microsoft.com/office/drawing/2014/main" id="{9EF2AC3C-77F2-4FCE-BE79-41118D2958B0}"/>
              </a:ext>
            </a:extLst>
          </p:cNvPr>
          <p:cNvSpPr/>
          <p:nvPr/>
        </p:nvSpPr>
        <p:spPr>
          <a:xfrm>
            <a:off x="24180" y="2273454"/>
            <a:ext cx="2249072" cy="1393024"/>
          </a:xfrm>
          <a:prstGeom prst="roundRect">
            <a:avLst>
              <a:gd name="adj" fmla="val 11231"/>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7" name="図 16">
            <a:extLst>
              <a:ext uri="{FF2B5EF4-FFF2-40B4-BE49-F238E27FC236}">
                <a16:creationId xmlns:a16="http://schemas.microsoft.com/office/drawing/2014/main" id="{FBFECA3A-2EAE-4EE2-921F-D8E5C1AC9A59}"/>
              </a:ext>
            </a:extLst>
          </p:cNvPr>
          <p:cNvPicPr>
            <a:picLocks noChangeAspect="1"/>
          </p:cNvPicPr>
          <p:nvPr/>
        </p:nvPicPr>
        <p:blipFill>
          <a:blip r:embed="rId3"/>
          <a:stretch>
            <a:fillRect/>
          </a:stretch>
        </p:blipFill>
        <p:spPr>
          <a:xfrm>
            <a:off x="5907754" y="5350600"/>
            <a:ext cx="945905" cy="1507400"/>
          </a:xfrm>
          <a:prstGeom prst="rect">
            <a:avLst/>
          </a:prstGeom>
        </p:spPr>
      </p:pic>
      <p:sp>
        <p:nvSpPr>
          <p:cNvPr id="18" name="吹き出し: 角を丸めた四角形 17">
            <a:extLst>
              <a:ext uri="{FF2B5EF4-FFF2-40B4-BE49-F238E27FC236}">
                <a16:creationId xmlns:a16="http://schemas.microsoft.com/office/drawing/2014/main" id="{BDE12AA9-D06F-4125-86E7-FB38E5EC4C7A}"/>
              </a:ext>
            </a:extLst>
          </p:cNvPr>
          <p:cNvSpPr/>
          <p:nvPr/>
        </p:nvSpPr>
        <p:spPr>
          <a:xfrm>
            <a:off x="1156996" y="5994755"/>
            <a:ext cx="4657877" cy="796533"/>
          </a:xfrm>
          <a:prstGeom prst="wedgeRoundRectCallout">
            <a:avLst>
              <a:gd name="adj1" fmla="val 55847"/>
              <a:gd name="adj2" fmla="val -31083"/>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20" name="グループ化 19">
            <a:extLst>
              <a:ext uri="{FF2B5EF4-FFF2-40B4-BE49-F238E27FC236}">
                <a16:creationId xmlns:a16="http://schemas.microsoft.com/office/drawing/2014/main" id="{D1258F81-CFFD-43D8-A637-0B5FF4DD45AB}"/>
              </a:ext>
            </a:extLst>
          </p:cNvPr>
          <p:cNvGrpSpPr/>
          <p:nvPr/>
        </p:nvGrpSpPr>
        <p:grpSpPr>
          <a:xfrm>
            <a:off x="1186040" y="6015879"/>
            <a:ext cx="4496303" cy="754283"/>
            <a:chOff x="1511106" y="5816954"/>
            <a:chExt cx="4496303" cy="754283"/>
          </a:xfrm>
        </p:grpSpPr>
        <p:sp>
          <p:nvSpPr>
            <p:cNvPr id="28" name="テキスト ボックス 27">
              <a:extLst>
                <a:ext uri="{FF2B5EF4-FFF2-40B4-BE49-F238E27FC236}">
                  <a16:creationId xmlns:a16="http://schemas.microsoft.com/office/drawing/2014/main" id="{76BFD4F1-7110-4F12-8FD6-30BDCB66479C}"/>
                </a:ext>
              </a:extLst>
            </p:cNvPr>
            <p:cNvSpPr txBox="1"/>
            <p:nvPr/>
          </p:nvSpPr>
          <p:spPr>
            <a:xfrm>
              <a:off x="1646533" y="5859504"/>
              <a:ext cx="4360876" cy="711733"/>
            </a:xfrm>
            <a:prstGeom prst="rect">
              <a:avLst/>
            </a:prstGeom>
            <a:noFill/>
          </p:spPr>
          <p:txBody>
            <a:bodyPr wrap="square" rtlCol="0">
              <a:spAutoFit/>
            </a:bodyPr>
            <a:lstStyle/>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今回、入力パーツはないよ。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出力には</a:t>
              </a:r>
              <a:r>
                <a:rPr kumimoji="1" lang="en-US" altLang="ja-JP" sz="1400" dirty="0">
                  <a:solidFill>
                    <a:srgbClr val="575E75"/>
                  </a:solidFill>
                  <a:latin typeface="メイリオ" panose="020B0604030504040204" pitchFamily="50" charset="-128"/>
                  <a:ea typeface="メイリオ" panose="020B0604030504040204" pitchFamily="50" charset="-128"/>
                </a:rPr>
                <a:t>P14</a:t>
              </a:r>
              <a:r>
                <a:rPr kumimoji="1" lang="ja-JP" altLang="en-US" sz="1400" dirty="0">
                  <a:solidFill>
                    <a:srgbClr val="575E75"/>
                  </a:solidFill>
                  <a:latin typeface="メイリオ" panose="020B0604030504040204" pitchFamily="50" charset="-128"/>
                  <a:ea typeface="メイリオ" panose="020B0604030504040204" pitchFamily="50" charset="-128"/>
                </a:rPr>
                <a:t>～</a:t>
              </a:r>
              <a:r>
                <a:rPr kumimoji="1" lang="en-US" altLang="ja-JP" sz="1400" dirty="0">
                  <a:solidFill>
                    <a:srgbClr val="575E75"/>
                  </a:solidFill>
                  <a:latin typeface="メイリオ" panose="020B0604030504040204" pitchFamily="50" charset="-128"/>
                  <a:ea typeface="メイリオ" panose="020B0604030504040204" pitchFamily="50" charset="-128"/>
                </a:rPr>
                <a:t>16</a:t>
              </a:r>
              <a:r>
                <a:rPr kumimoji="1" lang="ja-JP" altLang="en-US" sz="1400" dirty="0">
                  <a:solidFill>
                    <a:srgbClr val="575E75"/>
                  </a:solidFill>
                  <a:latin typeface="メイリオ" panose="020B0604030504040204" pitchFamily="50" charset="-128"/>
                  <a:ea typeface="メイリオ" panose="020B0604030504040204" pitchFamily="50" charset="-128"/>
                </a:rPr>
                <a:t>にサーボモーターを接続したね！</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2965F17D-96CE-460C-B398-F29CEB25205C}"/>
                </a:ext>
              </a:extLst>
            </p:cNvPr>
            <p:cNvSpPr txBox="1"/>
            <p:nvPr/>
          </p:nvSpPr>
          <p:spPr>
            <a:xfrm>
              <a:off x="1626976" y="5816954"/>
              <a:ext cx="59757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DD6D5EFD-FC4F-48D2-9A57-AE0C7A2C99CB}"/>
                </a:ext>
              </a:extLst>
            </p:cNvPr>
            <p:cNvSpPr txBox="1"/>
            <p:nvPr/>
          </p:nvSpPr>
          <p:spPr>
            <a:xfrm>
              <a:off x="4645139" y="6139873"/>
              <a:ext cx="66334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せつぞく</a:t>
              </a:r>
              <a:endParaRPr kumimoji="1" lang="ja-JP" altLang="en-US" sz="8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3E5262BA-B2D7-4380-A62D-926150E6501B}"/>
                </a:ext>
              </a:extLst>
            </p:cNvPr>
            <p:cNvSpPr txBox="1"/>
            <p:nvPr/>
          </p:nvSpPr>
          <p:spPr>
            <a:xfrm>
              <a:off x="2072310" y="5816954"/>
              <a:ext cx="82931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8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0E2AEA91-1C63-41BA-A49F-CBE7C6BF0E04}"/>
                </a:ext>
              </a:extLst>
            </p:cNvPr>
            <p:cNvSpPr txBox="1"/>
            <p:nvPr/>
          </p:nvSpPr>
          <p:spPr>
            <a:xfrm>
              <a:off x="1511106" y="6152213"/>
              <a:ext cx="82931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しゅつりょく</a:t>
              </a:r>
              <a:endParaRPr kumimoji="1" lang="ja-JP" altLang="en-US" sz="8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882423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ロボットを動かそう！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2284563" y="1413273"/>
            <a:ext cx="470518" cy="307777"/>
          </a:xfrm>
          <a:prstGeom prst="rect">
            <a:avLst/>
          </a:prstGeom>
          <a:noFill/>
        </p:spPr>
        <p:txBody>
          <a:bodyPr wrap="square" rtlCol="0">
            <a:spAutoFit/>
          </a:bodyPr>
          <a:lstStyle/>
          <a:p>
            <a:pPr algn="r"/>
            <a:r>
              <a:rPr kumimoji="1" lang="ja-JP" altLang="en-US" sz="1400" b="1" dirty="0">
                <a:latin typeface="Meiryo UI" panose="020B0604030504040204" pitchFamily="50" charset="-128"/>
                <a:ea typeface="Meiryo UI" panose="020B0604030504040204" pitchFamily="50" charset="-128"/>
              </a:rPr>
              <a:t>うご</a:t>
            </a:r>
          </a:p>
        </p:txBody>
      </p:sp>
      <p:pic>
        <p:nvPicPr>
          <p:cNvPr id="9" name="図プレースホルダー 8">
            <a:extLst>
              <a:ext uri="{FF2B5EF4-FFF2-40B4-BE49-F238E27FC236}">
                <a16:creationId xmlns:a16="http://schemas.microsoft.com/office/drawing/2014/main" id="{92913C35-B93D-4EBC-8810-BDFA2AF96087}"/>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l="-242914" t="625" r="-31632" b="3403"/>
          <a:stretch/>
        </p:blipFill>
        <p:spPr>
          <a:xfrm>
            <a:off x="0" y="4515035"/>
            <a:ext cx="9144000" cy="2342965"/>
          </a:xfrm>
        </p:spPr>
      </p:pic>
      <p:sp>
        <p:nvSpPr>
          <p:cNvPr id="5" name="テキスト プレースホルダー 24">
            <a:extLst>
              <a:ext uri="{FF2B5EF4-FFF2-40B4-BE49-F238E27FC236}">
                <a16:creationId xmlns:a16="http://schemas.microsoft.com/office/drawing/2014/main" id="{EE78989A-62EB-4A7F-815E-8ED510863718}"/>
              </a:ext>
            </a:extLst>
          </p:cNvPr>
          <p:cNvSpPr>
            <a:spLocks noGrp="1"/>
          </p:cNvSpPr>
          <p:nvPr>
            <p:ph type="body" idx="1"/>
          </p:nvPr>
        </p:nvSpPr>
        <p:spPr>
          <a:xfrm>
            <a:off x="522514" y="2464429"/>
            <a:ext cx="7249886" cy="221599"/>
          </a:xfrm>
        </p:spPr>
        <p:txBody>
          <a:bodyPr/>
          <a:lstStyle/>
          <a:p>
            <a:r>
              <a:rPr lang="ja-JP" altLang="en-US" dirty="0"/>
              <a:t>命令をアーテックロボに覚えさせよう！</a:t>
            </a:r>
          </a:p>
        </p:txBody>
      </p:sp>
      <p:sp>
        <p:nvSpPr>
          <p:cNvPr id="6" name="テキスト ボックス 5">
            <a:extLst>
              <a:ext uri="{FF2B5EF4-FFF2-40B4-BE49-F238E27FC236}">
                <a16:creationId xmlns:a16="http://schemas.microsoft.com/office/drawing/2014/main" id="{1B5273AA-1B6B-4F86-A1E4-6D182A1DC713}"/>
              </a:ext>
            </a:extLst>
          </p:cNvPr>
          <p:cNvSpPr txBox="1"/>
          <p:nvPr/>
        </p:nvSpPr>
        <p:spPr>
          <a:xfrm>
            <a:off x="503286" y="2328242"/>
            <a:ext cx="631862" cy="200055"/>
          </a:xfrm>
          <a:prstGeom prst="rect">
            <a:avLst/>
          </a:prstGeom>
          <a:noFill/>
        </p:spPr>
        <p:txBody>
          <a:bodyPr wrap="square" rtlCol="0">
            <a:spAutoFit/>
          </a:bodyPr>
          <a:lstStyle/>
          <a:p>
            <a:pPr algn="ctr"/>
            <a:r>
              <a:rPr kumimoji="1" lang="ja-JP" altLang="en-US" sz="700" dirty="0">
                <a:solidFill>
                  <a:srgbClr val="067F9C"/>
                </a:solidFill>
                <a:latin typeface="メイリオ" panose="020B0604030504040204" pitchFamily="50" charset="-128"/>
                <a:ea typeface="メイリオ" panose="020B0604030504040204" pitchFamily="50" charset="-128"/>
              </a:rPr>
              <a:t>めいれい</a:t>
            </a:r>
            <a:endParaRPr kumimoji="1" lang="ja-JP" altLang="en-US" sz="800" dirty="0">
              <a:solidFill>
                <a:srgbClr val="067F9C"/>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4D0D030-CC78-470A-9DDC-BCC002F7C1BD}"/>
              </a:ext>
            </a:extLst>
          </p:cNvPr>
          <p:cNvSpPr txBox="1"/>
          <p:nvPr/>
        </p:nvSpPr>
        <p:spPr>
          <a:xfrm>
            <a:off x="2248983" y="2320180"/>
            <a:ext cx="479464" cy="200055"/>
          </a:xfrm>
          <a:prstGeom prst="rect">
            <a:avLst/>
          </a:prstGeom>
          <a:noFill/>
        </p:spPr>
        <p:txBody>
          <a:bodyPr wrap="square" rtlCol="0">
            <a:spAutoFit/>
          </a:bodyPr>
          <a:lstStyle/>
          <a:p>
            <a:pPr algn="ctr"/>
            <a:r>
              <a:rPr kumimoji="1" lang="ja-JP" altLang="en-US" sz="700" dirty="0">
                <a:solidFill>
                  <a:srgbClr val="067F9C"/>
                </a:solidFill>
                <a:latin typeface="メイリオ" panose="020B0604030504040204" pitchFamily="50" charset="-128"/>
                <a:ea typeface="メイリオ" panose="020B0604030504040204" pitchFamily="50" charset="-128"/>
              </a:rPr>
              <a:t>おぼ</a:t>
            </a:r>
            <a:endParaRPr kumimoji="1" lang="ja-JP" altLang="en-US" sz="800" dirty="0">
              <a:solidFill>
                <a:srgbClr val="067F9C"/>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725256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テキスト ボックス 48">
            <a:extLst>
              <a:ext uri="{FF2B5EF4-FFF2-40B4-BE49-F238E27FC236}">
                <a16:creationId xmlns:a16="http://schemas.microsoft.com/office/drawing/2014/main" id="{F82102C4-56E6-48A7-BB57-ACA4205D4176}"/>
              </a:ext>
            </a:extLst>
          </p:cNvPr>
          <p:cNvSpPr txBox="1"/>
          <p:nvPr/>
        </p:nvSpPr>
        <p:spPr>
          <a:xfrm>
            <a:off x="1314626" y="2682436"/>
            <a:ext cx="7008280" cy="249299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ペンを上げる</a:t>
            </a: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最初の位置に移動する</a:t>
            </a: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ペンを下ろす</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マウスを動かして位置を決める</a:t>
            </a: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マウスがクリックされたらマウスポインタの位置まで線を描く</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BC74FE05-3644-455D-8C7A-10DFC73BFD42}"/>
              </a:ext>
            </a:extLst>
          </p:cNvPr>
          <p:cNvSpPr txBox="1"/>
          <p:nvPr/>
        </p:nvSpPr>
        <p:spPr>
          <a:xfrm>
            <a:off x="1878755" y="2743937"/>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510FC574-2CC1-48CB-A77B-6FD082A34D19}"/>
              </a:ext>
            </a:extLst>
          </p:cNvPr>
          <p:cNvSpPr txBox="1"/>
          <p:nvPr/>
        </p:nvSpPr>
        <p:spPr>
          <a:xfrm>
            <a:off x="1977528" y="3234942"/>
            <a:ext cx="482007"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いち</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E5D77D78-4153-439C-AD83-E1D7773CD7FD}"/>
              </a:ext>
            </a:extLst>
          </p:cNvPr>
          <p:cNvSpPr txBox="1"/>
          <p:nvPr/>
        </p:nvSpPr>
        <p:spPr>
          <a:xfrm>
            <a:off x="1883231" y="3721188"/>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C44ACDBB-B6F1-4E6B-817D-77CE367C6C76}"/>
              </a:ext>
            </a:extLst>
          </p:cNvPr>
          <p:cNvSpPr txBox="1"/>
          <p:nvPr/>
        </p:nvSpPr>
        <p:spPr>
          <a:xfrm>
            <a:off x="2087222" y="4219529"/>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7880895B-4340-4B87-8C98-769C19623B21}"/>
              </a:ext>
            </a:extLst>
          </p:cNvPr>
          <p:cNvSpPr txBox="1"/>
          <p:nvPr/>
        </p:nvSpPr>
        <p:spPr>
          <a:xfrm>
            <a:off x="3566433" y="4219529"/>
            <a:ext cx="36247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cxnSp>
        <p:nvCxnSpPr>
          <p:cNvPr id="4" name="直線矢印コネクタ 3">
            <a:extLst>
              <a:ext uri="{FF2B5EF4-FFF2-40B4-BE49-F238E27FC236}">
                <a16:creationId xmlns:a16="http://schemas.microsoft.com/office/drawing/2014/main" id="{27730DB0-5838-4F1B-AE6D-5F912D751548}"/>
              </a:ext>
            </a:extLst>
          </p:cNvPr>
          <p:cNvCxnSpPr>
            <a:cxnSpLocks/>
          </p:cNvCxnSpPr>
          <p:nvPr/>
        </p:nvCxnSpPr>
        <p:spPr>
          <a:xfrm>
            <a:off x="1955431" y="3137845"/>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829CA683-777D-404C-B245-BEC68A54FFEB}"/>
              </a:ext>
            </a:extLst>
          </p:cNvPr>
          <p:cNvCxnSpPr>
            <a:cxnSpLocks/>
          </p:cNvCxnSpPr>
          <p:nvPr/>
        </p:nvCxnSpPr>
        <p:spPr>
          <a:xfrm>
            <a:off x="1955431" y="3621301"/>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3" name="直線矢印コネクタ 82">
            <a:extLst>
              <a:ext uri="{FF2B5EF4-FFF2-40B4-BE49-F238E27FC236}">
                <a16:creationId xmlns:a16="http://schemas.microsoft.com/office/drawing/2014/main" id="{73FF7820-6B31-437C-8513-6DE9E168518D}"/>
              </a:ext>
            </a:extLst>
          </p:cNvPr>
          <p:cNvCxnSpPr>
            <a:cxnSpLocks/>
          </p:cNvCxnSpPr>
          <p:nvPr/>
        </p:nvCxnSpPr>
        <p:spPr>
          <a:xfrm>
            <a:off x="1955431" y="4104757"/>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98121DF9-D20E-455D-85BA-B488A9A3ADFC}"/>
              </a:ext>
            </a:extLst>
          </p:cNvPr>
          <p:cNvCxnSpPr>
            <a:cxnSpLocks/>
          </p:cNvCxnSpPr>
          <p:nvPr/>
        </p:nvCxnSpPr>
        <p:spPr>
          <a:xfrm>
            <a:off x="1942101" y="4588213"/>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お絵描きロボットを作るには？</a:t>
            </a:r>
          </a:p>
        </p:txBody>
      </p:sp>
      <p:sp>
        <p:nvSpPr>
          <p:cNvPr id="11" name="テキスト ボックス 10">
            <a:extLst>
              <a:ext uri="{FF2B5EF4-FFF2-40B4-BE49-F238E27FC236}">
                <a16:creationId xmlns:a16="http://schemas.microsoft.com/office/drawing/2014/main" id="{B0214901-7979-46C7-8C38-B187A27296AC}"/>
              </a:ext>
            </a:extLst>
          </p:cNvPr>
          <p:cNvSpPr txBox="1"/>
          <p:nvPr/>
        </p:nvSpPr>
        <p:spPr>
          <a:xfrm>
            <a:off x="737118" y="390852"/>
            <a:ext cx="663879"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えか</a:t>
            </a:r>
          </a:p>
        </p:txBody>
      </p:sp>
      <p:sp>
        <p:nvSpPr>
          <p:cNvPr id="17" name="テキスト ボックス 16">
            <a:extLst>
              <a:ext uri="{FF2B5EF4-FFF2-40B4-BE49-F238E27FC236}">
                <a16:creationId xmlns:a16="http://schemas.microsoft.com/office/drawing/2014/main" id="{25C3F9FF-8051-42B0-8A48-9F97C7B21810}"/>
              </a:ext>
            </a:extLst>
          </p:cNvPr>
          <p:cNvSpPr txBox="1"/>
          <p:nvPr/>
        </p:nvSpPr>
        <p:spPr>
          <a:xfrm>
            <a:off x="457841" y="1097731"/>
            <a:ext cx="6857359"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どんな順番で命令をすればいいか、考えてみよう！</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8675636E-AA87-4630-9083-A3975522F08B}"/>
              </a:ext>
            </a:extLst>
          </p:cNvPr>
          <p:cNvSpPr txBox="1"/>
          <p:nvPr/>
        </p:nvSpPr>
        <p:spPr>
          <a:xfrm>
            <a:off x="1046052" y="1159714"/>
            <a:ext cx="818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endParaRPr kumimoji="1" lang="ja-JP" altLang="en-US" sz="10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077AC1A8-BFE7-483B-9F16-6FC4F58A60D1}"/>
              </a:ext>
            </a:extLst>
          </p:cNvPr>
          <p:cNvSpPr txBox="1"/>
          <p:nvPr/>
        </p:nvSpPr>
        <p:spPr>
          <a:xfrm>
            <a:off x="1749673" y="1155147"/>
            <a:ext cx="7028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めいれい</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25987587-B429-43E6-8B3A-6ECF8F825C98}"/>
              </a:ext>
            </a:extLst>
          </p:cNvPr>
          <p:cNvSpPr txBox="1"/>
          <p:nvPr/>
        </p:nvSpPr>
        <p:spPr>
          <a:xfrm>
            <a:off x="3968822" y="1164883"/>
            <a:ext cx="7028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9CB78338-ADFA-440E-BD8B-70F79B70AC92}"/>
              </a:ext>
            </a:extLst>
          </p:cNvPr>
          <p:cNvSpPr txBox="1"/>
          <p:nvPr/>
        </p:nvSpPr>
        <p:spPr>
          <a:xfrm>
            <a:off x="617066" y="1769956"/>
            <a:ext cx="7612534"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a:t>
            </a:r>
            <a:r>
              <a:rPr lang="ja-JP" altLang="en-US" b="1" dirty="0">
                <a:solidFill>
                  <a:srgbClr val="575E75"/>
                </a:solidFill>
                <a:latin typeface="メイリオ" panose="020B0604030504040204" pitchFamily="50" charset="-128"/>
                <a:ea typeface="メイリオ" panose="020B0604030504040204" pitchFamily="50" charset="-128"/>
              </a:rPr>
              <a:t> スプライトで絵を描くときの順番を考えよう</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D3D0B691-B3AA-4811-9B0C-D615EAC92B21}"/>
              </a:ext>
            </a:extLst>
          </p:cNvPr>
          <p:cNvSpPr txBox="1"/>
          <p:nvPr/>
        </p:nvSpPr>
        <p:spPr>
          <a:xfrm>
            <a:off x="2368546" y="1843081"/>
            <a:ext cx="2364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9037EEC9-6769-40FC-922A-1F5396527945}"/>
              </a:ext>
            </a:extLst>
          </p:cNvPr>
          <p:cNvSpPr txBox="1"/>
          <p:nvPr/>
        </p:nvSpPr>
        <p:spPr>
          <a:xfrm>
            <a:off x="2858814" y="394038"/>
            <a:ext cx="472213"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50" name="テキスト ボックス 49">
            <a:extLst>
              <a:ext uri="{FF2B5EF4-FFF2-40B4-BE49-F238E27FC236}">
                <a16:creationId xmlns:a16="http://schemas.microsoft.com/office/drawing/2014/main" id="{07D37778-52C4-47E7-A085-55E37547BB23}"/>
              </a:ext>
            </a:extLst>
          </p:cNvPr>
          <p:cNvSpPr txBox="1"/>
          <p:nvPr/>
        </p:nvSpPr>
        <p:spPr>
          <a:xfrm>
            <a:off x="2832405" y="1829649"/>
            <a:ext cx="2364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5C767396-E741-46D7-88A1-020CBDE0B33B}"/>
              </a:ext>
            </a:extLst>
          </p:cNvPr>
          <p:cNvSpPr txBox="1"/>
          <p:nvPr/>
        </p:nvSpPr>
        <p:spPr>
          <a:xfrm>
            <a:off x="1252471" y="3234942"/>
            <a:ext cx="74427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さいしょ</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4526A1F4-00F5-4CDE-9032-311A8863D201}"/>
              </a:ext>
            </a:extLst>
          </p:cNvPr>
          <p:cNvSpPr txBox="1"/>
          <p:nvPr/>
        </p:nvSpPr>
        <p:spPr>
          <a:xfrm>
            <a:off x="2459535" y="3234942"/>
            <a:ext cx="74427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いどう</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7F277CC2-BC02-4F52-8A50-D700BE554907}"/>
              </a:ext>
            </a:extLst>
          </p:cNvPr>
          <p:cNvSpPr txBox="1"/>
          <p:nvPr/>
        </p:nvSpPr>
        <p:spPr>
          <a:xfrm>
            <a:off x="3005232" y="4219529"/>
            <a:ext cx="482007"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いち</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3957882D-E411-4DAA-A60C-55A61D026060}"/>
              </a:ext>
            </a:extLst>
          </p:cNvPr>
          <p:cNvSpPr txBox="1"/>
          <p:nvPr/>
        </p:nvSpPr>
        <p:spPr>
          <a:xfrm>
            <a:off x="5448953" y="4684302"/>
            <a:ext cx="482007"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いち</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D3A193D3-5014-419C-BA81-1CD1EA6C8C8A}"/>
              </a:ext>
            </a:extLst>
          </p:cNvPr>
          <p:cNvSpPr txBox="1"/>
          <p:nvPr/>
        </p:nvSpPr>
        <p:spPr>
          <a:xfrm>
            <a:off x="6146513" y="4684302"/>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D97B75A2-EC96-4BD7-8441-7CE432DE7E14}"/>
              </a:ext>
            </a:extLst>
          </p:cNvPr>
          <p:cNvSpPr txBox="1"/>
          <p:nvPr/>
        </p:nvSpPr>
        <p:spPr>
          <a:xfrm>
            <a:off x="6560412" y="4684302"/>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1AC29545-9764-48FF-80C6-2C8500980935}"/>
              </a:ext>
            </a:extLst>
          </p:cNvPr>
          <p:cNvSpPr txBox="1"/>
          <p:nvPr/>
        </p:nvSpPr>
        <p:spPr>
          <a:xfrm>
            <a:off x="3816088" y="1844550"/>
            <a:ext cx="818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endParaRPr kumimoji="1" lang="ja-JP" altLang="en-US" sz="10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E91A3C7D-A54F-4F2D-956D-12F7D438204A}"/>
              </a:ext>
            </a:extLst>
          </p:cNvPr>
          <p:cNvSpPr txBox="1"/>
          <p:nvPr/>
        </p:nvSpPr>
        <p:spPr>
          <a:xfrm>
            <a:off x="4467342" y="1861742"/>
            <a:ext cx="7028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073452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テキスト ボックス 48">
            <a:extLst>
              <a:ext uri="{FF2B5EF4-FFF2-40B4-BE49-F238E27FC236}">
                <a16:creationId xmlns:a16="http://schemas.microsoft.com/office/drawing/2014/main" id="{F82102C4-56E6-48A7-BB57-ACA4205D4176}"/>
              </a:ext>
            </a:extLst>
          </p:cNvPr>
          <p:cNvSpPr txBox="1"/>
          <p:nvPr/>
        </p:nvSpPr>
        <p:spPr>
          <a:xfrm>
            <a:off x="730670" y="1784039"/>
            <a:ext cx="7008280" cy="446276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ペンを上げる</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（命令を送る）</a:t>
            </a: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最初の位置に移動する</a:t>
            </a: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（命令を送る）</a:t>
            </a: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ペンを下ろす</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（命令を送る）</a:t>
            </a: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マウスを動かして位置を決める</a:t>
            </a: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マウスがクリックされたらマウスポインタの位置まで線を描く</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（命令を送る）</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BC74FE05-3644-455D-8C7A-10DFC73BFD42}"/>
              </a:ext>
            </a:extLst>
          </p:cNvPr>
          <p:cNvSpPr txBox="1"/>
          <p:nvPr/>
        </p:nvSpPr>
        <p:spPr>
          <a:xfrm>
            <a:off x="1305723" y="1850887"/>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510FC574-2CC1-48CB-A77B-6FD082A34D19}"/>
              </a:ext>
            </a:extLst>
          </p:cNvPr>
          <p:cNvSpPr txBox="1"/>
          <p:nvPr/>
        </p:nvSpPr>
        <p:spPr>
          <a:xfrm>
            <a:off x="1400020" y="2824391"/>
            <a:ext cx="482007"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いち</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E5D77D78-4153-439C-AD83-E1D7773CD7FD}"/>
              </a:ext>
            </a:extLst>
          </p:cNvPr>
          <p:cNvSpPr txBox="1"/>
          <p:nvPr/>
        </p:nvSpPr>
        <p:spPr>
          <a:xfrm>
            <a:off x="1305723" y="3805160"/>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C44ACDBB-B6F1-4E6B-817D-77CE367C6C76}"/>
              </a:ext>
            </a:extLst>
          </p:cNvPr>
          <p:cNvSpPr txBox="1"/>
          <p:nvPr/>
        </p:nvSpPr>
        <p:spPr>
          <a:xfrm>
            <a:off x="1505656" y="4781816"/>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7880895B-4340-4B87-8C98-769C19623B21}"/>
              </a:ext>
            </a:extLst>
          </p:cNvPr>
          <p:cNvSpPr txBox="1"/>
          <p:nvPr/>
        </p:nvSpPr>
        <p:spPr>
          <a:xfrm>
            <a:off x="2968549" y="4778495"/>
            <a:ext cx="36247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cxnSp>
        <p:nvCxnSpPr>
          <p:cNvPr id="4" name="直線矢印コネクタ 3">
            <a:extLst>
              <a:ext uri="{FF2B5EF4-FFF2-40B4-BE49-F238E27FC236}">
                <a16:creationId xmlns:a16="http://schemas.microsoft.com/office/drawing/2014/main" id="{27730DB0-5838-4F1B-AE6D-5F912D751548}"/>
              </a:ext>
            </a:extLst>
          </p:cNvPr>
          <p:cNvCxnSpPr>
            <a:cxnSpLocks/>
          </p:cNvCxnSpPr>
          <p:nvPr/>
        </p:nvCxnSpPr>
        <p:spPr>
          <a:xfrm>
            <a:off x="1449049" y="2753020"/>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829CA683-777D-404C-B245-BEC68A54FFEB}"/>
              </a:ext>
            </a:extLst>
          </p:cNvPr>
          <p:cNvCxnSpPr>
            <a:cxnSpLocks/>
          </p:cNvCxnSpPr>
          <p:nvPr/>
        </p:nvCxnSpPr>
        <p:spPr>
          <a:xfrm>
            <a:off x="1449049" y="3217814"/>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3" name="直線矢印コネクタ 82">
            <a:extLst>
              <a:ext uri="{FF2B5EF4-FFF2-40B4-BE49-F238E27FC236}">
                <a16:creationId xmlns:a16="http://schemas.microsoft.com/office/drawing/2014/main" id="{73FF7820-6B31-437C-8513-6DE9E168518D}"/>
              </a:ext>
            </a:extLst>
          </p:cNvPr>
          <p:cNvCxnSpPr>
            <a:cxnSpLocks/>
          </p:cNvCxnSpPr>
          <p:nvPr/>
        </p:nvCxnSpPr>
        <p:spPr>
          <a:xfrm>
            <a:off x="1449049" y="3719932"/>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98121DF9-D20E-455D-85BA-B488A9A3ADFC}"/>
              </a:ext>
            </a:extLst>
          </p:cNvPr>
          <p:cNvCxnSpPr>
            <a:cxnSpLocks/>
          </p:cNvCxnSpPr>
          <p:nvPr/>
        </p:nvCxnSpPr>
        <p:spPr>
          <a:xfrm>
            <a:off x="1449049" y="4175395"/>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お絵描きロボットを作るには？</a:t>
            </a:r>
          </a:p>
        </p:txBody>
      </p:sp>
      <p:sp>
        <p:nvSpPr>
          <p:cNvPr id="11" name="テキスト ボックス 10">
            <a:extLst>
              <a:ext uri="{FF2B5EF4-FFF2-40B4-BE49-F238E27FC236}">
                <a16:creationId xmlns:a16="http://schemas.microsoft.com/office/drawing/2014/main" id="{B0214901-7979-46C7-8C38-B187A27296AC}"/>
              </a:ext>
            </a:extLst>
          </p:cNvPr>
          <p:cNvSpPr txBox="1"/>
          <p:nvPr/>
        </p:nvSpPr>
        <p:spPr>
          <a:xfrm>
            <a:off x="737118" y="390852"/>
            <a:ext cx="663879"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えか</a:t>
            </a:r>
          </a:p>
        </p:txBody>
      </p:sp>
      <p:sp>
        <p:nvSpPr>
          <p:cNvPr id="27" name="テキスト ボックス 26">
            <a:extLst>
              <a:ext uri="{FF2B5EF4-FFF2-40B4-BE49-F238E27FC236}">
                <a16:creationId xmlns:a16="http://schemas.microsoft.com/office/drawing/2014/main" id="{9CB78338-ADFA-440E-BD8B-70F79B70AC92}"/>
              </a:ext>
            </a:extLst>
          </p:cNvPr>
          <p:cNvSpPr txBox="1"/>
          <p:nvPr/>
        </p:nvSpPr>
        <p:spPr>
          <a:xfrm>
            <a:off x="617066" y="1032837"/>
            <a:ext cx="8228354"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a:t>
            </a:r>
            <a:r>
              <a:rPr lang="ja-JP" altLang="en-US" b="1" dirty="0">
                <a:solidFill>
                  <a:srgbClr val="575E75"/>
                </a:solidFill>
                <a:latin typeface="メイリオ" panose="020B0604030504040204" pitchFamily="50" charset="-128"/>
                <a:ea typeface="メイリオ" panose="020B0604030504040204" pitchFamily="50" charset="-128"/>
              </a:rPr>
              <a:t>次にスプライトからロボットに命令を出して同じ絵を描く場合を考えよう</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D3D0B691-B3AA-4811-9B0C-D615EAC92B21}"/>
              </a:ext>
            </a:extLst>
          </p:cNvPr>
          <p:cNvSpPr txBox="1"/>
          <p:nvPr/>
        </p:nvSpPr>
        <p:spPr>
          <a:xfrm>
            <a:off x="5957702" y="1106096"/>
            <a:ext cx="2364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9037EEC9-6769-40FC-922A-1F5396527945}"/>
              </a:ext>
            </a:extLst>
          </p:cNvPr>
          <p:cNvSpPr txBox="1"/>
          <p:nvPr/>
        </p:nvSpPr>
        <p:spPr>
          <a:xfrm>
            <a:off x="2858814" y="394038"/>
            <a:ext cx="472213"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50" name="テキスト ボックス 49">
            <a:extLst>
              <a:ext uri="{FF2B5EF4-FFF2-40B4-BE49-F238E27FC236}">
                <a16:creationId xmlns:a16="http://schemas.microsoft.com/office/drawing/2014/main" id="{07D37778-52C4-47E7-A085-55E37547BB23}"/>
              </a:ext>
            </a:extLst>
          </p:cNvPr>
          <p:cNvSpPr txBox="1"/>
          <p:nvPr/>
        </p:nvSpPr>
        <p:spPr>
          <a:xfrm>
            <a:off x="6421561" y="1092664"/>
            <a:ext cx="2364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5C767396-E741-46D7-88A1-020CBDE0B33B}"/>
              </a:ext>
            </a:extLst>
          </p:cNvPr>
          <p:cNvSpPr txBox="1"/>
          <p:nvPr/>
        </p:nvSpPr>
        <p:spPr>
          <a:xfrm>
            <a:off x="674963" y="2824391"/>
            <a:ext cx="68086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さいしょ</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4526A1F4-00F5-4CDE-9032-311A8863D201}"/>
              </a:ext>
            </a:extLst>
          </p:cNvPr>
          <p:cNvSpPr txBox="1"/>
          <p:nvPr/>
        </p:nvSpPr>
        <p:spPr>
          <a:xfrm>
            <a:off x="1882027" y="2824391"/>
            <a:ext cx="74427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いどう</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7F277CC2-BC02-4F52-8A50-D700BE554907}"/>
              </a:ext>
            </a:extLst>
          </p:cNvPr>
          <p:cNvSpPr txBox="1"/>
          <p:nvPr/>
        </p:nvSpPr>
        <p:spPr>
          <a:xfrm>
            <a:off x="2407348" y="4778495"/>
            <a:ext cx="482007"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いち</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3957882D-E411-4DAA-A60C-55A61D026060}"/>
              </a:ext>
            </a:extLst>
          </p:cNvPr>
          <p:cNvSpPr txBox="1"/>
          <p:nvPr/>
        </p:nvSpPr>
        <p:spPr>
          <a:xfrm>
            <a:off x="4864905" y="5257376"/>
            <a:ext cx="482007"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いち</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D3A193D3-5014-419C-BA81-1CD1EA6C8C8A}"/>
              </a:ext>
            </a:extLst>
          </p:cNvPr>
          <p:cNvSpPr txBox="1"/>
          <p:nvPr/>
        </p:nvSpPr>
        <p:spPr>
          <a:xfrm>
            <a:off x="5562465" y="5257376"/>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D97B75A2-EC96-4BD7-8441-7CE432DE7E14}"/>
              </a:ext>
            </a:extLst>
          </p:cNvPr>
          <p:cNvSpPr txBox="1"/>
          <p:nvPr/>
        </p:nvSpPr>
        <p:spPr>
          <a:xfrm>
            <a:off x="5976364" y="5257376"/>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59C25409-A13B-4380-8CB1-7074D7FFECB3}"/>
              </a:ext>
            </a:extLst>
          </p:cNvPr>
          <p:cNvSpPr txBox="1"/>
          <p:nvPr/>
        </p:nvSpPr>
        <p:spPr>
          <a:xfrm>
            <a:off x="821093" y="1115426"/>
            <a:ext cx="4501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482C9DF2-EAEA-4696-8E6D-70D44DB599F9}"/>
              </a:ext>
            </a:extLst>
          </p:cNvPr>
          <p:cNvSpPr txBox="1"/>
          <p:nvPr/>
        </p:nvSpPr>
        <p:spPr>
          <a:xfrm>
            <a:off x="4037538" y="1115426"/>
            <a:ext cx="693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めいれい</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FF36A34D-19CA-4991-A95E-A2E6494F2A22}"/>
              </a:ext>
            </a:extLst>
          </p:cNvPr>
          <p:cNvSpPr txBox="1"/>
          <p:nvPr/>
        </p:nvSpPr>
        <p:spPr>
          <a:xfrm>
            <a:off x="4704949" y="1106095"/>
            <a:ext cx="4501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C011A136-A6BA-4882-AD5E-DDC0C3B7788A}"/>
              </a:ext>
            </a:extLst>
          </p:cNvPr>
          <p:cNvSpPr txBox="1"/>
          <p:nvPr/>
        </p:nvSpPr>
        <p:spPr>
          <a:xfrm>
            <a:off x="5403571" y="1090049"/>
            <a:ext cx="4501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おな</a:t>
            </a:r>
            <a:endParaRPr kumimoji="1" lang="ja-JP" altLang="en-US" sz="1000" dirty="0">
              <a:latin typeface="メイリオ" panose="020B0604030504040204" pitchFamily="50" charset="-128"/>
              <a:ea typeface="メイリオ" panose="020B0604030504040204" pitchFamily="50" charset="-128"/>
            </a:endParaRPr>
          </a:p>
        </p:txBody>
      </p:sp>
      <p:cxnSp>
        <p:nvCxnSpPr>
          <p:cNvPr id="34" name="直線矢印コネクタ 33">
            <a:extLst>
              <a:ext uri="{FF2B5EF4-FFF2-40B4-BE49-F238E27FC236}">
                <a16:creationId xmlns:a16="http://schemas.microsoft.com/office/drawing/2014/main" id="{91504BCF-43CD-4695-8F47-4BDEC5BCD7CD}"/>
              </a:ext>
            </a:extLst>
          </p:cNvPr>
          <p:cNvCxnSpPr>
            <a:cxnSpLocks/>
          </p:cNvCxnSpPr>
          <p:nvPr/>
        </p:nvCxnSpPr>
        <p:spPr>
          <a:xfrm>
            <a:off x="1449049" y="2196294"/>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1ECC7F99-DFEE-48E6-B793-49B52AC44FC6}"/>
              </a:ext>
            </a:extLst>
          </p:cNvPr>
          <p:cNvCxnSpPr>
            <a:cxnSpLocks/>
          </p:cNvCxnSpPr>
          <p:nvPr/>
        </p:nvCxnSpPr>
        <p:spPr>
          <a:xfrm>
            <a:off x="1454535" y="5210082"/>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04B539EF-17CA-47A5-B300-B7B2F0C8AD76}"/>
              </a:ext>
            </a:extLst>
          </p:cNvPr>
          <p:cNvCxnSpPr>
            <a:cxnSpLocks/>
          </p:cNvCxnSpPr>
          <p:nvPr/>
        </p:nvCxnSpPr>
        <p:spPr>
          <a:xfrm>
            <a:off x="1454535" y="5656214"/>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CF3BA2DA-71BA-4DA9-B67D-0A1C71076B75}"/>
              </a:ext>
            </a:extLst>
          </p:cNvPr>
          <p:cNvCxnSpPr>
            <a:cxnSpLocks/>
          </p:cNvCxnSpPr>
          <p:nvPr/>
        </p:nvCxnSpPr>
        <p:spPr>
          <a:xfrm>
            <a:off x="1454535" y="4672018"/>
            <a:ext cx="0" cy="2000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BFA158CA-0B7F-48C0-8BD5-3CD4DBDDF704}"/>
              </a:ext>
            </a:extLst>
          </p:cNvPr>
          <p:cNvSpPr txBox="1"/>
          <p:nvPr/>
        </p:nvSpPr>
        <p:spPr>
          <a:xfrm>
            <a:off x="895741" y="2342417"/>
            <a:ext cx="680862" cy="229350"/>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6EC8EA7D-6489-4480-8F7D-4FD581D59273}"/>
              </a:ext>
            </a:extLst>
          </p:cNvPr>
          <p:cNvSpPr txBox="1"/>
          <p:nvPr/>
        </p:nvSpPr>
        <p:spPr>
          <a:xfrm>
            <a:off x="1520340" y="2342417"/>
            <a:ext cx="46668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おく</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C67F5697-E087-4FF2-8080-34ED63E5A0CC}"/>
              </a:ext>
            </a:extLst>
          </p:cNvPr>
          <p:cNvSpPr txBox="1"/>
          <p:nvPr/>
        </p:nvSpPr>
        <p:spPr>
          <a:xfrm>
            <a:off x="881057" y="3335015"/>
            <a:ext cx="680862" cy="229350"/>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1787B212-E910-448F-9994-6D8C9708D198}"/>
              </a:ext>
            </a:extLst>
          </p:cNvPr>
          <p:cNvSpPr txBox="1"/>
          <p:nvPr/>
        </p:nvSpPr>
        <p:spPr>
          <a:xfrm>
            <a:off x="1505656" y="3335015"/>
            <a:ext cx="46668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おく</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9825EF61-254C-45D7-B606-AB29B1703A7E}"/>
              </a:ext>
            </a:extLst>
          </p:cNvPr>
          <p:cNvSpPr txBox="1"/>
          <p:nvPr/>
        </p:nvSpPr>
        <p:spPr>
          <a:xfrm>
            <a:off x="886410" y="4313854"/>
            <a:ext cx="680862" cy="229350"/>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EC0A5A26-28A8-4033-A9E5-4A62008FE46A}"/>
              </a:ext>
            </a:extLst>
          </p:cNvPr>
          <p:cNvSpPr txBox="1"/>
          <p:nvPr/>
        </p:nvSpPr>
        <p:spPr>
          <a:xfrm>
            <a:off x="1511009" y="4313854"/>
            <a:ext cx="46668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おく</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0B5E0D9B-309E-4B4C-9D79-F1C918F37D84}"/>
              </a:ext>
            </a:extLst>
          </p:cNvPr>
          <p:cNvSpPr txBox="1"/>
          <p:nvPr/>
        </p:nvSpPr>
        <p:spPr>
          <a:xfrm>
            <a:off x="881057" y="5762861"/>
            <a:ext cx="680862" cy="229350"/>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97D999B5-6A40-4EAA-8672-04D7B423FF1A}"/>
              </a:ext>
            </a:extLst>
          </p:cNvPr>
          <p:cNvSpPr txBox="1"/>
          <p:nvPr/>
        </p:nvSpPr>
        <p:spPr>
          <a:xfrm>
            <a:off x="1505656" y="5762861"/>
            <a:ext cx="46668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おく</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grpSp>
        <p:nvGrpSpPr>
          <p:cNvPr id="9" name="グループ化 8">
            <a:extLst>
              <a:ext uri="{FF2B5EF4-FFF2-40B4-BE49-F238E27FC236}">
                <a16:creationId xmlns:a16="http://schemas.microsoft.com/office/drawing/2014/main" id="{05D9BEC1-4745-4CBD-8FA7-04983BE95AC7}"/>
              </a:ext>
            </a:extLst>
          </p:cNvPr>
          <p:cNvGrpSpPr/>
          <p:nvPr/>
        </p:nvGrpSpPr>
        <p:grpSpPr>
          <a:xfrm>
            <a:off x="6179006" y="2260374"/>
            <a:ext cx="1889180" cy="523220"/>
            <a:chOff x="9411643" y="1302715"/>
            <a:chExt cx="1889180" cy="523220"/>
          </a:xfrm>
        </p:grpSpPr>
        <p:sp>
          <p:nvSpPr>
            <p:cNvPr id="88" name="テキスト ボックス 87">
              <a:extLst>
                <a:ext uri="{FF2B5EF4-FFF2-40B4-BE49-F238E27FC236}">
                  <a16:creationId xmlns:a16="http://schemas.microsoft.com/office/drawing/2014/main" id="{64DB7DA6-577E-400D-85EA-7063C2C71E31}"/>
                </a:ext>
              </a:extLst>
            </p:cNvPr>
            <p:cNvSpPr txBox="1"/>
            <p:nvPr/>
          </p:nvSpPr>
          <p:spPr>
            <a:xfrm>
              <a:off x="9411643" y="1302715"/>
              <a:ext cx="1889180"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ペンを上げる</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1D4AB344-8648-4127-8461-BF7EF3746AF7}"/>
                </a:ext>
              </a:extLst>
            </p:cNvPr>
            <p:cNvSpPr txBox="1"/>
            <p:nvPr/>
          </p:nvSpPr>
          <p:spPr>
            <a:xfrm>
              <a:off x="9966441" y="1382878"/>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grpSp>
      <p:grpSp>
        <p:nvGrpSpPr>
          <p:cNvPr id="7" name="グループ化 6">
            <a:extLst>
              <a:ext uri="{FF2B5EF4-FFF2-40B4-BE49-F238E27FC236}">
                <a16:creationId xmlns:a16="http://schemas.microsoft.com/office/drawing/2014/main" id="{95A93481-9CC4-4691-860D-4070A6084899}"/>
              </a:ext>
            </a:extLst>
          </p:cNvPr>
          <p:cNvGrpSpPr/>
          <p:nvPr/>
        </p:nvGrpSpPr>
        <p:grpSpPr>
          <a:xfrm>
            <a:off x="6109993" y="3114566"/>
            <a:ext cx="2466722" cy="523220"/>
            <a:chOff x="7041172" y="2055808"/>
            <a:chExt cx="2466722" cy="523220"/>
          </a:xfrm>
        </p:grpSpPr>
        <p:sp>
          <p:nvSpPr>
            <p:cNvPr id="90" name="テキスト ボックス 89">
              <a:extLst>
                <a:ext uri="{FF2B5EF4-FFF2-40B4-BE49-F238E27FC236}">
                  <a16:creationId xmlns:a16="http://schemas.microsoft.com/office/drawing/2014/main" id="{89EE66E7-6203-4B44-BEFA-4017AA377D39}"/>
                </a:ext>
              </a:extLst>
            </p:cNvPr>
            <p:cNvSpPr txBox="1"/>
            <p:nvPr/>
          </p:nvSpPr>
          <p:spPr>
            <a:xfrm>
              <a:off x="7766229" y="2132165"/>
              <a:ext cx="482007"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いち</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41E19191-7119-47CF-9BC0-4BF569F557F8}"/>
                </a:ext>
              </a:extLst>
            </p:cNvPr>
            <p:cNvSpPr txBox="1"/>
            <p:nvPr/>
          </p:nvSpPr>
          <p:spPr>
            <a:xfrm>
              <a:off x="7041172" y="2132165"/>
              <a:ext cx="74427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さいしょ</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68BC6AEF-56AC-4EFD-BCEA-89B75EE3D69B}"/>
                </a:ext>
              </a:extLst>
            </p:cNvPr>
            <p:cNvSpPr txBox="1"/>
            <p:nvPr/>
          </p:nvSpPr>
          <p:spPr>
            <a:xfrm>
              <a:off x="8248236" y="2132165"/>
              <a:ext cx="74427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いどう</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D1BA78FA-BE6B-4534-90DD-C2F930BA3209}"/>
                </a:ext>
              </a:extLst>
            </p:cNvPr>
            <p:cNvSpPr txBox="1"/>
            <p:nvPr/>
          </p:nvSpPr>
          <p:spPr>
            <a:xfrm>
              <a:off x="7113075" y="2055808"/>
              <a:ext cx="2394819"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最初の位置に移動する</a:t>
              </a:r>
              <a:endParaRPr lang="en-US" altLang="ja-JP" sz="1600" dirty="0">
                <a:solidFill>
                  <a:srgbClr val="575E75"/>
                </a:solidFill>
                <a:latin typeface="メイリオ" panose="020B0604030504040204" pitchFamily="50" charset="-128"/>
                <a:ea typeface="メイリオ" panose="020B0604030504040204" pitchFamily="50" charset="-128"/>
              </a:endParaRPr>
            </a:p>
          </p:txBody>
        </p:sp>
      </p:grpSp>
      <p:grpSp>
        <p:nvGrpSpPr>
          <p:cNvPr id="107" name="グループ化 106">
            <a:extLst>
              <a:ext uri="{FF2B5EF4-FFF2-40B4-BE49-F238E27FC236}">
                <a16:creationId xmlns:a16="http://schemas.microsoft.com/office/drawing/2014/main" id="{508C875A-CECE-41D5-AF7A-A79B5806EC1D}"/>
              </a:ext>
            </a:extLst>
          </p:cNvPr>
          <p:cNvGrpSpPr/>
          <p:nvPr/>
        </p:nvGrpSpPr>
        <p:grpSpPr>
          <a:xfrm>
            <a:off x="6207465" y="4118494"/>
            <a:ext cx="1889180" cy="523220"/>
            <a:chOff x="5624620" y="2456512"/>
            <a:chExt cx="1889180" cy="523220"/>
          </a:xfrm>
        </p:grpSpPr>
        <p:sp>
          <p:nvSpPr>
            <p:cNvPr id="108" name="テキスト ボックス 107">
              <a:extLst>
                <a:ext uri="{FF2B5EF4-FFF2-40B4-BE49-F238E27FC236}">
                  <a16:creationId xmlns:a16="http://schemas.microsoft.com/office/drawing/2014/main" id="{DC80AF02-E21D-47C8-A5C6-2114F8F82F0A}"/>
                </a:ext>
              </a:extLst>
            </p:cNvPr>
            <p:cNvSpPr txBox="1"/>
            <p:nvPr/>
          </p:nvSpPr>
          <p:spPr>
            <a:xfrm>
              <a:off x="5624620" y="2456512"/>
              <a:ext cx="1889180"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ペンを下ろす</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CA104C41-F379-431F-8D44-200F6AA6ED36}"/>
                </a:ext>
              </a:extLst>
            </p:cNvPr>
            <p:cNvSpPr txBox="1"/>
            <p:nvPr/>
          </p:nvSpPr>
          <p:spPr>
            <a:xfrm>
              <a:off x="6188749" y="2518013"/>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grpSp>
      <p:grpSp>
        <p:nvGrpSpPr>
          <p:cNvPr id="8" name="グループ化 7">
            <a:extLst>
              <a:ext uri="{FF2B5EF4-FFF2-40B4-BE49-F238E27FC236}">
                <a16:creationId xmlns:a16="http://schemas.microsoft.com/office/drawing/2014/main" id="{CAB82D47-2A97-4380-B47A-AF46873125F8}"/>
              </a:ext>
            </a:extLst>
          </p:cNvPr>
          <p:cNvGrpSpPr/>
          <p:nvPr/>
        </p:nvGrpSpPr>
        <p:grpSpPr>
          <a:xfrm>
            <a:off x="6086308" y="5708131"/>
            <a:ext cx="2670783" cy="523220"/>
            <a:chOff x="9104450" y="3654611"/>
            <a:chExt cx="2670783" cy="523220"/>
          </a:xfrm>
        </p:grpSpPr>
        <p:sp>
          <p:nvSpPr>
            <p:cNvPr id="111" name="テキスト ボックス 110">
              <a:extLst>
                <a:ext uri="{FF2B5EF4-FFF2-40B4-BE49-F238E27FC236}">
                  <a16:creationId xmlns:a16="http://schemas.microsoft.com/office/drawing/2014/main" id="{D643636A-69CE-4834-9A07-4A70FDB7B200}"/>
                </a:ext>
              </a:extLst>
            </p:cNvPr>
            <p:cNvSpPr txBox="1"/>
            <p:nvPr/>
          </p:nvSpPr>
          <p:spPr>
            <a:xfrm>
              <a:off x="9171746" y="3654611"/>
              <a:ext cx="2603487"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指定の位置まで線を描く</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B6CA9BB3-E484-4E51-8F0A-84D2D557DE1A}"/>
                </a:ext>
              </a:extLst>
            </p:cNvPr>
            <p:cNvSpPr txBox="1"/>
            <p:nvPr/>
          </p:nvSpPr>
          <p:spPr>
            <a:xfrm>
              <a:off x="9830441" y="3727291"/>
              <a:ext cx="482007"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いち</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27BC41D4-A892-4988-A90B-7F4AC10057E2}"/>
                </a:ext>
              </a:extLst>
            </p:cNvPr>
            <p:cNvSpPr txBox="1"/>
            <p:nvPr/>
          </p:nvSpPr>
          <p:spPr>
            <a:xfrm>
              <a:off x="9104450" y="3718550"/>
              <a:ext cx="68950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してい</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8379DC83-ED28-4909-8045-D17DAAD1B17E}"/>
                </a:ext>
              </a:extLst>
            </p:cNvPr>
            <p:cNvSpPr txBox="1"/>
            <p:nvPr/>
          </p:nvSpPr>
          <p:spPr>
            <a:xfrm>
              <a:off x="10532034" y="3712476"/>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9238B4AB-C2B1-4F3E-AAFB-0F199A79D150}"/>
                </a:ext>
              </a:extLst>
            </p:cNvPr>
            <p:cNvSpPr txBox="1"/>
            <p:nvPr/>
          </p:nvSpPr>
          <p:spPr>
            <a:xfrm>
              <a:off x="10945933" y="3712476"/>
              <a:ext cx="48200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grpSp>
      <p:cxnSp>
        <p:nvCxnSpPr>
          <p:cNvPr id="113" name="直線矢印コネクタ 112">
            <a:extLst>
              <a:ext uri="{FF2B5EF4-FFF2-40B4-BE49-F238E27FC236}">
                <a16:creationId xmlns:a16="http://schemas.microsoft.com/office/drawing/2014/main" id="{D2B594D5-6A11-4AE7-82C7-E4F6BD074454}"/>
              </a:ext>
            </a:extLst>
          </p:cNvPr>
          <p:cNvCxnSpPr>
            <a:cxnSpLocks/>
          </p:cNvCxnSpPr>
          <p:nvPr/>
        </p:nvCxnSpPr>
        <p:spPr>
          <a:xfrm>
            <a:off x="6956559" y="2775784"/>
            <a:ext cx="0" cy="2000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直線矢印コネクタ 113">
            <a:extLst>
              <a:ext uri="{FF2B5EF4-FFF2-40B4-BE49-F238E27FC236}">
                <a16:creationId xmlns:a16="http://schemas.microsoft.com/office/drawing/2014/main" id="{068B2792-DFB1-4CC3-B3B1-D72C27A0EBB7}"/>
              </a:ext>
            </a:extLst>
          </p:cNvPr>
          <p:cNvCxnSpPr>
            <a:cxnSpLocks/>
          </p:cNvCxnSpPr>
          <p:nvPr/>
        </p:nvCxnSpPr>
        <p:spPr>
          <a:xfrm>
            <a:off x="6962418" y="3819961"/>
            <a:ext cx="0" cy="2000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直線矢印コネクタ 114">
            <a:extLst>
              <a:ext uri="{FF2B5EF4-FFF2-40B4-BE49-F238E27FC236}">
                <a16:creationId xmlns:a16="http://schemas.microsoft.com/office/drawing/2014/main" id="{C7426F53-9649-49FE-AAC2-5E2EB01DCFA3}"/>
              </a:ext>
            </a:extLst>
          </p:cNvPr>
          <p:cNvCxnSpPr>
            <a:cxnSpLocks/>
          </p:cNvCxnSpPr>
          <p:nvPr/>
        </p:nvCxnSpPr>
        <p:spPr>
          <a:xfrm>
            <a:off x="6982051" y="5172734"/>
            <a:ext cx="0" cy="2000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直線矢印コネクタ 115">
            <a:extLst>
              <a:ext uri="{FF2B5EF4-FFF2-40B4-BE49-F238E27FC236}">
                <a16:creationId xmlns:a16="http://schemas.microsoft.com/office/drawing/2014/main" id="{CCE4FEE8-B9F3-4DB2-A77B-4D7B388B18F9}"/>
              </a:ext>
            </a:extLst>
          </p:cNvPr>
          <p:cNvCxnSpPr>
            <a:cxnSpLocks/>
          </p:cNvCxnSpPr>
          <p:nvPr/>
        </p:nvCxnSpPr>
        <p:spPr>
          <a:xfrm flipV="1">
            <a:off x="4037538" y="2558780"/>
            <a:ext cx="1273545" cy="6486"/>
          </a:xfrm>
          <a:prstGeom prst="straightConnector1">
            <a:avLst/>
          </a:prstGeom>
          <a:ln w="28575">
            <a:solidFill>
              <a:srgbClr val="FF0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a:extLst>
              <a:ext uri="{FF2B5EF4-FFF2-40B4-BE49-F238E27FC236}">
                <a16:creationId xmlns:a16="http://schemas.microsoft.com/office/drawing/2014/main" id="{D41F8AE8-D005-44B4-A623-01C714B2D709}"/>
              </a:ext>
            </a:extLst>
          </p:cNvPr>
          <p:cNvCxnSpPr>
            <a:cxnSpLocks/>
          </p:cNvCxnSpPr>
          <p:nvPr/>
        </p:nvCxnSpPr>
        <p:spPr>
          <a:xfrm flipV="1">
            <a:off x="4068176" y="3449690"/>
            <a:ext cx="1273545" cy="6486"/>
          </a:xfrm>
          <a:prstGeom prst="straightConnector1">
            <a:avLst/>
          </a:prstGeom>
          <a:ln w="28575">
            <a:solidFill>
              <a:srgbClr val="FF0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a:extLst>
              <a:ext uri="{FF2B5EF4-FFF2-40B4-BE49-F238E27FC236}">
                <a16:creationId xmlns:a16="http://schemas.microsoft.com/office/drawing/2014/main" id="{0662314B-7622-480E-A62D-4F9EFF1456C7}"/>
              </a:ext>
            </a:extLst>
          </p:cNvPr>
          <p:cNvCxnSpPr>
            <a:cxnSpLocks/>
          </p:cNvCxnSpPr>
          <p:nvPr/>
        </p:nvCxnSpPr>
        <p:spPr>
          <a:xfrm flipV="1">
            <a:off x="4068175" y="4428529"/>
            <a:ext cx="1273545" cy="6486"/>
          </a:xfrm>
          <a:prstGeom prst="straightConnector1">
            <a:avLst/>
          </a:prstGeom>
          <a:ln w="28575">
            <a:solidFill>
              <a:srgbClr val="FF0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a:extLst>
              <a:ext uri="{FF2B5EF4-FFF2-40B4-BE49-F238E27FC236}">
                <a16:creationId xmlns:a16="http://schemas.microsoft.com/office/drawing/2014/main" id="{F3A2D253-7F29-4915-9546-103307FDDC8D}"/>
              </a:ext>
            </a:extLst>
          </p:cNvPr>
          <p:cNvCxnSpPr>
            <a:cxnSpLocks/>
          </p:cNvCxnSpPr>
          <p:nvPr/>
        </p:nvCxnSpPr>
        <p:spPr>
          <a:xfrm flipV="1">
            <a:off x="4081931" y="5994956"/>
            <a:ext cx="1273545" cy="6486"/>
          </a:xfrm>
          <a:prstGeom prst="straightConnector1">
            <a:avLst/>
          </a:prstGeom>
          <a:ln w="28575">
            <a:solidFill>
              <a:srgbClr val="FF0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pic>
        <p:nvPicPr>
          <p:cNvPr id="120" name="図 119">
            <a:extLst>
              <a:ext uri="{FF2B5EF4-FFF2-40B4-BE49-F238E27FC236}">
                <a16:creationId xmlns:a16="http://schemas.microsoft.com/office/drawing/2014/main" id="{6550BE65-7F3A-49AE-BE9B-803AF8D99A30}"/>
              </a:ext>
            </a:extLst>
          </p:cNvPr>
          <p:cNvPicPr>
            <a:picLocks noChangeAspect="1"/>
          </p:cNvPicPr>
          <p:nvPr/>
        </p:nvPicPr>
        <p:blipFill>
          <a:blip r:embed="rId2"/>
          <a:stretch>
            <a:fillRect/>
          </a:stretch>
        </p:blipFill>
        <p:spPr>
          <a:xfrm>
            <a:off x="4808365" y="1584931"/>
            <a:ext cx="688970" cy="738183"/>
          </a:xfrm>
          <a:prstGeom prst="rect">
            <a:avLst/>
          </a:prstGeom>
        </p:spPr>
      </p:pic>
      <p:sp>
        <p:nvSpPr>
          <p:cNvPr id="121" name="テキスト ボックス 120">
            <a:extLst>
              <a:ext uri="{FF2B5EF4-FFF2-40B4-BE49-F238E27FC236}">
                <a16:creationId xmlns:a16="http://schemas.microsoft.com/office/drawing/2014/main" id="{11EA3CFA-FC83-4068-BD85-F2DF01F63F87}"/>
              </a:ext>
            </a:extLst>
          </p:cNvPr>
          <p:cNvSpPr txBox="1"/>
          <p:nvPr/>
        </p:nvSpPr>
        <p:spPr>
          <a:xfrm>
            <a:off x="5662369" y="1677370"/>
            <a:ext cx="2919270"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サーボモーターで動かすよ！</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22" name="吹き出し: 角を丸めた四角形 121">
            <a:extLst>
              <a:ext uri="{FF2B5EF4-FFF2-40B4-BE49-F238E27FC236}">
                <a16:creationId xmlns:a16="http://schemas.microsoft.com/office/drawing/2014/main" id="{F4736BA1-CCD6-4DD6-8975-517A74E0FC10}"/>
              </a:ext>
            </a:extLst>
          </p:cNvPr>
          <p:cNvSpPr/>
          <p:nvPr/>
        </p:nvSpPr>
        <p:spPr>
          <a:xfrm>
            <a:off x="5699677" y="1638447"/>
            <a:ext cx="2877038" cy="603239"/>
          </a:xfrm>
          <a:prstGeom prst="wedgeRoundRectCallout">
            <a:avLst>
              <a:gd name="adj1" fmla="val -52799"/>
              <a:gd name="adj2" fmla="val -383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23" name="テキスト ボックス 122">
            <a:extLst>
              <a:ext uri="{FF2B5EF4-FFF2-40B4-BE49-F238E27FC236}">
                <a16:creationId xmlns:a16="http://schemas.microsoft.com/office/drawing/2014/main" id="{5555A1FE-82DA-44EC-943D-9B6FBE475F96}"/>
              </a:ext>
            </a:extLst>
          </p:cNvPr>
          <p:cNvSpPr txBox="1"/>
          <p:nvPr/>
        </p:nvSpPr>
        <p:spPr>
          <a:xfrm>
            <a:off x="7242328" y="1737261"/>
            <a:ext cx="4625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うご</a:t>
            </a:r>
            <a:endParaRPr kumimoji="1" lang="ja-JP" altLang="en-US" sz="800" dirty="0">
              <a:latin typeface="メイリオ" panose="020B0604030504040204" pitchFamily="50" charset="-128"/>
              <a:ea typeface="メイリオ" panose="020B0604030504040204" pitchFamily="50" charset="-128"/>
            </a:endParaRPr>
          </a:p>
        </p:txBody>
      </p:sp>
      <p:sp>
        <p:nvSpPr>
          <p:cNvPr id="124" name="テキスト ボックス 123">
            <a:extLst>
              <a:ext uri="{FF2B5EF4-FFF2-40B4-BE49-F238E27FC236}">
                <a16:creationId xmlns:a16="http://schemas.microsoft.com/office/drawing/2014/main" id="{0C05A76F-6255-4E40-A14F-B99539D7D2A4}"/>
              </a:ext>
            </a:extLst>
          </p:cNvPr>
          <p:cNvSpPr txBox="1"/>
          <p:nvPr/>
        </p:nvSpPr>
        <p:spPr>
          <a:xfrm>
            <a:off x="6774156" y="1099658"/>
            <a:ext cx="693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endParaRPr kumimoji="1" lang="ja-JP" altLang="en-US" sz="1000" dirty="0">
              <a:latin typeface="メイリオ" panose="020B0604030504040204" pitchFamily="50" charset="-128"/>
              <a:ea typeface="メイリオ" panose="020B0604030504040204" pitchFamily="50" charset="-128"/>
            </a:endParaRPr>
          </a:p>
        </p:txBody>
      </p:sp>
      <p:sp>
        <p:nvSpPr>
          <p:cNvPr id="125" name="テキスト ボックス 124">
            <a:extLst>
              <a:ext uri="{FF2B5EF4-FFF2-40B4-BE49-F238E27FC236}">
                <a16:creationId xmlns:a16="http://schemas.microsoft.com/office/drawing/2014/main" id="{794155AB-FD20-43FA-AA00-ECCDDFDEE470}"/>
              </a:ext>
            </a:extLst>
          </p:cNvPr>
          <p:cNvSpPr txBox="1"/>
          <p:nvPr/>
        </p:nvSpPr>
        <p:spPr>
          <a:xfrm>
            <a:off x="7342652" y="1102872"/>
            <a:ext cx="693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endParaRPr kumimoji="1" lang="ja-JP" altLang="en-US" sz="1000" dirty="0">
              <a:latin typeface="メイリオ" panose="020B0604030504040204" pitchFamily="50" charset="-128"/>
              <a:ea typeface="メイリオ" panose="020B0604030504040204" pitchFamily="50" charset="-128"/>
            </a:endParaRPr>
          </a:p>
        </p:txBody>
      </p:sp>
      <p:sp>
        <p:nvSpPr>
          <p:cNvPr id="74" name="正方形/長方形 73">
            <a:extLst>
              <a:ext uri="{FF2B5EF4-FFF2-40B4-BE49-F238E27FC236}">
                <a16:creationId xmlns:a16="http://schemas.microsoft.com/office/drawing/2014/main" id="{92ED5FE8-634E-4024-906B-EB527AFA3861}"/>
              </a:ext>
            </a:extLst>
          </p:cNvPr>
          <p:cNvSpPr/>
          <p:nvPr/>
        </p:nvSpPr>
        <p:spPr>
          <a:xfrm>
            <a:off x="1505656" y="6246416"/>
            <a:ext cx="5476395" cy="519302"/>
          </a:xfrm>
          <a:prstGeom prst="rect">
            <a:avLst/>
          </a:prstGeom>
          <a:solidFill>
            <a:schemeClr val="accent2">
              <a:lumMod val="20000"/>
              <a:lumOff val="80000"/>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grpSp>
        <p:nvGrpSpPr>
          <p:cNvPr id="2" name="グループ化 1">
            <a:extLst>
              <a:ext uri="{FF2B5EF4-FFF2-40B4-BE49-F238E27FC236}">
                <a16:creationId xmlns:a16="http://schemas.microsoft.com/office/drawing/2014/main" id="{A64CB398-A077-40EE-BAB9-694CAD9852FE}"/>
              </a:ext>
            </a:extLst>
          </p:cNvPr>
          <p:cNvGrpSpPr/>
          <p:nvPr/>
        </p:nvGrpSpPr>
        <p:grpSpPr>
          <a:xfrm>
            <a:off x="2208705" y="6236215"/>
            <a:ext cx="4508856" cy="523220"/>
            <a:chOff x="7494536" y="2092737"/>
            <a:chExt cx="4508856" cy="523220"/>
          </a:xfrm>
        </p:grpSpPr>
        <p:sp>
          <p:nvSpPr>
            <p:cNvPr id="75" name="テキスト ボックス 74">
              <a:extLst>
                <a:ext uri="{FF2B5EF4-FFF2-40B4-BE49-F238E27FC236}">
                  <a16:creationId xmlns:a16="http://schemas.microsoft.com/office/drawing/2014/main" id="{F4E8F44E-F792-4630-A65C-D1FC8E8A02D9}"/>
                </a:ext>
              </a:extLst>
            </p:cNvPr>
            <p:cNvSpPr txBox="1"/>
            <p:nvPr/>
          </p:nvSpPr>
          <p:spPr>
            <a:xfrm>
              <a:off x="7494536" y="2092737"/>
              <a:ext cx="4508856" cy="523220"/>
            </a:xfrm>
            <a:prstGeom prst="rect">
              <a:avLst/>
            </a:prstGeom>
            <a:noFill/>
          </p:spPr>
          <p:txBody>
            <a:bodyPr wrap="square" rtlCol="0">
              <a:spAutoFit/>
            </a:bodyPr>
            <a:lstStyle/>
            <a:p>
              <a:pPr>
                <a:lnSpc>
                  <a:spcPct val="200000"/>
                </a:lnSpc>
              </a:pPr>
              <a:r>
                <a:rPr kumimoji="1" lang="ja-JP" altLang="en-US" sz="1600" b="1" dirty="0">
                  <a:solidFill>
                    <a:srgbClr val="575E75"/>
                  </a:solidFill>
                  <a:latin typeface="メイリオ" panose="020B0604030504040204" pitchFamily="50" charset="-128"/>
                  <a:ea typeface="メイリオ" panose="020B0604030504040204" pitchFamily="50" charset="-128"/>
                </a:rPr>
                <a:t>まずはサーボモーターの調整からはじめよう！</a:t>
              </a:r>
            </a:p>
          </p:txBody>
        </p:sp>
        <p:sp>
          <p:nvSpPr>
            <p:cNvPr id="77" name="テキスト ボックス 76">
              <a:extLst>
                <a:ext uri="{FF2B5EF4-FFF2-40B4-BE49-F238E27FC236}">
                  <a16:creationId xmlns:a16="http://schemas.microsoft.com/office/drawing/2014/main" id="{792A4E43-7A2A-446D-A762-93CE5434ED90}"/>
                </a:ext>
              </a:extLst>
            </p:cNvPr>
            <p:cNvSpPr txBox="1"/>
            <p:nvPr/>
          </p:nvSpPr>
          <p:spPr>
            <a:xfrm>
              <a:off x="9649977" y="2152321"/>
              <a:ext cx="830820" cy="230832"/>
            </a:xfrm>
            <a:prstGeom prst="rect">
              <a:avLst/>
            </a:prstGeom>
            <a:noFill/>
          </p:spPr>
          <p:txBody>
            <a:bodyPr wrap="square" rtlCol="0">
              <a:spAutoFit/>
            </a:bodyPr>
            <a:lstStyle/>
            <a:p>
              <a:pPr algn="ctr"/>
              <a:r>
                <a:rPr kumimoji="1" lang="ja-JP" altLang="en-US" sz="900" b="1" dirty="0">
                  <a:solidFill>
                    <a:srgbClr val="575E75"/>
                  </a:solidFill>
                  <a:latin typeface="メイリオ" panose="020B0604030504040204" pitchFamily="50" charset="-128"/>
                  <a:ea typeface="メイリオ" panose="020B0604030504040204" pitchFamily="50" charset="-128"/>
                </a:rPr>
                <a:t>ちょうせい</a:t>
              </a:r>
              <a:endParaRPr kumimoji="1" lang="ja-JP" altLang="en-US" sz="900" b="1"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7354243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8D05D1E3-9B21-43AB-85BC-031CD83E6EC0}"/>
              </a:ext>
            </a:extLst>
          </p:cNvPr>
          <p:cNvPicPr>
            <a:picLocks noChangeAspect="1"/>
          </p:cNvPicPr>
          <p:nvPr/>
        </p:nvPicPr>
        <p:blipFill>
          <a:blip r:embed="rId2"/>
          <a:stretch>
            <a:fillRect/>
          </a:stretch>
        </p:blipFill>
        <p:spPr>
          <a:xfrm>
            <a:off x="4432445" y="4973022"/>
            <a:ext cx="4098190" cy="1819774"/>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サーボモーターの動きを確認しよう</a:t>
            </a:r>
          </a:p>
        </p:txBody>
      </p:sp>
      <p:sp>
        <p:nvSpPr>
          <p:cNvPr id="11" name="テキスト ボックス 10">
            <a:extLst>
              <a:ext uri="{FF2B5EF4-FFF2-40B4-BE49-F238E27FC236}">
                <a16:creationId xmlns:a16="http://schemas.microsoft.com/office/drawing/2014/main" id="{B0214901-7979-46C7-8C38-B187A27296AC}"/>
              </a:ext>
            </a:extLst>
          </p:cNvPr>
          <p:cNvSpPr txBox="1"/>
          <p:nvPr/>
        </p:nvSpPr>
        <p:spPr>
          <a:xfrm>
            <a:off x="2618910" y="393353"/>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うご</a:t>
            </a:r>
          </a:p>
        </p:txBody>
      </p:sp>
      <p:sp>
        <p:nvSpPr>
          <p:cNvPr id="13" name="テキスト ボックス 12">
            <a:extLst>
              <a:ext uri="{FF2B5EF4-FFF2-40B4-BE49-F238E27FC236}">
                <a16:creationId xmlns:a16="http://schemas.microsoft.com/office/drawing/2014/main" id="{3E1236B5-DF77-4576-A1AA-47B118401ED0}"/>
              </a:ext>
            </a:extLst>
          </p:cNvPr>
          <p:cNvSpPr txBox="1"/>
          <p:nvPr/>
        </p:nvSpPr>
        <p:spPr>
          <a:xfrm>
            <a:off x="3514977" y="393353"/>
            <a:ext cx="74684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かくにん</a:t>
            </a:r>
          </a:p>
        </p:txBody>
      </p:sp>
      <p:sp>
        <p:nvSpPr>
          <p:cNvPr id="31" name="テキスト ボックス 30">
            <a:extLst>
              <a:ext uri="{FF2B5EF4-FFF2-40B4-BE49-F238E27FC236}">
                <a16:creationId xmlns:a16="http://schemas.microsoft.com/office/drawing/2014/main" id="{31949777-CD14-4AD9-B2E2-A8BA5CBD04DB}"/>
              </a:ext>
            </a:extLst>
          </p:cNvPr>
          <p:cNvSpPr txBox="1"/>
          <p:nvPr/>
        </p:nvSpPr>
        <p:spPr>
          <a:xfrm>
            <a:off x="194685" y="1054377"/>
            <a:ext cx="8660739" cy="1131079"/>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「動き」から　　　　　　　　　　　　　　　　　　　を選び、</a:t>
            </a:r>
            <a:endParaRPr lang="en-US" altLang="ja-JP" b="1" i="0" dirty="0">
              <a:solidFill>
                <a:srgbClr val="575E75"/>
              </a:solidFill>
              <a:effectLst/>
              <a:latin typeface="メイリオ" panose="020B0604030504040204" pitchFamily="50" charset="-128"/>
              <a:ea typeface="メイリオ" panose="020B0604030504040204" pitchFamily="50" charset="-128"/>
            </a:endParaRPr>
          </a:p>
          <a:p>
            <a:pPr algn="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矢印を動かして、動きを確認します。</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5BDB2145-3DBF-41FF-8AB3-9BF1D13E4726}"/>
              </a:ext>
            </a:extLst>
          </p:cNvPr>
          <p:cNvSpPr txBox="1"/>
          <p:nvPr/>
        </p:nvSpPr>
        <p:spPr>
          <a:xfrm>
            <a:off x="6106461" y="111165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50A5C455-AB86-492F-A7CC-AAFC8FBEA889}"/>
              </a:ext>
            </a:extLst>
          </p:cNvPr>
          <p:cNvSpPr txBox="1"/>
          <p:nvPr/>
        </p:nvSpPr>
        <p:spPr>
          <a:xfrm>
            <a:off x="424654" y="1111657"/>
            <a:ext cx="4451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A233CB15-B222-4278-AEA9-D1CDC3D8D596}"/>
              </a:ext>
            </a:extLst>
          </p:cNvPr>
          <p:cNvSpPr txBox="1"/>
          <p:nvPr/>
        </p:nvSpPr>
        <p:spPr>
          <a:xfrm>
            <a:off x="4758456" y="1672869"/>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0CF805FD-766B-4C1E-B2D4-AF6832906672}"/>
              </a:ext>
            </a:extLst>
          </p:cNvPr>
          <p:cNvSpPr txBox="1"/>
          <p:nvPr/>
        </p:nvSpPr>
        <p:spPr>
          <a:xfrm>
            <a:off x="5436522" y="1672869"/>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754FC8D1-8F50-4AC0-AB30-17BD36CDCD42}"/>
              </a:ext>
            </a:extLst>
          </p:cNvPr>
          <p:cNvSpPr txBox="1"/>
          <p:nvPr/>
        </p:nvSpPr>
        <p:spPr>
          <a:xfrm>
            <a:off x="6559701" y="1672869"/>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3CCF0B03-68A4-458F-9FA1-27B6264C8EA7}"/>
              </a:ext>
            </a:extLst>
          </p:cNvPr>
          <p:cNvSpPr txBox="1"/>
          <p:nvPr/>
        </p:nvSpPr>
        <p:spPr>
          <a:xfrm>
            <a:off x="7251558" y="1672869"/>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endParaRPr kumimoji="1" lang="ja-JP" altLang="en-US" sz="1000" dirty="0">
              <a:latin typeface="メイリオ" panose="020B0604030504040204" pitchFamily="50" charset="-128"/>
              <a:ea typeface="メイリオ" panose="020B0604030504040204" pitchFamily="50" charset="-128"/>
            </a:endParaRPr>
          </a:p>
        </p:txBody>
      </p:sp>
      <p:grpSp>
        <p:nvGrpSpPr>
          <p:cNvPr id="24" name="グループ化 23">
            <a:extLst>
              <a:ext uri="{FF2B5EF4-FFF2-40B4-BE49-F238E27FC236}">
                <a16:creationId xmlns:a16="http://schemas.microsoft.com/office/drawing/2014/main" id="{4C609027-C93C-4B41-BBE2-11B904373E6E}"/>
              </a:ext>
            </a:extLst>
          </p:cNvPr>
          <p:cNvGrpSpPr/>
          <p:nvPr/>
        </p:nvGrpSpPr>
        <p:grpSpPr>
          <a:xfrm>
            <a:off x="424654" y="2335377"/>
            <a:ext cx="2355868" cy="577081"/>
            <a:chOff x="424654" y="2130096"/>
            <a:chExt cx="2355868" cy="577081"/>
          </a:xfrm>
        </p:grpSpPr>
        <p:sp>
          <p:nvSpPr>
            <p:cNvPr id="40" name="テキスト ボックス 39">
              <a:extLst>
                <a:ext uri="{FF2B5EF4-FFF2-40B4-BE49-F238E27FC236}">
                  <a16:creationId xmlns:a16="http://schemas.microsoft.com/office/drawing/2014/main" id="{87BDCB3F-6373-45E4-A995-CD64096B3DBB}"/>
                </a:ext>
              </a:extLst>
            </p:cNvPr>
            <p:cNvSpPr txBox="1"/>
            <p:nvPr/>
          </p:nvSpPr>
          <p:spPr>
            <a:xfrm>
              <a:off x="424654" y="2130096"/>
              <a:ext cx="235586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①下げたとき</a:t>
              </a:r>
              <a:r>
                <a:rPr lang="en-US" altLang="ja-JP" dirty="0">
                  <a:solidFill>
                    <a:srgbClr val="575E75"/>
                  </a:solidFill>
                  <a:latin typeface="メイリオ" panose="020B0604030504040204" pitchFamily="50" charset="-128"/>
                  <a:ea typeface="メイリオ" panose="020B0604030504040204" pitchFamily="50" charset="-128"/>
                </a:rPr>
                <a:t>…168</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5E79A01E-B0FD-4FB3-ACB5-CE6276436A12}"/>
                </a:ext>
              </a:extLst>
            </p:cNvPr>
            <p:cNvSpPr txBox="1"/>
            <p:nvPr/>
          </p:nvSpPr>
          <p:spPr>
            <a:xfrm>
              <a:off x="570772" y="2197329"/>
              <a:ext cx="578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grpSp>
      <p:pic>
        <p:nvPicPr>
          <p:cNvPr id="4" name="図 3">
            <a:extLst>
              <a:ext uri="{FF2B5EF4-FFF2-40B4-BE49-F238E27FC236}">
                <a16:creationId xmlns:a16="http://schemas.microsoft.com/office/drawing/2014/main" id="{1DBC1570-9830-4727-8690-BEFF15BB62EA}"/>
              </a:ext>
            </a:extLst>
          </p:cNvPr>
          <p:cNvPicPr>
            <a:picLocks noChangeAspect="1"/>
          </p:cNvPicPr>
          <p:nvPr/>
        </p:nvPicPr>
        <p:blipFill>
          <a:blip r:embed="rId3"/>
          <a:stretch>
            <a:fillRect/>
          </a:stretch>
        </p:blipFill>
        <p:spPr>
          <a:xfrm>
            <a:off x="1768166" y="1211408"/>
            <a:ext cx="4168501" cy="449619"/>
          </a:xfrm>
          <a:prstGeom prst="rect">
            <a:avLst/>
          </a:prstGeom>
        </p:spPr>
      </p:pic>
      <p:grpSp>
        <p:nvGrpSpPr>
          <p:cNvPr id="6" name="グループ化 5">
            <a:extLst>
              <a:ext uri="{FF2B5EF4-FFF2-40B4-BE49-F238E27FC236}">
                <a16:creationId xmlns:a16="http://schemas.microsoft.com/office/drawing/2014/main" id="{CD128CC3-D0BE-411F-B17D-5A5CFADC82D3}"/>
              </a:ext>
            </a:extLst>
          </p:cNvPr>
          <p:cNvGrpSpPr/>
          <p:nvPr/>
        </p:nvGrpSpPr>
        <p:grpSpPr>
          <a:xfrm>
            <a:off x="147306" y="1952877"/>
            <a:ext cx="2985728" cy="577081"/>
            <a:chOff x="270657" y="2159130"/>
            <a:chExt cx="2985728" cy="577081"/>
          </a:xfrm>
        </p:grpSpPr>
        <p:sp>
          <p:nvSpPr>
            <p:cNvPr id="43" name="テキスト ボックス 42">
              <a:extLst>
                <a:ext uri="{FF2B5EF4-FFF2-40B4-BE49-F238E27FC236}">
                  <a16:creationId xmlns:a16="http://schemas.microsoft.com/office/drawing/2014/main" id="{F4577CB2-89E2-4A28-BAAB-6B6CB959C1EC}"/>
                </a:ext>
              </a:extLst>
            </p:cNvPr>
            <p:cNvSpPr txBox="1"/>
            <p:nvPr/>
          </p:nvSpPr>
          <p:spPr>
            <a:xfrm>
              <a:off x="270657" y="2159130"/>
              <a:ext cx="2985728"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ペンの上げ下げ</a:t>
              </a:r>
              <a:r>
                <a:rPr lang="en-US" altLang="ja-JP" b="1" i="0" dirty="0">
                  <a:solidFill>
                    <a:srgbClr val="575E75"/>
                  </a:solidFill>
                  <a:effectLst/>
                  <a:latin typeface="メイリオ" panose="020B0604030504040204" pitchFamily="50" charset="-128"/>
                  <a:ea typeface="メイリオ" panose="020B0604030504040204" pitchFamily="50" charset="-128"/>
                </a:rPr>
                <a:t>…P16】</a:t>
              </a:r>
            </a:p>
          </p:txBody>
        </p:sp>
        <p:sp>
          <p:nvSpPr>
            <p:cNvPr id="46" name="テキスト ボックス 45">
              <a:extLst>
                <a:ext uri="{FF2B5EF4-FFF2-40B4-BE49-F238E27FC236}">
                  <a16:creationId xmlns:a16="http://schemas.microsoft.com/office/drawing/2014/main" id="{39F22CB0-99DC-4A0E-86CA-63A498D95125}"/>
                </a:ext>
              </a:extLst>
            </p:cNvPr>
            <p:cNvSpPr txBox="1"/>
            <p:nvPr/>
          </p:nvSpPr>
          <p:spPr>
            <a:xfrm>
              <a:off x="1205724" y="2222780"/>
              <a:ext cx="3665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ABE8E1E-3C70-4ACE-93FC-852AA20EC76A}"/>
                </a:ext>
              </a:extLst>
            </p:cNvPr>
            <p:cNvSpPr txBox="1"/>
            <p:nvPr/>
          </p:nvSpPr>
          <p:spPr>
            <a:xfrm>
              <a:off x="1663533" y="2222780"/>
              <a:ext cx="3665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grpSp>
      <p:pic>
        <p:nvPicPr>
          <p:cNvPr id="9" name="図 8">
            <a:extLst>
              <a:ext uri="{FF2B5EF4-FFF2-40B4-BE49-F238E27FC236}">
                <a16:creationId xmlns:a16="http://schemas.microsoft.com/office/drawing/2014/main" id="{3A477A27-9072-4BE2-9779-C0CE0BEBDB60}"/>
              </a:ext>
            </a:extLst>
          </p:cNvPr>
          <p:cNvPicPr>
            <a:picLocks noChangeAspect="1"/>
          </p:cNvPicPr>
          <p:nvPr/>
        </p:nvPicPr>
        <p:blipFill>
          <a:blip r:embed="rId4"/>
          <a:stretch>
            <a:fillRect/>
          </a:stretch>
        </p:blipFill>
        <p:spPr>
          <a:xfrm>
            <a:off x="194685" y="4973022"/>
            <a:ext cx="4237760" cy="1829087"/>
          </a:xfrm>
          <a:prstGeom prst="rect">
            <a:avLst/>
          </a:prstGeom>
        </p:spPr>
      </p:pic>
      <p:pic>
        <p:nvPicPr>
          <p:cNvPr id="14" name="図 13">
            <a:extLst>
              <a:ext uri="{FF2B5EF4-FFF2-40B4-BE49-F238E27FC236}">
                <a16:creationId xmlns:a16="http://schemas.microsoft.com/office/drawing/2014/main" id="{A7FCFAEC-CC51-4FFD-B3D9-D4DEABA8F59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1113282" y="2679319"/>
            <a:ext cx="2077619" cy="2564478"/>
          </a:xfrm>
          <a:prstGeom prst="rect">
            <a:avLst/>
          </a:prstGeom>
        </p:spPr>
      </p:pic>
      <p:pic>
        <p:nvPicPr>
          <p:cNvPr id="17" name="図 16">
            <a:extLst>
              <a:ext uri="{FF2B5EF4-FFF2-40B4-BE49-F238E27FC236}">
                <a16:creationId xmlns:a16="http://schemas.microsoft.com/office/drawing/2014/main" id="{B07D884A-6F58-4968-9AF7-CADA89213A0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5400000">
            <a:off x="5306305" y="2663908"/>
            <a:ext cx="2077620" cy="2542690"/>
          </a:xfrm>
          <a:prstGeom prst="rect">
            <a:avLst/>
          </a:prstGeom>
        </p:spPr>
      </p:pic>
      <p:grpSp>
        <p:nvGrpSpPr>
          <p:cNvPr id="48" name="グループ化 47">
            <a:extLst>
              <a:ext uri="{FF2B5EF4-FFF2-40B4-BE49-F238E27FC236}">
                <a16:creationId xmlns:a16="http://schemas.microsoft.com/office/drawing/2014/main" id="{2A097F70-5C26-42FE-91FE-9FAAD5543446}"/>
              </a:ext>
            </a:extLst>
          </p:cNvPr>
          <p:cNvGrpSpPr/>
          <p:nvPr/>
        </p:nvGrpSpPr>
        <p:grpSpPr>
          <a:xfrm>
            <a:off x="4572000" y="2345667"/>
            <a:ext cx="2355868" cy="577081"/>
            <a:chOff x="424654" y="2130096"/>
            <a:chExt cx="2355868" cy="577081"/>
          </a:xfrm>
        </p:grpSpPr>
        <p:sp>
          <p:nvSpPr>
            <p:cNvPr id="49" name="テキスト ボックス 48">
              <a:extLst>
                <a:ext uri="{FF2B5EF4-FFF2-40B4-BE49-F238E27FC236}">
                  <a16:creationId xmlns:a16="http://schemas.microsoft.com/office/drawing/2014/main" id="{E3B85B06-EB51-4B15-89E9-049F89765E93}"/>
                </a:ext>
              </a:extLst>
            </p:cNvPr>
            <p:cNvSpPr txBox="1"/>
            <p:nvPr/>
          </p:nvSpPr>
          <p:spPr>
            <a:xfrm>
              <a:off x="424654" y="2130096"/>
              <a:ext cx="235586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②上げたとき</a:t>
              </a:r>
              <a:r>
                <a:rPr lang="en-US" altLang="ja-JP" dirty="0">
                  <a:solidFill>
                    <a:srgbClr val="575E75"/>
                  </a:solidFill>
                  <a:latin typeface="メイリオ" panose="020B0604030504040204" pitchFamily="50" charset="-128"/>
                  <a:ea typeface="メイリオ" panose="020B0604030504040204" pitchFamily="50" charset="-128"/>
                </a:rPr>
                <a:t>…140</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D12EA193-249B-4EF4-A5CF-868393DE0715}"/>
                </a:ext>
              </a:extLst>
            </p:cNvPr>
            <p:cNvSpPr txBox="1"/>
            <p:nvPr/>
          </p:nvSpPr>
          <p:spPr>
            <a:xfrm>
              <a:off x="570772" y="2197329"/>
              <a:ext cx="578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8443051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a:extLst>
              <a:ext uri="{FF2B5EF4-FFF2-40B4-BE49-F238E27FC236}">
                <a16:creationId xmlns:a16="http://schemas.microsoft.com/office/drawing/2014/main" id="{7BF7978D-6272-4CAA-A0A7-276327121D11}"/>
              </a:ext>
            </a:extLst>
          </p:cNvPr>
          <p:cNvPicPr>
            <a:picLocks noChangeAspect="1"/>
          </p:cNvPicPr>
          <p:nvPr/>
        </p:nvPicPr>
        <p:blipFill>
          <a:blip r:embed="rId2"/>
          <a:stretch>
            <a:fillRect/>
          </a:stretch>
        </p:blipFill>
        <p:spPr>
          <a:xfrm>
            <a:off x="4432445" y="4951596"/>
            <a:ext cx="4072443" cy="1821307"/>
          </a:xfrm>
          <a:prstGeom prst="rect">
            <a:avLst/>
          </a:prstGeom>
        </p:spPr>
      </p:pic>
      <p:pic>
        <p:nvPicPr>
          <p:cNvPr id="19" name="図 18">
            <a:extLst>
              <a:ext uri="{FF2B5EF4-FFF2-40B4-BE49-F238E27FC236}">
                <a16:creationId xmlns:a16="http://schemas.microsoft.com/office/drawing/2014/main" id="{8FE9FC24-0C48-4714-84F0-B1AB034EA5D9}"/>
              </a:ext>
            </a:extLst>
          </p:cNvPr>
          <p:cNvPicPr>
            <a:picLocks noChangeAspect="1"/>
          </p:cNvPicPr>
          <p:nvPr/>
        </p:nvPicPr>
        <p:blipFill>
          <a:blip r:embed="rId3"/>
          <a:stretch>
            <a:fillRect/>
          </a:stretch>
        </p:blipFill>
        <p:spPr>
          <a:xfrm>
            <a:off x="194685" y="4951596"/>
            <a:ext cx="4067134" cy="1858836"/>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サーボモーターの動きを確認しよう</a:t>
            </a:r>
          </a:p>
        </p:txBody>
      </p:sp>
      <p:sp>
        <p:nvSpPr>
          <p:cNvPr id="11" name="テキスト ボックス 10">
            <a:extLst>
              <a:ext uri="{FF2B5EF4-FFF2-40B4-BE49-F238E27FC236}">
                <a16:creationId xmlns:a16="http://schemas.microsoft.com/office/drawing/2014/main" id="{B0214901-7979-46C7-8C38-B187A27296AC}"/>
              </a:ext>
            </a:extLst>
          </p:cNvPr>
          <p:cNvSpPr txBox="1"/>
          <p:nvPr/>
        </p:nvSpPr>
        <p:spPr>
          <a:xfrm>
            <a:off x="2618910" y="393353"/>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うご</a:t>
            </a:r>
          </a:p>
        </p:txBody>
      </p:sp>
      <p:sp>
        <p:nvSpPr>
          <p:cNvPr id="13" name="テキスト ボックス 12">
            <a:extLst>
              <a:ext uri="{FF2B5EF4-FFF2-40B4-BE49-F238E27FC236}">
                <a16:creationId xmlns:a16="http://schemas.microsoft.com/office/drawing/2014/main" id="{3E1236B5-DF77-4576-A1AA-47B118401ED0}"/>
              </a:ext>
            </a:extLst>
          </p:cNvPr>
          <p:cNvSpPr txBox="1"/>
          <p:nvPr/>
        </p:nvSpPr>
        <p:spPr>
          <a:xfrm>
            <a:off x="3514977" y="393353"/>
            <a:ext cx="74684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かくにん</a:t>
            </a:r>
          </a:p>
        </p:txBody>
      </p:sp>
      <p:sp>
        <p:nvSpPr>
          <p:cNvPr id="40" name="テキスト ボックス 39">
            <a:extLst>
              <a:ext uri="{FF2B5EF4-FFF2-40B4-BE49-F238E27FC236}">
                <a16:creationId xmlns:a16="http://schemas.microsoft.com/office/drawing/2014/main" id="{87BDCB3F-6373-45E4-A995-CD64096B3DBB}"/>
              </a:ext>
            </a:extLst>
          </p:cNvPr>
          <p:cNvSpPr txBox="1"/>
          <p:nvPr/>
        </p:nvSpPr>
        <p:spPr>
          <a:xfrm>
            <a:off x="424654" y="1626242"/>
            <a:ext cx="417699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①紙の一番右側にペンがあるとき</a:t>
            </a:r>
            <a:r>
              <a:rPr lang="en-US" altLang="ja-JP" dirty="0">
                <a:solidFill>
                  <a:srgbClr val="575E75"/>
                </a:solidFill>
                <a:latin typeface="メイリオ" panose="020B0604030504040204" pitchFamily="50" charset="-128"/>
                <a:ea typeface="メイリオ" panose="020B0604030504040204" pitchFamily="50" charset="-128"/>
              </a:rPr>
              <a:t>…0</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5E79A01E-B0FD-4FB3-ACB5-CE6276436A12}"/>
              </a:ext>
            </a:extLst>
          </p:cNvPr>
          <p:cNvSpPr txBox="1"/>
          <p:nvPr/>
        </p:nvSpPr>
        <p:spPr>
          <a:xfrm>
            <a:off x="570634" y="1659230"/>
            <a:ext cx="578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かみ</a:t>
            </a:r>
            <a:endParaRPr kumimoji="1" lang="ja-JP" altLang="en-US" sz="1000" dirty="0">
              <a:latin typeface="メイリオ" panose="020B0604030504040204" pitchFamily="50" charset="-128"/>
              <a:ea typeface="メイリオ" panose="020B0604030504040204" pitchFamily="50" charset="-128"/>
            </a:endParaRPr>
          </a:p>
        </p:txBody>
      </p:sp>
      <p:grpSp>
        <p:nvGrpSpPr>
          <p:cNvPr id="6" name="グループ化 5">
            <a:extLst>
              <a:ext uri="{FF2B5EF4-FFF2-40B4-BE49-F238E27FC236}">
                <a16:creationId xmlns:a16="http://schemas.microsoft.com/office/drawing/2014/main" id="{CD128CC3-D0BE-411F-B17D-5A5CFADC82D3}"/>
              </a:ext>
            </a:extLst>
          </p:cNvPr>
          <p:cNvGrpSpPr/>
          <p:nvPr/>
        </p:nvGrpSpPr>
        <p:grpSpPr>
          <a:xfrm>
            <a:off x="194685" y="1050765"/>
            <a:ext cx="2985728" cy="577081"/>
            <a:chOff x="270657" y="2159130"/>
            <a:chExt cx="2985728" cy="577081"/>
          </a:xfrm>
        </p:grpSpPr>
        <p:sp>
          <p:nvSpPr>
            <p:cNvPr id="43" name="テキスト ボックス 42">
              <a:extLst>
                <a:ext uri="{FF2B5EF4-FFF2-40B4-BE49-F238E27FC236}">
                  <a16:creationId xmlns:a16="http://schemas.microsoft.com/office/drawing/2014/main" id="{F4577CB2-89E2-4A28-BAAB-6B6CB959C1EC}"/>
                </a:ext>
              </a:extLst>
            </p:cNvPr>
            <p:cNvSpPr txBox="1"/>
            <p:nvPr/>
          </p:nvSpPr>
          <p:spPr>
            <a:xfrm>
              <a:off x="270657" y="2159130"/>
              <a:ext cx="2985728"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左右の動き</a:t>
              </a:r>
              <a:r>
                <a:rPr lang="en-US" altLang="ja-JP" b="1" i="0" dirty="0">
                  <a:solidFill>
                    <a:srgbClr val="575E75"/>
                  </a:solidFill>
                  <a:effectLst/>
                  <a:latin typeface="メイリオ" panose="020B0604030504040204" pitchFamily="50" charset="-128"/>
                  <a:ea typeface="メイリオ" panose="020B0604030504040204" pitchFamily="50" charset="-128"/>
                </a:rPr>
                <a:t>…P15】</a:t>
              </a:r>
            </a:p>
          </p:txBody>
        </p:sp>
        <p:sp>
          <p:nvSpPr>
            <p:cNvPr id="46" name="テキスト ボックス 45">
              <a:extLst>
                <a:ext uri="{FF2B5EF4-FFF2-40B4-BE49-F238E27FC236}">
                  <a16:creationId xmlns:a16="http://schemas.microsoft.com/office/drawing/2014/main" id="{39F22CB0-99DC-4A0E-86CA-63A498D95125}"/>
                </a:ext>
              </a:extLst>
            </p:cNvPr>
            <p:cNvSpPr txBox="1"/>
            <p:nvPr/>
          </p:nvSpPr>
          <p:spPr>
            <a:xfrm>
              <a:off x="523338" y="2236488"/>
              <a:ext cx="6264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さゆう</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ABE8E1E-3C70-4ACE-93FC-852AA20EC76A}"/>
                </a:ext>
              </a:extLst>
            </p:cNvPr>
            <p:cNvSpPr txBox="1"/>
            <p:nvPr/>
          </p:nvSpPr>
          <p:spPr>
            <a:xfrm>
              <a:off x="1079888" y="2230269"/>
              <a:ext cx="6263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grpSp>
      <p:sp>
        <p:nvSpPr>
          <p:cNvPr id="49" name="テキスト ボックス 48">
            <a:extLst>
              <a:ext uri="{FF2B5EF4-FFF2-40B4-BE49-F238E27FC236}">
                <a16:creationId xmlns:a16="http://schemas.microsoft.com/office/drawing/2014/main" id="{E3B85B06-EB51-4B15-89E9-049F89765E93}"/>
              </a:ext>
            </a:extLst>
          </p:cNvPr>
          <p:cNvSpPr txBox="1"/>
          <p:nvPr/>
        </p:nvSpPr>
        <p:spPr>
          <a:xfrm>
            <a:off x="4571999" y="1636532"/>
            <a:ext cx="440404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②紙の一番左側にペンがあるとき</a:t>
            </a:r>
            <a:r>
              <a:rPr lang="en-US" altLang="ja-JP" dirty="0">
                <a:solidFill>
                  <a:srgbClr val="575E75"/>
                </a:solidFill>
                <a:latin typeface="メイリオ" panose="020B0604030504040204" pitchFamily="50" charset="-128"/>
                <a:ea typeface="メイリオ" panose="020B0604030504040204" pitchFamily="50" charset="-128"/>
              </a:rPr>
              <a:t>…180</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0800CCCF-33B4-4AF1-95BC-1A19B169C9E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917858" y="2203323"/>
            <a:ext cx="2677696" cy="2677696"/>
          </a:xfrm>
          <a:prstGeom prst="rect">
            <a:avLst/>
          </a:prstGeom>
        </p:spPr>
      </p:pic>
      <p:pic>
        <p:nvPicPr>
          <p:cNvPr id="16" name="図 15">
            <a:extLst>
              <a:ext uri="{FF2B5EF4-FFF2-40B4-BE49-F238E27FC236}">
                <a16:creationId xmlns:a16="http://schemas.microsoft.com/office/drawing/2014/main" id="{53E99FE7-2007-4C30-A10F-1DDB0EB5D5F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400000">
            <a:off x="5016794" y="2203323"/>
            <a:ext cx="2677696" cy="2677696"/>
          </a:xfrm>
          <a:prstGeom prst="rect">
            <a:avLst/>
          </a:prstGeom>
        </p:spPr>
      </p:pic>
      <p:sp>
        <p:nvSpPr>
          <p:cNvPr id="38" name="テキスト ボックス 37">
            <a:extLst>
              <a:ext uri="{FF2B5EF4-FFF2-40B4-BE49-F238E27FC236}">
                <a16:creationId xmlns:a16="http://schemas.microsoft.com/office/drawing/2014/main" id="{AFD51ED7-2885-49D1-ACDA-E036C2A9A5FC}"/>
              </a:ext>
            </a:extLst>
          </p:cNvPr>
          <p:cNvSpPr txBox="1"/>
          <p:nvPr/>
        </p:nvSpPr>
        <p:spPr>
          <a:xfrm>
            <a:off x="1003916" y="1668561"/>
            <a:ext cx="13030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いちばん みぎがわ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9A205BFB-C56D-490E-A000-78FA6CDB4DB6}"/>
              </a:ext>
            </a:extLst>
          </p:cNvPr>
          <p:cNvSpPr txBox="1"/>
          <p:nvPr/>
        </p:nvSpPr>
        <p:spPr>
          <a:xfrm>
            <a:off x="4717980" y="1659710"/>
            <a:ext cx="578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かみ</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75ADE72C-D25D-40A5-A564-B5F76FA10D11}"/>
              </a:ext>
            </a:extLst>
          </p:cNvPr>
          <p:cNvSpPr txBox="1"/>
          <p:nvPr/>
        </p:nvSpPr>
        <p:spPr>
          <a:xfrm>
            <a:off x="5151262" y="1669041"/>
            <a:ext cx="143615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いちばん ひだりがわ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366934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C9CD70F2-7C7A-42D8-AE36-216C482DA6BF}"/>
              </a:ext>
            </a:extLst>
          </p:cNvPr>
          <p:cNvPicPr>
            <a:picLocks noChangeAspect="1"/>
          </p:cNvPicPr>
          <p:nvPr/>
        </p:nvPicPr>
        <p:blipFill>
          <a:blip r:embed="rId2"/>
          <a:stretch>
            <a:fillRect/>
          </a:stretch>
        </p:blipFill>
        <p:spPr>
          <a:xfrm>
            <a:off x="194685" y="4972176"/>
            <a:ext cx="4299368" cy="1885824"/>
          </a:xfrm>
          <a:prstGeom prst="rect">
            <a:avLst/>
          </a:prstGeom>
        </p:spPr>
      </p:pic>
      <p:pic>
        <p:nvPicPr>
          <p:cNvPr id="3" name="図 2">
            <a:extLst>
              <a:ext uri="{FF2B5EF4-FFF2-40B4-BE49-F238E27FC236}">
                <a16:creationId xmlns:a16="http://schemas.microsoft.com/office/drawing/2014/main" id="{DB2EEF67-D144-4CAD-8F07-D93DB50A5725}"/>
              </a:ext>
            </a:extLst>
          </p:cNvPr>
          <p:cNvPicPr>
            <a:picLocks noChangeAspect="1"/>
          </p:cNvPicPr>
          <p:nvPr/>
        </p:nvPicPr>
        <p:blipFill>
          <a:blip r:embed="rId3"/>
          <a:stretch>
            <a:fillRect/>
          </a:stretch>
        </p:blipFill>
        <p:spPr>
          <a:xfrm>
            <a:off x="4494053" y="4972176"/>
            <a:ext cx="4074787" cy="1811017"/>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サーボモーターの動きを確認しよう</a:t>
            </a:r>
          </a:p>
        </p:txBody>
      </p:sp>
      <p:sp>
        <p:nvSpPr>
          <p:cNvPr id="11" name="テキスト ボックス 10">
            <a:extLst>
              <a:ext uri="{FF2B5EF4-FFF2-40B4-BE49-F238E27FC236}">
                <a16:creationId xmlns:a16="http://schemas.microsoft.com/office/drawing/2014/main" id="{B0214901-7979-46C7-8C38-B187A27296AC}"/>
              </a:ext>
            </a:extLst>
          </p:cNvPr>
          <p:cNvSpPr txBox="1"/>
          <p:nvPr/>
        </p:nvSpPr>
        <p:spPr>
          <a:xfrm>
            <a:off x="2618910" y="393353"/>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うご</a:t>
            </a:r>
          </a:p>
        </p:txBody>
      </p:sp>
      <p:sp>
        <p:nvSpPr>
          <p:cNvPr id="13" name="テキスト ボックス 12">
            <a:extLst>
              <a:ext uri="{FF2B5EF4-FFF2-40B4-BE49-F238E27FC236}">
                <a16:creationId xmlns:a16="http://schemas.microsoft.com/office/drawing/2014/main" id="{3E1236B5-DF77-4576-A1AA-47B118401ED0}"/>
              </a:ext>
            </a:extLst>
          </p:cNvPr>
          <p:cNvSpPr txBox="1"/>
          <p:nvPr/>
        </p:nvSpPr>
        <p:spPr>
          <a:xfrm>
            <a:off x="3514977" y="393353"/>
            <a:ext cx="74684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かくにん</a:t>
            </a:r>
          </a:p>
        </p:txBody>
      </p:sp>
      <p:sp>
        <p:nvSpPr>
          <p:cNvPr id="40" name="テキスト ボックス 39">
            <a:extLst>
              <a:ext uri="{FF2B5EF4-FFF2-40B4-BE49-F238E27FC236}">
                <a16:creationId xmlns:a16="http://schemas.microsoft.com/office/drawing/2014/main" id="{87BDCB3F-6373-45E4-A995-CD64096B3DBB}"/>
              </a:ext>
            </a:extLst>
          </p:cNvPr>
          <p:cNvSpPr txBox="1"/>
          <p:nvPr/>
        </p:nvSpPr>
        <p:spPr>
          <a:xfrm>
            <a:off x="424654" y="1626242"/>
            <a:ext cx="440404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①紙の一番上側にペンがあるとき</a:t>
            </a:r>
            <a:r>
              <a:rPr lang="en-US" altLang="ja-JP" dirty="0">
                <a:solidFill>
                  <a:srgbClr val="575E75"/>
                </a:solidFill>
                <a:latin typeface="メイリオ" panose="020B0604030504040204" pitchFamily="50" charset="-128"/>
                <a:ea typeface="メイリオ" panose="020B0604030504040204" pitchFamily="50" charset="-128"/>
              </a:rPr>
              <a:t>…180</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5E79A01E-B0FD-4FB3-ACB5-CE6276436A12}"/>
              </a:ext>
            </a:extLst>
          </p:cNvPr>
          <p:cNvSpPr txBox="1"/>
          <p:nvPr/>
        </p:nvSpPr>
        <p:spPr>
          <a:xfrm>
            <a:off x="570634" y="1659230"/>
            <a:ext cx="578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かみ</a:t>
            </a:r>
            <a:endParaRPr kumimoji="1" lang="ja-JP" altLang="en-US" sz="1000" dirty="0">
              <a:latin typeface="メイリオ" panose="020B0604030504040204" pitchFamily="50" charset="-128"/>
              <a:ea typeface="メイリオ" panose="020B0604030504040204" pitchFamily="50" charset="-128"/>
            </a:endParaRPr>
          </a:p>
        </p:txBody>
      </p:sp>
      <p:grpSp>
        <p:nvGrpSpPr>
          <p:cNvPr id="6" name="グループ化 5">
            <a:extLst>
              <a:ext uri="{FF2B5EF4-FFF2-40B4-BE49-F238E27FC236}">
                <a16:creationId xmlns:a16="http://schemas.microsoft.com/office/drawing/2014/main" id="{CD128CC3-D0BE-411F-B17D-5A5CFADC82D3}"/>
              </a:ext>
            </a:extLst>
          </p:cNvPr>
          <p:cNvGrpSpPr/>
          <p:nvPr/>
        </p:nvGrpSpPr>
        <p:grpSpPr>
          <a:xfrm>
            <a:off x="194685" y="1050765"/>
            <a:ext cx="2985728" cy="577081"/>
            <a:chOff x="270657" y="2159130"/>
            <a:chExt cx="2985728" cy="577081"/>
          </a:xfrm>
        </p:grpSpPr>
        <p:sp>
          <p:nvSpPr>
            <p:cNvPr id="43" name="テキスト ボックス 42">
              <a:extLst>
                <a:ext uri="{FF2B5EF4-FFF2-40B4-BE49-F238E27FC236}">
                  <a16:creationId xmlns:a16="http://schemas.microsoft.com/office/drawing/2014/main" id="{F4577CB2-89E2-4A28-BAAB-6B6CB959C1EC}"/>
                </a:ext>
              </a:extLst>
            </p:cNvPr>
            <p:cNvSpPr txBox="1"/>
            <p:nvPr/>
          </p:nvSpPr>
          <p:spPr>
            <a:xfrm>
              <a:off x="270657" y="2159130"/>
              <a:ext cx="2985728"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上下の動き</a:t>
              </a:r>
              <a:r>
                <a:rPr lang="en-US" altLang="ja-JP" b="1" i="0" dirty="0">
                  <a:solidFill>
                    <a:srgbClr val="575E75"/>
                  </a:solidFill>
                  <a:effectLst/>
                  <a:latin typeface="メイリオ" panose="020B0604030504040204" pitchFamily="50" charset="-128"/>
                  <a:ea typeface="メイリオ" panose="020B0604030504040204" pitchFamily="50" charset="-128"/>
                </a:rPr>
                <a:t>…P14】</a:t>
              </a:r>
            </a:p>
          </p:txBody>
        </p:sp>
        <p:sp>
          <p:nvSpPr>
            <p:cNvPr id="46" name="テキスト ボックス 45">
              <a:extLst>
                <a:ext uri="{FF2B5EF4-FFF2-40B4-BE49-F238E27FC236}">
                  <a16:creationId xmlns:a16="http://schemas.microsoft.com/office/drawing/2014/main" id="{39F22CB0-99DC-4A0E-86CA-63A498D95125}"/>
                </a:ext>
              </a:extLst>
            </p:cNvPr>
            <p:cNvSpPr txBox="1"/>
            <p:nvPr/>
          </p:nvSpPr>
          <p:spPr>
            <a:xfrm>
              <a:off x="448690" y="2236488"/>
              <a:ext cx="70195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じょうげ</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ABE8E1E-3C70-4ACE-93FC-852AA20EC76A}"/>
                </a:ext>
              </a:extLst>
            </p:cNvPr>
            <p:cNvSpPr txBox="1"/>
            <p:nvPr/>
          </p:nvSpPr>
          <p:spPr>
            <a:xfrm>
              <a:off x="1079888" y="2230269"/>
              <a:ext cx="6263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grpSp>
      <p:sp>
        <p:nvSpPr>
          <p:cNvPr id="49" name="テキスト ボックス 48">
            <a:extLst>
              <a:ext uri="{FF2B5EF4-FFF2-40B4-BE49-F238E27FC236}">
                <a16:creationId xmlns:a16="http://schemas.microsoft.com/office/drawing/2014/main" id="{E3B85B06-EB51-4B15-89E9-049F89765E93}"/>
              </a:ext>
            </a:extLst>
          </p:cNvPr>
          <p:cNvSpPr txBox="1"/>
          <p:nvPr/>
        </p:nvSpPr>
        <p:spPr>
          <a:xfrm>
            <a:off x="4571999" y="1636532"/>
            <a:ext cx="440404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②紙の一番下側にペンがあるとき</a:t>
            </a:r>
            <a:r>
              <a:rPr lang="en-US" altLang="ja-JP" dirty="0">
                <a:solidFill>
                  <a:srgbClr val="575E75"/>
                </a:solidFill>
                <a:latin typeface="メイリオ" panose="020B0604030504040204" pitchFamily="50" charset="-128"/>
                <a:ea typeface="メイリオ" panose="020B0604030504040204" pitchFamily="50" charset="-128"/>
              </a:rPr>
              <a:t>…0</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0800CCCF-33B4-4AF1-95BC-1A19B169C9E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rot="5400000">
            <a:off x="917858" y="2203323"/>
            <a:ext cx="2677696" cy="2677696"/>
          </a:xfrm>
          <a:prstGeom prst="rect">
            <a:avLst/>
          </a:prstGeom>
        </p:spPr>
      </p:pic>
      <p:pic>
        <p:nvPicPr>
          <p:cNvPr id="16" name="図 15">
            <a:extLst>
              <a:ext uri="{FF2B5EF4-FFF2-40B4-BE49-F238E27FC236}">
                <a16:creationId xmlns:a16="http://schemas.microsoft.com/office/drawing/2014/main" id="{53E99FE7-2007-4C30-A10F-1DDB0EB5D5F8}"/>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rot="5400000">
            <a:off x="5016794" y="2203323"/>
            <a:ext cx="2677696" cy="2677696"/>
          </a:xfrm>
          <a:prstGeom prst="rect">
            <a:avLst/>
          </a:prstGeom>
        </p:spPr>
      </p:pic>
      <p:sp>
        <p:nvSpPr>
          <p:cNvPr id="38" name="テキスト ボックス 37">
            <a:extLst>
              <a:ext uri="{FF2B5EF4-FFF2-40B4-BE49-F238E27FC236}">
                <a16:creationId xmlns:a16="http://schemas.microsoft.com/office/drawing/2014/main" id="{AFD51ED7-2885-49D1-ACDA-E036C2A9A5FC}"/>
              </a:ext>
            </a:extLst>
          </p:cNvPr>
          <p:cNvSpPr txBox="1"/>
          <p:nvPr/>
        </p:nvSpPr>
        <p:spPr>
          <a:xfrm>
            <a:off x="986160" y="1668561"/>
            <a:ext cx="13030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いちばん うえがわ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9A205BFB-C56D-490E-A000-78FA6CDB4DB6}"/>
              </a:ext>
            </a:extLst>
          </p:cNvPr>
          <p:cNvSpPr txBox="1"/>
          <p:nvPr/>
        </p:nvSpPr>
        <p:spPr>
          <a:xfrm>
            <a:off x="4717980" y="1659710"/>
            <a:ext cx="578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かみ</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75ADE72C-D25D-40A5-A564-B5F76FA10D11}"/>
              </a:ext>
            </a:extLst>
          </p:cNvPr>
          <p:cNvSpPr txBox="1"/>
          <p:nvPr/>
        </p:nvSpPr>
        <p:spPr>
          <a:xfrm>
            <a:off x="5151262" y="1669042"/>
            <a:ext cx="12853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いちばん したがわ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3E244DA8-E657-478A-A587-4B587757086D}"/>
              </a:ext>
            </a:extLst>
          </p:cNvPr>
          <p:cNvSpPr txBox="1"/>
          <p:nvPr/>
        </p:nvSpPr>
        <p:spPr>
          <a:xfrm>
            <a:off x="5383624" y="313247"/>
            <a:ext cx="3464542" cy="900246"/>
          </a:xfrm>
          <a:prstGeom prst="rect">
            <a:avLst/>
          </a:prstGeom>
          <a:noFill/>
        </p:spPr>
        <p:txBody>
          <a:bodyPr wrap="square" rtlCol="0">
            <a:spAutoFit/>
          </a:bodyPr>
          <a:lstStyle/>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キミのロボットで測定した結果を使って、</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プログラミングを進めよう！</a:t>
            </a:r>
          </a:p>
        </p:txBody>
      </p:sp>
      <p:sp>
        <p:nvSpPr>
          <p:cNvPr id="26" name="テキスト ボックス 25">
            <a:extLst>
              <a:ext uri="{FF2B5EF4-FFF2-40B4-BE49-F238E27FC236}">
                <a16:creationId xmlns:a16="http://schemas.microsoft.com/office/drawing/2014/main" id="{4CC8E665-AED2-4F76-9544-5DF1C5AE34FE}"/>
              </a:ext>
            </a:extLst>
          </p:cNvPr>
          <p:cNvSpPr txBox="1"/>
          <p:nvPr/>
        </p:nvSpPr>
        <p:spPr>
          <a:xfrm>
            <a:off x="6693159" y="351390"/>
            <a:ext cx="73615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そくてい</a:t>
            </a:r>
            <a:endParaRPr kumimoji="1" lang="ja-JP" altLang="en-US" sz="8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EAF38D2D-B74C-4F0A-8B2C-AAE8CD65D638}"/>
              </a:ext>
            </a:extLst>
          </p:cNvPr>
          <p:cNvSpPr txBox="1"/>
          <p:nvPr/>
        </p:nvSpPr>
        <p:spPr>
          <a:xfrm>
            <a:off x="6777530" y="786417"/>
            <a:ext cx="44030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すす</a:t>
            </a:r>
            <a:endParaRPr kumimoji="1" lang="ja-JP" altLang="en-US" sz="8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601EF3E6-421D-47F1-887B-8EBC4AF29CE0}"/>
              </a:ext>
            </a:extLst>
          </p:cNvPr>
          <p:cNvSpPr txBox="1"/>
          <p:nvPr/>
        </p:nvSpPr>
        <p:spPr>
          <a:xfrm>
            <a:off x="7402681" y="351390"/>
            <a:ext cx="73615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けっか</a:t>
            </a:r>
            <a:endParaRPr kumimoji="1" lang="ja-JP" altLang="en-US" sz="8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4AEF4497-FDB2-47E1-9B19-FB794C0412C7}"/>
              </a:ext>
            </a:extLst>
          </p:cNvPr>
          <p:cNvSpPr txBox="1"/>
          <p:nvPr/>
        </p:nvSpPr>
        <p:spPr>
          <a:xfrm>
            <a:off x="8013687" y="351390"/>
            <a:ext cx="41643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sp>
        <p:nvSpPr>
          <p:cNvPr id="8" name="四角形: 角を丸くする 7">
            <a:extLst>
              <a:ext uri="{FF2B5EF4-FFF2-40B4-BE49-F238E27FC236}">
                <a16:creationId xmlns:a16="http://schemas.microsoft.com/office/drawing/2014/main" id="{99A5412D-8FAD-4C87-9801-AE26410ABE52}"/>
              </a:ext>
            </a:extLst>
          </p:cNvPr>
          <p:cNvSpPr/>
          <p:nvPr/>
        </p:nvSpPr>
        <p:spPr>
          <a:xfrm>
            <a:off x="5225143" y="325564"/>
            <a:ext cx="3750905" cy="979086"/>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6538699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サーボモーターの動きを確認しよう</a:t>
            </a:r>
          </a:p>
        </p:txBody>
      </p:sp>
      <p:sp>
        <p:nvSpPr>
          <p:cNvPr id="11" name="テキスト ボックス 10">
            <a:extLst>
              <a:ext uri="{FF2B5EF4-FFF2-40B4-BE49-F238E27FC236}">
                <a16:creationId xmlns:a16="http://schemas.microsoft.com/office/drawing/2014/main" id="{B0214901-7979-46C7-8C38-B187A27296AC}"/>
              </a:ext>
            </a:extLst>
          </p:cNvPr>
          <p:cNvSpPr txBox="1"/>
          <p:nvPr/>
        </p:nvSpPr>
        <p:spPr>
          <a:xfrm>
            <a:off x="2618910" y="393353"/>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うご</a:t>
            </a:r>
          </a:p>
        </p:txBody>
      </p:sp>
      <p:sp>
        <p:nvSpPr>
          <p:cNvPr id="13" name="テキスト ボックス 12">
            <a:extLst>
              <a:ext uri="{FF2B5EF4-FFF2-40B4-BE49-F238E27FC236}">
                <a16:creationId xmlns:a16="http://schemas.microsoft.com/office/drawing/2014/main" id="{3E1236B5-DF77-4576-A1AA-47B118401ED0}"/>
              </a:ext>
            </a:extLst>
          </p:cNvPr>
          <p:cNvSpPr txBox="1"/>
          <p:nvPr/>
        </p:nvSpPr>
        <p:spPr>
          <a:xfrm>
            <a:off x="3514977" y="393353"/>
            <a:ext cx="74684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かくにん</a:t>
            </a:r>
          </a:p>
        </p:txBody>
      </p:sp>
      <p:sp>
        <p:nvSpPr>
          <p:cNvPr id="40" name="テキスト ボックス 39">
            <a:extLst>
              <a:ext uri="{FF2B5EF4-FFF2-40B4-BE49-F238E27FC236}">
                <a16:creationId xmlns:a16="http://schemas.microsoft.com/office/drawing/2014/main" id="{87BDCB3F-6373-45E4-A995-CD64096B3DBB}"/>
              </a:ext>
            </a:extLst>
          </p:cNvPr>
          <p:cNvSpPr txBox="1"/>
          <p:nvPr/>
        </p:nvSpPr>
        <p:spPr>
          <a:xfrm>
            <a:off x="416885" y="1198018"/>
            <a:ext cx="440404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ペンを下ろして線を描いてみよう！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5E79A01E-B0FD-4FB3-ACB5-CE6276436A12}"/>
              </a:ext>
            </a:extLst>
          </p:cNvPr>
          <p:cNvSpPr txBox="1"/>
          <p:nvPr/>
        </p:nvSpPr>
        <p:spPr>
          <a:xfrm>
            <a:off x="2014018" y="1250444"/>
            <a:ext cx="439935" cy="25326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a:t>
            </a:r>
            <a:endParaRPr kumimoji="1" lang="ja-JP" altLang="en-US" sz="1000"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0800CCCF-33B4-4AF1-95BC-1A19B169C9E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1076133" y="1853715"/>
            <a:ext cx="3347750" cy="3347750"/>
          </a:xfrm>
          <a:prstGeom prst="rect">
            <a:avLst/>
          </a:prstGeom>
          <a:ln>
            <a:solidFill>
              <a:srgbClr val="067F9C"/>
            </a:solidFill>
          </a:ln>
        </p:spPr>
      </p:pic>
      <p:pic>
        <p:nvPicPr>
          <p:cNvPr id="16" name="図 15">
            <a:extLst>
              <a:ext uri="{FF2B5EF4-FFF2-40B4-BE49-F238E27FC236}">
                <a16:creationId xmlns:a16="http://schemas.microsoft.com/office/drawing/2014/main" id="{53E99FE7-2007-4C30-A10F-1DDB0EB5D5F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5179721" y="2111096"/>
            <a:ext cx="2919555" cy="2919555"/>
          </a:xfrm>
          <a:prstGeom prst="ellipse">
            <a:avLst/>
          </a:prstGeom>
        </p:spPr>
      </p:pic>
      <p:sp>
        <p:nvSpPr>
          <p:cNvPr id="30" name="テキスト ボックス 29">
            <a:extLst>
              <a:ext uri="{FF2B5EF4-FFF2-40B4-BE49-F238E27FC236}">
                <a16:creationId xmlns:a16="http://schemas.microsoft.com/office/drawing/2014/main" id="{38E2DCDA-034A-4612-85E8-F8649479EE76}"/>
              </a:ext>
            </a:extLst>
          </p:cNvPr>
          <p:cNvSpPr txBox="1"/>
          <p:nvPr/>
        </p:nvSpPr>
        <p:spPr>
          <a:xfrm>
            <a:off x="2463284" y="1253697"/>
            <a:ext cx="439935" cy="25326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E8F6E907-79C3-4118-9C91-4571BD7E6101}"/>
              </a:ext>
            </a:extLst>
          </p:cNvPr>
          <p:cNvSpPr txBox="1"/>
          <p:nvPr/>
        </p:nvSpPr>
        <p:spPr>
          <a:xfrm>
            <a:off x="1076133" y="1250444"/>
            <a:ext cx="4399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32" name="楕円 31">
            <a:extLst>
              <a:ext uri="{FF2B5EF4-FFF2-40B4-BE49-F238E27FC236}">
                <a16:creationId xmlns:a16="http://schemas.microsoft.com/office/drawing/2014/main" id="{42B6FDDA-CFE7-49AE-B90B-F4BB4061A1AC}"/>
              </a:ext>
            </a:extLst>
          </p:cNvPr>
          <p:cNvSpPr/>
          <p:nvPr/>
        </p:nvSpPr>
        <p:spPr>
          <a:xfrm rot="20863297">
            <a:off x="1743271" y="4339727"/>
            <a:ext cx="2560182" cy="525360"/>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sp>
        <p:nvSpPr>
          <p:cNvPr id="33" name="楕円 32">
            <a:extLst>
              <a:ext uri="{FF2B5EF4-FFF2-40B4-BE49-F238E27FC236}">
                <a16:creationId xmlns:a16="http://schemas.microsoft.com/office/drawing/2014/main" id="{8CAA81A2-7612-4646-A747-32B38140BA00}"/>
              </a:ext>
            </a:extLst>
          </p:cNvPr>
          <p:cNvSpPr/>
          <p:nvPr/>
        </p:nvSpPr>
        <p:spPr>
          <a:xfrm rot="4882139">
            <a:off x="353584" y="3512289"/>
            <a:ext cx="2190187" cy="757642"/>
          </a:xfrm>
          <a:prstGeom prst="ellipse">
            <a:avLst/>
          </a:prstGeom>
          <a:noFill/>
          <a:ln w="38100" cmpd="sng">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C000"/>
              </a:solidFill>
            </a:endParaRPr>
          </a:p>
        </p:txBody>
      </p:sp>
      <p:pic>
        <p:nvPicPr>
          <p:cNvPr id="34" name="図 33">
            <a:extLst>
              <a:ext uri="{FF2B5EF4-FFF2-40B4-BE49-F238E27FC236}">
                <a16:creationId xmlns:a16="http://schemas.microsoft.com/office/drawing/2014/main" id="{EC957FE2-A95D-4C3D-B429-1739AD64843C}"/>
              </a:ext>
            </a:extLst>
          </p:cNvPr>
          <p:cNvPicPr>
            <a:picLocks noChangeAspect="1"/>
          </p:cNvPicPr>
          <p:nvPr/>
        </p:nvPicPr>
        <p:blipFill>
          <a:blip r:embed="rId4"/>
          <a:stretch>
            <a:fillRect/>
          </a:stretch>
        </p:blipFill>
        <p:spPr>
          <a:xfrm>
            <a:off x="6290066" y="5201465"/>
            <a:ext cx="945905" cy="1507400"/>
          </a:xfrm>
          <a:prstGeom prst="rect">
            <a:avLst/>
          </a:prstGeom>
        </p:spPr>
      </p:pic>
      <p:sp>
        <p:nvSpPr>
          <p:cNvPr id="35" name="吹き出し: 角を丸めた四角形 34">
            <a:extLst>
              <a:ext uri="{FF2B5EF4-FFF2-40B4-BE49-F238E27FC236}">
                <a16:creationId xmlns:a16="http://schemas.microsoft.com/office/drawing/2014/main" id="{DC982227-A5B8-4597-A8A1-DBD3CF0FF75B}"/>
              </a:ext>
            </a:extLst>
          </p:cNvPr>
          <p:cNvSpPr/>
          <p:nvPr/>
        </p:nvSpPr>
        <p:spPr>
          <a:xfrm>
            <a:off x="2014018" y="5443743"/>
            <a:ext cx="3808284" cy="1200435"/>
          </a:xfrm>
          <a:prstGeom prst="wedgeRoundRectCallout">
            <a:avLst>
              <a:gd name="adj1" fmla="val 55511"/>
              <a:gd name="adj2" fmla="val -1047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2" name="グループ化 1">
            <a:extLst>
              <a:ext uri="{FF2B5EF4-FFF2-40B4-BE49-F238E27FC236}">
                <a16:creationId xmlns:a16="http://schemas.microsoft.com/office/drawing/2014/main" id="{41D0F948-8DA3-40E7-A288-643E79683C96}"/>
              </a:ext>
            </a:extLst>
          </p:cNvPr>
          <p:cNvGrpSpPr/>
          <p:nvPr/>
        </p:nvGrpSpPr>
        <p:grpSpPr>
          <a:xfrm>
            <a:off x="2103044" y="5500570"/>
            <a:ext cx="3793946" cy="1086780"/>
            <a:chOff x="4921429" y="4431054"/>
            <a:chExt cx="3793946" cy="1086780"/>
          </a:xfrm>
        </p:grpSpPr>
        <p:sp>
          <p:nvSpPr>
            <p:cNvPr id="37" name="テキスト ボックス 36">
              <a:extLst>
                <a:ext uri="{FF2B5EF4-FFF2-40B4-BE49-F238E27FC236}">
                  <a16:creationId xmlns:a16="http://schemas.microsoft.com/office/drawing/2014/main" id="{F6520A00-84DD-4F29-BD60-90AE07BBA44B}"/>
                </a:ext>
              </a:extLst>
            </p:cNvPr>
            <p:cNvSpPr txBox="1"/>
            <p:nvPr/>
          </p:nvSpPr>
          <p:spPr>
            <a:xfrm>
              <a:off x="4992615" y="4482935"/>
              <a:ext cx="3722760" cy="1034899"/>
            </a:xfrm>
            <a:prstGeom prst="rect">
              <a:avLst/>
            </a:prstGeom>
            <a:noFill/>
          </p:spPr>
          <p:txBody>
            <a:bodyPr wrap="square" rtlCol="0">
              <a:spAutoFit/>
            </a:bodyPr>
            <a:lstStyle/>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線がゆがむときは、</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軸のケースを少し締め付けて、</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軸がグラグラしないように調整しよう！</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D0C67187-7EA4-438F-A4FA-43DF48E180BF}"/>
                </a:ext>
              </a:extLst>
            </p:cNvPr>
            <p:cNvSpPr txBox="1"/>
            <p:nvPr/>
          </p:nvSpPr>
          <p:spPr>
            <a:xfrm>
              <a:off x="4935734" y="4431054"/>
              <a:ext cx="526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せん</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B3413E2-20FA-42B8-8851-7F580B86F06F}"/>
                </a:ext>
              </a:extLst>
            </p:cNvPr>
            <p:cNvSpPr txBox="1"/>
            <p:nvPr/>
          </p:nvSpPr>
          <p:spPr>
            <a:xfrm>
              <a:off x="7012682" y="5107629"/>
              <a:ext cx="76963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ちょうせい</a:t>
              </a:r>
              <a:endParaRPr kumimoji="1" lang="ja-JP" altLang="en-US" sz="8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2DD0A3F1-E8CD-4226-A3B1-D3D081322A8B}"/>
                </a:ext>
              </a:extLst>
            </p:cNvPr>
            <p:cNvSpPr txBox="1"/>
            <p:nvPr/>
          </p:nvSpPr>
          <p:spPr>
            <a:xfrm>
              <a:off x="4938841" y="4770067"/>
              <a:ext cx="526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じく</a:t>
              </a:r>
              <a:endParaRPr kumimoji="1" lang="ja-JP" altLang="en-US" sz="8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08A9188-427A-4A4A-B861-5CF95610E3A8}"/>
                </a:ext>
              </a:extLst>
            </p:cNvPr>
            <p:cNvSpPr txBox="1"/>
            <p:nvPr/>
          </p:nvSpPr>
          <p:spPr>
            <a:xfrm>
              <a:off x="4921429" y="5101323"/>
              <a:ext cx="526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じく</a:t>
              </a:r>
              <a:endParaRPr kumimoji="1" lang="ja-JP" altLang="en-US" sz="8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4BA0C1EF-B197-413E-9669-A7F557B42FFC}"/>
                </a:ext>
              </a:extLst>
            </p:cNvPr>
            <p:cNvSpPr txBox="1"/>
            <p:nvPr/>
          </p:nvSpPr>
          <p:spPr>
            <a:xfrm>
              <a:off x="6435932" y="4770067"/>
              <a:ext cx="31943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a:t>
              </a:r>
              <a:endParaRPr kumimoji="1" lang="ja-JP" altLang="en-US" sz="8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BD4AB616-FA2F-4AA0-85BA-6C7A44A61014}"/>
                </a:ext>
              </a:extLst>
            </p:cNvPr>
            <p:cNvSpPr txBox="1"/>
            <p:nvPr/>
          </p:nvSpPr>
          <p:spPr>
            <a:xfrm>
              <a:off x="6789501" y="4770067"/>
              <a:ext cx="31943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a:t>
              </a:r>
              <a:endParaRPr kumimoji="1" lang="ja-JP" altLang="en-US" sz="8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40C1FCAA-45F2-4B28-A4CF-5AC20C5FB787}"/>
                </a:ext>
              </a:extLst>
            </p:cNvPr>
            <p:cNvSpPr txBox="1"/>
            <p:nvPr/>
          </p:nvSpPr>
          <p:spPr>
            <a:xfrm>
              <a:off x="5968168" y="4770067"/>
              <a:ext cx="52613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すこ</a:t>
              </a:r>
              <a:endParaRPr kumimoji="1" lang="ja-JP" altLang="en-US" sz="800" dirty="0">
                <a:latin typeface="メイリオ" panose="020B0604030504040204" pitchFamily="50" charset="-128"/>
                <a:ea typeface="メイリオ" panose="020B0604030504040204" pitchFamily="50" charset="-128"/>
              </a:endParaRPr>
            </a:p>
          </p:txBody>
        </p:sp>
      </p:grpSp>
      <p:cxnSp>
        <p:nvCxnSpPr>
          <p:cNvPr id="56" name="直線矢印コネクタ 55">
            <a:extLst>
              <a:ext uri="{FF2B5EF4-FFF2-40B4-BE49-F238E27FC236}">
                <a16:creationId xmlns:a16="http://schemas.microsoft.com/office/drawing/2014/main" id="{444E3FA7-F415-4E2D-9C42-33CE153DB277}"/>
              </a:ext>
            </a:extLst>
          </p:cNvPr>
          <p:cNvCxnSpPr>
            <a:cxnSpLocks/>
          </p:cNvCxnSpPr>
          <p:nvPr/>
        </p:nvCxnSpPr>
        <p:spPr>
          <a:xfrm flipV="1">
            <a:off x="7048264" y="2425959"/>
            <a:ext cx="375413" cy="402764"/>
          </a:xfrm>
          <a:prstGeom prst="straightConnector1">
            <a:avLst/>
          </a:prstGeom>
          <a:ln w="38100">
            <a:solidFill>
              <a:srgbClr val="FFC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7" name="直線矢印コネクタ 56">
            <a:extLst>
              <a:ext uri="{FF2B5EF4-FFF2-40B4-BE49-F238E27FC236}">
                <a16:creationId xmlns:a16="http://schemas.microsoft.com/office/drawing/2014/main" id="{DA5322A1-502E-4B09-9BA7-DBB61AFC7D60}"/>
              </a:ext>
            </a:extLst>
          </p:cNvPr>
          <p:cNvCxnSpPr>
            <a:cxnSpLocks/>
          </p:cNvCxnSpPr>
          <p:nvPr/>
        </p:nvCxnSpPr>
        <p:spPr>
          <a:xfrm flipH="1">
            <a:off x="5709283" y="4199643"/>
            <a:ext cx="375413" cy="402764"/>
          </a:xfrm>
          <a:prstGeom prst="straightConnector1">
            <a:avLst/>
          </a:prstGeom>
          <a:ln w="38100">
            <a:solidFill>
              <a:srgbClr val="FFC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0757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サーボモーターの動きを確認しよう</a:t>
            </a:r>
          </a:p>
        </p:txBody>
      </p:sp>
      <p:grpSp>
        <p:nvGrpSpPr>
          <p:cNvPr id="37" name="グループ化 36">
            <a:extLst>
              <a:ext uri="{FF2B5EF4-FFF2-40B4-BE49-F238E27FC236}">
                <a16:creationId xmlns:a16="http://schemas.microsoft.com/office/drawing/2014/main" id="{7D453533-43CE-497F-AA0C-26C7C1987859}"/>
              </a:ext>
            </a:extLst>
          </p:cNvPr>
          <p:cNvGrpSpPr/>
          <p:nvPr/>
        </p:nvGrpSpPr>
        <p:grpSpPr>
          <a:xfrm>
            <a:off x="618636" y="985598"/>
            <a:ext cx="5091159" cy="577081"/>
            <a:chOff x="618636" y="985598"/>
            <a:chExt cx="5091159" cy="577081"/>
          </a:xfrm>
        </p:grpSpPr>
        <p:sp>
          <p:nvSpPr>
            <p:cNvPr id="38" name="テキスト ボックス 37">
              <a:extLst>
                <a:ext uri="{FF2B5EF4-FFF2-40B4-BE49-F238E27FC236}">
                  <a16:creationId xmlns:a16="http://schemas.microsoft.com/office/drawing/2014/main" id="{C1DE7DD8-82A0-4BF9-B3FA-0F51C678847C}"/>
                </a:ext>
              </a:extLst>
            </p:cNvPr>
            <p:cNvSpPr txBox="1"/>
            <p:nvPr/>
          </p:nvSpPr>
          <p:spPr>
            <a:xfrm>
              <a:off x="618636" y="985598"/>
              <a:ext cx="509115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プログラムをパソコンに保存しよう！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56FE5FE4-8114-4375-A9DD-E42CEB91F1A1}"/>
                </a:ext>
              </a:extLst>
            </p:cNvPr>
            <p:cNvSpPr txBox="1"/>
            <p:nvPr/>
          </p:nvSpPr>
          <p:spPr>
            <a:xfrm>
              <a:off x="3080226" y="1049531"/>
              <a:ext cx="764228"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ほぞん</a:t>
              </a:r>
              <a:endParaRPr kumimoji="1" lang="ja-JP" altLang="en-US" sz="1000" b="1" dirty="0">
                <a:latin typeface="メイリオ" panose="020B0604030504040204" pitchFamily="50" charset="-128"/>
                <a:ea typeface="メイリオ" panose="020B0604030504040204" pitchFamily="50" charset="-128"/>
              </a:endParaRPr>
            </a:p>
          </p:txBody>
        </p:sp>
      </p:grpSp>
      <p:sp>
        <p:nvSpPr>
          <p:cNvPr id="41" name="テキスト ボックス 40">
            <a:extLst>
              <a:ext uri="{FF2B5EF4-FFF2-40B4-BE49-F238E27FC236}">
                <a16:creationId xmlns:a16="http://schemas.microsoft.com/office/drawing/2014/main" id="{926358B3-456D-49E5-A68F-C2CEA54897F5}"/>
              </a:ext>
            </a:extLst>
          </p:cNvPr>
          <p:cNvSpPr txBox="1"/>
          <p:nvPr/>
        </p:nvSpPr>
        <p:spPr>
          <a:xfrm>
            <a:off x="968913" y="1585830"/>
            <a:ext cx="654159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　「コンピュータに保存する」を選択する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8F1B2547-6F51-416B-8E4C-049D66997A5A}"/>
              </a:ext>
            </a:extLst>
          </p:cNvPr>
          <p:cNvSpPr txBox="1"/>
          <p:nvPr/>
        </p:nvSpPr>
        <p:spPr>
          <a:xfrm>
            <a:off x="4643021" y="1647422"/>
            <a:ext cx="5953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DA7DB132-6E84-4F56-A02E-32C05C010480}"/>
              </a:ext>
            </a:extLst>
          </p:cNvPr>
          <p:cNvSpPr txBox="1"/>
          <p:nvPr/>
        </p:nvSpPr>
        <p:spPr>
          <a:xfrm>
            <a:off x="5957429" y="1658130"/>
            <a:ext cx="7274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FDBF3716-85F4-4A23-BC37-D5CFA1C389CB}"/>
              </a:ext>
            </a:extLst>
          </p:cNvPr>
          <p:cNvPicPr>
            <a:picLocks noChangeAspect="1"/>
          </p:cNvPicPr>
          <p:nvPr/>
        </p:nvPicPr>
        <p:blipFill>
          <a:blip r:embed="rId2"/>
          <a:stretch>
            <a:fillRect/>
          </a:stretch>
        </p:blipFill>
        <p:spPr>
          <a:xfrm>
            <a:off x="2286367" y="2578619"/>
            <a:ext cx="4477375" cy="2943636"/>
          </a:xfrm>
          <a:prstGeom prst="rect">
            <a:avLst/>
          </a:prstGeom>
        </p:spPr>
      </p:pic>
      <p:sp>
        <p:nvSpPr>
          <p:cNvPr id="47" name="四角形: 角を丸くする 46">
            <a:extLst>
              <a:ext uri="{FF2B5EF4-FFF2-40B4-BE49-F238E27FC236}">
                <a16:creationId xmlns:a16="http://schemas.microsoft.com/office/drawing/2014/main" id="{CF10E168-FE5B-4628-8002-9C3E2F9C642D}"/>
              </a:ext>
            </a:extLst>
          </p:cNvPr>
          <p:cNvSpPr/>
          <p:nvPr/>
        </p:nvSpPr>
        <p:spPr>
          <a:xfrm>
            <a:off x="2805344" y="3953933"/>
            <a:ext cx="2272684" cy="458270"/>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48" name="四角形: 角を丸くする 47">
            <a:extLst>
              <a:ext uri="{FF2B5EF4-FFF2-40B4-BE49-F238E27FC236}">
                <a16:creationId xmlns:a16="http://schemas.microsoft.com/office/drawing/2014/main" id="{5541B450-9B1A-4AC5-868F-8884913A339B}"/>
              </a:ext>
            </a:extLst>
          </p:cNvPr>
          <p:cNvSpPr/>
          <p:nvPr/>
        </p:nvSpPr>
        <p:spPr>
          <a:xfrm>
            <a:off x="2805344" y="2578619"/>
            <a:ext cx="914400" cy="528933"/>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D81825AA-35B5-4077-9A49-355F9E400A4A}"/>
              </a:ext>
            </a:extLst>
          </p:cNvPr>
          <p:cNvSpPr txBox="1"/>
          <p:nvPr/>
        </p:nvSpPr>
        <p:spPr>
          <a:xfrm>
            <a:off x="2618910" y="393353"/>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うご</a:t>
            </a:r>
          </a:p>
        </p:txBody>
      </p:sp>
      <p:sp>
        <p:nvSpPr>
          <p:cNvPr id="17" name="テキスト ボックス 16">
            <a:extLst>
              <a:ext uri="{FF2B5EF4-FFF2-40B4-BE49-F238E27FC236}">
                <a16:creationId xmlns:a16="http://schemas.microsoft.com/office/drawing/2014/main" id="{88C48857-3CFD-45C9-A3C2-E03F380648F8}"/>
              </a:ext>
            </a:extLst>
          </p:cNvPr>
          <p:cNvSpPr txBox="1"/>
          <p:nvPr/>
        </p:nvSpPr>
        <p:spPr>
          <a:xfrm>
            <a:off x="3514977" y="393353"/>
            <a:ext cx="74684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かくにん</a:t>
            </a:r>
          </a:p>
        </p:txBody>
      </p:sp>
    </p:spTree>
    <p:extLst>
      <p:ext uri="{BB962C8B-B14F-4D97-AF65-F5344CB8AC3E}">
        <p14:creationId xmlns:p14="http://schemas.microsoft.com/office/powerpoint/2010/main" val="9597914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a16="http://schemas.microsoft.com/office/drawing/2014/main" id="{45FD35C5-0FD2-427F-AAF7-D8DF416039A3}"/>
              </a:ext>
            </a:extLst>
          </p:cNvPr>
          <p:cNvPicPr>
            <a:picLocks noChangeAspect="1"/>
          </p:cNvPicPr>
          <p:nvPr/>
        </p:nvPicPr>
        <p:blipFill>
          <a:blip r:embed="rId2"/>
          <a:stretch>
            <a:fillRect/>
          </a:stretch>
        </p:blipFill>
        <p:spPr>
          <a:xfrm>
            <a:off x="100012" y="2264439"/>
            <a:ext cx="8943975" cy="4057650"/>
          </a:xfrm>
          <a:prstGeom prst="rect">
            <a:avLst/>
          </a:prstGeom>
          <a:ln>
            <a:solidFill>
              <a:schemeClr val="bg1">
                <a:lumMod val="65000"/>
              </a:schemeClr>
            </a:solidFill>
          </a:ln>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サーボモーターの動きを確認しよう</a:t>
            </a:r>
          </a:p>
        </p:txBody>
      </p:sp>
      <p:sp>
        <p:nvSpPr>
          <p:cNvPr id="16" name="テキスト ボックス 15">
            <a:extLst>
              <a:ext uri="{FF2B5EF4-FFF2-40B4-BE49-F238E27FC236}">
                <a16:creationId xmlns:a16="http://schemas.microsoft.com/office/drawing/2014/main" id="{7C69EF43-375B-4BE0-B34D-A37CF2B4ACFD}"/>
              </a:ext>
            </a:extLst>
          </p:cNvPr>
          <p:cNvSpPr txBox="1"/>
          <p:nvPr/>
        </p:nvSpPr>
        <p:spPr>
          <a:xfrm>
            <a:off x="334735" y="1226104"/>
            <a:ext cx="894397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ファイル名を「（自分の名前）</a:t>
            </a:r>
            <a:r>
              <a:rPr lang="en-US" altLang="ja-JP" i="0" dirty="0">
                <a:solidFill>
                  <a:srgbClr val="575E75"/>
                </a:solidFill>
                <a:effectLst/>
                <a:latin typeface="メイリオ" panose="020B0604030504040204" pitchFamily="50" charset="-128"/>
                <a:ea typeface="メイリオ" panose="020B0604030504040204" pitchFamily="50" charset="-128"/>
              </a:rPr>
              <a:t>1201</a:t>
            </a:r>
            <a:r>
              <a:rPr lang="ja-JP" altLang="en-US" i="0" dirty="0">
                <a:solidFill>
                  <a:srgbClr val="575E75"/>
                </a:solidFill>
                <a:effectLst/>
                <a:latin typeface="メイリオ" panose="020B0604030504040204" pitchFamily="50" charset="-128"/>
                <a:ea typeface="メイリオ" panose="020B0604030504040204" pitchFamily="50" charset="-128"/>
              </a:rPr>
              <a:t>サーボモーターのちょうせい」にして</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「保存」ボタンを押す。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7ABADBC5-A77E-4CFF-8BE9-955465424F43}"/>
              </a:ext>
            </a:extLst>
          </p:cNvPr>
          <p:cNvSpPr txBox="1"/>
          <p:nvPr/>
        </p:nvSpPr>
        <p:spPr>
          <a:xfrm>
            <a:off x="5702303" y="1807726"/>
            <a:ext cx="8541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83ADB38D-7ACB-49BE-A69D-3CED1E325013}"/>
              </a:ext>
            </a:extLst>
          </p:cNvPr>
          <p:cNvSpPr txBox="1"/>
          <p:nvPr/>
        </p:nvSpPr>
        <p:spPr>
          <a:xfrm>
            <a:off x="2174117" y="1279808"/>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じぶん</a:t>
            </a:r>
            <a:endParaRPr kumimoji="1" lang="ja-JP" altLang="en-US" sz="10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52D8E054-C256-4EEB-86FF-5C686DD3F041}"/>
              </a:ext>
            </a:extLst>
          </p:cNvPr>
          <p:cNvSpPr txBox="1"/>
          <p:nvPr/>
        </p:nvSpPr>
        <p:spPr>
          <a:xfrm>
            <a:off x="2840176" y="1279808"/>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039F94D7-DF6C-4C6E-900F-242FC9998466}"/>
              </a:ext>
            </a:extLst>
          </p:cNvPr>
          <p:cNvSpPr txBox="1"/>
          <p:nvPr/>
        </p:nvSpPr>
        <p:spPr>
          <a:xfrm>
            <a:off x="1150342" y="1279808"/>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a:t>
            </a:r>
            <a:endParaRPr kumimoji="1" lang="ja-JP" altLang="en-US" sz="10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66C27149-E6C9-4E30-BEAD-4424B35107BE}"/>
              </a:ext>
            </a:extLst>
          </p:cNvPr>
          <p:cNvSpPr txBox="1"/>
          <p:nvPr/>
        </p:nvSpPr>
        <p:spPr>
          <a:xfrm>
            <a:off x="7297286" y="1807726"/>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23" name="四角形: 角を丸くする 22">
            <a:extLst>
              <a:ext uri="{FF2B5EF4-FFF2-40B4-BE49-F238E27FC236}">
                <a16:creationId xmlns:a16="http://schemas.microsoft.com/office/drawing/2014/main" id="{AF43A743-804B-492E-8265-172E81D27C5D}"/>
              </a:ext>
            </a:extLst>
          </p:cNvPr>
          <p:cNvSpPr/>
          <p:nvPr/>
        </p:nvSpPr>
        <p:spPr>
          <a:xfrm>
            <a:off x="6596109" y="5874171"/>
            <a:ext cx="1102311" cy="36649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 name="テキスト ボックス 1">
            <a:extLst>
              <a:ext uri="{FF2B5EF4-FFF2-40B4-BE49-F238E27FC236}">
                <a16:creationId xmlns:a16="http://schemas.microsoft.com/office/drawing/2014/main" id="{377010D4-9170-4E72-931B-F2073DDC6B7C}"/>
              </a:ext>
            </a:extLst>
          </p:cNvPr>
          <p:cNvSpPr txBox="1"/>
          <p:nvPr/>
        </p:nvSpPr>
        <p:spPr>
          <a:xfrm>
            <a:off x="1590747" y="5069253"/>
            <a:ext cx="4776186" cy="253916"/>
          </a:xfrm>
          <a:prstGeom prst="rect">
            <a:avLst/>
          </a:prstGeom>
          <a:solidFill>
            <a:schemeClr val="bg1"/>
          </a:solid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いのうえななこ</a:t>
            </a:r>
            <a:r>
              <a:rPr kumimoji="1" lang="en-US" altLang="ja-JP" sz="1050" dirty="0">
                <a:latin typeface="メイリオ" panose="020B0604030504040204" pitchFamily="50" charset="-128"/>
                <a:ea typeface="メイリオ" panose="020B0604030504040204" pitchFamily="50" charset="-128"/>
              </a:rPr>
              <a:t>1201</a:t>
            </a:r>
            <a:r>
              <a:rPr kumimoji="1" lang="ja-JP" altLang="en-US" sz="1050" dirty="0">
                <a:latin typeface="メイリオ" panose="020B0604030504040204" pitchFamily="50" charset="-128"/>
                <a:ea typeface="メイリオ" panose="020B0604030504040204" pitchFamily="50" charset="-128"/>
              </a:rPr>
              <a:t>サーボモーターのちょうせい</a:t>
            </a:r>
          </a:p>
        </p:txBody>
      </p:sp>
      <p:sp>
        <p:nvSpPr>
          <p:cNvPr id="22" name="四角形: 角を丸くする 21">
            <a:extLst>
              <a:ext uri="{FF2B5EF4-FFF2-40B4-BE49-F238E27FC236}">
                <a16:creationId xmlns:a16="http://schemas.microsoft.com/office/drawing/2014/main" id="{6088039C-9B0E-4C06-95C7-E813BB8A7F36}"/>
              </a:ext>
            </a:extLst>
          </p:cNvPr>
          <p:cNvSpPr/>
          <p:nvPr/>
        </p:nvSpPr>
        <p:spPr>
          <a:xfrm>
            <a:off x="1526960" y="5033305"/>
            <a:ext cx="3373514" cy="28986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6" name="テキスト ボックス 25">
            <a:extLst>
              <a:ext uri="{FF2B5EF4-FFF2-40B4-BE49-F238E27FC236}">
                <a16:creationId xmlns:a16="http://schemas.microsoft.com/office/drawing/2014/main" id="{3A60283F-FE65-49AC-8C1C-D2E0EC2BD1DC}"/>
              </a:ext>
            </a:extLst>
          </p:cNvPr>
          <p:cNvSpPr txBox="1"/>
          <p:nvPr/>
        </p:nvSpPr>
        <p:spPr>
          <a:xfrm>
            <a:off x="2618910" y="393353"/>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うご</a:t>
            </a:r>
          </a:p>
        </p:txBody>
      </p:sp>
      <p:sp>
        <p:nvSpPr>
          <p:cNvPr id="27" name="テキスト ボックス 26">
            <a:extLst>
              <a:ext uri="{FF2B5EF4-FFF2-40B4-BE49-F238E27FC236}">
                <a16:creationId xmlns:a16="http://schemas.microsoft.com/office/drawing/2014/main" id="{9DC19F25-61B5-4F68-A4C3-813BCA62E3DB}"/>
              </a:ext>
            </a:extLst>
          </p:cNvPr>
          <p:cNvSpPr txBox="1"/>
          <p:nvPr/>
        </p:nvSpPr>
        <p:spPr>
          <a:xfrm>
            <a:off x="3514977" y="393353"/>
            <a:ext cx="74684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かくにん</a:t>
            </a:r>
          </a:p>
        </p:txBody>
      </p:sp>
    </p:spTree>
    <p:extLst>
      <p:ext uri="{BB962C8B-B14F-4D97-AF65-F5344CB8AC3E}">
        <p14:creationId xmlns:p14="http://schemas.microsoft.com/office/powerpoint/2010/main" val="2236306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4" name="テキスト ボックス 23">
            <a:extLst>
              <a:ext uri="{FF2B5EF4-FFF2-40B4-BE49-F238E27FC236}">
                <a16:creationId xmlns:a16="http://schemas.microsoft.com/office/drawing/2014/main" id="{02F11BD8-3D3B-49E4-A488-26BAE2F1B1DE}"/>
              </a:ext>
            </a:extLst>
          </p:cNvPr>
          <p:cNvSpPr txBox="1"/>
          <p:nvPr/>
        </p:nvSpPr>
        <p:spPr>
          <a:xfrm>
            <a:off x="618636" y="1092133"/>
            <a:ext cx="7673108" cy="577081"/>
          </a:xfrm>
          <a:prstGeom prst="rect">
            <a:avLst/>
          </a:prstGeom>
          <a:noFill/>
        </p:spPr>
        <p:txBody>
          <a:bodyPr wrap="square" rtlCol="0">
            <a:spAutoFit/>
          </a:bodyPr>
          <a:lstStyle/>
          <a:p>
            <a:pPr>
              <a:lnSpc>
                <a:spcPct val="200000"/>
              </a:lnSpc>
            </a:pPr>
            <a:r>
              <a:rPr lang="ja-JP" altLang="en-US" b="1" i="0" dirty="0">
                <a:solidFill>
                  <a:srgbClr val="C00000"/>
                </a:solidFill>
                <a:effectLst/>
                <a:latin typeface="メイリオ" panose="020B0604030504040204" pitchFamily="50" charset="-128"/>
                <a:ea typeface="メイリオ" panose="020B0604030504040204" pitchFamily="50" charset="-128"/>
              </a:rPr>
              <a:t>マウスが押されたら、その位置にむかって線を引くようにしよう！</a:t>
            </a:r>
            <a:endParaRPr lang="en-US" altLang="ja-JP" b="1" i="0" dirty="0">
              <a:solidFill>
                <a:srgbClr val="C00000"/>
              </a:solidFill>
              <a:effectLst/>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5" name="テキスト ボックス 24">
            <a:extLst>
              <a:ext uri="{FF2B5EF4-FFF2-40B4-BE49-F238E27FC236}">
                <a16:creationId xmlns:a16="http://schemas.microsoft.com/office/drawing/2014/main" id="{72CD88FE-F44F-4117-B3B6-1E5B6DFD484D}"/>
              </a:ext>
            </a:extLst>
          </p:cNvPr>
          <p:cNvSpPr txBox="1"/>
          <p:nvPr/>
        </p:nvSpPr>
        <p:spPr>
          <a:xfrm>
            <a:off x="4893205" y="1134452"/>
            <a:ext cx="50158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せん</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78A4C4D1-D689-4CE4-AE9F-E7AC8D54CC34}"/>
              </a:ext>
            </a:extLst>
          </p:cNvPr>
          <p:cNvSpPr txBox="1"/>
          <p:nvPr/>
        </p:nvSpPr>
        <p:spPr>
          <a:xfrm>
            <a:off x="1468581" y="1134452"/>
            <a:ext cx="50158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お</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9780AE0A-038B-4C7A-B85D-603D8345A1B2}"/>
              </a:ext>
            </a:extLst>
          </p:cNvPr>
          <p:cNvSpPr txBox="1"/>
          <p:nvPr/>
        </p:nvSpPr>
        <p:spPr>
          <a:xfrm>
            <a:off x="3411247" y="1134452"/>
            <a:ext cx="501586" cy="246221"/>
          </a:xfrm>
          <a:prstGeom prst="rect">
            <a:avLst/>
          </a:prstGeom>
          <a:noFill/>
        </p:spPr>
        <p:txBody>
          <a:bodyPr wrap="square" rtlCol="0">
            <a:spAutoFit/>
          </a:bodyPr>
          <a:lstStyle/>
          <a:p>
            <a:pPr algn="dist"/>
            <a:r>
              <a:rPr kumimoji="1" lang="ja-JP" altLang="en-US" sz="1000" b="1" dirty="0">
                <a:solidFill>
                  <a:srgbClr val="C00000"/>
                </a:solidFill>
                <a:latin typeface="メイリオ" panose="020B0604030504040204" pitchFamily="50" charset="-128"/>
                <a:ea typeface="メイリオ" panose="020B0604030504040204" pitchFamily="50" charset="-128"/>
              </a:rPr>
              <a:t>いち</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sp>
        <p:nvSpPr>
          <p:cNvPr id="33" name="テキスト ボックス 32">
            <a:extLst>
              <a:ext uri="{FF2B5EF4-FFF2-40B4-BE49-F238E27FC236}">
                <a16:creationId xmlns:a16="http://schemas.microsoft.com/office/drawing/2014/main" id="{60CBECE3-C1FB-4C27-AA25-6592D0B6F4E0}"/>
              </a:ext>
            </a:extLst>
          </p:cNvPr>
          <p:cNvSpPr txBox="1"/>
          <p:nvPr/>
        </p:nvSpPr>
        <p:spPr>
          <a:xfrm>
            <a:off x="5387158" y="1134452"/>
            <a:ext cx="50158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ひ</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75F24891-B545-4601-BE77-B7CEE3EFF3E0}"/>
              </a:ext>
            </a:extLst>
          </p:cNvPr>
          <p:cNvSpPr txBox="1"/>
          <p:nvPr/>
        </p:nvSpPr>
        <p:spPr>
          <a:xfrm>
            <a:off x="575923" y="5309061"/>
            <a:ext cx="628528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先程作った</a:t>
            </a:r>
            <a:r>
              <a:rPr lang="en-US" altLang="ja-JP" dirty="0">
                <a:solidFill>
                  <a:srgbClr val="575E75"/>
                </a:solidFill>
                <a:latin typeface="メイリオ" panose="020B0604030504040204" pitchFamily="50" charset="-128"/>
                <a:ea typeface="メイリオ" panose="020B0604030504040204" pitchFamily="50" charset="-128"/>
              </a:rPr>
              <a:t>1201</a:t>
            </a:r>
            <a:r>
              <a:rPr lang="ja-JP" altLang="en-US" dirty="0">
                <a:solidFill>
                  <a:srgbClr val="575E75"/>
                </a:solidFill>
                <a:latin typeface="メイリオ" panose="020B0604030504040204" pitchFamily="50" charset="-128"/>
                <a:ea typeface="メイリオ" panose="020B0604030504040204" pitchFamily="50" charset="-128"/>
              </a:rPr>
              <a:t>のプログラムを改造して作ろう！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03EFE6D3-BD86-4F3B-ABFE-1DFFCAA3006A}"/>
              </a:ext>
            </a:extLst>
          </p:cNvPr>
          <p:cNvSpPr txBox="1"/>
          <p:nvPr/>
        </p:nvSpPr>
        <p:spPr>
          <a:xfrm>
            <a:off x="489779" y="5389005"/>
            <a:ext cx="101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さきほど つく</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EFB9F048-529C-4EA5-83F9-75A18E32D7C9}"/>
              </a:ext>
            </a:extLst>
          </p:cNvPr>
          <p:cNvSpPr txBox="1"/>
          <p:nvPr/>
        </p:nvSpPr>
        <p:spPr>
          <a:xfrm>
            <a:off x="3805531" y="5389005"/>
            <a:ext cx="811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かいぞう</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4C8823A4-8728-4B6E-AB45-DD2C80DDCA35}"/>
              </a:ext>
            </a:extLst>
          </p:cNvPr>
          <p:cNvSpPr txBox="1"/>
          <p:nvPr/>
        </p:nvSpPr>
        <p:spPr>
          <a:xfrm>
            <a:off x="4738811" y="5389005"/>
            <a:ext cx="4815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grpSp>
        <p:nvGrpSpPr>
          <p:cNvPr id="39" name="グループ化 38">
            <a:extLst>
              <a:ext uri="{FF2B5EF4-FFF2-40B4-BE49-F238E27FC236}">
                <a16:creationId xmlns:a16="http://schemas.microsoft.com/office/drawing/2014/main" id="{32E8F534-CD01-4576-BB9F-3F74333A0440}"/>
              </a:ext>
            </a:extLst>
          </p:cNvPr>
          <p:cNvGrpSpPr/>
          <p:nvPr/>
        </p:nvGrpSpPr>
        <p:grpSpPr>
          <a:xfrm>
            <a:off x="793351" y="5818309"/>
            <a:ext cx="7922023" cy="1042504"/>
            <a:chOff x="793351" y="5818309"/>
            <a:chExt cx="7922023" cy="1042504"/>
          </a:xfrm>
        </p:grpSpPr>
        <p:sp>
          <p:nvSpPr>
            <p:cNvPr id="44" name="正方形/長方形 43">
              <a:extLst>
                <a:ext uri="{FF2B5EF4-FFF2-40B4-BE49-F238E27FC236}">
                  <a16:creationId xmlns:a16="http://schemas.microsoft.com/office/drawing/2014/main" id="{3F1219A6-3749-42EE-ADED-C0B9EBB446F0}"/>
                </a:ext>
              </a:extLst>
            </p:cNvPr>
            <p:cNvSpPr/>
            <p:nvPr/>
          </p:nvSpPr>
          <p:spPr>
            <a:xfrm>
              <a:off x="793351" y="5896929"/>
              <a:ext cx="7549263" cy="963884"/>
            </a:xfrm>
            <a:prstGeom prst="rect">
              <a:avLst/>
            </a:prstGeom>
            <a:solidFill>
              <a:schemeClr val="accent2">
                <a:lumMod val="20000"/>
                <a:lumOff val="80000"/>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45" name="テキスト ボックス 44">
              <a:extLst>
                <a:ext uri="{FF2B5EF4-FFF2-40B4-BE49-F238E27FC236}">
                  <a16:creationId xmlns:a16="http://schemas.microsoft.com/office/drawing/2014/main" id="{FB594BAC-2F19-4A0B-BCB8-359EE6335362}"/>
                </a:ext>
              </a:extLst>
            </p:cNvPr>
            <p:cNvSpPr txBox="1"/>
            <p:nvPr/>
          </p:nvSpPr>
          <p:spPr>
            <a:xfrm>
              <a:off x="1166111" y="5818309"/>
              <a:ext cx="7549263" cy="1015663"/>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ja-JP" altLang="en-US" sz="1600" b="1" i="0" dirty="0">
                  <a:solidFill>
                    <a:srgbClr val="575E75"/>
                  </a:solidFill>
                  <a:effectLst/>
                  <a:latin typeface="メイリオ" panose="020B0604030504040204" pitchFamily="50" charset="-128"/>
                  <a:ea typeface="メイリオ" panose="020B0604030504040204" pitchFamily="50" charset="-128"/>
                </a:rPr>
                <a:t>プログラムを保存しよう！</a:t>
              </a:r>
              <a:br>
                <a:rPr lang="en-US" altLang="ja-JP" sz="1600" b="1" i="0" dirty="0">
                  <a:solidFill>
                    <a:srgbClr val="575E75"/>
                  </a:solidFill>
                  <a:effectLst/>
                  <a:latin typeface="メイリオ" panose="020B0604030504040204" pitchFamily="50" charset="-128"/>
                  <a:ea typeface="メイリオ" panose="020B0604030504040204" pitchFamily="50" charset="-128"/>
                </a:rPr>
              </a:br>
              <a:r>
                <a:rPr lang="ja-JP" altLang="en-US" sz="1600" i="0" dirty="0">
                  <a:solidFill>
                    <a:srgbClr val="575E75"/>
                  </a:solidFill>
                  <a:effectLst/>
                  <a:latin typeface="メイリオ" panose="020B0604030504040204" pitchFamily="50" charset="-128"/>
                  <a:ea typeface="メイリオ" panose="020B0604030504040204" pitchFamily="50" charset="-128"/>
                </a:rPr>
                <a:t>（ファイル名：「（自分の名前）</a:t>
              </a:r>
              <a:r>
                <a:rPr lang="en-US" altLang="ja-JP" sz="1600" i="0" dirty="0">
                  <a:solidFill>
                    <a:srgbClr val="575E75"/>
                  </a:solidFill>
                  <a:effectLst/>
                  <a:latin typeface="メイリオ" panose="020B0604030504040204" pitchFamily="50" charset="-128"/>
                  <a:ea typeface="メイリオ" panose="020B0604030504040204" pitchFamily="50" charset="-128"/>
                </a:rPr>
                <a:t>1202</a:t>
              </a:r>
              <a:r>
                <a:rPr lang="ja-JP" altLang="en-US" sz="1600" i="0" dirty="0">
                  <a:solidFill>
                    <a:srgbClr val="575E75"/>
                  </a:solidFill>
                  <a:effectLst/>
                  <a:latin typeface="メイリオ" panose="020B0604030504040204" pitchFamily="50" charset="-128"/>
                  <a:ea typeface="メイリオ" panose="020B0604030504040204" pitchFamily="50" charset="-128"/>
                </a:rPr>
                <a:t>スプライトでえをかく」）</a:t>
              </a:r>
              <a:endParaRPr lang="ja-JP" altLang="en-US" sz="1600" b="1" i="0" dirty="0">
                <a:solidFill>
                  <a:srgbClr val="575E75"/>
                </a:solidFill>
                <a:effectLst/>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630C1479-DE4C-4A47-9C89-58A0B4AD2BB7}"/>
                </a:ext>
              </a:extLst>
            </p:cNvPr>
            <p:cNvSpPr txBox="1"/>
            <p:nvPr/>
          </p:nvSpPr>
          <p:spPr>
            <a:xfrm>
              <a:off x="2621566" y="5882773"/>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ほぞん</a:t>
              </a:r>
              <a:endParaRPr kumimoji="1" lang="ja-JP" altLang="en-US" sz="9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E28D73DB-CC4A-4DFE-82F7-6236FCA5F435}"/>
                </a:ext>
              </a:extLst>
            </p:cNvPr>
            <p:cNvSpPr txBox="1"/>
            <p:nvPr/>
          </p:nvSpPr>
          <p:spPr>
            <a:xfrm>
              <a:off x="2446440" y="6392717"/>
              <a:ext cx="4193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a:t>
              </a:r>
              <a:endParaRPr kumimoji="1" lang="ja-JP" altLang="en-US" sz="9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CAB4EA6D-0EC9-43E3-A415-66A802A209EC}"/>
                </a:ext>
              </a:extLst>
            </p:cNvPr>
            <p:cNvSpPr txBox="1"/>
            <p:nvPr/>
          </p:nvSpPr>
          <p:spPr>
            <a:xfrm>
              <a:off x="3225362" y="6395261"/>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じぶん</a:t>
              </a:r>
              <a:endParaRPr kumimoji="1" lang="ja-JP" altLang="en-US" sz="9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6E9CC63F-9AE8-4A85-8C74-C926E6F03E36}"/>
                </a:ext>
              </a:extLst>
            </p:cNvPr>
            <p:cNvSpPr txBox="1"/>
            <p:nvPr/>
          </p:nvSpPr>
          <p:spPr>
            <a:xfrm>
              <a:off x="3853093" y="6395261"/>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なまえ</a:t>
              </a:r>
              <a:endParaRPr kumimoji="1" lang="ja-JP" altLang="en-US" sz="900" dirty="0">
                <a:latin typeface="メイリオ" panose="020B0604030504040204" pitchFamily="50" charset="-128"/>
                <a:ea typeface="メイリオ" panose="020B0604030504040204" pitchFamily="50" charset="-128"/>
              </a:endParaRPr>
            </a:p>
          </p:txBody>
        </p:sp>
      </p:grpSp>
      <p:pic>
        <p:nvPicPr>
          <p:cNvPr id="22" name="図 21">
            <a:extLst>
              <a:ext uri="{FF2B5EF4-FFF2-40B4-BE49-F238E27FC236}">
                <a16:creationId xmlns:a16="http://schemas.microsoft.com/office/drawing/2014/main" id="{2B1F2157-D7EE-47E3-833B-CE9E45EFC9C9}"/>
              </a:ext>
            </a:extLst>
          </p:cNvPr>
          <p:cNvPicPr>
            <a:picLocks noChangeAspect="1"/>
          </p:cNvPicPr>
          <p:nvPr/>
        </p:nvPicPr>
        <p:blipFill>
          <a:blip r:embed="rId2"/>
          <a:stretch>
            <a:fillRect/>
          </a:stretch>
        </p:blipFill>
        <p:spPr>
          <a:xfrm>
            <a:off x="2212019" y="1669214"/>
            <a:ext cx="4486341" cy="3699774"/>
          </a:xfrm>
          <a:prstGeom prst="rect">
            <a:avLst/>
          </a:prstGeom>
        </p:spPr>
      </p:pic>
    </p:spTree>
    <p:extLst>
      <p:ext uri="{BB962C8B-B14F-4D97-AF65-F5344CB8AC3E}">
        <p14:creationId xmlns:p14="http://schemas.microsoft.com/office/powerpoint/2010/main" val="10481675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5A0396A-AF3B-41E7-BDE2-C64431D524B2}"/>
              </a:ext>
            </a:extLst>
          </p:cNvPr>
          <p:cNvPicPr>
            <a:picLocks noChangeAspect="1"/>
          </p:cNvPicPr>
          <p:nvPr/>
        </p:nvPicPr>
        <p:blipFill>
          <a:blip r:embed="rId3"/>
          <a:stretch>
            <a:fillRect/>
          </a:stretch>
        </p:blipFill>
        <p:spPr>
          <a:xfrm>
            <a:off x="501435" y="2039412"/>
            <a:ext cx="4981601" cy="3501026"/>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sp>
        <p:nvSpPr>
          <p:cNvPr id="30" name="テキスト ボックス 29">
            <a:extLst>
              <a:ext uri="{FF2B5EF4-FFF2-40B4-BE49-F238E27FC236}">
                <a16:creationId xmlns:a16="http://schemas.microsoft.com/office/drawing/2014/main" id="{D35BEC6A-2140-4AF5-97E9-79D0F8BBADEE}"/>
              </a:ext>
            </a:extLst>
          </p:cNvPr>
          <p:cNvSpPr txBox="1"/>
          <p:nvPr/>
        </p:nvSpPr>
        <p:spPr>
          <a:xfrm>
            <a:off x="500575" y="1245270"/>
            <a:ext cx="7613605"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鉛筆のスプライトを追加しよう！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3B150AD0-8842-469F-AB9F-76584F67AFD3}"/>
              </a:ext>
            </a:extLst>
          </p:cNvPr>
          <p:cNvSpPr txBox="1"/>
          <p:nvPr/>
        </p:nvSpPr>
        <p:spPr>
          <a:xfrm>
            <a:off x="472582" y="1298899"/>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えんぴつ</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5937EE38-B882-4AD3-9AD9-44987026B1BC}"/>
              </a:ext>
            </a:extLst>
          </p:cNvPr>
          <p:cNvSpPr txBox="1"/>
          <p:nvPr/>
        </p:nvSpPr>
        <p:spPr>
          <a:xfrm>
            <a:off x="2584578" y="1317562"/>
            <a:ext cx="57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ついか</a:t>
            </a:r>
            <a:endParaRPr kumimoji="1" lang="ja-JP" altLang="en-US" sz="10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C867A5D1-5798-4622-BE27-681D7FD2937A}"/>
              </a:ext>
            </a:extLst>
          </p:cNvPr>
          <p:cNvSpPr txBox="1"/>
          <p:nvPr/>
        </p:nvSpPr>
        <p:spPr>
          <a:xfrm>
            <a:off x="5586239" y="3980835"/>
            <a:ext cx="355776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ネコのマークをクリックする。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 name="楕円 3">
            <a:extLst>
              <a:ext uri="{FF2B5EF4-FFF2-40B4-BE49-F238E27FC236}">
                <a16:creationId xmlns:a16="http://schemas.microsoft.com/office/drawing/2014/main" id="{22039510-F8BC-48EC-9434-075B589B4C6E}"/>
              </a:ext>
            </a:extLst>
          </p:cNvPr>
          <p:cNvSpPr/>
          <p:nvPr/>
        </p:nvSpPr>
        <p:spPr>
          <a:xfrm>
            <a:off x="3783180" y="4774977"/>
            <a:ext cx="875077" cy="87507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60" name="直線矢印コネクタ 59">
            <a:extLst>
              <a:ext uri="{FF2B5EF4-FFF2-40B4-BE49-F238E27FC236}">
                <a16:creationId xmlns:a16="http://schemas.microsoft.com/office/drawing/2014/main" id="{CE25C5B7-A891-4F3E-B79A-7B05F0D9BDF1}"/>
              </a:ext>
            </a:extLst>
          </p:cNvPr>
          <p:cNvCxnSpPr>
            <a:cxnSpLocks/>
          </p:cNvCxnSpPr>
          <p:nvPr/>
        </p:nvCxnSpPr>
        <p:spPr>
          <a:xfrm flipH="1">
            <a:off x="4658257" y="4557916"/>
            <a:ext cx="1030621" cy="477734"/>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8736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pic>
        <p:nvPicPr>
          <p:cNvPr id="6" name="図 5">
            <a:extLst>
              <a:ext uri="{FF2B5EF4-FFF2-40B4-BE49-F238E27FC236}">
                <a16:creationId xmlns:a16="http://schemas.microsoft.com/office/drawing/2014/main" id="{557717CD-80B8-4819-BAC9-1166BE5286BB}"/>
              </a:ext>
            </a:extLst>
          </p:cNvPr>
          <p:cNvPicPr>
            <a:picLocks noChangeAspect="1"/>
          </p:cNvPicPr>
          <p:nvPr/>
        </p:nvPicPr>
        <p:blipFill>
          <a:blip r:embed="rId3"/>
          <a:stretch>
            <a:fillRect/>
          </a:stretch>
        </p:blipFill>
        <p:spPr>
          <a:xfrm>
            <a:off x="0" y="1743543"/>
            <a:ext cx="9144000" cy="2605803"/>
          </a:xfrm>
          <a:prstGeom prst="rect">
            <a:avLst/>
          </a:prstGeom>
        </p:spPr>
      </p:pic>
      <p:sp>
        <p:nvSpPr>
          <p:cNvPr id="15" name="テキスト ボックス 14">
            <a:extLst>
              <a:ext uri="{FF2B5EF4-FFF2-40B4-BE49-F238E27FC236}">
                <a16:creationId xmlns:a16="http://schemas.microsoft.com/office/drawing/2014/main" id="{AE303B07-AE27-4328-B587-280C274EE790}"/>
              </a:ext>
            </a:extLst>
          </p:cNvPr>
          <p:cNvSpPr txBox="1"/>
          <p:nvPr/>
        </p:nvSpPr>
        <p:spPr>
          <a:xfrm>
            <a:off x="411759" y="1028826"/>
            <a:ext cx="561982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検索窓に「</a:t>
            </a:r>
            <a:r>
              <a:rPr lang="en-US" altLang="ja-JP" i="0" dirty="0">
                <a:solidFill>
                  <a:srgbClr val="575E75"/>
                </a:solidFill>
                <a:effectLst/>
                <a:latin typeface="メイリオ" panose="020B0604030504040204" pitchFamily="50" charset="-128"/>
                <a:ea typeface="メイリオ" panose="020B0604030504040204" pitchFamily="50" charset="-128"/>
              </a:rPr>
              <a:t>pen</a:t>
            </a:r>
            <a:r>
              <a:rPr lang="ja-JP" altLang="en-US" i="0" dirty="0">
                <a:solidFill>
                  <a:srgbClr val="575E75"/>
                </a:solidFill>
                <a:effectLst/>
                <a:latin typeface="メイリオ" panose="020B0604030504040204" pitchFamily="50" charset="-128"/>
                <a:ea typeface="メイリオ" panose="020B0604030504040204" pitchFamily="50" charset="-128"/>
              </a:rPr>
              <a:t>」と入力し、「</a:t>
            </a:r>
            <a:r>
              <a:rPr lang="en-US" altLang="ja-JP" i="0" dirty="0">
                <a:solidFill>
                  <a:srgbClr val="575E75"/>
                </a:solidFill>
                <a:effectLst/>
                <a:latin typeface="メイリオ" panose="020B0604030504040204" pitchFamily="50" charset="-128"/>
                <a:ea typeface="メイリオ" panose="020B0604030504040204" pitchFamily="50" charset="-128"/>
              </a:rPr>
              <a:t>Pencil</a:t>
            </a:r>
            <a:r>
              <a:rPr lang="ja-JP" altLang="en-US" i="0" dirty="0">
                <a:solidFill>
                  <a:srgbClr val="575E75"/>
                </a:solidFill>
                <a:effectLst/>
                <a:latin typeface="メイリオ" panose="020B0604030504040204" pitchFamily="50" charset="-128"/>
                <a:ea typeface="メイリオ" panose="020B0604030504040204" pitchFamily="50" charset="-128"/>
              </a:rPr>
              <a:t>」を選択する。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7" name="四角形: 角を丸くする 16">
            <a:extLst>
              <a:ext uri="{FF2B5EF4-FFF2-40B4-BE49-F238E27FC236}">
                <a16:creationId xmlns:a16="http://schemas.microsoft.com/office/drawing/2014/main" id="{7A7F2742-4C38-4C11-A7A5-2AC1E69435A6}"/>
              </a:ext>
            </a:extLst>
          </p:cNvPr>
          <p:cNvSpPr/>
          <p:nvPr/>
        </p:nvSpPr>
        <p:spPr>
          <a:xfrm>
            <a:off x="82693" y="2872276"/>
            <a:ext cx="1392756" cy="1391814"/>
          </a:xfrm>
          <a:prstGeom prst="roundRect">
            <a:avLst>
              <a:gd name="adj" fmla="val 7119"/>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8" name="四角形: 角を丸くする 17">
            <a:extLst>
              <a:ext uri="{FF2B5EF4-FFF2-40B4-BE49-F238E27FC236}">
                <a16:creationId xmlns:a16="http://schemas.microsoft.com/office/drawing/2014/main" id="{6B9EE232-7673-4587-8216-F8CCECFE6618}"/>
              </a:ext>
            </a:extLst>
          </p:cNvPr>
          <p:cNvSpPr/>
          <p:nvPr/>
        </p:nvSpPr>
        <p:spPr>
          <a:xfrm>
            <a:off x="82692" y="2286000"/>
            <a:ext cx="2576531" cy="31568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8" name="図 7">
            <a:extLst>
              <a:ext uri="{FF2B5EF4-FFF2-40B4-BE49-F238E27FC236}">
                <a16:creationId xmlns:a16="http://schemas.microsoft.com/office/drawing/2014/main" id="{1CF3ADAA-F3E8-4963-B2AC-DBC1F993173B}"/>
              </a:ext>
            </a:extLst>
          </p:cNvPr>
          <p:cNvPicPr>
            <a:picLocks noChangeAspect="1"/>
          </p:cNvPicPr>
          <p:nvPr/>
        </p:nvPicPr>
        <p:blipFill>
          <a:blip r:embed="rId4"/>
          <a:stretch>
            <a:fillRect/>
          </a:stretch>
        </p:blipFill>
        <p:spPr>
          <a:xfrm>
            <a:off x="4842903" y="3830541"/>
            <a:ext cx="3481554" cy="2939064"/>
          </a:xfrm>
          <a:prstGeom prst="rect">
            <a:avLst/>
          </a:prstGeom>
          <a:ln w="28575">
            <a:solidFill>
              <a:srgbClr val="FF0000"/>
            </a:solidFill>
          </a:ln>
        </p:spPr>
      </p:pic>
      <p:pic>
        <p:nvPicPr>
          <p:cNvPr id="22" name="図 21">
            <a:extLst>
              <a:ext uri="{FF2B5EF4-FFF2-40B4-BE49-F238E27FC236}">
                <a16:creationId xmlns:a16="http://schemas.microsoft.com/office/drawing/2014/main" id="{73636B8E-BBAC-475D-8B00-F082EA93C19D}"/>
              </a:ext>
            </a:extLst>
          </p:cNvPr>
          <p:cNvPicPr>
            <a:picLocks noChangeAspect="1"/>
          </p:cNvPicPr>
          <p:nvPr/>
        </p:nvPicPr>
        <p:blipFill>
          <a:blip r:embed="rId5"/>
          <a:stretch>
            <a:fillRect/>
          </a:stretch>
        </p:blipFill>
        <p:spPr>
          <a:xfrm>
            <a:off x="330599" y="4930598"/>
            <a:ext cx="1136309" cy="1925106"/>
          </a:xfrm>
          <a:prstGeom prst="rect">
            <a:avLst/>
          </a:prstGeom>
        </p:spPr>
      </p:pic>
      <p:sp>
        <p:nvSpPr>
          <p:cNvPr id="23" name="吹き出し: 角を丸めた四角形 22">
            <a:extLst>
              <a:ext uri="{FF2B5EF4-FFF2-40B4-BE49-F238E27FC236}">
                <a16:creationId xmlns:a16="http://schemas.microsoft.com/office/drawing/2014/main" id="{7921B93C-7CE7-4658-8E1A-92B062889066}"/>
              </a:ext>
            </a:extLst>
          </p:cNvPr>
          <p:cNvSpPr/>
          <p:nvPr/>
        </p:nvSpPr>
        <p:spPr>
          <a:xfrm>
            <a:off x="1248058" y="4794609"/>
            <a:ext cx="3323942" cy="622839"/>
          </a:xfrm>
          <a:prstGeom prst="wedgeRoundRectCallout">
            <a:avLst>
              <a:gd name="adj1" fmla="val -56746"/>
              <a:gd name="adj2" fmla="val -110"/>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9" name="グループ化 8">
            <a:extLst>
              <a:ext uri="{FF2B5EF4-FFF2-40B4-BE49-F238E27FC236}">
                <a16:creationId xmlns:a16="http://schemas.microsoft.com/office/drawing/2014/main" id="{B2EF411B-9DC1-4C03-A13B-363BC2880EFF}"/>
              </a:ext>
            </a:extLst>
          </p:cNvPr>
          <p:cNvGrpSpPr/>
          <p:nvPr/>
        </p:nvGrpSpPr>
        <p:grpSpPr>
          <a:xfrm>
            <a:off x="1356413" y="4776853"/>
            <a:ext cx="3037726" cy="523220"/>
            <a:chOff x="1701085" y="4808483"/>
            <a:chExt cx="3037726" cy="523220"/>
          </a:xfrm>
        </p:grpSpPr>
        <p:sp>
          <p:nvSpPr>
            <p:cNvPr id="25" name="テキスト ボックス 24">
              <a:extLst>
                <a:ext uri="{FF2B5EF4-FFF2-40B4-BE49-F238E27FC236}">
                  <a16:creationId xmlns:a16="http://schemas.microsoft.com/office/drawing/2014/main" id="{F3955F3C-4C1A-4F28-A174-B19111C13199}"/>
                </a:ext>
              </a:extLst>
            </p:cNvPr>
            <p:cNvSpPr txBox="1"/>
            <p:nvPr/>
          </p:nvSpPr>
          <p:spPr>
            <a:xfrm>
              <a:off x="1701085" y="4808483"/>
              <a:ext cx="3037726"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スプライトが追加されたね！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86454068-910F-4284-85A9-6BD16366A01A}"/>
                </a:ext>
              </a:extLst>
            </p:cNvPr>
            <p:cNvSpPr txBox="1"/>
            <p:nvPr/>
          </p:nvSpPr>
          <p:spPr>
            <a:xfrm>
              <a:off x="2967945" y="4876927"/>
              <a:ext cx="5074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ついか</a:t>
              </a:r>
              <a:endParaRPr kumimoji="1" lang="ja-JP" altLang="en-US" sz="800" dirty="0">
                <a:latin typeface="メイリオ" panose="020B0604030504040204" pitchFamily="50" charset="-128"/>
                <a:ea typeface="メイリオ" panose="020B0604030504040204" pitchFamily="50" charset="-128"/>
              </a:endParaRPr>
            </a:p>
          </p:txBody>
        </p:sp>
      </p:grpSp>
      <p:sp>
        <p:nvSpPr>
          <p:cNvPr id="33" name="テキスト ボックス 32">
            <a:extLst>
              <a:ext uri="{FF2B5EF4-FFF2-40B4-BE49-F238E27FC236}">
                <a16:creationId xmlns:a16="http://schemas.microsoft.com/office/drawing/2014/main" id="{F7A91085-6C03-47BA-B398-2D2A8ACBCDB1}"/>
              </a:ext>
            </a:extLst>
          </p:cNvPr>
          <p:cNvSpPr txBox="1"/>
          <p:nvPr/>
        </p:nvSpPr>
        <p:spPr>
          <a:xfrm>
            <a:off x="387137" y="1094905"/>
            <a:ext cx="9771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けんさくまど</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CFB14B9-E1F0-4461-8766-6176B66B7671}"/>
              </a:ext>
            </a:extLst>
          </p:cNvPr>
          <p:cNvSpPr txBox="1"/>
          <p:nvPr/>
        </p:nvSpPr>
        <p:spPr>
          <a:xfrm>
            <a:off x="4573710" y="1096385"/>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999723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sp>
        <p:nvSpPr>
          <p:cNvPr id="19" name="テキスト ボックス 18">
            <a:extLst>
              <a:ext uri="{FF2B5EF4-FFF2-40B4-BE49-F238E27FC236}">
                <a16:creationId xmlns:a16="http://schemas.microsoft.com/office/drawing/2014/main" id="{B66565A8-6039-4265-BFDC-AC7383108F8C}"/>
              </a:ext>
            </a:extLst>
          </p:cNvPr>
          <p:cNvSpPr txBox="1"/>
          <p:nvPr/>
        </p:nvSpPr>
        <p:spPr>
          <a:xfrm>
            <a:off x="500575" y="1028826"/>
            <a:ext cx="4238236"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追加したスプライトを調整しよう！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85A2BC38-DEAA-4962-A0E3-F300945C7D13}"/>
              </a:ext>
            </a:extLst>
          </p:cNvPr>
          <p:cNvSpPr txBox="1"/>
          <p:nvPr/>
        </p:nvSpPr>
        <p:spPr>
          <a:xfrm>
            <a:off x="2665273" y="1099137"/>
            <a:ext cx="8523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ちょうせい</a:t>
            </a:r>
            <a:endParaRPr kumimoji="1" lang="ja-JP" altLang="en-US" sz="10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69628D57-DAAE-43C7-BFC5-1002E835050A}"/>
              </a:ext>
            </a:extLst>
          </p:cNvPr>
          <p:cNvSpPr txBox="1"/>
          <p:nvPr/>
        </p:nvSpPr>
        <p:spPr>
          <a:xfrm>
            <a:off x="541171" y="1099138"/>
            <a:ext cx="57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ついか</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7412AE79-1E24-4709-8433-9AA8078011A9}"/>
              </a:ext>
            </a:extLst>
          </p:cNvPr>
          <p:cNvPicPr>
            <a:picLocks noChangeAspect="1"/>
          </p:cNvPicPr>
          <p:nvPr/>
        </p:nvPicPr>
        <p:blipFill>
          <a:blip r:embed="rId3"/>
          <a:stretch>
            <a:fillRect/>
          </a:stretch>
        </p:blipFill>
        <p:spPr>
          <a:xfrm>
            <a:off x="500575" y="2852168"/>
            <a:ext cx="3427499" cy="3063438"/>
          </a:xfrm>
          <a:prstGeom prst="rect">
            <a:avLst/>
          </a:prstGeom>
        </p:spPr>
      </p:pic>
      <p:pic>
        <p:nvPicPr>
          <p:cNvPr id="7" name="図 6">
            <a:extLst>
              <a:ext uri="{FF2B5EF4-FFF2-40B4-BE49-F238E27FC236}">
                <a16:creationId xmlns:a16="http://schemas.microsoft.com/office/drawing/2014/main" id="{85C9BB72-D2F1-4815-A487-B226E95D19C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978851" y="2852168"/>
            <a:ext cx="3427499" cy="3063439"/>
          </a:xfrm>
          <a:prstGeom prst="rect">
            <a:avLst/>
          </a:prstGeom>
        </p:spPr>
      </p:pic>
      <p:sp>
        <p:nvSpPr>
          <p:cNvPr id="26" name="テキスト ボックス 25">
            <a:extLst>
              <a:ext uri="{FF2B5EF4-FFF2-40B4-BE49-F238E27FC236}">
                <a16:creationId xmlns:a16="http://schemas.microsoft.com/office/drawing/2014/main" id="{A21AE78E-684C-4097-9208-8068135E3AB0}"/>
              </a:ext>
            </a:extLst>
          </p:cNvPr>
          <p:cNvSpPr txBox="1"/>
          <p:nvPr/>
        </p:nvSpPr>
        <p:spPr>
          <a:xfrm>
            <a:off x="695414" y="1821927"/>
            <a:ext cx="775317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コスチュームタブを選択し、「</a:t>
            </a:r>
            <a:r>
              <a:rPr lang="en-US" altLang="ja-JP" dirty="0">
                <a:solidFill>
                  <a:srgbClr val="575E75"/>
                </a:solidFill>
                <a:latin typeface="メイリオ" panose="020B0604030504040204" pitchFamily="50" charset="-128"/>
                <a:ea typeface="メイリオ" panose="020B0604030504040204" pitchFamily="50" charset="-128"/>
              </a:rPr>
              <a:t>pencil-b</a:t>
            </a:r>
            <a:r>
              <a:rPr lang="ja-JP" altLang="en-US" i="0" dirty="0">
                <a:solidFill>
                  <a:srgbClr val="575E75"/>
                </a:solidFill>
                <a:effectLst/>
                <a:latin typeface="メイリオ" panose="020B0604030504040204" pitchFamily="50" charset="-128"/>
                <a:ea typeface="メイリオ" panose="020B0604030504040204" pitchFamily="50" charset="-128"/>
              </a:rPr>
              <a:t>」のコスチュームを削除する。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CF38F558-37D5-4912-ADE2-7C64B041A063}"/>
              </a:ext>
            </a:extLst>
          </p:cNvPr>
          <p:cNvSpPr txBox="1"/>
          <p:nvPr/>
        </p:nvSpPr>
        <p:spPr>
          <a:xfrm>
            <a:off x="2684726" y="1880804"/>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AEA921F7-D16F-4FF5-B249-652D51E523C6}"/>
              </a:ext>
            </a:extLst>
          </p:cNvPr>
          <p:cNvSpPr txBox="1"/>
          <p:nvPr/>
        </p:nvSpPr>
        <p:spPr>
          <a:xfrm>
            <a:off x="6787830" y="1880803"/>
            <a:ext cx="7296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さくじょ</a:t>
            </a:r>
            <a:endParaRPr kumimoji="1" lang="ja-JP" altLang="en-US" sz="1000" dirty="0">
              <a:latin typeface="メイリオ" panose="020B0604030504040204" pitchFamily="50" charset="-128"/>
              <a:ea typeface="メイリオ" panose="020B0604030504040204" pitchFamily="50" charset="-128"/>
            </a:endParaRPr>
          </a:p>
        </p:txBody>
      </p:sp>
      <p:sp>
        <p:nvSpPr>
          <p:cNvPr id="32" name="矢印: 右 31">
            <a:extLst>
              <a:ext uri="{FF2B5EF4-FFF2-40B4-BE49-F238E27FC236}">
                <a16:creationId xmlns:a16="http://schemas.microsoft.com/office/drawing/2014/main" id="{9CBACE07-858C-49B5-A785-86EF22B4C7C2}"/>
              </a:ext>
            </a:extLst>
          </p:cNvPr>
          <p:cNvSpPr/>
          <p:nvPr/>
        </p:nvSpPr>
        <p:spPr>
          <a:xfrm>
            <a:off x="4101343" y="4008624"/>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6" name="四角形: 角を丸くする 35">
            <a:extLst>
              <a:ext uri="{FF2B5EF4-FFF2-40B4-BE49-F238E27FC236}">
                <a16:creationId xmlns:a16="http://schemas.microsoft.com/office/drawing/2014/main" id="{4E8BE917-FDF7-4E7B-ABBF-D6806A3488B7}"/>
              </a:ext>
            </a:extLst>
          </p:cNvPr>
          <p:cNvSpPr/>
          <p:nvPr/>
        </p:nvSpPr>
        <p:spPr>
          <a:xfrm>
            <a:off x="1555826" y="2920481"/>
            <a:ext cx="1535629" cy="378780"/>
          </a:xfrm>
          <a:prstGeom prst="roundRect">
            <a:avLst>
              <a:gd name="adj" fmla="val 3817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7" name="四角形: 角を丸くする 36">
            <a:extLst>
              <a:ext uri="{FF2B5EF4-FFF2-40B4-BE49-F238E27FC236}">
                <a16:creationId xmlns:a16="http://schemas.microsoft.com/office/drawing/2014/main" id="{520DC710-57FB-45F8-939D-EF2DD4F3649A}"/>
              </a:ext>
            </a:extLst>
          </p:cNvPr>
          <p:cNvSpPr/>
          <p:nvPr/>
        </p:nvSpPr>
        <p:spPr>
          <a:xfrm>
            <a:off x="5193924" y="3367336"/>
            <a:ext cx="1066917" cy="1018052"/>
          </a:xfrm>
          <a:prstGeom prst="roundRect">
            <a:avLst>
              <a:gd name="adj" fmla="val 7119"/>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 name="楕円 1">
            <a:extLst>
              <a:ext uri="{FF2B5EF4-FFF2-40B4-BE49-F238E27FC236}">
                <a16:creationId xmlns:a16="http://schemas.microsoft.com/office/drawing/2014/main" id="{20C5858C-7520-4EA7-917E-4A24F08A90D0}"/>
              </a:ext>
            </a:extLst>
          </p:cNvPr>
          <p:cNvSpPr/>
          <p:nvPr/>
        </p:nvSpPr>
        <p:spPr>
          <a:xfrm>
            <a:off x="1411551" y="4323018"/>
            <a:ext cx="435006" cy="42725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6235742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pic>
        <p:nvPicPr>
          <p:cNvPr id="4" name="図 3">
            <a:extLst>
              <a:ext uri="{FF2B5EF4-FFF2-40B4-BE49-F238E27FC236}">
                <a16:creationId xmlns:a16="http://schemas.microsoft.com/office/drawing/2014/main" id="{5FEDC27A-C3F4-4321-8146-FB53AAAC9547}"/>
              </a:ext>
            </a:extLst>
          </p:cNvPr>
          <p:cNvPicPr>
            <a:picLocks noChangeAspect="1"/>
          </p:cNvPicPr>
          <p:nvPr/>
        </p:nvPicPr>
        <p:blipFill>
          <a:blip r:embed="rId3"/>
          <a:stretch>
            <a:fillRect/>
          </a:stretch>
        </p:blipFill>
        <p:spPr>
          <a:xfrm>
            <a:off x="81298" y="2743961"/>
            <a:ext cx="4940555" cy="3292190"/>
          </a:xfrm>
          <a:prstGeom prst="rect">
            <a:avLst/>
          </a:prstGeom>
        </p:spPr>
      </p:pic>
      <p:pic>
        <p:nvPicPr>
          <p:cNvPr id="8" name="図 7">
            <a:extLst>
              <a:ext uri="{FF2B5EF4-FFF2-40B4-BE49-F238E27FC236}">
                <a16:creationId xmlns:a16="http://schemas.microsoft.com/office/drawing/2014/main" id="{C41BB9FD-2214-45E8-9A50-E788D397645B}"/>
              </a:ext>
            </a:extLst>
          </p:cNvPr>
          <p:cNvPicPr>
            <a:picLocks noChangeAspect="1"/>
          </p:cNvPicPr>
          <p:nvPr/>
        </p:nvPicPr>
        <p:blipFill>
          <a:blip r:embed="rId4"/>
          <a:stretch>
            <a:fillRect/>
          </a:stretch>
        </p:blipFill>
        <p:spPr>
          <a:xfrm>
            <a:off x="4892200" y="2784511"/>
            <a:ext cx="4251800" cy="3251640"/>
          </a:xfrm>
          <a:prstGeom prst="rect">
            <a:avLst/>
          </a:prstGeom>
        </p:spPr>
      </p:pic>
      <p:sp>
        <p:nvSpPr>
          <p:cNvPr id="22" name="矢印: 右 21">
            <a:extLst>
              <a:ext uri="{FF2B5EF4-FFF2-40B4-BE49-F238E27FC236}">
                <a16:creationId xmlns:a16="http://schemas.microsoft.com/office/drawing/2014/main" id="{73720815-79CC-470A-A088-E6651AF718C8}"/>
              </a:ext>
            </a:extLst>
          </p:cNvPr>
          <p:cNvSpPr/>
          <p:nvPr/>
        </p:nvSpPr>
        <p:spPr>
          <a:xfrm>
            <a:off x="4652762" y="4014793"/>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643B3F15-3D4C-456D-A3C0-9FE49C6476F6}"/>
              </a:ext>
            </a:extLst>
          </p:cNvPr>
          <p:cNvSpPr txBox="1"/>
          <p:nvPr/>
        </p:nvSpPr>
        <p:spPr>
          <a:xfrm>
            <a:off x="995044" y="1208885"/>
            <a:ext cx="748753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になっている状態で、コスチューム全体をドラッグして選択し、</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鉛筆の先端が　　マークと重なるように移動する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B5612E21-5258-4EE3-8974-AA594BD6532F}"/>
              </a:ext>
            </a:extLst>
          </p:cNvPr>
          <p:cNvSpPr txBox="1"/>
          <p:nvPr/>
        </p:nvSpPr>
        <p:spPr>
          <a:xfrm>
            <a:off x="7123245" y="1258550"/>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9FB82EB1-3BA8-46CD-B164-FE445F21229A}"/>
              </a:ext>
            </a:extLst>
          </p:cNvPr>
          <p:cNvSpPr txBox="1"/>
          <p:nvPr/>
        </p:nvSpPr>
        <p:spPr>
          <a:xfrm>
            <a:off x="2757899" y="1258550"/>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734ADD71-CD30-4DAA-BC26-2E2AB9E18281}"/>
              </a:ext>
            </a:extLst>
          </p:cNvPr>
          <p:cNvSpPr txBox="1"/>
          <p:nvPr/>
        </p:nvSpPr>
        <p:spPr>
          <a:xfrm>
            <a:off x="4998565" y="1276028"/>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ぜんたい</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3FAC8DF-4D2A-4F88-B26F-C2303B0672C0}"/>
              </a:ext>
            </a:extLst>
          </p:cNvPr>
          <p:cNvSpPr txBox="1"/>
          <p:nvPr/>
        </p:nvSpPr>
        <p:spPr>
          <a:xfrm>
            <a:off x="886876" y="1821078"/>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えんぴつ</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E1E0637B-5066-433F-98D9-D149E9FD54DB}"/>
              </a:ext>
            </a:extLst>
          </p:cNvPr>
          <p:cNvSpPr txBox="1"/>
          <p:nvPr/>
        </p:nvSpPr>
        <p:spPr>
          <a:xfrm>
            <a:off x="1604970" y="1821078"/>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せんたん</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25864C5E-D94C-4D2C-A4B7-028398D16CBD}"/>
              </a:ext>
            </a:extLst>
          </p:cNvPr>
          <p:cNvSpPr txBox="1"/>
          <p:nvPr/>
        </p:nvSpPr>
        <p:spPr>
          <a:xfrm>
            <a:off x="3683677" y="1821078"/>
            <a:ext cx="4774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かさ</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01947798-7BF7-488F-A65F-E96EB6040823}"/>
              </a:ext>
            </a:extLst>
          </p:cNvPr>
          <p:cNvSpPr txBox="1"/>
          <p:nvPr/>
        </p:nvSpPr>
        <p:spPr>
          <a:xfrm>
            <a:off x="5017227" y="1821078"/>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endParaRPr kumimoji="1" lang="ja-JP" altLang="en-US" sz="10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487D7C14-767C-44C3-9CBF-87F025CBA195}"/>
              </a:ext>
            </a:extLst>
          </p:cNvPr>
          <p:cNvPicPr>
            <a:picLocks noChangeAspect="1"/>
          </p:cNvPicPr>
          <p:nvPr/>
        </p:nvPicPr>
        <p:blipFill>
          <a:blip r:embed="rId5"/>
          <a:stretch>
            <a:fillRect/>
          </a:stretch>
        </p:blipFill>
        <p:spPr>
          <a:xfrm>
            <a:off x="1089797" y="1334182"/>
            <a:ext cx="477412" cy="501283"/>
          </a:xfrm>
          <a:prstGeom prst="rect">
            <a:avLst/>
          </a:prstGeom>
        </p:spPr>
      </p:pic>
      <p:pic>
        <p:nvPicPr>
          <p:cNvPr id="12" name="図 11">
            <a:extLst>
              <a:ext uri="{FF2B5EF4-FFF2-40B4-BE49-F238E27FC236}">
                <a16:creationId xmlns:a16="http://schemas.microsoft.com/office/drawing/2014/main" id="{DF101C43-6B5F-4A89-A772-095A109A3EA2}"/>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40000"/>
                    </a14:imgEffect>
                  </a14:imgLayer>
                </a14:imgProps>
              </a:ext>
            </a:extLst>
          </a:blip>
          <a:stretch>
            <a:fillRect/>
          </a:stretch>
        </p:blipFill>
        <p:spPr>
          <a:xfrm>
            <a:off x="2488698" y="1903576"/>
            <a:ext cx="435567" cy="388479"/>
          </a:xfrm>
          <a:prstGeom prst="rect">
            <a:avLst/>
          </a:prstGeom>
        </p:spPr>
      </p:pic>
      <p:sp>
        <p:nvSpPr>
          <p:cNvPr id="40" name="四角形: 角を丸くする 39">
            <a:extLst>
              <a:ext uri="{FF2B5EF4-FFF2-40B4-BE49-F238E27FC236}">
                <a16:creationId xmlns:a16="http://schemas.microsoft.com/office/drawing/2014/main" id="{E22E594F-EE42-472B-8260-D16BD88F5B92}"/>
              </a:ext>
            </a:extLst>
          </p:cNvPr>
          <p:cNvSpPr/>
          <p:nvPr/>
        </p:nvSpPr>
        <p:spPr>
          <a:xfrm>
            <a:off x="51157" y="2775180"/>
            <a:ext cx="339129" cy="336917"/>
          </a:xfrm>
          <a:prstGeom prst="roundRect">
            <a:avLst>
              <a:gd name="adj" fmla="val 7119"/>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1" name="楕円 40">
            <a:extLst>
              <a:ext uri="{FF2B5EF4-FFF2-40B4-BE49-F238E27FC236}">
                <a16:creationId xmlns:a16="http://schemas.microsoft.com/office/drawing/2014/main" id="{552192D0-7CFC-4BAA-BAC9-18C772FF91AE}"/>
              </a:ext>
            </a:extLst>
          </p:cNvPr>
          <p:cNvSpPr/>
          <p:nvPr/>
        </p:nvSpPr>
        <p:spPr>
          <a:xfrm>
            <a:off x="6645388" y="3767274"/>
            <a:ext cx="875077" cy="875077"/>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6475040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sp>
        <p:nvSpPr>
          <p:cNvPr id="24" name="テキスト ボックス 23">
            <a:extLst>
              <a:ext uri="{FF2B5EF4-FFF2-40B4-BE49-F238E27FC236}">
                <a16:creationId xmlns:a16="http://schemas.microsoft.com/office/drawing/2014/main" id="{5A575D8F-229E-4B3A-834D-21A0BE3D38A4}"/>
              </a:ext>
            </a:extLst>
          </p:cNvPr>
          <p:cNvSpPr txBox="1"/>
          <p:nvPr/>
        </p:nvSpPr>
        <p:spPr>
          <a:xfrm>
            <a:off x="471479" y="1236678"/>
            <a:ext cx="775317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コードタブを選択し、コスチュームの大きさを</a:t>
            </a:r>
            <a:r>
              <a:rPr lang="en-US" altLang="ja-JP" i="0" dirty="0">
                <a:solidFill>
                  <a:srgbClr val="575E75"/>
                </a:solidFill>
                <a:effectLst/>
                <a:latin typeface="メイリオ" panose="020B0604030504040204" pitchFamily="50" charset="-128"/>
                <a:ea typeface="メイリオ" panose="020B0604030504040204" pitchFamily="50" charset="-128"/>
              </a:rPr>
              <a:t>40</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A3ED2A6E-8790-4FE2-80E7-C8E76E73A32F}"/>
              </a:ext>
            </a:extLst>
          </p:cNvPr>
          <p:cNvSpPr txBox="1"/>
          <p:nvPr/>
        </p:nvSpPr>
        <p:spPr>
          <a:xfrm>
            <a:off x="1800689" y="1296710"/>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57C46E85-C7E5-4432-8D52-E291DF3C4A68}"/>
              </a:ext>
            </a:extLst>
          </p:cNvPr>
          <p:cNvSpPr txBox="1"/>
          <p:nvPr/>
        </p:nvSpPr>
        <p:spPr>
          <a:xfrm>
            <a:off x="5733470" y="1296710"/>
            <a:ext cx="7296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74456991-3EAA-406B-8849-2491D03A8D59}"/>
              </a:ext>
            </a:extLst>
          </p:cNvPr>
          <p:cNvSpPr txBox="1"/>
          <p:nvPr/>
        </p:nvSpPr>
        <p:spPr>
          <a:xfrm>
            <a:off x="4273670" y="1296710"/>
            <a:ext cx="5771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おお</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E4EFC3E0-12C9-4E51-8C39-A9BC04310917}"/>
              </a:ext>
            </a:extLst>
          </p:cNvPr>
          <p:cNvPicPr>
            <a:picLocks noChangeAspect="1"/>
          </p:cNvPicPr>
          <p:nvPr/>
        </p:nvPicPr>
        <p:blipFill>
          <a:blip r:embed="rId3"/>
          <a:stretch>
            <a:fillRect/>
          </a:stretch>
        </p:blipFill>
        <p:spPr>
          <a:xfrm>
            <a:off x="572120" y="2088396"/>
            <a:ext cx="3807017" cy="1136561"/>
          </a:xfrm>
          <a:prstGeom prst="rect">
            <a:avLst/>
          </a:prstGeom>
        </p:spPr>
      </p:pic>
      <p:pic>
        <p:nvPicPr>
          <p:cNvPr id="7" name="図 6">
            <a:extLst>
              <a:ext uri="{FF2B5EF4-FFF2-40B4-BE49-F238E27FC236}">
                <a16:creationId xmlns:a16="http://schemas.microsoft.com/office/drawing/2014/main" id="{AD562B23-52C2-4952-95EC-73446EC651C1}"/>
              </a:ext>
            </a:extLst>
          </p:cNvPr>
          <p:cNvPicPr>
            <a:picLocks noChangeAspect="1"/>
          </p:cNvPicPr>
          <p:nvPr/>
        </p:nvPicPr>
        <p:blipFill>
          <a:blip r:embed="rId4"/>
          <a:stretch>
            <a:fillRect/>
          </a:stretch>
        </p:blipFill>
        <p:spPr>
          <a:xfrm>
            <a:off x="572120" y="3643605"/>
            <a:ext cx="4098339" cy="2318903"/>
          </a:xfrm>
          <a:prstGeom prst="rect">
            <a:avLst/>
          </a:prstGeom>
        </p:spPr>
      </p:pic>
      <p:pic>
        <p:nvPicPr>
          <p:cNvPr id="11" name="図 10">
            <a:extLst>
              <a:ext uri="{FF2B5EF4-FFF2-40B4-BE49-F238E27FC236}">
                <a16:creationId xmlns:a16="http://schemas.microsoft.com/office/drawing/2014/main" id="{E50313AA-52D1-40E2-B38B-1F0EFFF76F6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752616" y="3652561"/>
            <a:ext cx="4176780" cy="2309948"/>
          </a:xfrm>
          <a:prstGeom prst="rect">
            <a:avLst/>
          </a:prstGeom>
        </p:spPr>
      </p:pic>
      <p:sp>
        <p:nvSpPr>
          <p:cNvPr id="32" name="四角形: 角を丸くする 31">
            <a:extLst>
              <a:ext uri="{FF2B5EF4-FFF2-40B4-BE49-F238E27FC236}">
                <a16:creationId xmlns:a16="http://schemas.microsoft.com/office/drawing/2014/main" id="{8D62C0B2-D349-4C85-8621-69E550B83348}"/>
              </a:ext>
            </a:extLst>
          </p:cNvPr>
          <p:cNvSpPr/>
          <p:nvPr/>
        </p:nvSpPr>
        <p:spPr>
          <a:xfrm>
            <a:off x="572120" y="2164702"/>
            <a:ext cx="1154043" cy="390261"/>
          </a:xfrm>
          <a:prstGeom prst="roundRect">
            <a:avLst>
              <a:gd name="adj" fmla="val 3817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6" name="四角形: 角を丸くする 35">
            <a:extLst>
              <a:ext uri="{FF2B5EF4-FFF2-40B4-BE49-F238E27FC236}">
                <a16:creationId xmlns:a16="http://schemas.microsoft.com/office/drawing/2014/main" id="{F329729B-7D65-4B22-8294-2630824B15D0}"/>
              </a:ext>
            </a:extLst>
          </p:cNvPr>
          <p:cNvSpPr/>
          <p:nvPr/>
        </p:nvSpPr>
        <p:spPr>
          <a:xfrm>
            <a:off x="2257645" y="4579932"/>
            <a:ext cx="756143" cy="390261"/>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7" name="四角形: 角を丸くする 36">
            <a:extLst>
              <a:ext uri="{FF2B5EF4-FFF2-40B4-BE49-F238E27FC236}">
                <a16:creationId xmlns:a16="http://schemas.microsoft.com/office/drawing/2014/main" id="{923162DE-85F8-40D9-8F45-665621402245}"/>
              </a:ext>
            </a:extLst>
          </p:cNvPr>
          <p:cNvSpPr/>
          <p:nvPr/>
        </p:nvSpPr>
        <p:spPr>
          <a:xfrm>
            <a:off x="6461629" y="4563541"/>
            <a:ext cx="756143" cy="390261"/>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2" name="矢印: 右 41">
            <a:extLst>
              <a:ext uri="{FF2B5EF4-FFF2-40B4-BE49-F238E27FC236}">
                <a16:creationId xmlns:a16="http://schemas.microsoft.com/office/drawing/2014/main" id="{82671BF1-E5F4-496A-A271-E55A281CF13E}"/>
              </a:ext>
            </a:extLst>
          </p:cNvPr>
          <p:cNvSpPr/>
          <p:nvPr/>
        </p:nvSpPr>
        <p:spPr>
          <a:xfrm>
            <a:off x="4101343" y="4810765"/>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6067163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sp>
        <p:nvSpPr>
          <p:cNvPr id="24" name="テキスト ボックス 23">
            <a:extLst>
              <a:ext uri="{FF2B5EF4-FFF2-40B4-BE49-F238E27FC236}">
                <a16:creationId xmlns:a16="http://schemas.microsoft.com/office/drawing/2014/main" id="{5A575D8F-229E-4B3A-834D-21A0BE3D38A4}"/>
              </a:ext>
            </a:extLst>
          </p:cNvPr>
          <p:cNvSpPr txBox="1"/>
          <p:nvPr/>
        </p:nvSpPr>
        <p:spPr>
          <a:xfrm>
            <a:off x="471479" y="1236678"/>
            <a:ext cx="775317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コードタブを選択し、コスチュームの大きさを</a:t>
            </a:r>
            <a:r>
              <a:rPr lang="en-US" altLang="ja-JP" i="0" dirty="0">
                <a:solidFill>
                  <a:srgbClr val="575E75"/>
                </a:solidFill>
                <a:effectLst/>
                <a:latin typeface="メイリオ" panose="020B0604030504040204" pitchFamily="50" charset="-128"/>
                <a:ea typeface="メイリオ" panose="020B0604030504040204" pitchFamily="50" charset="-128"/>
              </a:rPr>
              <a:t>40</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A3ED2A6E-8790-4FE2-80E7-C8E76E73A32F}"/>
              </a:ext>
            </a:extLst>
          </p:cNvPr>
          <p:cNvSpPr txBox="1"/>
          <p:nvPr/>
        </p:nvSpPr>
        <p:spPr>
          <a:xfrm>
            <a:off x="1800689" y="1296710"/>
            <a:ext cx="8206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57C46E85-C7E5-4432-8D52-E291DF3C4A68}"/>
              </a:ext>
            </a:extLst>
          </p:cNvPr>
          <p:cNvSpPr txBox="1"/>
          <p:nvPr/>
        </p:nvSpPr>
        <p:spPr>
          <a:xfrm>
            <a:off x="5733470" y="1296710"/>
            <a:ext cx="7296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74456991-3EAA-406B-8849-2491D03A8D59}"/>
              </a:ext>
            </a:extLst>
          </p:cNvPr>
          <p:cNvSpPr txBox="1"/>
          <p:nvPr/>
        </p:nvSpPr>
        <p:spPr>
          <a:xfrm>
            <a:off x="4273670" y="1296710"/>
            <a:ext cx="5771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おお</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E4EFC3E0-12C9-4E51-8C39-A9BC04310917}"/>
              </a:ext>
            </a:extLst>
          </p:cNvPr>
          <p:cNvPicPr>
            <a:picLocks noChangeAspect="1"/>
          </p:cNvPicPr>
          <p:nvPr/>
        </p:nvPicPr>
        <p:blipFill>
          <a:blip r:embed="rId3"/>
          <a:stretch>
            <a:fillRect/>
          </a:stretch>
        </p:blipFill>
        <p:spPr>
          <a:xfrm>
            <a:off x="572120" y="2088396"/>
            <a:ext cx="3807017" cy="1136561"/>
          </a:xfrm>
          <a:prstGeom prst="rect">
            <a:avLst/>
          </a:prstGeom>
        </p:spPr>
      </p:pic>
      <p:pic>
        <p:nvPicPr>
          <p:cNvPr id="7" name="図 6">
            <a:extLst>
              <a:ext uri="{FF2B5EF4-FFF2-40B4-BE49-F238E27FC236}">
                <a16:creationId xmlns:a16="http://schemas.microsoft.com/office/drawing/2014/main" id="{AD562B23-52C2-4952-95EC-73446EC651C1}"/>
              </a:ext>
            </a:extLst>
          </p:cNvPr>
          <p:cNvPicPr>
            <a:picLocks noChangeAspect="1"/>
          </p:cNvPicPr>
          <p:nvPr/>
        </p:nvPicPr>
        <p:blipFill>
          <a:blip r:embed="rId4"/>
          <a:stretch>
            <a:fillRect/>
          </a:stretch>
        </p:blipFill>
        <p:spPr>
          <a:xfrm>
            <a:off x="572120" y="3643605"/>
            <a:ext cx="4098339" cy="2318903"/>
          </a:xfrm>
          <a:prstGeom prst="rect">
            <a:avLst/>
          </a:prstGeom>
        </p:spPr>
      </p:pic>
      <p:pic>
        <p:nvPicPr>
          <p:cNvPr id="11" name="図 10">
            <a:extLst>
              <a:ext uri="{FF2B5EF4-FFF2-40B4-BE49-F238E27FC236}">
                <a16:creationId xmlns:a16="http://schemas.microsoft.com/office/drawing/2014/main" id="{E50313AA-52D1-40E2-B38B-1F0EFFF76F6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752616" y="3652561"/>
            <a:ext cx="4176780" cy="2309948"/>
          </a:xfrm>
          <a:prstGeom prst="rect">
            <a:avLst/>
          </a:prstGeom>
        </p:spPr>
      </p:pic>
      <p:sp>
        <p:nvSpPr>
          <p:cNvPr id="32" name="四角形: 角を丸くする 31">
            <a:extLst>
              <a:ext uri="{FF2B5EF4-FFF2-40B4-BE49-F238E27FC236}">
                <a16:creationId xmlns:a16="http://schemas.microsoft.com/office/drawing/2014/main" id="{8D62C0B2-D349-4C85-8621-69E550B83348}"/>
              </a:ext>
            </a:extLst>
          </p:cNvPr>
          <p:cNvSpPr/>
          <p:nvPr/>
        </p:nvSpPr>
        <p:spPr>
          <a:xfrm>
            <a:off x="572120" y="2164702"/>
            <a:ext cx="1154043" cy="390261"/>
          </a:xfrm>
          <a:prstGeom prst="roundRect">
            <a:avLst>
              <a:gd name="adj" fmla="val 3817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6" name="四角形: 角を丸くする 35">
            <a:extLst>
              <a:ext uri="{FF2B5EF4-FFF2-40B4-BE49-F238E27FC236}">
                <a16:creationId xmlns:a16="http://schemas.microsoft.com/office/drawing/2014/main" id="{F329729B-7D65-4B22-8294-2630824B15D0}"/>
              </a:ext>
            </a:extLst>
          </p:cNvPr>
          <p:cNvSpPr/>
          <p:nvPr/>
        </p:nvSpPr>
        <p:spPr>
          <a:xfrm>
            <a:off x="2257645" y="4579932"/>
            <a:ext cx="756143" cy="390261"/>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7" name="四角形: 角を丸くする 36">
            <a:extLst>
              <a:ext uri="{FF2B5EF4-FFF2-40B4-BE49-F238E27FC236}">
                <a16:creationId xmlns:a16="http://schemas.microsoft.com/office/drawing/2014/main" id="{923162DE-85F8-40D9-8F45-665621402245}"/>
              </a:ext>
            </a:extLst>
          </p:cNvPr>
          <p:cNvSpPr/>
          <p:nvPr/>
        </p:nvSpPr>
        <p:spPr>
          <a:xfrm>
            <a:off x="6461629" y="4563541"/>
            <a:ext cx="756143" cy="390261"/>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2" name="矢印: 右 41">
            <a:extLst>
              <a:ext uri="{FF2B5EF4-FFF2-40B4-BE49-F238E27FC236}">
                <a16:creationId xmlns:a16="http://schemas.microsoft.com/office/drawing/2014/main" id="{82671BF1-E5F4-496A-A271-E55A281CF13E}"/>
              </a:ext>
            </a:extLst>
          </p:cNvPr>
          <p:cNvSpPr/>
          <p:nvPr/>
        </p:nvSpPr>
        <p:spPr>
          <a:xfrm>
            <a:off x="4101343" y="4810765"/>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8018132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sp>
        <p:nvSpPr>
          <p:cNvPr id="24" name="テキスト ボックス 23">
            <a:extLst>
              <a:ext uri="{FF2B5EF4-FFF2-40B4-BE49-F238E27FC236}">
                <a16:creationId xmlns:a16="http://schemas.microsoft.com/office/drawing/2014/main" id="{5A575D8F-229E-4B3A-834D-21A0BE3D38A4}"/>
              </a:ext>
            </a:extLst>
          </p:cNvPr>
          <p:cNvSpPr txBox="1"/>
          <p:nvPr/>
        </p:nvSpPr>
        <p:spPr>
          <a:xfrm>
            <a:off x="471479" y="998934"/>
            <a:ext cx="384448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拡張機能の「ペン」を追加する。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A3ED2A6E-8790-4FE2-80E7-C8E76E73A32F}"/>
              </a:ext>
            </a:extLst>
          </p:cNvPr>
          <p:cNvSpPr txBox="1"/>
          <p:nvPr/>
        </p:nvSpPr>
        <p:spPr>
          <a:xfrm>
            <a:off x="2783173" y="1058966"/>
            <a:ext cx="5771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ついか</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57C46E85-C7E5-4432-8D52-E291DF3C4A68}"/>
              </a:ext>
            </a:extLst>
          </p:cNvPr>
          <p:cNvSpPr txBox="1"/>
          <p:nvPr/>
        </p:nvSpPr>
        <p:spPr>
          <a:xfrm>
            <a:off x="453190" y="1050397"/>
            <a:ext cx="12018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かくちょうきのう</a:t>
            </a:r>
            <a:endParaRPr kumimoji="1" lang="ja-JP" altLang="en-US" sz="10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112246C2-C11E-42F6-8A4D-93682C4E064A}"/>
              </a:ext>
            </a:extLst>
          </p:cNvPr>
          <p:cNvPicPr>
            <a:picLocks noChangeAspect="1"/>
          </p:cNvPicPr>
          <p:nvPr/>
        </p:nvPicPr>
        <p:blipFill>
          <a:blip r:embed="rId3"/>
          <a:stretch>
            <a:fillRect/>
          </a:stretch>
        </p:blipFill>
        <p:spPr>
          <a:xfrm>
            <a:off x="550672" y="1512926"/>
            <a:ext cx="720344" cy="5025389"/>
          </a:xfrm>
          <a:prstGeom prst="rect">
            <a:avLst/>
          </a:prstGeom>
        </p:spPr>
      </p:pic>
      <p:pic>
        <p:nvPicPr>
          <p:cNvPr id="8" name="図 7">
            <a:extLst>
              <a:ext uri="{FF2B5EF4-FFF2-40B4-BE49-F238E27FC236}">
                <a16:creationId xmlns:a16="http://schemas.microsoft.com/office/drawing/2014/main" id="{C9D38654-EE89-4493-BB4D-8A6683FA112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824279" y="1935853"/>
            <a:ext cx="4511147" cy="3447725"/>
          </a:xfrm>
          <a:prstGeom prst="rect">
            <a:avLst/>
          </a:prstGeom>
        </p:spPr>
      </p:pic>
      <p:pic>
        <p:nvPicPr>
          <p:cNvPr id="10" name="図 9">
            <a:extLst>
              <a:ext uri="{FF2B5EF4-FFF2-40B4-BE49-F238E27FC236}">
                <a16:creationId xmlns:a16="http://schemas.microsoft.com/office/drawing/2014/main" id="{F78BBF1A-D403-4D30-89F3-B2ACFAC1620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1"/>
          <a:stretch/>
        </p:blipFill>
        <p:spPr>
          <a:xfrm>
            <a:off x="6601968" y="1512926"/>
            <a:ext cx="1856232" cy="5025389"/>
          </a:xfrm>
          <a:prstGeom prst="rect">
            <a:avLst/>
          </a:prstGeom>
        </p:spPr>
      </p:pic>
      <p:sp>
        <p:nvSpPr>
          <p:cNvPr id="23" name="四角形: 角を丸くする 22">
            <a:extLst>
              <a:ext uri="{FF2B5EF4-FFF2-40B4-BE49-F238E27FC236}">
                <a16:creationId xmlns:a16="http://schemas.microsoft.com/office/drawing/2014/main" id="{378544A7-AB60-4AF7-8EA9-AA86587A0F40}"/>
              </a:ext>
            </a:extLst>
          </p:cNvPr>
          <p:cNvSpPr/>
          <p:nvPr/>
        </p:nvSpPr>
        <p:spPr>
          <a:xfrm>
            <a:off x="550672" y="6132636"/>
            <a:ext cx="436113" cy="416139"/>
          </a:xfrm>
          <a:prstGeom prst="roundRect">
            <a:avLst>
              <a:gd name="adj" fmla="val 7119"/>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5" name="四角形: 角を丸くする 24">
            <a:extLst>
              <a:ext uri="{FF2B5EF4-FFF2-40B4-BE49-F238E27FC236}">
                <a16:creationId xmlns:a16="http://schemas.microsoft.com/office/drawing/2014/main" id="{9318B164-A77D-4B2B-B053-7EEFA070FDDE}"/>
              </a:ext>
            </a:extLst>
          </p:cNvPr>
          <p:cNvSpPr/>
          <p:nvPr/>
        </p:nvSpPr>
        <p:spPr>
          <a:xfrm>
            <a:off x="3316151" y="2206681"/>
            <a:ext cx="1424658" cy="1368237"/>
          </a:xfrm>
          <a:prstGeom prst="roundRect">
            <a:avLst>
              <a:gd name="adj" fmla="val 7119"/>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7" name="四角形: 角を丸くする 26">
            <a:extLst>
              <a:ext uri="{FF2B5EF4-FFF2-40B4-BE49-F238E27FC236}">
                <a16:creationId xmlns:a16="http://schemas.microsoft.com/office/drawing/2014/main" id="{3C86A5CC-CF08-438F-80F6-8A50737557D3}"/>
              </a:ext>
            </a:extLst>
          </p:cNvPr>
          <p:cNvSpPr/>
          <p:nvPr/>
        </p:nvSpPr>
        <p:spPr>
          <a:xfrm>
            <a:off x="6601968" y="5087172"/>
            <a:ext cx="436113" cy="416139"/>
          </a:xfrm>
          <a:prstGeom prst="roundRect">
            <a:avLst>
              <a:gd name="adj" fmla="val 7119"/>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3" name="矢印: 右 32">
            <a:extLst>
              <a:ext uri="{FF2B5EF4-FFF2-40B4-BE49-F238E27FC236}">
                <a16:creationId xmlns:a16="http://schemas.microsoft.com/office/drawing/2014/main" id="{0F6AAD99-116B-451B-89B8-D28CDFEE80BC}"/>
              </a:ext>
            </a:extLst>
          </p:cNvPr>
          <p:cNvSpPr/>
          <p:nvPr/>
        </p:nvSpPr>
        <p:spPr>
          <a:xfrm>
            <a:off x="1168467" y="3284521"/>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4" name="矢印: 右 33">
            <a:extLst>
              <a:ext uri="{FF2B5EF4-FFF2-40B4-BE49-F238E27FC236}">
                <a16:creationId xmlns:a16="http://schemas.microsoft.com/office/drawing/2014/main" id="{D92F4998-6BE8-4B9A-B5C7-EE273D4FAE1D}"/>
              </a:ext>
            </a:extLst>
          </p:cNvPr>
          <p:cNvSpPr/>
          <p:nvPr/>
        </p:nvSpPr>
        <p:spPr>
          <a:xfrm>
            <a:off x="5870407" y="3275095"/>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pic>
        <p:nvPicPr>
          <p:cNvPr id="35" name="図 34">
            <a:extLst>
              <a:ext uri="{FF2B5EF4-FFF2-40B4-BE49-F238E27FC236}">
                <a16:creationId xmlns:a16="http://schemas.microsoft.com/office/drawing/2014/main" id="{0A418F03-7B39-46B4-BA72-51FCFCAC1F9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825564" y="5509467"/>
            <a:ext cx="827867" cy="1319294"/>
          </a:xfrm>
          <a:prstGeom prst="rect">
            <a:avLst/>
          </a:prstGeom>
        </p:spPr>
      </p:pic>
      <p:sp>
        <p:nvSpPr>
          <p:cNvPr id="38" name="吹き出し: 角を丸めた四角形 37">
            <a:extLst>
              <a:ext uri="{FF2B5EF4-FFF2-40B4-BE49-F238E27FC236}">
                <a16:creationId xmlns:a16="http://schemas.microsoft.com/office/drawing/2014/main" id="{5A4B3DD1-F9C1-4482-AEA3-D743D3BA77AA}"/>
              </a:ext>
            </a:extLst>
          </p:cNvPr>
          <p:cNvSpPr/>
          <p:nvPr/>
        </p:nvSpPr>
        <p:spPr>
          <a:xfrm>
            <a:off x="2126045" y="5509797"/>
            <a:ext cx="3446211" cy="1015663"/>
          </a:xfrm>
          <a:prstGeom prst="wedgeRoundRectCallout">
            <a:avLst>
              <a:gd name="adj1" fmla="val 56287"/>
              <a:gd name="adj2" fmla="val -7312"/>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12" name="グループ化 11">
            <a:extLst>
              <a:ext uri="{FF2B5EF4-FFF2-40B4-BE49-F238E27FC236}">
                <a16:creationId xmlns:a16="http://schemas.microsoft.com/office/drawing/2014/main" id="{B366D140-52AD-402D-8893-FE1F5B1CE79F}"/>
              </a:ext>
            </a:extLst>
          </p:cNvPr>
          <p:cNvGrpSpPr/>
          <p:nvPr/>
        </p:nvGrpSpPr>
        <p:grpSpPr>
          <a:xfrm>
            <a:off x="2105919" y="5481914"/>
            <a:ext cx="3693751" cy="1015663"/>
            <a:chOff x="2339754" y="5706000"/>
            <a:chExt cx="3693751" cy="1015663"/>
          </a:xfrm>
        </p:grpSpPr>
        <p:sp>
          <p:nvSpPr>
            <p:cNvPr id="40" name="テキスト ボックス 39">
              <a:extLst>
                <a:ext uri="{FF2B5EF4-FFF2-40B4-BE49-F238E27FC236}">
                  <a16:creationId xmlns:a16="http://schemas.microsoft.com/office/drawing/2014/main" id="{CE1E4DCA-1423-4C10-ADF3-B44542728CCA}"/>
                </a:ext>
              </a:extLst>
            </p:cNvPr>
            <p:cNvSpPr txBox="1"/>
            <p:nvPr/>
          </p:nvSpPr>
          <p:spPr>
            <a:xfrm>
              <a:off x="2359880" y="5706000"/>
              <a:ext cx="3673625"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これで準備完了だよ！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早速プログラミングをはじめよう！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4F0A166E-60B4-4E74-80F2-595AC5CE498A}"/>
                </a:ext>
              </a:extLst>
            </p:cNvPr>
            <p:cNvSpPr txBox="1"/>
            <p:nvPr/>
          </p:nvSpPr>
          <p:spPr>
            <a:xfrm>
              <a:off x="2868010" y="5769194"/>
              <a:ext cx="116128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じゅんびかんりょう</a:t>
              </a:r>
              <a:endParaRPr kumimoji="1" lang="ja-JP" altLang="en-US" sz="8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AA87E29D-B0CE-4F7D-8BEA-BD4D0442EECB}"/>
                </a:ext>
              </a:extLst>
            </p:cNvPr>
            <p:cNvSpPr txBox="1"/>
            <p:nvPr/>
          </p:nvSpPr>
          <p:spPr>
            <a:xfrm>
              <a:off x="2339754" y="6264013"/>
              <a:ext cx="61969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さっそく</a:t>
              </a:r>
              <a:endParaRPr kumimoji="1" lang="ja-JP" altLang="en-US" sz="8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129795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pic>
        <p:nvPicPr>
          <p:cNvPr id="3" name="図 2">
            <a:extLst>
              <a:ext uri="{FF2B5EF4-FFF2-40B4-BE49-F238E27FC236}">
                <a16:creationId xmlns:a16="http://schemas.microsoft.com/office/drawing/2014/main" id="{1DA2A824-0DA9-4770-BCE7-E13A1B368DF4}"/>
              </a:ext>
            </a:extLst>
          </p:cNvPr>
          <p:cNvPicPr>
            <a:picLocks noChangeAspect="1"/>
          </p:cNvPicPr>
          <p:nvPr/>
        </p:nvPicPr>
        <p:blipFill>
          <a:blip r:embed="rId3"/>
          <a:stretch>
            <a:fillRect/>
          </a:stretch>
        </p:blipFill>
        <p:spPr>
          <a:xfrm>
            <a:off x="1095789" y="1957006"/>
            <a:ext cx="2305050" cy="2505075"/>
          </a:xfrm>
          <a:prstGeom prst="rect">
            <a:avLst/>
          </a:prstGeom>
        </p:spPr>
      </p:pic>
      <p:cxnSp>
        <p:nvCxnSpPr>
          <p:cNvPr id="30" name="直線矢印コネクタ 29">
            <a:extLst>
              <a:ext uri="{FF2B5EF4-FFF2-40B4-BE49-F238E27FC236}">
                <a16:creationId xmlns:a16="http://schemas.microsoft.com/office/drawing/2014/main" id="{21A22AC9-9E2D-4DB6-8A46-4CD4DDD65E07}"/>
              </a:ext>
            </a:extLst>
          </p:cNvPr>
          <p:cNvCxnSpPr>
            <a:cxnSpLocks/>
          </p:cNvCxnSpPr>
          <p:nvPr/>
        </p:nvCxnSpPr>
        <p:spPr>
          <a:xfrm>
            <a:off x="837046" y="2392749"/>
            <a:ext cx="25874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2" name="グループ化 31">
            <a:extLst>
              <a:ext uri="{FF2B5EF4-FFF2-40B4-BE49-F238E27FC236}">
                <a16:creationId xmlns:a16="http://schemas.microsoft.com/office/drawing/2014/main" id="{8CA859DC-E962-4C82-B9DF-EBA7D7C8A90F}"/>
              </a:ext>
            </a:extLst>
          </p:cNvPr>
          <p:cNvGrpSpPr/>
          <p:nvPr/>
        </p:nvGrpSpPr>
        <p:grpSpPr>
          <a:xfrm>
            <a:off x="184624" y="2055395"/>
            <a:ext cx="652422" cy="639195"/>
            <a:chOff x="268623" y="1661615"/>
            <a:chExt cx="652422" cy="639195"/>
          </a:xfrm>
        </p:grpSpPr>
        <p:sp>
          <p:nvSpPr>
            <p:cNvPr id="36" name="四角形: 角を丸くする 35">
              <a:extLst>
                <a:ext uri="{FF2B5EF4-FFF2-40B4-BE49-F238E27FC236}">
                  <a16:creationId xmlns:a16="http://schemas.microsoft.com/office/drawing/2014/main" id="{6B34EA40-A47B-4845-9718-9BF756146E97}"/>
                </a:ext>
              </a:extLst>
            </p:cNvPr>
            <p:cNvSpPr/>
            <p:nvPr/>
          </p:nvSpPr>
          <p:spPr>
            <a:xfrm>
              <a:off x="268623" y="166161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7" name="図 36">
              <a:extLst>
                <a:ext uri="{FF2B5EF4-FFF2-40B4-BE49-F238E27FC236}">
                  <a16:creationId xmlns:a16="http://schemas.microsoft.com/office/drawing/2014/main" id="{4E187E1F-E23A-4DDF-88BB-01B91746723F}"/>
                </a:ext>
              </a:extLst>
            </p:cNvPr>
            <p:cNvPicPr>
              <a:picLocks noChangeAspect="1"/>
            </p:cNvPicPr>
            <p:nvPr/>
          </p:nvPicPr>
          <p:blipFill>
            <a:blip r:embed="rId4"/>
            <a:stretch>
              <a:fillRect/>
            </a:stretch>
          </p:blipFill>
          <p:spPr>
            <a:xfrm>
              <a:off x="314034" y="1702677"/>
              <a:ext cx="571500" cy="571500"/>
            </a:xfrm>
            <a:prstGeom prst="rect">
              <a:avLst/>
            </a:prstGeom>
          </p:spPr>
        </p:pic>
      </p:grpSp>
      <p:cxnSp>
        <p:nvCxnSpPr>
          <p:cNvPr id="39" name="直線矢印コネクタ 38">
            <a:extLst>
              <a:ext uri="{FF2B5EF4-FFF2-40B4-BE49-F238E27FC236}">
                <a16:creationId xmlns:a16="http://schemas.microsoft.com/office/drawing/2014/main" id="{AA7189C1-D4B6-4287-AD0C-FEC9FF4A4AC3}"/>
              </a:ext>
            </a:extLst>
          </p:cNvPr>
          <p:cNvCxnSpPr>
            <a:cxnSpLocks/>
          </p:cNvCxnSpPr>
          <p:nvPr/>
        </p:nvCxnSpPr>
        <p:spPr>
          <a:xfrm>
            <a:off x="837046" y="3128629"/>
            <a:ext cx="25874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DCC93524-241C-49A5-B900-7A246AD6B4E1}"/>
              </a:ext>
            </a:extLst>
          </p:cNvPr>
          <p:cNvGrpSpPr/>
          <p:nvPr/>
        </p:nvGrpSpPr>
        <p:grpSpPr>
          <a:xfrm>
            <a:off x="184624" y="2791275"/>
            <a:ext cx="652422" cy="639195"/>
            <a:chOff x="196233" y="2343219"/>
            <a:chExt cx="652422" cy="639195"/>
          </a:xfrm>
        </p:grpSpPr>
        <p:sp>
          <p:nvSpPr>
            <p:cNvPr id="44" name="四角形: 角を丸くする 43">
              <a:extLst>
                <a:ext uri="{FF2B5EF4-FFF2-40B4-BE49-F238E27FC236}">
                  <a16:creationId xmlns:a16="http://schemas.microsoft.com/office/drawing/2014/main" id="{ED9F6D9D-445F-48A8-9FAB-47750A120E46}"/>
                </a:ext>
              </a:extLst>
            </p:cNvPr>
            <p:cNvSpPr/>
            <p:nvPr/>
          </p:nvSpPr>
          <p:spPr>
            <a:xfrm>
              <a:off x="196233" y="2343219"/>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7" name="図 6">
              <a:extLst>
                <a:ext uri="{FF2B5EF4-FFF2-40B4-BE49-F238E27FC236}">
                  <a16:creationId xmlns:a16="http://schemas.microsoft.com/office/drawing/2014/main" id="{22EED822-5909-4D6B-A5DA-77BF71CF843E}"/>
                </a:ext>
              </a:extLst>
            </p:cNvPr>
            <p:cNvPicPr>
              <a:picLocks noChangeAspect="1"/>
            </p:cNvPicPr>
            <p:nvPr/>
          </p:nvPicPr>
          <p:blipFill>
            <a:blip r:embed="rId5"/>
            <a:stretch>
              <a:fillRect/>
            </a:stretch>
          </p:blipFill>
          <p:spPr>
            <a:xfrm>
              <a:off x="241644" y="2395204"/>
              <a:ext cx="571500" cy="552450"/>
            </a:xfrm>
            <a:prstGeom prst="rect">
              <a:avLst/>
            </a:prstGeom>
          </p:spPr>
        </p:pic>
      </p:grpSp>
      <p:grpSp>
        <p:nvGrpSpPr>
          <p:cNvPr id="46" name="グループ化 45">
            <a:extLst>
              <a:ext uri="{FF2B5EF4-FFF2-40B4-BE49-F238E27FC236}">
                <a16:creationId xmlns:a16="http://schemas.microsoft.com/office/drawing/2014/main" id="{D7FA95EB-614F-48B4-977C-90AFD55DA996}"/>
              </a:ext>
            </a:extLst>
          </p:cNvPr>
          <p:cNvGrpSpPr/>
          <p:nvPr/>
        </p:nvGrpSpPr>
        <p:grpSpPr>
          <a:xfrm>
            <a:off x="4031083" y="1957006"/>
            <a:ext cx="4252653" cy="590327"/>
            <a:chOff x="4120077" y="2217378"/>
            <a:chExt cx="4252653" cy="590327"/>
          </a:xfrm>
        </p:grpSpPr>
        <p:sp>
          <p:nvSpPr>
            <p:cNvPr id="47" name="テキスト ボックス 46">
              <a:extLst>
                <a:ext uri="{FF2B5EF4-FFF2-40B4-BE49-F238E27FC236}">
                  <a16:creationId xmlns:a16="http://schemas.microsoft.com/office/drawing/2014/main" id="{E6F313E9-13E6-40BD-8DC9-D1EE9DABDAF1}"/>
                </a:ext>
              </a:extLst>
            </p:cNvPr>
            <p:cNvSpPr txBox="1"/>
            <p:nvPr/>
          </p:nvSpPr>
          <p:spPr>
            <a:xfrm>
              <a:off x="4120077" y="2217378"/>
              <a:ext cx="425265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20C851B7-10D4-43E0-90A2-0AE8485DC1EE}"/>
                </a:ext>
              </a:extLst>
            </p:cNvPr>
            <p:cNvSpPr txBox="1"/>
            <p:nvPr/>
          </p:nvSpPr>
          <p:spPr>
            <a:xfrm>
              <a:off x="7274389" y="228462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9" name="図 48">
              <a:extLst>
                <a:ext uri="{FF2B5EF4-FFF2-40B4-BE49-F238E27FC236}">
                  <a16:creationId xmlns:a16="http://schemas.microsoft.com/office/drawing/2014/main" id="{6BB5037E-6C6F-49BA-8B3D-791AA27F73DC}"/>
                </a:ext>
              </a:extLst>
            </p:cNvPr>
            <p:cNvPicPr>
              <a:picLocks noChangeAspect="1"/>
            </p:cNvPicPr>
            <p:nvPr/>
          </p:nvPicPr>
          <p:blipFill>
            <a:blip r:embed="rId6"/>
            <a:stretch>
              <a:fillRect/>
            </a:stretch>
          </p:blipFill>
          <p:spPr>
            <a:xfrm>
              <a:off x="6052879" y="2289500"/>
              <a:ext cx="1143099" cy="518205"/>
            </a:xfrm>
            <a:prstGeom prst="rect">
              <a:avLst/>
            </a:prstGeom>
          </p:spPr>
        </p:pic>
      </p:grpSp>
      <p:grpSp>
        <p:nvGrpSpPr>
          <p:cNvPr id="64" name="グループ化 63">
            <a:extLst>
              <a:ext uri="{FF2B5EF4-FFF2-40B4-BE49-F238E27FC236}">
                <a16:creationId xmlns:a16="http://schemas.microsoft.com/office/drawing/2014/main" id="{52EF6B2C-19FB-4DF8-9F4C-3B17EF06B50B}"/>
              </a:ext>
            </a:extLst>
          </p:cNvPr>
          <p:cNvGrpSpPr/>
          <p:nvPr/>
        </p:nvGrpSpPr>
        <p:grpSpPr>
          <a:xfrm>
            <a:off x="782587" y="5093438"/>
            <a:ext cx="5954751" cy="651473"/>
            <a:chOff x="782587" y="5093438"/>
            <a:chExt cx="5954751" cy="651473"/>
          </a:xfrm>
        </p:grpSpPr>
        <p:sp>
          <p:nvSpPr>
            <p:cNvPr id="51" name="テキスト ボックス 50">
              <a:extLst>
                <a:ext uri="{FF2B5EF4-FFF2-40B4-BE49-F238E27FC236}">
                  <a16:creationId xmlns:a16="http://schemas.microsoft.com/office/drawing/2014/main" id="{C579FC01-D5F3-4012-A712-804775573009}"/>
                </a:ext>
              </a:extLst>
            </p:cNvPr>
            <p:cNvSpPr txBox="1"/>
            <p:nvPr/>
          </p:nvSpPr>
          <p:spPr>
            <a:xfrm>
              <a:off x="782587" y="5093438"/>
              <a:ext cx="59547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ペン</a:t>
              </a:r>
              <a:r>
                <a:rPr lang="ja-JP" altLang="en-US" i="0" dirty="0">
                  <a:solidFill>
                    <a:srgbClr val="575E75"/>
                  </a:solidFill>
                  <a:effectLst/>
                  <a:latin typeface="メイリオ" panose="020B0604030504040204" pitchFamily="50" charset="-128"/>
                  <a:ea typeface="メイリオ" panose="020B0604030504040204" pitchFamily="50" charset="-128"/>
                </a:rPr>
                <a:t>」から　　　　　　　　　　を選んでつなげる。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BE949739-4E40-40C4-929F-93297F77EFD3}"/>
                </a:ext>
              </a:extLst>
            </p:cNvPr>
            <p:cNvSpPr txBox="1"/>
            <p:nvPr/>
          </p:nvSpPr>
          <p:spPr>
            <a:xfrm>
              <a:off x="4608578" y="513575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36116CF5-3FA8-4C35-A4F1-0FF88401879D}"/>
                </a:ext>
              </a:extLst>
            </p:cNvPr>
            <p:cNvPicPr>
              <a:picLocks noChangeAspect="1"/>
            </p:cNvPicPr>
            <p:nvPr/>
          </p:nvPicPr>
          <p:blipFill>
            <a:blip r:embed="rId7"/>
            <a:stretch>
              <a:fillRect/>
            </a:stretch>
          </p:blipFill>
          <p:spPr>
            <a:xfrm>
              <a:off x="2248314" y="5223659"/>
              <a:ext cx="967824" cy="495343"/>
            </a:xfrm>
            <a:prstGeom prst="rect">
              <a:avLst/>
            </a:prstGeom>
          </p:spPr>
        </p:pic>
        <p:pic>
          <p:nvPicPr>
            <p:cNvPr id="19" name="図 18">
              <a:extLst>
                <a:ext uri="{FF2B5EF4-FFF2-40B4-BE49-F238E27FC236}">
                  <a16:creationId xmlns:a16="http://schemas.microsoft.com/office/drawing/2014/main" id="{ADC9DF26-E498-49C1-9CC7-193AF5321E8B}"/>
                </a:ext>
              </a:extLst>
            </p:cNvPr>
            <p:cNvPicPr>
              <a:picLocks noChangeAspect="1"/>
            </p:cNvPicPr>
            <p:nvPr/>
          </p:nvPicPr>
          <p:blipFill>
            <a:blip r:embed="rId8"/>
            <a:stretch>
              <a:fillRect/>
            </a:stretch>
          </p:blipFill>
          <p:spPr>
            <a:xfrm>
              <a:off x="3294784" y="5241947"/>
              <a:ext cx="1204064" cy="502964"/>
            </a:xfrm>
            <a:prstGeom prst="rect">
              <a:avLst/>
            </a:prstGeom>
          </p:spPr>
        </p:pic>
      </p:grpSp>
      <p:sp>
        <p:nvSpPr>
          <p:cNvPr id="55" name="テキスト ボックス 54">
            <a:extLst>
              <a:ext uri="{FF2B5EF4-FFF2-40B4-BE49-F238E27FC236}">
                <a16:creationId xmlns:a16="http://schemas.microsoft.com/office/drawing/2014/main" id="{C343371E-DBDF-4680-B21B-7667BFB3C647}"/>
              </a:ext>
            </a:extLst>
          </p:cNvPr>
          <p:cNvSpPr txBox="1"/>
          <p:nvPr/>
        </p:nvSpPr>
        <p:spPr>
          <a:xfrm>
            <a:off x="4031082" y="3729514"/>
            <a:ext cx="418023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ペン</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太さを「</a:t>
            </a:r>
            <a:r>
              <a:rPr lang="en-US" altLang="ja-JP" b="1" dirty="0">
                <a:solidFill>
                  <a:srgbClr val="575E75"/>
                </a:solidFill>
                <a:latin typeface="メイリオ" panose="020B0604030504040204" pitchFamily="50" charset="-128"/>
                <a:ea typeface="メイリオ" panose="020B0604030504040204" pitchFamily="50" charset="-128"/>
              </a:rPr>
              <a:t>5</a:t>
            </a:r>
            <a:r>
              <a:rPr lang="ja-JP" altLang="en-US" dirty="0">
                <a:solidFill>
                  <a:srgbClr val="575E75"/>
                </a:solidFill>
                <a:latin typeface="メイリオ" panose="020B0604030504040204" pitchFamily="50" charset="-128"/>
                <a:ea typeface="メイリオ" panose="020B0604030504040204" pitchFamily="50" charset="-128"/>
              </a:rPr>
              <a:t>」に変更する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grpSp>
        <p:nvGrpSpPr>
          <p:cNvPr id="22" name="グループ化 21">
            <a:extLst>
              <a:ext uri="{FF2B5EF4-FFF2-40B4-BE49-F238E27FC236}">
                <a16:creationId xmlns:a16="http://schemas.microsoft.com/office/drawing/2014/main" id="{7412A640-6746-4110-9451-D00F87C8A4AA}"/>
              </a:ext>
            </a:extLst>
          </p:cNvPr>
          <p:cNvGrpSpPr/>
          <p:nvPr/>
        </p:nvGrpSpPr>
        <p:grpSpPr>
          <a:xfrm>
            <a:off x="4216575" y="3785436"/>
            <a:ext cx="3724742" cy="824366"/>
            <a:chOff x="4216575" y="3785436"/>
            <a:chExt cx="3724742" cy="824366"/>
          </a:xfrm>
        </p:grpSpPr>
        <p:pic>
          <p:nvPicPr>
            <p:cNvPr id="15" name="図 14">
              <a:extLst>
                <a:ext uri="{FF2B5EF4-FFF2-40B4-BE49-F238E27FC236}">
                  <a16:creationId xmlns:a16="http://schemas.microsoft.com/office/drawing/2014/main" id="{B048D644-3CFA-40F4-B5DA-CBFFB9CAFFC6}"/>
                </a:ext>
              </a:extLst>
            </p:cNvPr>
            <p:cNvPicPr>
              <a:picLocks noChangeAspect="1"/>
            </p:cNvPicPr>
            <p:nvPr/>
          </p:nvPicPr>
          <p:blipFill>
            <a:blip r:embed="rId9"/>
            <a:stretch>
              <a:fillRect/>
            </a:stretch>
          </p:blipFill>
          <p:spPr>
            <a:xfrm>
              <a:off x="5476263" y="3835941"/>
              <a:ext cx="1889924" cy="525826"/>
            </a:xfrm>
            <a:prstGeom prst="rect">
              <a:avLst/>
            </a:prstGeom>
          </p:spPr>
        </p:pic>
        <p:sp>
          <p:nvSpPr>
            <p:cNvPr id="56" name="テキスト ボックス 55">
              <a:extLst>
                <a:ext uri="{FF2B5EF4-FFF2-40B4-BE49-F238E27FC236}">
                  <a16:creationId xmlns:a16="http://schemas.microsoft.com/office/drawing/2014/main" id="{4B8A3460-688A-43C8-ACEA-8DF2478F1323}"/>
                </a:ext>
              </a:extLst>
            </p:cNvPr>
            <p:cNvSpPr txBox="1"/>
            <p:nvPr/>
          </p:nvSpPr>
          <p:spPr>
            <a:xfrm>
              <a:off x="7419081" y="3785436"/>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336FE72D-FEB5-45CA-975D-CC70D4E0B7A6}"/>
                </a:ext>
              </a:extLst>
            </p:cNvPr>
            <p:cNvSpPr txBox="1"/>
            <p:nvPr/>
          </p:nvSpPr>
          <p:spPr>
            <a:xfrm>
              <a:off x="4216575" y="436358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ふと</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17AEBBB0-1714-4D44-9E2B-AE513091DC34}"/>
                </a:ext>
              </a:extLst>
            </p:cNvPr>
            <p:cNvSpPr txBox="1"/>
            <p:nvPr/>
          </p:nvSpPr>
          <p:spPr>
            <a:xfrm>
              <a:off x="5753169" y="4361767"/>
              <a:ext cx="7024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60" name="グループ化 59">
            <a:extLst>
              <a:ext uri="{FF2B5EF4-FFF2-40B4-BE49-F238E27FC236}">
                <a16:creationId xmlns:a16="http://schemas.microsoft.com/office/drawing/2014/main" id="{CF5D8B50-5BCF-4B8E-BF2E-EAC863714AD3}"/>
              </a:ext>
            </a:extLst>
          </p:cNvPr>
          <p:cNvGrpSpPr/>
          <p:nvPr/>
        </p:nvGrpSpPr>
        <p:grpSpPr>
          <a:xfrm>
            <a:off x="4031082" y="2843260"/>
            <a:ext cx="4252653" cy="645551"/>
            <a:chOff x="4042691" y="2171399"/>
            <a:chExt cx="4252653" cy="645551"/>
          </a:xfrm>
        </p:grpSpPr>
        <p:sp>
          <p:nvSpPr>
            <p:cNvPr id="61" name="テキスト ボックス 60">
              <a:extLst>
                <a:ext uri="{FF2B5EF4-FFF2-40B4-BE49-F238E27FC236}">
                  <a16:creationId xmlns:a16="http://schemas.microsoft.com/office/drawing/2014/main" id="{A53F59B4-031C-4449-BAF9-E1837C33CF76}"/>
                </a:ext>
              </a:extLst>
            </p:cNvPr>
            <p:cNvSpPr txBox="1"/>
            <p:nvPr/>
          </p:nvSpPr>
          <p:spPr>
            <a:xfrm>
              <a:off x="4042691" y="2171399"/>
              <a:ext cx="425265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ペン</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C97A26F3-4ADC-47AA-B1D9-F28C8289E35E}"/>
                </a:ext>
              </a:extLst>
            </p:cNvPr>
            <p:cNvSpPr txBox="1"/>
            <p:nvPr/>
          </p:nvSpPr>
          <p:spPr>
            <a:xfrm>
              <a:off x="6748947" y="2238646"/>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3" name="図 62">
              <a:extLst>
                <a:ext uri="{FF2B5EF4-FFF2-40B4-BE49-F238E27FC236}">
                  <a16:creationId xmlns:a16="http://schemas.microsoft.com/office/drawing/2014/main" id="{F450A1B1-BAD6-4BA7-A03D-36718DC3F1B8}"/>
                </a:ext>
              </a:extLst>
            </p:cNvPr>
            <p:cNvPicPr>
              <a:picLocks noChangeAspect="1"/>
            </p:cNvPicPr>
            <p:nvPr/>
          </p:nvPicPr>
          <p:blipFill>
            <a:blip r:embed="rId10"/>
            <a:stretch>
              <a:fillRect/>
            </a:stretch>
          </p:blipFill>
          <p:spPr>
            <a:xfrm>
              <a:off x="5487872" y="2260642"/>
              <a:ext cx="1204064" cy="556308"/>
            </a:xfrm>
            <a:prstGeom prst="rect">
              <a:avLst/>
            </a:prstGeom>
          </p:spPr>
        </p:pic>
      </p:grpSp>
    </p:spTree>
    <p:extLst>
      <p:ext uri="{BB962C8B-B14F-4D97-AF65-F5344CB8AC3E}">
        <p14:creationId xmlns:p14="http://schemas.microsoft.com/office/powerpoint/2010/main" val="16110411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pic>
        <p:nvPicPr>
          <p:cNvPr id="4" name="図 3">
            <a:extLst>
              <a:ext uri="{FF2B5EF4-FFF2-40B4-BE49-F238E27FC236}">
                <a16:creationId xmlns:a16="http://schemas.microsoft.com/office/drawing/2014/main" id="{68A80B63-934E-41DA-97D8-65294E716370}"/>
              </a:ext>
            </a:extLst>
          </p:cNvPr>
          <p:cNvPicPr>
            <a:picLocks noChangeAspect="1"/>
          </p:cNvPicPr>
          <p:nvPr/>
        </p:nvPicPr>
        <p:blipFill>
          <a:blip r:embed="rId3"/>
          <a:stretch>
            <a:fillRect/>
          </a:stretch>
        </p:blipFill>
        <p:spPr>
          <a:xfrm>
            <a:off x="948977" y="1381125"/>
            <a:ext cx="2771775" cy="4095750"/>
          </a:xfrm>
          <a:prstGeom prst="rect">
            <a:avLst/>
          </a:prstGeom>
        </p:spPr>
      </p:pic>
      <p:grpSp>
        <p:nvGrpSpPr>
          <p:cNvPr id="38" name="グループ化 37">
            <a:extLst>
              <a:ext uri="{FF2B5EF4-FFF2-40B4-BE49-F238E27FC236}">
                <a16:creationId xmlns:a16="http://schemas.microsoft.com/office/drawing/2014/main" id="{B97852FD-6D04-4AC2-AF3F-AA47E4845989}"/>
              </a:ext>
            </a:extLst>
          </p:cNvPr>
          <p:cNvGrpSpPr/>
          <p:nvPr/>
        </p:nvGrpSpPr>
        <p:grpSpPr>
          <a:xfrm>
            <a:off x="6787850" y="5650934"/>
            <a:ext cx="1137104" cy="1137104"/>
            <a:chOff x="7429847" y="3481542"/>
            <a:chExt cx="1137104" cy="1137104"/>
          </a:xfrm>
        </p:grpSpPr>
        <p:sp>
          <p:nvSpPr>
            <p:cNvPr id="40" name="楕円 39">
              <a:extLst>
                <a:ext uri="{FF2B5EF4-FFF2-40B4-BE49-F238E27FC236}">
                  <a16:creationId xmlns:a16="http://schemas.microsoft.com/office/drawing/2014/main" id="{BD1EDE7A-8896-4F8A-BE8A-B5F295AA5BC0}"/>
                </a:ext>
              </a:extLst>
            </p:cNvPr>
            <p:cNvSpPr/>
            <p:nvPr/>
          </p:nvSpPr>
          <p:spPr>
            <a:xfrm>
              <a:off x="7429847" y="3481542"/>
              <a:ext cx="1137104" cy="1137104"/>
            </a:xfrm>
            <a:prstGeom prst="ellipse">
              <a:avLst/>
            </a:prstGeom>
            <a:solidFill>
              <a:schemeClr val="bg1"/>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solidFill>
                  <a:schemeClr val="tx1"/>
                </a:solidFill>
              </a:endParaRPr>
            </a:p>
          </p:txBody>
        </p:sp>
        <p:pic>
          <p:nvPicPr>
            <p:cNvPr id="41" name="グラフィックス 40" descr="ダウンロード">
              <a:extLst>
                <a:ext uri="{FF2B5EF4-FFF2-40B4-BE49-F238E27FC236}">
                  <a16:creationId xmlns:a16="http://schemas.microsoft.com/office/drawing/2014/main" id="{4F03DBD5-D43B-4002-BDF1-4E10E0A5B6C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7515" y="3515684"/>
              <a:ext cx="761767" cy="761767"/>
            </a:xfrm>
            <a:prstGeom prst="rect">
              <a:avLst/>
            </a:prstGeom>
          </p:spPr>
        </p:pic>
        <p:grpSp>
          <p:nvGrpSpPr>
            <p:cNvPr id="42" name="グループ化 41">
              <a:extLst>
                <a:ext uri="{FF2B5EF4-FFF2-40B4-BE49-F238E27FC236}">
                  <a16:creationId xmlns:a16="http://schemas.microsoft.com/office/drawing/2014/main" id="{80813B35-48C2-4D6F-9D3B-E58CE96A8CDB}"/>
                </a:ext>
              </a:extLst>
            </p:cNvPr>
            <p:cNvGrpSpPr/>
            <p:nvPr/>
          </p:nvGrpSpPr>
          <p:grpSpPr>
            <a:xfrm>
              <a:off x="7640513" y="4095426"/>
              <a:ext cx="723371" cy="523220"/>
              <a:chOff x="6840404" y="5080504"/>
              <a:chExt cx="723371" cy="523220"/>
            </a:xfrm>
          </p:grpSpPr>
          <p:sp>
            <p:nvSpPr>
              <p:cNvPr id="43" name="テキスト ボックス 42">
                <a:extLst>
                  <a:ext uri="{FF2B5EF4-FFF2-40B4-BE49-F238E27FC236}">
                    <a16:creationId xmlns:a16="http://schemas.microsoft.com/office/drawing/2014/main" id="{40D5B6EF-1D27-4D64-84D9-1ED4DCE0D351}"/>
                  </a:ext>
                </a:extLst>
              </p:cNvPr>
              <p:cNvSpPr txBox="1"/>
              <p:nvPr/>
            </p:nvSpPr>
            <p:spPr>
              <a:xfrm>
                <a:off x="6840404" y="5080504"/>
                <a:ext cx="723371" cy="523220"/>
              </a:xfrm>
              <a:prstGeom prst="rect">
                <a:avLst/>
              </a:prstGeom>
              <a:noFill/>
            </p:spPr>
            <p:txBody>
              <a:bodyPr wrap="square" rtlCol="0">
                <a:spAutoFit/>
              </a:bodyPr>
              <a:lstStyle/>
              <a:p>
                <a:pPr algn="ctr">
                  <a:lnSpc>
                    <a:spcPct val="200000"/>
                  </a:lnSpc>
                </a:pPr>
                <a:r>
                  <a:rPr lang="ja-JP" altLang="en-US" sz="1600" b="1" i="0" dirty="0">
                    <a:solidFill>
                      <a:schemeClr val="accent1"/>
                    </a:solidFill>
                    <a:effectLst/>
                    <a:latin typeface="メイリオ" panose="020B0604030504040204" pitchFamily="50" charset="-128"/>
                    <a:ea typeface="メイリオ" panose="020B0604030504040204" pitchFamily="50" charset="-128"/>
                  </a:rPr>
                  <a:t>保存</a:t>
                </a:r>
                <a:endParaRPr lang="en-US" altLang="ja-JP" sz="1600" b="1" i="0" dirty="0">
                  <a:solidFill>
                    <a:schemeClr val="accent1"/>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F2D8B551-E552-4D1E-8AD7-D95434C0A7BC}"/>
                  </a:ext>
                </a:extLst>
              </p:cNvPr>
              <p:cNvSpPr txBox="1"/>
              <p:nvPr/>
            </p:nvSpPr>
            <p:spPr>
              <a:xfrm>
                <a:off x="6840404" y="5126670"/>
                <a:ext cx="708844" cy="215444"/>
              </a:xfrm>
              <a:prstGeom prst="rect">
                <a:avLst/>
              </a:prstGeom>
              <a:noFill/>
            </p:spPr>
            <p:txBody>
              <a:bodyPr wrap="square" rtlCol="0">
                <a:spAutoFit/>
              </a:bodyPr>
              <a:lstStyle/>
              <a:p>
                <a:pPr algn="ctr"/>
                <a:r>
                  <a:rPr kumimoji="1" lang="ja-JP" altLang="en-US" sz="800" dirty="0">
                    <a:solidFill>
                      <a:schemeClr val="accent1"/>
                    </a:solidFill>
                    <a:latin typeface="メイリオ" panose="020B0604030504040204" pitchFamily="50" charset="-128"/>
                    <a:ea typeface="メイリオ" panose="020B0604030504040204" pitchFamily="50" charset="-128"/>
                  </a:rPr>
                  <a:t>ほぞん</a:t>
                </a:r>
              </a:p>
            </p:txBody>
          </p:sp>
        </p:grpSp>
      </p:grpSp>
      <p:grpSp>
        <p:nvGrpSpPr>
          <p:cNvPr id="50" name="グループ化 49">
            <a:extLst>
              <a:ext uri="{FF2B5EF4-FFF2-40B4-BE49-F238E27FC236}">
                <a16:creationId xmlns:a16="http://schemas.microsoft.com/office/drawing/2014/main" id="{CB830B26-A242-4A93-B07C-6B672E4B8429}"/>
              </a:ext>
            </a:extLst>
          </p:cNvPr>
          <p:cNvGrpSpPr/>
          <p:nvPr/>
        </p:nvGrpSpPr>
        <p:grpSpPr>
          <a:xfrm>
            <a:off x="101457" y="3610564"/>
            <a:ext cx="652422" cy="639195"/>
            <a:chOff x="303415" y="2322618"/>
            <a:chExt cx="652422" cy="639195"/>
          </a:xfrm>
        </p:grpSpPr>
        <p:pic>
          <p:nvPicPr>
            <p:cNvPr id="53" name="図 52">
              <a:extLst>
                <a:ext uri="{FF2B5EF4-FFF2-40B4-BE49-F238E27FC236}">
                  <a16:creationId xmlns:a16="http://schemas.microsoft.com/office/drawing/2014/main" id="{B559AB36-2826-48E4-B613-7ACCA4FFCA4B}"/>
                </a:ext>
              </a:extLst>
            </p:cNvPr>
            <p:cNvPicPr>
              <a:picLocks noChangeAspect="1"/>
            </p:cNvPicPr>
            <p:nvPr/>
          </p:nvPicPr>
          <p:blipFill>
            <a:blip r:embed="rId6"/>
            <a:stretch>
              <a:fillRect/>
            </a:stretch>
          </p:blipFill>
          <p:spPr>
            <a:xfrm>
              <a:off x="357516" y="2408035"/>
              <a:ext cx="561975" cy="485775"/>
            </a:xfrm>
            <a:prstGeom prst="rect">
              <a:avLst/>
            </a:prstGeom>
          </p:spPr>
        </p:pic>
        <p:sp>
          <p:nvSpPr>
            <p:cNvPr id="54" name="四角形: 角を丸くする 53">
              <a:extLst>
                <a:ext uri="{FF2B5EF4-FFF2-40B4-BE49-F238E27FC236}">
                  <a16:creationId xmlns:a16="http://schemas.microsoft.com/office/drawing/2014/main" id="{920F58C9-3405-435F-B0DF-534B0C6E7157}"/>
                </a:ext>
              </a:extLst>
            </p:cNvPr>
            <p:cNvSpPr/>
            <p:nvPr/>
          </p:nvSpPr>
          <p:spPr>
            <a:xfrm>
              <a:off x="303415" y="232261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57" name="直線矢印コネクタ 56">
            <a:extLst>
              <a:ext uri="{FF2B5EF4-FFF2-40B4-BE49-F238E27FC236}">
                <a16:creationId xmlns:a16="http://schemas.microsoft.com/office/drawing/2014/main" id="{3C592565-3C3B-4A8D-900B-21BA4B130BD5}"/>
              </a:ext>
            </a:extLst>
          </p:cNvPr>
          <p:cNvCxnSpPr>
            <a:cxnSpLocks/>
          </p:cNvCxnSpPr>
          <p:nvPr/>
        </p:nvCxnSpPr>
        <p:spPr>
          <a:xfrm>
            <a:off x="753879" y="3938868"/>
            <a:ext cx="27024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1" name="グループ化 10">
            <a:extLst>
              <a:ext uri="{FF2B5EF4-FFF2-40B4-BE49-F238E27FC236}">
                <a16:creationId xmlns:a16="http://schemas.microsoft.com/office/drawing/2014/main" id="{62189032-A73E-4433-9BAB-02BE9E7D0583}"/>
              </a:ext>
            </a:extLst>
          </p:cNvPr>
          <p:cNvGrpSpPr/>
          <p:nvPr/>
        </p:nvGrpSpPr>
        <p:grpSpPr>
          <a:xfrm>
            <a:off x="4084274" y="1381125"/>
            <a:ext cx="3752732" cy="769687"/>
            <a:chOff x="4349450" y="1651199"/>
            <a:chExt cx="3752732" cy="769687"/>
          </a:xfrm>
        </p:grpSpPr>
        <p:sp>
          <p:nvSpPr>
            <p:cNvPr id="66" name="テキスト ボックス 65">
              <a:extLst>
                <a:ext uri="{FF2B5EF4-FFF2-40B4-BE49-F238E27FC236}">
                  <a16:creationId xmlns:a16="http://schemas.microsoft.com/office/drawing/2014/main" id="{5E030C94-C46C-4E99-8830-DFD52A4381E1}"/>
                </a:ext>
              </a:extLst>
            </p:cNvPr>
            <p:cNvSpPr txBox="1"/>
            <p:nvPr/>
          </p:nvSpPr>
          <p:spPr>
            <a:xfrm>
              <a:off x="4349450" y="1651199"/>
              <a:ext cx="375273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17BB8B62-5528-47E0-A6CD-1EDD32D9C177}"/>
                </a:ext>
              </a:extLst>
            </p:cNvPr>
            <p:cNvSpPr txBox="1"/>
            <p:nvPr/>
          </p:nvSpPr>
          <p:spPr>
            <a:xfrm>
              <a:off x="4498828" y="1714074"/>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E20B6268-7F1C-45B6-AAA7-3EFCF6EBD3D1}"/>
                </a:ext>
              </a:extLst>
            </p:cNvPr>
            <p:cNvSpPr txBox="1"/>
            <p:nvPr/>
          </p:nvSpPr>
          <p:spPr>
            <a:xfrm>
              <a:off x="7029417" y="170427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DF0EDDED-1288-48B6-A337-1EE8B530D04C}"/>
                </a:ext>
              </a:extLst>
            </p:cNvPr>
            <p:cNvPicPr>
              <a:picLocks noChangeAspect="1"/>
            </p:cNvPicPr>
            <p:nvPr/>
          </p:nvPicPr>
          <p:blipFill>
            <a:blip r:embed="rId7"/>
            <a:stretch>
              <a:fillRect/>
            </a:stretch>
          </p:blipFill>
          <p:spPr>
            <a:xfrm>
              <a:off x="5828001" y="1651199"/>
              <a:ext cx="1143099" cy="769687"/>
            </a:xfrm>
            <a:prstGeom prst="rect">
              <a:avLst/>
            </a:prstGeom>
          </p:spPr>
        </p:pic>
      </p:grpSp>
      <p:grpSp>
        <p:nvGrpSpPr>
          <p:cNvPr id="14" name="グループ化 13">
            <a:extLst>
              <a:ext uri="{FF2B5EF4-FFF2-40B4-BE49-F238E27FC236}">
                <a16:creationId xmlns:a16="http://schemas.microsoft.com/office/drawing/2014/main" id="{4A80258B-5B80-403D-990B-6E28D5B11F6A}"/>
              </a:ext>
            </a:extLst>
          </p:cNvPr>
          <p:cNvGrpSpPr/>
          <p:nvPr/>
        </p:nvGrpSpPr>
        <p:grpSpPr>
          <a:xfrm>
            <a:off x="4095172" y="2246855"/>
            <a:ext cx="4988612" cy="823031"/>
            <a:chOff x="4095172" y="2246855"/>
            <a:chExt cx="4988612" cy="823031"/>
          </a:xfrm>
        </p:grpSpPr>
        <p:sp>
          <p:nvSpPr>
            <p:cNvPr id="71" name="テキスト ボックス 70">
              <a:extLst>
                <a:ext uri="{FF2B5EF4-FFF2-40B4-BE49-F238E27FC236}">
                  <a16:creationId xmlns:a16="http://schemas.microsoft.com/office/drawing/2014/main" id="{B1C23C5A-5134-4595-A290-EE3EF038997B}"/>
                </a:ext>
              </a:extLst>
            </p:cNvPr>
            <p:cNvSpPr txBox="1"/>
            <p:nvPr/>
          </p:nvSpPr>
          <p:spPr>
            <a:xfrm>
              <a:off x="4095172" y="2254609"/>
              <a:ext cx="498861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んで入れる。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CBC89474-E344-47D1-A024-468EA3335A5E}"/>
                </a:ext>
              </a:extLst>
            </p:cNvPr>
            <p:cNvSpPr txBox="1"/>
            <p:nvPr/>
          </p:nvSpPr>
          <p:spPr>
            <a:xfrm>
              <a:off x="4244550" y="2317484"/>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DBE227EA-E2EB-46AA-94D4-A9A0CC5F337A}"/>
                </a:ext>
              </a:extLst>
            </p:cNvPr>
            <p:cNvSpPr txBox="1"/>
            <p:nvPr/>
          </p:nvSpPr>
          <p:spPr>
            <a:xfrm>
              <a:off x="6775139" y="230768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3" name="図 12">
              <a:extLst>
                <a:ext uri="{FF2B5EF4-FFF2-40B4-BE49-F238E27FC236}">
                  <a16:creationId xmlns:a16="http://schemas.microsoft.com/office/drawing/2014/main" id="{9DFBC504-6CB6-4C6F-9E51-9348F41A5E9E}"/>
                </a:ext>
              </a:extLst>
            </p:cNvPr>
            <p:cNvPicPr>
              <a:picLocks noChangeAspect="1"/>
            </p:cNvPicPr>
            <p:nvPr/>
          </p:nvPicPr>
          <p:blipFill>
            <a:blip r:embed="rId8"/>
            <a:stretch>
              <a:fillRect/>
            </a:stretch>
          </p:blipFill>
          <p:spPr>
            <a:xfrm>
              <a:off x="5562825" y="2246855"/>
              <a:ext cx="1127858" cy="823031"/>
            </a:xfrm>
            <a:prstGeom prst="rect">
              <a:avLst/>
            </a:prstGeom>
          </p:spPr>
        </p:pic>
        <p:sp>
          <p:nvSpPr>
            <p:cNvPr id="75" name="テキスト ボックス 74">
              <a:extLst>
                <a:ext uri="{FF2B5EF4-FFF2-40B4-BE49-F238E27FC236}">
                  <a16:creationId xmlns:a16="http://schemas.microsoft.com/office/drawing/2014/main" id="{090BEFB1-BF06-43AD-8F8E-F34DF24FB4CE}"/>
                </a:ext>
              </a:extLst>
            </p:cNvPr>
            <p:cNvSpPr txBox="1"/>
            <p:nvPr/>
          </p:nvSpPr>
          <p:spPr>
            <a:xfrm>
              <a:off x="7454678" y="229110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cxnSp>
        <p:nvCxnSpPr>
          <p:cNvPr id="76" name="直線矢印コネクタ 75">
            <a:extLst>
              <a:ext uri="{FF2B5EF4-FFF2-40B4-BE49-F238E27FC236}">
                <a16:creationId xmlns:a16="http://schemas.microsoft.com/office/drawing/2014/main" id="{E393393E-9FE6-4461-93B2-E2B235562252}"/>
              </a:ext>
            </a:extLst>
          </p:cNvPr>
          <p:cNvCxnSpPr>
            <a:cxnSpLocks/>
          </p:cNvCxnSpPr>
          <p:nvPr/>
        </p:nvCxnSpPr>
        <p:spPr>
          <a:xfrm>
            <a:off x="2739465" y="3938868"/>
            <a:ext cx="0" cy="28311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7" name="グループ化 76">
            <a:extLst>
              <a:ext uri="{FF2B5EF4-FFF2-40B4-BE49-F238E27FC236}">
                <a16:creationId xmlns:a16="http://schemas.microsoft.com/office/drawing/2014/main" id="{AE21B85A-94DA-4C92-89DF-7C8620417A0F}"/>
              </a:ext>
            </a:extLst>
          </p:cNvPr>
          <p:cNvGrpSpPr/>
          <p:nvPr/>
        </p:nvGrpSpPr>
        <p:grpSpPr>
          <a:xfrm>
            <a:off x="2413254" y="3299673"/>
            <a:ext cx="652422" cy="639195"/>
            <a:chOff x="2525677" y="1416176"/>
            <a:chExt cx="652422" cy="639195"/>
          </a:xfrm>
        </p:grpSpPr>
        <p:sp>
          <p:nvSpPr>
            <p:cNvPr id="78" name="四角形: 角を丸くする 77">
              <a:extLst>
                <a:ext uri="{FF2B5EF4-FFF2-40B4-BE49-F238E27FC236}">
                  <a16:creationId xmlns:a16="http://schemas.microsoft.com/office/drawing/2014/main" id="{69CE37BD-2452-4B55-81D9-1DA7915490FD}"/>
                </a:ext>
              </a:extLst>
            </p:cNvPr>
            <p:cNvSpPr/>
            <p:nvPr/>
          </p:nvSpPr>
          <p:spPr>
            <a:xfrm>
              <a:off x="2525677" y="1416176"/>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79" name="図 78">
              <a:extLst>
                <a:ext uri="{FF2B5EF4-FFF2-40B4-BE49-F238E27FC236}">
                  <a16:creationId xmlns:a16="http://schemas.microsoft.com/office/drawing/2014/main" id="{A9E2A096-8BF8-4331-979E-8A63A70CCE8C}"/>
                </a:ext>
              </a:extLst>
            </p:cNvPr>
            <p:cNvPicPr>
              <a:picLocks noChangeAspect="1"/>
            </p:cNvPicPr>
            <p:nvPr/>
          </p:nvPicPr>
          <p:blipFill>
            <a:blip r:embed="rId9"/>
            <a:stretch>
              <a:fillRect/>
            </a:stretch>
          </p:blipFill>
          <p:spPr>
            <a:xfrm>
              <a:off x="2599475" y="1483360"/>
              <a:ext cx="504825" cy="504825"/>
            </a:xfrm>
            <a:prstGeom prst="rect">
              <a:avLst/>
            </a:prstGeom>
          </p:spPr>
        </p:pic>
      </p:grpSp>
      <p:grpSp>
        <p:nvGrpSpPr>
          <p:cNvPr id="20" name="グループ化 19">
            <a:extLst>
              <a:ext uri="{FF2B5EF4-FFF2-40B4-BE49-F238E27FC236}">
                <a16:creationId xmlns:a16="http://schemas.microsoft.com/office/drawing/2014/main" id="{915DDBFD-F9F1-45B9-855A-9D928593889B}"/>
              </a:ext>
            </a:extLst>
          </p:cNvPr>
          <p:cNvGrpSpPr/>
          <p:nvPr/>
        </p:nvGrpSpPr>
        <p:grpSpPr>
          <a:xfrm>
            <a:off x="4095172" y="3165929"/>
            <a:ext cx="4769223" cy="1303059"/>
            <a:chOff x="4095172" y="3165929"/>
            <a:chExt cx="4769223" cy="1303059"/>
          </a:xfrm>
        </p:grpSpPr>
        <p:sp>
          <p:nvSpPr>
            <p:cNvPr id="81" name="テキスト ボックス 80">
              <a:extLst>
                <a:ext uri="{FF2B5EF4-FFF2-40B4-BE49-F238E27FC236}">
                  <a16:creationId xmlns:a16="http://schemas.microsoft.com/office/drawing/2014/main" id="{90B7370B-50A0-4DE1-9DDE-93566DFA6789}"/>
                </a:ext>
              </a:extLst>
            </p:cNvPr>
            <p:cNvSpPr txBox="1"/>
            <p:nvPr/>
          </p:nvSpPr>
          <p:spPr>
            <a:xfrm>
              <a:off x="4095172" y="3165929"/>
              <a:ext cx="476922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調べる</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130DAB17-5C33-471E-9698-FD3ED686FD13}"/>
                </a:ext>
              </a:extLst>
            </p:cNvPr>
            <p:cNvSpPr txBox="1"/>
            <p:nvPr/>
          </p:nvSpPr>
          <p:spPr>
            <a:xfrm>
              <a:off x="7034660" y="322277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F5B705B1-F7C9-45CD-B733-8DE616848844}"/>
                </a:ext>
              </a:extLst>
            </p:cNvPr>
            <p:cNvSpPr txBox="1"/>
            <p:nvPr/>
          </p:nvSpPr>
          <p:spPr>
            <a:xfrm>
              <a:off x="4274220" y="321389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しら</a:t>
              </a:r>
              <a:endParaRPr kumimoji="1" lang="ja-JP" altLang="en-US" sz="1000" dirty="0">
                <a:latin typeface="メイリオ" panose="020B0604030504040204" pitchFamily="50" charset="-128"/>
                <a:ea typeface="メイリオ" panose="020B0604030504040204" pitchFamily="50" charset="-128"/>
              </a:endParaRPr>
            </a:p>
          </p:txBody>
        </p:sp>
        <p:pic>
          <p:nvPicPr>
            <p:cNvPr id="18" name="図 17">
              <a:extLst>
                <a:ext uri="{FF2B5EF4-FFF2-40B4-BE49-F238E27FC236}">
                  <a16:creationId xmlns:a16="http://schemas.microsoft.com/office/drawing/2014/main" id="{4FBC8D65-27CF-4B2A-A125-7B8A09E358F3}"/>
                </a:ext>
              </a:extLst>
            </p:cNvPr>
            <p:cNvPicPr>
              <a:picLocks noChangeAspect="1"/>
            </p:cNvPicPr>
            <p:nvPr/>
          </p:nvPicPr>
          <p:blipFill>
            <a:blip r:embed="rId10"/>
            <a:stretch>
              <a:fillRect/>
            </a:stretch>
          </p:blipFill>
          <p:spPr>
            <a:xfrm>
              <a:off x="5765176" y="3354650"/>
              <a:ext cx="1196444" cy="335309"/>
            </a:xfrm>
            <a:prstGeom prst="rect">
              <a:avLst/>
            </a:prstGeom>
          </p:spPr>
        </p:pic>
        <p:pic>
          <p:nvPicPr>
            <p:cNvPr id="85" name="図 84">
              <a:extLst>
                <a:ext uri="{FF2B5EF4-FFF2-40B4-BE49-F238E27FC236}">
                  <a16:creationId xmlns:a16="http://schemas.microsoft.com/office/drawing/2014/main" id="{3055B63D-F18F-4237-A280-260CFE3FCD6A}"/>
                </a:ext>
              </a:extLst>
            </p:cNvPr>
            <p:cNvPicPr>
              <a:picLocks noChangeAspect="1"/>
            </p:cNvPicPr>
            <p:nvPr/>
          </p:nvPicPr>
          <p:blipFill>
            <a:blip r:embed="rId8"/>
            <a:stretch>
              <a:fillRect/>
            </a:stretch>
          </p:blipFill>
          <p:spPr>
            <a:xfrm>
              <a:off x="4365475" y="3645957"/>
              <a:ext cx="1127858" cy="823031"/>
            </a:xfrm>
            <a:prstGeom prst="rect">
              <a:avLst/>
            </a:prstGeom>
          </p:spPr>
        </p:pic>
        <p:sp>
          <p:nvSpPr>
            <p:cNvPr id="86" name="テキスト ボックス 85">
              <a:extLst>
                <a:ext uri="{FF2B5EF4-FFF2-40B4-BE49-F238E27FC236}">
                  <a16:creationId xmlns:a16="http://schemas.microsoft.com/office/drawing/2014/main" id="{8B23CEAF-4FE0-4A92-8F51-7B4B963454F4}"/>
                </a:ext>
              </a:extLst>
            </p:cNvPr>
            <p:cNvSpPr txBox="1"/>
            <p:nvPr/>
          </p:nvSpPr>
          <p:spPr>
            <a:xfrm>
              <a:off x="5633772" y="378600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cxnSp>
        <p:nvCxnSpPr>
          <p:cNvPr id="90" name="直線矢印コネクタ 89">
            <a:extLst>
              <a:ext uri="{FF2B5EF4-FFF2-40B4-BE49-F238E27FC236}">
                <a16:creationId xmlns:a16="http://schemas.microsoft.com/office/drawing/2014/main" id="{32BAC56C-E388-4D62-AFC5-ADF3252D2015}"/>
              </a:ext>
            </a:extLst>
          </p:cNvPr>
          <p:cNvCxnSpPr>
            <a:cxnSpLocks/>
          </p:cNvCxnSpPr>
          <p:nvPr/>
        </p:nvCxnSpPr>
        <p:spPr>
          <a:xfrm>
            <a:off x="753879" y="4797292"/>
            <a:ext cx="59943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6" name="グループ化 25">
            <a:extLst>
              <a:ext uri="{FF2B5EF4-FFF2-40B4-BE49-F238E27FC236}">
                <a16:creationId xmlns:a16="http://schemas.microsoft.com/office/drawing/2014/main" id="{66D702C3-8C6A-44B2-9AF1-2CCC042F7FB3}"/>
              </a:ext>
            </a:extLst>
          </p:cNvPr>
          <p:cNvGrpSpPr/>
          <p:nvPr/>
        </p:nvGrpSpPr>
        <p:grpSpPr>
          <a:xfrm>
            <a:off x="101457" y="4468988"/>
            <a:ext cx="652422" cy="639195"/>
            <a:chOff x="101457" y="4468988"/>
            <a:chExt cx="652422" cy="639195"/>
          </a:xfrm>
        </p:grpSpPr>
        <p:sp>
          <p:nvSpPr>
            <p:cNvPr id="89" name="四角形: 角を丸くする 88">
              <a:extLst>
                <a:ext uri="{FF2B5EF4-FFF2-40B4-BE49-F238E27FC236}">
                  <a16:creationId xmlns:a16="http://schemas.microsoft.com/office/drawing/2014/main" id="{886A20E4-AE06-48C3-A71B-29AEDE0BB9A9}"/>
                </a:ext>
              </a:extLst>
            </p:cNvPr>
            <p:cNvSpPr/>
            <p:nvPr/>
          </p:nvSpPr>
          <p:spPr>
            <a:xfrm>
              <a:off x="101457" y="446898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25" name="図 24">
              <a:extLst>
                <a:ext uri="{FF2B5EF4-FFF2-40B4-BE49-F238E27FC236}">
                  <a16:creationId xmlns:a16="http://schemas.microsoft.com/office/drawing/2014/main" id="{35BC1655-F1C0-4243-A5AA-7AE03EEC47C5}"/>
                </a:ext>
              </a:extLst>
            </p:cNvPr>
            <p:cNvPicPr>
              <a:picLocks noChangeAspect="1"/>
            </p:cNvPicPr>
            <p:nvPr/>
          </p:nvPicPr>
          <p:blipFill>
            <a:blip r:embed="rId11"/>
            <a:stretch>
              <a:fillRect/>
            </a:stretch>
          </p:blipFill>
          <p:spPr>
            <a:xfrm>
              <a:off x="183795" y="4549642"/>
              <a:ext cx="485775" cy="495300"/>
            </a:xfrm>
            <a:prstGeom prst="rect">
              <a:avLst/>
            </a:prstGeom>
          </p:spPr>
        </p:pic>
      </p:grpSp>
      <p:grpSp>
        <p:nvGrpSpPr>
          <p:cNvPr id="33" name="グループ化 32">
            <a:extLst>
              <a:ext uri="{FF2B5EF4-FFF2-40B4-BE49-F238E27FC236}">
                <a16:creationId xmlns:a16="http://schemas.microsoft.com/office/drawing/2014/main" id="{9CFD4450-4E04-4602-9AFC-3EFD2B7A2A26}"/>
              </a:ext>
            </a:extLst>
          </p:cNvPr>
          <p:cNvGrpSpPr/>
          <p:nvPr/>
        </p:nvGrpSpPr>
        <p:grpSpPr>
          <a:xfrm>
            <a:off x="4059253" y="4503130"/>
            <a:ext cx="4769223" cy="1131079"/>
            <a:chOff x="4059253" y="4503130"/>
            <a:chExt cx="4769223" cy="1131079"/>
          </a:xfrm>
        </p:grpSpPr>
        <p:sp>
          <p:nvSpPr>
            <p:cNvPr id="92" name="テキスト ボックス 91">
              <a:extLst>
                <a:ext uri="{FF2B5EF4-FFF2-40B4-BE49-F238E27FC236}">
                  <a16:creationId xmlns:a16="http://schemas.microsoft.com/office/drawing/2014/main" id="{F070537A-DDDF-42C4-A1A2-F15649F55AAB}"/>
                </a:ext>
              </a:extLst>
            </p:cNvPr>
            <p:cNvSpPr txBox="1"/>
            <p:nvPr/>
          </p:nvSpPr>
          <p:spPr>
            <a:xfrm>
              <a:off x="4059253" y="4503130"/>
              <a:ext cx="476922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動き</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マウスのポインターへ行く</a:t>
              </a:r>
              <a:r>
                <a:rPr lang="ja-JP" altLang="en-US" dirty="0">
                  <a:solidFill>
                    <a:srgbClr val="575E75"/>
                  </a:solidFill>
                  <a:latin typeface="メイリオ" panose="020B0604030504040204" pitchFamily="50" charset="-128"/>
                  <a:ea typeface="メイリオ" panose="020B0604030504040204" pitchFamily="50" charset="-128"/>
                </a:rPr>
                <a:t>」に変更する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244FC50B-FD50-4878-93CB-5C2D45C3817C}"/>
                </a:ext>
              </a:extLst>
            </p:cNvPr>
            <p:cNvSpPr txBox="1"/>
            <p:nvPr/>
          </p:nvSpPr>
          <p:spPr>
            <a:xfrm>
              <a:off x="7454678" y="4559816"/>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867AC8EA-258C-432A-84E4-6F6ED8114917}"/>
                </a:ext>
              </a:extLst>
            </p:cNvPr>
            <p:cNvSpPr txBox="1"/>
            <p:nvPr/>
          </p:nvSpPr>
          <p:spPr>
            <a:xfrm>
              <a:off x="4238301" y="4551098"/>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367D9E18-7283-492A-ADAC-C2B3D595D6D0}"/>
                </a:ext>
              </a:extLst>
            </p:cNvPr>
            <p:cNvPicPr>
              <a:picLocks noChangeAspect="1"/>
            </p:cNvPicPr>
            <p:nvPr/>
          </p:nvPicPr>
          <p:blipFill>
            <a:blip r:embed="rId12"/>
            <a:stretch>
              <a:fillRect/>
            </a:stretch>
          </p:blipFill>
          <p:spPr>
            <a:xfrm>
              <a:off x="5560452" y="4642042"/>
              <a:ext cx="1699407" cy="480102"/>
            </a:xfrm>
            <a:prstGeom prst="rect">
              <a:avLst/>
            </a:prstGeom>
          </p:spPr>
        </p:pic>
        <p:sp>
          <p:nvSpPr>
            <p:cNvPr id="98" name="テキスト ボックス 97">
              <a:extLst>
                <a:ext uri="{FF2B5EF4-FFF2-40B4-BE49-F238E27FC236}">
                  <a16:creationId xmlns:a16="http://schemas.microsoft.com/office/drawing/2014/main" id="{38EF2E93-C39C-4796-9D66-26EF0334706A}"/>
                </a:ext>
              </a:extLst>
            </p:cNvPr>
            <p:cNvSpPr txBox="1"/>
            <p:nvPr/>
          </p:nvSpPr>
          <p:spPr>
            <a:xfrm>
              <a:off x="6504719" y="511444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D3B7A5E8-F9FE-4AF4-98DB-5509C6A9E9A8}"/>
                </a:ext>
              </a:extLst>
            </p:cNvPr>
            <p:cNvSpPr txBox="1"/>
            <p:nvPr/>
          </p:nvSpPr>
          <p:spPr>
            <a:xfrm>
              <a:off x="7390919" y="5109684"/>
              <a:ext cx="7709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2277388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スプライトを使ってステージに絵を描いてみよう</a:t>
            </a:r>
          </a:p>
        </p:txBody>
      </p:sp>
      <p:sp>
        <p:nvSpPr>
          <p:cNvPr id="21" name="テキスト ボックス 20">
            <a:extLst>
              <a:ext uri="{FF2B5EF4-FFF2-40B4-BE49-F238E27FC236}">
                <a16:creationId xmlns:a16="http://schemas.microsoft.com/office/drawing/2014/main" id="{03A2119B-1AD3-476A-997A-400003C6722F}"/>
              </a:ext>
            </a:extLst>
          </p:cNvPr>
          <p:cNvSpPr txBox="1"/>
          <p:nvPr/>
        </p:nvSpPr>
        <p:spPr>
          <a:xfrm>
            <a:off x="197993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602059A1-B46F-4062-8292-A196822F33C1}"/>
              </a:ext>
            </a:extLst>
          </p:cNvPr>
          <p:cNvSpPr txBox="1"/>
          <p:nvPr/>
        </p:nvSpPr>
        <p:spPr>
          <a:xfrm>
            <a:off x="4202057"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え</a:t>
            </a:r>
          </a:p>
        </p:txBody>
      </p:sp>
      <p:sp>
        <p:nvSpPr>
          <p:cNvPr id="31" name="テキスト ボックス 30">
            <a:extLst>
              <a:ext uri="{FF2B5EF4-FFF2-40B4-BE49-F238E27FC236}">
                <a16:creationId xmlns:a16="http://schemas.microsoft.com/office/drawing/2014/main" id="{3C358B5E-448C-4ED2-A3FF-58784D849FB0}"/>
              </a:ext>
            </a:extLst>
          </p:cNvPr>
          <p:cNvSpPr txBox="1"/>
          <p:nvPr/>
        </p:nvSpPr>
        <p:spPr>
          <a:xfrm>
            <a:off x="4810902" y="354693"/>
            <a:ext cx="536754" cy="286287"/>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p>
        </p:txBody>
      </p:sp>
      <p:grpSp>
        <p:nvGrpSpPr>
          <p:cNvPr id="51" name="グループ化 50">
            <a:extLst>
              <a:ext uri="{FF2B5EF4-FFF2-40B4-BE49-F238E27FC236}">
                <a16:creationId xmlns:a16="http://schemas.microsoft.com/office/drawing/2014/main" id="{F8255971-13C0-4B26-BEDA-7E63E4CC92B5}"/>
              </a:ext>
            </a:extLst>
          </p:cNvPr>
          <p:cNvGrpSpPr/>
          <p:nvPr/>
        </p:nvGrpSpPr>
        <p:grpSpPr>
          <a:xfrm>
            <a:off x="618636" y="1092133"/>
            <a:ext cx="5091159" cy="577081"/>
            <a:chOff x="618636" y="985598"/>
            <a:chExt cx="5091159" cy="577081"/>
          </a:xfrm>
        </p:grpSpPr>
        <p:sp>
          <p:nvSpPr>
            <p:cNvPr id="52" name="テキスト ボックス 51">
              <a:extLst>
                <a:ext uri="{FF2B5EF4-FFF2-40B4-BE49-F238E27FC236}">
                  <a16:creationId xmlns:a16="http://schemas.microsoft.com/office/drawing/2014/main" id="{B724CDE1-A9CA-488B-A96A-2A19B482E724}"/>
                </a:ext>
              </a:extLst>
            </p:cNvPr>
            <p:cNvSpPr txBox="1"/>
            <p:nvPr/>
          </p:nvSpPr>
          <p:spPr>
            <a:xfrm>
              <a:off x="618636" y="985598"/>
              <a:ext cx="509115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プログラムを動かそう！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98D62E02-5529-46D4-B373-F35602843290}"/>
                </a:ext>
              </a:extLst>
            </p:cNvPr>
            <p:cNvSpPr txBox="1"/>
            <p:nvPr/>
          </p:nvSpPr>
          <p:spPr>
            <a:xfrm>
              <a:off x="1877628" y="1030372"/>
              <a:ext cx="612557"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うご</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grpSp>
      <p:grpSp>
        <p:nvGrpSpPr>
          <p:cNvPr id="56" name="グループ化 55">
            <a:extLst>
              <a:ext uri="{FF2B5EF4-FFF2-40B4-BE49-F238E27FC236}">
                <a16:creationId xmlns:a16="http://schemas.microsoft.com/office/drawing/2014/main" id="{7186DF48-4BFA-4A70-A850-BDB6FDB432C1}"/>
              </a:ext>
            </a:extLst>
          </p:cNvPr>
          <p:cNvGrpSpPr/>
          <p:nvPr/>
        </p:nvGrpSpPr>
        <p:grpSpPr>
          <a:xfrm>
            <a:off x="334735" y="2786813"/>
            <a:ext cx="8640381" cy="3324689"/>
            <a:chOff x="334735" y="2786813"/>
            <a:chExt cx="8640381" cy="3324689"/>
          </a:xfrm>
        </p:grpSpPr>
        <p:pic>
          <p:nvPicPr>
            <p:cNvPr id="58" name="図 57">
              <a:extLst>
                <a:ext uri="{FF2B5EF4-FFF2-40B4-BE49-F238E27FC236}">
                  <a16:creationId xmlns:a16="http://schemas.microsoft.com/office/drawing/2014/main" id="{70BCD440-A695-4D30-998C-233D43B8F53B}"/>
                </a:ext>
              </a:extLst>
            </p:cNvPr>
            <p:cNvPicPr>
              <a:picLocks noChangeAspect="1"/>
            </p:cNvPicPr>
            <p:nvPr/>
          </p:nvPicPr>
          <p:blipFill>
            <a:blip r:embed="rId3"/>
            <a:stretch>
              <a:fillRect/>
            </a:stretch>
          </p:blipFill>
          <p:spPr>
            <a:xfrm>
              <a:off x="334735" y="2786813"/>
              <a:ext cx="8640381" cy="3324689"/>
            </a:xfrm>
            <a:prstGeom prst="rect">
              <a:avLst/>
            </a:prstGeom>
          </p:spPr>
        </p:pic>
        <p:sp>
          <p:nvSpPr>
            <p:cNvPr id="59" name="テキスト ボックス 58">
              <a:extLst>
                <a:ext uri="{FF2B5EF4-FFF2-40B4-BE49-F238E27FC236}">
                  <a16:creationId xmlns:a16="http://schemas.microsoft.com/office/drawing/2014/main" id="{C31EC3AE-BF48-4FAD-A0CE-B2DA7A06497E}"/>
                </a:ext>
              </a:extLst>
            </p:cNvPr>
            <p:cNvSpPr txBox="1"/>
            <p:nvPr/>
          </p:nvSpPr>
          <p:spPr>
            <a:xfrm>
              <a:off x="1779291" y="4087838"/>
              <a:ext cx="5610198" cy="630942"/>
            </a:xfrm>
            <a:prstGeom prst="rect">
              <a:avLst/>
            </a:prstGeom>
            <a:noFill/>
          </p:spPr>
          <p:txBody>
            <a:bodyPr wrap="square" rtlCol="0">
              <a:spAutoFit/>
            </a:bodyPr>
            <a:lstStyle/>
            <a:p>
              <a:pPr algn="ctr">
                <a:lnSpc>
                  <a:spcPct val="200000"/>
                </a:lnSpc>
              </a:pPr>
              <a:r>
                <a:rPr lang="ja-JP" altLang="en-US" sz="2000" b="1" i="0" dirty="0">
                  <a:solidFill>
                    <a:srgbClr val="C55A11"/>
                  </a:solidFill>
                  <a:effectLst/>
                  <a:latin typeface="メイリオ" panose="020B0604030504040204" pitchFamily="50" charset="-128"/>
                  <a:ea typeface="メイリオ" panose="020B0604030504040204" pitchFamily="50" charset="-128"/>
                </a:rPr>
                <a:t>命令通りに動いたかな？</a:t>
              </a:r>
              <a:endParaRPr kumimoji="1" lang="ja-JP" altLang="en-US" sz="2000" b="1" dirty="0">
                <a:solidFill>
                  <a:srgbClr val="C55A11"/>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4076949F-0516-417C-8396-090AD7BD4AF3}"/>
                </a:ext>
              </a:extLst>
            </p:cNvPr>
            <p:cNvSpPr txBox="1"/>
            <p:nvPr/>
          </p:nvSpPr>
          <p:spPr>
            <a:xfrm>
              <a:off x="4279218" y="4157087"/>
              <a:ext cx="610343" cy="246221"/>
            </a:xfrm>
            <a:prstGeom prst="rect">
              <a:avLst/>
            </a:prstGeom>
            <a:noFill/>
          </p:spPr>
          <p:txBody>
            <a:bodyPr wrap="square" rtlCol="0">
              <a:spAutoFit/>
            </a:bodyPr>
            <a:lstStyle/>
            <a:p>
              <a:pPr algn="ctr"/>
              <a:r>
                <a:rPr kumimoji="1" lang="ja-JP" altLang="en-US" sz="1000" b="1" dirty="0">
                  <a:solidFill>
                    <a:srgbClr val="C55A11"/>
                  </a:solidFill>
                  <a:latin typeface="メイリオ" panose="020B0604030504040204" pitchFamily="50" charset="-128"/>
                  <a:ea typeface="メイリオ" panose="020B0604030504040204" pitchFamily="50" charset="-128"/>
                </a:rPr>
                <a:t>うご</a:t>
              </a:r>
            </a:p>
          </p:txBody>
        </p:sp>
        <p:sp>
          <p:nvSpPr>
            <p:cNvPr id="61" name="テキスト ボックス 60">
              <a:extLst>
                <a:ext uri="{FF2B5EF4-FFF2-40B4-BE49-F238E27FC236}">
                  <a16:creationId xmlns:a16="http://schemas.microsoft.com/office/drawing/2014/main" id="{046C30B2-2A92-4237-BB86-231E576A0D7F}"/>
                </a:ext>
              </a:extLst>
            </p:cNvPr>
            <p:cNvSpPr txBox="1"/>
            <p:nvPr/>
          </p:nvSpPr>
          <p:spPr>
            <a:xfrm>
              <a:off x="3102608" y="4157088"/>
              <a:ext cx="1004087" cy="246221"/>
            </a:xfrm>
            <a:prstGeom prst="rect">
              <a:avLst/>
            </a:prstGeom>
            <a:noFill/>
          </p:spPr>
          <p:txBody>
            <a:bodyPr wrap="square" rtlCol="0">
              <a:spAutoFit/>
            </a:bodyPr>
            <a:lstStyle/>
            <a:p>
              <a:pPr algn="ctr"/>
              <a:r>
                <a:rPr kumimoji="1" lang="ja-JP" altLang="en-US" sz="1000" b="1" dirty="0">
                  <a:solidFill>
                    <a:srgbClr val="C55A11"/>
                  </a:solidFill>
                  <a:latin typeface="メイリオ" panose="020B0604030504040204" pitchFamily="50" charset="-128"/>
                  <a:ea typeface="メイリオ" panose="020B0604030504040204" pitchFamily="50" charset="-128"/>
                </a:rPr>
                <a:t>めいれいどお</a:t>
              </a:r>
            </a:p>
          </p:txBody>
        </p:sp>
      </p:grpSp>
      <p:pic>
        <p:nvPicPr>
          <p:cNvPr id="6" name="図 5">
            <a:extLst>
              <a:ext uri="{FF2B5EF4-FFF2-40B4-BE49-F238E27FC236}">
                <a16:creationId xmlns:a16="http://schemas.microsoft.com/office/drawing/2014/main" id="{F62A4683-51B0-4777-B8F5-28A03EF9889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584491" y="1022974"/>
            <a:ext cx="2379214" cy="1962079"/>
          </a:xfrm>
          <a:prstGeom prst="rect">
            <a:avLst/>
          </a:prstGeom>
        </p:spPr>
      </p:pic>
      <p:grpSp>
        <p:nvGrpSpPr>
          <p:cNvPr id="7" name="グループ化 6">
            <a:extLst>
              <a:ext uri="{FF2B5EF4-FFF2-40B4-BE49-F238E27FC236}">
                <a16:creationId xmlns:a16="http://schemas.microsoft.com/office/drawing/2014/main" id="{274F7942-60C0-4AE2-8F8C-43FC046B5ED4}"/>
              </a:ext>
            </a:extLst>
          </p:cNvPr>
          <p:cNvGrpSpPr/>
          <p:nvPr/>
        </p:nvGrpSpPr>
        <p:grpSpPr>
          <a:xfrm>
            <a:off x="1080934" y="1923646"/>
            <a:ext cx="5309044" cy="1131079"/>
            <a:chOff x="1080934" y="1923646"/>
            <a:chExt cx="5309044" cy="1131079"/>
          </a:xfrm>
        </p:grpSpPr>
        <p:sp>
          <p:nvSpPr>
            <p:cNvPr id="63" name="テキスト ボックス 62">
              <a:extLst>
                <a:ext uri="{FF2B5EF4-FFF2-40B4-BE49-F238E27FC236}">
                  <a16:creationId xmlns:a16="http://schemas.microsoft.com/office/drawing/2014/main" id="{B9584252-AF74-4967-9985-E44A6E371538}"/>
                </a:ext>
              </a:extLst>
            </p:cNvPr>
            <p:cNvSpPr txBox="1"/>
            <p:nvPr/>
          </p:nvSpPr>
          <p:spPr>
            <a:xfrm>
              <a:off x="1298819" y="1923646"/>
              <a:ext cx="5091159" cy="1131079"/>
            </a:xfrm>
            <a:prstGeom prst="rect">
              <a:avLst/>
            </a:prstGeom>
            <a:noFill/>
          </p:spPr>
          <p:txBody>
            <a:bodyPr wrap="square" rtlCol="0">
              <a:spAutoFit/>
            </a:bodyPr>
            <a:lstStyle/>
            <a:p>
              <a:pPr>
                <a:lnSpc>
                  <a:spcPct val="200000"/>
                </a:lnSpc>
              </a:pPr>
              <a:r>
                <a:rPr lang="en-US" altLang="ja-JP" i="0" dirty="0" err="1">
                  <a:solidFill>
                    <a:srgbClr val="575E75"/>
                  </a:solidFill>
                  <a:effectLst/>
                  <a:latin typeface="メイリオ" panose="020B0604030504040204" pitchFamily="50" charset="-128"/>
                  <a:ea typeface="メイリオ" panose="020B0604030504040204" pitchFamily="50" charset="-128"/>
                </a:rPr>
                <a:t>studuino</a:t>
              </a:r>
              <a:r>
                <a:rPr lang="en-US" altLang="ja-JP" i="0" dirty="0">
                  <a:solidFill>
                    <a:srgbClr val="575E75"/>
                  </a:solidFill>
                  <a:effectLst/>
                  <a:latin typeface="メイリオ" panose="020B0604030504040204" pitchFamily="50" charset="-128"/>
                  <a:ea typeface="メイリオ" panose="020B0604030504040204" pitchFamily="50" charset="-128"/>
                </a:rPr>
                <a:t>-bit </a:t>
              </a:r>
              <a:r>
                <a:rPr lang="ja-JP" altLang="en-US" i="0" dirty="0">
                  <a:solidFill>
                    <a:srgbClr val="575E75"/>
                  </a:solidFill>
                  <a:effectLst/>
                  <a:latin typeface="メイリオ" panose="020B0604030504040204" pitchFamily="50" charset="-128"/>
                  <a:ea typeface="メイリオ" panose="020B0604030504040204" pitchFamily="50" charset="-128"/>
                </a:rPr>
                <a:t>の　　を押し、マウスを操作して</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プログラムが動くか確かめよう！</a:t>
              </a:r>
            </a:p>
          </p:txBody>
        </p:sp>
        <p:sp>
          <p:nvSpPr>
            <p:cNvPr id="64" name="テキスト ボックス 63">
              <a:extLst>
                <a:ext uri="{FF2B5EF4-FFF2-40B4-BE49-F238E27FC236}">
                  <a16:creationId xmlns:a16="http://schemas.microsoft.com/office/drawing/2014/main" id="{177814E7-0EB7-4103-B9F5-AED8A1D5B259}"/>
                </a:ext>
              </a:extLst>
            </p:cNvPr>
            <p:cNvSpPr txBox="1"/>
            <p:nvPr/>
          </p:nvSpPr>
          <p:spPr>
            <a:xfrm>
              <a:off x="3664727" y="1997363"/>
              <a:ext cx="3864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5FF84671-BDAF-4C1A-B706-3A6E50EDEA62}"/>
                </a:ext>
              </a:extLst>
            </p:cNvPr>
            <p:cNvSpPr txBox="1"/>
            <p:nvPr/>
          </p:nvSpPr>
          <p:spPr>
            <a:xfrm>
              <a:off x="2571555" y="2538858"/>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425CD35B-97D9-4454-BF46-0F83549E7DB8}"/>
                </a:ext>
              </a:extLst>
            </p:cNvPr>
            <p:cNvSpPr txBox="1"/>
            <p:nvPr/>
          </p:nvSpPr>
          <p:spPr>
            <a:xfrm>
              <a:off x="3255725" y="2538858"/>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たし</a:t>
              </a:r>
              <a:endParaRPr kumimoji="1" lang="ja-JP" altLang="en-US" sz="10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4CE254F6-2EB7-4C29-A135-A97C98FABA4D}"/>
                </a:ext>
              </a:extLst>
            </p:cNvPr>
            <p:cNvSpPr txBox="1"/>
            <p:nvPr/>
          </p:nvSpPr>
          <p:spPr>
            <a:xfrm>
              <a:off x="1080934" y="2004014"/>
              <a:ext cx="19276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スタデュイーノ：ビット</a:t>
              </a:r>
              <a:endParaRPr kumimoji="1" lang="ja-JP" altLang="en-US" sz="1000" dirty="0">
                <a:latin typeface="メイリオ" panose="020B0604030504040204" pitchFamily="50" charset="-128"/>
                <a:ea typeface="メイリオ" panose="020B0604030504040204" pitchFamily="50" charset="-128"/>
              </a:endParaRPr>
            </a:p>
          </p:txBody>
        </p:sp>
        <p:pic>
          <p:nvPicPr>
            <p:cNvPr id="74" name="図 73">
              <a:extLst>
                <a:ext uri="{FF2B5EF4-FFF2-40B4-BE49-F238E27FC236}">
                  <a16:creationId xmlns:a16="http://schemas.microsoft.com/office/drawing/2014/main" id="{8DBCBC22-4E2F-460E-8BD3-30D150DFD4BF}"/>
                </a:ext>
              </a:extLst>
            </p:cNvPr>
            <p:cNvPicPr>
              <a:picLocks noChangeAspect="1"/>
            </p:cNvPicPr>
            <p:nvPr/>
          </p:nvPicPr>
          <p:blipFill>
            <a:blip r:embed="rId5"/>
            <a:stretch>
              <a:fillRect/>
            </a:stretch>
          </p:blipFill>
          <p:spPr>
            <a:xfrm>
              <a:off x="3110430" y="2089145"/>
              <a:ext cx="336411" cy="345265"/>
            </a:xfrm>
            <a:prstGeom prst="rect">
              <a:avLst/>
            </a:prstGeom>
          </p:spPr>
        </p:pic>
        <p:sp>
          <p:nvSpPr>
            <p:cNvPr id="80" name="テキスト ボックス 79">
              <a:extLst>
                <a:ext uri="{FF2B5EF4-FFF2-40B4-BE49-F238E27FC236}">
                  <a16:creationId xmlns:a16="http://schemas.microsoft.com/office/drawing/2014/main" id="{37F94A36-DC13-40F2-8F09-F5B7524BF810}"/>
                </a:ext>
              </a:extLst>
            </p:cNvPr>
            <p:cNvSpPr txBox="1"/>
            <p:nvPr/>
          </p:nvSpPr>
          <p:spPr>
            <a:xfrm>
              <a:off x="5258452" y="1981792"/>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101025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自分の好きな位置から描き始められるようにしよう</a:t>
            </a:r>
          </a:p>
        </p:txBody>
      </p:sp>
      <p:sp>
        <p:nvSpPr>
          <p:cNvPr id="11" name="テキスト ボックス 10">
            <a:extLst>
              <a:ext uri="{FF2B5EF4-FFF2-40B4-BE49-F238E27FC236}">
                <a16:creationId xmlns:a16="http://schemas.microsoft.com/office/drawing/2014/main" id="{B0214901-7979-46C7-8C38-B187A27296AC}"/>
              </a:ext>
            </a:extLst>
          </p:cNvPr>
          <p:cNvSpPr txBox="1"/>
          <p:nvPr/>
        </p:nvSpPr>
        <p:spPr>
          <a:xfrm>
            <a:off x="428625" y="345367"/>
            <a:ext cx="64663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じぶん</a:t>
            </a:r>
          </a:p>
        </p:txBody>
      </p:sp>
      <p:sp>
        <p:nvSpPr>
          <p:cNvPr id="45" name="テキスト ボックス 44">
            <a:extLst>
              <a:ext uri="{FF2B5EF4-FFF2-40B4-BE49-F238E27FC236}">
                <a16:creationId xmlns:a16="http://schemas.microsoft.com/office/drawing/2014/main" id="{1BF75509-D784-40F7-9961-1FFB8D4C9914}"/>
              </a:ext>
            </a:extLst>
          </p:cNvPr>
          <p:cNvSpPr txBox="1"/>
          <p:nvPr/>
        </p:nvSpPr>
        <p:spPr>
          <a:xfrm>
            <a:off x="565957" y="1176397"/>
            <a:ext cx="8223340" cy="977191"/>
          </a:xfrm>
          <a:prstGeom prst="rect">
            <a:avLst/>
          </a:prstGeom>
          <a:noFill/>
        </p:spPr>
        <p:txBody>
          <a:bodyPr wrap="square" rtlCol="0">
            <a:spAutoFit/>
          </a:bodyPr>
          <a:lstStyle/>
          <a:p>
            <a:pPr>
              <a:lnSpc>
                <a:spcPct val="150000"/>
              </a:lnSpc>
            </a:pPr>
            <a:r>
              <a:rPr kumimoji="1" lang="ja-JP" altLang="en-US" sz="2000" b="1" dirty="0">
                <a:solidFill>
                  <a:srgbClr val="C00000"/>
                </a:solidFill>
                <a:latin typeface="メイリオ" panose="020B0604030504040204" pitchFamily="50" charset="-128"/>
                <a:ea typeface="メイリオ" panose="020B0604030504040204" pitchFamily="50" charset="-128"/>
              </a:rPr>
              <a:t>　を押したあと、好きな位置にマウスを移動し</a:t>
            </a:r>
            <a:endParaRPr kumimoji="1" lang="en-US" altLang="ja-JP" sz="2000" b="1" dirty="0">
              <a:solidFill>
                <a:srgbClr val="C00000"/>
              </a:solidFill>
              <a:latin typeface="メイリオ" panose="020B0604030504040204" pitchFamily="50" charset="-128"/>
              <a:ea typeface="メイリオ" panose="020B0604030504040204" pitchFamily="50" charset="-128"/>
            </a:endParaRPr>
          </a:p>
          <a:p>
            <a:pPr>
              <a:lnSpc>
                <a:spcPct val="150000"/>
              </a:lnSpc>
            </a:pPr>
            <a:r>
              <a:rPr kumimoji="1" lang="ja-JP" altLang="en-US" sz="2000" b="1" dirty="0">
                <a:solidFill>
                  <a:srgbClr val="C00000"/>
                </a:solidFill>
                <a:latin typeface="メイリオ" panose="020B0604030504040204" pitchFamily="50" charset="-128"/>
                <a:ea typeface="メイリオ" panose="020B0604030504040204" pitchFamily="50" charset="-128"/>
              </a:rPr>
              <a:t>クリックしてから絵を描き始めるられようにプログラムを変更しよう。</a:t>
            </a:r>
          </a:p>
        </p:txBody>
      </p:sp>
      <p:sp>
        <p:nvSpPr>
          <p:cNvPr id="48" name="テキスト ボックス 47">
            <a:extLst>
              <a:ext uri="{FF2B5EF4-FFF2-40B4-BE49-F238E27FC236}">
                <a16:creationId xmlns:a16="http://schemas.microsoft.com/office/drawing/2014/main" id="{73FB2043-3E4C-4977-B7A5-5CE9227E83D0}"/>
              </a:ext>
            </a:extLst>
          </p:cNvPr>
          <p:cNvSpPr txBox="1"/>
          <p:nvPr/>
        </p:nvSpPr>
        <p:spPr>
          <a:xfrm flipH="1">
            <a:off x="7154080" y="1617266"/>
            <a:ext cx="673184" cy="230832"/>
          </a:xfrm>
          <a:prstGeom prst="rect">
            <a:avLst/>
          </a:prstGeom>
          <a:noFill/>
        </p:spPr>
        <p:txBody>
          <a:bodyPr wrap="square" rtlCol="0">
            <a:spAutoFit/>
          </a:bodyPr>
          <a:lstStyle/>
          <a:p>
            <a:pPr algn="dist"/>
            <a:r>
              <a:rPr kumimoji="1" lang="ja-JP" altLang="en-US" sz="900" b="1" dirty="0">
                <a:solidFill>
                  <a:srgbClr val="C00000"/>
                </a:solidFill>
                <a:latin typeface="メイリオ" panose="020B0604030504040204" pitchFamily="50" charset="-128"/>
                <a:ea typeface="メイリオ" panose="020B0604030504040204" pitchFamily="50" charset="-128"/>
              </a:rPr>
              <a:t>へんこう</a:t>
            </a:r>
          </a:p>
        </p:txBody>
      </p:sp>
      <p:sp>
        <p:nvSpPr>
          <p:cNvPr id="15" name="テキスト ボックス 14">
            <a:extLst>
              <a:ext uri="{FF2B5EF4-FFF2-40B4-BE49-F238E27FC236}">
                <a16:creationId xmlns:a16="http://schemas.microsoft.com/office/drawing/2014/main" id="{B0A55D77-9DF8-45FF-932E-CB0646B6CB3E}"/>
              </a:ext>
            </a:extLst>
          </p:cNvPr>
          <p:cNvSpPr txBox="1"/>
          <p:nvPr/>
        </p:nvSpPr>
        <p:spPr>
          <a:xfrm>
            <a:off x="1342701" y="345367"/>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す</a:t>
            </a:r>
            <a:endParaRPr kumimoji="1" lang="en-US" altLang="ja-JP" sz="1200" b="1" dirty="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7801695B-2154-4018-BA8B-9E895BE6BC79}"/>
              </a:ext>
            </a:extLst>
          </p:cNvPr>
          <p:cNvSpPr txBox="1"/>
          <p:nvPr/>
        </p:nvSpPr>
        <p:spPr>
          <a:xfrm>
            <a:off x="2598814" y="1162454"/>
            <a:ext cx="440661" cy="230832"/>
          </a:xfrm>
          <a:prstGeom prst="rect">
            <a:avLst/>
          </a:prstGeom>
          <a:noFill/>
        </p:spPr>
        <p:txBody>
          <a:bodyPr wrap="square" rtlCol="0">
            <a:spAutoFit/>
          </a:bodyPr>
          <a:lstStyle/>
          <a:p>
            <a:pPr algn="ctr"/>
            <a:r>
              <a:rPr kumimoji="1" lang="ja-JP" altLang="en-US" sz="900" b="1" dirty="0">
                <a:solidFill>
                  <a:srgbClr val="C00000"/>
                </a:solidFill>
                <a:latin typeface="メイリオ" panose="020B0604030504040204" pitchFamily="50" charset="-128"/>
                <a:ea typeface="メイリオ" panose="020B0604030504040204" pitchFamily="50" charset="-128"/>
              </a:rPr>
              <a:t>す</a:t>
            </a:r>
          </a:p>
        </p:txBody>
      </p:sp>
      <p:sp>
        <p:nvSpPr>
          <p:cNvPr id="24" name="テキスト ボックス 23">
            <a:extLst>
              <a:ext uri="{FF2B5EF4-FFF2-40B4-BE49-F238E27FC236}">
                <a16:creationId xmlns:a16="http://schemas.microsoft.com/office/drawing/2014/main" id="{076DAEF5-6316-42F8-881F-2656FE2FC49E}"/>
              </a:ext>
            </a:extLst>
          </p:cNvPr>
          <p:cNvSpPr txBox="1"/>
          <p:nvPr/>
        </p:nvSpPr>
        <p:spPr>
          <a:xfrm>
            <a:off x="575923" y="5344573"/>
            <a:ext cx="628528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先程作った</a:t>
            </a:r>
            <a:r>
              <a:rPr lang="en-US" altLang="ja-JP" dirty="0">
                <a:solidFill>
                  <a:srgbClr val="575E75"/>
                </a:solidFill>
                <a:latin typeface="メイリオ" panose="020B0604030504040204" pitchFamily="50" charset="-128"/>
                <a:ea typeface="メイリオ" panose="020B0604030504040204" pitchFamily="50" charset="-128"/>
              </a:rPr>
              <a:t>1202</a:t>
            </a:r>
            <a:r>
              <a:rPr lang="ja-JP" altLang="en-US" dirty="0">
                <a:solidFill>
                  <a:srgbClr val="575E75"/>
                </a:solidFill>
                <a:latin typeface="メイリオ" panose="020B0604030504040204" pitchFamily="50" charset="-128"/>
                <a:ea typeface="メイリオ" panose="020B0604030504040204" pitchFamily="50" charset="-128"/>
              </a:rPr>
              <a:t>のプログラムを改造して作ろう！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F91AA931-BD11-454C-A6B4-460E06C605A8}"/>
              </a:ext>
            </a:extLst>
          </p:cNvPr>
          <p:cNvSpPr txBox="1"/>
          <p:nvPr/>
        </p:nvSpPr>
        <p:spPr>
          <a:xfrm>
            <a:off x="489779" y="5424517"/>
            <a:ext cx="101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さきほど つく</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0C0CC484-19C1-4DF5-AC7E-A81D118E9A53}"/>
              </a:ext>
            </a:extLst>
          </p:cNvPr>
          <p:cNvSpPr txBox="1"/>
          <p:nvPr/>
        </p:nvSpPr>
        <p:spPr>
          <a:xfrm>
            <a:off x="3805531" y="5424517"/>
            <a:ext cx="811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かいぞう</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8B0F3B7A-9E23-4335-98A3-B9520988C513}"/>
              </a:ext>
            </a:extLst>
          </p:cNvPr>
          <p:cNvSpPr txBox="1"/>
          <p:nvPr/>
        </p:nvSpPr>
        <p:spPr>
          <a:xfrm>
            <a:off x="4738811" y="5424517"/>
            <a:ext cx="4815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grpSp>
        <p:nvGrpSpPr>
          <p:cNvPr id="28" name="グループ化 27">
            <a:extLst>
              <a:ext uri="{FF2B5EF4-FFF2-40B4-BE49-F238E27FC236}">
                <a16:creationId xmlns:a16="http://schemas.microsoft.com/office/drawing/2014/main" id="{B93A17B2-1F10-4232-80FC-1714E21065A8}"/>
              </a:ext>
            </a:extLst>
          </p:cNvPr>
          <p:cNvGrpSpPr/>
          <p:nvPr/>
        </p:nvGrpSpPr>
        <p:grpSpPr>
          <a:xfrm>
            <a:off x="793351" y="5818309"/>
            <a:ext cx="7922023" cy="1042504"/>
            <a:chOff x="793351" y="5818309"/>
            <a:chExt cx="7922023" cy="1042504"/>
          </a:xfrm>
        </p:grpSpPr>
        <p:sp>
          <p:nvSpPr>
            <p:cNvPr id="29" name="正方形/長方形 28">
              <a:extLst>
                <a:ext uri="{FF2B5EF4-FFF2-40B4-BE49-F238E27FC236}">
                  <a16:creationId xmlns:a16="http://schemas.microsoft.com/office/drawing/2014/main" id="{9E73D58A-69E8-4A8B-A10C-B54EEF894608}"/>
                </a:ext>
              </a:extLst>
            </p:cNvPr>
            <p:cNvSpPr/>
            <p:nvPr/>
          </p:nvSpPr>
          <p:spPr>
            <a:xfrm>
              <a:off x="793351" y="5896929"/>
              <a:ext cx="7549263" cy="963884"/>
            </a:xfrm>
            <a:prstGeom prst="rect">
              <a:avLst/>
            </a:prstGeom>
            <a:solidFill>
              <a:schemeClr val="accent2">
                <a:lumMod val="20000"/>
                <a:lumOff val="80000"/>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9877196E-C61A-43AE-A926-863C38AE31A4}"/>
                </a:ext>
              </a:extLst>
            </p:cNvPr>
            <p:cNvSpPr txBox="1"/>
            <p:nvPr/>
          </p:nvSpPr>
          <p:spPr>
            <a:xfrm>
              <a:off x="1166111" y="5818309"/>
              <a:ext cx="7549263" cy="1015663"/>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ja-JP" altLang="en-US" sz="1600" b="1" i="0" dirty="0">
                  <a:solidFill>
                    <a:srgbClr val="575E75"/>
                  </a:solidFill>
                  <a:effectLst/>
                  <a:latin typeface="メイリオ" panose="020B0604030504040204" pitchFamily="50" charset="-128"/>
                  <a:ea typeface="メイリオ" panose="020B0604030504040204" pitchFamily="50" charset="-128"/>
                </a:rPr>
                <a:t>プログラムを保存しよう！</a:t>
              </a:r>
              <a:br>
                <a:rPr lang="en-US" altLang="ja-JP" sz="1600" b="1" i="0" dirty="0">
                  <a:solidFill>
                    <a:srgbClr val="575E75"/>
                  </a:solidFill>
                  <a:effectLst/>
                  <a:latin typeface="メイリオ" panose="020B0604030504040204" pitchFamily="50" charset="-128"/>
                  <a:ea typeface="メイリオ" panose="020B0604030504040204" pitchFamily="50" charset="-128"/>
                </a:rPr>
              </a:br>
              <a:r>
                <a:rPr lang="ja-JP" altLang="en-US" sz="1600" i="0" dirty="0">
                  <a:solidFill>
                    <a:srgbClr val="575E75"/>
                  </a:solidFill>
                  <a:effectLst/>
                  <a:latin typeface="メイリオ" panose="020B0604030504040204" pitchFamily="50" charset="-128"/>
                  <a:ea typeface="メイリオ" panose="020B0604030504040204" pitchFamily="50" charset="-128"/>
                </a:rPr>
                <a:t>（ファイル名：「（自分の名前）</a:t>
              </a:r>
              <a:r>
                <a:rPr lang="en-US" altLang="ja-JP" sz="1600" i="0" dirty="0">
                  <a:solidFill>
                    <a:srgbClr val="575E75"/>
                  </a:solidFill>
                  <a:effectLst/>
                  <a:latin typeface="メイリオ" panose="020B0604030504040204" pitchFamily="50" charset="-128"/>
                  <a:ea typeface="メイリオ" panose="020B0604030504040204" pitchFamily="50" charset="-128"/>
                </a:rPr>
                <a:t>1203</a:t>
              </a:r>
              <a:r>
                <a:rPr lang="ja-JP" altLang="en-US" sz="1600" i="0" dirty="0">
                  <a:solidFill>
                    <a:srgbClr val="575E75"/>
                  </a:solidFill>
                  <a:effectLst/>
                  <a:latin typeface="メイリオ" panose="020B0604030504040204" pitchFamily="50" charset="-128"/>
                  <a:ea typeface="メイリオ" panose="020B0604030504040204" pitchFamily="50" charset="-128"/>
                </a:rPr>
                <a:t>すきないちからはじめる」）</a:t>
              </a:r>
              <a:endParaRPr lang="ja-JP" altLang="en-US" sz="1600" b="1"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C270C5A-6F25-4FE5-8A0A-6D48212C7AC5}"/>
                </a:ext>
              </a:extLst>
            </p:cNvPr>
            <p:cNvSpPr txBox="1"/>
            <p:nvPr/>
          </p:nvSpPr>
          <p:spPr>
            <a:xfrm>
              <a:off x="2621566" y="5882773"/>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ほぞん</a:t>
              </a:r>
              <a:endParaRPr kumimoji="1" lang="ja-JP" altLang="en-US" sz="9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8BBA3767-5515-4B50-8F62-A76E84490E73}"/>
                </a:ext>
              </a:extLst>
            </p:cNvPr>
            <p:cNvSpPr txBox="1"/>
            <p:nvPr/>
          </p:nvSpPr>
          <p:spPr>
            <a:xfrm>
              <a:off x="2446440" y="6392717"/>
              <a:ext cx="4193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a:t>
              </a:r>
              <a:endParaRPr kumimoji="1" lang="ja-JP" altLang="en-US" sz="9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23A27F4A-BBF7-4E78-A157-29697A74276C}"/>
                </a:ext>
              </a:extLst>
            </p:cNvPr>
            <p:cNvSpPr txBox="1"/>
            <p:nvPr/>
          </p:nvSpPr>
          <p:spPr>
            <a:xfrm>
              <a:off x="3225362" y="6395261"/>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じぶん</a:t>
              </a:r>
              <a:endParaRPr kumimoji="1" lang="ja-JP" altLang="en-US" sz="9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A97A8F63-C075-4BBE-9502-28B6E6089EC9}"/>
                </a:ext>
              </a:extLst>
            </p:cNvPr>
            <p:cNvSpPr txBox="1"/>
            <p:nvPr/>
          </p:nvSpPr>
          <p:spPr>
            <a:xfrm>
              <a:off x="3853093" y="6395261"/>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なまえ</a:t>
              </a:r>
              <a:endParaRPr kumimoji="1" lang="ja-JP" altLang="en-US" sz="900" dirty="0">
                <a:latin typeface="メイリオ" panose="020B0604030504040204" pitchFamily="50" charset="-128"/>
                <a:ea typeface="メイリオ" panose="020B0604030504040204" pitchFamily="50" charset="-128"/>
              </a:endParaRPr>
            </a:p>
          </p:txBody>
        </p:sp>
      </p:grpSp>
      <p:sp>
        <p:nvSpPr>
          <p:cNvPr id="35" name="テキスト ボックス 34">
            <a:extLst>
              <a:ext uri="{FF2B5EF4-FFF2-40B4-BE49-F238E27FC236}">
                <a16:creationId xmlns:a16="http://schemas.microsoft.com/office/drawing/2014/main" id="{11948CD1-263B-4FA4-9340-7D48F10D1DDE}"/>
              </a:ext>
            </a:extLst>
          </p:cNvPr>
          <p:cNvSpPr txBox="1"/>
          <p:nvPr/>
        </p:nvSpPr>
        <p:spPr>
          <a:xfrm>
            <a:off x="1075259" y="1153955"/>
            <a:ext cx="440661" cy="230832"/>
          </a:xfrm>
          <a:prstGeom prst="rect">
            <a:avLst/>
          </a:prstGeom>
          <a:noFill/>
        </p:spPr>
        <p:txBody>
          <a:bodyPr wrap="square" rtlCol="0">
            <a:spAutoFit/>
          </a:bodyPr>
          <a:lstStyle/>
          <a:p>
            <a:pPr algn="ctr"/>
            <a:r>
              <a:rPr kumimoji="1" lang="ja-JP" altLang="en-US" sz="900" b="1" dirty="0">
                <a:solidFill>
                  <a:srgbClr val="C00000"/>
                </a:solidFill>
                <a:latin typeface="メイリオ" panose="020B0604030504040204" pitchFamily="50" charset="-128"/>
                <a:ea typeface="メイリオ" panose="020B0604030504040204" pitchFamily="50" charset="-128"/>
              </a:rPr>
              <a:t>お</a:t>
            </a:r>
          </a:p>
        </p:txBody>
      </p:sp>
      <p:sp>
        <p:nvSpPr>
          <p:cNvPr id="37" name="テキスト ボックス 36">
            <a:extLst>
              <a:ext uri="{FF2B5EF4-FFF2-40B4-BE49-F238E27FC236}">
                <a16:creationId xmlns:a16="http://schemas.microsoft.com/office/drawing/2014/main" id="{2B1C84A0-1D21-4329-811C-8A643559F9DD}"/>
              </a:ext>
            </a:extLst>
          </p:cNvPr>
          <p:cNvSpPr txBox="1"/>
          <p:nvPr/>
        </p:nvSpPr>
        <p:spPr>
          <a:xfrm>
            <a:off x="3125200" y="1617266"/>
            <a:ext cx="440661" cy="230832"/>
          </a:xfrm>
          <a:prstGeom prst="rect">
            <a:avLst/>
          </a:prstGeom>
          <a:noFill/>
        </p:spPr>
        <p:txBody>
          <a:bodyPr wrap="square" rtlCol="0">
            <a:spAutoFit/>
          </a:bodyPr>
          <a:lstStyle/>
          <a:p>
            <a:pPr algn="ctr"/>
            <a:r>
              <a:rPr kumimoji="1" lang="ja-JP" altLang="en-US" sz="900" b="1" dirty="0">
                <a:solidFill>
                  <a:srgbClr val="C00000"/>
                </a:solidFill>
                <a:latin typeface="メイリオ" panose="020B0604030504040204" pitchFamily="50" charset="-128"/>
                <a:ea typeface="メイリオ" panose="020B0604030504040204" pitchFamily="50" charset="-128"/>
              </a:rPr>
              <a:t>か</a:t>
            </a:r>
          </a:p>
        </p:txBody>
      </p:sp>
      <p:sp>
        <p:nvSpPr>
          <p:cNvPr id="38" name="テキスト ボックス 37">
            <a:extLst>
              <a:ext uri="{FF2B5EF4-FFF2-40B4-BE49-F238E27FC236}">
                <a16:creationId xmlns:a16="http://schemas.microsoft.com/office/drawing/2014/main" id="{2B8294C2-2E0E-48DF-809F-2F404CE6ADD7}"/>
              </a:ext>
            </a:extLst>
          </p:cNvPr>
          <p:cNvSpPr txBox="1"/>
          <p:nvPr/>
        </p:nvSpPr>
        <p:spPr>
          <a:xfrm>
            <a:off x="3615360" y="1617266"/>
            <a:ext cx="440661" cy="230832"/>
          </a:xfrm>
          <a:prstGeom prst="rect">
            <a:avLst/>
          </a:prstGeom>
          <a:noFill/>
        </p:spPr>
        <p:txBody>
          <a:bodyPr wrap="square" rtlCol="0">
            <a:spAutoFit/>
          </a:bodyPr>
          <a:lstStyle/>
          <a:p>
            <a:pPr algn="ctr"/>
            <a:r>
              <a:rPr kumimoji="1" lang="ja-JP" altLang="en-US" sz="900" b="1" dirty="0">
                <a:solidFill>
                  <a:srgbClr val="C00000"/>
                </a:solidFill>
                <a:latin typeface="メイリオ" panose="020B0604030504040204" pitchFamily="50" charset="-128"/>
                <a:ea typeface="メイリオ" panose="020B0604030504040204" pitchFamily="50" charset="-128"/>
              </a:rPr>
              <a:t>はじ</a:t>
            </a:r>
          </a:p>
        </p:txBody>
      </p:sp>
      <p:pic>
        <p:nvPicPr>
          <p:cNvPr id="3" name="図 2">
            <a:extLst>
              <a:ext uri="{FF2B5EF4-FFF2-40B4-BE49-F238E27FC236}">
                <a16:creationId xmlns:a16="http://schemas.microsoft.com/office/drawing/2014/main" id="{16EBD28A-B0C9-48E9-A307-C3CE9ED3FF82}"/>
              </a:ext>
            </a:extLst>
          </p:cNvPr>
          <p:cNvPicPr>
            <a:picLocks noChangeAspect="1"/>
          </p:cNvPicPr>
          <p:nvPr/>
        </p:nvPicPr>
        <p:blipFill>
          <a:blip r:embed="rId2"/>
          <a:stretch>
            <a:fillRect/>
          </a:stretch>
        </p:blipFill>
        <p:spPr>
          <a:xfrm>
            <a:off x="549645" y="1269371"/>
            <a:ext cx="366893" cy="376549"/>
          </a:xfrm>
          <a:prstGeom prst="rect">
            <a:avLst/>
          </a:prstGeom>
        </p:spPr>
      </p:pic>
      <p:sp>
        <p:nvSpPr>
          <p:cNvPr id="52" name="テキスト ボックス 51">
            <a:extLst>
              <a:ext uri="{FF2B5EF4-FFF2-40B4-BE49-F238E27FC236}">
                <a16:creationId xmlns:a16="http://schemas.microsoft.com/office/drawing/2014/main" id="{24DA8F9F-EBB3-4B9C-9203-882FDF105C7E}"/>
              </a:ext>
            </a:extLst>
          </p:cNvPr>
          <p:cNvSpPr txBox="1"/>
          <p:nvPr/>
        </p:nvSpPr>
        <p:spPr>
          <a:xfrm>
            <a:off x="2596539" y="1617266"/>
            <a:ext cx="440661" cy="230832"/>
          </a:xfrm>
          <a:prstGeom prst="rect">
            <a:avLst/>
          </a:prstGeom>
          <a:noFill/>
        </p:spPr>
        <p:txBody>
          <a:bodyPr wrap="square" rtlCol="0">
            <a:spAutoFit/>
          </a:bodyPr>
          <a:lstStyle/>
          <a:p>
            <a:pPr algn="ctr"/>
            <a:r>
              <a:rPr kumimoji="1" lang="ja-JP" altLang="en-US" sz="900" b="1" dirty="0">
                <a:solidFill>
                  <a:srgbClr val="C00000"/>
                </a:solidFill>
                <a:latin typeface="メイリオ" panose="020B0604030504040204" pitchFamily="50" charset="-128"/>
                <a:ea typeface="メイリオ" panose="020B0604030504040204" pitchFamily="50" charset="-128"/>
              </a:rPr>
              <a:t>え</a:t>
            </a:r>
          </a:p>
        </p:txBody>
      </p:sp>
      <p:sp>
        <p:nvSpPr>
          <p:cNvPr id="57" name="テキスト ボックス 56">
            <a:extLst>
              <a:ext uri="{FF2B5EF4-FFF2-40B4-BE49-F238E27FC236}">
                <a16:creationId xmlns:a16="http://schemas.microsoft.com/office/drawing/2014/main" id="{C398C263-91F6-4A4F-8589-A496BCAAEEA7}"/>
              </a:ext>
            </a:extLst>
          </p:cNvPr>
          <p:cNvSpPr txBox="1"/>
          <p:nvPr/>
        </p:nvSpPr>
        <p:spPr>
          <a:xfrm flipH="1">
            <a:off x="5192970" y="1148941"/>
            <a:ext cx="595182" cy="230832"/>
          </a:xfrm>
          <a:prstGeom prst="rect">
            <a:avLst/>
          </a:prstGeom>
          <a:noFill/>
        </p:spPr>
        <p:txBody>
          <a:bodyPr wrap="square" rtlCol="0">
            <a:spAutoFit/>
          </a:bodyPr>
          <a:lstStyle/>
          <a:p>
            <a:pPr algn="dist"/>
            <a:r>
              <a:rPr kumimoji="1" lang="ja-JP" altLang="en-US" sz="900" b="1" dirty="0">
                <a:solidFill>
                  <a:srgbClr val="C00000"/>
                </a:solidFill>
                <a:latin typeface="メイリオ" panose="020B0604030504040204" pitchFamily="50" charset="-128"/>
                <a:ea typeface="メイリオ" panose="020B0604030504040204" pitchFamily="50" charset="-128"/>
              </a:rPr>
              <a:t>いどう</a:t>
            </a:r>
          </a:p>
        </p:txBody>
      </p:sp>
      <p:sp>
        <p:nvSpPr>
          <p:cNvPr id="64" name="テキスト ボックス 63">
            <a:extLst>
              <a:ext uri="{FF2B5EF4-FFF2-40B4-BE49-F238E27FC236}">
                <a16:creationId xmlns:a16="http://schemas.microsoft.com/office/drawing/2014/main" id="{3ADE4F9E-9286-495C-81DE-747C9AF69710}"/>
              </a:ext>
            </a:extLst>
          </p:cNvPr>
          <p:cNvSpPr txBox="1"/>
          <p:nvPr/>
        </p:nvSpPr>
        <p:spPr>
          <a:xfrm flipH="1">
            <a:off x="3420975" y="1146203"/>
            <a:ext cx="566632" cy="230832"/>
          </a:xfrm>
          <a:prstGeom prst="rect">
            <a:avLst/>
          </a:prstGeom>
          <a:noFill/>
        </p:spPr>
        <p:txBody>
          <a:bodyPr wrap="square" rtlCol="0">
            <a:spAutoFit/>
          </a:bodyPr>
          <a:lstStyle/>
          <a:p>
            <a:pPr algn="dist"/>
            <a:r>
              <a:rPr kumimoji="1" lang="ja-JP" altLang="en-US" sz="900" b="1" dirty="0">
                <a:solidFill>
                  <a:srgbClr val="C00000"/>
                </a:solidFill>
                <a:latin typeface="メイリオ" panose="020B0604030504040204" pitchFamily="50" charset="-128"/>
                <a:ea typeface="メイリオ" panose="020B0604030504040204" pitchFamily="50" charset="-128"/>
              </a:rPr>
              <a:t>いち</a:t>
            </a:r>
          </a:p>
        </p:txBody>
      </p:sp>
      <p:sp>
        <p:nvSpPr>
          <p:cNvPr id="65" name="テキスト ボックス 64">
            <a:extLst>
              <a:ext uri="{FF2B5EF4-FFF2-40B4-BE49-F238E27FC236}">
                <a16:creationId xmlns:a16="http://schemas.microsoft.com/office/drawing/2014/main" id="{980BBCB0-C723-42AC-BC5E-4CA3DB16A289}"/>
              </a:ext>
            </a:extLst>
          </p:cNvPr>
          <p:cNvSpPr txBox="1"/>
          <p:nvPr/>
        </p:nvSpPr>
        <p:spPr>
          <a:xfrm>
            <a:off x="2359401" y="345367"/>
            <a:ext cx="60325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いち</a:t>
            </a:r>
          </a:p>
        </p:txBody>
      </p:sp>
      <p:sp>
        <p:nvSpPr>
          <p:cNvPr id="66" name="テキスト ボックス 65">
            <a:extLst>
              <a:ext uri="{FF2B5EF4-FFF2-40B4-BE49-F238E27FC236}">
                <a16:creationId xmlns:a16="http://schemas.microsoft.com/office/drawing/2014/main" id="{2E130B5C-A648-4F0A-AE17-7D8C4FBA4D39}"/>
              </a:ext>
            </a:extLst>
          </p:cNvPr>
          <p:cNvSpPr txBox="1"/>
          <p:nvPr/>
        </p:nvSpPr>
        <p:spPr>
          <a:xfrm>
            <a:off x="3496622" y="345367"/>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endParaRPr kumimoji="1" lang="en-US" altLang="ja-JP" sz="1200" b="1" dirty="0">
              <a:latin typeface="Meiryo UI" panose="020B0604030504040204" pitchFamily="50" charset="-128"/>
              <a:ea typeface="Meiryo UI" panose="020B0604030504040204" pitchFamily="50" charset="-128"/>
            </a:endParaRP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4090204" y="345367"/>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はじ</a:t>
            </a:r>
            <a:endParaRPr kumimoji="1" lang="en-US" altLang="ja-JP" sz="1200" b="1"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68165BFF-C644-434A-8F99-AFC60DA5CBAE}"/>
              </a:ext>
            </a:extLst>
          </p:cNvPr>
          <p:cNvPicPr>
            <a:picLocks noChangeAspect="1"/>
          </p:cNvPicPr>
          <p:nvPr/>
        </p:nvPicPr>
        <p:blipFill>
          <a:blip r:embed="rId3"/>
          <a:stretch>
            <a:fillRect/>
          </a:stretch>
        </p:blipFill>
        <p:spPr>
          <a:xfrm>
            <a:off x="3089791" y="2507008"/>
            <a:ext cx="2876550" cy="2195513"/>
          </a:xfrm>
          <a:prstGeom prst="rect">
            <a:avLst/>
          </a:prstGeom>
        </p:spPr>
      </p:pic>
      <p:pic>
        <p:nvPicPr>
          <p:cNvPr id="7" name="図 6">
            <a:extLst>
              <a:ext uri="{FF2B5EF4-FFF2-40B4-BE49-F238E27FC236}">
                <a16:creationId xmlns:a16="http://schemas.microsoft.com/office/drawing/2014/main" id="{DA2A635A-6100-46AC-B9FF-E6CDF35FB97A}"/>
              </a:ext>
            </a:extLst>
          </p:cNvPr>
          <p:cNvPicPr>
            <a:picLocks noChangeAspect="1"/>
          </p:cNvPicPr>
          <p:nvPr/>
        </p:nvPicPr>
        <p:blipFill>
          <a:blip r:embed="rId4"/>
          <a:stretch>
            <a:fillRect/>
          </a:stretch>
        </p:blipFill>
        <p:spPr>
          <a:xfrm>
            <a:off x="6041192" y="2508899"/>
            <a:ext cx="2906668" cy="2195513"/>
          </a:xfrm>
          <a:prstGeom prst="rect">
            <a:avLst/>
          </a:prstGeom>
        </p:spPr>
      </p:pic>
      <p:pic>
        <p:nvPicPr>
          <p:cNvPr id="9" name="図 8">
            <a:extLst>
              <a:ext uri="{FF2B5EF4-FFF2-40B4-BE49-F238E27FC236}">
                <a16:creationId xmlns:a16="http://schemas.microsoft.com/office/drawing/2014/main" id="{98643E0F-B5F1-4654-9A79-3CDA5BA566BB}"/>
              </a:ext>
            </a:extLst>
          </p:cNvPr>
          <p:cNvPicPr>
            <a:picLocks noChangeAspect="1"/>
          </p:cNvPicPr>
          <p:nvPr/>
        </p:nvPicPr>
        <p:blipFill>
          <a:blip r:embed="rId5"/>
          <a:stretch>
            <a:fillRect/>
          </a:stretch>
        </p:blipFill>
        <p:spPr>
          <a:xfrm>
            <a:off x="126370" y="2498564"/>
            <a:ext cx="2876550" cy="2165651"/>
          </a:xfrm>
          <a:prstGeom prst="rect">
            <a:avLst/>
          </a:prstGeom>
        </p:spPr>
      </p:pic>
      <p:sp>
        <p:nvSpPr>
          <p:cNvPr id="10" name="二等辺三角形 9">
            <a:extLst>
              <a:ext uri="{FF2B5EF4-FFF2-40B4-BE49-F238E27FC236}">
                <a16:creationId xmlns:a16="http://schemas.microsoft.com/office/drawing/2014/main" id="{DE22065D-81B4-4A2F-8F48-6E2C002D05CD}"/>
              </a:ext>
            </a:extLst>
          </p:cNvPr>
          <p:cNvSpPr/>
          <p:nvPr/>
        </p:nvSpPr>
        <p:spPr>
          <a:xfrm>
            <a:off x="755467" y="3085901"/>
            <a:ext cx="75768" cy="284473"/>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テキスト ボックス 39">
            <a:extLst>
              <a:ext uri="{FF2B5EF4-FFF2-40B4-BE49-F238E27FC236}">
                <a16:creationId xmlns:a16="http://schemas.microsoft.com/office/drawing/2014/main" id="{7BF5F0EE-433B-4890-BCCF-AC39CAA94525}"/>
              </a:ext>
            </a:extLst>
          </p:cNvPr>
          <p:cNvSpPr txBox="1"/>
          <p:nvPr/>
        </p:nvSpPr>
        <p:spPr>
          <a:xfrm>
            <a:off x="140337" y="2841389"/>
            <a:ext cx="16037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ここからはじめたい！</a:t>
            </a:r>
            <a:endParaRPr kumimoji="1" lang="ja-JP" altLang="en-US" sz="1000" dirty="0">
              <a:latin typeface="メイリオ" panose="020B0604030504040204" pitchFamily="50" charset="-128"/>
              <a:ea typeface="メイリオ" panose="020B0604030504040204" pitchFamily="50" charset="-128"/>
            </a:endParaRPr>
          </a:p>
        </p:txBody>
      </p:sp>
      <p:sp>
        <p:nvSpPr>
          <p:cNvPr id="41" name="矢印: 右 40">
            <a:extLst>
              <a:ext uri="{FF2B5EF4-FFF2-40B4-BE49-F238E27FC236}">
                <a16:creationId xmlns:a16="http://schemas.microsoft.com/office/drawing/2014/main" id="{30F9105E-456F-482F-9CF8-4B1C2B662AD9}"/>
              </a:ext>
            </a:extLst>
          </p:cNvPr>
          <p:cNvSpPr/>
          <p:nvPr/>
        </p:nvSpPr>
        <p:spPr>
          <a:xfrm>
            <a:off x="2758440" y="3468784"/>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2" name="矢印: 右 41">
            <a:extLst>
              <a:ext uri="{FF2B5EF4-FFF2-40B4-BE49-F238E27FC236}">
                <a16:creationId xmlns:a16="http://schemas.microsoft.com/office/drawing/2014/main" id="{29968095-4276-4A1C-9538-4C7961B5555C}"/>
              </a:ext>
            </a:extLst>
          </p:cNvPr>
          <p:cNvSpPr/>
          <p:nvPr/>
        </p:nvSpPr>
        <p:spPr>
          <a:xfrm>
            <a:off x="5732169" y="3458339"/>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pic>
        <p:nvPicPr>
          <p:cNvPr id="43" name="図 42">
            <a:extLst>
              <a:ext uri="{FF2B5EF4-FFF2-40B4-BE49-F238E27FC236}">
                <a16:creationId xmlns:a16="http://schemas.microsoft.com/office/drawing/2014/main" id="{6519BBE2-9826-4299-88F4-FD7C9F52DE1B}"/>
              </a:ext>
            </a:extLst>
          </p:cNvPr>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745359" y="3083701"/>
            <a:ext cx="390301" cy="390301"/>
          </a:xfrm>
          <a:prstGeom prst="rect">
            <a:avLst/>
          </a:prstGeom>
        </p:spPr>
      </p:pic>
    </p:spTree>
    <p:extLst>
      <p:ext uri="{BB962C8B-B14F-4D97-AF65-F5344CB8AC3E}">
        <p14:creationId xmlns:p14="http://schemas.microsoft.com/office/powerpoint/2010/main" val="32116080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自分の好きな位置から描き始められるようにしよう</a:t>
            </a:r>
          </a:p>
        </p:txBody>
      </p:sp>
      <p:pic>
        <p:nvPicPr>
          <p:cNvPr id="4" name="図 3">
            <a:extLst>
              <a:ext uri="{FF2B5EF4-FFF2-40B4-BE49-F238E27FC236}">
                <a16:creationId xmlns:a16="http://schemas.microsoft.com/office/drawing/2014/main" id="{91991901-2B84-4F50-AB25-5D1F890C4A9D}"/>
              </a:ext>
            </a:extLst>
          </p:cNvPr>
          <p:cNvPicPr>
            <a:picLocks noChangeAspect="1"/>
          </p:cNvPicPr>
          <p:nvPr/>
        </p:nvPicPr>
        <p:blipFill>
          <a:blip r:embed="rId2"/>
          <a:stretch>
            <a:fillRect/>
          </a:stretch>
        </p:blipFill>
        <p:spPr>
          <a:xfrm>
            <a:off x="2847451" y="1332930"/>
            <a:ext cx="2847975" cy="4962525"/>
          </a:xfrm>
          <a:prstGeom prst="rect">
            <a:avLst/>
          </a:prstGeom>
        </p:spPr>
      </p:pic>
      <p:pic>
        <p:nvPicPr>
          <p:cNvPr id="36" name="図 35">
            <a:extLst>
              <a:ext uri="{FF2B5EF4-FFF2-40B4-BE49-F238E27FC236}">
                <a16:creationId xmlns:a16="http://schemas.microsoft.com/office/drawing/2014/main" id="{3691E8B0-FE31-4017-984D-91818F633D49}"/>
              </a:ext>
            </a:extLst>
          </p:cNvPr>
          <p:cNvPicPr>
            <a:picLocks noChangeAspect="1"/>
          </p:cNvPicPr>
          <p:nvPr/>
        </p:nvPicPr>
        <p:blipFill>
          <a:blip r:embed="rId3"/>
          <a:stretch>
            <a:fillRect/>
          </a:stretch>
        </p:blipFill>
        <p:spPr>
          <a:xfrm>
            <a:off x="82333" y="1332930"/>
            <a:ext cx="2050705" cy="3030251"/>
          </a:xfrm>
          <a:prstGeom prst="rect">
            <a:avLst/>
          </a:prstGeom>
        </p:spPr>
      </p:pic>
      <p:sp>
        <p:nvSpPr>
          <p:cNvPr id="39" name="正方形/長方形 38">
            <a:extLst>
              <a:ext uri="{FF2B5EF4-FFF2-40B4-BE49-F238E27FC236}">
                <a16:creationId xmlns:a16="http://schemas.microsoft.com/office/drawing/2014/main" id="{64AB141B-DD8B-49E5-A582-BDBE9FC65414}"/>
              </a:ext>
            </a:extLst>
          </p:cNvPr>
          <p:cNvSpPr/>
          <p:nvPr/>
        </p:nvSpPr>
        <p:spPr>
          <a:xfrm>
            <a:off x="121558" y="2685289"/>
            <a:ext cx="1099578" cy="14247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矢印: 右 39">
            <a:extLst>
              <a:ext uri="{FF2B5EF4-FFF2-40B4-BE49-F238E27FC236}">
                <a16:creationId xmlns:a16="http://schemas.microsoft.com/office/drawing/2014/main" id="{42CD5FF2-A49F-4959-9B6A-3EE27D89C13B}"/>
              </a:ext>
            </a:extLst>
          </p:cNvPr>
          <p:cNvSpPr/>
          <p:nvPr/>
        </p:nvSpPr>
        <p:spPr>
          <a:xfrm>
            <a:off x="2036824" y="1646416"/>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42" name="グループ化 41">
            <a:extLst>
              <a:ext uri="{FF2B5EF4-FFF2-40B4-BE49-F238E27FC236}">
                <a16:creationId xmlns:a16="http://schemas.microsoft.com/office/drawing/2014/main" id="{25A9E8A1-406B-4C80-863F-735D848572B7}"/>
              </a:ext>
            </a:extLst>
          </p:cNvPr>
          <p:cNvGrpSpPr/>
          <p:nvPr/>
        </p:nvGrpSpPr>
        <p:grpSpPr>
          <a:xfrm>
            <a:off x="2141331" y="2759618"/>
            <a:ext cx="652422" cy="639195"/>
            <a:chOff x="303415" y="2322618"/>
            <a:chExt cx="652422" cy="639195"/>
          </a:xfrm>
        </p:grpSpPr>
        <p:pic>
          <p:nvPicPr>
            <p:cNvPr id="43" name="図 42">
              <a:extLst>
                <a:ext uri="{FF2B5EF4-FFF2-40B4-BE49-F238E27FC236}">
                  <a16:creationId xmlns:a16="http://schemas.microsoft.com/office/drawing/2014/main" id="{D06ECEF5-2351-4B27-B0E6-19D8FC4FAD19}"/>
                </a:ext>
              </a:extLst>
            </p:cNvPr>
            <p:cNvPicPr>
              <a:picLocks noChangeAspect="1"/>
            </p:cNvPicPr>
            <p:nvPr/>
          </p:nvPicPr>
          <p:blipFill>
            <a:blip r:embed="rId4"/>
            <a:stretch>
              <a:fillRect/>
            </a:stretch>
          </p:blipFill>
          <p:spPr>
            <a:xfrm>
              <a:off x="357516" y="2408035"/>
              <a:ext cx="561975" cy="485775"/>
            </a:xfrm>
            <a:prstGeom prst="rect">
              <a:avLst/>
            </a:prstGeom>
          </p:spPr>
        </p:pic>
        <p:sp>
          <p:nvSpPr>
            <p:cNvPr id="44" name="四角形: 角を丸くする 43">
              <a:extLst>
                <a:ext uri="{FF2B5EF4-FFF2-40B4-BE49-F238E27FC236}">
                  <a16:creationId xmlns:a16="http://schemas.microsoft.com/office/drawing/2014/main" id="{F3A38C56-4D0E-47B3-822E-F9E717EB2E98}"/>
                </a:ext>
              </a:extLst>
            </p:cNvPr>
            <p:cNvSpPr/>
            <p:nvPr/>
          </p:nvSpPr>
          <p:spPr>
            <a:xfrm>
              <a:off x="303415" y="232261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46" name="直線矢印コネクタ 45">
            <a:extLst>
              <a:ext uri="{FF2B5EF4-FFF2-40B4-BE49-F238E27FC236}">
                <a16:creationId xmlns:a16="http://schemas.microsoft.com/office/drawing/2014/main" id="{65292D04-5B77-4A10-B67B-678A4E980346}"/>
              </a:ext>
            </a:extLst>
          </p:cNvPr>
          <p:cNvCxnSpPr>
            <a:cxnSpLocks/>
          </p:cNvCxnSpPr>
          <p:nvPr/>
        </p:nvCxnSpPr>
        <p:spPr>
          <a:xfrm>
            <a:off x="2793753" y="3338946"/>
            <a:ext cx="27024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FBB899AA-BA79-418A-8E90-EBB0B28DBADE}"/>
              </a:ext>
            </a:extLst>
          </p:cNvPr>
          <p:cNvCxnSpPr>
            <a:cxnSpLocks/>
          </p:cNvCxnSpPr>
          <p:nvPr/>
        </p:nvCxnSpPr>
        <p:spPr>
          <a:xfrm flipV="1">
            <a:off x="4894779" y="3895344"/>
            <a:ext cx="0" cy="32303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9" name="グループ化 48">
            <a:extLst>
              <a:ext uri="{FF2B5EF4-FFF2-40B4-BE49-F238E27FC236}">
                <a16:creationId xmlns:a16="http://schemas.microsoft.com/office/drawing/2014/main" id="{5593696E-B32F-4947-9375-A34C3F43E8B3}"/>
              </a:ext>
            </a:extLst>
          </p:cNvPr>
          <p:cNvGrpSpPr/>
          <p:nvPr/>
        </p:nvGrpSpPr>
        <p:grpSpPr>
          <a:xfrm>
            <a:off x="2133408" y="3443348"/>
            <a:ext cx="652422" cy="639195"/>
            <a:chOff x="2525677" y="1416176"/>
            <a:chExt cx="652422" cy="639195"/>
          </a:xfrm>
        </p:grpSpPr>
        <p:sp>
          <p:nvSpPr>
            <p:cNvPr id="50" name="四角形: 角を丸くする 49">
              <a:extLst>
                <a:ext uri="{FF2B5EF4-FFF2-40B4-BE49-F238E27FC236}">
                  <a16:creationId xmlns:a16="http://schemas.microsoft.com/office/drawing/2014/main" id="{3BF876CE-C72E-4489-BC9F-1E69453DD9A8}"/>
                </a:ext>
              </a:extLst>
            </p:cNvPr>
            <p:cNvSpPr/>
            <p:nvPr/>
          </p:nvSpPr>
          <p:spPr>
            <a:xfrm>
              <a:off x="2525677" y="1416176"/>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1" name="図 50">
              <a:extLst>
                <a:ext uri="{FF2B5EF4-FFF2-40B4-BE49-F238E27FC236}">
                  <a16:creationId xmlns:a16="http://schemas.microsoft.com/office/drawing/2014/main" id="{7A3B4C38-3285-4A70-8D0C-D04E12FAD321}"/>
                </a:ext>
              </a:extLst>
            </p:cNvPr>
            <p:cNvPicPr>
              <a:picLocks noChangeAspect="1"/>
            </p:cNvPicPr>
            <p:nvPr/>
          </p:nvPicPr>
          <p:blipFill>
            <a:blip r:embed="rId5"/>
            <a:stretch>
              <a:fillRect/>
            </a:stretch>
          </p:blipFill>
          <p:spPr>
            <a:xfrm>
              <a:off x="2599475" y="1483360"/>
              <a:ext cx="504825" cy="504825"/>
            </a:xfrm>
            <a:prstGeom prst="rect">
              <a:avLst/>
            </a:prstGeom>
          </p:spPr>
        </p:pic>
      </p:grpSp>
      <p:cxnSp>
        <p:nvCxnSpPr>
          <p:cNvPr id="53" name="直線矢印コネクタ 52">
            <a:extLst>
              <a:ext uri="{FF2B5EF4-FFF2-40B4-BE49-F238E27FC236}">
                <a16:creationId xmlns:a16="http://schemas.microsoft.com/office/drawing/2014/main" id="{092180DD-35FC-4556-9F99-7711F916C16C}"/>
              </a:ext>
            </a:extLst>
          </p:cNvPr>
          <p:cNvCxnSpPr>
            <a:cxnSpLocks/>
          </p:cNvCxnSpPr>
          <p:nvPr/>
        </p:nvCxnSpPr>
        <p:spPr>
          <a:xfrm>
            <a:off x="2793753" y="3598796"/>
            <a:ext cx="74497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4" name="グループ化 53">
            <a:extLst>
              <a:ext uri="{FF2B5EF4-FFF2-40B4-BE49-F238E27FC236}">
                <a16:creationId xmlns:a16="http://schemas.microsoft.com/office/drawing/2014/main" id="{970BD978-A062-4C69-A261-EB9E14F55FCF}"/>
              </a:ext>
            </a:extLst>
          </p:cNvPr>
          <p:cNvGrpSpPr/>
          <p:nvPr/>
        </p:nvGrpSpPr>
        <p:grpSpPr>
          <a:xfrm>
            <a:off x="4569554" y="4237991"/>
            <a:ext cx="652422" cy="639195"/>
            <a:chOff x="101457" y="4468988"/>
            <a:chExt cx="652422" cy="639195"/>
          </a:xfrm>
        </p:grpSpPr>
        <p:sp>
          <p:nvSpPr>
            <p:cNvPr id="55" name="四角形: 角を丸くする 54">
              <a:extLst>
                <a:ext uri="{FF2B5EF4-FFF2-40B4-BE49-F238E27FC236}">
                  <a16:creationId xmlns:a16="http://schemas.microsoft.com/office/drawing/2014/main" id="{5A93A3E5-FF57-45A2-BFC6-E934B8243996}"/>
                </a:ext>
              </a:extLst>
            </p:cNvPr>
            <p:cNvSpPr/>
            <p:nvPr/>
          </p:nvSpPr>
          <p:spPr>
            <a:xfrm>
              <a:off x="101457" y="4468988"/>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6" name="図 55">
              <a:extLst>
                <a:ext uri="{FF2B5EF4-FFF2-40B4-BE49-F238E27FC236}">
                  <a16:creationId xmlns:a16="http://schemas.microsoft.com/office/drawing/2014/main" id="{28A620A6-0D2B-46F5-99DB-0AC67321202F}"/>
                </a:ext>
              </a:extLst>
            </p:cNvPr>
            <p:cNvPicPr>
              <a:picLocks noChangeAspect="1"/>
            </p:cNvPicPr>
            <p:nvPr/>
          </p:nvPicPr>
          <p:blipFill>
            <a:blip r:embed="rId6"/>
            <a:stretch>
              <a:fillRect/>
            </a:stretch>
          </p:blipFill>
          <p:spPr>
            <a:xfrm>
              <a:off x="183795" y="4549642"/>
              <a:ext cx="485775" cy="495300"/>
            </a:xfrm>
            <a:prstGeom prst="rect">
              <a:avLst/>
            </a:prstGeom>
          </p:spPr>
        </p:pic>
      </p:grpSp>
      <p:grpSp>
        <p:nvGrpSpPr>
          <p:cNvPr id="18" name="グループ化 17">
            <a:extLst>
              <a:ext uri="{FF2B5EF4-FFF2-40B4-BE49-F238E27FC236}">
                <a16:creationId xmlns:a16="http://schemas.microsoft.com/office/drawing/2014/main" id="{BC414DC5-C1B6-4E67-B07F-227E4F77BCCC}"/>
              </a:ext>
            </a:extLst>
          </p:cNvPr>
          <p:cNvGrpSpPr/>
          <p:nvPr/>
        </p:nvGrpSpPr>
        <p:grpSpPr>
          <a:xfrm>
            <a:off x="5327895" y="2981673"/>
            <a:ext cx="3711033" cy="2239074"/>
            <a:chOff x="6040090" y="3367128"/>
            <a:chExt cx="3711033" cy="2239074"/>
          </a:xfrm>
        </p:grpSpPr>
        <p:sp>
          <p:nvSpPr>
            <p:cNvPr id="72" name="テキスト ボックス 71">
              <a:extLst>
                <a:ext uri="{FF2B5EF4-FFF2-40B4-BE49-F238E27FC236}">
                  <a16:creationId xmlns:a16="http://schemas.microsoft.com/office/drawing/2014/main" id="{326ED09D-42FA-4ECB-87CA-A270CBE23B35}"/>
                </a:ext>
              </a:extLst>
            </p:cNvPr>
            <p:cNvSpPr txBox="1"/>
            <p:nvPr/>
          </p:nvSpPr>
          <p:spPr>
            <a:xfrm>
              <a:off x="6075121" y="3367128"/>
              <a:ext cx="3676002" cy="2239074"/>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動き</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マウスのポインターへ行く</a:t>
              </a:r>
              <a:r>
                <a:rPr lang="ja-JP" altLang="en-US" dirty="0">
                  <a:solidFill>
                    <a:srgbClr val="575E75"/>
                  </a:solidFill>
                  <a:latin typeface="メイリオ" panose="020B0604030504040204" pitchFamily="50" charset="-128"/>
                  <a:ea typeface="メイリオ" panose="020B0604030504040204" pitchFamily="50" charset="-128"/>
                </a:rPr>
                <a:t>」に</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500B93EB-ADEB-4848-BAD1-BC4C889E8CD4}"/>
                </a:ext>
              </a:extLst>
            </p:cNvPr>
            <p:cNvSpPr txBox="1"/>
            <p:nvPr/>
          </p:nvSpPr>
          <p:spPr>
            <a:xfrm>
              <a:off x="8117019" y="397691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39D6D88B-5E4D-4212-BA78-44492A3AFF5C}"/>
                </a:ext>
              </a:extLst>
            </p:cNvPr>
            <p:cNvSpPr txBox="1"/>
            <p:nvPr/>
          </p:nvSpPr>
          <p:spPr>
            <a:xfrm>
              <a:off x="6287165" y="3415096"/>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pic>
          <p:nvPicPr>
            <p:cNvPr id="75" name="図 74">
              <a:extLst>
                <a:ext uri="{FF2B5EF4-FFF2-40B4-BE49-F238E27FC236}">
                  <a16:creationId xmlns:a16="http://schemas.microsoft.com/office/drawing/2014/main" id="{ADF82ED8-E4AD-45E0-800A-AC2E49006F47}"/>
                </a:ext>
              </a:extLst>
            </p:cNvPr>
            <p:cNvPicPr>
              <a:picLocks noChangeAspect="1"/>
            </p:cNvPicPr>
            <p:nvPr/>
          </p:nvPicPr>
          <p:blipFill>
            <a:blip r:embed="rId7"/>
            <a:stretch>
              <a:fillRect/>
            </a:stretch>
          </p:blipFill>
          <p:spPr>
            <a:xfrm>
              <a:off x="6264943" y="4056859"/>
              <a:ext cx="1699407" cy="480102"/>
            </a:xfrm>
            <a:prstGeom prst="rect">
              <a:avLst/>
            </a:prstGeom>
          </p:spPr>
        </p:pic>
        <p:sp>
          <p:nvSpPr>
            <p:cNvPr id="76" name="テキスト ボックス 75">
              <a:extLst>
                <a:ext uri="{FF2B5EF4-FFF2-40B4-BE49-F238E27FC236}">
                  <a16:creationId xmlns:a16="http://schemas.microsoft.com/office/drawing/2014/main" id="{3D1807A8-A0EF-44D4-AC14-9F1B33BA7B21}"/>
                </a:ext>
              </a:extLst>
            </p:cNvPr>
            <p:cNvSpPr txBox="1"/>
            <p:nvPr/>
          </p:nvSpPr>
          <p:spPr>
            <a:xfrm>
              <a:off x="8576967" y="453696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4D8842DD-2964-4778-B5AC-82EAFC32F373}"/>
                </a:ext>
              </a:extLst>
            </p:cNvPr>
            <p:cNvSpPr txBox="1"/>
            <p:nvPr/>
          </p:nvSpPr>
          <p:spPr>
            <a:xfrm>
              <a:off x="6040090" y="5088615"/>
              <a:ext cx="7709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6" name="グループ化 15">
            <a:extLst>
              <a:ext uri="{FF2B5EF4-FFF2-40B4-BE49-F238E27FC236}">
                <a16:creationId xmlns:a16="http://schemas.microsoft.com/office/drawing/2014/main" id="{8E578287-875B-444E-BBA2-42CEAE84A85A}"/>
              </a:ext>
            </a:extLst>
          </p:cNvPr>
          <p:cNvGrpSpPr/>
          <p:nvPr/>
        </p:nvGrpSpPr>
        <p:grpSpPr>
          <a:xfrm>
            <a:off x="5327895" y="1321934"/>
            <a:ext cx="3643004" cy="577081"/>
            <a:chOff x="5175580" y="1285196"/>
            <a:chExt cx="3643004" cy="577081"/>
          </a:xfrm>
        </p:grpSpPr>
        <p:sp>
          <p:nvSpPr>
            <p:cNvPr id="59" name="テキスト ボックス 58">
              <a:extLst>
                <a:ext uri="{FF2B5EF4-FFF2-40B4-BE49-F238E27FC236}">
                  <a16:creationId xmlns:a16="http://schemas.microsoft.com/office/drawing/2014/main" id="{6A2D4AC0-9482-4912-9A2A-DA336327D8A6}"/>
                </a:ext>
              </a:extLst>
            </p:cNvPr>
            <p:cNvSpPr txBox="1"/>
            <p:nvPr/>
          </p:nvSpPr>
          <p:spPr>
            <a:xfrm>
              <a:off x="5175580" y="1285196"/>
              <a:ext cx="3643004" cy="577081"/>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3E91C8A3-2BC6-4C11-8BB7-E6302E72AB38}"/>
                </a:ext>
              </a:extLst>
            </p:cNvPr>
            <p:cNvSpPr txBox="1"/>
            <p:nvPr/>
          </p:nvSpPr>
          <p:spPr>
            <a:xfrm>
              <a:off x="5324958" y="1348071"/>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913F116-EF5A-497C-8951-59BC1C829007}"/>
                </a:ext>
              </a:extLst>
            </p:cNvPr>
            <p:cNvSpPr txBox="1"/>
            <p:nvPr/>
          </p:nvSpPr>
          <p:spPr>
            <a:xfrm>
              <a:off x="7855547" y="133827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F404E60A-F89B-4609-975E-11DC95CD75EE}"/>
                </a:ext>
              </a:extLst>
            </p:cNvPr>
            <p:cNvPicPr>
              <a:picLocks noChangeAspect="1"/>
            </p:cNvPicPr>
            <p:nvPr/>
          </p:nvPicPr>
          <p:blipFill>
            <a:blip r:embed="rId8"/>
            <a:stretch>
              <a:fillRect/>
            </a:stretch>
          </p:blipFill>
          <p:spPr>
            <a:xfrm>
              <a:off x="6584639" y="1435520"/>
              <a:ext cx="1249788" cy="426757"/>
            </a:xfrm>
            <a:prstGeom prst="rect">
              <a:avLst/>
            </a:prstGeom>
          </p:spPr>
        </p:pic>
      </p:grpSp>
      <p:grpSp>
        <p:nvGrpSpPr>
          <p:cNvPr id="17" name="グループ化 16">
            <a:extLst>
              <a:ext uri="{FF2B5EF4-FFF2-40B4-BE49-F238E27FC236}">
                <a16:creationId xmlns:a16="http://schemas.microsoft.com/office/drawing/2014/main" id="{71B5AF87-3CA4-446F-BD09-4CEEE0AFA9A1}"/>
              </a:ext>
            </a:extLst>
          </p:cNvPr>
          <p:cNvGrpSpPr/>
          <p:nvPr/>
        </p:nvGrpSpPr>
        <p:grpSpPr>
          <a:xfrm>
            <a:off x="5327895" y="1882055"/>
            <a:ext cx="3676003" cy="1131079"/>
            <a:chOff x="5275936" y="1872911"/>
            <a:chExt cx="3676003" cy="1131079"/>
          </a:xfrm>
        </p:grpSpPr>
        <p:sp>
          <p:nvSpPr>
            <p:cNvPr id="65" name="テキスト ボックス 64">
              <a:extLst>
                <a:ext uri="{FF2B5EF4-FFF2-40B4-BE49-F238E27FC236}">
                  <a16:creationId xmlns:a16="http://schemas.microsoft.com/office/drawing/2014/main" id="{3E706F9F-3709-42FF-A003-BF67B19FE055}"/>
                </a:ext>
              </a:extLst>
            </p:cNvPr>
            <p:cNvSpPr txBox="1"/>
            <p:nvPr/>
          </p:nvSpPr>
          <p:spPr>
            <a:xfrm>
              <a:off x="5275936" y="1872911"/>
              <a:ext cx="3676003"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調べる</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287A2B44-4E90-460D-94DE-6A73E73B9B27}"/>
                </a:ext>
              </a:extLst>
            </p:cNvPr>
            <p:cNvSpPr txBox="1"/>
            <p:nvPr/>
          </p:nvSpPr>
          <p:spPr>
            <a:xfrm>
              <a:off x="8215423" y="1929753"/>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63C510CB-85DE-48E6-A437-44E71B4337DF}"/>
                </a:ext>
              </a:extLst>
            </p:cNvPr>
            <p:cNvSpPr txBox="1"/>
            <p:nvPr/>
          </p:nvSpPr>
          <p:spPr>
            <a:xfrm>
              <a:off x="5454983" y="1920879"/>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しら</a:t>
              </a:r>
              <a:endParaRPr kumimoji="1" lang="ja-JP" altLang="en-US" sz="1000" dirty="0">
                <a:latin typeface="メイリオ" panose="020B0604030504040204" pitchFamily="50" charset="-128"/>
                <a:ea typeface="メイリオ" panose="020B0604030504040204" pitchFamily="50" charset="-128"/>
              </a:endParaRPr>
            </a:p>
          </p:txBody>
        </p:sp>
        <p:pic>
          <p:nvPicPr>
            <p:cNvPr id="68" name="図 67">
              <a:extLst>
                <a:ext uri="{FF2B5EF4-FFF2-40B4-BE49-F238E27FC236}">
                  <a16:creationId xmlns:a16="http://schemas.microsoft.com/office/drawing/2014/main" id="{C81BBB3C-8A7F-4CBF-AED6-2E053A4D7867}"/>
                </a:ext>
              </a:extLst>
            </p:cNvPr>
            <p:cNvPicPr>
              <a:picLocks noChangeAspect="1"/>
            </p:cNvPicPr>
            <p:nvPr/>
          </p:nvPicPr>
          <p:blipFill>
            <a:blip r:embed="rId9"/>
            <a:stretch>
              <a:fillRect/>
            </a:stretch>
          </p:blipFill>
          <p:spPr>
            <a:xfrm>
              <a:off x="6945939" y="2061632"/>
              <a:ext cx="1196444" cy="335309"/>
            </a:xfrm>
            <a:prstGeom prst="rect">
              <a:avLst/>
            </a:prstGeom>
          </p:spPr>
        </p:pic>
        <p:sp>
          <p:nvSpPr>
            <p:cNvPr id="70" name="テキスト ボックス 69">
              <a:extLst>
                <a:ext uri="{FF2B5EF4-FFF2-40B4-BE49-F238E27FC236}">
                  <a16:creationId xmlns:a16="http://schemas.microsoft.com/office/drawing/2014/main" id="{7D48BD44-6A98-4508-9717-301D72840B6E}"/>
                </a:ext>
              </a:extLst>
            </p:cNvPr>
            <p:cNvSpPr txBox="1"/>
            <p:nvPr/>
          </p:nvSpPr>
          <p:spPr>
            <a:xfrm>
              <a:off x="6814535" y="249298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78" name="図 77">
              <a:extLst>
                <a:ext uri="{FF2B5EF4-FFF2-40B4-BE49-F238E27FC236}">
                  <a16:creationId xmlns:a16="http://schemas.microsoft.com/office/drawing/2014/main" id="{BA69D779-CB94-47B7-8EF7-D3A2BB34B872}"/>
                </a:ext>
              </a:extLst>
            </p:cNvPr>
            <p:cNvPicPr>
              <a:picLocks noChangeAspect="1"/>
            </p:cNvPicPr>
            <p:nvPr/>
          </p:nvPicPr>
          <p:blipFill>
            <a:blip r:embed="rId8"/>
            <a:stretch>
              <a:fillRect/>
            </a:stretch>
          </p:blipFill>
          <p:spPr>
            <a:xfrm>
              <a:off x="5470481" y="2543149"/>
              <a:ext cx="1249788" cy="426757"/>
            </a:xfrm>
            <a:prstGeom prst="rect">
              <a:avLst/>
            </a:prstGeom>
          </p:spPr>
        </p:pic>
      </p:grpSp>
      <p:sp>
        <p:nvSpPr>
          <p:cNvPr id="41" name="正方形/長方形 40">
            <a:extLst>
              <a:ext uri="{FF2B5EF4-FFF2-40B4-BE49-F238E27FC236}">
                <a16:creationId xmlns:a16="http://schemas.microsoft.com/office/drawing/2014/main" id="{9A8C2C15-77E5-4A8B-9929-FBA8A1969512}"/>
              </a:ext>
            </a:extLst>
          </p:cNvPr>
          <p:cNvSpPr/>
          <p:nvPr/>
        </p:nvSpPr>
        <p:spPr>
          <a:xfrm>
            <a:off x="2864066" y="3264538"/>
            <a:ext cx="2422526" cy="88696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79" name="グループ化 78">
            <a:extLst>
              <a:ext uri="{FF2B5EF4-FFF2-40B4-BE49-F238E27FC236}">
                <a16:creationId xmlns:a16="http://schemas.microsoft.com/office/drawing/2014/main" id="{59DBF828-C3A8-4377-803D-12D23019A11B}"/>
              </a:ext>
            </a:extLst>
          </p:cNvPr>
          <p:cNvGrpSpPr/>
          <p:nvPr/>
        </p:nvGrpSpPr>
        <p:grpSpPr>
          <a:xfrm>
            <a:off x="7163352" y="4853263"/>
            <a:ext cx="1137104" cy="1137104"/>
            <a:chOff x="7429847" y="3481542"/>
            <a:chExt cx="1137104" cy="1137104"/>
          </a:xfrm>
        </p:grpSpPr>
        <p:sp>
          <p:nvSpPr>
            <p:cNvPr id="80" name="楕円 79">
              <a:extLst>
                <a:ext uri="{FF2B5EF4-FFF2-40B4-BE49-F238E27FC236}">
                  <a16:creationId xmlns:a16="http://schemas.microsoft.com/office/drawing/2014/main" id="{CB929B23-772E-46AA-915C-19EC8194A512}"/>
                </a:ext>
              </a:extLst>
            </p:cNvPr>
            <p:cNvSpPr/>
            <p:nvPr/>
          </p:nvSpPr>
          <p:spPr>
            <a:xfrm>
              <a:off x="7429847" y="3481542"/>
              <a:ext cx="1137104" cy="1137104"/>
            </a:xfrm>
            <a:prstGeom prst="ellipse">
              <a:avLst/>
            </a:prstGeom>
            <a:solidFill>
              <a:schemeClr val="bg1"/>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solidFill>
                  <a:schemeClr val="tx1"/>
                </a:solidFill>
              </a:endParaRPr>
            </a:p>
          </p:txBody>
        </p:sp>
        <p:pic>
          <p:nvPicPr>
            <p:cNvPr id="81" name="グラフィックス 80" descr="ダウンロード">
              <a:extLst>
                <a:ext uri="{FF2B5EF4-FFF2-40B4-BE49-F238E27FC236}">
                  <a16:creationId xmlns:a16="http://schemas.microsoft.com/office/drawing/2014/main" id="{0BDE7BAA-977A-41E5-A7FD-6740F5347E8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17515" y="3515684"/>
              <a:ext cx="761767" cy="761767"/>
            </a:xfrm>
            <a:prstGeom prst="rect">
              <a:avLst/>
            </a:prstGeom>
          </p:spPr>
        </p:pic>
        <p:grpSp>
          <p:nvGrpSpPr>
            <p:cNvPr id="82" name="グループ化 81">
              <a:extLst>
                <a:ext uri="{FF2B5EF4-FFF2-40B4-BE49-F238E27FC236}">
                  <a16:creationId xmlns:a16="http://schemas.microsoft.com/office/drawing/2014/main" id="{DDD487F1-D576-4447-8031-8044C917F490}"/>
                </a:ext>
              </a:extLst>
            </p:cNvPr>
            <p:cNvGrpSpPr/>
            <p:nvPr/>
          </p:nvGrpSpPr>
          <p:grpSpPr>
            <a:xfrm>
              <a:off x="7640513" y="4095426"/>
              <a:ext cx="723371" cy="523220"/>
              <a:chOff x="6840404" y="5080504"/>
              <a:chExt cx="723371" cy="523220"/>
            </a:xfrm>
          </p:grpSpPr>
          <p:sp>
            <p:nvSpPr>
              <p:cNvPr id="83" name="テキスト ボックス 82">
                <a:extLst>
                  <a:ext uri="{FF2B5EF4-FFF2-40B4-BE49-F238E27FC236}">
                    <a16:creationId xmlns:a16="http://schemas.microsoft.com/office/drawing/2014/main" id="{C1604682-48CA-4C53-9D0B-4F6531CA6C00}"/>
                  </a:ext>
                </a:extLst>
              </p:cNvPr>
              <p:cNvSpPr txBox="1"/>
              <p:nvPr/>
            </p:nvSpPr>
            <p:spPr>
              <a:xfrm>
                <a:off x="6840404" y="5080504"/>
                <a:ext cx="723371" cy="523220"/>
              </a:xfrm>
              <a:prstGeom prst="rect">
                <a:avLst/>
              </a:prstGeom>
              <a:noFill/>
            </p:spPr>
            <p:txBody>
              <a:bodyPr wrap="square" rtlCol="0">
                <a:spAutoFit/>
              </a:bodyPr>
              <a:lstStyle/>
              <a:p>
                <a:pPr algn="ctr">
                  <a:lnSpc>
                    <a:spcPct val="200000"/>
                  </a:lnSpc>
                </a:pPr>
                <a:r>
                  <a:rPr lang="ja-JP" altLang="en-US" sz="1600" b="1" i="0" dirty="0">
                    <a:solidFill>
                      <a:schemeClr val="accent1"/>
                    </a:solidFill>
                    <a:effectLst/>
                    <a:latin typeface="メイリオ" panose="020B0604030504040204" pitchFamily="50" charset="-128"/>
                    <a:ea typeface="メイリオ" panose="020B0604030504040204" pitchFamily="50" charset="-128"/>
                  </a:rPr>
                  <a:t>保存</a:t>
                </a:r>
                <a:endParaRPr lang="en-US" altLang="ja-JP" sz="1600" b="1" i="0" dirty="0">
                  <a:solidFill>
                    <a:schemeClr val="accent1"/>
                  </a:solidFill>
                  <a:effectLst/>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154BEEBA-0111-4A9B-80D5-0CECBC0E0A3D}"/>
                  </a:ext>
                </a:extLst>
              </p:cNvPr>
              <p:cNvSpPr txBox="1"/>
              <p:nvPr/>
            </p:nvSpPr>
            <p:spPr>
              <a:xfrm>
                <a:off x="6840404" y="5126670"/>
                <a:ext cx="708844" cy="215444"/>
              </a:xfrm>
              <a:prstGeom prst="rect">
                <a:avLst/>
              </a:prstGeom>
              <a:noFill/>
            </p:spPr>
            <p:txBody>
              <a:bodyPr wrap="square" rtlCol="0">
                <a:spAutoFit/>
              </a:bodyPr>
              <a:lstStyle/>
              <a:p>
                <a:pPr algn="ctr"/>
                <a:r>
                  <a:rPr kumimoji="1" lang="ja-JP" altLang="en-US" sz="800" dirty="0">
                    <a:solidFill>
                      <a:schemeClr val="accent1"/>
                    </a:solidFill>
                    <a:latin typeface="メイリオ" panose="020B0604030504040204" pitchFamily="50" charset="-128"/>
                    <a:ea typeface="メイリオ" panose="020B0604030504040204" pitchFamily="50" charset="-128"/>
                  </a:rPr>
                  <a:t>ほぞん</a:t>
                </a:r>
              </a:p>
            </p:txBody>
          </p:sp>
        </p:grpSp>
      </p:grpSp>
      <p:grpSp>
        <p:nvGrpSpPr>
          <p:cNvPr id="85" name="グループ化 84">
            <a:extLst>
              <a:ext uri="{FF2B5EF4-FFF2-40B4-BE49-F238E27FC236}">
                <a16:creationId xmlns:a16="http://schemas.microsoft.com/office/drawing/2014/main" id="{9463321E-9429-4760-8B94-0E44F0781482}"/>
              </a:ext>
            </a:extLst>
          </p:cNvPr>
          <p:cNvGrpSpPr/>
          <p:nvPr/>
        </p:nvGrpSpPr>
        <p:grpSpPr>
          <a:xfrm>
            <a:off x="5180741" y="6147495"/>
            <a:ext cx="3371505" cy="549328"/>
            <a:chOff x="1699022" y="6249735"/>
            <a:chExt cx="3371505" cy="549328"/>
          </a:xfrm>
        </p:grpSpPr>
        <p:sp>
          <p:nvSpPr>
            <p:cNvPr id="86" name="正方形/長方形 85">
              <a:extLst>
                <a:ext uri="{FF2B5EF4-FFF2-40B4-BE49-F238E27FC236}">
                  <a16:creationId xmlns:a16="http://schemas.microsoft.com/office/drawing/2014/main" id="{5D7ECBC7-9B12-4EB0-868E-97D1DAE3C84D}"/>
                </a:ext>
              </a:extLst>
            </p:cNvPr>
            <p:cNvSpPr/>
            <p:nvPr/>
          </p:nvSpPr>
          <p:spPr>
            <a:xfrm>
              <a:off x="1699022" y="6268719"/>
              <a:ext cx="3307497" cy="530344"/>
            </a:xfrm>
            <a:prstGeom prst="rect">
              <a:avLst/>
            </a:prstGeom>
            <a:solidFill>
              <a:schemeClr val="accent2">
                <a:lumMod val="20000"/>
                <a:lumOff val="80000"/>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87" name="テキスト ボックス 86">
              <a:extLst>
                <a:ext uri="{FF2B5EF4-FFF2-40B4-BE49-F238E27FC236}">
                  <a16:creationId xmlns:a16="http://schemas.microsoft.com/office/drawing/2014/main" id="{D1F1849F-D519-4B04-9DCB-DD03D2E4C552}"/>
                </a:ext>
              </a:extLst>
            </p:cNvPr>
            <p:cNvSpPr txBox="1"/>
            <p:nvPr/>
          </p:nvSpPr>
          <p:spPr>
            <a:xfrm>
              <a:off x="1699023" y="6249735"/>
              <a:ext cx="3371504" cy="523220"/>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ja-JP" altLang="en-US" sz="1600" b="1" i="0" dirty="0">
                  <a:solidFill>
                    <a:srgbClr val="575E75"/>
                  </a:solidFill>
                  <a:effectLst/>
                  <a:latin typeface="メイリオ" panose="020B0604030504040204" pitchFamily="50" charset="-128"/>
                  <a:ea typeface="メイリオ" panose="020B0604030504040204" pitchFamily="50" charset="-128"/>
                </a:rPr>
                <a:t>　　を押して実行してみよう！</a:t>
              </a:r>
            </a:p>
          </p:txBody>
        </p:sp>
        <p:sp>
          <p:nvSpPr>
            <p:cNvPr id="88" name="テキスト ボックス 87">
              <a:extLst>
                <a:ext uri="{FF2B5EF4-FFF2-40B4-BE49-F238E27FC236}">
                  <a16:creationId xmlns:a16="http://schemas.microsoft.com/office/drawing/2014/main" id="{699B4DB3-C08B-4E84-846E-BD1E504C0E0F}"/>
                </a:ext>
              </a:extLst>
            </p:cNvPr>
            <p:cNvSpPr txBox="1"/>
            <p:nvPr/>
          </p:nvSpPr>
          <p:spPr>
            <a:xfrm>
              <a:off x="2617863" y="6293480"/>
              <a:ext cx="35602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ja-JP" altLang="en-US" sz="9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1D1F89E2-94A6-428A-B414-B2B64EA2272E}"/>
                </a:ext>
              </a:extLst>
            </p:cNvPr>
            <p:cNvSpPr txBox="1"/>
            <p:nvPr/>
          </p:nvSpPr>
          <p:spPr>
            <a:xfrm>
              <a:off x="3138812" y="6309790"/>
              <a:ext cx="66984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endParaRPr kumimoji="1" lang="ja-JP" altLang="en-US" sz="900" dirty="0">
                <a:latin typeface="メイリオ" panose="020B0604030504040204" pitchFamily="50" charset="-128"/>
                <a:ea typeface="メイリオ" panose="020B0604030504040204" pitchFamily="50" charset="-128"/>
              </a:endParaRPr>
            </a:p>
          </p:txBody>
        </p:sp>
        <p:pic>
          <p:nvPicPr>
            <p:cNvPr id="90" name="図 89">
              <a:extLst>
                <a:ext uri="{FF2B5EF4-FFF2-40B4-BE49-F238E27FC236}">
                  <a16:creationId xmlns:a16="http://schemas.microsoft.com/office/drawing/2014/main" id="{EE9BE70F-1625-42E9-9CA4-2240E0DFAEF5}"/>
                </a:ext>
              </a:extLst>
            </p:cNvPr>
            <p:cNvPicPr>
              <a:picLocks noChangeAspect="1"/>
            </p:cNvPicPr>
            <p:nvPr/>
          </p:nvPicPr>
          <p:blipFill>
            <a:blip r:embed="rId12"/>
            <a:stretch>
              <a:fillRect/>
            </a:stretch>
          </p:blipFill>
          <p:spPr>
            <a:xfrm>
              <a:off x="2074299" y="6376849"/>
              <a:ext cx="377299" cy="387228"/>
            </a:xfrm>
            <a:prstGeom prst="rect">
              <a:avLst/>
            </a:prstGeom>
          </p:spPr>
        </p:pic>
      </p:grpSp>
      <p:sp>
        <p:nvSpPr>
          <p:cNvPr id="52" name="テキスト ボックス 51">
            <a:extLst>
              <a:ext uri="{FF2B5EF4-FFF2-40B4-BE49-F238E27FC236}">
                <a16:creationId xmlns:a16="http://schemas.microsoft.com/office/drawing/2014/main" id="{DE2C8E92-D7BF-4C49-8651-1288CE7C7D94}"/>
              </a:ext>
            </a:extLst>
          </p:cNvPr>
          <p:cNvSpPr txBox="1"/>
          <p:nvPr/>
        </p:nvSpPr>
        <p:spPr>
          <a:xfrm>
            <a:off x="428625" y="345367"/>
            <a:ext cx="64663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じぶん</a:t>
            </a:r>
          </a:p>
        </p:txBody>
      </p:sp>
      <p:sp>
        <p:nvSpPr>
          <p:cNvPr id="57" name="テキスト ボックス 56">
            <a:extLst>
              <a:ext uri="{FF2B5EF4-FFF2-40B4-BE49-F238E27FC236}">
                <a16:creationId xmlns:a16="http://schemas.microsoft.com/office/drawing/2014/main" id="{54FDFF5B-A805-4AD6-9AA4-3D4DA965C811}"/>
              </a:ext>
            </a:extLst>
          </p:cNvPr>
          <p:cNvSpPr txBox="1"/>
          <p:nvPr/>
        </p:nvSpPr>
        <p:spPr>
          <a:xfrm>
            <a:off x="1342701" y="345367"/>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す</a:t>
            </a:r>
            <a:endParaRPr kumimoji="1" lang="en-US" altLang="ja-JP" sz="1200" b="1" dirty="0">
              <a:latin typeface="Meiryo UI" panose="020B0604030504040204" pitchFamily="50" charset="-128"/>
              <a:ea typeface="Meiryo UI" panose="020B0604030504040204" pitchFamily="50" charset="-128"/>
            </a:endParaRPr>
          </a:p>
        </p:txBody>
      </p:sp>
      <p:sp>
        <p:nvSpPr>
          <p:cNvPr id="58" name="テキスト ボックス 57">
            <a:extLst>
              <a:ext uri="{FF2B5EF4-FFF2-40B4-BE49-F238E27FC236}">
                <a16:creationId xmlns:a16="http://schemas.microsoft.com/office/drawing/2014/main" id="{4E130A34-CCAA-4653-8A60-B197DF98E0E4}"/>
              </a:ext>
            </a:extLst>
          </p:cNvPr>
          <p:cNvSpPr txBox="1"/>
          <p:nvPr/>
        </p:nvSpPr>
        <p:spPr>
          <a:xfrm>
            <a:off x="2359401" y="345367"/>
            <a:ext cx="60325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いち</a:t>
            </a:r>
          </a:p>
        </p:txBody>
      </p:sp>
      <p:sp>
        <p:nvSpPr>
          <p:cNvPr id="62" name="テキスト ボックス 61">
            <a:extLst>
              <a:ext uri="{FF2B5EF4-FFF2-40B4-BE49-F238E27FC236}">
                <a16:creationId xmlns:a16="http://schemas.microsoft.com/office/drawing/2014/main" id="{18DCA6F0-1DE0-4A96-8C77-50DC405AA3FA}"/>
              </a:ext>
            </a:extLst>
          </p:cNvPr>
          <p:cNvSpPr txBox="1"/>
          <p:nvPr/>
        </p:nvSpPr>
        <p:spPr>
          <a:xfrm>
            <a:off x="3496622" y="345367"/>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a:t>
            </a:r>
            <a:endParaRPr kumimoji="1" lang="en-US" altLang="ja-JP" sz="1200" b="1" dirty="0">
              <a:latin typeface="Meiryo UI" panose="020B0604030504040204" pitchFamily="50" charset="-128"/>
              <a:ea typeface="Meiryo UI" panose="020B0604030504040204" pitchFamily="50" charset="-128"/>
            </a:endParaRPr>
          </a:p>
        </p:txBody>
      </p:sp>
      <p:sp>
        <p:nvSpPr>
          <p:cNvPr id="63" name="テキスト ボックス 62">
            <a:extLst>
              <a:ext uri="{FF2B5EF4-FFF2-40B4-BE49-F238E27FC236}">
                <a16:creationId xmlns:a16="http://schemas.microsoft.com/office/drawing/2014/main" id="{77437407-8B41-4FC6-BE63-CD3DEEE7686F}"/>
              </a:ext>
            </a:extLst>
          </p:cNvPr>
          <p:cNvSpPr txBox="1"/>
          <p:nvPr/>
        </p:nvSpPr>
        <p:spPr>
          <a:xfrm>
            <a:off x="4090204" y="345367"/>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はじ</a:t>
            </a:r>
            <a:endParaRPr kumimoji="1" lang="en-US" altLang="ja-JP"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589803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スプライトからアーテックロボに命令を出そう　</a:t>
            </a:r>
            <a:r>
              <a:rPr lang="en-US" altLang="ja-JP" dirty="0"/>
              <a:t>- </a:t>
            </a:r>
            <a:r>
              <a:rPr lang="ja-JP" altLang="en-US" dirty="0"/>
              <a:t>その１ </a:t>
            </a:r>
            <a:r>
              <a:rPr lang="en-US" altLang="ja-JP" dirty="0"/>
              <a:t>-</a:t>
            </a:r>
            <a:endParaRPr lang="ja-JP" altLang="en-US" dirty="0"/>
          </a:p>
        </p:txBody>
      </p:sp>
      <p:sp>
        <p:nvSpPr>
          <p:cNvPr id="24" name="テキスト ボックス 23">
            <a:extLst>
              <a:ext uri="{FF2B5EF4-FFF2-40B4-BE49-F238E27FC236}">
                <a16:creationId xmlns:a16="http://schemas.microsoft.com/office/drawing/2014/main" id="{076DAEF5-6316-42F8-881F-2656FE2FC49E}"/>
              </a:ext>
            </a:extLst>
          </p:cNvPr>
          <p:cNvSpPr txBox="1"/>
          <p:nvPr/>
        </p:nvSpPr>
        <p:spPr>
          <a:xfrm>
            <a:off x="575923" y="5344573"/>
            <a:ext cx="628528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先程作った</a:t>
            </a:r>
            <a:r>
              <a:rPr lang="en-US" altLang="ja-JP" dirty="0">
                <a:solidFill>
                  <a:srgbClr val="575E75"/>
                </a:solidFill>
                <a:latin typeface="メイリオ" panose="020B0604030504040204" pitchFamily="50" charset="-128"/>
                <a:ea typeface="メイリオ" panose="020B0604030504040204" pitchFamily="50" charset="-128"/>
              </a:rPr>
              <a:t>1203</a:t>
            </a:r>
            <a:r>
              <a:rPr lang="ja-JP" altLang="en-US" dirty="0">
                <a:solidFill>
                  <a:srgbClr val="575E75"/>
                </a:solidFill>
                <a:latin typeface="メイリオ" panose="020B0604030504040204" pitchFamily="50" charset="-128"/>
                <a:ea typeface="メイリオ" panose="020B0604030504040204" pitchFamily="50" charset="-128"/>
              </a:rPr>
              <a:t>のプログラムを改造して作ろう！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F91AA931-BD11-454C-A6B4-460E06C605A8}"/>
              </a:ext>
            </a:extLst>
          </p:cNvPr>
          <p:cNvSpPr txBox="1"/>
          <p:nvPr/>
        </p:nvSpPr>
        <p:spPr>
          <a:xfrm>
            <a:off x="489779" y="5424517"/>
            <a:ext cx="101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さきほど つく</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0C0CC484-19C1-4DF5-AC7E-A81D118E9A53}"/>
              </a:ext>
            </a:extLst>
          </p:cNvPr>
          <p:cNvSpPr txBox="1"/>
          <p:nvPr/>
        </p:nvSpPr>
        <p:spPr>
          <a:xfrm>
            <a:off x="3805531" y="5424517"/>
            <a:ext cx="811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かいぞう</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8B0F3B7A-9E23-4335-98A3-B9520988C513}"/>
              </a:ext>
            </a:extLst>
          </p:cNvPr>
          <p:cNvSpPr txBox="1"/>
          <p:nvPr/>
        </p:nvSpPr>
        <p:spPr>
          <a:xfrm>
            <a:off x="4738811" y="5424517"/>
            <a:ext cx="4815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grpSp>
        <p:nvGrpSpPr>
          <p:cNvPr id="28" name="グループ化 27">
            <a:extLst>
              <a:ext uri="{FF2B5EF4-FFF2-40B4-BE49-F238E27FC236}">
                <a16:creationId xmlns:a16="http://schemas.microsoft.com/office/drawing/2014/main" id="{B93A17B2-1F10-4232-80FC-1714E21065A8}"/>
              </a:ext>
            </a:extLst>
          </p:cNvPr>
          <p:cNvGrpSpPr/>
          <p:nvPr/>
        </p:nvGrpSpPr>
        <p:grpSpPr>
          <a:xfrm>
            <a:off x="793351" y="5818309"/>
            <a:ext cx="7922023" cy="1042504"/>
            <a:chOff x="793351" y="5818309"/>
            <a:chExt cx="7922023" cy="1042504"/>
          </a:xfrm>
        </p:grpSpPr>
        <p:sp>
          <p:nvSpPr>
            <p:cNvPr id="29" name="正方形/長方形 28">
              <a:extLst>
                <a:ext uri="{FF2B5EF4-FFF2-40B4-BE49-F238E27FC236}">
                  <a16:creationId xmlns:a16="http://schemas.microsoft.com/office/drawing/2014/main" id="{9E73D58A-69E8-4A8B-A10C-B54EEF894608}"/>
                </a:ext>
              </a:extLst>
            </p:cNvPr>
            <p:cNvSpPr/>
            <p:nvPr/>
          </p:nvSpPr>
          <p:spPr>
            <a:xfrm>
              <a:off x="793351" y="5896929"/>
              <a:ext cx="7549263" cy="963884"/>
            </a:xfrm>
            <a:prstGeom prst="rect">
              <a:avLst/>
            </a:prstGeom>
            <a:solidFill>
              <a:schemeClr val="accent2">
                <a:lumMod val="20000"/>
                <a:lumOff val="80000"/>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9877196E-C61A-43AE-A926-863C38AE31A4}"/>
                </a:ext>
              </a:extLst>
            </p:cNvPr>
            <p:cNvSpPr txBox="1"/>
            <p:nvPr/>
          </p:nvSpPr>
          <p:spPr>
            <a:xfrm>
              <a:off x="1166111" y="5818309"/>
              <a:ext cx="7549263" cy="1015663"/>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ja-JP" altLang="en-US" sz="1600" b="1" i="0" dirty="0">
                  <a:solidFill>
                    <a:srgbClr val="575E75"/>
                  </a:solidFill>
                  <a:effectLst/>
                  <a:latin typeface="メイリオ" panose="020B0604030504040204" pitchFamily="50" charset="-128"/>
                  <a:ea typeface="メイリオ" panose="020B0604030504040204" pitchFamily="50" charset="-128"/>
                </a:rPr>
                <a:t>プログラムを保存しよう！</a:t>
              </a:r>
              <a:br>
                <a:rPr lang="en-US" altLang="ja-JP" sz="1600" b="1" i="0" dirty="0">
                  <a:solidFill>
                    <a:srgbClr val="575E75"/>
                  </a:solidFill>
                  <a:effectLst/>
                  <a:latin typeface="メイリオ" panose="020B0604030504040204" pitchFamily="50" charset="-128"/>
                  <a:ea typeface="メイリオ" panose="020B0604030504040204" pitchFamily="50" charset="-128"/>
                </a:rPr>
              </a:br>
              <a:r>
                <a:rPr lang="ja-JP" altLang="en-US" sz="1600" i="0" dirty="0">
                  <a:solidFill>
                    <a:srgbClr val="575E75"/>
                  </a:solidFill>
                  <a:effectLst/>
                  <a:latin typeface="メイリオ" panose="020B0604030504040204" pitchFamily="50" charset="-128"/>
                  <a:ea typeface="メイリオ" panose="020B0604030504040204" pitchFamily="50" charset="-128"/>
                </a:rPr>
                <a:t>（ファイル名：「（自分の名前）</a:t>
              </a:r>
              <a:r>
                <a:rPr lang="en-US" altLang="ja-JP" sz="1600" i="0" dirty="0">
                  <a:solidFill>
                    <a:srgbClr val="575E75"/>
                  </a:solidFill>
                  <a:effectLst/>
                  <a:latin typeface="メイリオ" panose="020B0604030504040204" pitchFamily="50" charset="-128"/>
                  <a:ea typeface="メイリオ" panose="020B0604030504040204" pitchFamily="50" charset="-128"/>
                </a:rPr>
                <a:t>1204</a:t>
              </a:r>
              <a:r>
                <a:rPr lang="ja-JP" altLang="en-US" sz="1600" i="0" dirty="0">
                  <a:solidFill>
                    <a:srgbClr val="575E75"/>
                  </a:solidFill>
                  <a:effectLst/>
                  <a:latin typeface="メイリオ" panose="020B0604030504040204" pitchFamily="50" charset="-128"/>
                  <a:ea typeface="メイリオ" panose="020B0604030504040204" pitchFamily="50" charset="-128"/>
                </a:rPr>
                <a:t>スプライトからそうさ１」）</a:t>
              </a:r>
              <a:endParaRPr lang="ja-JP" altLang="en-US" sz="1600" b="1"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C270C5A-6F25-4FE5-8A0A-6D48212C7AC5}"/>
                </a:ext>
              </a:extLst>
            </p:cNvPr>
            <p:cNvSpPr txBox="1"/>
            <p:nvPr/>
          </p:nvSpPr>
          <p:spPr>
            <a:xfrm>
              <a:off x="2621566" y="5882773"/>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ほぞん</a:t>
              </a:r>
              <a:endParaRPr kumimoji="1" lang="ja-JP" altLang="en-US" sz="9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8BBA3767-5515-4B50-8F62-A76E84490E73}"/>
                </a:ext>
              </a:extLst>
            </p:cNvPr>
            <p:cNvSpPr txBox="1"/>
            <p:nvPr/>
          </p:nvSpPr>
          <p:spPr>
            <a:xfrm>
              <a:off x="2446440" y="6392717"/>
              <a:ext cx="4193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a:t>
              </a:r>
              <a:endParaRPr kumimoji="1" lang="ja-JP" altLang="en-US" sz="9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23A27F4A-BBF7-4E78-A157-29697A74276C}"/>
                </a:ext>
              </a:extLst>
            </p:cNvPr>
            <p:cNvSpPr txBox="1"/>
            <p:nvPr/>
          </p:nvSpPr>
          <p:spPr>
            <a:xfrm>
              <a:off x="3225362" y="6395261"/>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じぶん</a:t>
              </a:r>
              <a:endParaRPr kumimoji="1" lang="ja-JP" altLang="en-US" sz="9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A97A8F63-C075-4BBE-9502-28B6E6089EC9}"/>
                </a:ext>
              </a:extLst>
            </p:cNvPr>
            <p:cNvSpPr txBox="1"/>
            <p:nvPr/>
          </p:nvSpPr>
          <p:spPr>
            <a:xfrm>
              <a:off x="3853093" y="6395261"/>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なまえ</a:t>
              </a:r>
              <a:endParaRPr kumimoji="1" lang="ja-JP" altLang="en-US" sz="900" dirty="0">
                <a:latin typeface="メイリオ" panose="020B0604030504040204" pitchFamily="50" charset="-128"/>
                <a:ea typeface="メイリオ" panose="020B0604030504040204" pitchFamily="50" charset="-128"/>
              </a:endParaRPr>
            </a:p>
          </p:txBody>
        </p:sp>
      </p:grpSp>
      <p:sp>
        <p:nvSpPr>
          <p:cNvPr id="66" name="テキスト ボックス 65">
            <a:extLst>
              <a:ext uri="{FF2B5EF4-FFF2-40B4-BE49-F238E27FC236}">
                <a16:creationId xmlns:a16="http://schemas.microsoft.com/office/drawing/2014/main" id="{2E130B5C-A648-4F0A-AE17-7D8C4FBA4D39}"/>
              </a:ext>
            </a:extLst>
          </p:cNvPr>
          <p:cNvSpPr txBox="1"/>
          <p:nvPr/>
        </p:nvSpPr>
        <p:spPr>
          <a:xfrm>
            <a:off x="5372257" y="364766"/>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a:t>
            </a:r>
            <a:endParaRPr kumimoji="1" lang="en-US" altLang="ja-JP" sz="1200" b="1" dirty="0">
              <a:latin typeface="Meiryo UI" panose="020B0604030504040204" pitchFamily="50" charset="-128"/>
              <a:ea typeface="Meiryo UI" panose="020B0604030504040204" pitchFamily="50" charset="-128"/>
            </a:endParaRP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4421356" y="370594"/>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9B7144C1-0A32-4330-A191-32184DA40727}"/>
              </a:ext>
            </a:extLst>
          </p:cNvPr>
          <p:cNvSpPr txBox="1"/>
          <p:nvPr/>
        </p:nvSpPr>
        <p:spPr>
          <a:xfrm>
            <a:off x="618636" y="1092133"/>
            <a:ext cx="7673108" cy="577081"/>
          </a:xfrm>
          <a:prstGeom prst="rect">
            <a:avLst/>
          </a:prstGeom>
          <a:noFill/>
        </p:spPr>
        <p:txBody>
          <a:bodyPr wrap="square" rtlCol="0">
            <a:spAutoFit/>
          </a:bodyPr>
          <a:lstStyle/>
          <a:p>
            <a:pPr>
              <a:lnSpc>
                <a:spcPct val="200000"/>
              </a:lnSpc>
            </a:pPr>
            <a:r>
              <a:rPr lang="ja-JP" altLang="en-US" b="1" i="0" dirty="0">
                <a:solidFill>
                  <a:srgbClr val="C00000"/>
                </a:solidFill>
                <a:effectLst/>
                <a:latin typeface="メイリオ" panose="020B0604030504040204" pitchFamily="50" charset="-128"/>
                <a:ea typeface="メイリオ" panose="020B0604030504040204" pitchFamily="50" charset="-128"/>
              </a:rPr>
              <a:t>メッセージを送信して、ペンを上げ下げできるようにしよう！</a:t>
            </a:r>
            <a:endParaRPr lang="en-US" altLang="ja-JP" b="1" i="0" dirty="0">
              <a:solidFill>
                <a:srgbClr val="C00000"/>
              </a:solidFill>
              <a:effectLst/>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AB3B60A8-096A-4086-9E91-257C81E2EEF7}"/>
              </a:ext>
            </a:extLst>
          </p:cNvPr>
          <p:cNvSpPr txBox="1"/>
          <p:nvPr/>
        </p:nvSpPr>
        <p:spPr>
          <a:xfrm>
            <a:off x="3829337" y="1116392"/>
            <a:ext cx="37163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あ</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59B1A0E-0680-4245-9F78-0EF616DA0F59}"/>
              </a:ext>
            </a:extLst>
          </p:cNvPr>
          <p:cNvSpPr txBox="1"/>
          <p:nvPr/>
        </p:nvSpPr>
        <p:spPr>
          <a:xfrm>
            <a:off x="1969831" y="1134452"/>
            <a:ext cx="710821"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そうしん</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E7BDD15E-81D4-40CF-BFEF-11B1439D7BAA}"/>
              </a:ext>
            </a:extLst>
          </p:cNvPr>
          <p:cNvSpPr txBox="1"/>
          <p:nvPr/>
        </p:nvSpPr>
        <p:spPr>
          <a:xfrm>
            <a:off x="4282003" y="1116392"/>
            <a:ext cx="37163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さ</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051896FA-A216-438E-9C1D-90B5A5112D7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5997539" y="2648808"/>
            <a:ext cx="2305887" cy="2846237"/>
          </a:xfrm>
          <a:prstGeom prst="rect">
            <a:avLst/>
          </a:prstGeom>
        </p:spPr>
      </p:pic>
      <p:pic>
        <p:nvPicPr>
          <p:cNvPr id="54" name="図 53">
            <a:extLst>
              <a:ext uri="{FF2B5EF4-FFF2-40B4-BE49-F238E27FC236}">
                <a16:creationId xmlns:a16="http://schemas.microsoft.com/office/drawing/2014/main" id="{086F1134-3442-4A66-A920-249FC1FFDCC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2879650" y="2660899"/>
            <a:ext cx="2305890" cy="2822058"/>
          </a:xfrm>
          <a:prstGeom prst="rect">
            <a:avLst/>
          </a:prstGeom>
        </p:spPr>
      </p:pic>
      <p:grpSp>
        <p:nvGrpSpPr>
          <p:cNvPr id="55" name="グループ化 54">
            <a:extLst>
              <a:ext uri="{FF2B5EF4-FFF2-40B4-BE49-F238E27FC236}">
                <a16:creationId xmlns:a16="http://schemas.microsoft.com/office/drawing/2014/main" id="{261062D2-246E-4443-9CD3-B5C49CF59464}"/>
              </a:ext>
            </a:extLst>
          </p:cNvPr>
          <p:cNvGrpSpPr/>
          <p:nvPr/>
        </p:nvGrpSpPr>
        <p:grpSpPr>
          <a:xfrm>
            <a:off x="412696" y="1960014"/>
            <a:ext cx="1084828" cy="1084828"/>
            <a:chOff x="7908066" y="140699"/>
            <a:chExt cx="1084828" cy="1084828"/>
          </a:xfrm>
        </p:grpSpPr>
        <p:sp>
          <p:nvSpPr>
            <p:cNvPr id="56" name="正方形/長方形 55">
              <a:extLst>
                <a:ext uri="{FF2B5EF4-FFF2-40B4-BE49-F238E27FC236}">
                  <a16:creationId xmlns:a16="http://schemas.microsoft.com/office/drawing/2014/main" id="{CA789752-F1DC-410F-AD41-1F0110A74B4F}"/>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8" name="図 57">
              <a:extLst>
                <a:ext uri="{FF2B5EF4-FFF2-40B4-BE49-F238E27FC236}">
                  <a16:creationId xmlns:a16="http://schemas.microsoft.com/office/drawing/2014/main" id="{629ADAB3-413D-4CD8-81F0-86B59B56046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7947507" y="148125"/>
              <a:ext cx="1005946" cy="1047995"/>
            </a:xfrm>
            <a:prstGeom prst="rect">
              <a:avLst/>
            </a:prstGeom>
          </p:spPr>
        </p:pic>
      </p:grpSp>
      <p:sp>
        <p:nvSpPr>
          <p:cNvPr id="59" name="テキスト ボックス 58">
            <a:extLst>
              <a:ext uri="{FF2B5EF4-FFF2-40B4-BE49-F238E27FC236}">
                <a16:creationId xmlns:a16="http://schemas.microsoft.com/office/drawing/2014/main" id="{D09244AF-FDB6-4119-B930-83810C3DB921}"/>
              </a:ext>
            </a:extLst>
          </p:cNvPr>
          <p:cNvSpPr txBox="1"/>
          <p:nvPr/>
        </p:nvSpPr>
        <p:spPr>
          <a:xfrm>
            <a:off x="1609110" y="2063375"/>
            <a:ext cx="270590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からメッセージを送る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0" name="矢印: 右 59">
            <a:extLst>
              <a:ext uri="{FF2B5EF4-FFF2-40B4-BE49-F238E27FC236}">
                <a16:creationId xmlns:a16="http://schemas.microsoft.com/office/drawing/2014/main" id="{0A9B5E21-0FE2-4E22-B606-593BCEAB74E2}"/>
              </a:ext>
            </a:extLst>
          </p:cNvPr>
          <p:cNvSpPr/>
          <p:nvPr/>
        </p:nvSpPr>
        <p:spPr>
          <a:xfrm>
            <a:off x="1566957" y="3740424"/>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1" name="テキスト ボックス 60">
            <a:extLst>
              <a:ext uri="{FF2B5EF4-FFF2-40B4-BE49-F238E27FC236}">
                <a16:creationId xmlns:a16="http://schemas.microsoft.com/office/drawing/2014/main" id="{2C3DCC36-16F6-4458-81F7-C30558769339}"/>
              </a:ext>
            </a:extLst>
          </p:cNvPr>
          <p:cNvSpPr txBox="1"/>
          <p:nvPr/>
        </p:nvSpPr>
        <p:spPr>
          <a:xfrm>
            <a:off x="3421069" y="2158275"/>
            <a:ext cx="4815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a:t>
            </a:r>
            <a:endParaRPr kumimoji="1" lang="ja-JP" altLang="en-US" sz="1000"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70048D31-4C60-441B-9F6D-A941B5A207D9}"/>
              </a:ext>
            </a:extLst>
          </p:cNvPr>
          <p:cNvGrpSpPr/>
          <p:nvPr/>
        </p:nvGrpSpPr>
        <p:grpSpPr>
          <a:xfrm>
            <a:off x="2680652" y="2992042"/>
            <a:ext cx="1664063" cy="439511"/>
            <a:chOff x="2680652" y="2992042"/>
            <a:chExt cx="1664063" cy="439511"/>
          </a:xfrm>
        </p:grpSpPr>
        <p:sp>
          <p:nvSpPr>
            <p:cNvPr id="62" name="テキスト ボックス 61">
              <a:extLst>
                <a:ext uri="{FF2B5EF4-FFF2-40B4-BE49-F238E27FC236}">
                  <a16:creationId xmlns:a16="http://schemas.microsoft.com/office/drawing/2014/main" id="{64F718D9-CF71-4281-86F4-B2C52B417A7C}"/>
                </a:ext>
              </a:extLst>
            </p:cNvPr>
            <p:cNvSpPr txBox="1"/>
            <p:nvPr/>
          </p:nvSpPr>
          <p:spPr>
            <a:xfrm>
              <a:off x="2680652" y="3000666"/>
              <a:ext cx="1664063" cy="430887"/>
            </a:xfrm>
            <a:prstGeom prst="rect">
              <a:avLst/>
            </a:prstGeom>
            <a:solidFill>
              <a:schemeClr val="bg1"/>
            </a:solidFill>
          </p:spPr>
          <p:txBody>
            <a:bodyPr wrap="square" rtlCol="0">
              <a:spAutoFit/>
            </a:bodyPr>
            <a:lstStyle/>
            <a:p>
              <a:pPr algn="ctr">
                <a:lnSpc>
                  <a:spcPct val="15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ペンを上げる</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898D23F6-5FAD-4B30-BE71-197429AD79E2}"/>
                </a:ext>
              </a:extLst>
            </p:cNvPr>
            <p:cNvSpPr txBox="1"/>
            <p:nvPr/>
          </p:nvSpPr>
          <p:spPr>
            <a:xfrm>
              <a:off x="3451136" y="2992042"/>
              <a:ext cx="32776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a:t>
              </a:r>
              <a:endParaRPr kumimoji="1" lang="ja-JP" altLang="en-US" sz="900" dirty="0">
                <a:latin typeface="メイリオ" panose="020B0604030504040204" pitchFamily="50" charset="-128"/>
                <a:ea typeface="メイリオ" panose="020B0604030504040204" pitchFamily="50" charset="-128"/>
              </a:endParaRPr>
            </a:p>
          </p:txBody>
        </p:sp>
      </p:grpSp>
      <p:grpSp>
        <p:nvGrpSpPr>
          <p:cNvPr id="69" name="グループ化 68">
            <a:extLst>
              <a:ext uri="{FF2B5EF4-FFF2-40B4-BE49-F238E27FC236}">
                <a16:creationId xmlns:a16="http://schemas.microsoft.com/office/drawing/2014/main" id="{76D13875-FA33-4F1F-B783-4F1FACB82A1B}"/>
              </a:ext>
            </a:extLst>
          </p:cNvPr>
          <p:cNvGrpSpPr/>
          <p:nvPr/>
        </p:nvGrpSpPr>
        <p:grpSpPr>
          <a:xfrm>
            <a:off x="5816145" y="2975178"/>
            <a:ext cx="1664063" cy="448389"/>
            <a:chOff x="2680652" y="2983164"/>
            <a:chExt cx="1664063" cy="448389"/>
          </a:xfrm>
        </p:grpSpPr>
        <p:sp>
          <p:nvSpPr>
            <p:cNvPr id="70" name="テキスト ボックス 69">
              <a:extLst>
                <a:ext uri="{FF2B5EF4-FFF2-40B4-BE49-F238E27FC236}">
                  <a16:creationId xmlns:a16="http://schemas.microsoft.com/office/drawing/2014/main" id="{22BFB39F-4662-4408-81B3-D4FB60E67F00}"/>
                </a:ext>
              </a:extLst>
            </p:cNvPr>
            <p:cNvSpPr txBox="1"/>
            <p:nvPr/>
          </p:nvSpPr>
          <p:spPr>
            <a:xfrm>
              <a:off x="2680652" y="3000666"/>
              <a:ext cx="1664063" cy="430887"/>
            </a:xfrm>
            <a:prstGeom prst="rect">
              <a:avLst/>
            </a:prstGeom>
            <a:solidFill>
              <a:schemeClr val="bg1"/>
            </a:solidFill>
          </p:spPr>
          <p:txBody>
            <a:bodyPr wrap="square" rtlCol="0">
              <a:spAutoFit/>
            </a:bodyPr>
            <a:lstStyle/>
            <a:p>
              <a:pPr algn="ctr">
                <a:lnSpc>
                  <a:spcPct val="15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ペンを下げる</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BF4C9BFC-F810-409E-B37F-7CD49A534F53}"/>
                </a:ext>
              </a:extLst>
            </p:cNvPr>
            <p:cNvSpPr txBox="1"/>
            <p:nvPr/>
          </p:nvSpPr>
          <p:spPr>
            <a:xfrm>
              <a:off x="3442258" y="2983164"/>
              <a:ext cx="32776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a:t>
              </a:r>
              <a:endParaRPr kumimoji="1" lang="ja-JP" altLang="en-US" sz="9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8715999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命令の送信</a:t>
            </a:r>
            <a:r>
              <a:rPr lang="en-US" altLang="ja-JP" dirty="0"/>
              <a:t>】</a:t>
            </a:r>
            <a:r>
              <a:rPr lang="ja-JP" altLang="en-US" dirty="0"/>
              <a:t>　スプライトのプログラミング</a:t>
            </a: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grpSp>
        <p:nvGrpSpPr>
          <p:cNvPr id="20" name="グループ化 19">
            <a:extLst>
              <a:ext uri="{FF2B5EF4-FFF2-40B4-BE49-F238E27FC236}">
                <a16:creationId xmlns:a16="http://schemas.microsoft.com/office/drawing/2014/main" id="{7F3F136E-07ED-4493-8D36-7BE80B6F22E2}"/>
              </a:ext>
            </a:extLst>
          </p:cNvPr>
          <p:cNvGrpSpPr/>
          <p:nvPr/>
        </p:nvGrpSpPr>
        <p:grpSpPr>
          <a:xfrm>
            <a:off x="7908066" y="140699"/>
            <a:ext cx="1084828" cy="1084828"/>
            <a:chOff x="7908066" y="140699"/>
            <a:chExt cx="1084828" cy="1084828"/>
          </a:xfrm>
        </p:grpSpPr>
        <p:sp>
          <p:nvSpPr>
            <p:cNvPr id="21" name="正方形/長方形 20">
              <a:extLst>
                <a:ext uri="{FF2B5EF4-FFF2-40B4-BE49-F238E27FC236}">
                  <a16:creationId xmlns:a16="http://schemas.microsoft.com/office/drawing/2014/main" id="{54862F71-4999-46EE-83BA-13C019BDC0FB}"/>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AFF07030-8863-48EC-BB95-D009A93637D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947507" y="148125"/>
              <a:ext cx="1005946" cy="1047995"/>
            </a:xfrm>
            <a:prstGeom prst="rect">
              <a:avLst/>
            </a:prstGeom>
          </p:spPr>
        </p:pic>
      </p:grpSp>
      <p:sp>
        <p:nvSpPr>
          <p:cNvPr id="23" name="テキスト ボックス 22">
            <a:extLst>
              <a:ext uri="{FF2B5EF4-FFF2-40B4-BE49-F238E27FC236}">
                <a16:creationId xmlns:a16="http://schemas.microsoft.com/office/drawing/2014/main" id="{A5AB790F-C90B-4BF7-B106-43D17E496A4E}"/>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そうしん</a:t>
            </a:r>
            <a:endParaRPr kumimoji="1" lang="en-US" altLang="ja-JP" sz="1200" b="1"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E5686B71-864B-42B7-A97B-BC412EB18A32}"/>
              </a:ext>
            </a:extLst>
          </p:cNvPr>
          <p:cNvPicPr>
            <a:picLocks noChangeAspect="1"/>
          </p:cNvPicPr>
          <p:nvPr/>
        </p:nvPicPr>
        <p:blipFill>
          <a:blip r:embed="rId3"/>
          <a:stretch>
            <a:fillRect/>
          </a:stretch>
        </p:blipFill>
        <p:spPr>
          <a:xfrm>
            <a:off x="693520" y="2541036"/>
            <a:ext cx="3019425" cy="1600200"/>
          </a:xfrm>
          <a:prstGeom prst="rect">
            <a:avLst/>
          </a:prstGeom>
        </p:spPr>
      </p:pic>
      <p:pic>
        <p:nvPicPr>
          <p:cNvPr id="6" name="図 5">
            <a:extLst>
              <a:ext uri="{FF2B5EF4-FFF2-40B4-BE49-F238E27FC236}">
                <a16:creationId xmlns:a16="http://schemas.microsoft.com/office/drawing/2014/main" id="{23B83B0D-A423-4C7E-B903-EA33E2D6EE9A}"/>
              </a:ext>
            </a:extLst>
          </p:cNvPr>
          <p:cNvPicPr>
            <a:picLocks noChangeAspect="1"/>
          </p:cNvPicPr>
          <p:nvPr/>
        </p:nvPicPr>
        <p:blipFill>
          <a:blip r:embed="rId4"/>
          <a:stretch>
            <a:fillRect/>
          </a:stretch>
        </p:blipFill>
        <p:spPr>
          <a:xfrm>
            <a:off x="5174890" y="2378254"/>
            <a:ext cx="3529790" cy="2534405"/>
          </a:xfrm>
          <a:prstGeom prst="rect">
            <a:avLst/>
          </a:prstGeom>
        </p:spPr>
      </p:pic>
      <p:pic>
        <p:nvPicPr>
          <p:cNvPr id="8" name="図 7">
            <a:extLst>
              <a:ext uri="{FF2B5EF4-FFF2-40B4-BE49-F238E27FC236}">
                <a16:creationId xmlns:a16="http://schemas.microsoft.com/office/drawing/2014/main" id="{164E5B5C-8DA9-45D5-87EF-0C4ED091805B}"/>
              </a:ext>
            </a:extLst>
          </p:cNvPr>
          <p:cNvPicPr>
            <a:picLocks noChangeAspect="1"/>
          </p:cNvPicPr>
          <p:nvPr/>
        </p:nvPicPr>
        <p:blipFill>
          <a:blip r:embed="rId5"/>
          <a:stretch>
            <a:fillRect/>
          </a:stretch>
        </p:blipFill>
        <p:spPr>
          <a:xfrm>
            <a:off x="5757812" y="5327303"/>
            <a:ext cx="2171700" cy="609600"/>
          </a:xfrm>
          <a:prstGeom prst="rect">
            <a:avLst/>
          </a:prstGeom>
        </p:spPr>
      </p:pic>
      <p:sp>
        <p:nvSpPr>
          <p:cNvPr id="36" name="テキスト ボックス 35">
            <a:extLst>
              <a:ext uri="{FF2B5EF4-FFF2-40B4-BE49-F238E27FC236}">
                <a16:creationId xmlns:a16="http://schemas.microsoft.com/office/drawing/2014/main" id="{E3581ED3-8C80-41AD-AB7F-72F545F4977E}"/>
              </a:ext>
            </a:extLst>
          </p:cNvPr>
          <p:cNvSpPr txBox="1"/>
          <p:nvPr/>
        </p:nvSpPr>
        <p:spPr>
          <a:xfrm>
            <a:off x="371936" y="1070021"/>
            <a:ext cx="611284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dirty="0">
                <a:solidFill>
                  <a:srgbClr val="575E75"/>
                </a:solidFill>
                <a:latin typeface="メイリオ" panose="020B0604030504040204" pitchFamily="50" charset="-128"/>
                <a:ea typeface="メイリオ" panose="020B0604030504040204" pitchFamily="50" charset="-128"/>
              </a:rPr>
              <a:t>　　　　　　　　を</a:t>
            </a:r>
            <a:r>
              <a:rPr lang="ja-JP" altLang="en-US" i="0" dirty="0">
                <a:solidFill>
                  <a:srgbClr val="575E75"/>
                </a:solidFill>
                <a:effectLst/>
                <a:latin typeface="メイリオ" panose="020B0604030504040204" pitchFamily="50" charset="-128"/>
                <a:ea typeface="メイリオ" panose="020B0604030504040204" pitchFamily="50" charset="-128"/>
              </a:rPr>
              <a:t>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ペンを上げる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ペンを下げる</a:t>
            </a:r>
            <a:r>
              <a:rPr lang="ja-JP" altLang="en-US" i="0" dirty="0">
                <a:solidFill>
                  <a:srgbClr val="575E75"/>
                </a:solidFill>
                <a:effectLst/>
                <a:latin typeface="メイリオ" panose="020B0604030504040204" pitchFamily="50" charset="-128"/>
                <a:ea typeface="メイリオ" panose="020B0604030504040204" pitchFamily="50" charset="-128"/>
              </a:rPr>
              <a:t>」のメッセージを作る。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4205E2EC-9186-4E4E-B019-6B5196B1A6F7}"/>
              </a:ext>
            </a:extLst>
          </p:cNvPr>
          <p:cNvSpPr txBox="1"/>
          <p:nvPr/>
        </p:nvSpPr>
        <p:spPr>
          <a:xfrm>
            <a:off x="4217311" y="114864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C8B55F2E-BB43-477C-8969-B73CDA6BBFAD}"/>
              </a:ext>
            </a:extLst>
          </p:cNvPr>
          <p:cNvPicPr>
            <a:picLocks noChangeAspect="1"/>
          </p:cNvPicPr>
          <p:nvPr/>
        </p:nvPicPr>
        <p:blipFill>
          <a:blip r:embed="rId6"/>
          <a:stretch>
            <a:fillRect/>
          </a:stretch>
        </p:blipFill>
        <p:spPr>
          <a:xfrm>
            <a:off x="2371137" y="1191089"/>
            <a:ext cx="1714649" cy="487722"/>
          </a:xfrm>
          <a:prstGeom prst="rect">
            <a:avLst/>
          </a:prstGeom>
        </p:spPr>
      </p:pic>
      <p:sp>
        <p:nvSpPr>
          <p:cNvPr id="42" name="テキスト ボックス 41">
            <a:extLst>
              <a:ext uri="{FF2B5EF4-FFF2-40B4-BE49-F238E27FC236}">
                <a16:creationId xmlns:a16="http://schemas.microsoft.com/office/drawing/2014/main" id="{2B13BD45-58E1-442C-A653-4FFFC27BC4D0}"/>
              </a:ext>
            </a:extLst>
          </p:cNvPr>
          <p:cNvSpPr txBox="1"/>
          <p:nvPr/>
        </p:nvSpPr>
        <p:spPr>
          <a:xfrm>
            <a:off x="1268941" y="1678811"/>
            <a:ext cx="466554" cy="24622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2A42E1C2-CEAD-491A-AEB9-F22F4A361FAD}"/>
              </a:ext>
            </a:extLst>
          </p:cNvPr>
          <p:cNvSpPr txBox="1"/>
          <p:nvPr/>
        </p:nvSpPr>
        <p:spPr>
          <a:xfrm>
            <a:off x="3082190" y="1678811"/>
            <a:ext cx="466554" cy="24622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8196CBAB-D8F7-44B1-954C-FF59D47E6256}"/>
              </a:ext>
            </a:extLst>
          </p:cNvPr>
          <p:cNvSpPr txBox="1"/>
          <p:nvPr/>
        </p:nvSpPr>
        <p:spPr>
          <a:xfrm>
            <a:off x="5551225" y="169347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cxnSp>
        <p:nvCxnSpPr>
          <p:cNvPr id="45" name="直線矢印コネクタ 44">
            <a:extLst>
              <a:ext uri="{FF2B5EF4-FFF2-40B4-BE49-F238E27FC236}">
                <a16:creationId xmlns:a16="http://schemas.microsoft.com/office/drawing/2014/main" id="{5C371205-A4F6-4812-BFEF-DB0FAD36F8D9}"/>
              </a:ext>
            </a:extLst>
          </p:cNvPr>
          <p:cNvCxnSpPr>
            <a:cxnSpLocks/>
          </p:cNvCxnSpPr>
          <p:nvPr/>
        </p:nvCxnSpPr>
        <p:spPr>
          <a:xfrm flipV="1">
            <a:off x="984275" y="2809889"/>
            <a:ext cx="284666" cy="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2" name="四角形: 角を丸くする 51">
            <a:extLst>
              <a:ext uri="{FF2B5EF4-FFF2-40B4-BE49-F238E27FC236}">
                <a16:creationId xmlns:a16="http://schemas.microsoft.com/office/drawing/2014/main" id="{27F29AAE-DE4F-4F7F-AA64-F5276908A49C}"/>
              </a:ext>
            </a:extLst>
          </p:cNvPr>
          <p:cNvSpPr/>
          <p:nvPr/>
        </p:nvSpPr>
        <p:spPr>
          <a:xfrm>
            <a:off x="5579218" y="3502840"/>
            <a:ext cx="2684105" cy="422329"/>
          </a:xfrm>
          <a:prstGeom prst="roundRect">
            <a:avLst>
              <a:gd name="adj" fmla="val 12818"/>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grpSp>
        <p:nvGrpSpPr>
          <p:cNvPr id="53" name="グループ化 52">
            <a:extLst>
              <a:ext uri="{FF2B5EF4-FFF2-40B4-BE49-F238E27FC236}">
                <a16:creationId xmlns:a16="http://schemas.microsoft.com/office/drawing/2014/main" id="{0BC74CD4-C375-4064-95D1-178E35E31CAC}"/>
              </a:ext>
            </a:extLst>
          </p:cNvPr>
          <p:cNvGrpSpPr/>
          <p:nvPr/>
        </p:nvGrpSpPr>
        <p:grpSpPr>
          <a:xfrm>
            <a:off x="334735" y="2449204"/>
            <a:ext cx="652422" cy="639195"/>
            <a:chOff x="268623" y="1661615"/>
            <a:chExt cx="652422" cy="639195"/>
          </a:xfrm>
        </p:grpSpPr>
        <p:sp>
          <p:nvSpPr>
            <p:cNvPr id="54" name="四角形: 角を丸くする 53">
              <a:extLst>
                <a:ext uri="{FF2B5EF4-FFF2-40B4-BE49-F238E27FC236}">
                  <a16:creationId xmlns:a16="http://schemas.microsoft.com/office/drawing/2014/main" id="{DA556C49-2D3C-4510-AE2A-76471FA981CF}"/>
                </a:ext>
              </a:extLst>
            </p:cNvPr>
            <p:cNvSpPr/>
            <p:nvPr/>
          </p:nvSpPr>
          <p:spPr>
            <a:xfrm>
              <a:off x="268623" y="166161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5" name="図 54">
              <a:extLst>
                <a:ext uri="{FF2B5EF4-FFF2-40B4-BE49-F238E27FC236}">
                  <a16:creationId xmlns:a16="http://schemas.microsoft.com/office/drawing/2014/main" id="{6DAA68D8-D528-4585-99F1-E47F47F9B993}"/>
                </a:ext>
              </a:extLst>
            </p:cNvPr>
            <p:cNvPicPr>
              <a:picLocks noChangeAspect="1"/>
            </p:cNvPicPr>
            <p:nvPr/>
          </p:nvPicPr>
          <p:blipFill>
            <a:blip r:embed="rId7"/>
            <a:stretch>
              <a:fillRect/>
            </a:stretch>
          </p:blipFill>
          <p:spPr>
            <a:xfrm>
              <a:off x="314034" y="1702677"/>
              <a:ext cx="571500" cy="571500"/>
            </a:xfrm>
            <a:prstGeom prst="rect">
              <a:avLst/>
            </a:prstGeom>
          </p:spPr>
        </p:pic>
      </p:grpSp>
      <p:sp>
        <p:nvSpPr>
          <p:cNvPr id="56" name="矢印: 右 55">
            <a:extLst>
              <a:ext uri="{FF2B5EF4-FFF2-40B4-BE49-F238E27FC236}">
                <a16:creationId xmlns:a16="http://schemas.microsoft.com/office/drawing/2014/main" id="{6FD298DD-5A90-43C3-AF02-1A54C3CD4CD5}"/>
              </a:ext>
            </a:extLst>
          </p:cNvPr>
          <p:cNvSpPr/>
          <p:nvPr/>
        </p:nvSpPr>
        <p:spPr>
          <a:xfrm>
            <a:off x="4117273" y="2894931"/>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7" name="矢印: 右 56">
            <a:extLst>
              <a:ext uri="{FF2B5EF4-FFF2-40B4-BE49-F238E27FC236}">
                <a16:creationId xmlns:a16="http://schemas.microsoft.com/office/drawing/2014/main" id="{7280B8A7-F9D7-47FA-B822-AE350FE2B098}"/>
              </a:ext>
            </a:extLst>
          </p:cNvPr>
          <p:cNvSpPr/>
          <p:nvPr/>
        </p:nvSpPr>
        <p:spPr>
          <a:xfrm rot="5400000">
            <a:off x="6466500" y="4662051"/>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pic>
        <p:nvPicPr>
          <p:cNvPr id="58" name="図 57">
            <a:extLst>
              <a:ext uri="{FF2B5EF4-FFF2-40B4-BE49-F238E27FC236}">
                <a16:creationId xmlns:a16="http://schemas.microsoft.com/office/drawing/2014/main" id="{640FCBEE-82F3-4578-90F8-F5BF1E90F16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0310" y="5303811"/>
            <a:ext cx="830264" cy="1406613"/>
          </a:xfrm>
          <a:prstGeom prst="rect">
            <a:avLst/>
          </a:prstGeom>
        </p:spPr>
      </p:pic>
      <p:sp>
        <p:nvSpPr>
          <p:cNvPr id="60" name="吹き出し: 角を丸めた四角形 59">
            <a:extLst>
              <a:ext uri="{FF2B5EF4-FFF2-40B4-BE49-F238E27FC236}">
                <a16:creationId xmlns:a16="http://schemas.microsoft.com/office/drawing/2014/main" id="{3D64DCCA-7C0F-40C8-9B18-5E3261CE3F39}"/>
              </a:ext>
            </a:extLst>
          </p:cNvPr>
          <p:cNvSpPr/>
          <p:nvPr/>
        </p:nvSpPr>
        <p:spPr>
          <a:xfrm>
            <a:off x="746964" y="4668222"/>
            <a:ext cx="4292190" cy="738183"/>
          </a:xfrm>
          <a:prstGeom prst="wedgeRoundRectCallout">
            <a:avLst>
              <a:gd name="adj1" fmla="val -54558"/>
              <a:gd name="adj2" fmla="val 49680"/>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1" name="テキスト ボックス 60">
            <a:extLst>
              <a:ext uri="{FF2B5EF4-FFF2-40B4-BE49-F238E27FC236}">
                <a16:creationId xmlns:a16="http://schemas.microsoft.com/office/drawing/2014/main" id="{BA50C00D-2B7B-40D8-BD6F-DF1D24BB969B}"/>
              </a:ext>
            </a:extLst>
          </p:cNvPr>
          <p:cNvSpPr txBox="1"/>
          <p:nvPr/>
        </p:nvSpPr>
        <p:spPr>
          <a:xfrm>
            <a:off x="895093" y="4807642"/>
            <a:ext cx="4144061" cy="430887"/>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同じ手順で　　　　　　　　　も作ろう！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29E84740-0F5B-46D6-BD57-ADACA9F0FF23}"/>
              </a:ext>
            </a:extLst>
          </p:cNvPr>
          <p:cNvSpPr txBox="1"/>
          <p:nvPr/>
        </p:nvSpPr>
        <p:spPr>
          <a:xfrm>
            <a:off x="3890407" y="4782544"/>
            <a:ext cx="48474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つく</a:t>
            </a:r>
            <a:endParaRPr kumimoji="1" lang="ja-JP" altLang="en-US" sz="8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FE3DD2E4-6521-458C-BDC9-31A0864BABF8}"/>
              </a:ext>
            </a:extLst>
          </p:cNvPr>
          <p:cNvSpPr txBox="1"/>
          <p:nvPr/>
        </p:nvSpPr>
        <p:spPr>
          <a:xfrm>
            <a:off x="887407" y="4785328"/>
            <a:ext cx="40985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おな</a:t>
            </a:r>
            <a:endParaRPr kumimoji="1" lang="ja-JP" altLang="en-US" sz="8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24BE002F-4726-46F4-8419-E2150AA93B03}"/>
              </a:ext>
            </a:extLst>
          </p:cNvPr>
          <p:cNvSpPr txBox="1"/>
          <p:nvPr/>
        </p:nvSpPr>
        <p:spPr>
          <a:xfrm>
            <a:off x="1303279" y="4784744"/>
            <a:ext cx="59385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てじゅん</a:t>
            </a:r>
            <a:endParaRPr kumimoji="1" lang="ja-JP" altLang="en-US" sz="800"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67794466-CB98-4D9D-820D-48638E78CB81}"/>
              </a:ext>
            </a:extLst>
          </p:cNvPr>
          <p:cNvPicPr>
            <a:picLocks noChangeAspect="1"/>
          </p:cNvPicPr>
          <p:nvPr/>
        </p:nvPicPr>
        <p:blipFill>
          <a:blip r:embed="rId9"/>
          <a:stretch>
            <a:fillRect/>
          </a:stretch>
        </p:blipFill>
        <p:spPr>
          <a:xfrm>
            <a:off x="2071773" y="4838951"/>
            <a:ext cx="1714649" cy="464860"/>
          </a:xfrm>
          <a:prstGeom prst="rect">
            <a:avLst/>
          </a:prstGeom>
        </p:spPr>
      </p:pic>
    </p:spTree>
    <p:extLst>
      <p:ext uri="{BB962C8B-B14F-4D97-AF65-F5344CB8AC3E}">
        <p14:creationId xmlns:p14="http://schemas.microsoft.com/office/powerpoint/2010/main" val="5910568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命令の送信</a:t>
            </a:r>
            <a:r>
              <a:rPr lang="en-US" altLang="ja-JP" dirty="0"/>
              <a:t>】</a:t>
            </a:r>
            <a:r>
              <a:rPr lang="ja-JP" altLang="en-US" dirty="0"/>
              <a:t>　スプライトのプログラミング</a:t>
            </a: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grpSp>
        <p:nvGrpSpPr>
          <p:cNvPr id="20" name="グループ化 19">
            <a:extLst>
              <a:ext uri="{FF2B5EF4-FFF2-40B4-BE49-F238E27FC236}">
                <a16:creationId xmlns:a16="http://schemas.microsoft.com/office/drawing/2014/main" id="{7F3F136E-07ED-4493-8D36-7BE80B6F22E2}"/>
              </a:ext>
            </a:extLst>
          </p:cNvPr>
          <p:cNvGrpSpPr/>
          <p:nvPr/>
        </p:nvGrpSpPr>
        <p:grpSpPr>
          <a:xfrm>
            <a:off x="7908066" y="140699"/>
            <a:ext cx="1084828" cy="1084828"/>
            <a:chOff x="7908066" y="140699"/>
            <a:chExt cx="1084828" cy="1084828"/>
          </a:xfrm>
        </p:grpSpPr>
        <p:sp>
          <p:nvSpPr>
            <p:cNvPr id="21" name="正方形/長方形 20">
              <a:extLst>
                <a:ext uri="{FF2B5EF4-FFF2-40B4-BE49-F238E27FC236}">
                  <a16:creationId xmlns:a16="http://schemas.microsoft.com/office/drawing/2014/main" id="{54862F71-4999-46EE-83BA-13C019BDC0FB}"/>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AFF07030-8863-48EC-BB95-D009A93637D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947507" y="148125"/>
              <a:ext cx="1005946" cy="1047995"/>
            </a:xfrm>
            <a:prstGeom prst="rect">
              <a:avLst/>
            </a:prstGeom>
          </p:spPr>
        </p:pic>
      </p:grpSp>
      <p:sp>
        <p:nvSpPr>
          <p:cNvPr id="23" name="テキスト ボックス 22">
            <a:extLst>
              <a:ext uri="{FF2B5EF4-FFF2-40B4-BE49-F238E27FC236}">
                <a16:creationId xmlns:a16="http://schemas.microsoft.com/office/drawing/2014/main" id="{A5AB790F-C90B-4BF7-B106-43D17E496A4E}"/>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そうしん</a:t>
            </a:r>
            <a:endParaRPr kumimoji="1" lang="en-US" altLang="ja-JP" sz="1200" b="1"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82A97094-1E3D-4321-A4CE-F75174CB9214}"/>
              </a:ext>
            </a:extLst>
          </p:cNvPr>
          <p:cNvPicPr>
            <a:picLocks noChangeAspect="1"/>
          </p:cNvPicPr>
          <p:nvPr/>
        </p:nvPicPr>
        <p:blipFill>
          <a:blip r:embed="rId3"/>
          <a:stretch>
            <a:fillRect/>
          </a:stretch>
        </p:blipFill>
        <p:spPr>
          <a:xfrm>
            <a:off x="1315612" y="1063022"/>
            <a:ext cx="2828925" cy="5657850"/>
          </a:xfrm>
          <a:prstGeom prst="rect">
            <a:avLst/>
          </a:prstGeom>
        </p:spPr>
      </p:pic>
      <p:sp>
        <p:nvSpPr>
          <p:cNvPr id="33" name="正方形/長方形 32">
            <a:extLst>
              <a:ext uri="{FF2B5EF4-FFF2-40B4-BE49-F238E27FC236}">
                <a16:creationId xmlns:a16="http://schemas.microsoft.com/office/drawing/2014/main" id="{502473D7-4C09-4E27-B1DF-4B64936DA338}"/>
              </a:ext>
            </a:extLst>
          </p:cNvPr>
          <p:cNvSpPr/>
          <p:nvPr/>
        </p:nvSpPr>
        <p:spPr>
          <a:xfrm>
            <a:off x="1278288" y="2023565"/>
            <a:ext cx="2174037" cy="47703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正方形/長方形 33">
            <a:extLst>
              <a:ext uri="{FF2B5EF4-FFF2-40B4-BE49-F238E27FC236}">
                <a16:creationId xmlns:a16="http://schemas.microsoft.com/office/drawing/2014/main" id="{3900763C-4535-4874-B38A-0A6A7CC29D2C}"/>
              </a:ext>
            </a:extLst>
          </p:cNvPr>
          <p:cNvSpPr/>
          <p:nvPr/>
        </p:nvSpPr>
        <p:spPr>
          <a:xfrm>
            <a:off x="1278287" y="4545942"/>
            <a:ext cx="2174037" cy="47703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8" name="グループ化 17">
            <a:extLst>
              <a:ext uri="{FF2B5EF4-FFF2-40B4-BE49-F238E27FC236}">
                <a16:creationId xmlns:a16="http://schemas.microsoft.com/office/drawing/2014/main" id="{5A51D852-142B-41A4-A4D0-6FFED12E7D3A}"/>
              </a:ext>
            </a:extLst>
          </p:cNvPr>
          <p:cNvGrpSpPr/>
          <p:nvPr/>
        </p:nvGrpSpPr>
        <p:grpSpPr>
          <a:xfrm>
            <a:off x="4670409" y="2593440"/>
            <a:ext cx="4283044" cy="1685077"/>
            <a:chOff x="4670409" y="2593440"/>
            <a:chExt cx="4283044" cy="1685077"/>
          </a:xfrm>
        </p:grpSpPr>
        <p:sp>
          <p:nvSpPr>
            <p:cNvPr id="37" name="テキスト ボックス 36">
              <a:extLst>
                <a:ext uri="{FF2B5EF4-FFF2-40B4-BE49-F238E27FC236}">
                  <a16:creationId xmlns:a16="http://schemas.microsoft.com/office/drawing/2014/main" id="{BAC92A41-9A55-4D44-A9E5-DEF2F93A09F7}"/>
                </a:ext>
              </a:extLst>
            </p:cNvPr>
            <p:cNvSpPr txBox="1"/>
            <p:nvPr/>
          </p:nvSpPr>
          <p:spPr>
            <a:xfrm>
              <a:off x="4670409" y="2593440"/>
              <a:ext cx="4283044"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の後に　　　　　　　　、</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の後に　　　　　　　　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それぞれ入れる。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64B693A0-EB2E-4A2A-81C4-9A6C7EC74FE8}"/>
                </a:ext>
              </a:extLst>
            </p:cNvPr>
            <p:cNvSpPr txBox="1"/>
            <p:nvPr/>
          </p:nvSpPr>
          <p:spPr>
            <a:xfrm>
              <a:off x="5991897" y="263771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あと</a:t>
              </a:r>
              <a:endParaRPr kumimoji="1" lang="ja-JP" altLang="en-US" sz="1000" dirty="0">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7C71FCAE-C15A-4756-B759-32DADF2B1653}"/>
                </a:ext>
              </a:extLst>
            </p:cNvPr>
            <p:cNvPicPr>
              <a:picLocks noChangeAspect="1"/>
            </p:cNvPicPr>
            <p:nvPr/>
          </p:nvPicPr>
          <p:blipFill>
            <a:blip r:embed="rId4"/>
            <a:stretch>
              <a:fillRect/>
            </a:stretch>
          </p:blipFill>
          <p:spPr>
            <a:xfrm>
              <a:off x="4680021" y="2698549"/>
              <a:ext cx="1204064" cy="556308"/>
            </a:xfrm>
            <a:prstGeom prst="rect">
              <a:avLst/>
            </a:prstGeom>
          </p:spPr>
        </p:pic>
        <p:pic>
          <p:nvPicPr>
            <p:cNvPr id="13" name="図 12">
              <a:extLst>
                <a:ext uri="{FF2B5EF4-FFF2-40B4-BE49-F238E27FC236}">
                  <a16:creationId xmlns:a16="http://schemas.microsoft.com/office/drawing/2014/main" id="{F0964206-11F8-429A-8F94-07F5C6C6C0D9}"/>
                </a:ext>
              </a:extLst>
            </p:cNvPr>
            <p:cNvPicPr>
              <a:picLocks noChangeAspect="1"/>
            </p:cNvPicPr>
            <p:nvPr/>
          </p:nvPicPr>
          <p:blipFill>
            <a:blip r:embed="rId5"/>
            <a:stretch>
              <a:fillRect/>
            </a:stretch>
          </p:blipFill>
          <p:spPr>
            <a:xfrm>
              <a:off x="6640551" y="2713281"/>
              <a:ext cx="1714649" cy="457240"/>
            </a:xfrm>
            <a:prstGeom prst="rect">
              <a:avLst/>
            </a:prstGeom>
          </p:spPr>
        </p:pic>
        <p:pic>
          <p:nvPicPr>
            <p:cNvPr id="15" name="図 14">
              <a:extLst>
                <a:ext uri="{FF2B5EF4-FFF2-40B4-BE49-F238E27FC236}">
                  <a16:creationId xmlns:a16="http://schemas.microsoft.com/office/drawing/2014/main" id="{46ED325A-F9D7-408E-9FAC-33473168EE1A}"/>
                </a:ext>
              </a:extLst>
            </p:cNvPr>
            <p:cNvPicPr>
              <a:picLocks noChangeAspect="1"/>
            </p:cNvPicPr>
            <p:nvPr/>
          </p:nvPicPr>
          <p:blipFill>
            <a:blip r:embed="rId6"/>
            <a:stretch>
              <a:fillRect/>
            </a:stretch>
          </p:blipFill>
          <p:spPr>
            <a:xfrm>
              <a:off x="4680021" y="3297040"/>
              <a:ext cx="1204064" cy="502964"/>
            </a:xfrm>
            <a:prstGeom prst="rect">
              <a:avLst/>
            </a:prstGeom>
          </p:spPr>
        </p:pic>
        <p:pic>
          <p:nvPicPr>
            <p:cNvPr id="17" name="図 16">
              <a:extLst>
                <a:ext uri="{FF2B5EF4-FFF2-40B4-BE49-F238E27FC236}">
                  <a16:creationId xmlns:a16="http://schemas.microsoft.com/office/drawing/2014/main" id="{2E1E6F9D-17CD-48F6-A1D1-075803E5F299}"/>
                </a:ext>
              </a:extLst>
            </p:cNvPr>
            <p:cNvPicPr>
              <a:picLocks noChangeAspect="1"/>
            </p:cNvPicPr>
            <p:nvPr/>
          </p:nvPicPr>
          <p:blipFill>
            <a:blip r:embed="rId7"/>
            <a:stretch>
              <a:fillRect/>
            </a:stretch>
          </p:blipFill>
          <p:spPr>
            <a:xfrm>
              <a:off x="6659213" y="3306371"/>
              <a:ext cx="1714649" cy="464860"/>
            </a:xfrm>
            <a:prstGeom prst="rect">
              <a:avLst/>
            </a:prstGeom>
          </p:spPr>
        </p:pic>
        <p:sp>
          <p:nvSpPr>
            <p:cNvPr id="48" name="テキスト ボックス 47">
              <a:extLst>
                <a:ext uri="{FF2B5EF4-FFF2-40B4-BE49-F238E27FC236}">
                  <a16:creationId xmlns:a16="http://schemas.microsoft.com/office/drawing/2014/main" id="{58C8432E-35F2-4B1B-ACD6-0E3944899EAD}"/>
                </a:ext>
              </a:extLst>
            </p:cNvPr>
            <p:cNvSpPr txBox="1"/>
            <p:nvPr/>
          </p:nvSpPr>
          <p:spPr>
            <a:xfrm>
              <a:off x="6015803" y="318975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あと</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4C85AC65-FDCF-460B-8305-159042661442}"/>
                </a:ext>
              </a:extLst>
            </p:cNvPr>
            <p:cNvSpPr txBox="1"/>
            <p:nvPr/>
          </p:nvSpPr>
          <p:spPr>
            <a:xfrm>
              <a:off x="5501034" y="372530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51" name="グループ化 50">
            <a:extLst>
              <a:ext uri="{FF2B5EF4-FFF2-40B4-BE49-F238E27FC236}">
                <a16:creationId xmlns:a16="http://schemas.microsoft.com/office/drawing/2014/main" id="{9B3082CD-95D7-44A6-B2BC-909F14215823}"/>
              </a:ext>
            </a:extLst>
          </p:cNvPr>
          <p:cNvGrpSpPr/>
          <p:nvPr/>
        </p:nvGrpSpPr>
        <p:grpSpPr>
          <a:xfrm>
            <a:off x="7163352" y="4853263"/>
            <a:ext cx="1137104" cy="1137104"/>
            <a:chOff x="7429847" y="3481542"/>
            <a:chExt cx="1137104" cy="1137104"/>
          </a:xfrm>
        </p:grpSpPr>
        <p:sp>
          <p:nvSpPr>
            <p:cNvPr id="59" name="楕円 58">
              <a:extLst>
                <a:ext uri="{FF2B5EF4-FFF2-40B4-BE49-F238E27FC236}">
                  <a16:creationId xmlns:a16="http://schemas.microsoft.com/office/drawing/2014/main" id="{1FEED01B-013E-4BE9-BBAC-6959424C43B7}"/>
                </a:ext>
              </a:extLst>
            </p:cNvPr>
            <p:cNvSpPr/>
            <p:nvPr/>
          </p:nvSpPr>
          <p:spPr>
            <a:xfrm>
              <a:off x="7429847" y="3481542"/>
              <a:ext cx="1137104" cy="1137104"/>
            </a:xfrm>
            <a:prstGeom prst="ellipse">
              <a:avLst/>
            </a:prstGeom>
            <a:solidFill>
              <a:schemeClr val="bg1"/>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solidFill>
                  <a:schemeClr val="tx1"/>
                </a:solidFill>
              </a:endParaRPr>
            </a:p>
          </p:txBody>
        </p:sp>
        <p:pic>
          <p:nvPicPr>
            <p:cNvPr id="64" name="グラフィックス 63" descr="ダウンロード">
              <a:extLst>
                <a:ext uri="{FF2B5EF4-FFF2-40B4-BE49-F238E27FC236}">
                  <a16:creationId xmlns:a16="http://schemas.microsoft.com/office/drawing/2014/main" id="{4C44F1C8-A8F9-4312-8C03-DAFE2B31A69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7515" y="3515684"/>
              <a:ext cx="761767" cy="761767"/>
            </a:xfrm>
            <a:prstGeom prst="rect">
              <a:avLst/>
            </a:prstGeom>
          </p:spPr>
        </p:pic>
        <p:grpSp>
          <p:nvGrpSpPr>
            <p:cNvPr id="65" name="グループ化 64">
              <a:extLst>
                <a:ext uri="{FF2B5EF4-FFF2-40B4-BE49-F238E27FC236}">
                  <a16:creationId xmlns:a16="http://schemas.microsoft.com/office/drawing/2014/main" id="{D2B43D03-3127-40B9-9A51-46004A5C94E9}"/>
                </a:ext>
              </a:extLst>
            </p:cNvPr>
            <p:cNvGrpSpPr/>
            <p:nvPr/>
          </p:nvGrpSpPr>
          <p:grpSpPr>
            <a:xfrm>
              <a:off x="7640513" y="4095426"/>
              <a:ext cx="723371" cy="523220"/>
              <a:chOff x="6840404" y="5080504"/>
              <a:chExt cx="723371" cy="523220"/>
            </a:xfrm>
          </p:grpSpPr>
          <p:sp>
            <p:nvSpPr>
              <p:cNvPr id="66" name="テキスト ボックス 65">
                <a:extLst>
                  <a:ext uri="{FF2B5EF4-FFF2-40B4-BE49-F238E27FC236}">
                    <a16:creationId xmlns:a16="http://schemas.microsoft.com/office/drawing/2014/main" id="{B4C83D6F-CD40-4B88-8EE4-CF12B380AF4D}"/>
                  </a:ext>
                </a:extLst>
              </p:cNvPr>
              <p:cNvSpPr txBox="1"/>
              <p:nvPr/>
            </p:nvSpPr>
            <p:spPr>
              <a:xfrm>
                <a:off x="6840404" y="5080504"/>
                <a:ext cx="723371" cy="523220"/>
              </a:xfrm>
              <a:prstGeom prst="rect">
                <a:avLst/>
              </a:prstGeom>
              <a:noFill/>
            </p:spPr>
            <p:txBody>
              <a:bodyPr wrap="square" rtlCol="0">
                <a:spAutoFit/>
              </a:bodyPr>
              <a:lstStyle/>
              <a:p>
                <a:pPr algn="ctr">
                  <a:lnSpc>
                    <a:spcPct val="200000"/>
                  </a:lnSpc>
                </a:pPr>
                <a:r>
                  <a:rPr lang="ja-JP" altLang="en-US" sz="1600" b="1" i="0" dirty="0">
                    <a:solidFill>
                      <a:schemeClr val="accent1"/>
                    </a:solidFill>
                    <a:effectLst/>
                    <a:latin typeface="メイリオ" panose="020B0604030504040204" pitchFamily="50" charset="-128"/>
                    <a:ea typeface="メイリオ" panose="020B0604030504040204" pitchFamily="50" charset="-128"/>
                  </a:rPr>
                  <a:t>保存</a:t>
                </a:r>
                <a:endParaRPr lang="en-US" altLang="ja-JP" sz="1600" b="1" i="0" dirty="0">
                  <a:solidFill>
                    <a:schemeClr val="accent1"/>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975C1BB0-25ED-4F4F-B3BB-9E9C4E39E6C5}"/>
                  </a:ext>
                </a:extLst>
              </p:cNvPr>
              <p:cNvSpPr txBox="1"/>
              <p:nvPr/>
            </p:nvSpPr>
            <p:spPr>
              <a:xfrm>
                <a:off x="6840404" y="5126670"/>
                <a:ext cx="708844" cy="215444"/>
              </a:xfrm>
              <a:prstGeom prst="rect">
                <a:avLst/>
              </a:prstGeom>
              <a:noFill/>
            </p:spPr>
            <p:txBody>
              <a:bodyPr wrap="square" rtlCol="0">
                <a:spAutoFit/>
              </a:bodyPr>
              <a:lstStyle/>
              <a:p>
                <a:pPr algn="ctr"/>
                <a:r>
                  <a:rPr kumimoji="1" lang="ja-JP" altLang="en-US" sz="800" dirty="0">
                    <a:solidFill>
                      <a:schemeClr val="accent1"/>
                    </a:solidFill>
                    <a:latin typeface="メイリオ" panose="020B0604030504040204" pitchFamily="50" charset="-128"/>
                    <a:ea typeface="メイリオ" panose="020B0604030504040204" pitchFamily="50" charset="-128"/>
                  </a:rPr>
                  <a:t>ほぞん</a:t>
                </a:r>
              </a:p>
            </p:txBody>
          </p:sp>
        </p:grpSp>
      </p:grpSp>
    </p:spTree>
    <p:extLst>
      <p:ext uri="{BB962C8B-B14F-4D97-AF65-F5344CB8AC3E}">
        <p14:creationId xmlns:p14="http://schemas.microsoft.com/office/powerpoint/2010/main" val="3090372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520457F3-D2AB-4342-B3F8-97D49D2E3AAF}"/>
              </a:ext>
            </a:extLst>
          </p:cNvPr>
          <p:cNvPicPr>
            <a:picLocks noChangeAspect="1"/>
          </p:cNvPicPr>
          <p:nvPr/>
        </p:nvPicPr>
        <p:blipFill>
          <a:blip r:embed="rId3"/>
          <a:stretch>
            <a:fillRect/>
          </a:stretch>
        </p:blipFill>
        <p:spPr>
          <a:xfrm>
            <a:off x="6127415" y="4808775"/>
            <a:ext cx="1771650" cy="1943100"/>
          </a:xfrm>
          <a:prstGeom prst="rect">
            <a:avLst/>
          </a:prstGeom>
        </p:spPr>
      </p:pic>
      <p:pic>
        <p:nvPicPr>
          <p:cNvPr id="4" name="図 3">
            <a:extLst>
              <a:ext uri="{FF2B5EF4-FFF2-40B4-BE49-F238E27FC236}">
                <a16:creationId xmlns:a16="http://schemas.microsoft.com/office/drawing/2014/main" id="{1F0F246B-B677-4B0F-99E8-ADE2E01635E1}"/>
              </a:ext>
            </a:extLst>
          </p:cNvPr>
          <p:cNvPicPr>
            <a:picLocks noChangeAspect="1"/>
          </p:cNvPicPr>
          <p:nvPr/>
        </p:nvPicPr>
        <p:blipFill>
          <a:blip r:embed="rId4"/>
          <a:stretch>
            <a:fillRect/>
          </a:stretch>
        </p:blipFill>
        <p:spPr>
          <a:xfrm>
            <a:off x="5423253" y="1725837"/>
            <a:ext cx="3179975" cy="2942351"/>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命令の受信</a:t>
            </a:r>
            <a:r>
              <a:rPr lang="en-US" altLang="ja-JP" dirty="0"/>
              <a:t>】</a:t>
            </a:r>
            <a:r>
              <a:rPr lang="ja-JP" altLang="en-US" dirty="0"/>
              <a:t>　アーテックロボのプログラミング</a:t>
            </a:r>
          </a:p>
        </p:txBody>
      </p:sp>
      <p:sp>
        <p:nvSpPr>
          <p:cNvPr id="35" name="テキスト ボックス 34">
            <a:extLst>
              <a:ext uri="{FF2B5EF4-FFF2-40B4-BE49-F238E27FC236}">
                <a16:creationId xmlns:a16="http://schemas.microsoft.com/office/drawing/2014/main" id="{81A8EC8E-5EB0-4192-8FB4-2CF8DFD33712}"/>
              </a:ext>
            </a:extLst>
          </p:cNvPr>
          <p:cNvSpPr txBox="1"/>
          <p:nvPr/>
        </p:nvSpPr>
        <p:spPr>
          <a:xfrm>
            <a:off x="457840" y="1097731"/>
            <a:ext cx="4965413"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値を保存する「変数」を準備しよう</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2570B646-7FC6-463E-AEF8-F5A4F3E0F3A3}"/>
              </a:ext>
            </a:extLst>
          </p:cNvPr>
          <p:cNvSpPr txBox="1"/>
          <p:nvPr/>
        </p:nvSpPr>
        <p:spPr>
          <a:xfrm>
            <a:off x="2920857" y="1142054"/>
            <a:ext cx="7028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FB6E28A8-1853-4FB9-B27F-AF9BF10B77B8}"/>
              </a:ext>
            </a:extLst>
          </p:cNvPr>
          <p:cNvSpPr txBox="1"/>
          <p:nvPr/>
        </p:nvSpPr>
        <p:spPr>
          <a:xfrm>
            <a:off x="922918" y="1131566"/>
            <a:ext cx="6059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pic>
        <p:nvPicPr>
          <p:cNvPr id="39" name="図 38">
            <a:extLst>
              <a:ext uri="{FF2B5EF4-FFF2-40B4-BE49-F238E27FC236}">
                <a16:creationId xmlns:a16="http://schemas.microsoft.com/office/drawing/2014/main" id="{56B271DF-620C-4F1B-ACB8-FD0DFF68560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042555" y="2697217"/>
            <a:ext cx="1581150" cy="916620"/>
          </a:xfrm>
          <a:prstGeom prst="rect">
            <a:avLst/>
          </a:prstGeom>
        </p:spPr>
      </p:pic>
      <p:grpSp>
        <p:nvGrpSpPr>
          <p:cNvPr id="40" name="グループ化 39">
            <a:extLst>
              <a:ext uri="{FF2B5EF4-FFF2-40B4-BE49-F238E27FC236}">
                <a16:creationId xmlns:a16="http://schemas.microsoft.com/office/drawing/2014/main" id="{006679EB-A897-466A-8051-82C71B9A27A6}"/>
              </a:ext>
            </a:extLst>
          </p:cNvPr>
          <p:cNvGrpSpPr/>
          <p:nvPr/>
        </p:nvGrpSpPr>
        <p:grpSpPr>
          <a:xfrm>
            <a:off x="421197" y="1804209"/>
            <a:ext cx="4114908" cy="577081"/>
            <a:chOff x="457093" y="3743918"/>
            <a:chExt cx="4114908" cy="577081"/>
          </a:xfrm>
        </p:grpSpPr>
        <p:sp>
          <p:nvSpPr>
            <p:cNvPr id="41" name="テキスト ボックス 40">
              <a:extLst>
                <a:ext uri="{FF2B5EF4-FFF2-40B4-BE49-F238E27FC236}">
                  <a16:creationId xmlns:a16="http://schemas.microsoft.com/office/drawing/2014/main" id="{CED5CAF9-8FFA-4357-B479-79597E93E551}"/>
                </a:ext>
              </a:extLst>
            </p:cNvPr>
            <p:cNvSpPr txBox="1"/>
            <p:nvPr/>
          </p:nvSpPr>
          <p:spPr>
            <a:xfrm>
              <a:off x="457093" y="3743918"/>
              <a:ext cx="411490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b="1" i="0" u="sng" dirty="0">
                  <a:solidFill>
                    <a:srgbClr val="575E75"/>
                  </a:solidFill>
                  <a:effectLst/>
                  <a:latin typeface="メイリオ" panose="020B0604030504040204" pitchFamily="50" charset="-128"/>
                  <a:ea typeface="メイリオ" panose="020B0604030504040204" pitchFamily="50" charset="-128"/>
                </a:rPr>
                <a:t>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を</a:t>
              </a:r>
              <a:r>
                <a:rPr lang="ja-JP" altLang="en-US" i="0" dirty="0">
                  <a:solidFill>
                    <a:srgbClr val="575E75"/>
                  </a:solidFill>
                  <a:effectLst/>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7B230A03-5EF1-4B5F-8726-AC6144D6AB96}"/>
                </a:ext>
              </a:extLst>
            </p:cNvPr>
            <p:cNvSpPr txBox="1"/>
            <p:nvPr/>
          </p:nvSpPr>
          <p:spPr>
            <a:xfrm>
              <a:off x="1984779" y="3811766"/>
              <a:ext cx="77668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b="1"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1316FB7D-D853-4A9A-A61C-0D7944202F41}"/>
                </a:ext>
              </a:extLst>
            </p:cNvPr>
            <p:cNvSpPr txBox="1"/>
            <p:nvPr/>
          </p:nvSpPr>
          <p:spPr>
            <a:xfrm>
              <a:off x="3599236" y="38117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9374342A-EC25-44C1-9D7F-2F3976AD859E}"/>
                </a:ext>
              </a:extLst>
            </p:cNvPr>
            <p:cNvSpPr txBox="1"/>
            <p:nvPr/>
          </p:nvSpPr>
          <p:spPr>
            <a:xfrm>
              <a:off x="610526" y="3811766"/>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61FD2F2-46E9-4B06-89A8-47587B5E1BFD}"/>
                </a:ext>
              </a:extLst>
            </p:cNvPr>
            <p:cNvSpPr txBox="1"/>
            <p:nvPr/>
          </p:nvSpPr>
          <p:spPr>
            <a:xfrm>
              <a:off x="2635446" y="3811766"/>
              <a:ext cx="62793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つく</a:t>
              </a:r>
              <a:endParaRPr kumimoji="1" lang="ja-JP" altLang="en-US" sz="1000" b="1" dirty="0">
                <a:latin typeface="メイリオ" panose="020B0604030504040204" pitchFamily="50" charset="-128"/>
                <a:ea typeface="メイリオ" panose="020B0604030504040204" pitchFamily="50" charset="-128"/>
              </a:endParaRPr>
            </a:p>
          </p:txBody>
        </p:sp>
      </p:grpSp>
      <p:cxnSp>
        <p:nvCxnSpPr>
          <p:cNvPr id="47" name="直線矢印コネクタ 46">
            <a:extLst>
              <a:ext uri="{FF2B5EF4-FFF2-40B4-BE49-F238E27FC236}">
                <a16:creationId xmlns:a16="http://schemas.microsoft.com/office/drawing/2014/main" id="{E4CBED26-D1D1-4226-A28A-A4B2E3FF269D}"/>
              </a:ext>
            </a:extLst>
          </p:cNvPr>
          <p:cNvCxnSpPr>
            <a:cxnSpLocks/>
            <a:stCxn id="51" idx="3"/>
          </p:cNvCxnSpPr>
          <p:nvPr/>
        </p:nvCxnSpPr>
        <p:spPr>
          <a:xfrm flipV="1">
            <a:off x="1758352" y="2986560"/>
            <a:ext cx="284666" cy="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9" name="グループ化 48">
            <a:extLst>
              <a:ext uri="{FF2B5EF4-FFF2-40B4-BE49-F238E27FC236}">
                <a16:creationId xmlns:a16="http://schemas.microsoft.com/office/drawing/2014/main" id="{6777AF2E-A5A8-4CF9-8926-6D63E4260DDE}"/>
              </a:ext>
            </a:extLst>
          </p:cNvPr>
          <p:cNvGrpSpPr/>
          <p:nvPr/>
        </p:nvGrpSpPr>
        <p:grpSpPr>
          <a:xfrm>
            <a:off x="1105930" y="2666963"/>
            <a:ext cx="652422" cy="639195"/>
            <a:chOff x="39456" y="2566361"/>
            <a:chExt cx="652422" cy="639195"/>
          </a:xfrm>
        </p:grpSpPr>
        <p:pic>
          <p:nvPicPr>
            <p:cNvPr id="50" name="図 49">
              <a:extLst>
                <a:ext uri="{FF2B5EF4-FFF2-40B4-BE49-F238E27FC236}">
                  <a16:creationId xmlns:a16="http://schemas.microsoft.com/office/drawing/2014/main" id="{E3ACA97B-A052-4738-8810-B157ED15599C}"/>
                </a:ext>
              </a:extLst>
            </p:cNvPr>
            <p:cNvPicPr>
              <a:picLocks noChangeAspect="1"/>
            </p:cNvPicPr>
            <p:nvPr/>
          </p:nvPicPr>
          <p:blipFill>
            <a:blip r:embed="rId6"/>
            <a:stretch>
              <a:fillRect/>
            </a:stretch>
          </p:blipFill>
          <p:spPr>
            <a:xfrm>
              <a:off x="126895" y="2637661"/>
              <a:ext cx="495300" cy="514350"/>
            </a:xfrm>
            <a:prstGeom prst="rect">
              <a:avLst/>
            </a:prstGeom>
          </p:spPr>
        </p:pic>
        <p:sp>
          <p:nvSpPr>
            <p:cNvPr id="51" name="四角形: 角を丸くする 50">
              <a:extLst>
                <a:ext uri="{FF2B5EF4-FFF2-40B4-BE49-F238E27FC236}">
                  <a16:creationId xmlns:a16="http://schemas.microsoft.com/office/drawing/2014/main" id="{7FE0BFD6-0451-47A1-937E-AC58AB209282}"/>
                </a:ext>
              </a:extLst>
            </p:cNvPr>
            <p:cNvSpPr/>
            <p:nvPr/>
          </p:nvSpPr>
          <p:spPr>
            <a:xfrm>
              <a:off x="39456" y="2566361"/>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sp>
        <p:nvSpPr>
          <p:cNvPr id="53" name="矢印: 右 52">
            <a:extLst>
              <a:ext uri="{FF2B5EF4-FFF2-40B4-BE49-F238E27FC236}">
                <a16:creationId xmlns:a16="http://schemas.microsoft.com/office/drawing/2014/main" id="{2CBED735-D73C-4FE4-87DE-52F1E7458F68}"/>
              </a:ext>
            </a:extLst>
          </p:cNvPr>
          <p:cNvSpPr/>
          <p:nvPr/>
        </p:nvSpPr>
        <p:spPr>
          <a:xfrm>
            <a:off x="4155964" y="2913568"/>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4" name="四角形: 角を丸くする 53">
            <a:extLst>
              <a:ext uri="{FF2B5EF4-FFF2-40B4-BE49-F238E27FC236}">
                <a16:creationId xmlns:a16="http://schemas.microsoft.com/office/drawing/2014/main" id="{A850E3DC-38BF-4AE7-804E-FFC6DA5B2959}"/>
              </a:ext>
            </a:extLst>
          </p:cNvPr>
          <p:cNvSpPr/>
          <p:nvPr/>
        </p:nvSpPr>
        <p:spPr>
          <a:xfrm>
            <a:off x="2057335" y="2747141"/>
            <a:ext cx="1360567" cy="394886"/>
          </a:xfrm>
          <a:prstGeom prst="roundRect">
            <a:avLst>
              <a:gd name="adj" fmla="val 5730"/>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55" name="四角形: 角を丸くする 54">
            <a:extLst>
              <a:ext uri="{FF2B5EF4-FFF2-40B4-BE49-F238E27FC236}">
                <a16:creationId xmlns:a16="http://schemas.microsoft.com/office/drawing/2014/main" id="{69F7B975-86BD-4847-8233-8A975DCC3DAE}"/>
              </a:ext>
            </a:extLst>
          </p:cNvPr>
          <p:cNvSpPr/>
          <p:nvPr/>
        </p:nvSpPr>
        <p:spPr>
          <a:xfrm>
            <a:off x="5767573" y="2702689"/>
            <a:ext cx="2457420" cy="448669"/>
          </a:xfrm>
          <a:prstGeom prst="roundRect">
            <a:avLst>
              <a:gd name="adj" fmla="val 5730"/>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57" name="テキスト ボックス 56">
            <a:extLst>
              <a:ext uri="{FF2B5EF4-FFF2-40B4-BE49-F238E27FC236}">
                <a16:creationId xmlns:a16="http://schemas.microsoft.com/office/drawing/2014/main" id="{3C500183-B696-4653-A4A8-662FEE835CA3}"/>
              </a:ext>
            </a:extLst>
          </p:cNvPr>
          <p:cNvSpPr txBox="1"/>
          <p:nvPr/>
        </p:nvSpPr>
        <p:spPr>
          <a:xfrm>
            <a:off x="520548" y="4058588"/>
            <a:ext cx="570887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新しい変数名に、</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変数の名前「</a:t>
            </a:r>
            <a:r>
              <a:rPr lang="ja-JP" altLang="en-US" b="1" i="0" dirty="0">
                <a:solidFill>
                  <a:srgbClr val="575E75"/>
                </a:solidFill>
                <a:effectLst/>
                <a:latin typeface="メイリオ" panose="020B0604030504040204" pitchFamily="50" charset="-128"/>
                <a:ea typeface="メイリオ" panose="020B0604030504040204" pitchFamily="50" charset="-128"/>
              </a:rPr>
              <a:t>ペンのかくど</a:t>
            </a:r>
            <a:r>
              <a:rPr lang="ja-JP" altLang="en-US" i="0" dirty="0">
                <a:solidFill>
                  <a:srgbClr val="575E75"/>
                </a:solidFill>
                <a:effectLst/>
                <a:latin typeface="メイリオ" panose="020B0604030504040204" pitchFamily="50" charset="-128"/>
                <a:ea typeface="メイリオ" panose="020B0604030504040204" pitchFamily="50" charset="-128"/>
              </a:rPr>
              <a:t>」を入力し</a:t>
            </a:r>
            <a:r>
              <a:rPr lang="ja-JP" altLang="en-US" dirty="0">
                <a:solidFill>
                  <a:srgbClr val="575E75"/>
                </a:solidFill>
                <a:latin typeface="メイリオ" panose="020B0604030504040204" pitchFamily="50" charset="-128"/>
                <a:ea typeface="メイリオ" panose="020B0604030504040204" pitchFamily="50" charset="-128"/>
              </a:rPr>
              <a:t>て、</a:t>
            </a:r>
            <a:r>
              <a:rPr lang="en-US" altLang="ja-JP" dirty="0">
                <a:solidFill>
                  <a:srgbClr val="575E75"/>
                </a:solidFill>
                <a:latin typeface="メイリオ" panose="020B0604030504040204" pitchFamily="50" charset="-128"/>
                <a:ea typeface="メイリオ" panose="020B0604030504040204" pitchFamily="50" charset="-128"/>
              </a:rPr>
              <a:t>OK</a:t>
            </a:r>
            <a:r>
              <a:rPr lang="ja-JP" altLang="en-US" dirty="0">
                <a:solidFill>
                  <a:srgbClr val="575E75"/>
                </a:solidFill>
                <a:latin typeface="メイリオ" panose="020B0604030504040204" pitchFamily="50" charset="-128"/>
                <a:ea typeface="メイリオ" panose="020B0604030504040204" pitchFamily="50" charset="-128"/>
              </a:rPr>
              <a:t>を押す。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5092001C-ECD2-4E74-9978-BAC1D022B18C}"/>
              </a:ext>
            </a:extLst>
          </p:cNvPr>
          <p:cNvSpPr txBox="1"/>
          <p:nvPr/>
        </p:nvSpPr>
        <p:spPr>
          <a:xfrm>
            <a:off x="434781" y="4132197"/>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8F704881-E96C-47ED-BC6E-A18D3E77FDAA}"/>
              </a:ext>
            </a:extLst>
          </p:cNvPr>
          <p:cNvSpPr txBox="1"/>
          <p:nvPr/>
        </p:nvSpPr>
        <p:spPr>
          <a:xfrm>
            <a:off x="1155501" y="4132197"/>
            <a:ext cx="946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へんすうめい</a:t>
            </a:r>
            <a:endParaRPr kumimoji="1" lang="ja-JP" altLang="en-US" sz="10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1FFEC36B-A321-404A-A776-6D98498FC620}"/>
              </a:ext>
            </a:extLst>
          </p:cNvPr>
          <p:cNvSpPr txBox="1"/>
          <p:nvPr/>
        </p:nvSpPr>
        <p:spPr>
          <a:xfrm>
            <a:off x="3484433" y="4663952"/>
            <a:ext cx="1089122"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08016220-1874-4F57-B1E4-FCD20ED38D7B}"/>
              </a:ext>
            </a:extLst>
          </p:cNvPr>
          <p:cNvSpPr txBox="1"/>
          <p:nvPr/>
        </p:nvSpPr>
        <p:spPr>
          <a:xfrm>
            <a:off x="5423253" y="4676020"/>
            <a:ext cx="390755"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3E945B73-5915-4C15-B0C8-C8D3AC8EE67C}"/>
              </a:ext>
            </a:extLst>
          </p:cNvPr>
          <p:cNvSpPr txBox="1"/>
          <p:nvPr/>
        </p:nvSpPr>
        <p:spPr>
          <a:xfrm>
            <a:off x="445662" y="4685665"/>
            <a:ext cx="825337"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700E8E89-AB25-4DB6-99F4-FAE606B80317}"/>
              </a:ext>
            </a:extLst>
          </p:cNvPr>
          <p:cNvSpPr txBox="1"/>
          <p:nvPr/>
        </p:nvSpPr>
        <p:spPr>
          <a:xfrm>
            <a:off x="1220885" y="4685665"/>
            <a:ext cx="611575"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4FBA6BE-4469-42A4-8585-EF4E5B4076B2}"/>
              </a:ext>
            </a:extLst>
          </p:cNvPr>
          <p:cNvSpPr txBox="1"/>
          <p:nvPr/>
        </p:nvSpPr>
        <p:spPr>
          <a:xfrm>
            <a:off x="2026137" y="1131566"/>
            <a:ext cx="7028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A9F8E33E-BEE1-4F20-8552-F1D4131AA26E}"/>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8637265D-036E-445B-B8A1-3C043B9983C1}"/>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じゅしん</a:t>
            </a:r>
            <a:endParaRPr kumimoji="1" lang="en-US" altLang="ja-JP" sz="1200" b="1" dirty="0">
              <a:latin typeface="Meiryo UI" panose="020B0604030504040204" pitchFamily="50" charset="-128"/>
              <a:ea typeface="Meiryo UI" panose="020B0604030504040204" pitchFamily="50" charset="-128"/>
            </a:endParaRPr>
          </a:p>
        </p:txBody>
      </p:sp>
      <p:grpSp>
        <p:nvGrpSpPr>
          <p:cNvPr id="48" name="グループ化 47">
            <a:extLst>
              <a:ext uri="{FF2B5EF4-FFF2-40B4-BE49-F238E27FC236}">
                <a16:creationId xmlns:a16="http://schemas.microsoft.com/office/drawing/2014/main" id="{AF8C90F2-B93F-4EB4-9C51-CE6F5D90C357}"/>
              </a:ext>
            </a:extLst>
          </p:cNvPr>
          <p:cNvGrpSpPr/>
          <p:nvPr/>
        </p:nvGrpSpPr>
        <p:grpSpPr>
          <a:xfrm>
            <a:off x="7908066" y="140699"/>
            <a:ext cx="1084828" cy="1084828"/>
            <a:chOff x="7908066" y="140699"/>
            <a:chExt cx="1084828" cy="1084828"/>
          </a:xfrm>
        </p:grpSpPr>
        <p:sp>
          <p:nvSpPr>
            <p:cNvPr id="66" name="正方形/長方形 65">
              <a:extLst>
                <a:ext uri="{FF2B5EF4-FFF2-40B4-BE49-F238E27FC236}">
                  <a16:creationId xmlns:a16="http://schemas.microsoft.com/office/drawing/2014/main" id="{32055915-18C6-4F73-B888-FD76529A797C}"/>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7" name="図 66">
              <a:extLst>
                <a:ext uri="{FF2B5EF4-FFF2-40B4-BE49-F238E27FC236}">
                  <a16:creationId xmlns:a16="http://schemas.microsoft.com/office/drawing/2014/main" id="{3FFFA743-1F10-4EEE-B82C-797F5DA6A908}"/>
                </a:ext>
              </a:extLst>
            </p:cNvPr>
            <p:cNvPicPr>
              <a:picLocks noChangeAspect="1"/>
            </p:cNvPicPr>
            <p:nvPr/>
          </p:nvPicPr>
          <p:blipFill>
            <a:blip r:embed="rId7"/>
            <a:srcRect/>
            <a:stretch/>
          </p:blipFill>
          <p:spPr>
            <a:xfrm>
              <a:off x="8081594" y="189782"/>
              <a:ext cx="729717" cy="986662"/>
            </a:xfrm>
            <a:prstGeom prst="rect">
              <a:avLst/>
            </a:prstGeom>
          </p:spPr>
        </p:pic>
      </p:grpSp>
      <p:sp>
        <p:nvSpPr>
          <p:cNvPr id="69" name="テキスト ボックス 68">
            <a:extLst>
              <a:ext uri="{FF2B5EF4-FFF2-40B4-BE49-F238E27FC236}">
                <a16:creationId xmlns:a16="http://schemas.microsoft.com/office/drawing/2014/main" id="{2DE72EB7-D66C-4D2C-8B37-800C0FFA1803}"/>
              </a:ext>
            </a:extLst>
          </p:cNvPr>
          <p:cNvSpPr txBox="1"/>
          <p:nvPr/>
        </p:nvSpPr>
        <p:spPr>
          <a:xfrm>
            <a:off x="500531" y="5205330"/>
            <a:ext cx="5305508" cy="1685077"/>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同じようにして</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よこほうこう（</a:t>
            </a:r>
            <a:r>
              <a:rPr lang="en-US" altLang="ja-JP" b="1" i="0" dirty="0">
                <a:solidFill>
                  <a:srgbClr val="575E75"/>
                </a:solidFill>
                <a:effectLst/>
                <a:latin typeface="メイリオ" panose="020B0604030504040204" pitchFamily="50" charset="-128"/>
                <a:ea typeface="メイリオ" panose="020B0604030504040204" pitchFamily="50" charset="-128"/>
              </a:rPr>
              <a:t>X</a:t>
            </a:r>
            <a:r>
              <a:rPr lang="ja-JP" altLang="en-US" b="1"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 「</a:t>
            </a:r>
            <a:r>
              <a:rPr lang="ja-JP" altLang="en-US" b="1" i="0" dirty="0">
                <a:solidFill>
                  <a:srgbClr val="575E75"/>
                </a:solidFill>
                <a:effectLst/>
                <a:latin typeface="メイリオ" panose="020B0604030504040204" pitchFamily="50" charset="-128"/>
                <a:ea typeface="メイリオ" panose="020B0604030504040204" pitchFamily="50" charset="-128"/>
              </a:rPr>
              <a:t>たてほうこう（</a:t>
            </a:r>
            <a:r>
              <a:rPr lang="en-US" altLang="ja-JP" b="1" i="0" dirty="0">
                <a:solidFill>
                  <a:srgbClr val="575E75"/>
                </a:solidFill>
                <a:effectLst/>
                <a:latin typeface="メイリオ" panose="020B0604030504040204" pitchFamily="50" charset="-128"/>
                <a:ea typeface="メイリオ" panose="020B0604030504040204" pitchFamily="50" charset="-128"/>
              </a:rPr>
              <a:t>Y</a:t>
            </a:r>
            <a:r>
              <a:rPr lang="ja-JP" altLang="en-US" b="1"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という変数を作る。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D0D71400-3C8D-403F-8AE0-C4BC448AF05A}"/>
              </a:ext>
            </a:extLst>
          </p:cNvPr>
          <p:cNvSpPr txBox="1"/>
          <p:nvPr/>
        </p:nvSpPr>
        <p:spPr>
          <a:xfrm>
            <a:off x="414764" y="5278939"/>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おな</a:t>
            </a:r>
            <a:endParaRPr kumimoji="1" lang="ja-JP" altLang="en-US" sz="1000"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086DFB03-4B84-43B7-9833-5EF37E7AC4CA}"/>
              </a:ext>
            </a:extLst>
          </p:cNvPr>
          <p:cNvSpPr txBox="1"/>
          <p:nvPr/>
        </p:nvSpPr>
        <p:spPr>
          <a:xfrm>
            <a:off x="1826031" y="6343063"/>
            <a:ext cx="4617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EA960FBE-8797-495C-A139-683534DD509D}"/>
              </a:ext>
            </a:extLst>
          </p:cNvPr>
          <p:cNvSpPr txBox="1"/>
          <p:nvPr/>
        </p:nvSpPr>
        <p:spPr>
          <a:xfrm>
            <a:off x="1096599" y="6343548"/>
            <a:ext cx="825337"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D1400ED8-CFD4-4D6B-9ABF-D867D3AB641D}"/>
              </a:ext>
            </a:extLst>
          </p:cNvPr>
          <p:cNvSpPr txBox="1"/>
          <p:nvPr/>
        </p:nvSpPr>
        <p:spPr>
          <a:xfrm>
            <a:off x="364286" y="1133371"/>
            <a:ext cx="6059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787135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命令の受信</a:t>
            </a:r>
            <a:r>
              <a:rPr lang="en-US" altLang="ja-JP" dirty="0"/>
              <a:t>】</a:t>
            </a:r>
            <a:r>
              <a:rPr lang="ja-JP" altLang="en-US" dirty="0"/>
              <a:t>　アーテックロボのプログラミング</a:t>
            </a:r>
          </a:p>
        </p:txBody>
      </p:sp>
      <p:sp>
        <p:nvSpPr>
          <p:cNvPr id="35" name="テキスト ボックス 34">
            <a:extLst>
              <a:ext uri="{FF2B5EF4-FFF2-40B4-BE49-F238E27FC236}">
                <a16:creationId xmlns:a16="http://schemas.microsoft.com/office/drawing/2014/main" id="{81A8EC8E-5EB0-4192-8FB4-2CF8DFD33712}"/>
              </a:ext>
            </a:extLst>
          </p:cNvPr>
          <p:cNvSpPr txBox="1"/>
          <p:nvPr/>
        </p:nvSpPr>
        <p:spPr>
          <a:xfrm>
            <a:off x="457840" y="1097731"/>
            <a:ext cx="8353471"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が押されたとき、最初の位置を変数に代入して、ブロックで設定しよう</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2570B646-7FC6-463E-AEF8-F5A4F3E0F3A3}"/>
              </a:ext>
            </a:extLst>
          </p:cNvPr>
          <p:cNvSpPr txBox="1"/>
          <p:nvPr/>
        </p:nvSpPr>
        <p:spPr>
          <a:xfrm>
            <a:off x="6824320" y="1168043"/>
            <a:ext cx="7028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4FBA6BE-4469-42A4-8585-EF4E5B4076B2}"/>
              </a:ext>
            </a:extLst>
          </p:cNvPr>
          <p:cNvSpPr txBox="1"/>
          <p:nvPr/>
        </p:nvSpPr>
        <p:spPr>
          <a:xfrm>
            <a:off x="4441771" y="1168043"/>
            <a:ext cx="8766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C812DC63-C6A7-49A3-A929-08AD16ED5EF8}"/>
              </a:ext>
            </a:extLst>
          </p:cNvPr>
          <p:cNvSpPr txBox="1"/>
          <p:nvPr/>
        </p:nvSpPr>
        <p:spPr>
          <a:xfrm>
            <a:off x="1034698" y="1168043"/>
            <a:ext cx="1862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A9F8E33E-BEE1-4F20-8552-F1D4131AA26E}"/>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8637265D-036E-445B-B8A1-3C043B9983C1}"/>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じゅしん</a:t>
            </a:r>
            <a:endParaRPr kumimoji="1" lang="en-US" altLang="ja-JP" sz="1200" b="1" dirty="0">
              <a:latin typeface="Meiryo UI" panose="020B0604030504040204" pitchFamily="50" charset="-128"/>
              <a:ea typeface="Meiryo UI" panose="020B0604030504040204" pitchFamily="50" charset="-128"/>
            </a:endParaRPr>
          </a:p>
        </p:txBody>
      </p:sp>
      <p:grpSp>
        <p:nvGrpSpPr>
          <p:cNvPr id="48" name="グループ化 47">
            <a:extLst>
              <a:ext uri="{FF2B5EF4-FFF2-40B4-BE49-F238E27FC236}">
                <a16:creationId xmlns:a16="http://schemas.microsoft.com/office/drawing/2014/main" id="{AF8C90F2-B93F-4EB4-9C51-CE6F5D90C357}"/>
              </a:ext>
            </a:extLst>
          </p:cNvPr>
          <p:cNvGrpSpPr/>
          <p:nvPr/>
        </p:nvGrpSpPr>
        <p:grpSpPr>
          <a:xfrm>
            <a:off x="7908066" y="140699"/>
            <a:ext cx="1084828" cy="1084828"/>
            <a:chOff x="7908066" y="140699"/>
            <a:chExt cx="1084828" cy="1084828"/>
          </a:xfrm>
        </p:grpSpPr>
        <p:sp>
          <p:nvSpPr>
            <p:cNvPr id="66" name="正方形/長方形 65">
              <a:extLst>
                <a:ext uri="{FF2B5EF4-FFF2-40B4-BE49-F238E27FC236}">
                  <a16:creationId xmlns:a16="http://schemas.microsoft.com/office/drawing/2014/main" id="{32055915-18C6-4F73-B888-FD76529A797C}"/>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7" name="図 66">
              <a:extLst>
                <a:ext uri="{FF2B5EF4-FFF2-40B4-BE49-F238E27FC236}">
                  <a16:creationId xmlns:a16="http://schemas.microsoft.com/office/drawing/2014/main" id="{3FFFA743-1F10-4EEE-B82C-797F5DA6A908}"/>
                </a:ext>
              </a:extLst>
            </p:cNvPr>
            <p:cNvPicPr>
              <a:picLocks noChangeAspect="1"/>
            </p:cNvPicPr>
            <p:nvPr/>
          </p:nvPicPr>
          <p:blipFill>
            <a:blip r:embed="rId3"/>
            <a:srcRect/>
            <a:stretch/>
          </p:blipFill>
          <p:spPr>
            <a:xfrm>
              <a:off x="8081594" y="189782"/>
              <a:ext cx="729717" cy="986662"/>
            </a:xfrm>
            <a:prstGeom prst="rect">
              <a:avLst/>
            </a:prstGeom>
          </p:spPr>
        </p:pic>
      </p:grpSp>
      <p:sp>
        <p:nvSpPr>
          <p:cNvPr id="73" name="テキスト ボックス 72">
            <a:extLst>
              <a:ext uri="{FF2B5EF4-FFF2-40B4-BE49-F238E27FC236}">
                <a16:creationId xmlns:a16="http://schemas.microsoft.com/office/drawing/2014/main" id="{EB2212B7-2AE5-4467-B43E-BC760004795B}"/>
              </a:ext>
            </a:extLst>
          </p:cNvPr>
          <p:cNvSpPr txBox="1"/>
          <p:nvPr/>
        </p:nvSpPr>
        <p:spPr>
          <a:xfrm>
            <a:off x="3844638" y="1168043"/>
            <a:ext cx="7028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ACE83E12-D1FF-42B3-947B-918BBE6F5409}"/>
              </a:ext>
            </a:extLst>
          </p:cNvPr>
          <p:cNvSpPr txBox="1"/>
          <p:nvPr/>
        </p:nvSpPr>
        <p:spPr>
          <a:xfrm>
            <a:off x="3268631" y="1168043"/>
            <a:ext cx="49706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endParaRPr kumimoji="1" lang="ja-JP" altLang="en-US" sz="10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485A3B4E-95C4-44C1-8A56-27DB35F2FF14}"/>
              </a:ext>
            </a:extLst>
          </p:cNvPr>
          <p:cNvSpPr txBox="1"/>
          <p:nvPr/>
        </p:nvSpPr>
        <p:spPr>
          <a:xfrm>
            <a:off x="2428442" y="1168043"/>
            <a:ext cx="8766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endParaRPr kumimoji="1" lang="ja-JP" altLang="en-US" sz="10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15ED43FD-D030-4113-9B11-418693726C60}"/>
              </a:ext>
            </a:extLst>
          </p:cNvPr>
          <p:cNvPicPr>
            <a:picLocks noChangeAspect="1"/>
          </p:cNvPicPr>
          <p:nvPr/>
        </p:nvPicPr>
        <p:blipFill>
          <a:blip r:embed="rId4"/>
          <a:stretch>
            <a:fillRect/>
          </a:stretch>
        </p:blipFill>
        <p:spPr>
          <a:xfrm>
            <a:off x="412656" y="1243409"/>
            <a:ext cx="403896" cy="414525"/>
          </a:xfrm>
          <a:prstGeom prst="rect">
            <a:avLst/>
          </a:prstGeom>
        </p:spPr>
      </p:pic>
      <p:pic>
        <p:nvPicPr>
          <p:cNvPr id="13" name="図 12">
            <a:extLst>
              <a:ext uri="{FF2B5EF4-FFF2-40B4-BE49-F238E27FC236}">
                <a16:creationId xmlns:a16="http://schemas.microsoft.com/office/drawing/2014/main" id="{B3BB5AD8-2700-4FF4-A6E9-653407C2F39D}"/>
              </a:ext>
            </a:extLst>
          </p:cNvPr>
          <p:cNvPicPr>
            <a:picLocks noChangeAspect="1"/>
          </p:cNvPicPr>
          <p:nvPr/>
        </p:nvPicPr>
        <p:blipFill>
          <a:blip r:embed="rId5"/>
          <a:stretch>
            <a:fillRect/>
          </a:stretch>
        </p:blipFill>
        <p:spPr>
          <a:xfrm>
            <a:off x="945209" y="1936775"/>
            <a:ext cx="7848600" cy="2247900"/>
          </a:xfrm>
          <a:prstGeom prst="rect">
            <a:avLst/>
          </a:prstGeom>
        </p:spPr>
      </p:pic>
      <p:cxnSp>
        <p:nvCxnSpPr>
          <p:cNvPr id="76" name="直線矢印コネクタ 75">
            <a:extLst>
              <a:ext uri="{FF2B5EF4-FFF2-40B4-BE49-F238E27FC236}">
                <a16:creationId xmlns:a16="http://schemas.microsoft.com/office/drawing/2014/main" id="{1CB9647D-5EA7-4D23-B98A-E527B10289C8}"/>
              </a:ext>
            </a:extLst>
          </p:cNvPr>
          <p:cNvCxnSpPr>
            <a:cxnSpLocks/>
          </p:cNvCxnSpPr>
          <p:nvPr/>
        </p:nvCxnSpPr>
        <p:spPr>
          <a:xfrm flipV="1">
            <a:off x="736160" y="2325134"/>
            <a:ext cx="284666" cy="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7" name="グループ化 76">
            <a:extLst>
              <a:ext uri="{FF2B5EF4-FFF2-40B4-BE49-F238E27FC236}">
                <a16:creationId xmlns:a16="http://schemas.microsoft.com/office/drawing/2014/main" id="{D80C80FB-B4D6-4596-97AD-0E3E49EA0022}"/>
              </a:ext>
            </a:extLst>
          </p:cNvPr>
          <p:cNvGrpSpPr/>
          <p:nvPr/>
        </p:nvGrpSpPr>
        <p:grpSpPr>
          <a:xfrm>
            <a:off x="86620" y="1964449"/>
            <a:ext cx="652422" cy="639195"/>
            <a:chOff x="268623" y="1661615"/>
            <a:chExt cx="652422" cy="639195"/>
          </a:xfrm>
        </p:grpSpPr>
        <p:sp>
          <p:nvSpPr>
            <p:cNvPr id="78" name="四角形: 角を丸くする 77">
              <a:extLst>
                <a:ext uri="{FF2B5EF4-FFF2-40B4-BE49-F238E27FC236}">
                  <a16:creationId xmlns:a16="http://schemas.microsoft.com/office/drawing/2014/main" id="{812429C8-768D-466C-B06B-8C3333B8A4AE}"/>
                </a:ext>
              </a:extLst>
            </p:cNvPr>
            <p:cNvSpPr/>
            <p:nvPr/>
          </p:nvSpPr>
          <p:spPr>
            <a:xfrm>
              <a:off x="268623" y="166161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79" name="図 78">
              <a:extLst>
                <a:ext uri="{FF2B5EF4-FFF2-40B4-BE49-F238E27FC236}">
                  <a16:creationId xmlns:a16="http://schemas.microsoft.com/office/drawing/2014/main" id="{B12906BC-C0F2-485C-8528-71C0D6B24576}"/>
                </a:ext>
              </a:extLst>
            </p:cNvPr>
            <p:cNvPicPr>
              <a:picLocks noChangeAspect="1"/>
            </p:cNvPicPr>
            <p:nvPr/>
          </p:nvPicPr>
          <p:blipFill>
            <a:blip r:embed="rId6"/>
            <a:stretch>
              <a:fillRect/>
            </a:stretch>
          </p:blipFill>
          <p:spPr>
            <a:xfrm>
              <a:off x="314034" y="1702677"/>
              <a:ext cx="571500" cy="571500"/>
            </a:xfrm>
            <a:prstGeom prst="rect">
              <a:avLst/>
            </a:prstGeom>
          </p:spPr>
        </p:pic>
      </p:grpSp>
      <p:grpSp>
        <p:nvGrpSpPr>
          <p:cNvPr id="80" name="グループ化 79">
            <a:extLst>
              <a:ext uri="{FF2B5EF4-FFF2-40B4-BE49-F238E27FC236}">
                <a16:creationId xmlns:a16="http://schemas.microsoft.com/office/drawing/2014/main" id="{1CD67C91-E5C5-4549-94DF-F029F3CD4996}"/>
              </a:ext>
            </a:extLst>
          </p:cNvPr>
          <p:cNvGrpSpPr/>
          <p:nvPr/>
        </p:nvGrpSpPr>
        <p:grpSpPr>
          <a:xfrm>
            <a:off x="83738" y="2709729"/>
            <a:ext cx="652422" cy="639195"/>
            <a:chOff x="39456" y="2566361"/>
            <a:chExt cx="652422" cy="639195"/>
          </a:xfrm>
          <a:solidFill>
            <a:schemeClr val="bg1"/>
          </a:solidFill>
        </p:grpSpPr>
        <p:sp>
          <p:nvSpPr>
            <p:cNvPr id="81" name="四角形: 角を丸くする 80">
              <a:extLst>
                <a:ext uri="{FF2B5EF4-FFF2-40B4-BE49-F238E27FC236}">
                  <a16:creationId xmlns:a16="http://schemas.microsoft.com/office/drawing/2014/main" id="{F5A81FC4-F7EF-4EF1-A460-81118FA7FB52}"/>
                </a:ext>
              </a:extLst>
            </p:cNvPr>
            <p:cNvSpPr/>
            <p:nvPr/>
          </p:nvSpPr>
          <p:spPr>
            <a:xfrm>
              <a:off x="39456" y="2566361"/>
              <a:ext cx="652422" cy="639195"/>
            </a:xfrm>
            <a:prstGeom prst="roundRect">
              <a:avLst/>
            </a:prstGeom>
            <a:grp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82" name="図 81">
              <a:extLst>
                <a:ext uri="{FF2B5EF4-FFF2-40B4-BE49-F238E27FC236}">
                  <a16:creationId xmlns:a16="http://schemas.microsoft.com/office/drawing/2014/main" id="{13F153AE-2E0E-4528-BAC3-3D2E5AD3511C}"/>
                </a:ext>
              </a:extLst>
            </p:cNvPr>
            <p:cNvPicPr>
              <a:picLocks noChangeAspect="1"/>
            </p:cNvPicPr>
            <p:nvPr/>
          </p:nvPicPr>
          <p:blipFill>
            <a:blip r:embed="rId7"/>
            <a:stretch>
              <a:fillRect/>
            </a:stretch>
          </p:blipFill>
          <p:spPr>
            <a:xfrm>
              <a:off x="126895" y="2637661"/>
              <a:ext cx="495300" cy="514350"/>
            </a:xfrm>
            <a:prstGeom prst="rect">
              <a:avLst/>
            </a:prstGeom>
            <a:grpFill/>
          </p:spPr>
        </p:pic>
      </p:grpSp>
      <p:cxnSp>
        <p:nvCxnSpPr>
          <p:cNvPr id="83" name="直線矢印コネクタ 82">
            <a:extLst>
              <a:ext uri="{FF2B5EF4-FFF2-40B4-BE49-F238E27FC236}">
                <a16:creationId xmlns:a16="http://schemas.microsoft.com/office/drawing/2014/main" id="{714FD401-27A9-472C-BC92-4E53D5A1C429}"/>
              </a:ext>
            </a:extLst>
          </p:cNvPr>
          <p:cNvCxnSpPr>
            <a:cxnSpLocks/>
          </p:cNvCxnSpPr>
          <p:nvPr/>
        </p:nvCxnSpPr>
        <p:spPr>
          <a:xfrm>
            <a:off x="736160" y="2999669"/>
            <a:ext cx="29853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4" name="グループ化 83">
            <a:extLst>
              <a:ext uri="{FF2B5EF4-FFF2-40B4-BE49-F238E27FC236}">
                <a16:creationId xmlns:a16="http://schemas.microsoft.com/office/drawing/2014/main" id="{108CA7C0-27E3-4002-B69E-A452DCA07AB7}"/>
              </a:ext>
            </a:extLst>
          </p:cNvPr>
          <p:cNvGrpSpPr/>
          <p:nvPr/>
        </p:nvGrpSpPr>
        <p:grpSpPr>
          <a:xfrm>
            <a:off x="91570" y="3474583"/>
            <a:ext cx="652422" cy="639195"/>
            <a:chOff x="101457" y="4468988"/>
            <a:chExt cx="652422" cy="639195"/>
          </a:xfrm>
        </p:grpSpPr>
        <p:sp>
          <p:nvSpPr>
            <p:cNvPr id="85" name="四角形: 角を丸くする 84">
              <a:extLst>
                <a:ext uri="{FF2B5EF4-FFF2-40B4-BE49-F238E27FC236}">
                  <a16:creationId xmlns:a16="http://schemas.microsoft.com/office/drawing/2014/main" id="{6446B212-865D-48D6-AD28-EDDF123F2655}"/>
                </a:ext>
              </a:extLst>
            </p:cNvPr>
            <p:cNvSpPr/>
            <p:nvPr/>
          </p:nvSpPr>
          <p:spPr>
            <a:xfrm>
              <a:off x="101457" y="4468988"/>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86" name="図 85">
              <a:extLst>
                <a:ext uri="{FF2B5EF4-FFF2-40B4-BE49-F238E27FC236}">
                  <a16:creationId xmlns:a16="http://schemas.microsoft.com/office/drawing/2014/main" id="{322D209C-5FA5-43D4-9CED-D73B3AF4A674}"/>
                </a:ext>
              </a:extLst>
            </p:cNvPr>
            <p:cNvPicPr>
              <a:picLocks noChangeAspect="1"/>
            </p:cNvPicPr>
            <p:nvPr/>
          </p:nvPicPr>
          <p:blipFill>
            <a:blip r:embed="rId8"/>
            <a:stretch>
              <a:fillRect/>
            </a:stretch>
          </p:blipFill>
          <p:spPr>
            <a:xfrm>
              <a:off x="183795" y="4549642"/>
              <a:ext cx="485775" cy="495300"/>
            </a:xfrm>
            <a:prstGeom prst="rect">
              <a:avLst/>
            </a:prstGeom>
          </p:spPr>
        </p:pic>
      </p:grpSp>
      <p:cxnSp>
        <p:nvCxnSpPr>
          <p:cNvPr id="87" name="直線矢印コネクタ 86">
            <a:extLst>
              <a:ext uri="{FF2B5EF4-FFF2-40B4-BE49-F238E27FC236}">
                <a16:creationId xmlns:a16="http://schemas.microsoft.com/office/drawing/2014/main" id="{2B670560-AC55-419C-8541-EBE46554B35F}"/>
              </a:ext>
            </a:extLst>
          </p:cNvPr>
          <p:cNvCxnSpPr>
            <a:cxnSpLocks/>
          </p:cNvCxnSpPr>
          <p:nvPr/>
        </p:nvCxnSpPr>
        <p:spPr>
          <a:xfrm>
            <a:off x="736160" y="3802887"/>
            <a:ext cx="29853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8" name="グループ化 87">
            <a:extLst>
              <a:ext uri="{FF2B5EF4-FFF2-40B4-BE49-F238E27FC236}">
                <a16:creationId xmlns:a16="http://schemas.microsoft.com/office/drawing/2014/main" id="{13540AE9-7D60-4148-B2F3-F76B00D59200}"/>
              </a:ext>
            </a:extLst>
          </p:cNvPr>
          <p:cNvGrpSpPr/>
          <p:nvPr/>
        </p:nvGrpSpPr>
        <p:grpSpPr>
          <a:xfrm>
            <a:off x="4441771" y="2048172"/>
            <a:ext cx="4252653" cy="590327"/>
            <a:chOff x="4120077" y="2217378"/>
            <a:chExt cx="4252653" cy="590327"/>
          </a:xfrm>
        </p:grpSpPr>
        <p:sp>
          <p:nvSpPr>
            <p:cNvPr id="89" name="テキスト ボックス 88">
              <a:extLst>
                <a:ext uri="{FF2B5EF4-FFF2-40B4-BE49-F238E27FC236}">
                  <a16:creationId xmlns:a16="http://schemas.microsoft.com/office/drawing/2014/main" id="{5736F2DC-20AF-4565-9547-FB4DC4DC9E50}"/>
                </a:ext>
              </a:extLst>
            </p:cNvPr>
            <p:cNvSpPr txBox="1"/>
            <p:nvPr/>
          </p:nvSpPr>
          <p:spPr>
            <a:xfrm>
              <a:off x="4120077" y="2217378"/>
              <a:ext cx="425265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97A7FB22-BEC6-4960-A68D-CE0D7BFD1344}"/>
                </a:ext>
              </a:extLst>
            </p:cNvPr>
            <p:cNvSpPr txBox="1"/>
            <p:nvPr/>
          </p:nvSpPr>
          <p:spPr>
            <a:xfrm>
              <a:off x="7274389" y="228462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91" name="図 90">
              <a:extLst>
                <a:ext uri="{FF2B5EF4-FFF2-40B4-BE49-F238E27FC236}">
                  <a16:creationId xmlns:a16="http://schemas.microsoft.com/office/drawing/2014/main" id="{D2B7F248-2EDF-4AB1-90FC-187622CBEB89}"/>
                </a:ext>
              </a:extLst>
            </p:cNvPr>
            <p:cNvPicPr>
              <a:picLocks noChangeAspect="1"/>
            </p:cNvPicPr>
            <p:nvPr/>
          </p:nvPicPr>
          <p:blipFill>
            <a:blip r:embed="rId9"/>
            <a:stretch>
              <a:fillRect/>
            </a:stretch>
          </p:blipFill>
          <p:spPr>
            <a:xfrm>
              <a:off x="6052879" y="2289500"/>
              <a:ext cx="1143099" cy="518205"/>
            </a:xfrm>
            <a:prstGeom prst="rect">
              <a:avLst/>
            </a:prstGeom>
          </p:spPr>
        </p:pic>
      </p:grpSp>
      <p:sp>
        <p:nvSpPr>
          <p:cNvPr id="93" name="テキスト ボックス 92">
            <a:extLst>
              <a:ext uri="{FF2B5EF4-FFF2-40B4-BE49-F238E27FC236}">
                <a16:creationId xmlns:a16="http://schemas.microsoft.com/office/drawing/2014/main" id="{CC7DE8C2-1FC5-4A77-A990-515E60BFDC0D}"/>
              </a:ext>
            </a:extLst>
          </p:cNvPr>
          <p:cNvSpPr txBox="1"/>
          <p:nvPr/>
        </p:nvSpPr>
        <p:spPr>
          <a:xfrm>
            <a:off x="318448" y="4158120"/>
            <a:ext cx="8458078" cy="1131079"/>
          </a:xfrm>
          <a:prstGeom prst="rect">
            <a:avLst/>
          </a:prstGeom>
          <a:noFill/>
        </p:spPr>
        <p:txBody>
          <a:bodyPr wrap="square">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「変数」から　　　　　　　　　　　を選んで、それぞれの初期値を代入する。</a:t>
            </a:r>
            <a:endParaRPr lang="en-US" altLang="ja-JP">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a:solidFill>
                  <a:srgbClr val="575E75"/>
                </a:solidFill>
                <a:effectLst/>
                <a:latin typeface="メイリオ" panose="020B0604030504040204" pitchFamily="50" charset="-128"/>
                <a:ea typeface="メイリオ" panose="020B0604030504040204" pitchFamily="50" charset="-128"/>
              </a:rPr>
              <a:t>　</a:t>
            </a:r>
            <a:r>
              <a:rPr lang="ja-JP" altLang="en-US" b="1" i="0" dirty="0">
                <a:solidFill>
                  <a:srgbClr val="575E75"/>
                </a:solidFill>
                <a:effectLst/>
                <a:latin typeface="メイリオ" panose="020B0604030504040204" pitchFamily="50" charset="-128"/>
                <a:ea typeface="メイリオ" panose="020B0604030504040204" pitchFamily="50" charset="-128"/>
              </a:rPr>
              <a:t>ペンのかくど：</a:t>
            </a:r>
            <a:r>
              <a:rPr lang="en-US" altLang="ja-JP" b="1" i="0">
                <a:solidFill>
                  <a:srgbClr val="575E75"/>
                </a:solidFill>
                <a:effectLst/>
                <a:latin typeface="メイリオ" panose="020B0604030504040204" pitchFamily="50" charset="-128"/>
                <a:ea typeface="メイリオ" panose="020B0604030504040204" pitchFamily="50" charset="-128"/>
              </a:rPr>
              <a:t>140</a:t>
            </a:r>
            <a:r>
              <a:rPr lang="ja-JP" altLang="en-US" b="1">
                <a:solidFill>
                  <a:srgbClr val="575E75"/>
                </a:solidFill>
                <a:latin typeface="メイリオ" panose="020B0604030504040204" pitchFamily="50" charset="-128"/>
                <a:ea typeface="メイリオ" panose="020B0604030504040204" pitchFamily="50" charset="-128"/>
              </a:rPr>
              <a:t>　</a:t>
            </a:r>
            <a:r>
              <a:rPr lang="ja-JP" altLang="en-US" b="1" dirty="0">
                <a:solidFill>
                  <a:srgbClr val="575E75"/>
                </a:solidFill>
                <a:latin typeface="メイリオ" panose="020B0604030504040204" pitchFamily="50" charset="-128"/>
                <a:ea typeface="メイリオ" panose="020B0604030504040204" pitchFamily="50" charset="-128"/>
              </a:rPr>
              <a:t>よこほうこう（</a:t>
            </a:r>
            <a:r>
              <a:rPr lang="en-US" altLang="ja-JP" b="1">
                <a:solidFill>
                  <a:srgbClr val="575E75"/>
                </a:solidFill>
                <a:latin typeface="メイリオ" panose="020B0604030504040204" pitchFamily="50" charset="-128"/>
                <a:ea typeface="メイリオ" panose="020B0604030504040204" pitchFamily="50" charset="-128"/>
              </a:rPr>
              <a:t>X</a:t>
            </a:r>
            <a:r>
              <a:rPr lang="ja-JP" altLang="en-US" b="1">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a:t>
            </a:r>
            <a:r>
              <a:rPr lang="en-US" altLang="ja-JP" b="1">
                <a:solidFill>
                  <a:srgbClr val="575E75"/>
                </a:solidFill>
                <a:latin typeface="メイリオ" panose="020B0604030504040204" pitchFamily="50" charset="-128"/>
                <a:ea typeface="メイリオ" panose="020B0604030504040204" pitchFamily="50" charset="-128"/>
              </a:rPr>
              <a:t>90</a:t>
            </a:r>
            <a:r>
              <a:rPr lang="ja-JP" altLang="en-US" b="1">
                <a:solidFill>
                  <a:srgbClr val="575E75"/>
                </a:solidFill>
                <a:latin typeface="メイリオ" panose="020B0604030504040204" pitchFamily="50" charset="-128"/>
                <a:ea typeface="メイリオ" panose="020B0604030504040204" pitchFamily="50" charset="-128"/>
              </a:rPr>
              <a:t>　</a:t>
            </a:r>
            <a:r>
              <a:rPr lang="ja-JP" altLang="en-US" b="1" dirty="0">
                <a:solidFill>
                  <a:srgbClr val="575E75"/>
                </a:solidFill>
                <a:latin typeface="メイリオ" panose="020B0604030504040204" pitchFamily="50" charset="-128"/>
                <a:ea typeface="メイリオ" panose="020B0604030504040204" pitchFamily="50" charset="-128"/>
              </a:rPr>
              <a:t>たてほうこう（</a:t>
            </a:r>
            <a:r>
              <a:rPr lang="en-US" altLang="ja-JP" b="1">
                <a:solidFill>
                  <a:srgbClr val="575E75"/>
                </a:solidFill>
                <a:latin typeface="メイリオ" panose="020B0604030504040204" pitchFamily="50" charset="-128"/>
                <a:ea typeface="メイリオ" panose="020B0604030504040204" pitchFamily="50" charset="-128"/>
              </a:rPr>
              <a:t>Y</a:t>
            </a:r>
            <a:r>
              <a:rPr lang="ja-JP" altLang="en-US" b="1">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a:t>
            </a:r>
            <a:r>
              <a:rPr lang="en-US" altLang="ja-JP" b="1">
                <a:solidFill>
                  <a:srgbClr val="575E75"/>
                </a:solidFill>
                <a:latin typeface="メイリオ" panose="020B0604030504040204" pitchFamily="50" charset="-128"/>
                <a:ea typeface="メイリオ" panose="020B0604030504040204" pitchFamily="50" charset="-128"/>
              </a:rPr>
              <a:t>90</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975439C3-6302-4837-BF6D-5398AE0596B0}"/>
              </a:ext>
            </a:extLst>
          </p:cNvPr>
          <p:cNvSpPr txBox="1"/>
          <p:nvPr/>
        </p:nvSpPr>
        <p:spPr>
          <a:xfrm>
            <a:off x="4392507" y="4229259"/>
            <a:ext cx="4982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9CAB8479-0E63-417A-A076-18029CFD6367}"/>
              </a:ext>
            </a:extLst>
          </p:cNvPr>
          <p:cNvSpPr txBox="1"/>
          <p:nvPr/>
        </p:nvSpPr>
        <p:spPr>
          <a:xfrm>
            <a:off x="501808" y="4218484"/>
            <a:ext cx="7410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6563D1B6-4048-4FE3-9567-7665E2046AF9}"/>
              </a:ext>
            </a:extLst>
          </p:cNvPr>
          <p:cNvPicPr>
            <a:picLocks noChangeAspect="1"/>
          </p:cNvPicPr>
          <p:nvPr/>
        </p:nvPicPr>
        <p:blipFill>
          <a:blip r:embed="rId10"/>
          <a:stretch>
            <a:fillRect/>
          </a:stretch>
        </p:blipFill>
        <p:spPr>
          <a:xfrm>
            <a:off x="1861974" y="4292691"/>
            <a:ext cx="2453853" cy="449619"/>
          </a:xfrm>
          <a:prstGeom prst="rect">
            <a:avLst/>
          </a:prstGeom>
        </p:spPr>
      </p:pic>
      <p:sp>
        <p:nvSpPr>
          <p:cNvPr id="99" name="テキスト ボックス 98">
            <a:extLst>
              <a:ext uri="{FF2B5EF4-FFF2-40B4-BE49-F238E27FC236}">
                <a16:creationId xmlns:a16="http://schemas.microsoft.com/office/drawing/2014/main" id="{84C23DA5-C93E-4DED-9133-46F46BACE583}"/>
              </a:ext>
            </a:extLst>
          </p:cNvPr>
          <p:cNvSpPr txBox="1"/>
          <p:nvPr/>
        </p:nvSpPr>
        <p:spPr>
          <a:xfrm>
            <a:off x="6543392" y="4223746"/>
            <a:ext cx="741061"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しょきち</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1D99B5D8-84EC-4222-A8E7-0FEE3226D59F}"/>
              </a:ext>
            </a:extLst>
          </p:cNvPr>
          <p:cNvSpPr txBox="1"/>
          <p:nvPr/>
        </p:nvSpPr>
        <p:spPr>
          <a:xfrm>
            <a:off x="7267508" y="4232971"/>
            <a:ext cx="8914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56DB7D7D-05C1-4F61-9452-E4A707C29966}"/>
              </a:ext>
            </a:extLst>
          </p:cNvPr>
          <p:cNvSpPr txBox="1"/>
          <p:nvPr/>
        </p:nvSpPr>
        <p:spPr>
          <a:xfrm>
            <a:off x="5843186" y="5196938"/>
            <a:ext cx="2848644" cy="415498"/>
          </a:xfrm>
          <a:prstGeom prst="rect">
            <a:avLst/>
          </a:prstGeom>
          <a:noFill/>
        </p:spPr>
        <p:txBody>
          <a:bodyPr wrap="square">
            <a:spAutoFit/>
          </a:bodyPr>
          <a:lstStyle/>
          <a:p>
            <a:pPr>
              <a:lnSpc>
                <a:spcPct val="200000"/>
              </a:lnSpc>
            </a:pPr>
            <a:r>
              <a:rPr lang="en-US" altLang="ja-JP" sz="1200" dirty="0">
                <a:solidFill>
                  <a:srgbClr val="575E75"/>
                </a:solidFill>
                <a:latin typeface="メイリオ" panose="020B0604030504040204" pitchFamily="50" charset="-128"/>
                <a:ea typeface="メイリオ" panose="020B0604030504040204" pitchFamily="50" charset="-128"/>
              </a:rPr>
              <a:t>※</a:t>
            </a:r>
            <a:r>
              <a:rPr lang="ja-JP" altLang="en-US" sz="1200" dirty="0">
                <a:solidFill>
                  <a:srgbClr val="575E75"/>
                </a:solidFill>
                <a:latin typeface="メイリオ" panose="020B0604030504040204" pitchFamily="50" charset="-128"/>
                <a:ea typeface="メイリオ" panose="020B0604030504040204" pitchFamily="50" charset="-128"/>
              </a:rPr>
              <a:t>自分が測定した値を使ってください。</a:t>
            </a:r>
            <a:endParaRPr lang="en-US" altLang="ja-JP" sz="1200" b="1" i="0" dirty="0">
              <a:solidFill>
                <a:srgbClr val="575E75"/>
              </a:solidFill>
              <a:effectLst/>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F80FBFD5-FEE0-4C67-ADBD-BD4B858149BD}"/>
              </a:ext>
            </a:extLst>
          </p:cNvPr>
          <p:cNvSpPr txBox="1"/>
          <p:nvPr/>
        </p:nvSpPr>
        <p:spPr>
          <a:xfrm>
            <a:off x="5973815" y="5232100"/>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じぶん</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0EF20497-95A9-46CA-8FCA-BDCBD272AC85}"/>
              </a:ext>
            </a:extLst>
          </p:cNvPr>
          <p:cNvSpPr txBox="1"/>
          <p:nvPr/>
        </p:nvSpPr>
        <p:spPr>
          <a:xfrm>
            <a:off x="6379177" y="5236446"/>
            <a:ext cx="628111"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そくてい</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381500DC-D176-4CD8-8997-B528A8CEC19C}"/>
              </a:ext>
            </a:extLst>
          </p:cNvPr>
          <p:cNvSpPr txBox="1"/>
          <p:nvPr/>
        </p:nvSpPr>
        <p:spPr>
          <a:xfrm>
            <a:off x="6986285" y="5240792"/>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あたい</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06" name="テキスト ボックス 105">
            <a:extLst>
              <a:ext uri="{FF2B5EF4-FFF2-40B4-BE49-F238E27FC236}">
                <a16:creationId xmlns:a16="http://schemas.microsoft.com/office/drawing/2014/main" id="{D27EB132-773A-497A-99A3-22EDBFBA6992}"/>
              </a:ext>
            </a:extLst>
          </p:cNvPr>
          <p:cNvSpPr txBox="1"/>
          <p:nvPr/>
        </p:nvSpPr>
        <p:spPr>
          <a:xfrm>
            <a:off x="7294327" y="5241431"/>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つか</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F052A586-5F2E-436E-B44B-229EA99A881F}"/>
              </a:ext>
            </a:extLst>
          </p:cNvPr>
          <p:cNvSpPr txBox="1"/>
          <p:nvPr/>
        </p:nvSpPr>
        <p:spPr>
          <a:xfrm>
            <a:off x="288493" y="5681225"/>
            <a:ext cx="866073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「動き」から　　　　　　　　　　　　　　　　　　　を選び、</a:t>
            </a:r>
            <a:r>
              <a:rPr lang="ja-JP" altLang="en-US" dirty="0">
                <a:solidFill>
                  <a:srgbClr val="575E75"/>
                </a:solidFill>
                <a:latin typeface="メイリオ" panose="020B0604030504040204" pitchFamily="50" charset="-128"/>
                <a:ea typeface="メイリオ" panose="020B0604030504040204" pitchFamily="50" charset="-128"/>
              </a:rPr>
              <a:t>変数を設定する。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P14</a:t>
            </a:r>
            <a:r>
              <a:rPr lang="ja-JP" altLang="en-US" b="1"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P15</a:t>
            </a:r>
            <a:r>
              <a:rPr lang="ja-JP" altLang="en-US" b="1"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P16</a:t>
            </a:r>
            <a:r>
              <a:rPr lang="ja-JP" altLang="en-US" b="1" dirty="0">
                <a:solidFill>
                  <a:srgbClr val="575E75"/>
                </a:solidFill>
                <a:latin typeface="メイリオ" panose="020B0604030504040204" pitchFamily="50" charset="-128"/>
                <a:ea typeface="メイリオ" panose="020B0604030504040204" pitchFamily="50" charset="-128"/>
              </a:rPr>
              <a:t>：　　　</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37F87A23-BA91-426C-A07D-0CF4C529A515}"/>
              </a:ext>
            </a:extLst>
          </p:cNvPr>
          <p:cNvSpPr txBox="1"/>
          <p:nvPr/>
        </p:nvSpPr>
        <p:spPr>
          <a:xfrm>
            <a:off x="6200269" y="573850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FE3D0195-E512-4488-97A7-901ACC1C4482}"/>
              </a:ext>
            </a:extLst>
          </p:cNvPr>
          <p:cNvSpPr txBox="1"/>
          <p:nvPr/>
        </p:nvSpPr>
        <p:spPr>
          <a:xfrm>
            <a:off x="518462" y="5738505"/>
            <a:ext cx="4451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EDA43E7D-E0F4-4EB0-98C5-1B6EB8FC1015}"/>
              </a:ext>
            </a:extLst>
          </p:cNvPr>
          <p:cNvSpPr txBox="1"/>
          <p:nvPr/>
        </p:nvSpPr>
        <p:spPr>
          <a:xfrm>
            <a:off x="6874152" y="5741673"/>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14" name="図 113">
            <a:extLst>
              <a:ext uri="{FF2B5EF4-FFF2-40B4-BE49-F238E27FC236}">
                <a16:creationId xmlns:a16="http://schemas.microsoft.com/office/drawing/2014/main" id="{45D26FA3-8C5B-4272-808E-FE54DE0EBE3E}"/>
              </a:ext>
            </a:extLst>
          </p:cNvPr>
          <p:cNvPicPr>
            <a:picLocks noChangeAspect="1"/>
          </p:cNvPicPr>
          <p:nvPr/>
        </p:nvPicPr>
        <p:blipFill>
          <a:blip r:embed="rId11"/>
          <a:stretch>
            <a:fillRect/>
          </a:stretch>
        </p:blipFill>
        <p:spPr>
          <a:xfrm>
            <a:off x="1861974" y="5838255"/>
            <a:ext cx="4168501" cy="449620"/>
          </a:xfrm>
          <a:prstGeom prst="rect">
            <a:avLst/>
          </a:prstGeom>
        </p:spPr>
      </p:pic>
      <p:sp>
        <p:nvSpPr>
          <p:cNvPr id="115" name="テキスト ボックス 114">
            <a:extLst>
              <a:ext uri="{FF2B5EF4-FFF2-40B4-BE49-F238E27FC236}">
                <a16:creationId xmlns:a16="http://schemas.microsoft.com/office/drawing/2014/main" id="{EE22066B-D9B9-4B95-9FFC-B7DE480959EF}"/>
              </a:ext>
            </a:extLst>
          </p:cNvPr>
          <p:cNvSpPr txBox="1"/>
          <p:nvPr/>
        </p:nvSpPr>
        <p:spPr>
          <a:xfrm>
            <a:off x="7537604" y="5738395"/>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pic>
        <p:nvPicPr>
          <p:cNvPr id="19" name="図 18">
            <a:extLst>
              <a:ext uri="{FF2B5EF4-FFF2-40B4-BE49-F238E27FC236}">
                <a16:creationId xmlns:a16="http://schemas.microsoft.com/office/drawing/2014/main" id="{E6CB7697-BE49-4383-A9D0-BB7D532FCAEE}"/>
              </a:ext>
            </a:extLst>
          </p:cNvPr>
          <p:cNvPicPr>
            <a:picLocks noChangeAspect="1"/>
          </p:cNvPicPr>
          <p:nvPr/>
        </p:nvPicPr>
        <p:blipFill>
          <a:blip r:embed="rId12"/>
          <a:stretch>
            <a:fillRect/>
          </a:stretch>
        </p:blipFill>
        <p:spPr>
          <a:xfrm>
            <a:off x="1539360" y="6417162"/>
            <a:ext cx="1120237" cy="350550"/>
          </a:xfrm>
          <a:prstGeom prst="rect">
            <a:avLst/>
          </a:prstGeom>
        </p:spPr>
      </p:pic>
      <p:pic>
        <p:nvPicPr>
          <p:cNvPr id="21" name="図 20">
            <a:extLst>
              <a:ext uri="{FF2B5EF4-FFF2-40B4-BE49-F238E27FC236}">
                <a16:creationId xmlns:a16="http://schemas.microsoft.com/office/drawing/2014/main" id="{475A4ECE-8279-4056-9D6D-291C62016F53}"/>
              </a:ext>
            </a:extLst>
          </p:cNvPr>
          <p:cNvPicPr>
            <a:picLocks noChangeAspect="1"/>
          </p:cNvPicPr>
          <p:nvPr/>
        </p:nvPicPr>
        <p:blipFill>
          <a:blip r:embed="rId13"/>
          <a:stretch>
            <a:fillRect/>
          </a:stretch>
        </p:blipFill>
        <p:spPr>
          <a:xfrm>
            <a:off x="3517163" y="6451800"/>
            <a:ext cx="1127858" cy="327688"/>
          </a:xfrm>
          <a:prstGeom prst="rect">
            <a:avLst/>
          </a:prstGeom>
        </p:spPr>
      </p:pic>
      <p:pic>
        <p:nvPicPr>
          <p:cNvPr id="23" name="図 22">
            <a:extLst>
              <a:ext uri="{FF2B5EF4-FFF2-40B4-BE49-F238E27FC236}">
                <a16:creationId xmlns:a16="http://schemas.microsoft.com/office/drawing/2014/main" id="{ADB1B8EF-2CBB-4B2B-8AD0-582F9D224EF5}"/>
              </a:ext>
            </a:extLst>
          </p:cNvPr>
          <p:cNvPicPr>
            <a:picLocks noChangeAspect="1"/>
          </p:cNvPicPr>
          <p:nvPr/>
        </p:nvPicPr>
        <p:blipFill>
          <a:blip r:embed="rId14"/>
          <a:stretch>
            <a:fillRect/>
          </a:stretch>
        </p:blipFill>
        <p:spPr>
          <a:xfrm>
            <a:off x="5638512" y="6434044"/>
            <a:ext cx="845893" cy="327688"/>
          </a:xfrm>
          <a:prstGeom prst="rect">
            <a:avLst/>
          </a:prstGeom>
        </p:spPr>
      </p:pic>
    </p:spTree>
    <p:extLst>
      <p:ext uri="{BB962C8B-B14F-4D97-AF65-F5344CB8AC3E}">
        <p14:creationId xmlns:p14="http://schemas.microsoft.com/office/powerpoint/2010/main" val="40797566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命令の受信</a:t>
            </a:r>
            <a:r>
              <a:rPr lang="en-US" altLang="ja-JP" dirty="0"/>
              <a:t>】</a:t>
            </a:r>
            <a:r>
              <a:rPr lang="ja-JP" altLang="en-US" dirty="0"/>
              <a:t>　アーテックロボのプログラミング</a:t>
            </a:r>
          </a:p>
        </p:txBody>
      </p:sp>
      <p:sp>
        <p:nvSpPr>
          <p:cNvPr id="35" name="テキスト ボックス 34">
            <a:extLst>
              <a:ext uri="{FF2B5EF4-FFF2-40B4-BE49-F238E27FC236}">
                <a16:creationId xmlns:a16="http://schemas.microsoft.com/office/drawing/2014/main" id="{81A8EC8E-5EB0-4192-8FB4-2CF8DFD33712}"/>
              </a:ext>
            </a:extLst>
          </p:cNvPr>
          <p:cNvSpPr txBox="1"/>
          <p:nvPr/>
        </p:nvSpPr>
        <p:spPr>
          <a:xfrm>
            <a:off x="457840" y="1097731"/>
            <a:ext cx="8353471"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メッセージを受け取ったときは、ペンの角度を変更してから動かそう。</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2570B646-7FC6-463E-AEF8-F5A4F3E0F3A3}"/>
              </a:ext>
            </a:extLst>
          </p:cNvPr>
          <p:cNvSpPr txBox="1"/>
          <p:nvPr/>
        </p:nvSpPr>
        <p:spPr>
          <a:xfrm>
            <a:off x="6592246" y="1162818"/>
            <a:ext cx="4431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4FBA6BE-4469-42A4-8585-EF4E5B4076B2}"/>
              </a:ext>
            </a:extLst>
          </p:cNvPr>
          <p:cNvSpPr txBox="1"/>
          <p:nvPr/>
        </p:nvSpPr>
        <p:spPr>
          <a:xfrm>
            <a:off x="4596726" y="1162818"/>
            <a:ext cx="597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かくど</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C812DC63-C6A7-49A3-A929-08AD16ED5EF8}"/>
              </a:ext>
            </a:extLst>
          </p:cNvPr>
          <p:cNvSpPr txBox="1"/>
          <p:nvPr/>
        </p:nvSpPr>
        <p:spPr>
          <a:xfrm>
            <a:off x="1927255" y="1162818"/>
            <a:ext cx="1862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A9F8E33E-BEE1-4F20-8552-F1D4131AA26E}"/>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8637265D-036E-445B-B8A1-3C043B9983C1}"/>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じゅしん</a:t>
            </a:r>
            <a:endParaRPr kumimoji="1" lang="en-US" altLang="ja-JP" sz="1200" b="1" dirty="0">
              <a:latin typeface="Meiryo UI" panose="020B0604030504040204" pitchFamily="50" charset="-128"/>
              <a:ea typeface="Meiryo UI" panose="020B0604030504040204" pitchFamily="50" charset="-128"/>
            </a:endParaRPr>
          </a:p>
        </p:txBody>
      </p:sp>
      <p:grpSp>
        <p:nvGrpSpPr>
          <p:cNvPr id="48" name="グループ化 47">
            <a:extLst>
              <a:ext uri="{FF2B5EF4-FFF2-40B4-BE49-F238E27FC236}">
                <a16:creationId xmlns:a16="http://schemas.microsoft.com/office/drawing/2014/main" id="{AF8C90F2-B93F-4EB4-9C51-CE6F5D90C357}"/>
              </a:ext>
            </a:extLst>
          </p:cNvPr>
          <p:cNvGrpSpPr/>
          <p:nvPr/>
        </p:nvGrpSpPr>
        <p:grpSpPr>
          <a:xfrm>
            <a:off x="7908066" y="140699"/>
            <a:ext cx="1084828" cy="1084828"/>
            <a:chOff x="7908066" y="140699"/>
            <a:chExt cx="1084828" cy="1084828"/>
          </a:xfrm>
        </p:grpSpPr>
        <p:sp>
          <p:nvSpPr>
            <p:cNvPr id="66" name="正方形/長方形 65">
              <a:extLst>
                <a:ext uri="{FF2B5EF4-FFF2-40B4-BE49-F238E27FC236}">
                  <a16:creationId xmlns:a16="http://schemas.microsoft.com/office/drawing/2014/main" id="{32055915-18C6-4F73-B888-FD76529A797C}"/>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7" name="図 66">
              <a:extLst>
                <a:ext uri="{FF2B5EF4-FFF2-40B4-BE49-F238E27FC236}">
                  <a16:creationId xmlns:a16="http://schemas.microsoft.com/office/drawing/2014/main" id="{3FFFA743-1F10-4EEE-B82C-797F5DA6A908}"/>
                </a:ext>
              </a:extLst>
            </p:cNvPr>
            <p:cNvPicPr>
              <a:picLocks noChangeAspect="1"/>
            </p:cNvPicPr>
            <p:nvPr/>
          </p:nvPicPr>
          <p:blipFill>
            <a:blip r:embed="rId3"/>
            <a:srcRect/>
            <a:stretch/>
          </p:blipFill>
          <p:spPr>
            <a:xfrm>
              <a:off x="8081594" y="189782"/>
              <a:ext cx="729717" cy="986662"/>
            </a:xfrm>
            <a:prstGeom prst="rect">
              <a:avLst/>
            </a:prstGeom>
          </p:spPr>
        </p:pic>
      </p:grpSp>
      <p:sp>
        <p:nvSpPr>
          <p:cNvPr id="73" name="テキスト ボックス 72">
            <a:extLst>
              <a:ext uri="{FF2B5EF4-FFF2-40B4-BE49-F238E27FC236}">
                <a16:creationId xmlns:a16="http://schemas.microsoft.com/office/drawing/2014/main" id="{EB2212B7-2AE5-4467-B43E-BC760004795B}"/>
              </a:ext>
            </a:extLst>
          </p:cNvPr>
          <p:cNvSpPr txBox="1"/>
          <p:nvPr/>
        </p:nvSpPr>
        <p:spPr>
          <a:xfrm>
            <a:off x="5219657" y="1162818"/>
            <a:ext cx="7028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E81B2BD6-9C3C-4437-8EBC-5F4D13E09C35}"/>
              </a:ext>
            </a:extLst>
          </p:cNvPr>
          <p:cNvSpPr txBox="1"/>
          <p:nvPr/>
        </p:nvSpPr>
        <p:spPr>
          <a:xfrm>
            <a:off x="2382815" y="1162818"/>
            <a:ext cx="1862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BFD5AF7E-D060-4558-ACB4-1B80B0E6BA5A}"/>
              </a:ext>
            </a:extLst>
          </p:cNvPr>
          <p:cNvPicPr>
            <a:picLocks noChangeAspect="1"/>
          </p:cNvPicPr>
          <p:nvPr/>
        </p:nvPicPr>
        <p:blipFill>
          <a:blip r:embed="rId4"/>
          <a:stretch>
            <a:fillRect/>
          </a:stretch>
        </p:blipFill>
        <p:spPr>
          <a:xfrm>
            <a:off x="993381" y="2348323"/>
            <a:ext cx="7800975" cy="1504950"/>
          </a:xfrm>
          <a:prstGeom prst="rect">
            <a:avLst/>
          </a:prstGeom>
        </p:spPr>
      </p:pic>
      <p:cxnSp>
        <p:nvCxnSpPr>
          <p:cNvPr id="60" name="直線矢印コネクタ 59">
            <a:extLst>
              <a:ext uri="{FF2B5EF4-FFF2-40B4-BE49-F238E27FC236}">
                <a16:creationId xmlns:a16="http://schemas.microsoft.com/office/drawing/2014/main" id="{DBD66DDB-ACC6-4DA2-9DDD-C53F2F8C7AC7}"/>
              </a:ext>
            </a:extLst>
          </p:cNvPr>
          <p:cNvCxnSpPr>
            <a:cxnSpLocks/>
          </p:cNvCxnSpPr>
          <p:nvPr/>
        </p:nvCxnSpPr>
        <p:spPr>
          <a:xfrm flipV="1">
            <a:off x="736160" y="2697998"/>
            <a:ext cx="284666" cy="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1" name="グループ化 60">
            <a:extLst>
              <a:ext uri="{FF2B5EF4-FFF2-40B4-BE49-F238E27FC236}">
                <a16:creationId xmlns:a16="http://schemas.microsoft.com/office/drawing/2014/main" id="{EF5079AB-E25F-4603-895C-6C0918B6B4D2}"/>
              </a:ext>
            </a:extLst>
          </p:cNvPr>
          <p:cNvGrpSpPr/>
          <p:nvPr/>
        </p:nvGrpSpPr>
        <p:grpSpPr>
          <a:xfrm>
            <a:off x="86620" y="2204145"/>
            <a:ext cx="652422" cy="639195"/>
            <a:chOff x="268623" y="1661615"/>
            <a:chExt cx="652422" cy="639195"/>
          </a:xfrm>
        </p:grpSpPr>
        <p:sp>
          <p:nvSpPr>
            <p:cNvPr id="62" name="四角形: 角を丸くする 61">
              <a:extLst>
                <a:ext uri="{FF2B5EF4-FFF2-40B4-BE49-F238E27FC236}">
                  <a16:creationId xmlns:a16="http://schemas.microsoft.com/office/drawing/2014/main" id="{1E61C473-8D5C-4E8F-B7DE-AD464B324D70}"/>
                </a:ext>
              </a:extLst>
            </p:cNvPr>
            <p:cNvSpPr/>
            <p:nvPr/>
          </p:nvSpPr>
          <p:spPr>
            <a:xfrm>
              <a:off x="268623" y="166161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63" name="図 62">
              <a:extLst>
                <a:ext uri="{FF2B5EF4-FFF2-40B4-BE49-F238E27FC236}">
                  <a16:creationId xmlns:a16="http://schemas.microsoft.com/office/drawing/2014/main" id="{0EBF6904-C494-4EEC-A760-297A34A086D2}"/>
                </a:ext>
              </a:extLst>
            </p:cNvPr>
            <p:cNvPicPr>
              <a:picLocks noChangeAspect="1"/>
            </p:cNvPicPr>
            <p:nvPr/>
          </p:nvPicPr>
          <p:blipFill>
            <a:blip r:embed="rId5"/>
            <a:stretch>
              <a:fillRect/>
            </a:stretch>
          </p:blipFill>
          <p:spPr>
            <a:xfrm>
              <a:off x="314034" y="1702677"/>
              <a:ext cx="571500" cy="571500"/>
            </a:xfrm>
            <a:prstGeom prst="rect">
              <a:avLst/>
            </a:prstGeom>
          </p:spPr>
        </p:pic>
      </p:grpSp>
      <p:grpSp>
        <p:nvGrpSpPr>
          <p:cNvPr id="7" name="グループ化 6">
            <a:extLst>
              <a:ext uri="{FF2B5EF4-FFF2-40B4-BE49-F238E27FC236}">
                <a16:creationId xmlns:a16="http://schemas.microsoft.com/office/drawing/2014/main" id="{90277EC8-8ECB-48BF-BD2B-DF96B02E46BC}"/>
              </a:ext>
            </a:extLst>
          </p:cNvPr>
          <p:cNvGrpSpPr/>
          <p:nvPr/>
        </p:nvGrpSpPr>
        <p:grpSpPr>
          <a:xfrm>
            <a:off x="3781296" y="1985831"/>
            <a:ext cx="5083282" cy="1131079"/>
            <a:chOff x="3728029" y="1647373"/>
            <a:chExt cx="5083282" cy="1131079"/>
          </a:xfrm>
        </p:grpSpPr>
        <p:sp>
          <p:nvSpPr>
            <p:cNvPr id="57" name="テキスト ボックス 56">
              <a:extLst>
                <a:ext uri="{FF2B5EF4-FFF2-40B4-BE49-F238E27FC236}">
                  <a16:creationId xmlns:a16="http://schemas.microsoft.com/office/drawing/2014/main" id="{8EA92E6E-EEEB-4551-9400-59A9F59467DD}"/>
                </a:ext>
              </a:extLst>
            </p:cNvPr>
            <p:cNvSpPr txBox="1"/>
            <p:nvPr/>
          </p:nvSpPr>
          <p:spPr>
            <a:xfrm>
              <a:off x="3728029" y="1647373"/>
              <a:ext cx="5083282"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ペンを上げる</a:t>
              </a:r>
              <a:r>
                <a:rPr lang="ja-JP" altLang="en-US" dirty="0">
                  <a:solidFill>
                    <a:srgbClr val="575E75"/>
                  </a:solidFill>
                  <a:latin typeface="メイリオ" panose="020B0604030504040204" pitchFamily="50" charset="-128"/>
                  <a:ea typeface="メイリオ" panose="020B0604030504040204" pitchFamily="50" charset="-128"/>
                </a:rPr>
                <a:t>」に変更する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843F2DB9-3A6F-416D-8FE8-E98B0E2F080D}"/>
                </a:ext>
              </a:extLst>
            </p:cNvPr>
            <p:cNvSpPr txBox="1"/>
            <p:nvPr/>
          </p:nvSpPr>
          <p:spPr>
            <a:xfrm>
              <a:off x="7803777" y="170383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04C24242-7849-4970-993A-4A39907FE164}"/>
                </a:ext>
              </a:extLst>
            </p:cNvPr>
            <p:cNvPicPr>
              <a:picLocks noChangeAspect="1"/>
            </p:cNvPicPr>
            <p:nvPr/>
          </p:nvPicPr>
          <p:blipFill>
            <a:blip r:embed="rId6"/>
            <a:stretch>
              <a:fillRect/>
            </a:stretch>
          </p:blipFill>
          <p:spPr>
            <a:xfrm>
              <a:off x="5690883" y="1712033"/>
              <a:ext cx="1966130" cy="556308"/>
            </a:xfrm>
            <a:prstGeom prst="rect">
              <a:avLst/>
            </a:prstGeom>
          </p:spPr>
        </p:pic>
        <p:sp>
          <p:nvSpPr>
            <p:cNvPr id="68" name="テキスト ボックス 67">
              <a:extLst>
                <a:ext uri="{FF2B5EF4-FFF2-40B4-BE49-F238E27FC236}">
                  <a16:creationId xmlns:a16="http://schemas.microsoft.com/office/drawing/2014/main" id="{B72176BE-6F0F-4BAC-83F5-F0730DC12498}"/>
                </a:ext>
              </a:extLst>
            </p:cNvPr>
            <p:cNvSpPr txBox="1"/>
            <p:nvPr/>
          </p:nvSpPr>
          <p:spPr>
            <a:xfrm>
              <a:off x="4643742" y="2268341"/>
              <a:ext cx="443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85316CA9-CA06-4E33-AF77-65E6799C1BBE}"/>
                </a:ext>
              </a:extLst>
            </p:cNvPr>
            <p:cNvSpPr txBox="1"/>
            <p:nvPr/>
          </p:nvSpPr>
          <p:spPr>
            <a:xfrm>
              <a:off x="5732623" y="2282825"/>
              <a:ext cx="7391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8" name="グループ化 7">
            <a:extLst>
              <a:ext uri="{FF2B5EF4-FFF2-40B4-BE49-F238E27FC236}">
                <a16:creationId xmlns:a16="http://schemas.microsoft.com/office/drawing/2014/main" id="{DA57B346-5179-44B6-BC22-2BFAB5D1B0F7}"/>
              </a:ext>
            </a:extLst>
          </p:cNvPr>
          <p:cNvGrpSpPr/>
          <p:nvPr/>
        </p:nvGrpSpPr>
        <p:grpSpPr>
          <a:xfrm>
            <a:off x="273360" y="4302659"/>
            <a:ext cx="5087626" cy="1131079"/>
            <a:chOff x="957576" y="3249174"/>
            <a:chExt cx="5087626" cy="1131079"/>
          </a:xfrm>
        </p:grpSpPr>
        <p:sp>
          <p:nvSpPr>
            <p:cNvPr id="70" name="テキスト ボックス 69">
              <a:extLst>
                <a:ext uri="{FF2B5EF4-FFF2-40B4-BE49-F238E27FC236}">
                  <a16:creationId xmlns:a16="http://schemas.microsoft.com/office/drawing/2014/main" id="{E181158C-A14E-4358-BD89-5463A2541493}"/>
                </a:ext>
              </a:extLst>
            </p:cNvPr>
            <p:cNvSpPr txBox="1"/>
            <p:nvPr/>
          </p:nvSpPr>
          <p:spPr>
            <a:xfrm>
              <a:off x="957576" y="3249174"/>
              <a:ext cx="5087626" cy="1131079"/>
            </a:xfrm>
            <a:prstGeom prst="rect">
              <a:avLst/>
            </a:prstGeom>
            <a:noFill/>
          </p:spPr>
          <p:txBody>
            <a:bodyPr wrap="square">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「変数」から　　　　　　　　　　　を選んで、</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ペンのかくどを</a:t>
              </a:r>
              <a:r>
                <a:rPr lang="en-US" altLang="ja-JP" b="1" dirty="0">
                  <a:solidFill>
                    <a:srgbClr val="575E75"/>
                  </a:solidFill>
                  <a:latin typeface="メイリオ" panose="020B0604030504040204" pitchFamily="50" charset="-128"/>
                  <a:ea typeface="メイリオ" panose="020B0604030504040204" pitchFamily="50" charset="-128"/>
                </a:rPr>
                <a:t>140</a:t>
              </a:r>
              <a:r>
                <a:rPr lang="ja-JP" altLang="en-US" b="1" dirty="0">
                  <a:solidFill>
                    <a:srgbClr val="575E75"/>
                  </a:solidFill>
                  <a:latin typeface="メイリオ" panose="020B0604030504040204" pitchFamily="50" charset="-128"/>
                  <a:ea typeface="メイリオ" panose="020B0604030504040204" pitchFamily="50" charset="-128"/>
                </a:rPr>
                <a:t>にする</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03FFB5C8-09FC-4B6D-B246-6ABCD481D0C3}"/>
                </a:ext>
              </a:extLst>
            </p:cNvPr>
            <p:cNvSpPr txBox="1"/>
            <p:nvPr/>
          </p:nvSpPr>
          <p:spPr>
            <a:xfrm>
              <a:off x="5031635" y="3320313"/>
              <a:ext cx="4982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860D7652-338D-4421-A665-B4A122E006CA}"/>
                </a:ext>
              </a:extLst>
            </p:cNvPr>
            <p:cNvSpPr txBox="1"/>
            <p:nvPr/>
          </p:nvSpPr>
          <p:spPr>
            <a:xfrm>
              <a:off x="1140936" y="3309538"/>
              <a:ext cx="7410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pic>
          <p:nvPicPr>
            <p:cNvPr id="92" name="図 91">
              <a:extLst>
                <a:ext uri="{FF2B5EF4-FFF2-40B4-BE49-F238E27FC236}">
                  <a16:creationId xmlns:a16="http://schemas.microsoft.com/office/drawing/2014/main" id="{5CE61486-E9B3-4942-8ADD-B032704E1321}"/>
                </a:ext>
              </a:extLst>
            </p:cNvPr>
            <p:cNvPicPr>
              <a:picLocks noChangeAspect="1"/>
            </p:cNvPicPr>
            <p:nvPr/>
          </p:nvPicPr>
          <p:blipFill>
            <a:blip r:embed="rId7"/>
            <a:stretch>
              <a:fillRect/>
            </a:stretch>
          </p:blipFill>
          <p:spPr>
            <a:xfrm>
              <a:off x="2501102" y="3383745"/>
              <a:ext cx="2453853" cy="449619"/>
            </a:xfrm>
            <a:prstGeom prst="rect">
              <a:avLst/>
            </a:prstGeom>
          </p:spPr>
        </p:pic>
        <p:sp>
          <p:nvSpPr>
            <p:cNvPr id="116" name="テキスト ボックス 115">
              <a:extLst>
                <a:ext uri="{FF2B5EF4-FFF2-40B4-BE49-F238E27FC236}">
                  <a16:creationId xmlns:a16="http://schemas.microsoft.com/office/drawing/2014/main" id="{E18ECFCA-38E4-434E-B55F-1B9D329D115F}"/>
                </a:ext>
              </a:extLst>
            </p:cNvPr>
            <p:cNvSpPr txBox="1"/>
            <p:nvPr/>
          </p:nvSpPr>
          <p:spPr>
            <a:xfrm>
              <a:off x="4381213" y="3878538"/>
              <a:ext cx="7391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17" name="グループ化 116">
            <a:extLst>
              <a:ext uri="{FF2B5EF4-FFF2-40B4-BE49-F238E27FC236}">
                <a16:creationId xmlns:a16="http://schemas.microsoft.com/office/drawing/2014/main" id="{FB047545-DBF4-49C0-8BB8-E61DD5A33CA4}"/>
              </a:ext>
            </a:extLst>
          </p:cNvPr>
          <p:cNvGrpSpPr/>
          <p:nvPr/>
        </p:nvGrpSpPr>
        <p:grpSpPr>
          <a:xfrm>
            <a:off x="83738" y="2878401"/>
            <a:ext cx="652422" cy="639195"/>
            <a:chOff x="39456" y="2566361"/>
            <a:chExt cx="652422" cy="639195"/>
          </a:xfrm>
          <a:solidFill>
            <a:schemeClr val="bg1"/>
          </a:solidFill>
        </p:grpSpPr>
        <p:sp>
          <p:nvSpPr>
            <p:cNvPr id="118" name="四角形: 角を丸くする 117">
              <a:extLst>
                <a:ext uri="{FF2B5EF4-FFF2-40B4-BE49-F238E27FC236}">
                  <a16:creationId xmlns:a16="http://schemas.microsoft.com/office/drawing/2014/main" id="{053D5D2C-D189-4E25-8D84-7062574A8C44}"/>
                </a:ext>
              </a:extLst>
            </p:cNvPr>
            <p:cNvSpPr/>
            <p:nvPr/>
          </p:nvSpPr>
          <p:spPr>
            <a:xfrm>
              <a:off x="39456" y="2566361"/>
              <a:ext cx="652422" cy="639195"/>
            </a:xfrm>
            <a:prstGeom prst="roundRect">
              <a:avLst/>
            </a:prstGeom>
            <a:grp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119" name="図 118">
              <a:extLst>
                <a:ext uri="{FF2B5EF4-FFF2-40B4-BE49-F238E27FC236}">
                  <a16:creationId xmlns:a16="http://schemas.microsoft.com/office/drawing/2014/main" id="{771DEC85-FB1E-46F4-9943-092228D63393}"/>
                </a:ext>
              </a:extLst>
            </p:cNvPr>
            <p:cNvPicPr>
              <a:picLocks noChangeAspect="1"/>
            </p:cNvPicPr>
            <p:nvPr/>
          </p:nvPicPr>
          <p:blipFill>
            <a:blip r:embed="rId8"/>
            <a:stretch>
              <a:fillRect/>
            </a:stretch>
          </p:blipFill>
          <p:spPr>
            <a:xfrm>
              <a:off x="126895" y="2637661"/>
              <a:ext cx="495300" cy="514350"/>
            </a:xfrm>
            <a:prstGeom prst="rect">
              <a:avLst/>
            </a:prstGeom>
            <a:grpFill/>
          </p:spPr>
        </p:pic>
      </p:grpSp>
      <p:cxnSp>
        <p:nvCxnSpPr>
          <p:cNvPr id="120" name="直線矢印コネクタ 119">
            <a:extLst>
              <a:ext uri="{FF2B5EF4-FFF2-40B4-BE49-F238E27FC236}">
                <a16:creationId xmlns:a16="http://schemas.microsoft.com/office/drawing/2014/main" id="{9FA50903-713B-4592-897E-3EDA1F677DED}"/>
              </a:ext>
            </a:extLst>
          </p:cNvPr>
          <p:cNvCxnSpPr>
            <a:cxnSpLocks/>
          </p:cNvCxnSpPr>
          <p:nvPr/>
        </p:nvCxnSpPr>
        <p:spPr>
          <a:xfrm>
            <a:off x="758354" y="3150591"/>
            <a:ext cx="29853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21" name="グループ化 120">
            <a:extLst>
              <a:ext uri="{FF2B5EF4-FFF2-40B4-BE49-F238E27FC236}">
                <a16:creationId xmlns:a16="http://schemas.microsoft.com/office/drawing/2014/main" id="{E38D48F6-EEB9-4A93-8E2F-3088055E0177}"/>
              </a:ext>
            </a:extLst>
          </p:cNvPr>
          <p:cNvGrpSpPr/>
          <p:nvPr/>
        </p:nvGrpSpPr>
        <p:grpSpPr>
          <a:xfrm>
            <a:off x="83738" y="3552657"/>
            <a:ext cx="652422" cy="639195"/>
            <a:chOff x="101457" y="4468988"/>
            <a:chExt cx="652422" cy="639195"/>
          </a:xfrm>
        </p:grpSpPr>
        <p:sp>
          <p:nvSpPr>
            <p:cNvPr id="122" name="四角形: 角を丸くする 121">
              <a:extLst>
                <a:ext uri="{FF2B5EF4-FFF2-40B4-BE49-F238E27FC236}">
                  <a16:creationId xmlns:a16="http://schemas.microsoft.com/office/drawing/2014/main" id="{ED8A1A1D-3FE8-4179-886A-1D078AEFF115}"/>
                </a:ext>
              </a:extLst>
            </p:cNvPr>
            <p:cNvSpPr/>
            <p:nvPr/>
          </p:nvSpPr>
          <p:spPr>
            <a:xfrm>
              <a:off x="101457" y="4468988"/>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123" name="図 122">
              <a:extLst>
                <a:ext uri="{FF2B5EF4-FFF2-40B4-BE49-F238E27FC236}">
                  <a16:creationId xmlns:a16="http://schemas.microsoft.com/office/drawing/2014/main" id="{2A7F3F3E-2F34-4337-AF66-6469F96D5049}"/>
                </a:ext>
              </a:extLst>
            </p:cNvPr>
            <p:cNvPicPr>
              <a:picLocks noChangeAspect="1"/>
            </p:cNvPicPr>
            <p:nvPr/>
          </p:nvPicPr>
          <p:blipFill>
            <a:blip r:embed="rId9"/>
            <a:stretch>
              <a:fillRect/>
            </a:stretch>
          </p:blipFill>
          <p:spPr>
            <a:xfrm>
              <a:off x="183795" y="4549642"/>
              <a:ext cx="485775" cy="495300"/>
            </a:xfrm>
            <a:prstGeom prst="rect">
              <a:avLst/>
            </a:prstGeom>
          </p:spPr>
        </p:pic>
      </p:grpSp>
      <p:cxnSp>
        <p:nvCxnSpPr>
          <p:cNvPr id="124" name="直線矢印コネクタ 123">
            <a:extLst>
              <a:ext uri="{FF2B5EF4-FFF2-40B4-BE49-F238E27FC236}">
                <a16:creationId xmlns:a16="http://schemas.microsoft.com/office/drawing/2014/main" id="{F68483AC-3C44-427B-9E84-BDE16DE06F11}"/>
              </a:ext>
            </a:extLst>
          </p:cNvPr>
          <p:cNvCxnSpPr>
            <a:cxnSpLocks/>
          </p:cNvCxnSpPr>
          <p:nvPr/>
        </p:nvCxnSpPr>
        <p:spPr>
          <a:xfrm>
            <a:off x="736160" y="3633311"/>
            <a:ext cx="29853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9CCFE9F6-AC7C-47D5-BD4E-95F4E4E8045A}"/>
              </a:ext>
            </a:extLst>
          </p:cNvPr>
          <p:cNvGrpSpPr/>
          <p:nvPr/>
        </p:nvGrpSpPr>
        <p:grpSpPr>
          <a:xfrm>
            <a:off x="5584878" y="5021072"/>
            <a:ext cx="2848644" cy="415498"/>
            <a:chOff x="5828053" y="4888085"/>
            <a:chExt cx="2848644" cy="415498"/>
          </a:xfrm>
        </p:grpSpPr>
        <p:sp>
          <p:nvSpPr>
            <p:cNvPr id="125" name="テキスト ボックス 124">
              <a:extLst>
                <a:ext uri="{FF2B5EF4-FFF2-40B4-BE49-F238E27FC236}">
                  <a16:creationId xmlns:a16="http://schemas.microsoft.com/office/drawing/2014/main" id="{2436A9F8-191F-4C89-A5A5-92505786293E}"/>
                </a:ext>
              </a:extLst>
            </p:cNvPr>
            <p:cNvSpPr txBox="1"/>
            <p:nvPr/>
          </p:nvSpPr>
          <p:spPr>
            <a:xfrm>
              <a:off x="5828053" y="4888085"/>
              <a:ext cx="2848644" cy="415498"/>
            </a:xfrm>
            <a:prstGeom prst="rect">
              <a:avLst/>
            </a:prstGeom>
            <a:noFill/>
          </p:spPr>
          <p:txBody>
            <a:bodyPr wrap="square">
              <a:spAutoFit/>
            </a:bodyPr>
            <a:lstStyle/>
            <a:p>
              <a:pPr>
                <a:lnSpc>
                  <a:spcPct val="200000"/>
                </a:lnSpc>
              </a:pPr>
              <a:r>
                <a:rPr lang="en-US" altLang="ja-JP" sz="1200" dirty="0">
                  <a:solidFill>
                    <a:srgbClr val="575E75"/>
                  </a:solidFill>
                  <a:latin typeface="メイリオ" panose="020B0604030504040204" pitchFamily="50" charset="-128"/>
                  <a:ea typeface="メイリオ" panose="020B0604030504040204" pitchFamily="50" charset="-128"/>
                </a:rPr>
                <a:t>※</a:t>
              </a:r>
              <a:r>
                <a:rPr lang="ja-JP" altLang="en-US" sz="1200" dirty="0">
                  <a:solidFill>
                    <a:srgbClr val="575E75"/>
                  </a:solidFill>
                  <a:latin typeface="メイリオ" panose="020B0604030504040204" pitchFamily="50" charset="-128"/>
                  <a:ea typeface="メイリオ" panose="020B0604030504040204" pitchFamily="50" charset="-128"/>
                </a:rPr>
                <a:t>自分が測定した値を使ってください。</a:t>
              </a:r>
              <a:endParaRPr lang="en-US" altLang="ja-JP" sz="1200" b="1" i="0" dirty="0">
                <a:solidFill>
                  <a:srgbClr val="575E75"/>
                </a:solidFill>
                <a:effectLst/>
                <a:latin typeface="メイリオ" panose="020B0604030504040204" pitchFamily="50" charset="-128"/>
                <a:ea typeface="メイリオ" panose="020B0604030504040204" pitchFamily="50" charset="-128"/>
              </a:endParaRPr>
            </a:p>
          </p:txBody>
        </p:sp>
        <p:sp>
          <p:nvSpPr>
            <p:cNvPr id="126" name="テキスト ボックス 125">
              <a:extLst>
                <a:ext uri="{FF2B5EF4-FFF2-40B4-BE49-F238E27FC236}">
                  <a16:creationId xmlns:a16="http://schemas.microsoft.com/office/drawing/2014/main" id="{6E8D64E0-1F13-4F74-8D32-87440DA6D7F6}"/>
                </a:ext>
              </a:extLst>
            </p:cNvPr>
            <p:cNvSpPr txBox="1"/>
            <p:nvPr/>
          </p:nvSpPr>
          <p:spPr>
            <a:xfrm>
              <a:off x="5958682" y="4923247"/>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じぶん</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27" name="テキスト ボックス 126">
              <a:extLst>
                <a:ext uri="{FF2B5EF4-FFF2-40B4-BE49-F238E27FC236}">
                  <a16:creationId xmlns:a16="http://schemas.microsoft.com/office/drawing/2014/main" id="{DB67A7D8-B5CC-486F-B325-961762C4E7B3}"/>
                </a:ext>
              </a:extLst>
            </p:cNvPr>
            <p:cNvSpPr txBox="1"/>
            <p:nvPr/>
          </p:nvSpPr>
          <p:spPr>
            <a:xfrm>
              <a:off x="6364044" y="4927593"/>
              <a:ext cx="628111"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そくてい</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28" name="テキスト ボックス 127">
              <a:extLst>
                <a:ext uri="{FF2B5EF4-FFF2-40B4-BE49-F238E27FC236}">
                  <a16:creationId xmlns:a16="http://schemas.microsoft.com/office/drawing/2014/main" id="{865F947F-B9ED-4A52-98D0-59FCA2644FB7}"/>
                </a:ext>
              </a:extLst>
            </p:cNvPr>
            <p:cNvSpPr txBox="1"/>
            <p:nvPr/>
          </p:nvSpPr>
          <p:spPr>
            <a:xfrm>
              <a:off x="6971152" y="4931939"/>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あたい</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EB10D758-F384-4DB5-9C91-296308518AAA}"/>
                </a:ext>
              </a:extLst>
            </p:cNvPr>
            <p:cNvSpPr txBox="1"/>
            <p:nvPr/>
          </p:nvSpPr>
          <p:spPr>
            <a:xfrm>
              <a:off x="7279194" y="4932578"/>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つか</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grpSp>
      <p:sp>
        <p:nvSpPr>
          <p:cNvPr id="130" name="テキスト ボックス 129">
            <a:extLst>
              <a:ext uri="{FF2B5EF4-FFF2-40B4-BE49-F238E27FC236}">
                <a16:creationId xmlns:a16="http://schemas.microsoft.com/office/drawing/2014/main" id="{8578816E-B1FD-45DB-A14F-448273A9FC7E}"/>
              </a:ext>
            </a:extLst>
          </p:cNvPr>
          <p:cNvSpPr txBox="1"/>
          <p:nvPr/>
        </p:nvSpPr>
        <p:spPr>
          <a:xfrm>
            <a:off x="273360" y="5558803"/>
            <a:ext cx="866073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「動き」から　　　　　　　　　　　　　　　　　　　を選び、</a:t>
            </a:r>
            <a:r>
              <a:rPr lang="ja-JP" altLang="en-US" dirty="0">
                <a:solidFill>
                  <a:srgbClr val="575E75"/>
                </a:solidFill>
                <a:latin typeface="メイリオ" panose="020B0604030504040204" pitchFamily="50" charset="-128"/>
                <a:ea typeface="メイリオ" panose="020B0604030504040204" pitchFamily="50" charset="-128"/>
              </a:rPr>
              <a:t>変数を設定する。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P14</a:t>
            </a:r>
            <a:r>
              <a:rPr lang="ja-JP" altLang="en-US" b="1"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P15</a:t>
            </a:r>
            <a:r>
              <a:rPr lang="ja-JP" altLang="en-US" b="1"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P16</a:t>
            </a:r>
            <a:r>
              <a:rPr lang="ja-JP" altLang="en-US" b="1" dirty="0">
                <a:solidFill>
                  <a:srgbClr val="575E75"/>
                </a:solidFill>
                <a:latin typeface="メイリオ" panose="020B0604030504040204" pitchFamily="50" charset="-128"/>
                <a:ea typeface="メイリオ" panose="020B0604030504040204" pitchFamily="50" charset="-128"/>
              </a:rPr>
              <a:t>：　　　</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131" name="テキスト ボックス 130">
            <a:extLst>
              <a:ext uri="{FF2B5EF4-FFF2-40B4-BE49-F238E27FC236}">
                <a16:creationId xmlns:a16="http://schemas.microsoft.com/office/drawing/2014/main" id="{499EFFF8-ED60-49F7-929E-B02E81168F81}"/>
              </a:ext>
            </a:extLst>
          </p:cNvPr>
          <p:cNvSpPr txBox="1"/>
          <p:nvPr/>
        </p:nvSpPr>
        <p:spPr>
          <a:xfrm>
            <a:off x="6185136" y="5616083"/>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32" name="テキスト ボックス 131">
            <a:extLst>
              <a:ext uri="{FF2B5EF4-FFF2-40B4-BE49-F238E27FC236}">
                <a16:creationId xmlns:a16="http://schemas.microsoft.com/office/drawing/2014/main" id="{00CF80CE-52E0-402B-9C5D-6A62D438E582}"/>
              </a:ext>
            </a:extLst>
          </p:cNvPr>
          <p:cNvSpPr txBox="1"/>
          <p:nvPr/>
        </p:nvSpPr>
        <p:spPr>
          <a:xfrm>
            <a:off x="503329" y="5616083"/>
            <a:ext cx="4451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133" name="テキスト ボックス 132">
            <a:extLst>
              <a:ext uri="{FF2B5EF4-FFF2-40B4-BE49-F238E27FC236}">
                <a16:creationId xmlns:a16="http://schemas.microsoft.com/office/drawing/2014/main" id="{C276F036-431C-4936-9446-34218A64F52E}"/>
              </a:ext>
            </a:extLst>
          </p:cNvPr>
          <p:cNvSpPr txBox="1"/>
          <p:nvPr/>
        </p:nvSpPr>
        <p:spPr>
          <a:xfrm>
            <a:off x="6859019" y="5619251"/>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34" name="図 133">
            <a:extLst>
              <a:ext uri="{FF2B5EF4-FFF2-40B4-BE49-F238E27FC236}">
                <a16:creationId xmlns:a16="http://schemas.microsoft.com/office/drawing/2014/main" id="{3444C818-2582-4703-86FC-1BFF51EA25D8}"/>
              </a:ext>
            </a:extLst>
          </p:cNvPr>
          <p:cNvPicPr>
            <a:picLocks noChangeAspect="1"/>
          </p:cNvPicPr>
          <p:nvPr/>
        </p:nvPicPr>
        <p:blipFill>
          <a:blip r:embed="rId10"/>
          <a:stretch>
            <a:fillRect/>
          </a:stretch>
        </p:blipFill>
        <p:spPr>
          <a:xfrm>
            <a:off x="1846841" y="5715833"/>
            <a:ext cx="4168501" cy="449620"/>
          </a:xfrm>
          <a:prstGeom prst="rect">
            <a:avLst/>
          </a:prstGeom>
        </p:spPr>
      </p:pic>
      <p:sp>
        <p:nvSpPr>
          <p:cNvPr id="135" name="テキスト ボックス 134">
            <a:extLst>
              <a:ext uri="{FF2B5EF4-FFF2-40B4-BE49-F238E27FC236}">
                <a16:creationId xmlns:a16="http://schemas.microsoft.com/office/drawing/2014/main" id="{CEC36877-B165-4AC3-8E41-3E47C8C4B674}"/>
              </a:ext>
            </a:extLst>
          </p:cNvPr>
          <p:cNvSpPr txBox="1"/>
          <p:nvPr/>
        </p:nvSpPr>
        <p:spPr>
          <a:xfrm>
            <a:off x="7522471" y="5615973"/>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pic>
        <p:nvPicPr>
          <p:cNvPr id="136" name="図 135">
            <a:extLst>
              <a:ext uri="{FF2B5EF4-FFF2-40B4-BE49-F238E27FC236}">
                <a16:creationId xmlns:a16="http://schemas.microsoft.com/office/drawing/2014/main" id="{E8347027-853D-4408-9D26-720276FC722A}"/>
              </a:ext>
            </a:extLst>
          </p:cNvPr>
          <p:cNvPicPr>
            <a:picLocks noChangeAspect="1"/>
          </p:cNvPicPr>
          <p:nvPr/>
        </p:nvPicPr>
        <p:blipFill>
          <a:blip r:embed="rId11"/>
          <a:stretch>
            <a:fillRect/>
          </a:stretch>
        </p:blipFill>
        <p:spPr>
          <a:xfrm>
            <a:off x="1524227" y="6294740"/>
            <a:ext cx="1120237" cy="350550"/>
          </a:xfrm>
          <a:prstGeom prst="rect">
            <a:avLst/>
          </a:prstGeom>
        </p:spPr>
      </p:pic>
      <p:pic>
        <p:nvPicPr>
          <p:cNvPr id="137" name="図 136">
            <a:extLst>
              <a:ext uri="{FF2B5EF4-FFF2-40B4-BE49-F238E27FC236}">
                <a16:creationId xmlns:a16="http://schemas.microsoft.com/office/drawing/2014/main" id="{7EFDEF3C-A948-4EE6-8E82-2297E91B3E4A}"/>
              </a:ext>
            </a:extLst>
          </p:cNvPr>
          <p:cNvPicPr>
            <a:picLocks noChangeAspect="1"/>
          </p:cNvPicPr>
          <p:nvPr/>
        </p:nvPicPr>
        <p:blipFill>
          <a:blip r:embed="rId12"/>
          <a:stretch>
            <a:fillRect/>
          </a:stretch>
        </p:blipFill>
        <p:spPr>
          <a:xfrm>
            <a:off x="3502030" y="6329378"/>
            <a:ext cx="1127858" cy="327688"/>
          </a:xfrm>
          <a:prstGeom prst="rect">
            <a:avLst/>
          </a:prstGeom>
        </p:spPr>
      </p:pic>
      <p:pic>
        <p:nvPicPr>
          <p:cNvPr id="138" name="図 137">
            <a:extLst>
              <a:ext uri="{FF2B5EF4-FFF2-40B4-BE49-F238E27FC236}">
                <a16:creationId xmlns:a16="http://schemas.microsoft.com/office/drawing/2014/main" id="{9A89F5D7-94BF-4D67-B8A7-FF5B2D35318D}"/>
              </a:ext>
            </a:extLst>
          </p:cNvPr>
          <p:cNvPicPr>
            <a:picLocks noChangeAspect="1"/>
          </p:cNvPicPr>
          <p:nvPr/>
        </p:nvPicPr>
        <p:blipFill>
          <a:blip r:embed="rId13"/>
          <a:stretch>
            <a:fillRect/>
          </a:stretch>
        </p:blipFill>
        <p:spPr>
          <a:xfrm>
            <a:off x="5623379" y="6311622"/>
            <a:ext cx="845893" cy="327688"/>
          </a:xfrm>
          <a:prstGeom prst="rect">
            <a:avLst/>
          </a:prstGeom>
        </p:spPr>
      </p:pic>
      <p:grpSp>
        <p:nvGrpSpPr>
          <p:cNvPr id="2" name="グループ化 1">
            <a:extLst>
              <a:ext uri="{FF2B5EF4-FFF2-40B4-BE49-F238E27FC236}">
                <a16:creationId xmlns:a16="http://schemas.microsoft.com/office/drawing/2014/main" id="{6B3815EA-245B-4C16-BD0A-B9CDCF6492DA}"/>
              </a:ext>
            </a:extLst>
          </p:cNvPr>
          <p:cNvGrpSpPr/>
          <p:nvPr/>
        </p:nvGrpSpPr>
        <p:grpSpPr>
          <a:xfrm>
            <a:off x="-64733" y="1588322"/>
            <a:ext cx="3177920" cy="577081"/>
            <a:chOff x="-64733" y="1588322"/>
            <a:chExt cx="3177920" cy="577081"/>
          </a:xfrm>
        </p:grpSpPr>
        <p:sp>
          <p:nvSpPr>
            <p:cNvPr id="54" name="テキスト ボックス 53">
              <a:extLst>
                <a:ext uri="{FF2B5EF4-FFF2-40B4-BE49-F238E27FC236}">
                  <a16:creationId xmlns:a16="http://schemas.microsoft.com/office/drawing/2014/main" id="{261475E5-E31B-4FE9-BBC9-E8F9B804AD0B}"/>
                </a:ext>
              </a:extLst>
            </p:cNvPr>
            <p:cNvSpPr txBox="1"/>
            <p:nvPr/>
          </p:nvSpPr>
          <p:spPr>
            <a:xfrm>
              <a:off x="-64733" y="1588322"/>
              <a:ext cx="3177920"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ペンを上げたときの操作</a:t>
              </a:r>
              <a:r>
                <a:rPr lang="en-US" altLang="ja-JP" b="1" dirty="0">
                  <a:solidFill>
                    <a:srgbClr val="575E75"/>
                  </a:solidFill>
                  <a:latin typeface="メイリオ" panose="020B0604030504040204" pitchFamily="50" charset="-128"/>
                  <a:ea typeface="メイリオ" panose="020B0604030504040204" pitchFamily="50" charset="-128"/>
                </a:rPr>
                <a:t>】</a:t>
              </a:r>
            </a:p>
          </p:txBody>
        </p:sp>
        <p:sp>
          <p:nvSpPr>
            <p:cNvPr id="55" name="テキスト ボックス 54">
              <a:extLst>
                <a:ext uri="{FF2B5EF4-FFF2-40B4-BE49-F238E27FC236}">
                  <a16:creationId xmlns:a16="http://schemas.microsoft.com/office/drawing/2014/main" id="{CD52D368-BEEF-4D25-8FB9-355C06747E33}"/>
                </a:ext>
              </a:extLst>
            </p:cNvPr>
            <p:cNvSpPr txBox="1"/>
            <p:nvPr/>
          </p:nvSpPr>
          <p:spPr>
            <a:xfrm>
              <a:off x="963778" y="1656130"/>
              <a:ext cx="1862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C72D1579-B7F0-45D4-9A36-A42E9B38EB01}"/>
                </a:ext>
              </a:extLst>
            </p:cNvPr>
            <p:cNvSpPr txBox="1"/>
            <p:nvPr/>
          </p:nvSpPr>
          <p:spPr>
            <a:xfrm>
              <a:off x="2228649" y="1656130"/>
              <a:ext cx="597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3624995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D2AD5FF-964D-4E8D-84DF-686BD8DA26BE}"/>
              </a:ext>
            </a:extLst>
          </p:cNvPr>
          <p:cNvPicPr>
            <a:picLocks noChangeAspect="1"/>
          </p:cNvPicPr>
          <p:nvPr/>
        </p:nvPicPr>
        <p:blipFill>
          <a:blip r:embed="rId3"/>
          <a:stretch>
            <a:fillRect/>
          </a:stretch>
        </p:blipFill>
        <p:spPr>
          <a:xfrm>
            <a:off x="983395" y="1892096"/>
            <a:ext cx="7800975" cy="1476375"/>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命令の受信</a:t>
            </a:r>
            <a:r>
              <a:rPr lang="en-US" altLang="ja-JP" dirty="0"/>
              <a:t>】</a:t>
            </a:r>
            <a:r>
              <a:rPr lang="ja-JP" altLang="en-US" dirty="0"/>
              <a:t>　アーテックロボのプログラミング</a:t>
            </a:r>
          </a:p>
        </p:txBody>
      </p:sp>
      <p:sp>
        <p:nvSpPr>
          <p:cNvPr id="37" name="テキスト ボックス 36">
            <a:extLst>
              <a:ext uri="{FF2B5EF4-FFF2-40B4-BE49-F238E27FC236}">
                <a16:creationId xmlns:a16="http://schemas.microsoft.com/office/drawing/2014/main" id="{A9F8E33E-BEE1-4F20-8552-F1D4131AA26E}"/>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8637265D-036E-445B-B8A1-3C043B9983C1}"/>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じゅしん</a:t>
            </a:r>
            <a:endParaRPr kumimoji="1" lang="en-US" altLang="ja-JP" sz="1200" b="1" dirty="0">
              <a:latin typeface="Meiryo UI" panose="020B0604030504040204" pitchFamily="50" charset="-128"/>
              <a:ea typeface="Meiryo UI" panose="020B0604030504040204" pitchFamily="50" charset="-128"/>
            </a:endParaRPr>
          </a:p>
        </p:txBody>
      </p:sp>
      <p:grpSp>
        <p:nvGrpSpPr>
          <p:cNvPr id="48" name="グループ化 47">
            <a:extLst>
              <a:ext uri="{FF2B5EF4-FFF2-40B4-BE49-F238E27FC236}">
                <a16:creationId xmlns:a16="http://schemas.microsoft.com/office/drawing/2014/main" id="{AF8C90F2-B93F-4EB4-9C51-CE6F5D90C357}"/>
              </a:ext>
            </a:extLst>
          </p:cNvPr>
          <p:cNvGrpSpPr/>
          <p:nvPr/>
        </p:nvGrpSpPr>
        <p:grpSpPr>
          <a:xfrm>
            <a:off x="7908066" y="140699"/>
            <a:ext cx="1084828" cy="1084828"/>
            <a:chOff x="7908066" y="140699"/>
            <a:chExt cx="1084828" cy="1084828"/>
          </a:xfrm>
        </p:grpSpPr>
        <p:sp>
          <p:nvSpPr>
            <p:cNvPr id="66" name="正方形/長方形 65">
              <a:extLst>
                <a:ext uri="{FF2B5EF4-FFF2-40B4-BE49-F238E27FC236}">
                  <a16:creationId xmlns:a16="http://schemas.microsoft.com/office/drawing/2014/main" id="{32055915-18C6-4F73-B888-FD76529A797C}"/>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7" name="図 66">
              <a:extLst>
                <a:ext uri="{FF2B5EF4-FFF2-40B4-BE49-F238E27FC236}">
                  <a16:creationId xmlns:a16="http://schemas.microsoft.com/office/drawing/2014/main" id="{3FFFA743-1F10-4EEE-B82C-797F5DA6A908}"/>
                </a:ext>
              </a:extLst>
            </p:cNvPr>
            <p:cNvPicPr>
              <a:picLocks noChangeAspect="1"/>
            </p:cNvPicPr>
            <p:nvPr/>
          </p:nvPicPr>
          <p:blipFill>
            <a:blip r:embed="rId4"/>
            <a:srcRect/>
            <a:stretch/>
          </p:blipFill>
          <p:spPr>
            <a:xfrm>
              <a:off x="8081594" y="189782"/>
              <a:ext cx="729717" cy="986662"/>
            </a:xfrm>
            <a:prstGeom prst="rect">
              <a:avLst/>
            </a:prstGeom>
          </p:spPr>
        </p:pic>
      </p:grpSp>
      <p:cxnSp>
        <p:nvCxnSpPr>
          <p:cNvPr id="60" name="直線矢印コネクタ 59">
            <a:extLst>
              <a:ext uri="{FF2B5EF4-FFF2-40B4-BE49-F238E27FC236}">
                <a16:creationId xmlns:a16="http://schemas.microsoft.com/office/drawing/2014/main" id="{DBD66DDB-ACC6-4DA2-9DDD-C53F2F8C7AC7}"/>
              </a:ext>
            </a:extLst>
          </p:cNvPr>
          <p:cNvCxnSpPr>
            <a:cxnSpLocks/>
          </p:cNvCxnSpPr>
          <p:nvPr/>
        </p:nvCxnSpPr>
        <p:spPr>
          <a:xfrm flipV="1">
            <a:off x="736160" y="2218606"/>
            <a:ext cx="284666" cy="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1" name="グループ化 60">
            <a:extLst>
              <a:ext uri="{FF2B5EF4-FFF2-40B4-BE49-F238E27FC236}">
                <a16:creationId xmlns:a16="http://schemas.microsoft.com/office/drawing/2014/main" id="{EF5079AB-E25F-4603-895C-6C0918B6B4D2}"/>
              </a:ext>
            </a:extLst>
          </p:cNvPr>
          <p:cNvGrpSpPr/>
          <p:nvPr/>
        </p:nvGrpSpPr>
        <p:grpSpPr>
          <a:xfrm>
            <a:off x="86620" y="1724753"/>
            <a:ext cx="652422" cy="639195"/>
            <a:chOff x="268623" y="1661615"/>
            <a:chExt cx="652422" cy="639195"/>
          </a:xfrm>
        </p:grpSpPr>
        <p:sp>
          <p:nvSpPr>
            <p:cNvPr id="62" name="四角形: 角を丸くする 61">
              <a:extLst>
                <a:ext uri="{FF2B5EF4-FFF2-40B4-BE49-F238E27FC236}">
                  <a16:creationId xmlns:a16="http://schemas.microsoft.com/office/drawing/2014/main" id="{1E61C473-8D5C-4E8F-B7DE-AD464B324D70}"/>
                </a:ext>
              </a:extLst>
            </p:cNvPr>
            <p:cNvSpPr/>
            <p:nvPr/>
          </p:nvSpPr>
          <p:spPr>
            <a:xfrm>
              <a:off x="268623" y="166161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63" name="図 62">
              <a:extLst>
                <a:ext uri="{FF2B5EF4-FFF2-40B4-BE49-F238E27FC236}">
                  <a16:creationId xmlns:a16="http://schemas.microsoft.com/office/drawing/2014/main" id="{0EBF6904-C494-4EEC-A760-297A34A086D2}"/>
                </a:ext>
              </a:extLst>
            </p:cNvPr>
            <p:cNvPicPr>
              <a:picLocks noChangeAspect="1"/>
            </p:cNvPicPr>
            <p:nvPr/>
          </p:nvPicPr>
          <p:blipFill>
            <a:blip r:embed="rId5"/>
            <a:stretch>
              <a:fillRect/>
            </a:stretch>
          </p:blipFill>
          <p:spPr>
            <a:xfrm>
              <a:off x="314034" y="1702677"/>
              <a:ext cx="571500" cy="571500"/>
            </a:xfrm>
            <a:prstGeom prst="rect">
              <a:avLst/>
            </a:prstGeom>
          </p:spPr>
        </p:pic>
      </p:grpSp>
      <p:grpSp>
        <p:nvGrpSpPr>
          <p:cNvPr id="7" name="グループ化 6">
            <a:extLst>
              <a:ext uri="{FF2B5EF4-FFF2-40B4-BE49-F238E27FC236}">
                <a16:creationId xmlns:a16="http://schemas.microsoft.com/office/drawing/2014/main" id="{90277EC8-8ECB-48BF-BD2B-DF96B02E46BC}"/>
              </a:ext>
            </a:extLst>
          </p:cNvPr>
          <p:cNvGrpSpPr/>
          <p:nvPr/>
        </p:nvGrpSpPr>
        <p:grpSpPr>
          <a:xfrm>
            <a:off x="3705253" y="1835089"/>
            <a:ext cx="5083282" cy="620968"/>
            <a:chOff x="3728029" y="1647373"/>
            <a:chExt cx="5083282" cy="620968"/>
          </a:xfrm>
        </p:grpSpPr>
        <p:sp>
          <p:nvSpPr>
            <p:cNvPr id="57" name="テキスト ボックス 56">
              <a:extLst>
                <a:ext uri="{FF2B5EF4-FFF2-40B4-BE49-F238E27FC236}">
                  <a16:creationId xmlns:a16="http://schemas.microsoft.com/office/drawing/2014/main" id="{8EA92E6E-EEEB-4551-9400-59A9F59467DD}"/>
                </a:ext>
              </a:extLst>
            </p:cNvPr>
            <p:cNvSpPr txBox="1"/>
            <p:nvPr/>
          </p:nvSpPr>
          <p:spPr>
            <a:xfrm>
              <a:off x="3728029" y="1647373"/>
              <a:ext cx="5083282" cy="577081"/>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843F2DB9-3A6F-416D-8FE8-E98B0E2F080D}"/>
                </a:ext>
              </a:extLst>
            </p:cNvPr>
            <p:cNvSpPr txBox="1"/>
            <p:nvPr/>
          </p:nvSpPr>
          <p:spPr>
            <a:xfrm>
              <a:off x="7803777" y="170383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04C24242-7849-4970-993A-4A39907FE164}"/>
                </a:ext>
              </a:extLst>
            </p:cNvPr>
            <p:cNvPicPr>
              <a:picLocks noChangeAspect="1"/>
            </p:cNvPicPr>
            <p:nvPr/>
          </p:nvPicPr>
          <p:blipFill>
            <a:blip r:embed="rId6"/>
            <a:stretch>
              <a:fillRect/>
            </a:stretch>
          </p:blipFill>
          <p:spPr>
            <a:xfrm>
              <a:off x="5690883" y="1712033"/>
              <a:ext cx="1966130" cy="556308"/>
            </a:xfrm>
            <a:prstGeom prst="rect">
              <a:avLst/>
            </a:prstGeom>
          </p:spPr>
        </p:pic>
      </p:grpSp>
      <p:grpSp>
        <p:nvGrpSpPr>
          <p:cNvPr id="8" name="グループ化 7">
            <a:extLst>
              <a:ext uri="{FF2B5EF4-FFF2-40B4-BE49-F238E27FC236}">
                <a16:creationId xmlns:a16="http://schemas.microsoft.com/office/drawing/2014/main" id="{DA57B346-5179-44B6-BC22-2BFAB5D1B0F7}"/>
              </a:ext>
            </a:extLst>
          </p:cNvPr>
          <p:cNvGrpSpPr/>
          <p:nvPr/>
        </p:nvGrpSpPr>
        <p:grpSpPr>
          <a:xfrm>
            <a:off x="273360" y="3663468"/>
            <a:ext cx="5087626" cy="1131079"/>
            <a:chOff x="957576" y="3249174"/>
            <a:chExt cx="5087626" cy="1131079"/>
          </a:xfrm>
        </p:grpSpPr>
        <p:sp>
          <p:nvSpPr>
            <p:cNvPr id="70" name="テキスト ボックス 69">
              <a:extLst>
                <a:ext uri="{FF2B5EF4-FFF2-40B4-BE49-F238E27FC236}">
                  <a16:creationId xmlns:a16="http://schemas.microsoft.com/office/drawing/2014/main" id="{E181158C-A14E-4358-BD89-5463A2541493}"/>
                </a:ext>
              </a:extLst>
            </p:cNvPr>
            <p:cNvSpPr txBox="1"/>
            <p:nvPr/>
          </p:nvSpPr>
          <p:spPr>
            <a:xfrm>
              <a:off x="957576" y="3249174"/>
              <a:ext cx="5087626" cy="1131079"/>
            </a:xfrm>
            <a:prstGeom prst="rect">
              <a:avLst/>
            </a:prstGeom>
            <a:noFill/>
          </p:spPr>
          <p:txBody>
            <a:bodyPr wrap="square">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「変数」から　　　　　　　　　　　を選んで、</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ペンのかくどを</a:t>
              </a:r>
              <a:r>
                <a:rPr lang="en-US" altLang="ja-JP" b="1" dirty="0">
                  <a:solidFill>
                    <a:srgbClr val="575E75"/>
                  </a:solidFill>
                  <a:latin typeface="メイリオ" panose="020B0604030504040204" pitchFamily="50" charset="-128"/>
                  <a:ea typeface="メイリオ" panose="020B0604030504040204" pitchFamily="50" charset="-128"/>
                </a:rPr>
                <a:t>168</a:t>
              </a:r>
              <a:r>
                <a:rPr lang="ja-JP" altLang="en-US" b="1" dirty="0">
                  <a:solidFill>
                    <a:srgbClr val="575E75"/>
                  </a:solidFill>
                  <a:latin typeface="メイリオ" panose="020B0604030504040204" pitchFamily="50" charset="-128"/>
                  <a:ea typeface="メイリオ" panose="020B0604030504040204" pitchFamily="50" charset="-128"/>
                </a:rPr>
                <a:t>にする</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03FFB5C8-09FC-4B6D-B246-6ABCD481D0C3}"/>
                </a:ext>
              </a:extLst>
            </p:cNvPr>
            <p:cNvSpPr txBox="1"/>
            <p:nvPr/>
          </p:nvSpPr>
          <p:spPr>
            <a:xfrm>
              <a:off x="5031635" y="3320313"/>
              <a:ext cx="4982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860D7652-338D-4421-A665-B4A122E006CA}"/>
                </a:ext>
              </a:extLst>
            </p:cNvPr>
            <p:cNvSpPr txBox="1"/>
            <p:nvPr/>
          </p:nvSpPr>
          <p:spPr>
            <a:xfrm>
              <a:off x="1140936" y="3309538"/>
              <a:ext cx="7410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pic>
          <p:nvPicPr>
            <p:cNvPr id="92" name="図 91">
              <a:extLst>
                <a:ext uri="{FF2B5EF4-FFF2-40B4-BE49-F238E27FC236}">
                  <a16:creationId xmlns:a16="http://schemas.microsoft.com/office/drawing/2014/main" id="{5CE61486-E9B3-4942-8ADD-B032704E1321}"/>
                </a:ext>
              </a:extLst>
            </p:cNvPr>
            <p:cNvPicPr>
              <a:picLocks noChangeAspect="1"/>
            </p:cNvPicPr>
            <p:nvPr/>
          </p:nvPicPr>
          <p:blipFill>
            <a:blip r:embed="rId7"/>
            <a:stretch>
              <a:fillRect/>
            </a:stretch>
          </p:blipFill>
          <p:spPr>
            <a:xfrm>
              <a:off x="2501102" y="3383745"/>
              <a:ext cx="2453853" cy="449619"/>
            </a:xfrm>
            <a:prstGeom prst="rect">
              <a:avLst/>
            </a:prstGeom>
          </p:spPr>
        </p:pic>
        <p:sp>
          <p:nvSpPr>
            <p:cNvPr id="116" name="テキスト ボックス 115">
              <a:extLst>
                <a:ext uri="{FF2B5EF4-FFF2-40B4-BE49-F238E27FC236}">
                  <a16:creationId xmlns:a16="http://schemas.microsoft.com/office/drawing/2014/main" id="{E18ECFCA-38E4-434E-B55F-1B9D329D115F}"/>
                </a:ext>
              </a:extLst>
            </p:cNvPr>
            <p:cNvSpPr txBox="1"/>
            <p:nvPr/>
          </p:nvSpPr>
          <p:spPr>
            <a:xfrm>
              <a:off x="4381213" y="3878538"/>
              <a:ext cx="7391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17" name="グループ化 116">
            <a:extLst>
              <a:ext uri="{FF2B5EF4-FFF2-40B4-BE49-F238E27FC236}">
                <a16:creationId xmlns:a16="http://schemas.microsoft.com/office/drawing/2014/main" id="{FB047545-DBF4-49C0-8BB8-E61DD5A33CA4}"/>
              </a:ext>
            </a:extLst>
          </p:cNvPr>
          <p:cNvGrpSpPr/>
          <p:nvPr/>
        </p:nvGrpSpPr>
        <p:grpSpPr>
          <a:xfrm>
            <a:off x="83738" y="2399009"/>
            <a:ext cx="652422" cy="639195"/>
            <a:chOff x="39456" y="2566361"/>
            <a:chExt cx="652422" cy="639195"/>
          </a:xfrm>
          <a:solidFill>
            <a:schemeClr val="bg1"/>
          </a:solidFill>
        </p:grpSpPr>
        <p:sp>
          <p:nvSpPr>
            <p:cNvPr id="118" name="四角形: 角を丸くする 117">
              <a:extLst>
                <a:ext uri="{FF2B5EF4-FFF2-40B4-BE49-F238E27FC236}">
                  <a16:creationId xmlns:a16="http://schemas.microsoft.com/office/drawing/2014/main" id="{053D5D2C-D189-4E25-8D84-7062574A8C44}"/>
                </a:ext>
              </a:extLst>
            </p:cNvPr>
            <p:cNvSpPr/>
            <p:nvPr/>
          </p:nvSpPr>
          <p:spPr>
            <a:xfrm>
              <a:off x="39456" y="2566361"/>
              <a:ext cx="652422" cy="639195"/>
            </a:xfrm>
            <a:prstGeom prst="roundRect">
              <a:avLst/>
            </a:prstGeom>
            <a:grp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119" name="図 118">
              <a:extLst>
                <a:ext uri="{FF2B5EF4-FFF2-40B4-BE49-F238E27FC236}">
                  <a16:creationId xmlns:a16="http://schemas.microsoft.com/office/drawing/2014/main" id="{771DEC85-FB1E-46F4-9943-092228D63393}"/>
                </a:ext>
              </a:extLst>
            </p:cNvPr>
            <p:cNvPicPr>
              <a:picLocks noChangeAspect="1"/>
            </p:cNvPicPr>
            <p:nvPr/>
          </p:nvPicPr>
          <p:blipFill>
            <a:blip r:embed="rId8"/>
            <a:stretch>
              <a:fillRect/>
            </a:stretch>
          </p:blipFill>
          <p:spPr>
            <a:xfrm>
              <a:off x="126895" y="2637661"/>
              <a:ext cx="495300" cy="514350"/>
            </a:xfrm>
            <a:prstGeom prst="rect">
              <a:avLst/>
            </a:prstGeom>
            <a:grpFill/>
          </p:spPr>
        </p:pic>
      </p:grpSp>
      <p:cxnSp>
        <p:nvCxnSpPr>
          <p:cNvPr id="120" name="直線矢印コネクタ 119">
            <a:extLst>
              <a:ext uri="{FF2B5EF4-FFF2-40B4-BE49-F238E27FC236}">
                <a16:creationId xmlns:a16="http://schemas.microsoft.com/office/drawing/2014/main" id="{9FA50903-713B-4592-897E-3EDA1F677DED}"/>
              </a:ext>
            </a:extLst>
          </p:cNvPr>
          <p:cNvCxnSpPr>
            <a:cxnSpLocks/>
          </p:cNvCxnSpPr>
          <p:nvPr/>
        </p:nvCxnSpPr>
        <p:spPr>
          <a:xfrm>
            <a:off x="758354" y="2671199"/>
            <a:ext cx="29853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21" name="グループ化 120">
            <a:extLst>
              <a:ext uri="{FF2B5EF4-FFF2-40B4-BE49-F238E27FC236}">
                <a16:creationId xmlns:a16="http://schemas.microsoft.com/office/drawing/2014/main" id="{E38D48F6-EEB9-4A93-8E2F-3088055E0177}"/>
              </a:ext>
            </a:extLst>
          </p:cNvPr>
          <p:cNvGrpSpPr/>
          <p:nvPr/>
        </p:nvGrpSpPr>
        <p:grpSpPr>
          <a:xfrm>
            <a:off x="83738" y="3073265"/>
            <a:ext cx="652422" cy="639195"/>
            <a:chOff x="101457" y="4468988"/>
            <a:chExt cx="652422" cy="639195"/>
          </a:xfrm>
        </p:grpSpPr>
        <p:sp>
          <p:nvSpPr>
            <p:cNvPr id="122" name="四角形: 角を丸くする 121">
              <a:extLst>
                <a:ext uri="{FF2B5EF4-FFF2-40B4-BE49-F238E27FC236}">
                  <a16:creationId xmlns:a16="http://schemas.microsoft.com/office/drawing/2014/main" id="{ED8A1A1D-3FE8-4179-886A-1D078AEFF115}"/>
                </a:ext>
              </a:extLst>
            </p:cNvPr>
            <p:cNvSpPr/>
            <p:nvPr/>
          </p:nvSpPr>
          <p:spPr>
            <a:xfrm>
              <a:off x="101457" y="4468988"/>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123" name="図 122">
              <a:extLst>
                <a:ext uri="{FF2B5EF4-FFF2-40B4-BE49-F238E27FC236}">
                  <a16:creationId xmlns:a16="http://schemas.microsoft.com/office/drawing/2014/main" id="{2A7F3F3E-2F34-4337-AF66-6469F96D5049}"/>
                </a:ext>
              </a:extLst>
            </p:cNvPr>
            <p:cNvPicPr>
              <a:picLocks noChangeAspect="1"/>
            </p:cNvPicPr>
            <p:nvPr/>
          </p:nvPicPr>
          <p:blipFill>
            <a:blip r:embed="rId9"/>
            <a:stretch>
              <a:fillRect/>
            </a:stretch>
          </p:blipFill>
          <p:spPr>
            <a:xfrm>
              <a:off x="183795" y="4549642"/>
              <a:ext cx="485775" cy="495300"/>
            </a:xfrm>
            <a:prstGeom prst="rect">
              <a:avLst/>
            </a:prstGeom>
          </p:spPr>
        </p:pic>
      </p:grpSp>
      <p:cxnSp>
        <p:nvCxnSpPr>
          <p:cNvPr id="124" name="直線矢印コネクタ 123">
            <a:extLst>
              <a:ext uri="{FF2B5EF4-FFF2-40B4-BE49-F238E27FC236}">
                <a16:creationId xmlns:a16="http://schemas.microsoft.com/office/drawing/2014/main" id="{F68483AC-3C44-427B-9E84-BDE16DE06F11}"/>
              </a:ext>
            </a:extLst>
          </p:cNvPr>
          <p:cNvCxnSpPr>
            <a:cxnSpLocks/>
          </p:cNvCxnSpPr>
          <p:nvPr/>
        </p:nvCxnSpPr>
        <p:spPr>
          <a:xfrm>
            <a:off x="736160" y="3153919"/>
            <a:ext cx="29853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9CCFE9F6-AC7C-47D5-BD4E-95F4E4E8045A}"/>
              </a:ext>
            </a:extLst>
          </p:cNvPr>
          <p:cNvGrpSpPr/>
          <p:nvPr/>
        </p:nvGrpSpPr>
        <p:grpSpPr>
          <a:xfrm>
            <a:off x="5584878" y="4381881"/>
            <a:ext cx="2848644" cy="415498"/>
            <a:chOff x="5828053" y="4888085"/>
            <a:chExt cx="2848644" cy="415498"/>
          </a:xfrm>
        </p:grpSpPr>
        <p:sp>
          <p:nvSpPr>
            <p:cNvPr id="125" name="テキスト ボックス 124">
              <a:extLst>
                <a:ext uri="{FF2B5EF4-FFF2-40B4-BE49-F238E27FC236}">
                  <a16:creationId xmlns:a16="http://schemas.microsoft.com/office/drawing/2014/main" id="{2436A9F8-191F-4C89-A5A5-92505786293E}"/>
                </a:ext>
              </a:extLst>
            </p:cNvPr>
            <p:cNvSpPr txBox="1"/>
            <p:nvPr/>
          </p:nvSpPr>
          <p:spPr>
            <a:xfrm>
              <a:off x="5828053" y="4888085"/>
              <a:ext cx="2848644" cy="415498"/>
            </a:xfrm>
            <a:prstGeom prst="rect">
              <a:avLst/>
            </a:prstGeom>
            <a:noFill/>
          </p:spPr>
          <p:txBody>
            <a:bodyPr wrap="square">
              <a:spAutoFit/>
            </a:bodyPr>
            <a:lstStyle/>
            <a:p>
              <a:pPr>
                <a:lnSpc>
                  <a:spcPct val="200000"/>
                </a:lnSpc>
              </a:pPr>
              <a:r>
                <a:rPr lang="en-US" altLang="ja-JP" sz="1200" dirty="0">
                  <a:solidFill>
                    <a:srgbClr val="575E75"/>
                  </a:solidFill>
                  <a:latin typeface="メイリオ" panose="020B0604030504040204" pitchFamily="50" charset="-128"/>
                  <a:ea typeface="メイリオ" panose="020B0604030504040204" pitchFamily="50" charset="-128"/>
                </a:rPr>
                <a:t>※</a:t>
              </a:r>
              <a:r>
                <a:rPr lang="ja-JP" altLang="en-US" sz="1200" dirty="0">
                  <a:solidFill>
                    <a:srgbClr val="575E75"/>
                  </a:solidFill>
                  <a:latin typeface="メイリオ" panose="020B0604030504040204" pitchFamily="50" charset="-128"/>
                  <a:ea typeface="メイリオ" panose="020B0604030504040204" pitchFamily="50" charset="-128"/>
                </a:rPr>
                <a:t>自分が測定した値を使ってください。</a:t>
              </a:r>
              <a:endParaRPr lang="en-US" altLang="ja-JP" sz="1200" b="1" i="0" dirty="0">
                <a:solidFill>
                  <a:srgbClr val="575E75"/>
                </a:solidFill>
                <a:effectLst/>
                <a:latin typeface="メイリオ" panose="020B0604030504040204" pitchFamily="50" charset="-128"/>
                <a:ea typeface="メイリオ" panose="020B0604030504040204" pitchFamily="50" charset="-128"/>
              </a:endParaRPr>
            </a:p>
          </p:txBody>
        </p:sp>
        <p:sp>
          <p:nvSpPr>
            <p:cNvPr id="126" name="テキスト ボックス 125">
              <a:extLst>
                <a:ext uri="{FF2B5EF4-FFF2-40B4-BE49-F238E27FC236}">
                  <a16:creationId xmlns:a16="http://schemas.microsoft.com/office/drawing/2014/main" id="{6E8D64E0-1F13-4F74-8D32-87440DA6D7F6}"/>
                </a:ext>
              </a:extLst>
            </p:cNvPr>
            <p:cNvSpPr txBox="1"/>
            <p:nvPr/>
          </p:nvSpPr>
          <p:spPr>
            <a:xfrm>
              <a:off x="5958682" y="4923247"/>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じぶん</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27" name="テキスト ボックス 126">
              <a:extLst>
                <a:ext uri="{FF2B5EF4-FFF2-40B4-BE49-F238E27FC236}">
                  <a16:creationId xmlns:a16="http://schemas.microsoft.com/office/drawing/2014/main" id="{DB67A7D8-B5CC-486F-B325-961762C4E7B3}"/>
                </a:ext>
              </a:extLst>
            </p:cNvPr>
            <p:cNvSpPr txBox="1"/>
            <p:nvPr/>
          </p:nvSpPr>
          <p:spPr>
            <a:xfrm>
              <a:off x="6364044" y="4927593"/>
              <a:ext cx="628111"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そくてい</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28" name="テキスト ボックス 127">
              <a:extLst>
                <a:ext uri="{FF2B5EF4-FFF2-40B4-BE49-F238E27FC236}">
                  <a16:creationId xmlns:a16="http://schemas.microsoft.com/office/drawing/2014/main" id="{865F947F-B9ED-4A52-98D0-59FCA2644FB7}"/>
                </a:ext>
              </a:extLst>
            </p:cNvPr>
            <p:cNvSpPr txBox="1"/>
            <p:nvPr/>
          </p:nvSpPr>
          <p:spPr>
            <a:xfrm>
              <a:off x="6971152" y="4931939"/>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あたい</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EB10D758-F384-4DB5-9C91-296308518AAA}"/>
                </a:ext>
              </a:extLst>
            </p:cNvPr>
            <p:cNvSpPr txBox="1"/>
            <p:nvPr/>
          </p:nvSpPr>
          <p:spPr>
            <a:xfrm>
              <a:off x="7279194" y="4932578"/>
              <a:ext cx="531387"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つか</a:t>
              </a:r>
              <a:endParaRPr kumimoji="1" lang="en-US" altLang="ja-JP" sz="700" dirty="0">
                <a:solidFill>
                  <a:srgbClr val="575E75"/>
                </a:solidFill>
                <a:latin typeface="メイリオ" panose="020B0604030504040204" pitchFamily="50" charset="-128"/>
                <a:ea typeface="メイリオ" panose="020B0604030504040204" pitchFamily="50" charset="-128"/>
              </a:endParaRPr>
            </a:p>
          </p:txBody>
        </p:sp>
      </p:grpSp>
      <p:sp>
        <p:nvSpPr>
          <p:cNvPr id="130" name="テキスト ボックス 129">
            <a:extLst>
              <a:ext uri="{FF2B5EF4-FFF2-40B4-BE49-F238E27FC236}">
                <a16:creationId xmlns:a16="http://schemas.microsoft.com/office/drawing/2014/main" id="{8578816E-B1FD-45DB-A14F-448273A9FC7E}"/>
              </a:ext>
            </a:extLst>
          </p:cNvPr>
          <p:cNvSpPr txBox="1"/>
          <p:nvPr/>
        </p:nvSpPr>
        <p:spPr>
          <a:xfrm>
            <a:off x="273360" y="4919612"/>
            <a:ext cx="866073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「動き」から　　　　　　　　　　　　　　　　　　　を選び、</a:t>
            </a:r>
            <a:r>
              <a:rPr lang="ja-JP" altLang="en-US" dirty="0">
                <a:solidFill>
                  <a:srgbClr val="575E75"/>
                </a:solidFill>
                <a:latin typeface="メイリオ" panose="020B0604030504040204" pitchFamily="50" charset="-128"/>
                <a:ea typeface="メイリオ" panose="020B0604030504040204" pitchFamily="50" charset="-128"/>
              </a:rPr>
              <a:t>変数を設定する。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P14</a:t>
            </a:r>
            <a:r>
              <a:rPr lang="ja-JP" altLang="en-US" b="1"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P15</a:t>
            </a:r>
            <a:r>
              <a:rPr lang="ja-JP" altLang="en-US" b="1"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P16</a:t>
            </a:r>
            <a:r>
              <a:rPr lang="ja-JP" altLang="en-US" b="1" dirty="0">
                <a:solidFill>
                  <a:srgbClr val="575E75"/>
                </a:solidFill>
                <a:latin typeface="メイリオ" panose="020B0604030504040204" pitchFamily="50" charset="-128"/>
                <a:ea typeface="メイリオ" panose="020B0604030504040204" pitchFamily="50" charset="-128"/>
              </a:rPr>
              <a:t>：　　　</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131" name="テキスト ボックス 130">
            <a:extLst>
              <a:ext uri="{FF2B5EF4-FFF2-40B4-BE49-F238E27FC236}">
                <a16:creationId xmlns:a16="http://schemas.microsoft.com/office/drawing/2014/main" id="{499EFFF8-ED60-49F7-929E-B02E81168F81}"/>
              </a:ext>
            </a:extLst>
          </p:cNvPr>
          <p:cNvSpPr txBox="1"/>
          <p:nvPr/>
        </p:nvSpPr>
        <p:spPr>
          <a:xfrm>
            <a:off x="6185136" y="4976892"/>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32" name="テキスト ボックス 131">
            <a:extLst>
              <a:ext uri="{FF2B5EF4-FFF2-40B4-BE49-F238E27FC236}">
                <a16:creationId xmlns:a16="http://schemas.microsoft.com/office/drawing/2014/main" id="{00CF80CE-52E0-402B-9C5D-6A62D438E582}"/>
              </a:ext>
            </a:extLst>
          </p:cNvPr>
          <p:cNvSpPr txBox="1"/>
          <p:nvPr/>
        </p:nvSpPr>
        <p:spPr>
          <a:xfrm>
            <a:off x="503329" y="4976892"/>
            <a:ext cx="4451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133" name="テキスト ボックス 132">
            <a:extLst>
              <a:ext uri="{FF2B5EF4-FFF2-40B4-BE49-F238E27FC236}">
                <a16:creationId xmlns:a16="http://schemas.microsoft.com/office/drawing/2014/main" id="{C276F036-431C-4936-9446-34218A64F52E}"/>
              </a:ext>
            </a:extLst>
          </p:cNvPr>
          <p:cNvSpPr txBox="1"/>
          <p:nvPr/>
        </p:nvSpPr>
        <p:spPr>
          <a:xfrm>
            <a:off x="6859019" y="4980060"/>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34" name="図 133">
            <a:extLst>
              <a:ext uri="{FF2B5EF4-FFF2-40B4-BE49-F238E27FC236}">
                <a16:creationId xmlns:a16="http://schemas.microsoft.com/office/drawing/2014/main" id="{3444C818-2582-4703-86FC-1BFF51EA25D8}"/>
              </a:ext>
            </a:extLst>
          </p:cNvPr>
          <p:cNvPicPr>
            <a:picLocks noChangeAspect="1"/>
          </p:cNvPicPr>
          <p:nvPr/>
        </p:nvPicPr>
        <p:blipFill>
          <a:blip r:embed="rId10"/>
          <a:stretch>
            <a:fillRect/>
          </a:stretch>
        </p:blipFill>
        <p:spPr>
          <a:xfrm>
            <a:off x="1846841" y="5076642"/>
            <a:ext cx="4168501" cy="449620"/>
          </a:xfrm>
          <a:prstGeom prst="rect">
            <a:avLst/>
          </a:prstGeom>
        </p:spPr>
      </p:pic>
      <p:sp>
        <p:nvSpPr>
          <p:cNvPr id="135" name="テキスト ボックス 134">
            <a:extLst>
              <a:ext uri="{FF2B5EF4-FFF2-40B4-BE49-F238E27FC236}">
                <a16:creationId xmlns:a16="http://schemas.microsoft.com/office/drawing/2014/main" id="{CEC36877-B165-4AC3-8E41-3E47C8C4B674}"/>
              </a:ext>
            </a:extLst>
          </p:cNvPr>
          <p:cNvSpPr txBox="1"/>
          <p:nvPr/>
        </p:nvSpPr>
        <p:spPr>
          <a:xfrm>
            <a:off x="7522471" y="4976782"/>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pic>
        <p:nvPicPr>
          <p:cNvPr id="136" name="図 135">
            <a:extLst>
              <a:ext uri="{FF2B5EF4-FFF2-40B4-BE49-F238E27FC236}">
                <a16:creationId xmlns:a16="http://schemas.microsoft.com/office/drawing/2014/main" id="{E8347027-853D-4408-9D26-720276FC722A}"/>
              </a:ext>
            </a:extLst>
          </p:cNvPr>
          <p:cNvPicPr>
            <a:picLocks noChangeAspect="1"/>
          </p:cNvPicPr>
          <p:nvPr/>
        </p:nvPicPr>
        <p:blipFill>
          <a:blip r:embed="rId11"/>
          <a:stretch>
            <a:fillRect/>
          </a:stretch>
        </p:blipFill>
        <p:spPr>
          <a:xfrm>
            <a:off x="1524227" y="5655549"/>
            <a:ext cx="1120237" cy="350550"/>
          </a:xfrm>
          <a:prstGeom prst="rect">
            <a:avLst/>
          </a:prstGeom>
        </p:spPr>
      </p:pic>
      <p:pic>
        <p:nvPicPr>
          <p:cNvPr id="137" name="図 136">
            <a:extLst>
              <a:ext uri="{FF2B5EF4-FFF2-40B4-BE49-F238E27FC236}">
                <a16:creationId xmlns:a16="http://schemas.microsoft.com/office/drawing/2014/main" id="{7EFDEF3C-A948-4EE6-8E82-2297E91B3E4A}"/>
              </a:ext>
            </a:extLst>
          </p:cNvPr>
          <p:cNvPicPr>
            <a:picLocks noChangeAspect="1"/>
          </p:cNvPicPr>
          <p:nvPr/>
        </p:nvPicPr>
        <p:blipFill>
          <a:blip r:embed="rId12"/>
          <a:stretch>
            <a:fillRect/>
          </a:stretch>
        </p:blipFill>
        <p:spPr>
          <a:xfrm>
            <a:off x="3502030" y="5690187"/>
            <a:ext cx="1127858" cy="327688"/>
          </a:xfrm>
          <a:prstGeom prst="rect">
            <a:avLst/>
          </a:prstGeom>
        </p:spPr>
      </p:pic>
      <p:pic>
        <p:nvPicPr>
          <p:cNvPr id="138" name="図 137">
            <a:extLst>
              <a:ext uri="{FF2B5EF4-FFF2-40B4-BE49-F238E27FC236}">
                <a16:creationId xmlns:a16="http://schemas.microsoft.com/office/drawing/2014/main" id="{9A89F5D7-94BF-4D67-B8A7-FF5B2D35318D}"/>
              </a:ext>
            </a:extLst>
          </p:cNvPr>
          <p:cNvPicPr>
            <a:picLocks noChangeAspect="1"/>
          </p:cNvPicPr>
          <p:nvPr/>
        </p:nvPicPr>
        <p:blipFill>
          <a:blip r:embed="rId13"/>
          <a:stretch>
            <a:fillRect/>
          </a:stretch>
        </p:blipFill>
        <p:spPr>
          <a:xfrm>
            <a:off x="5623379" y="5672431"/>
            <a:ext cx="845893" cy="327688"/>
          </a:xfrm>
          <a:prstGeom prst="rect">
            <a:avLst/>
          </a:prstGeom>
        </p:spPr>
      </p:pic>
      <p:grpSp>
        <p:nvGrpSpPr>
          <p:cNvPr id="56" name="グループ化 55">
            <a:extLst>
              <a:ext uri="{FF2B5EF4-FFF2-40B4-BE49-F238E27FC236}">
                <a16:creationId xmlns:a16="http://schemas.microsoft.com/office/drawing/2014/main" id="{E0D26AFA-7828-4D2B-953E-400C51095005}"/>
              </a:ext>
            </a:extLst>
          </p:cNvPr>
          <p:cNvGrpSpPr/>
          <p:nvPr/>
        </p:nvGrpSpPr>
        <p:grpSpPr>
          <a:xfrm>
            <a:off x="7065685" y="5433606"/>
            <a:ext cx="1137104" cy="1137104"/>
            <a:chOff x="7429847" y="3481542"/>
            <a:chExt cx="1137104" cy="1137104"/>
          </a:xfrm>
        </p:grpSpPr>
        <p:sp>
          <p:nvSpPr>
            <p:cNvPr id="59" name="楕円 58">
              <a:extLst>
                <a:ext uri="{FF2B5EF4-FFF2-40B4-BE49-F238E27FC236}">
                  <a16:creationId xmlns:a16="http://schemas.microsoft.com/office/drawing/2014/main" id="{2E66135B-9CA5-4241-924D-34FF55B824DE}"/>
                </a:ext>
              </a:extLst>
            </p:cNvPr>
            <p:cNvSpPr/>
            <p:nvPr/>
          </p:nvSpPr>
          <p:spPr>
            <a:xfrm>
              <a:off x="7429847" y="3481542"/>
              <a:ext cx="1137104" cy="1137104"/>
            </a:xfrm>
            <a:prstGeom prst="ellipse">
              <a:avLst/>
            </a:prstGeom>
            <a:solidFill>
              <a:schemeClr val="bg1"/>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solidFill>
                  <a:schemeClr val="tx1"/>
                </a:solidFill>
              </a:endParaRPr>
            </a:p>
          </p:txBody>
        </p:sp>
        <p:pic>
          <p:nvPicPr>
            <p:cNvPr id="74" name="グラフィックス 73" descr="ダウンロード">
              <a:extLst>
                <a:ext uri="{FF2B5EF4-FFF2-40B4-BE49-F238E27FC236}">
                  <a16:creationId xmlns:a16="http://schemas.microsoft.com/office/drawing/2014/main" id="{E1722824-F67C-4D96-94C1-8EB33B31A7C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17515" y="3515684"/>
              <a:ext cx="761767" cy="761767"/>
            </a:xfrm>
            <a:prstGeom prst="rect">
              <a:avLst/>
            </a:prstGeom>
          </p:spPr>
        </p:pic>
        <p:grpSp>
          <p:nvGrpSpPr>
            <p:cNvPr id="75" name="グループ化 74">
              <a:extLst>
                <a:ext uri="{FF2B5EF4-FFF2-40B4-BE49-F238E27FC236}">
                  <a16:creationId xmlns:a16="http://schemas.microsoft.com/office/drawing/2014/main" id="{B91B80A7-B8DE-469D-8B66-D42C49493558}"/>
                </a:ext>
              </a:extLst>
            </p:cNvPr>
            <p:cNvGrpSpPr/>
            <p:nvPr/>
          </p:nvGrpSpPr>
          <p:grpSpPr>
            <a:xfrm>
              <a:off x="7640513" y="4095426"/>
              <a:ext cx="723371" cy="523220"/>
              <a:chOff x="6840404" y="5080504"/>
              <a:chExt cx="723371" cy="523220"/>
            </a:xfrm>
          </p:grpSpPr>
          <p:sp>
            <p:nvSpPr>
              <p:cNvPr id="76" name="テキスト ボックス 75">
                <a:extLst>
                  <a:ext uri="{FF2B5EF4-FFF2-40B4-BE49-F238E27FC236}">
                    <a16:creationId xmlns:a16="http://schemas.microsoft.com/office/drawing/2014/main" id="{46C6B78A-2146-4EB4-AFB3-3CB35880E122}"/>
                  </a:ext>
                </a:extLst>
              </p:cNvPr>
              <p:cNvSpPr txBox="1"/>
              <p:nvPr/>
            </p:nvSpPr>
            <p:spPr>
              <a:xfrm>
                <a:off x="6840404" y="5080504"/>
                <a:ext cx="723371" cy="523220"/>
              </a:xfrm>
              <a:prstGeom prst="rect">
                <a:avLst/>
              </a:prstGeom>
              <a:noFill/>
            </p:spPr>
            <p:txBody>
              <a:bodyPr wrap="square" rtlCol="0">
                <a:spAutoFit/>
              </a:bodyPr>
              <a:lstStyle/>
              <a:p>
                <a:pPr algn="ctr">
                  <a:lnSpc>
                    <a:spcPct val="200000"/>
                  </a:lnSpc>
                </a:pPr>
                <a:r>
                  <a:rPr lang="ja-JP" altLang="en-US" sz="1600" b="1" i="0" dirty="0">
                    <a:solidFill>
                      <a:schemeClr val="accent1"/>
                    </a:solidFill>
                    <a:effectLst/>
                    <a:latin typeface="メイリオ" panose="020B0604030504040204" pitchFamily="50" charset="-128"/>
                    <a:ea typeface="メイリオ" panose="020B0604030504040204" pitchFamily="50" charset="-128"/>
                  </a:rPr>
                  <a:t>保存</a:t>
                </a:r>
                <a:endParaRPr lang="en-US" altLang="ja-JP" sz="1600" b="1" i="0" dirty="0">
                  <a:solidFill>
                    <a:schemeClr val="accent1"/>
                  </a:solidFill>
                  <a:effectLst/>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48E48674-4160-4C1F-B260-AAD6A1CDEC05}"/>
                  </a:ext>
                </a:extLst>
              </p:cNvPr>
              <p:cNvSpPr txBox="1"/>
              <p:nvPr/>
            </p:nvSpPr>
            <p:spPr>
              <a:xfrm>
                <a:off x="6840404" y="5126670"/>
                <a:ext cx="708844" cy="215444"/>
              </a:xfrm>
              <a:prstGeom prst="rect">
                <a:avLst/>
              </a:prstGeom>
              <a:noFill/>
            </p:spPr>
            <p:txBody>
              <a:bodyPr wrap="square" rtlCol="0">
                <a:spAutoFit/>
              </a:bodyPr>
              <a:lstStyle/>
              <a:p>
                <a:pPr algn="ctr"/>
                <a:r>
                  <a:rPr kumimoji="1" lang="ja-JP" altLang="en-US" sz="800" dirty="0">
                    <a:solidFill>
                      <a:schemeClr val="accent1"/>
                    </a:solidFill>
                    <a:latin typeface="メイリオ" panose="020B0604030504040204" pitchFamily="50" charset="-128"/>
                    <a:ea typeface="メイリオ" panose="020B0604030504040204" pitchFamily="50" charset="-128"/>
                  </a:rPr>
                  <a:t>ほぞん</a:t>
                </a:r>
              </a:p>
            </p:txBody>
          </p:sp>
        </p:grpSp>
      </p:grpSp>
      <p:grpSp>
        <p:nvGrpSpPr>
          <p:cNvPr id="78" name="グループ化 77">
            <a:extLst>
              <a:ext uri="{FF2B5EF4-FFF2-40B4-BE49-F238E27FC236}">
                <a16:creationId xmlns:a16="http://schemas.microsoft.com/office/drawing/2014/main" id="{7F82D31B-7D52-4377-816E-3FACD6CAEC8F}"/>
              </a:ext>
            </a:extLst>
          </p:cNvPr>
          <p:cNvGrpSpPr/>
          <p:nvPr/>
        </p:nvGrpSpPr>
        <p:grpSpPr>
          <a:xfrm>
            <a:off x="2643837" y="6156080"/>
            <a:ext cx="3371505" cy="549328"/>
            <a:chOff x="1699022" y="6249735"/>
            <a:chExt cx="3371505" cy="549328"/>
          </a:xfrm>
        </p:grpSpPr>
        <p:sp>
          <p:nvSpPr>
            <p:cNvPr id="79" name="正方形/長方形 78">
              <a:extLst>
                <a:ext uri="{FF2B5EF4-FFF2-40B4-BE49-F238E27FC236}">
                  <a16:creationId xmlns:a16="http://schemas.microsoft.com/office/drawing/2014/main" id="{414E5DAF-314A-4340-8592-FFC77EAF418E}"/>
                </a:ext>
              </a:extLst>
            </p:cNvPr>
            <p:cNvSpPr/>
            <p:nvPr/>
          </p:nvSpPr>
          <p:spPr>
            <a:xfrm>
              <a:off x="1699022" y="6268719"/>
              <a:ext cx="3307497" cy="530344"/>
            </a:xfrm>
            <a:prstGeom prst="rect">
              <a:avLst/>
            </a:prstGeom>
            <a:solidFill>
              <a:schemeClr val="accent2">
                <a:lumMod val="20000"/>
                <a:lumOff val="80000"/>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80" name="テキスト ボックス 79">
              <a:extLst>
                <a:ext uri="{FF2B5EF4-FFF2-40B4-BE49-F238E27FC236}">
                  <a16:creationId xmlns:a16="http://schemas.microsoft.com/office/drawing/2014/main" id="{EEACD832-16AD-4201-B100-4531DB246AFF}"/>
                </a:ext>
              </a:extLst>
            </p:cNvPr>
            <p:cNvSpPr txBox="1"/>
            <p:nvPr/>
          </p:nvSpPr>
          <p:spPr>
            <a:xfrm>
              <a:off x="1699023" y="6249735"/>
              <a:ext cx="3371504" cy="523220"/>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ja-JP" altLang="en-US" sz="1600" b="1" i="0" dirty="0">
                  <a:solidFill>
                    <a:srgbClr val="575E75"/>
                  </a:solidFill>
                  <a:effectLst/>
                  <a:latin typeface="メイリオ" panose="020B0604030504040204" pitchFamily="50" charset="-128"/>
                  <a:ea typeface="メイリオ" panose="020B0604030504040204" pitchFamily="50" charset="-128"/>
                </a:rPr>
                <a:t>　　を押して実行してみよう！</a:t>
              </a:r>
            </a:p>
          </p:txBody>
        </p:sp>
        <p:sp>
          <p:nvSpPr>
            <p:cNvPr id="81" name="テキスト ボックス 80">
              <a:extLst>
                <a:ext uri="{FF2B5EF4-FFF2-40B4-BE49-F238E27FC236}">
                  <a16:creationId xmlns:a16="http://schemas.microsoft.com/office/drawing/2014/main" id="{E12A9262-D6B8-49CB-85A6-B0E53EC1277C}"/>
                </a:ext>
              </a:extLst>
            </p:cNvPr>
            <p:cNvSpPr txBox="1"/>
            <p:nvPr/>
          </p:nvSpPr>
          <p:spPr>
            <a:xfrm>
              <a:off x="2617863" y="6293480"/>
              <a:ext cx="35602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ja-JP" altLang="en-US" sz="9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487D22A2-C3F9-4EA5-A833-CB61031EC778}"/>
                </a:ext>
              </a:extLst>
            </p:cNvPr>
            <p:cNvSpPr txBox="1"/>
            <p:nvPr/>
          </p:nvSpPr>
          <p:spPr>
            <a:xfrm>
              <a:off x="3138812" y="6309790"/>
              <a:ext cx="66984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endParaRPr kumimoji="1" lang="ja-JP" altLang="en-US" sz="900" dirty="0">
                <a:latin typeface="メイリオ" panose="020B0604030504040204" pitchFamily="50" charset="-128"/>
                <a:ea typeface="メイリオ" panose="020B0604030504040204" pitchFamily="50" charset="-128"/>
              </a:endParaRPr>
            </a:p>
          </p:txBody>
        </p:sp>
        <p:pic>
          <p:nvPicPr>
            <p:cNvPr id="83" name="図 82">
              <a:extLst>
                <a:ext uri="{FF2B5EF4-FFF2-40B4-BE49-F238E27FC236}">
                  <a16:creationId xmlns:a16="http://schemas.microsoft.com/office/drawing/2014/main" id="{894DE255-EB99-4EF3-9FDE-B9CFA39DCD35}"/>
                </a:ext>
              </a:extLst>
            </p:cNvPr>
            <p:cNvPicPr>
              <a:picLocks noChangeAspect="1"/>
            </p:cNvPicPr>
            <p:nvPr/>
          </p:nvPicPr>
          <p:blipFill>
            <a:blip r:embed="rId16"/>
            <a:stretch>
              <a:fillRect/>
            </a:stretch>
          </p:blipFill>
          <p:spPr>
            <a:xfrm>
              <a:off x="2074299" y="6376849"/>
              <a:ext cx="377299" cy="387228"/>
            </a:xfrm>
            <a:prstGeom prst="rect">
              <a:avLst/>
            </a:prstGeom>
          </p:spPr>
        </p:pic>
      </p:grpSp>
      <p:grpSp>
        <p:nvGrpSpPr>
          <p:cNvPr id="2" name="グループ化 1">
            <a:extLst>
              <a:ext uri="{FF2B5EF4-FFF2-40B4-BE49-F238E27FC236}">
                <a16:creationId xmlns:a16="http://schemas.microsoft.com/office/drawing/2014/main" id="{8D9D421A-3FD3-4BB7-AE51-A44AC8D0861D}"/>
              </a:ext>
            </a:extLst>
          </p:cNvPr>
          <p:cNvGrpSpPr/>
          <p:nvPr/>
        </p:nvGrpSpPr>
        <p:grpSpPr>
          <a:xfrm>
            <a:off x="-27338" y="1064361"/>
            <a:ext cx="6042679" cy="577081"/>
            <a:chOff x="-27338" y="1064361"/>
            <a:chExt cx="6042679" cy="577081"/>
          </a:xfrm>
        </p:grpSpPr>
        <p:sp>
          <p:nvSpPr>
            <p:cNvPr id="68" name="テキスト ボックス 67">
              <a:extLst>
                <a:ext uri="{FF2B5EF4-FFF2-40B4-BE49-F238E27FC236}">
                  <a16:creationId xmlns:a16="http://schemas.microsoft.com/office/drawing/2014/main" id="{C3DE8EDC-710B-4E9F-A535-844C7A8A5298}"/>
                </a:ext>
              </a:extLst>
            </p:cNvPr>
            <p:cNvSpPr txBox="1"/>
            <p:nvPr/>
          </p:nvSpPr>
          <p:spPr>
            <a:xfrm>
              <a:off x="-27338" y="1064361"/>
              <a:ext cx="6042679"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ペンを下げたとき（描き始めるとき）の操作</a:t>
              </a:r>
              <a:r>
                <a:rPr lang="en-US" altLang="ja-JP" b="1" dirty="0">
                  <a:solidFill>
                    <a:srgbClr val="575E75"/>
                  </a:solidFill>
                  <a:latin typeface="メイリオ" panose="020B0604030504040204" pitchFamily="50" charset="-128"/>
                  <a:ea typeface="メイリオ" panose="020B0604030504040204" pitchFamily="50" charset="-128"/>
                </a:rPr>
                <a:t>】</a:t>
              </a:r>
            </a:p>
          </p:txBody>
        </p:sp>
        <p:sp>
          <p:nvSpPr>
            <p:cNvPr id="69" name="テキスト ボックス 68">
              <a:extLst>
                <a:ext uri="{FF2B5EF4-FFF2-40B4-BE49-F238E27FC236}">
                  <a16:creationId xmlns:a16="http://schemas.microsoft.com/office/drawing/2014/main" id="{A83E666A-0375-4690-9739-A0DDF29A0B75}"/>
                </a:ext>
              </a:extLst>
            </p:cNvPr>
            <p:cNvSpPr txBox="1"/>
            <p:nvPr/>
          </p:nvSpPr>
          <p:spPr>
            <a:xfrm>
              <a:off x="1001174" y="1132169"/>
              <a:ext cx="1862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AE6A135C-6BFB-4A62-87DC-E2698A4CB1E9}"/>
                </a:ext>
              </a:extLst>
            </p:cNvPr>
            <p:cNvSpPr txBox="1"/>
            <p:nvPr/>
          </p:nvSpPr>
          <p:spPr>
            <a:xfrm>
              <a:off x="2242832" y="1132169"/>
              <a:ext cx="4431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D10D0F5B-8A60-47CF-B436-2E307FDE3B13}"/>
                </a:ext>
              </a:extLst>
            </p:cNvPr>
            <p:cNvSpPr txBox="1"/>
            <p:nvPr/>
          </p:nvSpPr>
          <p:spPr>
            <a:xfrm>
              <a:off x="4329590" y="1132169"/>
              <a:ext cx="597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34D55CCD-184B-4BED-8ECB-F1E4660F793C}"/>
                </a:ext>
              </a:extLst>
            </p:cNvPr>
            <p:cNvSpPr txBox="1"/>
            <p:nvPr/>
          </p:nvSpPr>
          <p:spPr>
            <a:xfrm>
              <a:off x="2734027" y="1132169"/>
              <a:ext cx="4431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9887401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スプライトからアーテックロボに命令を出そう　</a:t>
            </a:r>
            <a:r>
              <a:rPr lang="en-US" altLang="ja-JP" dirty="0"/>
              <a:t>- </a:t>
            </a:r>
            <a:r>
              <a:rPr lang="ja-JP" altLang="en-US" dirty="0"/>
              <a:t>その２ </a:t>
            </a:r>
            <a:r>
              <a:rPr lang="en-US" altLang="ja-JP" dirty="0"/>
              <a:t>-</a:t>
            </a:r>
            <a:endParaRPr lang="ja-JP" altLang="en-US" dirty="0"/>
          </a:p>
        </p:txBody>
      </p:sp>
      <p:sp>
        <p:nvSpPr>
          <p:cNvPr id="24" name="テキスト ボックス 23">
            <a:extLst>
              <a:ext uri="{FF2B5EF4-FFF2-40B4-BE49-F238E27FC236}">
                <a16:creationId xmlns:a16="http://schemas.microsoft.com/office/drawing/2014/main" id="{076DAEF5-6316-42F8-881F-2656FE2FC49E}"/>
              </a:ext>
            </a:extLst>
          </p:cNvPr>
          <p:cNvSpPr txBox="1"/>
          <p:nvPr/>
        </p:nvSpPr>
        <p:spPr>
          <a:xfrm>
            <a:off x="575923" y="5344573"/>
            <a:ext cx="628528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先程作った</a:t>
            </a:r>
            <a:r>
              <a:rPr lang="en-US" altLang="ja-JP" dirty="0">
                <a:solidFill>
                  <a:srgbClr val="575E75"/>
                </a:solidFill>
                <a:latin typeface="メイリオ" panose="020B0604030504040204" pitchFamily="50" charset="-128"/>
                <a:ea typeface="メイリオ" panose="020B0604030504040204" pitchFamily="50" charset="-128"/>
              </a:rPr>
              <a:t>1204</a:t>
            </a:r>
            <a:r>
              <a:rPr lang="ja-JP" altLang="en-US" dirty="0">
                <a:solidFill>
                  <a:srgbClr val="575E75"/>
                </a:solidFill>
                <a:latin typeface="メイリオ" panose="020B0604030504040204" pitchFamily="50" charset="-128"/>
                <a:ea typeface="メイリオ" panose="020B0604030504040204" pitchFamily="50" charset="-128"/>
              </a:rPr>
              <a:t>のプログラムを改造して作ろう！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F91AA931-BD11-454C-A6B4-460E06C605A8}"/>
              </a:ext>
            </a:extLst>
          </p:cNvPr>
          <p:cNvSpPr txBox="1"/>
          <p:nvPr/>
        </p:nvSpPr>
        <p:spPr>
          <a:xfrm>
            <a:off x="489779" y="5424517"/>
            <a:ext cx="101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さきほど つく</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0C0CC484-19C1-4DF5-AC7E-A81D118E9A53}"/>
              </a:ext>
            </a:extLst>
          </p:cNvPr>
          <p:cNvSpPr txBox="1"/>
          <p:nvPr/>
        </p:nvSpPr>
        <p:spPr>
          <a:xfrm>
            <a:off x="3805531" y="5424517"/>
            <a:ext cx="811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かいぞう</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8B0F3B7A-9E23-4335-98A3-B9520988C513}"/>
              </a:ext>
            </a:extLst>
          </p:cNvPr>
          <p:cNvSpPr txBox="1"/>
          <p:nvPr/>
        </p:nvSpPr>
        <p:spPr>
          <a:xfrm>
            <a:off x="4738811" y="5424517"/>
            <a:ext cx="4815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grpSp>
        <p:nvGrpSpPr>
          <p:cNvPr id="28" name="グループ化 27">
            <a:extLst>
              <a:ext uri="{FF2B5EF4-FFF2-40B4-BE49-F238E27FC236}">
                <a16:creationId xmlns:a16="http://schemas.microsoft.com/office/drawing/2014/main" id="{B93A17B2-1F10-4232-80FC-1714E21065A8}"/>
              </a:ext>
            </a:extLst>
          </p:cNvPr>
          <p:cNvGrpSpPr/>
          <p:nvPr/>
        </p:nvGrpSpPr>
        <p:grpSpPr>
          <a:xfrm>
            <a:off x="793351" y="5818309"/>
            <a:ext cx="7922023" cy="1042504"/>
            <a:chOff x="793351" y="5818309"/>
            <a:chExt cx="7922023" cy="1042504"/>
          </a:xfrm>
        </p:grpSpPr>
        <p:sp>
          <p:nvSpPr>
            <p:cNvPr id="29" name="正方形/長方形 28">
              <a:extLst>
                <a:ext uri="{FF2B5EF4-FFF2-40B4-BE49-F238E27FC236}">
                  <a16:creationId xmlns:a16="http://schemas.microsoft.com/office/drawing/2014/main" id="{9E73D58A-69E8-4A8B-A10C-B54EEF894608}"/>
                </a:ext>
              </a:extLst>
            </p:cNvPr>
            <p:cNvSpPr/>
            <p:nvPr/>
          </p:nvSpPr>
          <p:spPr>
            <a:xfrm>
              <a:off x="793351" y="5896929"/>
              <a:ext cx="7549263" cy="963884"/>
            </a:xfrm>
            <a:prstGeom prst="rect">
              <a:avLst/>
            </a:prstGeom>
            <a:solidFill>
              <a:schemeClr val="accent2">
                <a:lumMod val="20000"/>
                <a:lumOff val="80000"/>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9877196E-C61A-43AE-A926-863C38AE31A4}"/>
                </a:ext>
              </a:extLst>
            </p:cNvPr>
            <p:cNvSpPr txBox="1"/>
            <p:nvPr/>
          </p:nvSpPr>
          <p:spPr>
            <a:xfrm>
              <a:off x="1166111" y="5818309"/>
              <a:ext cx="7549263" cy="1015663"/>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ja-JP" altLang="en-US" sz="1600" b="1" i="0" dirty="0">
                  <a:solidFill>
                    <a:srgbClr val="575E75"/>
                  </a:solidFill>
                  <a:effectLst/>
                  <a:latin typeface="メイリオ" panose="020B0604030504040204" pitchFamily="50" charset="-128"/>
                  <a:ea typeface="メイリオ" panose="020B0604030504040204" pitchFamily="50" charset="-128"/>
                </a:rPr>
                <a:t>プログラムを保存しよう！</a:t>
              </a:r>
              <a:br>
                <a:rPr lang="en-US" altLang="ja-JP" sz="1600" b="1" i="0" dirty="0">
                  <a:solidFill>
                    <a:srgbClr val="575E75"/>
                  </a:solidFill>
                  <a:effectLst/>
                  <a:latin typeface="メイリオ" panose="020B0604030504040204" pitchFamily="50" charset="-128"/>
                  <a:ea typeface="メイリオ" panose="020B0604030504040204" pitchFamily="50" charset="-128"/>
                </a:rPr>
              </a:br>
              <a:r>
                <a:rPr lang="ja-JP" altLang="en-US" sz="1600" i="0" dirty="0">
                  <a:solidFill>
                    <a:srgbClr val="575E75"/>
                  </a:solidFill>
                  <a:effectLst/>
                  <a:latin typeface="メイリオ" panose="020B0604030504040204" pitchFamily="50" charset="-128"/>
                  <a:ea typeface="メイリオ" panose="020B0604030504040204" pitchFamily="50" charset="-128"/>
                </a:rPr>
                <a:t>（ファイル名：「（自分の名前）</a:t>
              </a:r>
              <a:r>
                <a:rPr lang="en-US" altLang="ja-JP" sz="1600" i="0" dirty="0">
                  <a:solidFill>
                    <a:srgbClr val="575E75"/>
                  </a:solidFill>
                  <a:effectLst/>
                  <a:latin typeface="メイリオ" panose="020B0604030504040204" pitchFamily="50" charset="-128"/>
                  <a:ea typeface="メイリオ" panose="020B0604030504040204" pitchFamily="50" charset="-128"/>
                </a:rPr>
                <a:t>1205</a:t>
              </a:r>
              <a:r>
                <a:rPr lang="ja-JP" altLang="en-US" sz="1600" i="0" dirty="0">
                  <a:solidFill>
                    <a:srgbClr val="575E75"/>
                  </a:solidFill>
                  <a:effectLst/>
                  <a:latin typeface="メイリオ" panose="020B0604030504040204" pitchFamily="50" charset="-128"/>
                  <a:ea typeface="メイリオ" panose="020B0604030504040204" pitchFamily="50" charset="-128"/>
                </a:rPr>
                <a:t>スプライトからそうさ</a:t>
              </a: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a:t>
              </a:r>
              <a:endParaRPr lang="ja-JP" altLang="en-US" sz="1600" b="1"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C270C5A-6F25-4FE5-8A0A-6D48212C7AC5}"/>
                </a:ext>
              </a:extLst>
            </p:cNvPr>
            <p:cNvSpPr txBox="1"/>
            <p:nvPr/>
          </p:nvSpPr>
          <p:spPr>
            <a:xfrm>
              <a:off x="2621566" y="5882773"/>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ほぞん</a:t>
              </a:r>
              <a:endParaRPr kumimoji="1" lang="ja-JP" altLang="en-US" sz="9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8BBA3767-5515-4B50-8F62-A76E84490E73}"/>
                </a:ext>
              </a:extLst>
            </p:cNvPr>
            <p:cNvSpPr txBox="1"/>
            <p:nvPr/>
          </p:nvSpPr>
          <p:spPr>
            <a:xfrm>
              <a:off x="2446440" y="6392717"/>
              <a:ext cx="4193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a:t>
              </a:r>
              <a:endParaRPr kumimoji="1" lang="ja-JP" altLang="en-US" sz="9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23A27F4A-BBF7-4E78-A157-29697A74276C}"/>
                </a:ext>
              </a:extLst>
            </p:cNvPr>
            <p:cNvSpPr txBox="1"/>
            <p:nvPr/>
          </p:nvSpPr>
          <p:spPr>
            <a:xfrm>
              <a:off x="3225362" y="6395261"/>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じぶん</a:t>
              </a:r>
              <a:endParaRPr kumimoji="1" lang="ja-JP" altLang="en-US" sz="9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A97A8F63-C075-4BBE-9502-28B6E6089EC9}"/>
                </a:ext>
              </a:extLst>
            </p:cNvPr>
            <p:cNvSpPr txBox="1"/>
            <p:nvPr/>
          </p:nvSpPr>
          <p:spPr>
            <a:xfrm>
              <a:off x="3853093" y="6395261"/>
              <a:ext cx="6809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なまえ</a:t>
              </a:r>
              <a:endParaRPr kumimoji="1" lang="ja-JP" altLang="en-US" sz="900" dirty="0">
                <a:latin typeface="メイリオ" panose="020B0604030504040204" pitchFamily="50" charset="-128"/>
                <a:ea typeface="メイリオ" panose="020B0604030504040204" pitchFamily="50" charset="-128"/>
              </a:endParaRPr>
            </a:p>
          </p:txBody>
        </p:sp>
      </p:grpSp>
      <p:sp>
        <p:nvSpPr>
          <p:cNvPr id="66" name="テキスト ボックス 65">
            <a:extLst>
              <a:ext uri="{FF2B5EF4-FFF2-40B4-BE49-F238E27FC236}">
                <a16:creationId xmlns:a16="http://schemas.microsoft.com/office/drawing/2014/main" id="{2E130B5C-A648-4F0A-AE17-7D8C4FBA4D39}"/>
              </a:ext>
            </a:extLst>
          </p:cNvPr>
          <p:cNvSpPr txBox="1"/>
          <p:nvPr/>
        </p:nvSpPr>
        <p:spPr>
          <a:xfrm>
            <a:off x="5372257" y="364766"/>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a:t>
            </a:r>
            <a:endParaRPr kumimoji="1" lang="en-US" altLang="ja-JP" sz="1200" b="1" dirty="0">
              <a:latin typeface="Meiryo UI" panose="020B0604030504040204" pitchFamily="50" charset="-128"/>
              <a:ea typeface="Meiryo UI" panose="020B0604030504040204" pitchFamily="50" charset="-128"/>
            </a:endParaRP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4421356" y="370594"/>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9B7144C1-0A32-4330-A191-32184DA40727}"/>
              </a:ext>
            </a:extLst>
          </p:cNvPr>
          <p:cNvSpPr txBox="1"/>
          <p:nvPr/>
        </p:nvSpPr>
        <p:spPr>
          <a:xfrm>
            <a:off x="618636" y="1092133"/>
            <a:ext cx="7673108" cy="577081"/>
          </a:xfrm>
          <a:prstGeom prst="rect">
            <a:avLst/>
          </a:prstGeom>
          <a:noFill/>
        </p:spPr>
        <p:txBody>
          <a:bodyPr wrap="square" rtlCol="0">
            <a:spAutoFit/>
          </a:bodyPr>
          <a:lstStyle/>
          <a:p>
            <a:pPr>
              <a:lnSpc>
                <a:spcPct val="200000"/>
              </a:lnSpc>
            </a:pPr>
            <a:r>
              <a:rPr lang="ja-JP" altLang="en-US" b="1" i="0" dirty="0">
                <a:solidFill>
                  <a:srgbClr val="C00000"/>
                </a:solidFill>
                <a:effectLst/>
                <a:latin typeface="メイリオ" panose="020B0604030504040204" pitchFamily="50" charset="-128"/>
                <a:ea typeface="メイリオ" panose="020B0604030504040204" pitchFamily="50" charset="-128"/>
              </a:rPr>
              <a:t>スプライトが描く絵と同じ絵をロボットに描かせよう！</a:t>
            </a:r>
            <a:endParaRPr lang="en-US" altLang="ja-JP" b="1" i="0" dirty="0">
              <a:solidFill>
                <a:srgbClr val="C00000"/>
              </a:solidFill>
              <a:effectLst/>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AB3B60A8-096A-4086-9E91-257C81E2EEF7}"/>
              </a:ext>
            </a:extLst>
          </p:cNvPr>
          <p:cNvSpPr txBox="1"/>
          <p:nvPr/>
        </p:nvSpPr>
        <p:spPr>
          <a:xfrm>
            <a:off x="2470315" y="1142788"/>
            <a:ext cx="37163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え</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59B1A0E-0680-4245-9F78-0EF616DA0F59}"/>
              </a:ext>
            </a:extLst>
          </p:cNvPr>
          <p:cNvSpPr txBox="1"/>
          <p:nvPr/>
        </p:nvSpPr>
        <p:spPr>
          <a:xfrm>
            <a:off x="2862033" y="1142788"/>
            <a:ext cx="47660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おな</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E7BDD15E-81D4-40CF-BFEF-11B1439D7BAA}"/>
              </a:ext>
            </a:extLst>
          </p:cNvPr>
          <p:cNvSpPr txBox="1"/>
          <p:nvPr/>
        </p:nvSpPr>
        <p:spPr>
          <a:xfrm>
            <a:off x="2027634" y="1142788"/>
            <a:ext cx="37163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DF2C9A39-9F08-4098-BC55-C538249FA59B}"/>
              </a:ext>
            </a:extLst>
          </p:cNvPr>
          <p:cNvSpPr txBox="1"/>
          <p:nvPr/>
        </p:nvSpPr>
        <p:spPr>
          <a:xfrm>
            <a:off x="3383965" y="1142788"/>
            <a:ext cx="37163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え</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66DAB495-B909-40B3-BA0A-5ACC5FE104E0}"/>
              </a:ext>
            </a:extLst>
          </p:cNvPr>
          <p:cNvSpPr txBox="1"/>
          <p:nvPr/>
        </p:nvSpPr>
        <p:spPr>
          <a:xfrm>
            <a:off x="5000618" y="1142788"/>
            <a:ext cx="37163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25B53550-A0B1-4E9D-A464-5B32748D8AA6}"/>
              </a:ext>
            </a:extLst>
          </p:cNvPr>
          <p:cNvPicPr>
            <a:picLocks noChangeAspect="1"/>
          </p:cNvPicPr>
          <p:nvPr/>
        </p:nvPicPr>
        <p:blipFill>
          <a:blip r:embed="rId2"/>
          <a:stretch>
            <a:fillRect/>
          </a:stretch>
        </p:blipFill>
        <p:spPr>
          <a:xfrm>
            <a:off x="526130" y="1656032"/>
            <a:ext cx="4631648" cy="3496590"/>
          </a:xfrm>
          <a:prstGeom prst="rect">
            <a:avLst/>
          </a:prstGeom>
        </p:spPr>
      </p:pic>
      <p:pic>
        <p:nvPicPr>
          <p:cNvPr id="11" name="図 10">
            <a:extLst>
              <a:ext uri="{FF2B5EF4-FFF2-40B4-BE49-F238E27FC236}">
                <a16:creationId xmlns:a16="http://schemas.microsoft.com/office/drawing/2014/main" id="{BDD3F0E0-17C1-407D-B1C0-B2F3CC197A5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p:blipFill>
        <p:spPr>
          <a:xfrm rot="5400000">
            <a:off x="5241094" y="1662391"/>
            <a:ext cx="3473364" cy="3473364"/>
          </a:xfrm>
          <a:prstGeom prst="rect">
            <a:avLst/>
          </a:prstGeom>
          <a:ln>
            <a:solidFill>
              <a:schemeClr val="bg1">
                <a:lumMod val="65000"/>
              </a:schemeClr>
            </a:solidFill>
          </a:ln>
        </p:spPr>
      </p:pic>
    </p:spTree>
    <p:extLst>
      <p:ext uri="{BB962C8B-B14F-4D97-AF65-F5344CB8AC3E}">
        <p14:creationId xmlns:p14="http://schemas.microsoft.com/office/powerpoint/2010/main" val="37080043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スプライトからアーテックロボに命令を出そう　</a:t>
            </a:r>
            <a:r>
              <a:rPr lang="en-US" altLang="ja-JP" dirty="0"/>
              <a:t>- </a:t>
            </a:r>
            <a:r>
              <a:rPr lang="ja-JP" altLang="en-US" dirty="0"/>
              <a:t>その２ </a:t>
            </a:r>
            <a:r>
              <a:rPr lang="en-US" altLang="ja-JP" dirty="0"/>
              <a:t>-</a:t>
            </a:r>
            <a:endParaRPr lang="ja-JP" altLang="en-US" dirty="0"/>
          </a:p>
        </p:txBody>
      </p:sp>
      <p:sp>
        <p:nvSpPr>
          <p:cNvPr id="66" name="テキスト ボックス 65">
            <a:extLst>
              <a:ext uri="{FF2B5EF4-FFF2-40B4-BE49-F238E27FC236}">
                <a16:creationId xmlns:a16="http://schemas.microsoft.com/office/drawing/2014/main" id="{2E130B5C-A648-4F0A-AE17-7D8C4FBA4D39}"/>
              </a:ext>
            </a:extLst>
          </p:cNvPr>
          <p:cNvSpPr txBox="1"/>
          <p:nvPr/>
        </p:nvSpPr>
        <p:spPr>
          <a:xfrm>
            <a:off x="5372257" y="364766"/>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a:t>
            </a:r>
            <a:endParaRPr kumimoji="1" lang="en-US" altLang="ja-JP" sz="1200" b="1" dirty="0">
              <a:latin typeface="Meiryo UI" panose="020B0604030504040204" pitchFamily="50" charset="-128"/>
              <a:ea typeface="Meiryo UI" panose="020B0604030504040204" pitchFamily="50" charset="-128"/>
            </a:endParaRP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4421356" y="370594"/>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grpSp>
        <p:nvGrpSpPr>
          <p:cNvPr id="37" name="グループ化 36">
            <a:extLst>
              <a:ext uri="{FF2B5EF4-FFF2-40B4-BE49-F238E27FC236}">
                <a16:creationId xmlns:a16="http://schemas.microsoft.com/office/drawing/2014/main" id="{9766EC49-506C-43F9-99FD-7763F6C50DAE}"/>
              </a:ext>
            </a:extLst>
          </p:cNvPr>
          <p:cNvGrpSpPr/>
          <p:nvPr/>
        </p:nvGrpSpPr>
        <p:grpSpPr>
          <a:xfrm>
            <a:off x="1162369" y="2148863"/>
            <a:ext cx="1084828" cy="1084828"/>
            <a:chOff x="7908066" y="140699"/>
            <a:chExt cx="1084828" cy="1084828"/>
          </a:xfrm>
        </p:grpSpPr>
        <p:sp>
          <p:nvSpPr>
            <p:cNvPr id="38" name="正方形/長方形 37">
              <a:extLst>
                <a:ext uri="{FF2B5EF4-FFF2-40B4-BE49-F238E27FC236}">
                  <a16:creationId xmlns:a16="http://schemas.microsoft.com/office/drawing/2014/main" id="{D45500B6-B03C-4802-B467-51D3EA8FFCCE}"/>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0" name="図 39">
              <a:extLst>
                <a:ext uri="{FF2B5EF4-FFF2-40B4-BE49-F238E27FC236}">
                  <a16:creationId xmlns:a16="http://schemas.microsoft.com/office/drawing/2014/main" id="{930EC76B-459D-4A7F-AC59-CB8A0775483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947507" y="148125"/>
              <a:ext cx="1005946" cy="1047995"/>
            </a:xfrm>
            <a:prstGeom prst="rect">
              <a:avLst/>
            </a:prstGeom>
          </p:spPr>
        </p:pic>
      </p:grpSp>
      <p:grpSp>
        <p:nvGrpSpPr>
          <p:cNvPr id="41" name="グループ化 40">
            <a:extLst>
              <a:ext uri="{FF2B5EF4-FFF2-40B4-BE49-F238E27FC236}">
                <a16:creationId xmlns:a16="http://schemas.microsoft.com/office/drawing/2014/main" id="{3B1660E2-654C-423A-86D9-F068A722FE58}"/>
              </a:ext>
            </a:extLst>
          </p:cNvPr>
          <p:cNvGrpSpPr/>
          <p:nvPr/>
        </p:nvGrpSpPr>
        <p:grpSpPr>
          <a:xfrm>
            <a:off x="1162369" y="3637940"/>
            <a:ext cx="1084828" cy="1084828"/>
            <a:chOff x="7908066" y="140699"/>
            <a:chExt cx="1084828" cy="1084828"/>
          </a:xfrm>
        </p:grpSpPr>
        <p:sp>
          <p:nvSpPr>
            <p:cNvPr id="42" name="正方形/長方形 41">
              <a:extLst>
                <a:ext uri="{FF2B5EF4-FFF2-40B4-BE49-F238E27FC236}">
                  <a16:creationId xmlns:a16="http://schemas.microsoft.com/office/drawing/2014/main" id="{52B27DE3-0EAA-43E6-9B0A-2C2F159B0F99}"/>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3" name="図 42">
              <a:extLst>
                <a:ext uri="{FF2B5EF4-FFF2-40B4-BE49-F238E27FC236}">
                  <a16:creationId xmlns:a16="http://schemas.microsoft.com/office/drawing/2014/main" id="{6D1DE129-DF6D-4946-8F1E-420CB63D2364}"/>
                </a:ext>
              </a:extLst>
            </p:cNvPr>
            <p:cNvPicPr>
              <a:picLocks noChangeAspect="1"/>
            </p:cNvPicPr>
            <p:nvPr/>
          </p:nvPicPr>
          <p:blipFill>
            <a:blip r:embed="rId3"/>
            <a:srcRect/>
            <a:stretch/>
          </p:blipFill>
          <p:spPr>
            <a:xfrm>
              <a:off x="8081594" y="189782"/>
              <a:ext cx="729717" cy="986662"/>
            </a:xfrm>
            <a:prstGeom prst="rect">
              <a:avLst/>
            </a:prstGeom>
          </p:spPr>
        </p:pic>
      </p:grpSp>
      <p:sp>
        <p:nvSpPr>
          <p:cNvPr id="44" name="テキスト ボックス 43">
            <a:extLst>
              <a:ext uri="{FF2B5EF4-FFF2-40B4-BE49-F238E27FC236}">
                <a16:creationId xmlns:a16="http://schemas.microsoft.com/office/drawing/2014/main" id="{2DDF6DBF-F265-47B8-91A9-B458E0CE8D46}"/>
              </a:ext>
            </a:extLst>
          </p:cNvPr>
          <p:cNvSpPr txBox="1"/>
          <p:nvPr/>
        </p:nvSpPr>
        <p:spPr>
          <a:xfrm>
            <a:off x="2470595" y="2292849"/>
            <a:ext cx="2836353"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…X,Y</a:t>
            </a:r>
            <a:r>
              <a:rPr lang="ja-JP" altLang="en-US" dirty="0">
                <a:solidFill>
                  <a:srgbClr val="575E75"/>
                </a:solidFill>
                <a:latin typeface="メイリオ" panose="020B0604030504040204" pitchFamily="50" charset="-128"/>
                <a:ea typeface="メイリオ" panose="020B0604030504040204" pitchFamily="50" charset="-128"/>
              </a:rPr>
              <a:t>の</a:t>
            </a:r>
            <a:r>
              <a:rPr lang="ja-JP" altLang="en-US" b="1" u="sng" dirty="0">
                <a:solidFill>
                  <a:srgbClr val="575E75"/>
                </a:solidFill>
                <a:latin typeface="メイリオ" panose="020B0604030504040204" pitchFamily="50" charset="-128"/>
                <a:ea typeface="メイリオ" panose="020B0604030504040204" pitchFamily="50" charset="-128"/>
              </a:rPr>
              <a:t>座標</a:t>
            </a:r>
            <a:r>
              <a:rPr lang="ja-JP" altLang="en-US" dirty="0">
                <a:solidFill>
                  <a:srgbClr val="575E75"/>
                </a:solidFill>
                <a:latin typeface="メイリオ" panose="020B0604030504040204" pitchFamily="50" charset="-128"/>
                <a:ea typeface="メイリオ" panose="020B0604030504040204" pitchFamily="50" charset="-128"/>
              </a:rPr>
              <a:t>で決めます。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BFF156D8-F4BC-4DF0-A9C8-29AB01A477C1}"/>
              </a:ext>
            </a:extLst>
          </p:cNvPr>
          <p:cNvSpPr txBox="1"/>
          <p:nvPr/>
        </p:nvSpPr>
        <p:spPr>
          <a:xfrm>
            <a:off x="457840" y="1097731"/>
            <a:ext cx="8561874"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スプライト、ロボットはそれぞれどのようにして位置を決めるのかな？</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66206445-C19F-4657-90C0-9A2A875188C4}"/>
              </a:ext>
            </a:extLst>
          </p:cNvPr>
          <p:cNvSpPr txBox="1"/>
          <p:nvPr/>
        </p:nvSpPr>
        <p:spPr>
          <a:xfrm>
            <a:off x="5579957" y="1166684"/>
            <a:ext cx="475439"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4F9FC3BC-B70E-46B3-A19F-BD25AB542F8C}"/>
              </a:ext>
            </a:extLst>
          </p:cNvPr>
          <p:cNvSpPr txBox="1"/>
          <p:nvPr/>
        </p:nvSpPr>
        <p:spPr>
          <a:xfrm>
            <a:off x="3249633" y="2335168"/>
            <a:ext cx="7719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ざひょう</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9291D1A1-3BC3-4799-9B20-33900BA9AF92}"/>
              </a:ext>
            </a:extLst>
          </p:cNvPr>
          <p:cNvSpPr txBox="1"/>
          <p:nvPr/>
        </p:nvSpPr>
        <p:spPr>
          <a:xfrm>
            <a:off x="1028306" y="1630564"/>
            <a:ext cx="1352955" cy="577081"/>
          </a:xfrm>
          <a:prstGeom prst="rect">
            <a:avLst/>
          </a:prstGeom>
          <a:noFill/>
        </p:spPr>
        <p:txBody>
          <a:bodyPr wrap="square" rtlCol="0">
            <a:spAutoFit/>
          </a:bodyPr>
          <a:lstStyle/>
          <a:p>
            <a:pPr algn="ct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スプライト</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ADBD86C4-F6F6-4695-A697-34F9C9DBB231}"/>
              </a:ext>
            </a:extLst>
          </p:cNvPr>
          <p:cNvSpPr txBox="1"/>
          <p:nvPr/>
        </p:nvSpPr>
        <p:spPr>
          <a:xfrm>
            <a:off x="1028306" y="3154308"/>
            <a:ext cx="1352955" cy="577081"/>
          </a:xfrm>
          <a:prstGeom prst="rect">
            <a:avLst/>
          </a:prstGeom>
          <a:noFill/>
        </p:spPr>
        <p:txBody>
          <a:bodyPr wrap="square" rtlCol="0">
            <a:spAutoFit/>
          </a:bodyPr>
          <a:lstStyle/>
          <a:p>
            <a:pPr algn="ct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ロボット</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72D0A830-F1B3-4F97-A3CB-3D6AA014BE7A}"/>
              </a:ext>
            </a:extLst>
          </p:cNvPr>
          <p:cNvSpPr txBox="1"/>
          <p:nvPr/>
        </p:nvSpPr>
        <p:spPr>
          <a:xfrm>
            <a:off x="2470595" y="3731389"/>
            <a:ext cx="3977862"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サーボモーターの</a:t>
            </a:r>
            <a:r>
              <a:rPr lang="ja-JP" altLang="en-US" b="1" u="sng" dirty="0">
                <a:solidFill>
                  <a:srgbClr val="575E75"/>
                </a:solidFill>
                <a:latin typeface="メイリオ" panose="020B0604030504040204" pitchFamily="50" charset="-128"/>
                <a:ea typeface="メイリオ" panose="020B0604030504040204" pitchFamily="50" charset="-128"/>
              </a:rPr>
              <a:t>角度</a:t>
            </a:r>
            <a:r>
              <a:rPr lang="ja-JP" altLang="en-US" dirty="0">
                <a:solidFill>
                  <a:srgbClr val="575E75"/>
                </a:solidFill>
                <a:latin typeface="メイリオ" panose="020B0604030504040204" pitchFamily="50" charset="-128"/>
                <a:ea typeface="メイリオ" panose="020B0604030504040204" pitchFamily="50" charset="-128"/>
              </a:rPr>
              <a:t>で決めます。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5FB27C67-C1E1-4B34-B929-0E8D74E0511E}"/>
              </a:ext>
            </a:extLst>
          </p:cNvPr>
          <p:cNvSpPr txBox="1"/>
          <p:nvPr/>
        </p:nvSpPr>
        <p:spPr>
          <a:xfrm>
            <a:off x="4086020" y="2335168"/>
            <a:ext cx="2291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endParaRPr kumimoji="1" lang="ja-JP" altLang="en-US" sz="10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1FD252BE-A384-4F00-87BC-3D206D571DBE}"/>
              </a:ext>
            </a:extLst>
          </p:cNvPr>
          <p:cNvSpPr txBox="1"/>
          <p:nvPr/>
        </p:nvSpPr>
        <p:spPr>
          <a:xfrm>
            <a:off x="6262529" y="1168076"/>
            <a:ext cx="2291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D48060A5-03D2-4730-B07E-7D95E0B4B980}"/>
              </a:ext>
            </a:extLst>
          </p:cNvPr>
          <p:cNvSpPr txBox="1"/>
          <p:nvPr/>
        </p:nvSpPr>
        <p:spPr>
          <a:xfrm>
            <a:off x="4527612" y="3792584"/>
            <a:ext cx="6125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かくど</a:t>
            </a:r>
            <a:endParaRPr kumimoji="1" lang="ja-JP" altLang="en-US" sz="10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682E5068-2BEA-4837-AF7D-46A7DCE25120}"/>
              </a:ext>
            </a:extLst>
          </p:cNvPr>
          <p:cNvSpPr txBox="1"/>
          <p:nvPr/>
        </p:nvSpPr>
        <p:spPr>
          <a:xfrm>
            <a:off x="5306948" y="3792584"/>
            <a:ext cx="2291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endParaRPr kumimoji="1" lang="ja-JP" altLang="en-US" sz="1000" dirty="0">
              <a:latin typeface="メイリオ" panose="020B0604030504040204" pitchFamily="50" charset="-128"/>
              <a:ea typeface="メイリオ" panose="020B0604030504040204" pitchFamily="50" charset="-128"/>
            </a:endParaRPr>
          </a:p>
        </p:txBody>
      </p:sp>
      <p:grpSp>
        <p:nvGrpSpPr>
          <p:cNvPr id="7" name="グループ化 6">
            <a:extLst>
              <a:ext uri="{FF2B5EF4-FFF2-40B4-BE49-F238E27FC236}">
                <a16:creationId xmlns:a16="http://schemas.microsoft.com/office/drawing/2014/main" id="{43D4815C-66A7-49A7-9D08-9900874E996F}"/>
              </a:ext>
            </a:extLst>
          </p:cNvPr>
          <p:cNvGrpSpPr/>
          <p:nvPr/>
        </p:nvGrpSpPr>
        <p:grpSpPr>
          <a:xfrm>
            <a:off x="4715914" y="4412576"/>
            <a:ext cx="4134725" cy="933316"/>
            <a:chOff x="5012660" y="2793300"/>
            <a:chExt cx="4134725" cy="933316"/>
          </a:xfrm>
        </p:grpSpPr>
        <p:sp>
          <p:nvSpPr>
            <p:cNvPr id="79" name="吹き出し: 角を丸めた四角形 78">
              <a:extLst>
                <a:ext uri="{FF2B5EF4-FFF2-40B4-BE49-F238E27FC236}">
                  <a16:creationId xmlns:a16="http://schemas.microsoft.com/office/drawing/2014/main" id="{D4351DF3-26A0-4FF5-9161-D50B8E13CCDA}"/>
                </a:ext>
              </a:extLst>
            </p:cNvPr>
            <p:cNvSpPr/>
            <p:nvPr/>
          </p:nvSpPr>
          <p:spPr>
            <a:xfrm>
              <a:off x="5012660" y="2793300"/>
              <a:ext cx="3012753" cy="913131"/>
            </a:xfrm>
            <a:prstGeom prst="wedgeRoundRectCallout">
              <a:avLst>
                <a:gd name="adj1" fmla="val 57416"/>
                <a:gd name="adj2" fmla="val -876"/>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3" name="グループ化 2">
              <a:extLst>
                <a:ext uri="{FF2B5EF4-FFF2-40B4-BE49-F238E27FC236}">
                  <a16:creationId xmlns:a16="http://schemas.microsoft.com/office/drawing/2014/main" id="{B1734D05-8286-4987-B09E-28ECAF6C4DB0}"/>
                </a:ext>
              </a:extLst>
            </p:cNvPr>
            <p:cNvGrpSpPr/>
            <p:nvPr/>
          </p:nvGrpSpPr>
          <p:grpSpPr>
            <a:xfrm>
              <a:off x="5098580" y="2843063"/>
              <a:ext cx="2926833" cy="834526"/>
              <a:chOff x="4486021" y="4873287"/>
              <a:chExt cx="2926833" cy="834526"/>
            </a:xfrm>
          </p:grpSpPr>
          <p:sp>
            <p:nvSpPr>
              <p:cNvPr id="80" name="テキスト ボックス 79">
                <a:extLst>
                  <a:ext uri="{FF2B5EF4-FFF2-40B4-BE49-F238E27FC236}">
                    <a16:creationId xmlns:a16="http://schemas.microsoft.com/office/drawing/2014/main" id="{7676343E-80BC-47A2-8405-E26B46FF6BAB}"/>
                  </a:ext>
                </a:extLst>
              </p:cNvPr>
              <p:cNvSpPr txBox="1"/>
              <p:nvPr/>
            </p:nvSpPr>
            <p:spPr>
              <a:xfrm>
                <a:off x="4493708" y="4907594"/>
                <a:ext cx="2919146" cy="800219"/>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設定する値が違うんだね！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どうしたらうまくいくかな？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5E4DCB8F-1577-47ED-9A8D-02F15BF73A80}"/>
                  </a:ext>
                </a:extLst>
              </p:cNvPr>
              <p:cNvSpPr txBox="1"/>
              <p:nvPr/>
            </p:nvSpPr>
            <p:spPr>
              <a:xfrm>
                <a:off x="5643878" y="4873287"/>
                <a:ext cx="48474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ちが</a:t>
                </a:r>
                <a:endParaRPr kumimoji="1" lang="ja-JP" altLang="en-US" sz="8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DA676FE6-420C-4450-BA78-5BA3EC6456AF}"/>
                  </a:ext>
                </a:extLst>
              </p:cNvPr>
              <p:cNvSpPr txBox="1"/>
              <p:nvPr/>
            </p:nvSpPr>
            <p:spPr>
              <a:xfrm>
                <a:off x="4486021" y="4885280"/>
                <a:ext cx="59200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せってい</a:t>
                </a:r>
                <a:endParaRPr kumimoji="1" lang="ja-JP" altLang="en-US" sz="800" dirty="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9851833F-FC06-4DCD-839A-77D0B343436D}"/>
                  </a:ext>
                </a:extLst>
              </p:cNvPr>
              <p:cNvSpPr txBox="1"/>
              <p:nvPr/>
            </p:nvSpPr>
            <p:spPr>
              <a:xfrm>
                <a:off x="5242802" y="4882165"/>
                <a:ext cx="52782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あたい</a:t>
                </a:r>
                <a:endParaRPr kumimoji="1" lang="ja-JP" altLang="en-US" sz="800" dirty="0">
                  <a:latin typeface="メイリオ" panose="020B0604030504040204" pitchFamily="50" charset="-128"/>
                  <a:ea typeface="メイリオ" panose="020B0604030504040204" pitchFamily="50" charset="-128"/>
                </a:endParaRPr>
              </a:p>
            </p:txBody>
          </p:sp>
        </p:grpSp>
        <p:pic>
          <p:nvPicPr>
            <p:cNvPr id="6" name="図 5">
              <a:extLst>
                <a:ext uri="{FF2B5EF4-FFF2-40B4-BE49-F238E27FC236}">
                  <a16:creationId xmlns:a16="http://schemas.microsoft.com/office/drawing/2014/main" id="{0A1AC3C5-E383-4B2A-BE10-38E8C529D49B}"/>
                </a:ext>
              </a:extLst>
            </p:cNvPr>
            <p:cNvPicPr>
              <a:picLocks noChangeAspect="1"/>
            </p:cNvPicPr>
            <p:nvPr/>
          </p:nvPicPr>
          <p:blipFill>
            <a:blip r:embed="rId4"/>
            <a:stretch>
              <a:fillRect/>
            </a:stretch>
          </p:blipFill>
          <p:spPr>
            <a:xfrm>
              <a:off x="8220345" y="3072569"/>
              <a:ext cx="927040" cy="654047"/>
            </a:xfrm>
            <a:prstGeom prst="rect">
              <a:avLst/>
            </a:prstGeom>
          </p:spPr>
        </p:pic>
      </p:grpSp>
      <p:pic>
        <p:nvPicPr>
          <p:cNvPr id="85" name="図 84">
            <a:extLst>
              <a:ext uri="{FF2B5EF4-FFF2-40B4-BE49-F238E27FC236}">
                <a16:creationId xmlns:a16="http://schemas.microsoft.com/office/drawing/2014/main" id="{F3CBA28E-9548-42B5-BB7F-F464289E26B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04159" y="5425368"/>
            <a:ext cx="830264" cy="1406613"/>
          </a:xfrm>
          <a:prstGeom prst="rect">
            <a:avLst/>
          </a:prstGeom>
        </p:spPr>
      </p:pic>
      <p:sp>
        <p:nvSpPr>
          <p:cNvPr id="86" name="吹き出し: 角を丸めた四角形 85">
            <a:extLst>
              <a:ext uri="{FF2B5EF4-FFF2-40B4-BE49-F238E27FC236}">
                <a16:creationId xmlns:a16="http://schemas.microsoft.com/office/drawing/2014/main" id="{5CCFCC48-AC9E-4FDC-A7E8-93E6B6CA08FB}"/>
              </a:ext>
            </a:extLst>
          </p:cNvPr>
          <p:cNvSpPr/>
          <p:nvPr/>
        </p:nvSpPr>
        <p:spPr>
          <a:xfrm>
            <a:off x="1621319" y="5493086"/>
            <a:ext cx="4641210" cy="676895"/>
          </a:xfrm>
          <a:prstGeom prst="wedgeRoundRectCallout">
            <a:avLst>
              <a:gd name="adj1" fmla="val -54558"/>
              <a:gd name="adj2" fmla="val 49680"/>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87" name="テキスト ボックス 86">
            <a:extLst>
              <a:ext uri="{FF2B5EF4-FFF2-40B4-BE49-F238E27FC236}">
                <a16:creationId xmlns:a16="http://schemas.microsoft.com/office/drawing/2014/main" id="{F09A481B-82D5-47B1-961B-AF0E0A291F3A}"/>
              </a:ext>
            </a:extLst>
          </p:cNvPr>
          <p:cNvSpPr txBox="1"/>
          <p:nvPr/>
        </p:nvSpPr>
        <p:spPr>
          <a:xfrm>
            <a:off x="1769448" y="5632506"/>
            <a:ext cx="4392792" cy="430887"/>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こういうときは値を</a:t>
            </a:r>
            <a:r>
              <a:rPr kumimoji="1" lang="ja-JP" altLang="en-US" sz="1600" b="1" dirty="0">
                <a:solidFill>
                  <a:srgbClr val="575E75"/>
                </a:solidFill>
                <a:latin typeface="メイリオ" panose="020B0604030504040204" pitchFamily="50" charset="-128"/>
                <a:ea typeface="メイリオ" panose="020B0604030504040204" pitchFamily="50" charset="-128"/>
              </a:rPr>
              <a:t>変換</a:t>
            </a:r>
            <a:r>
              <a:rPr kumimoji="1" lang="ja-JP" altLang="en-US" sz="1600" dirty="0">
                <a:solidFill>
                  <a:srgbClr val="575E75"/>
                </a:solidFill>
                <a:latin typeface="メイリオ" panose="020B0604030504040204" pitchFamily="50" charset="-128"/>
                <a:ea typeface="メイリオ" panose="020B0604030504040204" pitchFamily="50" charset="-128"/>
              </a:rPr>
              <a:t>して命令を出すよ！</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9CDBD0AA-4661-4A82-801D-60C07DFB7963}"/>
              </a:ext>
            </a:extLst>
          </p:cNvPr>
          <p:cNvSpPr txBox="1"/>
          <p:nvPr/>
        </p:nvSpPr>
        <p:spPr>
          <a:xfrm>
            <a:off x="5042518" y="5597192"/>
            <a:ext cx="3224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endParaRPr kumimoji="1" lang="ja-JP" altLang="en-US" sz="800"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4ACA5B85-D982-4D08-9F3F-EB03BAEF2ACC}"/>
              </a:ext>
            </a:extLst>
          </p:cNvPr>
          <p:cNvSpPr txBox="1"/>
          <p:nvPr/>
        </p:nvSpPr>
        <p:spPr>
          <a:xfrm>
            <a:off x="4418986" y="5597192"/>
            <a:ext cx="59385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めいれい</a:t>
            </a:r>
            <a:endParaRPr kumimoji="1" lang="ja-JP" altLang="en-US" sz="800" dirty="0">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E1E24B40-511C-4E1E-A54A-86961ADFFDED}"/>
              </a:ext>
            </a:extLst>
          </p:cNvPr>
          <p:cNvSpPr txBox="1"/>
          <p:nvPr/>
        </p:nvSpPr>
        <p:spPr>
          <a:xfrm>
            <a:off x="3591843" y="5597192"/>
            <a:ext cx="59385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へんかん</a:t>
            </a:r>
            <a:endParaRPr kumimoji="1" lang="ja-JP" altLang="en-US" sz="800" dirty="0">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D88EEC22-5142-4C7E-BD70-2CC7265B0923}"/>
              </a:ext>
            </a:extLst>
          </p:cNvPr>
          <p:cNvSpPr txBox="1"/>
          <p:nvPr/>
        </p:nvSpPr>
        <p:spPr>
          <a:xfrm>
            <a:off x="3166835" y="5597192"/>
            <a:ext cx="49964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あたい</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266983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座標について</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428625" y="406289"/>
            <a:ext cx="70242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ざひょう</a:t>
            </a:r>
          </a:p>
        </p:txBody>
      </p:sp>
      <p:sp>
        <p:nvSpPr>
          <p:cNvPr id="63" name="テキスト ボックス 62">
            <a:extLst>
              <a:ext uri="{FF2B5EF4-FFF2-40B4-BE49-F238E27FC236}">
                <a16:creationId xmlns:a16="http://schemas.microsoft.com/office/drawing/2014/main" id="{A64C3C47-99F3-4A72-9A01-9C7CE6E662BE}"/>
              </a:ext>
            </a:extLst>
          </p:cNvPr>
          <p:cNvSpPr txBox="1"/>
          <p:nvPr/>
        </p:nvSpPr>
        <p:spPr>
          <a:xfrm>
            <a:off x="665486" y="1189926"/>
            <a:ext cx="7719137" cy="2300630"/>
          </a:xfrm>
          <a:prstGeom prst="rect">
            <a:avLst/>
          </a:prstGeom>
          <a:solidFill>
            <a:schemeClr val="bg1"/>
          </a:solidFill>
          <a:ln w="19050">
            <a:solidFill>
              <a:schemeClr val="bg1">
                <a:lumMod val="50000"/>
              </a:schemeClr>
            </a:solidFill>
          </a:ln>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ステージ上では</a:t>
            </a:r>
            <a:r>
              <a:rPr lang="ja-JP" altLang="en-US" b="1" i="0" u="sng" dirty="0">
                <a:solidFill>
                  <a:srgbClr val="575E75"/>
                </a:solidFill>
                <a:effectLst/>
                <a:latin typeface="メイリオ" panose="020B0604030504040204" pitchFamily="50" charset="-128"/>
                <a:ea typeface="メイリオ" panose="020B0604030504040204" pitchFamily="50" charset="-128"/>
              </a:rPr>
              <a:t>場所を数値で表します</a:t>
            </a:r>
            <a:r>
              <a:rPr lang="ja-JP" altLang="en-US" i="0" dirty="0">
                <a:solidFill>
                  <a:srgbClr val="575E75"/>
                </a:solidFill>
                <a:effectLst/>
                <a:latin typeface="メイリオ" panose="020B0604030504040204" pitchFamily="50" charset="-128"/>
                <a:ea typeface="メイリオ" panose="020B0604030504040204" pitchFamily="50" charset="-128"/>
              </a:rPr>
              <a:t>。この時の数値を</a:t>
            </a:r>
            <a:r>
              <a:rPr lang="ja-JP" altLang="en-US" sz="2000" b="1" i="0" u="sng" dirty="0">
                <a:solidFill>
                  <a:srgbClr val="C00000"/>
                </a:solidFill>
                <a:effectLst/>
                <a:latin typeface="メイリオ" panose="020B0604030504040204" pitchFamily="50" charset="-128"/>
                <a:ea typeface="メイリオ" panose="020B0604030504040204" pitchFamily="50" charset="-128"/>
              </a:rPr>
              <a:t>座標</a:t>
            </a:r>
            <a:r>
              <a:rPr lang="ja-JP" altLang="en-US" i="0" dirty="0">
                <a:solidFill>
                  <a:srgbClr val="575E75"/>
                </a:solidFill>
                <a:effectLst/>
                <a:latin typeface="メイリオ" panose="020B0604030504040204" pitchFamily="50" charset="-128"/>
                <a:ea typeface="メイリオ" panose="020B0604030504040204" pitchFamily="50" charset="-128"/>
              </a:rPr>
              <a:t>といいます。</a:t>
            </a: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u="sng" dirty="0">
                <a:solidFill>
                  <a:srgbClr val="575E75"/>
                </a:solidFill>
                <a:effectLst/>
                <a:latin typeface="メイリオ" panose="020B0604030504040204" pitchFamily="50" charset="-128"/>
                <a:ea typeface="メイリオ" panose="020B0604030504040204" pitchFamily="50" charset="-128"/>
              </a:rPr>
              <a:t>横方向</a:t>
            </a:r>
            <a:r>
              <a:rPr lang="ja-JP" altLang="en-US" i="0" dirty="0">
                <a:solidFill>
                  <a:srgbClr val="575E75"/>
                </a:solidFill>
                <a:effectLst/>
                <a:latin typeface="メイリオ" panose="020B0604030504040204" pitchFamily="50" charset="-128"/>
                <a:ea typeface="メイリオ" panose="020B0604030504040204" pitchFamily="50" charset="-128"/>
              </a:rPr>
              <a:t>を</a:t>
            </a:r>
            <a:r>
              <a:rPr lang="en-US" altLang="ja-JP" b="1" i="0" u="sng" dirty="0">
                <a:solidFill>
                  <a:srgbClr val="FF0000"/>
                </a:solidFill>
                <a:effectLst/>
                <a:latin typeface="メイリオ" panose="020B0604030504040204" pitchFamily="50" charset="-128"/>
                <a:ea typeface="メイリオ" panose="020B0604030504040204" pitchFamily="50" charset="-128"/>
              </a:rPr>
              <a:t>X</a:t>
            </a:r>
            <a:r>
              <a:rPr lang="ja-JP" altLang="en-US" b="1" i="0" u="sng" dirty="0">
                <a:solidFill>
                  <a:srgbClr val="FF0000"/>
                </a:solidFill>
                <a:effectLst/>
                <a:latin typeface="メイリオ" panose="020B0604030504040204" pitchFamily="50" charset="-128"/>
                <a:ea typeface="メイリオ" panose="020B0604030504040204" pitchFamily="50" charset="-128"/>
              </a:rPr>
              <a:t>軸</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i="0" u="sng" dirty="0">
                <a:solidFill>
                  <a:srgbClr val="575E75"/>
                </a:solidFill>
                <a:effectLst/>
                <a:latin typeface="メイリオ" panose="020B0604030504040204" pitchFamily="50" charset="-128"/>
                <a:ea typeface="メイリオ" panose="020B0604030504040204" pitchFamily="50" charset="-128"/>
              </a:rPr>
              <a:t>縦方向</a:t>
            </a:r>
            <a:r>
              <a:rPr lang="ja-JP" altLang="en-US" i="0" dirty="0">
                <a:solidFill>
                  <a:srgbClr val="575E75"/>
                </a:solidFill>
                <a:effectLst/>
                <a:latin typeface="メイリオ" panose="020B0604030504040204" pitchFamily="50" charset="-128"/>
                <a:ea typeface="メイリオ" panose="020B0604030504040204" pitchFamily="50" charset="-128"/>
              </a:rPr>
              <a:t>を</a:t>
            </a:r>
            <a:r>
              <a:rPr lang="en-US" altLang="ja-JP" b="1" i="0" u="sng" dirty="0">
                <a:solidFill>
                  <a:srgbClr val="0070C0"/>
                </a:solidFill>
                <a:effectLst/>
                <a:latin typeface="メイリオ" panose="020B0604030504040204" pitchFamily="50" charset="-128"/>
                <a:ea typeface="メイリオ" panose="020B0604030504040204" pitchFamily="50" charset="-128"/>
              </a:rPr>
              <a:t>Y</a:t>
            </a:r>
            <a:r>
              <a:rPr lang="ja-JP" altLang="en-US" b="1" i="0" u="sng" dirty="0">
                <a:solidFill>
                  <a:srgbClr val="0070C0"/>
                </a:solidFill>
                <a:effectLst/>
                <a:latin typeface="メイリオ" panose="020B0604030504040204" pitchFamily="50" charset="-128"/>
                <a:ea typeface="メイリオ" panose="020B0604030504040204" pitchFamily="50" charset="-128"/>
              </a:rPr>
              <a:t>軸</a:t>
            </a:r>
            <a:r>
              <a:rPr lang="ja-JP" altLang="en-US" i="0" dirty="0">
                <a:solidFill>
                  <a:srgbClr val="575E75"/>
                </a:solidFill>
                <a:effectLst/>
                <a:latin typeface="メイリオ" panose="020B0604030504040204" pitchFamily="50" charset="-128"/>
                <a:ea typeface="メイリオ" panose="020B0604030504040204" pitchFamily="50" charset="-128"/>
              </a:rPr>
              <a:t>といいます。</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b="1" i="0" dirty="0">
                <a:solidFill>
                  <a:srgbClr val="FF0000"/>
                </a:solidFill>
                <a:effectLst/>
                <a:latin typeface="メイリオ" panose="020B0604030504040204" pitchFamily="50" charset="-128"/>
                <a:ea typeface="メイリオ" panose="020B0604030504040204" pitchFamily="50" charset="-128"/>
              </a:rPr>
              <a:t>X</a:t>
            </a:r>
            <a:r>
              <a:rPr lang="ja-JP" altLang="en-US" b="1" i="0" dirty="0">
                <a:solidFill>
                  <a:srgbClr val="FF0000"/>
                </a:solidFill>
                <a:effectLst/>
                <a:latin typeface="メイリオ" panose="020B0604030504040204" pitchFamily="50" charset="-128"/>
                <a:ea typeface="メイリオ" panose="020B0604030504040204" pitchFamily="50" charset="-128"/>
              </a:rPr>
              <a:t>軸</a:t>
            </a:r>
            <a:r>
              <a:rPr lang="ja-JP" altLang="en-US" i="0" dirty="0">
                <a:solidFill>
                  <a:srgbClr val="575E75"/>
                </a:solidFill>
                <a:effectLst/>
                <a:latin typeface="メイリオ" panose="020B0604030504040204" pitchFamily="50" charset="-128"/>
                <a:ea typeface="メイリオ" panose="020B0604030504040204" pitchFamily="50" charset="-128"/>
              </a:rPr>
              <a:t>の値は</a:t>
            </a:r>
            <a:r>
              <a:rPr lang="en-US" altLang="ja-JP" b="1" i="0" dirty="0">
                <a:solidFill>
                  <a:srgbClr val="FF0000"/>
                </a:solidFill>
                <a:effectLst/>
                <a:latin typeface="メイリオ" panose="020B0604030504040204" pitchFamily="50" charset="-128"/>
                <a:ea typeface="メイリオ" panose="020B0604030504040204" pitchFamily="50" charset="-128"/>
              </a:rPr>
              <a:t>-240</a:t>
            </a:r>
            <a:r>
              <a:rPr lang="ja-JP" altLang="en-US" b="1" i="0" dirty="0">
                <a:solidFill>
                  <a:srgbClr val="FF0000"/>
                </a:solidFill>
                <a:effectLst/>
                <a:latin typeface="メイリオ" panose="020B0604030504040204" pitchFamily="50" charset="-128"/>
                <a:ea typeface="メイリオ" panose="020B0604030504040204" pitchFamily="50" charset="-128"/>
              </a:rPr>
              <a:t>～</a:t>
            </a:r>
            <a:r>
              <a:rPr lang="en-US" altLang="ja-JP" b="1" i="0" dirty="0">
                <a:solidFill>
                  <a:srgbClr val="FF0000"/>
                </a:solidFill>
                <a:effectLst/>
                <a:latin typeface="メイリオ" panose="020B0604030504040204" pitchFamily="50" charset="-128"/>
                <a:ea typeface="メイリオ" panose="020B0604030504040204" pitchFamily="50" charset="-128"/>
              </a:rPr>
              <a:t>+240</a:t>
            </a:r>
            <a:r>
              <a:rPr lang="ja-JP" altLang="en-US" i="0" dirty="0">
                <a:solidFill>
                  <a:srgbClr val="575E75"/>
                </a:solidFill>
                <a:effectLst/>
                <a:latin typeface="メイリオ" panose="020B0604030504040204" pitchFamily="50" charset="-128"/>
                <a:ea typeface="メイリオ" panose="020B0604030504040204" pitchFamily="50" charset="-128"/>
              </a:rPr>
              <a:t>です。</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b="1" i="0" dirty="0">
                <a:solidFill>
                  <a:srgbClr val="0070C0"/>
                </a:solidFill>
                <a:effectLst/>
                <a:latin typeface="メイリオ" panose="020B0604030504040204" pitchFamily="50" charset="-128"/>
                <a:ea typeface="メイリオ" panose="020B0604030504040204" pitchFamily="50" charset="-128"/>
              </a:rPr>
              <a:t>Y</a:t>
            </a:r>
            <a:r>
              <a:rPr lang="ja-JP" altLang="en-US" b="1" i="0" dirty="0">
                <a:solidFill>
                  <a:srgbClr val="0070C0"/>
                </a:solidFill>
                <a:effectLst/>
                <a:latin typeface="メイリオ" panose="020B0604030504040204" pitchFamily="50" charset="-128"/>
                <a:ea typeface="メイリオ" panose="020B0604030504040204" pitchFamily="50" charset="-128"/>
              </a:rPr>
              <a:t>軸</a:t>
            </a:r>
            <a:r>
              <a:rPr lang="ja-JP" altLang="en-US" i="0" dirty="0">
                <a:solidFill>
                  <a:srgbClr val="575E75"/>
                </a:solidFill>
                <a:effectLst/>
                <a:latin typeface="メイリオ" panose="020B0604030504040204" pitchFamily="50" charset="-128"/>
                <a:ea typeface="メイリオ" panose="020B0604030504040204" pitchFamily="50" charset="-128"/>
              </a:rPr>
              <a:t>の値は</a:t>
            </a:r>
            <a:r>
              <a:rPr lang="en-US" altLang="ja-JP" b="1" i="0" dirty="0">
                <a:solidFill>
                  <a:srgbClr val="0070C0"/>
                </a:solidFill>
                <a:effectLst/>
                <a:latin typeface="メイリオ" panose="020B0604030504040204" pitchFamily="50" charset="-128"/>
                <a:ea typeface="メイリオ" panose="020B0604030504040204" pitchFamily="50" charset="-128"/>
              </a:rPr>
              <a:t>-180</a:t>
            </a:r>
            <a:r>
              <a:rPr lang="ja-JP" altLang="en-US" b="1" i="0" dirty="0">
                <a:solidFill>
                  <a:srgbClr val="0070C0"/>
                </a:solidFill>
                <a:effectLst/>
                <a:latin typeface="メイリオ" panose="020B0604030504040204" pitchFamily="50" charset="-128"/>
                <a:ea typeface="メイリオ" panose="020B0604030504040204" pitchFamily="50" charset="-128"/>
              </a:rPr>
              <a:t>～</a:t>
            </a:r>
            <a:r>
              <a:rPr lang="en-US" altLang="ja-JP" b="1" i="0" dirty="0">
                <a:solidFill>
                  <a:srgbClr val="0070C0"/>
                </a:solidFill>
                <a:effectLst/>
                <a:latin typeface="メイリオ" panose="020B0604030504040204" pitchFamily="50" charset="-128"/>
                <a:ea typeface="メイリオ" panose="020B0604030504040204" pitchFamily="50" charset="-128"/>
              </a:rPr>
              <a:t>+180</a:t>
            </a:r>
            <a:r>
              <a:rPr lang="ja-JP" altLang="en-US" i="0" dirty="0">
                <a:solidFill>
                  <a:srgbClr val="575E75"/>
                </a:solidFill>
                <a:effectLst/>
                <a:latin typeface="メイリオ" panose="020B0604030504040204" pitchFamily="50" charset="-128"/>
                <a:ea typeface="メイリオ" panose="020B0604030504040204" pitchFamily="50" charset="-128"/>
              </a:rPr>
              <a:t>です。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357464F6-5383-4909-8FB2-6FFF1E6C5E7B}"/>
              </a:ext>
            </a:extLst>
          </p:cNvPr>
          <p:cNvSpPr txBox="1"/>
          <p:nvPr/>
        </p:nvSpPr>
        <p:spPr>
          <a:xfrm>
            <a:off x="1743428" y="1862108"/>
            <a:ext cx="10093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E1D659F0-809F-43E7-ADB8-70F2CBB88D92}"/>
              </a:ext>
            </a:extLst>
          </p:cNvPr>
          <p:cNvSpPr txBox="1"/>
          <p:nvPr/>
        </p:nvSpPr>
        <p:spPr>
          <a:xfrm>
            <a:off x="2849290" y="1862108"/>
            <a:ext cx="477428" cy="246221"/>
          </a:xfrm>
          <a:prstGeom prst="rect">
            <a:avLst/>
          </a:prstGeom>
          <a:noFill/>
        </p:spPr>
        <p:txBody>
          <a:bodyPr wrap="square" rtlCol="0">
            <a:spAutoFit/>
          </a:bodyPr>
          <a:lstStyle/>
          <a:p>
            <a:pPr algn="ctr"/>
            <a:r>
              <a:rPr kumimoji="1" lang="ja-JP" altLang="en-US" sz="1000" dirty="0">
                <a:solidFill>
                  <a:srgbClr val="FF0000"/>
                </a:solidFill>
                <a:latin typeface="メイリオ" panose="020B0604030504040204" pitchFamily="50" charset="-128"/>
                <a:ea typeface="メイリオ" panose="020B0604030504040204" pitchFamily="50" charset="-128"/>
              </a:rPr>
              <a:t>じく</a:t>
            </a:r>
          </a:p>
        </p:txBody>
      </p:sp>
      <p:sp>
        <p:nvSpPr>
          <p:cNvPr id="67" name="テキスト ボックス 66">
            <a:extLst>
              <a:ext uri="{FF2B5EF4-FFF2-40B4-BE49-F238E27FC236}">
                <a16:creationId xmlns:a16="http://schemas.microsoft.com/office/drawing/2014/main" id="{D4BFFC97-36FF-4E84-8771-E10A19A1E0B5}"/>
              </a:ext>
            </a:extLst>
          </p:cNvPr>
          <p:cNvSpPr txBox="1"/>
          <p:nvPr/>
        </p:nvSpPr>
        <p:spPr>
          <a:xfrm>
            <a:off x="3291206" y="1862108"/>
            <a:ext cx="10093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たてほうこう</a:t>
            </a:r>
            <a:endParaRPr kumimoji="1" lang="ja-JP" altLang="en-US" sz="10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737D0CB8-6BF4-4937-8715-2D78DBB30EA1}"/>
              </a:ext>
            </a:extLst>
          </p:cNvPr>
          <p:cNvSpPr txBox="1"/>
          <p:nvPr/>
        </p:nvSpPr>
        <p:spPr>
          <a:xfrm>
            <a:off x="4361556" y="1862108"/>
            <a:ext cx="539526" cy="246221"/>
          </a:xfrm>
          <a:prstGeom prst="rect">
            <a:avLst/>
          </a:prstGeom>
          <a:noFill/>
        </p:spPr>
        <p:txBody>
          <a:bodyPr wrap="square" rtlCol="0">
            <a:spAutoFit/>
          </a:bodyPr>
          <a:lstStyle/>
          <a:p>
            <a:pPr algn="ctr"/>
            <a:r>
              <a:rPr kumimoji="1" lang="ja-JP" altLang="en-US" sz="1000" dirty="0">
                <a:solidFill>
                  <a:srgbClr val="0070C0"/>
                </a:solidFill>
                <a:latin typeface="メイリオ" panose="020B0604030504040204" pitchFamily="50" charset="-128"/>
                <a:ea typeface="メイリオ" panose="020B0604030504040204" pitchFamily="50" charset="-128"/>
              </a:rPr>
              <a:t>じく</a:t>
            </a:r>
          </a:p>
        </p:txBody>
      </p:sp>
      <p:sp>
        <p:nvSpPr>
          <p:cNvPr id="69" name="テキスト ボックス 68">
            <a:extLst>
              <a:ext uri="{FF2B5EF4-FFF2-40B4-BE49-F238E27FC236}">
                <a16:creationId xmlns:a16="http://schemas.microsoft.com/office/drawing/2014/main" id="{B5A2A523-3A3B-4575-9A43-1A83A8EC9A4F}"/>
              </a:ext>
            </a:extLst>
          </p:cNvPr>
          <p:cNvSpPr txBox="1"/>
          <p:nvPr/>
        </p:nvSpPr>
        <p:spPr>
          <a:xfrm>
            <a:off x="1912799" y="2955543"/>
            <a:ext cx="539526" cy="246221"/>
          </a:xfrm>
          <a:prstGeom prst="rect">
            <a:avLst/>
          </a:prstGeom>
          <a:noFill/>
        </p:spPr>
        <p:txBody>
          <a:bodyPr wrap="square" rtlCol="0">
            <a:spAutoFit/>
          </a:bodyPr>
          <a:lstStyle/>
          <a:p>
            <a:pPr algn="ctr"/>
            <a:r>
              <a:rPr kumimoji="1" lang="ja-JP" altLang="en-US" sz="1000" dirty="0">
                <a:solidFill>
                  <a:srgbClr val="0070C0"/>
                </a:solidFill>
                <a:latin typeface="メイリオ" panose="020B0604030504040204" pitchFamily="50" charset="-128"/>
                <a:ea typeface="メイリオ" panose="020B0604030504040204" pitchFamily="50" charset="-128"/>
              </a:rPr>
              <a:t>じく</a:t>
            </a:r>
          </a:p>
        </p:txBody>
      </p:sp>
      <p:sp>
        <p:nvSpPr>
          <p:cNvPr id="70" name="テキスト ボックス 69">
            <a:extLst>
              <a:ext uri="{FF2B5EF4-FFF2-40B4-BE49-F238E27FC236}">
                <a16:creationId xmlns:a16="http://schemas.microsoft.com/office/drawing/2014/main" id="{FBEFD8D8-9D93-470A-8EEF-F6F0E901D30F}"/>
              </a:ext>
            </a:extLst>
          </p:cNvPr>
          <p:cNvSpPr txBox="1"/>
          <p:nvPr/>
        </p:nvSpPr>
        <p:spPr>
          <a:xfrm>
            <a:off x="1943848" y="2416981"/>
            <a:ext cx="477428" cy="246221"/>
          </a:xfrm>
          <a:prstGeom prst="rect">
            <a:avLst/>
          </a:prstGeom>
          <a:noFill/>
        </p:spPr>
        <p:txBody>
          <a:bodyPr wrap="square" rtlCol="0">
            <a:spAutoFit/>
          </a:bodyPr>
          <a:lstStyle/>
          <a:p>
            <a:pPr algn="ctr"/>
            <a:r>
              <a:rPr kumimoji="1" lang="ja-JP" altLang="en-US" sz="1000" dirty="0">
                <a:solidFill>
                  <a:srgbClr val="FF0000"/>
                </a:solidFill>
                <a:latin typeface="メイリオ" panose="020B0604030504040204" pitchFamily="50" charset="-128"/>
                <a:ea typeface="メイリオ" panose="020B0604030504040204" pitchFamily="50" charset="-128"/>
              </a:rPr>
              <a:t>じく</a:t>
            </a:r>
          </a:p>
        </p:txBody>
      </p:sp>
      <p:sp>
        <p:nvSpPr>
          <p:cNvPr id="71" name="テキスト ボックス 70">
            <a:extLst>
              <a:ext uri="{FF2B5EF4-FFF2-40B4-BE49-F238E27FC236}">
                <a16:creationId xmlns:a16="http://schemas.microsoft.com/office/drawing/2014/main" id="{B6C0ACF7-A34A-4F5D-8FE3-08A6330329EF}"/>
              </a:ext>
            </a:extLst>
          </p:cNvPr>
          <p:cNvSpPr txBox="1"/>
          <p:nvPr/>
        </p:nvSpPr>
        <p:spPr>
          <a:xfrm>
            <a:off x="1487320" y="1318310"/>
            <a:ext cx="581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D9D932B9-3CA9-4E44-B729-434B1D3C71B8}"/>
              </a:ext>
            </a:extLst>
          </p:cNvPr>
          <p:cNvSpPr txBox="1"/>
          <p:nvPr/>
        </p:nvSpPr>
        <p:spPr>
          <a:xfrm>
            <a:off x="2282519" y="1318310"/>
            <a:ext cx="581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ばしょ</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DBDC909B-1C92-4659-84DC-4D3542432A8B}"/>
              </a:ext>
            </a:extLst>
          </p:cNvPr>
          <p:cNvSpPr txBox="1"/>
          <p:nvPr/>
        </p:nvSpPr>
        <p:spPr>
          <a:xfrm>
            <a:off x="3000618" y="1318310"/>
            <a:ext cx="581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すうち</a:t>
            </a:r>
            <a:endParaRPr kumimoji="1" lang="ja-JP" altLang="en-US" sz="10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6CE39A93-5FA5-4C7D-BD5C-58BCAB5DE630}"/>
              </a:ext>
            </a:extLst>
          </p:cNvPr>
          <p:cNvSpPr txBox="1"/>
          <p:nvPr/>
        </p:nvSpPr>
        <p:spPr>
          <a:xfrm>
            <a:off x="3548973" y="1318310"/>
            <a:ext cx="581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あらわ</a:t>
            </a:r>
            <a:endParaRPr kumimoji="1" lang="ja-JP" altLang="en-US" sz="10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43ED868C-59F1-4E54-BBAD-3670BC6191AF}"/>
              </a:ext>
            </a:extLst>
          </p:cNvPr>
          <p:cNvSpPr txBox="1"/>
          <p:nvPr/>
        </p:nvSpPr>
        <p:spPr>
          <a:xfrm>
            <a:off x="5172245" y="1318310"/>
            <a:ext cx="5183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とき</a:t>
            </a:r>
            <a:endParaRPr kumimoji="1" lang="ja-JP" altLang="en-US" sz="10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E5825107-4514-42C2-8BFD-48FBCE039E76}"/>
              </a:ext>
            </a:extLst>
          </p:cNvPr>
          <p:cNvSpPr txBox="1"/>
          <p:nvPr/>
        </p:nvSpPr>
        <p:spPr>
          <a:xfrm>
            <a:off x="5721873" y="1318310"/>
            <a:ext cx="581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すうち</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319FEF76-9057-4776-8A55-CBDC7982E44E}"/>
              </a:ext>
            </a:extLst>
          </p:cNvPr>
          <p:cNvSpPr txBox="1"/>
          <p:nvPr/>
        </p:nvSpPr>
        <p:spPr>
          <a:xfrm>
            <a:off x="6380243" y="1273920"/>
            <a:ext cx="73794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ざひょう</a:t>
            </a:r>
          </a:p>
        </p:txBody>
      </p:sp>
      <p:sp>
        <p:nvSpPr>
          <p:cNvPr id="78" name="テキスト ボックス 77">
            <a:extLst>
              <a:ext uri="{FF2B5EF4-FFF2-40B4-BE49-F238E27FC236}">
                <a16:creationId xmlns:a16="http://schemas.microsoft.com/office/drawing/2014/main" id="{2F7B5306-F93C-4DF6-941B-4E3E28F0367E}"/>
              </a:ext>
            </a:extLst>
          </p:cNvPr>
          <p:cNvSpPr txBox="1"/>
          <p:nvPr/>
        </p:nvSpPr>
        <p:spPr>
          <a:xfrm>
            <a:off x="2345351" y="2400670"/>
            <a:ext cx="581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8D4FCB97-EFAA-4E04-A6C3-421514EBFF8E}"/>
              </a:ext>
            </a:extLst>
          </p:cNvPr>
          <p:cNvSpPr txBox="1"/>
          <p:nvPr/>
        </p:nvSpPr>
        <p:spPr>
          <a:xfrm>
            <a:off x="2364266" y="2944410"/>
            <a:ext cx="581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pic>
        <p:nvPicPr>
          <p:cNvPr id="80" name="図 79">
            <a:extLst>
              <a:ext uri="{FF2B5EF4-FFF2-40B4-BE49-F238E27FC236}">
                <a16:creationId xmlns:a16="http://schemas.microsoft.com/office/drawing/2014/main" id="{0C3E0BB3-CA5D-4CCF-87EC-AC7A266F626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506738" y="3651656"/>
            <a:ext cx="4130524" cy="3099561"/>
          </a:xfrm>
          <a:prstGeom prst="rect">
            <a:avLst/>
          </a:prstGeom>
          <a:ln>
            <a:solidFill>
              <a:schemeClr val="bg1">
                <a:lumMod val="65000"/>
              </a:schemeClr>
            </a:solidFill>
          </a:ln>
        </p:spPr>
      </p:pic>
      <p:cxnSp>
        <p:nvCxnSpPr>
          <p:cNvPr id="81" name="直線矢印コネクタ 80">
            <a:extLst>
              <a:ext uri="{FF2B5EF4-FFF2-40B4-BE49-F238E27FC236}">
                <a16:creationId xmlns:a16="http://schemas.microsoft.com/office/drawing/2014/main" id="{0FF989C4-F282-4AA5-8967-C3BD9FC7577C}"/>
              </a:ext>
            </a:extLst>
          </p:cNvPr>
          <p:cNvCxnSpPr>
            <a:cxnSpLocks/>
            <a:stCxn id="80" idx="1"/>
            <a:endCxn id="80" idx="3"/>
          </p:cNvCxnSpPr>
          <p:nvPr/>
        </p:nvCxnSpPr>
        <p:spPr>
          <a:xfrm>
            <a:off x="2506738" y="5201437"/>
            <a:ext cx="4130524" cy="0"/>
          </a:xfrm>
          <a:prstGeom prst="straightConnector1">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テキスト ボックス 81">
            <a:extLst>
              <a:ext uri="{FF2B5EF4-FFF2-40B4-BE49-F238E27FC236}">
                <a16:creationId xmlns:a16="http://schemas.microsoft.com/office/drawing/2014/main" id="{A6A941DB-4607-411F-86F0-37C815C54502}"/>
              </a:ext>
            </a:extLst>
          </p:cNvPr>
          <p:cNvSpPr txBox="1"/>
          <p:nvPr/>
        </p:nvSpPr>
        <p:spPr>
          <a:xfrm>
            <a:off x="5971400" y="4555105"/>
            <a:ext cx="839756" cy="646331"/>
          </a:xfrm>
          <a:prstGeom prst="rect">
            <a:avLst/>
          </a:prstGeom>
          <a:noFill/>
        </p:spPr>
        <p:txBody>
          <a:bodyPr wrap="square" rtlCol="0">
            <a:spAutoFit/>
          </a:bodyPr>
          <a:lstStyle/>
          <a:p>
            <a:pPr algn="ctr"/>
            <a:r>
              <a:rPr lang="en-US" altLang="ja-JP" sz="3600" b="1" i="0" dirty="0">
                <a:solidFill>
                  <a:srgbClr val="FF0000"/>
                </a:solidFill>
                <a:effectLst/>
                <a:latin typeface="メイリオ" panose="020B0604030504040204" pitchFamily="50" charset="-128"/>
                <a:ea typeface="メイリオ" panose="020B0604030504040204" pitchFamily="50" charset="-128"/>
              </a:rPr>
              <a:t>X</a:t>
            </a:r>
          </a:p>
        </p:txBody>
      </p:sp>
      <p:cxnSp>
        <p:nvCxnSpPr>
          <p:cNvPr id="83" name="直線矢印コネクタ 82">
            <a:extLst>
              <a:ext uri="{FF2B5EF4-FFF2-40B4-BE49-F238E27FC236}">
                <a16:creationId xmlns:a16="http://schemas.microsoft.com/office/drawing/2014/main" id="{FB985AE5-DBC1-44C1-B2B8-14892365A33C}"/>
              </a:ext>
            </a:extLst>
          </p:cNvPr>
          <p:cNvCxnSpPr>
            <a:cxnSpLocks/>
            <a:stCxn id="80" idx="2"/>
          </p:cNvCxnSpPr>
          <p:nvPr/>
        </p:nvCxnSpPr>
        <p:spPr>
          <a:xfrm flipV="1">
            <a:off x="4572000" y="3651657"/>
            <a:ext cx="0" cy="3099560"/>
          </a:xfrm>
          <a:prstGeom prst="straightConnector1">
            <a:avLst/>
          </a:prstGeom>
          <a:ln w="5715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84" name="テキスト ボックス 83">
            <a:extLst>
              <a:ext uri="{FF2B5EF4-FFF2-40B4-BE49-F238E27FC236}">
                <a16:creationId xmlns:a16="http://schemas.microsoft.com/office/drawing/2014/main" id="{0EEE196C-785F-4409-869E-FAE2CFC9C19C}"/>
              </a:ext>
            </a:extLst>
          </p:cNvPr>
          <p:cNvSpPr txBox="1"/>
          <p:nvPr/>
        </p:nvSpPr>
        <p:spPr>
          <a:xfrm>
            <a:off x="4638668" y="3592624"/>
            <a:ext cx="581175" cy="646331"/>
          </a:xfrm>
          <a:prstGeom prst="rect">
            <a:avLst/>
          </a:prstGeom>
          <a:noFill/>
        </p:spPr>
        <p:txBody>
          <a:bodyPr wrap="square" rtlCol="0">
            <a:spAutoFit/>
          </a:bodyPr>
          <a:lstStyle/>
          <a:p>
            <a:pPr algn="ctr"/>
            <a:r>
              <a:rPr lang="en-US" altLang="ja-JP" sz="3600" b="1" i="0" dirty="0">
                <a:solidFill>
                  <a:srgbClr val="0070C0"/>
                </a:solidFill>
                <a:effectLst/>
                <a:latin typeface="メイリオ" panose="020B0604030504040204" pitchFamily="50" charset="-128"/>
                <a:ea typeface="メイリオ" panose="020B0604030504040204" pitchFamily="50" charset="-128"/>
              </a:rPr>
              <a:t>Y</a:t>
            </a:r>
          </a:p>
        </p:txBody>
      </p:sp>
      <p:sp>
        <p:nvSpPr>
          <p:cNvPr id="85" name="テキスト ボックス 84">
            <a:extLst>
              <a:ext uri="{FF2B5EF4-FFF2-40B4-BE49-F238E27FC236}">
                <a16:creationId xmlns:a16="http://schemas.microsoft.com/office/drawing/2014/main" id="{C0E385D1-8483-4FBA-B903-34F1E384A931}"/>
              </a:ext>
            </a:extLst>
          </p:cNvPr>
          <p:cNvSpPr txBox="1"/>
          <p:nvPr/>
        </p:nvSpPr>
        <p:spPr>
          <a:xfrm>
            <a:off x="3922972" y="3637886"/>
            <a:ext cx="582361" cy="307777"/>
          </a:xfrm>
          <a:prstGeom prst="rect">
            <a:avLst/>
          </a:prstGeom>
          <a:noFill/>
        </p:spPr>
        <p:txBody>
          <a:bodyPr wrap="square" rtlCol="0">
            <a:spAutoFit/>
          </a:bodyPr>
          <a:lstStyle/>
          <a:p>
            <a:pPr algn="ctr"/>
            <a:r>
              <a:rPr lang="en-US" altLang="ja-JP" sz="1400" b="1" i="0" dirty="0">
                <a:solidFill>
                  <a:srgbClr val="0070C0"/>
                </a:solidFill>
                <a:effectLst/>
                <a:latin typeface="メイリオ" panose="020B0604030504040204" pitchFamily="50" charset="-128"/>
                <a:ea typeface="メイリオ" panose="020B0604030504040204" pitchFamily="50" charset="-128"/>
              </a:rPr>
              <a:t>180</a:t>
            </a:r>
            <a:endParaRPr lang="en-US" altLang="ja-JP" sz="1400" b="1" i="0" dirty="0">
              <a:solidFill>
                <a:srgbClr val="575E75"/>
              </a:solidFill>
              <a:effectLst/>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72AD761D-ECEC-4575-BF00-4375CE86ED2E}"/>
              </a:ext>
            </a:extLst>
          </p:cNvPr>
          <p:cNvSpPr txBox="1"/>
          <p:nvPr/>
        </p:nvSpPr>
        <p:spPr>
          <a:xfrm>
            <a:off x="6022470" y="5301462"/>
            <a:ext cx="839757" cy="307777"/>
          </a:xfrm>
          <a:prstGeom prst="rect">
            <a:avLst/>
          </a:prstGeom>
          <a:noFill/>
        </p:spPr>
        <p:txBody>
          <a:bodyPr wrap="square" rtlCol="0">
            <a:spAutoFit/>
          </a:bodyPr>
          <a:lstStyle/>
          <a:p>
            <a:pPr algn="ctr"/>
            <a:r>
              <a:rPr lang="en-US" altLang="ja-JP" sz="1400" b="1" dirty="0">
                <a:solidFill>
                  <a:srgbClr val="FF0000"/>
                </a:solidFill>
                <a:latin typeface="メイリオ" panose="020B0604030504040204" pitchFamily="50" charset="-128"/>
                <a:ea typeface="メイリオ" panose="020B0604030504040204" pitchFamily="50" charset="-128"/>
              </a:rPr>
              <a:t>24</a:t>
            </a:r>
            <a:r>
              <a:rPr lang="en-US" altLang="ja-JP" sz="1400" b="1" i="0" dirty="0">
                <a:solidFill>
                  <a:srgbClr val="FF0000"/>
                </a:solidFill>
                <a:effectLst/>
                <a:latin typeface="メイリオ" panose="020B0604030504040204" pitchFamily="50" charset="-128"/>
                <a:ea typeface="メイリオ" panose="020B0604030504040204" pitchFamily="50" charset="-128"/>
              </a:rPr>
              <a:t>0</a:t>
            </a:r>
            <a:endParaRPr lang="en-US" altLang="ja-JP" sz="1400" b="1" i="0" dirty="0">
              <a:solidFill>
                <a:srgbClr val="575E75"/>
              </a:solidFill>
              <a:effectLst/>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10E4A792-3071-441D-8B4C-3BB9D21F0622}"/>
              </a:ext>
            </a:extLst>
          </p:cNvPr>
          <p:cNvSpPr txBox="1"/>
          <p:nvPr/>
        </p:nvSpPr>
        <p:spPr>
          <a:xfrm>
            <a:off x="2279734" y="5297045"/>
            <a:ext cx="839757" cy="307777"/>
          </a:xfrm>
          <a:prstGeom prst="rect">
            <a:avLst/>
          </a:prstGeom>
          <a:noFill/>
        </p:spPr>
        <p:txBody>
          <a:bodyPr wrap="square" rtlCol="0">
            <a:spAutoFit/>
          </a:bodyPr>
          <a:lstStyle/>
          <a:p>
            <a:pPr algn="ctr"/>
            <a:r>
              <a:rPr lang="en-US" altLang="ja-JP" sz="1400" b="1" dirty="0">
                <a:solidFill>
                  <a:srgbClr val="FF0000"/>
                </a:solidFill>
                <a:latin typeface="メイリオ" panose="020B0604030504040204" pitchFamily="50" charset="-128"/>
                <a:ea typeface="メイリオ" panose="020B0604030504040204" pitchFamily="50" charset="-128"/>
              </a:rPr>
              <a:t>-24</a:t>
            </a:r>
            <a:r>
              <a:rPr lang="en-US" altLang="ja-JP" sz="1400" b="1" i="0" dirty="0">
                <a:solidFill>
                  <a:srgbClr val="FF0000"/>
                </a:solidFill>
                <a:effectLst/>
                <a:latin typeface="メイリオ" panose="020B0604030504040204" pitchFamily="50" charset="-128"/>
                <a:ea typeface="メイリオ" panose="020B0604030504040204" pitchFamily="50" charset="-128"/>
              </a:rPr>
              <a:t>0</a:t>
            </a:r>
            <a:endParaRPr lang="en-US" altLang="ja-JP" sz="1400" b="1" i="0" dirty="0">
              <a:solidFill>
                <a:srgbClr val="575E75"/>
              </a:solidFill>
              <a:effectLst/>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67569F04-DC78-4518-8013-53EBA9D63057}"/>
              </a:ext>
            </a:extLst>
          </p:cNvPr>
          <p:cNvSpPr txBox="1"/>
          <p:nvPr/>
        </p:nvSpPr>
        <p:spPr>
          <a:xfrm>
            <a:off x="3909386" y="6523340"/>
            <a:ext cx="720233" cy="307777"/>
          </a:xfrm>
          <a:prstGeom prst="rect">
            <a:avLst/>
          </a:prstGeom>
          <a:noFill/>
        </p:spPr>
        <p:txBody>
          <a:bodyPr wrap="square" rtlCol="0">
            <a:spAutoFit/>
          </a:bodyPr>
          <a:lstStyle/>
          <a:p>
            <a:pPr algn="ctr"/>
            <a:r>
              <a:rPr lang="en-US" altLang="ja-JP" sz="1400" b="1" i="0" dirty="0">
                <a:solidFill>
                  <a:srgbClr val="0070C0"/>
                </a:solidFill>
                <a:effectLst/>
                <a:latin typeface="メイリオ" panose="020B0604030504040204" pitchFamily="50" charset="-128"/>
                <a:ea typeface="メイリオ" panose="020B0604030504040204" pitchFamily="50" charset="-128"/>
              </a:rPr>
              <a:t>-180</a:t>
            </a:r>
            <a:endParaRPr lang="en-US" altLang="ja-JP" sz="1400" b="1" i="0" dirty="0">
              <a:solidFill>
                <a:srgbClr val="575E75"/>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741144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座標について</a:t>
            </a:r>
          </a:p>
        </p:txBody>
      </p:sp>
      <p:pic>
        <p:nvPicPr>
          <p:cNvPr id="7" name="図 6">
            <a:extLst>
              <a:ext uri="{FF2B5EF4-FFF2-40B4-BE49-F238E27FC236}">
                <a16:creationId xmlns:a16="http://schemas.microsoft.com/office/drawing/2014/main" id="{FF16ADBC-3176-4C55-BAAC-06E776BCA522}"/>
              </a:ext>
            </a:extLst>
          </p:cNvPr>
          <p:cNvPicPr>
            <a:picLocks noChangeAspect="1"/>
          </p:cNvPicPr>
          <p:nvPr/>
        </p:nvPicPr>
        <p:blipFill>
          <a:blip r:embed="rId2"/>
          <a:stretch>
            <a:fillRect/>
          </a:stretch>
        </p:blipFill>
        <p:spPr>
          <a:xfrm>
            <a:off x="3119077" y="1427113"/>
            <a:ext cx="5991974" cy="4496401"/>
          </a:xfrm>
          <a:prstGeom prst="rect">
            <a:avLst/>
          </a:prstGeom>
        </p:spPr>
      </p:pic>
      <p:sp>
        <p:nvSpPr>
          <p:cNvPr id="15" name="楕円 14">
            <a:extLst>
              <a:ext uri="{FF2B5EF4-FFF2-40B4-BE49-F238E27FC236}">
                <a16:creationId xmlns:a16="http://schemas.microsoft.com/office/drawing/2014/main" id="{BBF456DF-7270-4CBE-AB9D-2853B96EB3D3}"/>
              </a:ext>
            </a:extLst>
          </p:cNvPr>
          <p:cNvSpPr/>
          <p:nvPr/>
        </p:nvSpPr>
        <p:spPr>
          <a:xfrm>
            <a:off x="9008012" y="3622501"/>
            <a:ext cx="135988" cy="1359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楕円 15">
            <a:extLst>
              <a:ext uri="{FF2B5EF4-FFF2-40B4-BE49-F238E27FC236}">
                <a16:creationId xmlns:a16="http://schemas.microsoft.com/office/drawing/2014/main" id="{0719B566-F3DC-40EC-B5BF-6D3746A3394D}"/>
              </a:ext>
            </a:extLst>
          </p:cNvPr>
          <p:cNvSpPr/>
          <p:nvPr/>
        </p:nvSpPr>
        <p:spPr>
          <a:xfrm>
            <a:off x="6040122" y="1389482"/>
            <a:ext cx="135988" cy="1359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楕円 16">
            <a:extLst>
              <a:ext uri="{FF2B5EF4-FFF2-40B4-BE49-F238E27FC236}">
                <a16:creationId xmlns:a16="http://schemas.microsoft.com/office/drawing/2014/main" id="{8D482070-E55F-45E0-8DF5-0DDBBAD0B772}"/>
              </a:ext>
            </a:extLst>
          </p:cNvPr>
          <p:cNvSpPr/>
          <p:nvPr/>
        </p:nvSpPr>
        <p:spPr>
          <a:xfrm>
            <a:off x="3092445" y="3622501"/>
            <a:ext cx="135988" cy="1359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楕円 17">
            <a:extLst>
              <a:ext uri="{FF2B5EF4-FFF2-40B4-BE49-F238E27FC236}">
                <a16:creationId xmlns:a16="http://schemas.microsoft.com/office/drawing/2014/main" id="{328A2589-C67B-405D-A8E1-1B8F2E7A1173}"/>
              </a:ext>
            </a:extLst>
          </p:cNvPr>
          <p:cNvSpPr/>
          <p:nvPr/>
        </p:nvSpPr>
        <p:spPr>
          <a:xfrm>
            <a:off x="6040122" y="5825157"/>
            <a:ext cx="135988" cy="1359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テキスト ボックス 27">
            <a:extLst>
              <a:ext uri="{FF2B5EF4-FFF2-40B4-BE49-F238E27FC236}">
                <a16:creationId xmlns:a16="http://schemas.microsoft.com/office/drawing/2014/main" id="{BA92539A-A913-41F1-9D46-CA34B287BA74}"/>
              </a:ext>
            </a:extLst>
          </p:cNvPr>
          <p:cNvSpPr txBox="1"/>
          <p:nvPr/>
        </p:nvSpPr>
        <p:spPr>
          <a:xfrm>
            <a:off x="5223189" y="3997663"/>
            <a:ext cx="1783749" cy="369332"/>
          </a:xfrm>
          <a:prstGeom prst="rect">
            <a:avLst/>
          </a:prstGeom>
          <a:noFill/>
        </p:spPr>
        <p:txBody>
          <a:bodyPr wrap="square" rtlCol="0">
            <a:spAutoFit/>
          </a:bodyPr>
          <a:lstStyle/>
          <a:p>
            <a:pPr algn="ctr"/>
            <a:r>
              <a:rPr lang="ja-JP" altLang="en-US"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FF0000"/>
                </a:solidFill>
                <a:effectLst/>
                <a:latin typeface="メイリオ" panose="020B0604030504040204" pitchFamily="50" charset="-128"/>
                <a:ea typeface="メイリオ" panose="020B0604030504040204" pitchFamily="50" charset="-128"/>
              </a:rPr>
              <a:t>X:0</a:t>
            </a:r>
            <a:r>
              <a:rPr lang="en-US" altLang="ja-JP"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0070C0"/>
                </a:solidFill>
                <a:effectLst/>
                <a:latin typeface="メイリオ" panose="020B0604030504040204" pitchFamily="50" charset="-128"/>
                <a:ea typeface="メイリオ" panose="020B0604030504040204" pitchFamily="50" charset="-128"/>
              </a:rPr>
              <a:t>Y:0</a:t>
            </a:r>
            <a:r>
              <a:rPr lang="ja-JP" altLang="en-US" b="1" i="0" dirty="0">
                <a:solidFill>
                  <a:srgbClr val="575E75"/>
                </a:solidFill>
                <a:effectLst/>
                <a:latin typeface="メイリオ" panose="020B0604030504040204" pitchFamily="50" charset="-128"/>
                <a:ea typeface="メイリオ" panose="020B0604030504040204" pitchFamily="50" charset="-128"/>
              </a:rPr>
              <a:t>）</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2" name="楕円 21">
            <a:extLst>
              <a:ext uri="{FF2B5EF4-FFF2-40B4-BE49-F238E27FC236}">
                <a16:creationId xmlns:a16="http://schemas.microsoft.com/office/drawing/2014/main" id="{ACB3E13D-3F32-49C4-A20A-1EC9CA33AD83}"/>
              </a:ext>
            </a:extLst>
          </p:cNvPr>
          <p:cNvSpPr/>
          <p:nvPr/>
        </p:nvSpPr>
        <p:spPr>
          <a:xfrm>
            <a:off x="6040122" y="3607319"/>
            <a:ext cx="135988" cy="1359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F9F3B794-D968-4B76-8220-7B04BEDA6660}"/>
              </a:ext>
            </a:extLst>
          </p:cNvPr>
          <p:cNvSpPr txBox="1"/>
          <p:nvPr/>
        </p:nvSpPr>
        <p:spPr>
          <a:xfrm>
            <a:off x="124620" y="1427113"/>
            <a:ext cx="2878927" cy="2793072"/>
          </a:xfrm>
          <a:prstGeom prst="rect">
            <a:avLst/>
          </a:prstGeom>
          <a:noFill/>
          <a:ln>
            <a:solidFill>
              <a:schemeClr val="bg1">
                <a:lumMod val="65000"/>
              </a:schemeClr>
            </a:solidFill>
          </a:ln>
        </p:spPr>
        <p:txBody>
          <a:bodyPr wrap="square" rtlCol="0">
            <a:spAutoFit/>
          </a:bodyPr>
          <a:lstStyle/>
          <a:p>
            <a:pPr marL="342900" indent="-342900">
              <a:lnSpc>
                <a:spcPct val="200000"/>
              </a:lnSpc>
              <a:buFont typeface="+mj-ea"/>
              <a:buAutoNum type="circleNumDbPlain"/>
            </a:pPr>
            <a:r>
              <a:rPr lang="ja-JP" altLang="en-US" i="0" dirty="0">
                <a:solidFill>
                  <a:srgbClr val="575E75"/>
                </a:solidFill>
                <a:effectLst/>
                <a:latin typeface="メイリオ" panose="020B0604030504040204" pitchFamily="50" charset="-128"/>
                <a:ea typeface="メイリオ" panose="020B0604030504040204" pitchFamily="50" charset="-128"/>
              </a:rPr>
              <a:t>中央　</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FF0000"/>
                </a:solidFill>
                <a:effectLst/>
                <a:latin typeface="メイリオ" panose="020B0604030504040204" pitchFamily="50" charset="-128"/>
                <a:ea typeface="メイリオ" panose="020B0604030504040204" pitchFamily="50" charset="-128"/>
              </a:rPr>
              <a:t>X:0</a:t>
            </a:r>
            <a:r>
              <a:rPr lang="en-US" altLang="ja-JP"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0070C0"/>
                </a:solidFill>
                <a:effectLst/>
                <a:latin typeface="メイリオ" panose="020B0604030504040204" pitchFamily="50" charset="-128"/>
                <a:ea typeface="メイリオ" panose="020B0604030504040204" pitchFamily="50" charset="-128"/>
              </a:rPr>
              <a:t>Y:0</a:t>
            </a:r>
            <a:r>
              <a:rPr lang="ja-JP" altLang="en-US" i="0" dirty="0">
                <a:solidFill>
                  <a:srgbClr val="575E75"/>
                </a:solidFill>
                <a:effectLst/>
                <a:latin typeface="メイリオ" panose="020B0604030504040204" pitchFamily="50" charset="-128"/>
                <a:ea typeface="メイリオ" panose="020B0604030504040204" pitchFamily="50" charset="-128"/>
              </a:rPr>
              <a:t>）</a:t>
            </a:r>
          </a:p>
          <a:p>
            <a:pPr marL="342900" indent="-342900">
              <a:lnSpc>
                <a:spcPct val="200000"/>
              </a:lnSpc>
              <a:buFont typeface="+mj-ea"/>
              <a:buAutoNum type="circleNumDbPlain"/>
            </a:pPr>
            <a:r>
              <a:rPr lang="ja-JP" altLang="en-US" i="0" dirty="0">
                <a:solidFill>
                  <a:srgbClr val="575E75"/>
                </a:solidFill>
                <a:effectLst/>
                <a:latin typeface="メイリオ" panose="020B0604030504040204" pitchFamily="50" charset="-128"/>
                <a:ea typeface="メイリオ" panose="020B0604030504040204" pitchFamily="50" charset="-128"/>
              </a:rPr>
              <a:t>右の端</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FF0000"/>
                </a:solidFill>
                <a:effectLst/>
                <a:latin typeface="メイリオ" panose="020B0604030504040204" pitchFamily="50" charset="-128"/>
                <a:ea typeface="メイリオ" panose="020B0604030504040204" pitchFamily="50" charset="-128"/>
              </a:rPr>
              <a:t>X:240</a:t>
            </a:r>
            <a:r>
              <a:rPr lang="en-US" altLang="ja-JP"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0070C0"/>
                </a:solidFill>
                <a:effectLst/>
                <a:latin typeface="メイリオ" panose="020B0604030504040204" pitchFamily="50" charset="-128"/>
                <a:ea typeface="メイリオ" panose="020B0604030504040204" pitchFamily="50" charset="-128"/>
              </a:rPr>
              <a:t>Y:0</a:t>
            </a:r>
            <a:r>
              <a:rPr lang="en-US" altLang="ja-JP" i="0" dirty="0">
                <a:solidFill>
                  <a:srgbClr val="575E75"/>
                </a:solidFill>
                <a:effectLst/>
                <a:latin typeface="メイリオ" panose="020B0604030504040204" pitchFamily="50" charset="-128"/>
                <a:ea typeface="メイリオ" panose="020B0604030504040204" pitchFamily="50" charset="-128"/>
              </a:rPr>
              <a:t>)</a:t>
            </a:r>
          </a:p>
          <a:p>
            <a:pPr marL="342900" indent="-342900">
              <a:lnSpc>
                <a:spcPct val="200000"/>
              </a:lnSpc>
              <a:buFont typeface="+mj-ea"/>
              <a:buAutoNum type="circleNumDbPlain"/>
            </a:pPr>
            <a:r>
              <a:rPr lang="ja-JP" altLang="en-US" i="0" dirty="0">
                <a:solidFill>
                  <a:srgbClr val="575E75"/>
                </a:solidFill>
                <a:effectLst/>
                <a:latin typeface="メイリオ" panose="020B0604030504040204" pitchFamily="50" charset="-128"/>
                <a:ea typeface="メイリオ" panose="020B0604030504040204" pitchFamily="50" charset="-128"/>
              </a:rPr>
              <a:t>左の端</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FF0000"/>
                </a:solidFill>
                <a:effectLst/>
                <a:latin typeface="メイリオ" panose="020B0604030504040204" pitchFamily="50" charset="-128"/>
                <a:ea typeface="メイリオ" panose="020B0604030504040204" pitchFamily="50" charset="-128"/>
              </a:rPr>
              <a:t>X:-240</a:t>
            </a:r>
            <a:r>
              <a:rPr lang="en-US" altLang="ja-JP"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0070C0"/>
                </a:solidFill>
                <a:effectLst/>
                <a:latin typeface="メイリオ" panose="020B0604030504040204" pitchFamily="50" charset="-128"/>
                <a:ea typeface="メイリオ" panose="020B0604030504040204" pitchFamily="50" charset="-128"/>
              </a:rPr>
              <a:t>Y:0</a:t>
            </a:r>
            <a:r>
              <a:rPr lang="en-US" altLang="ja-JP" i="0" dirty="0">
                <a:solidFill>
                  <a:srgbClr val="575E75"/>
                </a:solidFill>
                <a:effectLst/>
                <a:latin typeface="メイリオ" panose="020B0604030504040204" pitchFamily="50" charset="-128"/>
                <a:ea typeface="メイリオ" panose="020B0604030504040204" pitchFamily="50" charset="-128"/>
              </a:rPr>
              <a:t>)</a:t>
            </a:r>
          </a:p>
          <a:p>
            <a:pPr marL="342900" indent="-342900">
              <a:lnSpc>
                <a:spcPct val="200000"/>
              </a:lnSpc>
              <a:buFont typeface="+mj-ea"/>
              <a:buAutoNum type="circleNumDbPlain"/>
            </a:pPr>
            <a:r>
              <a:rPr lang="ja-JP" altLang="en-US" i="0" dirty="0">
                <a:solidFill>
                  <a:srgbClr val="575E75"/>
                </a:solidFill>
                <a:effectLst/>
                <a:latin typeface="メイリオ" panose="020B0604030504040204" pitchFamily="50" charset="-128"/>
                <a:ea typeface="メイリオ" panose="020B0604030504040204" pitchFamily="50" charset="-128"/>
              </a:rPr>
              <a:t>上の端</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FF0000"/>
                </a:solidFill>
                <a:effectLst/>
                <a:latin typeface="メイリオ" panose="020B0604030504040204" pitchFamily="50" charset="-128"/>
                <a:ea typeface="メイリオ" panose="020B0604030504040204" pitchFamily="50" charset="-128"/>
              </a:rPr>
              <a:t>X:0</a:t>
            </a:r>
            <a:r>
              <a:rPr lang="en-US" altLang="ja-JP"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0070C0"/>
                </a:solidFill>
                <a:effectLst/>
                <a:latin typeface="メイリオ" panose="020B0604030504040204" pitchFamily="50" charset="-128"/>
                <a:ea typeface="メイリオ" panose="020B0604030504040204" pitchFamily="50" charset="-128"/>
              </a:rPr>
              <a:t>Y:180</a:t>
            </a:r>
            <a:r>
              <a:rPr lang="en-US" altLang="ja-JP" i="0" dirty="0">
                <a:solidFill>
                  <a:srgbClr val="575E75"/>
                </a:solidFill>
                <a:effectLst/>
                <a:latin typeface="メイリオ" panose="020B0604030504040204" pitchFamily="50" charset="-128"/>
                <a:ea typeface="メイリオ" panose="020B0604030504040204" pitchFamily="50" charset="-128"/>
              </a:rPr>
              <a:t>)</a:t>
            </a:r>
          </a:p>
          <a:p>
            <a:pPr marL="342900" indent="-342900">
              <a:lnSpc>
                <a:spcPct val="200000"/>
              </a:lnSpc>
              <a:buFont typeface="+mj-ea"/>
              <a:buAutoNum type="circleNumDbPlain"/>
            </a:pPr>
            <a:r>
              <a:rPr lang="ja-JP" altLang="en-US" i="0" dirty="0">
                <a:solidFill>
                  <a:srgbClr val="575E75"/>
                </a:solidFill>
                <a:effectLst/>
                <a:latin typeface="メイリオ" panose="020B0604030504040204" pitchFamily="50" charset="-128"/>
                <a:ea typeface="メイリオ" panose="020B0604030504040204" pitchFamily="50" charset="-128"/>
              </a:rPr>
              <a:t>下の端</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FF0000"/>
                </a:solidFill>
                <a:effectLst/>
                <a:latin typeface="メイリオ" panose="020B0604030504040204" pitchFamily="50" charset="-128"/>
                <a:ea typeface="メイリオ" panose="020B0604030504040204" pitchFamily="50" charset="-128"/>
              </a:rPr>
              <a:t>X:0</a:t>
            </a:r>
            <a:r>
              <a:rPr lang="en-US" altLang="ja-JP"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0070C0"/>
                </a:solidFill>
                <a:effectLst/>
                <a:latin typeface="メイリオ" panose="020B0604030504040204" pitchFamily="50" charset="-128"/>
                <a:ea typeface="メイリオ" panose="020B0604030504040204" pitchFamily="50" charset="-128"/>
              </a:rPr>
              <a:t>Y:-180</a:t>
            </a:r>
            <a:r>
              <a:rPr lang="en-US" altLang="ja-JP" i="0" dirty="0">
                <a:solidFill>
                  <a:srgbClr val="575E75"/>
                </a:solidFill>
                <a:effectLst/>
                <a:latin typeface="メイリオ" panose="020B0604030504040204" pitchFamily="50" charset="-128"/>
                <a:ea typeface="メイリオ" panose="020B0604030504040204" pitchFamily="50" charset="-128"/>
              </a:rPr>
              <a:t>)</a:t>
            </a:r>
          </a:p>
        </p:txBody>
      </p:sp>
      <p:sp>
        <p:nvSpPr>
          <p:cNvPr id="13" name="テキスト ボックス 12">
            <a:extLst>
              <a:ext uri="{FF2B5EF4-FFF2-40B4-BE49-F238E27FC236}">
                <a16:creationId xmlns:a16="http://schemas.microsoft.com/office/drawing/2014/main" id="{FD2D3CEA-3223-46D6-8622-22B12999552E}"/>
              </a:ext>
            </a:extLst>
          </p:cNvPr>
          <p:cNvSpPr txBox="1"/>
          <p:nvPr/>
        </p:nvSpPr>
        <p:spPr>
          <a:xfrm>
            <a:off x="358533" y="1509603"/>
            <a:ext cx="8548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ちゅうおう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13D10648-D5A3-4136-A2CE-288A2874E5A5}"/>
              </a:ext>
            </a:extLst>
          </p:cNvPr>
          <p:cNvSpPr txBox="1"/>
          <p:nvPr/>
        </p:nvSpPr>
        <p:spPr>
          <a:xfrm>
            <a:off x="374979" y="2047293"/>
            <a:ext cx="5707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D042FBCC-41A1-400C-9DEC-DB36FF0FC2FA}"/>
              </a:ext>
            </a:extLst>
          </p:cNvPr>
          <p:cNvSpPr txBox="1"/>
          <p:nvPr/>
        </p:nvSpPr>
        <p:spPr>
          <a:xfrm>
            <a:off x="374987" y="2597961"/>
            <a:ext cx="5707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BC92D5A3-55F6-4F1D-BBFA-9EB2D8BEAF5E}"/>
              </a:ext>
            </a:extLst>
          </p:cNvPr>
          <p:cNvSpPr txBox="1"/>
          <p:nvPr/>
        </p:nvSpPr>
        <p:spPr>
          <a:xfrm>
            <a:off x="374979" y="3159897"/>
            <a:ext cx="5707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E955A1CA-DC23-41B9-BF20-56AC54602EEB}"/>
              </a:ext>
            </a:extLst>
          </p:cNvPr>
          <p:cNvSpPr txBox="1"/>
          <p:nvPr/>
        </p:nvSpPr>
        <p:spPr>
          <a:xfrm>
            <a:off x="374979" y="3686319"/>
            <a:ext cx="5707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5028965D-988E-4FBD-9A15-559CA9948460}"/>
              </a:ext>
            </a:extLst>
          </p:cNvPr>
          <p:cNvSpPr txBox="1"/>
          <p:nvPr/>
        </p:nvSpPr>
        <p:spPr>
          <a:xfrm>
            <a:off x="852973" y="2060271"/>
            <a:ext cx="5707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CFC08CFA-5203-4BED-8EF9-0A78F6F96A1D}"/>
              </a:ext>
            </a:extLst>
          </p:cNvPr>
          <p:cNvSpPr txBox="1"/>
          <p:nvPr/>
        </p:nvSpPr>
        <p:spPr>
          <a:xfrm>
            <a:off x="852973" y="2584983"/>
            <a:ext cx="5707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FB7C4CC3-763D-4A2E-BE2C-91BB0A8BBCD6}"/>
              </a:ext>
            </a:extLst>
          </p:cNvPr>
          <p:cNvSpPr txBox="1"/>
          <p:nvPr/>
        </p:nvSpPr>
        <p:spPr>
          <a:xfrm>
            <a:off x="841957" y="3161041"/>
            <a:ext cx="5707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FAE9437B-27AF-43E2-86F3-619CEBDADC4E}"/>
              </a:ext>
            </a:extLst>
          </p:cNvPr>
          <p:cNvSpPr txBox="1"/>
          <p:nvPr/>
        </p:nvSpPr>
        <p:spPr>
          <a:xfrm>
            <a:off x="841957" y="3707031"/>
            <a:ext cx="5707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7B3CDF8F-7EED-49BF-83B6-3BFC32541C48}"/>
              </a:ext>
            </a:extLst>
          </p:cNvPr>
          <p:cNvSpPr txBox="1"/>
          <p:nvPr/>
        </p:nvSpPr>
        <p:spPr>
          <a:xfrm>
            <a:off x="7501632" y="4006950"/>
            <a:ext cx="1905216" cy="369332"/>
          </a:xfrm>
          <a:prstGeom prst="rect">
            <a:avLst/>
          </a:prstGeom>
          <a:noFill/>
        </p:spPr>
        <p:txBody>
          <a:bodyPr wrap="square" rtlCol="0">
            <a:spAutoFit/>
          </a:bodyPr>
          <a:lstStyle/>
          <a:p>
            <a:pPr algn="ctr"/>
            <a:r>
              <a:rPr lang="ja-JP" altLang="en-US"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FF0000"/>
                </a:solidFill>
                <a:effectLst/>
                <a:latin typeface="メイリオ" panose="020B0604030504040204" pitchFamily="50" charset="-128"/>
                <a:ea typeface="メイリオ" panose="020B0604030504040204" pitchFamily="50" charset="-128"/>
              </a:rPr>
              <a:t>X:240</a:t>
            </a:r>
            <a:r>
              <a:rPr lang="en-US" altLang="ja-JP"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0070C0"/>
                </a:solidFill>
                <a:effectLst/>
                <a:latin typeface="メイリオ" panose="020B0604030504040204" pitchFamily="50" charset="-128"/>
                <a:ea typeface="メイリオ" panose="020B0604030504040204" pitchFamily="50" charset="-128"/>
              </a:rPr>
              <a:t>Y:0</a:t>
            </a:r>
            <a:r>
              <a:rPr lang="ja-JP" altLang="en-US" b="1" i="0" dirty="0">
                <a:solidFill>
                  <a:srgbClr val="575E75"/>
                </a:solidFill>
                <a:effectLst/>
                <a:latin typeface="メイリオ" panose="020B0604030504040204" pitchFamily="50" charset="-128"/>
                <a:ea typeface="メイリオ" panose="020B0604030504040204" pitchFamily="50" charset="-128"/>
              </a:rPr>
              <a:t>）</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3E19BF02-B74F-4655-8F1D-79A595E0FA7B}"/>
              </a:ext>
            </a:extLst>
          </p:cNvPr>
          <p:cNvSpPr txBox="1"/>
          <p:nvPr/>
        </p:nvSpPr>
        <p:spPr>
          <a:xfrm>
            <a:off x="2823280" y="4006950"/>
            <a:ext cx="2000911" cy="369332"/>
          </a:xfrm>
          <a:prstGeom prst="rect">
            <a:avLst/>
          </a:prstGeom>
          <a:noFill/>
        </p:spPr>
        <p:txBody>
          <a:bodyPr wrap="square" rtlCol="0">
            <a:spAutoFit/>
          </a:bodyPr>
          <a:lstStyle/>
          <a:p>
            <a:pPr algn="ctr"/>
            <a:r>
              <a:rPr lang="ja-JP" altLang="en-US"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FF0000"/>
                </a:solidFill>
                <a:effectLst/>
                <a:latin typeface="メイリオ" panose="020B0604030504040204" pitchFamily="50" charset="-128"/>
                <a:ea typeface="メイリオ" panose="020B0604030504040204" pitchFamily="50" charset="-128"/>
              </a:rPr>
              <a:t>X:-240</a:t>
            </a:r>
            <a:r>
              <a:rPr lang="en-US" altLang="ja-JP"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0070C0"/>
                </a:solidFill>
                <a:effectLst/>
                <a:latin typeface="メイリオ" panose="020B0604030504040204" pitchFamily="50" charset="-128"/>
                <a:ea typeface="メイリオ" panose="020B0604030504040204" pitchFamily="50" charset="-128"/>
              </a:rPr>
              <a:t>Y:0</a:t>
            </a:r>
            <a:r>
              <a:rPr lang="ja-JP" altLang="en-US" b="1" i="0" dirty="0">
                <a:solidFill>
                  <a:srgbClr val="575E75"/>
                </a:solidFill>
                <a:effectLst/>
                <a:latin typeface="メイリオ" panose="020B0604030504040204" pitchFamily="50" charset="-128"/>
                <a:ea typeface="メイリオ" panose="020B0604030504040204" pitchFamily="50" charset="-128"/>
              </a:rPr>
              <a:t>）</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7269BD86-1B19-479E-8A02-34484DB90AAD}"/>
              </a:ext>
            </a:extLst>
          </p:cNvPr>
          <p:cNvSpPr txBox="1"/>
          <p:nvPr/>
        </p:nvSpPr>
        <p:spPr>
          <a:xfrm>
            <a:off x="5107660" y="1593541"/>
            <a:ext cx="2000911" cy="369332"/>
          </a:xfrm>
          <a:prstGeom prst="rect">
            <a:avLst/>
          </a:prstGeom>
          <a:noFill/>
        </p:spPr>
        <p:txBody>
          <a:bodyPr wrap="square" rtlCol="0">
            <a:spAutoFit/>
          </a:bodyPr>
          <a:lstStyle/>
          <a:p>
            <a:pPr algn="ctr"/>
            <a:r>
              <a:rPr lang="ja-JP" altLang="en-US"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FF0000"/>
                </a:solidFill>
                <a:effectLst/>
                <a:latin typeface="メイリオ" panose="020B0604030504040204" pitchFamily="50" charset="-128"/>
                <a:ea typeface="メイリオ" panose="020B0604030504040204" pitchFamily="50" charset="-128"/>
              </a:rPr>
              <a:t>X:0</a:t>
            </a:r>
            <a:r>
              <a:rPr lang="en-US" altLang="ja-JP"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0070C0"/>
                </a:solidFill>
                <a:effectLst/>
                <a:latin typeface="メイリオ" panose="020B0604030504040204" pitchFamily="50" charset="-128"/>
                <a:ea typeface="メイリオ" panose="020B0604030504040204" pitchFamily="50" charset="-128"/>
              </a:rPr>
              <a:t>Y:180</a:t>
            </a:r>
            <a:r>
              <a:rPr lang="ja-JP" altLang="en-US" b="1" i="0" dirty="0">
                <a:solidFill>
                  <a:srgbClr val="575E75"/>
                </a:solidFill>
                <a:effectLst/>
                <a:latin typeface="メイリオ" panose="020B0604030504040204" pitchFamily="50" charset="-128"/>
                <a:ea typeface="メイリオ" panose="020B0604030504040204" pitchFamily="50" charset="-128"/>
              </a:rPr>
              <a:t>）</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CB75D70E-1CB1-4EE4-AE8D-320662511174}"/>
              </a:ext>
            </a:extLst>
          </p:cNvPr>
          <p:cNvSpPr txBox="1"/>
          <p:nvPr/>
        </p:nvSpPr>
        <p:spPr>
          <a:xfrm>
            <a:off x="5107659" y="5478812"/>
            <a:ext cx="2000911" cy="369332"/>
          </a:xfrm>
          <a:prstGeom prst="rect">
            <a:avLst/>
          </a:prstGeom>
          <a:noFill/>
        </p:spPr>
        <p:txBody>
          <a:bodyPr wrap="square" rtlCol="0">
            <a:spAutoFit/>
          </a:bodyPr>
          <a:lstStyle/>
          <a:p>
            <a:pPr algn="ctr"/>
            <a:r>
              <a:rPr lang="ja-JP" altLang="en-US"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FF0000"/>
                </a:solidFill>
                <a:effectLst/>
                <a:latin typeface="メイリオ" panose="020B0604030504040204" pitchFamily="50" charset="-128"/>
                <a:ea typeface="メイリオ" panose="020B0604030504040204" pitchFamily="50" charset="-128"/>
              </a:rPr>
              <a:t>X:0</a:t>
            </a:r>
            <a:r>
              <a:rPr lang="en-US" altLang="ja-JP"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0070C0"/>
                </a:solidFill>
                <a:effectLst/>
                <a:latin typeface="メイリオ" panose="020B0604030504040204" pitchFamily="50" charset="-128"/>
                <a:ea typeface="メイリオ" panose="020B0604030504040204" pitchFamily="50" charset="-128"/>
              </a:rPr>
              <a:t>Y:-180</a:t>
            </a:r>
            <a:r>
              <a:rPr lang="ja-JP" altLang="en-US" b="1" i="0" dirty="0">
                <a:solidFill>
                  <a:srgbClr val="575E75"/>
                </a:solidFill>
                <a:effectLst/>
                <a:latin typeface="メイリオ" panose="020B0604030504040204" pitchFamily="50" charset="-128"/>
                <a:ea typeface="メイリオ" panose="020B0604030504040204" pitchFamily="50" charset="-128"/>
              </a:rPr>
              <a:t>）</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E74A3E05-F012-497E-8887-076AC0179F24}"/>
              </a:ext>
            </a:extLst>
          </p:cNvPr>
          <p:cNvSpPr txBox="1"/>
          <p:nvPr/>
        </p:nvSpPr>
        <p:spPr>
          <a:xfrm>
            <a:off x="5617212" y="3297910"/>
            <a:ext cx="443123" cy="461665"/>
          </a:xfrm>
          <a:prstGeom prst="rect">
            <a:avLst/>
          </a:prstGeom>
          <a:noFill/>
        </p:spPr>
        <p:txBody>
          <a:bodyPr wrap="square" rtlCol="0">
            <a:spAutoFit/>
          </a:bodyPr>
          <a:lstStyle/>
          <a:p>
            <a:r>
              <a:rPr lang="ja-JP" altLang="en-US" sz="2400" b="1" i="0" dirty="0">
                <a:solidFill>
                  <a:srgbClr val="FF0000"/>
                </a:solidFill>
                <a:effectLst/>
                <a:latin typeface="メイリオ" panose="020B0604030504040204" pitchFamily="50" charset="-128"/>
                <a:ea typeface="メイリオ" panose="020B0604030504040204" pitchFamily="50" charset="-128"/>
              </a:rPr>
              <a:t>①</a:t>
            </a:r>
            <a:endParaRPr lang="en-US" altLang="ja-JP" sz="2400" b="1" i="0" dirty="0">
              <a:solidFill>
                <a:srgbClr val="FF0000"/>
              </a:solidFill>
              <a:effectLst/>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508E60A9-5D75-48F2-8CCF-5FA38B2267C2}"/>
              </a:ext>
            </a:extLst>
          </p:cNvPr>
          <p:cNvSpPr txBox="1"/>
          <p:nvPr/>
        </p:nvSpPr>
        <p:spPr>
          <a:xfrm>
            <a:off x="8633160" y="3297910"/>
            <a:ext cx="443123" cy="461665"/>
          </a:xfrm>
          <a:prstGeom prst="rect">
            <a:avLst/>
          </a:prstGeom>
          <a:noFill/>
        </p:spPr>
        <p:txBody>
          <a:bodyPr wrap="square" rtlCol="0">
            <a:spAutoFit/>
          </a:bodyPr>
          <a:lstStyle/>
          <a:p>
            <a:r>
              <a:rPr lang="ja-JP" altLang="en-US" sz="2400" b="1" i="0" dirty="0">
                <a:solidFill>
                  <a:srgbClr val="FF0000"/>
                </a:solidFill>
                <a:effectLst/>
                <a:latin typeface="メイリオ" panose="020B0604030504040204" pitchFamily="50" charset="-128"/>
                <a:ea typeface="メイリオ" panose="020B0604030504040204" pitchFamily="50" charset="-128"/>
              </a:rPr>
              <a:t>②</a:t>
            </a:r>
            <a:endParaRPr lang="en-US" altLang="ja-JP" sz="2400" b="1" i="0" dirty="0">
              <a:solidFill>
                <a:srgbClr val="FF0000"/>
              </a:solidFill>
              <a:effectLst/>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95FFEC26-761B-46C4-9193-7BCC754D5FB9}"/>
              </a:ext>
            </a:extLst>
          </p:cNvPr>
          <p:cNvSpPr txBox="1"/>
          <p:nvPr/>
        </p:nvSpPr>
        <p:spPr>
          <a:xfrm flipH="1">
            <a:off x="3119077" y="3297910"/>
            <a:ext cx="407712" cy="461665"/>
          </a:xfrm>
          <a:prstGeom prst="rect">
            <a:avLst/>
          </a:prstGeom>
          <a:noFill/>
        </p:spPr>
        <p:txBody>
          <a:bodyPr wrap="square" rtlCol="0">
            <a:spAutoFit/>
          </a:bodyPr>
          <a:lstStyle/>
          <a:p>
            <a:r>
              <a:rPr lang="ja-JP" altLang="en-US" sz="2400" b="1" i="0" dirty="0">
                <a:solidFill>
                  <a:srgbClr val="FF0000"/>
                </a:solidFill>
                <a:effectLst/>
                <a:latin typeface="メイリオ" panose="020B0604030504040204" pitchFamily="50" charset="-128"/>
                <a:ea typeface="メイリオ" panose="020B0604030504040204" pitchFamily="50" charset="-128"/>
              </a:rPr>
              <a:t>③</a:t>
            </a:r>
            <a:endParaRPr lang="en-US" altLang="ja-JP" sz="2400" b="1" i="0" dirty="0">
              <a:solidFill>
                <a:srgbClr val="FF0000"/>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562371A-10EF-4F28-8BAB-27386399BF2D}"/>
              </a:ext>
            </a:extLst>
          </p:cNvPr>
          <p:cNvSpPr txBox="1"/>
          <p:nvPr/>
        </p:nvSpPr>
        <p:spPr>
          <a:xfrm flipH="1">
            <a:off x="5845144" y="1027625"/>
            <a:ext cx="407712" cy="461665"/>
          </a:xfrm>
          <a:prstGeom prst="rect">
            <a:avLst/>
          </a:prstGeom>
          <a:noFill/>
        </p:spPr>
        <p:txBody>
          <a:bodyPr wrap="square" rtlCol="0">
            <a:spAutoFit/>
          </a:bodyPr>
          <a:lstStyle/>
          <a:p>
            <a:r>
              <a:rPr lang="ja-JP" altLang="en-US" sz="2400" b="1" i="0" dirty="0">
                <a:solidFill>
                  <a:srgbClr val="FF0000"/>
                </a:solidFill>
                <a:effectLst/>
                <a:latin typeface="メイリオ" panose="020B0604030504040204" pitchFamily="50" charset="-128"/>
                <a:ea typeface="メイリオ" panose="020B0604030504040204" pitchFamily="50" charset="-128"/>
              </a:rPr>
              <a:t>④</a:t>
            </a:r>
            <a:endParaRPr lang="en-US" altLang="ja-JP" sz="2400" b="1" i="0" dirty="0">
              <a:solidFill>
                <a:srgbClr val="FF0000"/>
              </a:solidFill>
              <a:effectLst/>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3B84A832-A0C4-4026-9F91-703FD3A74EB0}"/>
              </a:ext>
            </a:extLst>
          </p:cNvPr>
          <p:cNvSpPr txBox="1"/>
          <p:nvPr/>
        </p:nvSpPr>
        <p:spPr>
          <a:xfrm flipH="1">
            <a:off x="5842112" y="5974325"/>
            <a:ext cx="407712" cy="461665"/>
          </a:xfrm>
          <a:prstGeom prst="rect">
            <a:avLst/>
          </a:prstGeom>
          <a:noFill/>
        </p:spPr>
        <p:txBody>
          <a:bodyPr wrap="square" rtlCol="0">
            <a:spAutoFit/>
          </a:bodyPr>
          <a:lstStyle/>
          <a:p>
            <a:r>
              <a:rPr lang="ja-JP" altLang="en-US" sz="2400" b="1" i="0" dirty="0">
                <a:solidFill>
                  <a:srgbClr val="FF0000"/>
                </a:solidFill>
                <a:effectLst/>
                <a:latin typeface="メイリオ" panose="020B0604030504040204" pitchFamily="50" charset="-128"/>
                <a:ea typeface="メイリオ" panose="020B0604030504040204" pitchFamily="50" charset="-128"/>
              </a:rPr>
              <a:t>⑤</a:t>
            </a:r>
            <a:endParaRPr lang="en-US" altLang="ja-JP" sz="2400" b="1" i="0" dirty="0">
              <a:solidFill>
                <a:srgbClr val="FF0000"/>
              </a:solidFill>
              <a:effectLst/>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214FE991-6F47-4762-95E0-24E940696004}"/>
              </a:ext>
            </a:extLst>
          </p:cNvPr>
          <p:cNvPicPr>
            <a:picLocks noChangeAspect="1"/>
          </p:cNvPicPr>
          <p:nvPr/>
        </p:nvPicPr>
        <p:blipFill>
          <a:blip r:embed="rId3"/>
          <a:stretch>
            <a:fillRect/>
          </a:stretch>
        </p:blipFill>
        <p:spPr>
          <a:xfrm>
            <a:off x="330599" y="4930598"/>
            <a:ext cx="1136309" cy="1925106"/>
          </a:xfrm>
          <a:prstGeom prst="rect">
            <a:avLst/>
          </a:prstGeom>
        </p:spPr>
      </p:pic>
      <p:sp>
        <p:nvSpPr>
          <p:cNvPr id="45" name="吹き出し: 角を丸めた四角形 44">
            <a:extLst>
              <a:ext uri="{FF2B5EF4-FFF2-40B4-BE49-F238E27FC236}">
                <a16:creationId xmlns:a16="http://schemas.microsoft.com/office/drawing/2014/main" id="{970EBF99-AE09-4E92-8F47-32A96420A737}"/>
              </a:ext>
            </a:extLst>
          </p:cNvPr>
          <p:cNvSpPr/>
          <p:nvPr/>
        </p:nvSpPr>
        <p:spPr>
          <a:xfrm>
            <a:off x="1592730" y="4826239"/>
            <a:ext cx="3323942" cy="1039661"/>
          </a:xfrm>
          <a:prstGeom prst="wedgeRoundRectCallout">
            <a:avLst>
              <a:gd name="adj1" fmla="val -56746"/>
              <a:gd name="adj2" fmla="val -110"/>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2" name="グループ化 1">
            <a:extLst>
              <a:ext uri="{FF2B5EF4-FFF2-40B4-BE49-F238E27FC236}">
                <a16:creationId xmlns:a16="http://schemas.microsoft.com/office/drawing/2014/main" id="{C0A26192-B1C1-4422-ABB1-585515AEE7C2}"/>
              </a:ext>
            </a:extLst>
          </p:cNvPr>
          <p:cNvGrpSpPr/>
          <p:nvPr/>
        </p:nvGrpSpPr>
        <p:grpSpPr>
          <a:xfrm>
            <a:off x="1701085" y="4808483"/>
            <a:ext cx="3323942" cy="1015663"/>
            <a:chOff x="1783717" y="5122540"/>
            <a:chExt cx="3323942" cy="1015663"/>
          </a:xfrm>
        </p:grpSpPr>
        <p:sp>
          <p:nvSpPr>
            <p:cNvPr id="47" name="テキスト ボックス 46">
              <a:extLst>
                <a:ext uri="{FF2B5EF4-FFF2-40B4-BE49-F238E27FC236}">
                  <a16:creationId xmlns:a16="http://schemas.microsoft.com/office/drawing/2014/main" id="{3E3D781B-F16F-4915-BEB2-B3B0FA94BEF0}"/>
                </a:ext>
              </a:extLst>
            </p:cNvPr>
            <p:cNvSpPr txBox="1"/>
            <p:nvPr/>
          </p:nvSpPr>
          <p:spPr>
            <a:xfrm>
              <a:off x="1783717" y="5122540"/>
              <a:ext cx="3323942"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ステージ上のどこにいても、</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数字で表すことができるんだね！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6CF5E111-7A8A-44C3-8536-8148C1637E79}"/>
                </a:ext>
              </a:extLst>
            </p:cNvPr>
            <p:cNvSpPr txBox="1"/>
            <p:nvPr/>
          </p:nvSpPr>
          <p:spPr>
            <a:xfrm>
              <a:off x="1818949" y="5663478"/>
              <a:ext cx="5074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すうじ</a:t>
              </a:r>
              <a:endParaRPr kumimoji="1" lang="ja-JP" altLang="en-US" sz="8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E30D77CF-FCF5-4937-8806-95F891229EF5}"/>
                </a:ext>
              </a:extLst>
            </p:cNvPr>
            <p:cNvSpPr txBox="1"/>
            <p:nvPr/>
          </p:nvSpPr>
          <p:spPr>
            <a:xfrm>
              <a:off x="2553858" y="5197549"/>
              <a:ext cx="5074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じょう</a:t>
              </a:r>
              <a:endParaRPr kumimoji="1" lang="ja-JP" altLang="en-US" sz="8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1DB8D05E-546C-422F-8FBB-3208E3D8AF25}"/>
                </a:ext>
              </a:extLst>
            </p:cNvPr>
            <p:cNvSpPr txBox="1"/>
            <p:nvPr/>
          </p:nvSpPr>
          <p:spPr>
            <a:xfrm>
              <a:off x="2299767" y="5662377"/>
              <a:ext cx="55413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あらわ</a:t>
              </a:r>
              <a:endParaRPr kumimoji="1" lang="ja-JP" altLang="en-US" sz="800" dirty="0">
                <a:latin typeface="メイリオ" panose="020B0604030504040204" pitchFamily="50" charset="-128"/>
                <a:ea typeface="メイリオ" panose="020B0604030504040204" pitchFamily="50" charset="-128"/>
              </a:endParaRPr>
            </a:p>
          </p:txBody>
        </p:sp>
      </p:grpSp>
      <p:sp>
        <p:nvSpPr>
          <p:cNvPr id="37" name="テキスト ボックス 36">
            <a:extLst>
              <a:ext uri="{FF2B5EF4-FFF2-40B4-BE49-F238E27FC236}">
                <a16:creationId xmlns:a16="http://schemas.microsoft.com/office/drawing/2014/main" id="{6D255141-E435-47A7-BB95-16C52969D214}"/>
              </a:ext>
            </a:extLst>
          </p:cNvPr>
          <p:cNvSpPr txBox="1"/>
          <p:nvPr/>
        </p:nvSpPr>
        <p:spPr>
          <a:xfrm>
            <a:off x="428625" y="406289"/>
            <a:ext cx="70242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ざひょう</a:t>
            </a:r>
          </a:p>
        </p:txBody>
      </p:sp>
    </p:spTree>
    <p:extLst>
      <p:ext uri="{BB962C8B-B14F-4D97-AF65-F5344CB8AC3E}">
        <p14:creationId xmlns:p14="http://schemas.microsoft.com/office/powerpoint/2010/main" val="35547787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座標から角度へ値を変換する式</a:t>
            </a:r>
          </a:p>
        </p:txBody>
      </p:sp>
      <p:sp>
        <p:nvSpPr>
          <p:cNvPr id="66" name="テキスト ボックス 65">
            <a:extLst>
              <a:ext uri="{FF2B5EF4-FFF2-40B4-BE49-F238E27FC236}">
                <a16:creationId xmlns:a16="http://schemas.microsoft.com/office/drawing/2014/main" id="{2E130B5C-A648-4F0A-AE17-7D8C4FBA4D39}"/>
              </a:ext>
            </a:extLst>
          </p:cNvPr>
          <p:cNvSpPr txBox="1"/>
          <p:nvPr/>
        </p:nvSpPr>
        <p:spPr>
          <a:xfrm>
            <a:off x="4351019" y="389593"/>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しき</a:t>
            </a:r>
            <a:endParaRPr kumimoji="1" lang="en-US" altLang="ja-JP" sz="1200" b="1" dirty="0">
              <a:latin typeface="Meiryo UI" panose="020B0604030504040204" pitchFamily="50" charset="-128"/>
              <a:ea typeface="Meiryo UI" panose="020B0604030504040204" pitchFamily="50" charset="-128"/>
            </a:endParaRP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1706151" y="389593"/>
            <a:ext cx="6122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かくど</a:t>
            </a:r>
            <a:endParaRPr kumimoji="1" lang="en-US" altLang="ja-JP" sz="1200" b="1"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94400A27-5549-4AB9-AA31-9E3419CB276B}"/>
              </a:ext>
            </a:extLst>
          </p:cNvPr>
          <p:cNvSpPr txBox="1"/>
          <p:nvPr/>
        </p:nvSpPr>
        <p:spPr>
          <a:xfrm>
            <a:off x="428625" y="389593"/>
            <a:ext cx="70242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ざひょう</a:t>
            </a:r>
          </a:p>
        </p:txBody>
      </p:sp>
      <p:sp>
        <p:nvSpPr>
          <p:cNvPr id="9" name="テキスト ボックス 8">
            <a:extLst>
              <a:ext uri="{FF2B5EF4-FFF2-40B4-BE49-F238E27FC236}">
                <a16:creationId xmlns:a16="http://schemas.microsoft.com/office/drawing/2014/main" id="{CB8DD936-2ACA-4AC1-8257-DBB90F366612}"/>
              </a:ext>
            </a:extLst>
          </p:cNvPr>
          <p:cNvSpPr txBox="1"/>
          <p:nvPr/>
        </p:nvSpPr>
        <p:spPr>
          <a:xfrm>
            <a:off x="2473027" y="389593"/>
            <a:ext cx="612283"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endParaRPr kumimoji="1" lang="en-US" altLang="ja-JP" sz="120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947B1881-D04E-4820-B678-C935433027DB}"/>
              </a:ext>
            </a:extLst>
          </p:cNvPr>
          <p:cNvSpPr txBox="1"/>
          <p:nvPr/>
        </p:nvSpPr>
        <p:spPr>
          <a:xfrm>
            <a:off x="3163632" y="389593"/>
            <a:ext cx="78244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へんかん</a:t>
            </a:r>
            <a:endParaRPr kumimoji="1" lang="en-US" altLang="ja-JP" sz="1200" b="1" dirty="0">
              <a:latin typeface="Meiryo UI" panose="020B0604030504040204" pitchFamily="50" charset="-128"/>
              <a:ea typeface="Meiryo UI" panose="020B0604030504040204" pitchFamily="50" charset="-128"/>
            </a:endParaRPr>
          </a:p>
        </p:txBody>
      </p:sp>
      <p:grpSp>
        <p:nvGrpSpPr>
          <p:cNvPr id="6" name="グループ化 5">
            <a:extLst>
              <a:ext uri="{FF2B5EF4-FFF2-40B4-BE49-F238E27FC236}">
                <a16:creationId xmlns:a16="http://schemas.microsoft.com/office/drawing/2014/main" id="{B60F30DD-15DE-4101-9F47-1007D9553D89}"/>
              </a:ext>
            </a:extLst>
          </p:cNvPr>
          <p:cNvGrpSpPr/>
          <p:nvPr/>
        </p:nvGrpSpPr>
        <p:grpSpPr>
          <a:xfrm>
            <a:off x="5265866" y="147408"/>
            <a:ext cx="3810059" cy="1002855"/>
            <a:chOff x="5069150" y="168252"/>
            <a:chExt cx="3810059" cy="1002855"/>
          </a:xfrm>
        </p:grpSpPr>
        <p:sp>
          <p:nvSpPr>
            <p:cNvPr id="21" name="正方形/長方形 20">
              <a:extLst>
                <a:ext uri="{FF2B5EF4-FFF2-40B4-BE49-F238E27FC236}">
                  <a16:creationId xmlns:a16="http://schemas.microsoft.com/office/drawing/2014/main" id="{8206BCA3-1D29-4D81-A8E1-36035E1A01F0}"/>
                </a:ext>
              </a:extLst>
            </p:cNvPr>
            <p:cNvSpPr/>
            <p:nvPr/>
          </p:nvSpPr>
          <p:spPr>
            <a:xfrm>
              <a:off x="5069150" y="168252"/>
              <a:ext cx="3724548" cy="996679"/>
            </a:xfrm>
            <a:prstGeom prst="rect">
              <a:avLst/>
            </a:prstGeom>
            <a:solidFill>
              <a:srgbClr val="FFC000">
                <a:alpha val="65000"/>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pic>
          <p:nvPicPr>
            <p:cNvPr id="3" name="図 2">
              <a:extLst>
                <a:ext uri="{FF2B5EF4-FFF2-40B4-BE49-F238E27FC236}">
                  <a16:creationId xmlns:a16="http://schemas.microsoft.com/office/drawing/2014/main" id="{6A25708D-16E7-48C5-B33B-E76F69F1EA4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12392" y="198341"/>
              <a:ext cx="738246" cy="972766"/>
            </a:xfrm>
            <a:prstGeom prst="rect">
              <a:avLst/>
            </a:prstGeom>
          </p:spPr>
        </p:pic>
        <p:grpSp>
          <p:nvGrpSpPr>
            <p:cNvPr id="4" name="グループ化 3">
              <a:extLst>
                <a:ext uri="{FF2B5EF4-FFF2-40B4-BE49-F238E27FC236}">
                  <a16:creationId xmlns:a16="http://schemas.microsoft.com/office/drawing/2014/main" id="{9A9B49BA-2DB7-40F6-95F6-40CD2963B1AD}"/>
                </a:ext>
              </a:extLst>
            </p:cNvPr>
            <p:cNvGrpSpPr/>
            <p:nvPr/>
          </p:nvGrpSpPr>
          <p:grpSpPr>
            <a:xfrm>
              <a:off x="5996489" y="198341"/>
              <a:ext cx="2882720" cy="900246"/>
              <a:chOff x="1468299" y="1028826"/>
              <a:chExt cx="2882720" cy="900246"/>
            </a:xfrm>
          </p:grpSpPr>
          <p:sp>
            <p:nvSpPr>
              <p:cNvPr id="13" name="テキスト ボックス 12">
                <a:extLst>
                  <a:ext uri="{FF2B5EF4-FFF2-40B4-BE49-F238E27FC236}">
                    <a16:creationId xmlns:a16="http://schemas.microsoft.com/office/drawing/2014/main" id="{6F47358B-5697-4EC9-BC29-87E5C17B945A}"/>
                  </a:ext>
                </a:extLst>
              </p:cNvPr>
              <p:cNvSpPr txBox="1"/>
              <p:nvPr/>
            </p:nvSpPr>
            <p:spPr>
              <a:xfrm>
                <a:off x="1469894" y="1028826"/>
                <a:ext cx="2881125" cy="900246"/>
              </a:xfrm>
              <a:prstGeom prst="rect">
                <a:avLst/>
              </a:prstGeom>
              <a:noFill/>
            </p:spPr>
            <p:txBody>
              <a:bodyPr wrap="square" rtlCol="0">
                <a:spAutoFit/>
              </a:bodyPr>
              <a:lstStyle/>
              <a:p>
                <a:pPr>
                  <a:lnSpc>
                    <a:spcPct val="200000"/>
                  </a:lnSpc>
                </a:pPr>
                <a:r>
                  <a:rPr lang="ja-JP" altLang="en-US" sz="1400" b="1" dirty="0">
                    <a:solidFill>
                      <a:srgbClr val="575E75"/>
                    </a:solidFill>
                    <a:latin typeface="メイリオ" panose="020B0604030504040204" pitchFamily="50" charset="-128"/>
                    <a:ea typeface="メイリオ" panose="020B0604030504040204" pitchFamily="50" charset="-128"/>
                  </a:rPr>
                  <a:t>ここの考え方は少し難しいので、</a:t>
                </a:r>
                <a:endParaRPr lang="en-US" altLang="ja-JP" sz="1400"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400" b="1" dirty="0">
                    <a:solidFill>
                      <a:srgbClr val="575E75"/>
                    </a:solidFill>
                    <a:latin typeface="メイリオ" panose="020B0604030504040204" pitchFamily="50" charset="-128"/>
                    <a:ea typeface="メイリオ" panose="020B0604030504040204" pitchFamily="50" charset="-128"/>
                  </a:rPr>
                  <a:t>理解できなくても</a:t>
                </a:r>
                <a:r>
                  <a:rPr lang="en-US" altLang="ja-JP" sz="1400" b="1" dirty="0">
                    <a:solidFill>
                      <a:srgbClr val="575E75"/>
                    </a:solidFill>
                    <a:latin typeface="メイリオ" panose="020B0604030504040204" pitchFamily="50" charset="-128"/>
                    <a:ea typeface="メイリオ" panose="020B0604030504040204" pitchFamily="50" charset="-128"/>
                  </a:rPr>
                  <a:t>OK</a:t>
                </a:r>
                <a:r>
                  <a:rPr lang="ja-JP" altLang="en-US" sz="1400" b="1" dirty="0">
                    <a:solidFill>
                      <a:srgbClr val="575E75"/>
                    </a:solidFill>
                    <a:latin typeface="メイリオ" panose="020B0604030504040204" pitchFamily="50" charset="-128"/>
                    <a:ea typeface="メイリオ" panose="020B0604030504040204" pitchFamily="50" charset="-128"/>
                  </a:rPr>
                  <a:t>です。</a:t>
                </a:r>
                <a:endParaRPr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75F6910F-C8C6-4656-BE03-B1C4D1E553D4}"/>
                  </a:ext>
                </a:extLst>
              </p:cNvPr>
              <p:cNvSpPr txBox="1"/>
              <p:nvPr/>
            </p:nvSpPr>
            <p:spPr>
              <a:xfrm>
                <a:off x="1887379" y="1080765"/>
                <a:ext cx="54399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かんが</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83EFB273-A09C-49CA-92D7-13AD00BB3577}"/>
                  </a:ext>
                </a:extLst>
              </p:cNvPr>
              <p:cNvSpPr txBox="1"/>
              <p:nvPr/>
            </p:nvSpPr>
            <p:spPr>
              <a:xfrm>
                <a:off x="2322887" y="1080765"/>
                <a:ext cx="42919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かた</a:t>
                </a:r>
                <a:endParaRPr kumimoji="1" lang="ja-JP" altLang="en-US" sz="8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2017B468-F9F2-459C-8B96-CBCCACFBA30C}"/>
                  </a:ext>
                </a:extLst>
              </p:cNvPr>
              <p:cNvSpPr txBox="1"/>
              <p:nvPr/>
            </p:nvSpPr>
            <p:spPr>
              <a:xfrm>
                <a:off x="2669225" y="1080765"/>
                <a:ext cx="42919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すこ</a:t>
                </a:r>
                <a:endParaRPr kumimoji="1" lang="ja-JP" altLang="en-US" sz="8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0AC46D1B-B03C-4AB2-8CE0-1F9F0F28448B}"/>
                  </a:ext>
                </a:extLst>
              </p:cNvPr>
              <p:cNvSpPr txBox="1"/>
              <p:nvPr/>
            </p:nvSpPr>
            <p:spPr>
              <a:xfrm>
                <a:off x="3000499" y="1080765"/>
                <a:ext cx="54399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むずか</a:t>
                </a:r>
                <a:endParaRPr kumimoji="1" lang="ja-JP" altLang="en-US" sz="8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3A1466F7-C33F-41DE-ACA9-D798CB30C4A8}"/>
                  </a:ext>
                </a:extLst>
              </p:cNvPr>
              <p:cNvSpPr txBox="1"/>
              <p:nvPr/>
            </p:nvSpPr>
            <p:spPr>
              <a:xfrm>
                <a:off x="1468299" y="1502656"/>
                <a:ext cx="54399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りかい</a:t>
                </a:r>
                <a:endParaRPr kumimoji="1" lang="ja-JP" altLang="en-US" sz="800" dirty="0">
                  <a:latin typeface="メイリオ" panose="020B0604030504040204" pitchFamily="50" charset="-128"/>
                  <a:ea typeface="メイリオ" panose="020B0604030504040204" pitchFamily="50" charset="-128"/>
                </a:endParaRPr>
              </a:p>
            </p:txBody>
          </p:sp>
        </p:grpSp>
      </p:grpSp>
      <p:sp>
        <p:nvSpPr>
          <p:cNvPr id="31" name="テキスト ボックス 30">
            <a:extLst>
              <a:ext uri="{FF2B5EF4-FFF2-40B4-BE49-F238E27FC236}">
                <a16:creationId xmlns:a16="http://schemas.microsoft.com/office/drawing/2014/main" id="{619B1BBF-AD38-42C0-A75B-F90152ED564C}"/>
              </a:ext>
            </a:extLst>
          </p:cNvPr>
          <p:cNvSpPr txBox="1"/>
          <p:nvPr/>
        </p:nvSpPr>
        <p:spPr>
          <a:xfrm>
            <a:off x="162277" y="1240594"/>
            <a:ext cx="5615953"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スプライトの位置</a:t>
            </a:r>
            <a:r>
              <a:rPr lang="en-US" altLang="ja-JP" b="1" dirty="0">
                <a:solidFill>
                  <a:srgbClr val="FF0000"/>
                </a:solidFill>
                <a:latin typeface="メイリオ" panose="020B0604030504040204" pitchFamily="50" charset="-128"/>
                <a:ea typeface="メイリオ" panose="020B0604030504040204" pitchFamily="50" charset="-128"/>
              </a:rPr>
              <a:t>X</a:t>
            </a:r>
            <a:r>
              <a:rPr lang="ja-JP" altLang="en-US" b="1" dirty="0">
                <a:solidFill>
                  <a:srgbClr val="575E75"/>
                </a:solidFill>
                <a:latin typeface="メイリオ" panose="020B0604030504040204" pitchFamily="50" charset="-128"/>
                <a:ea typeface="メイリオ" panose="020B0604030504040204" pitchFamily="50" charset="-128"/>
              </a:rPr>
              <a:t>からサーボの角度</a:t>
            </a:r>
            <a:r>
              <a:rPr lang="en-US" altLang="ja-JP" b="1" dirty="0">
                <a:solidFill>
                  <a:srgbClr val="FF0000"/>
                </a:solidFill>
                <a:latin typeface="メイリオ" panose="020B0604030504040204" pitchFamily="50" charset="-128"/>
                <a:ea typeface="メイリオ" panose="020B0604030504040204" pitchFamily="50" charset="-128"/>
              </a:rPr>
              <a:t>XX</a:t>
            </a:r>
            <a:r>
              <a:rPr lang="ja-JP" altLang="en-US" b="1" dirty="0">
                <a:solidFill>
                  <a:srgbClr val="575E75"/>
                </a:solidFill>
                <a:latin typeface="メイリオ" panose="020B0604030504040204" pitchFamily="50" charset="-128"/>
                <a:ea typeface="メイリオ" panose="020B0604030504040204" pitchFamily="50" charset="-128"/>
              </a:rPr>
              <a:t>への変換</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1DD61A5D-1BEC-436F-9755-9AA74572E962}"/>
              </a:ext>
            </a:extLst>
          </p:cNvPr>
          <p:cNvSpPr txBox="1"/>
          <p:nvPr/>
        </p:nvSpPr>
        <p:spPr>
          <a:xfrm>
            <a:off x="501997" y="2029443"/>
            <a:ext cx="5349605" cy="4266553"/>
          </a:xfrm>
          <a:prstGeom prst="rect">
            <a:avLst/>
          </a:prstGeom>
          <a:noFill/>
        </p:spPr>
        <p:txBody>
          <a:bodyPr wrap="square" rtlCol="0">
            <a:spAutoFit/>
          </a:bodyPr>
          <a:lstStyle/>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左端からの長さは　</a:t>
            </a:r>
            <a:r>
              <a:rPr lang="en-US" altLang="ja-JP" sz="1400" dirty="0">
                <a:solidFill>
                  <a:srgbClr val="575E75"/>
                </a:solidFill>
                <a:latin typeface="メイリオ" panose="020B0604030504040204" pitchFamily="50" charset="-128"/>
                <a:ea typeface="メイリオ" panose="020B0604030504040204" pitchFamily="50" charset="-128"/>
              </a:rPr>
              <a:t>240</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b="1" dirty="0">
                <a:solidFill>
                  <a:srgbClr val="FF0000"/>
                </a:solidFill>
                <a:latin typeface="メイリオ" panose="020B0604030504040204" pitchFamily="50" charset="-128"/>
                <a:ea typeface="メイリオ" panose="020B0604030504040204" pitchFamily="50" charset="-128"/>
              </a:rPr>
              <a:t>X</a:t>
            </a:r>
          </a:p>
          <a:p>
            <a:pPr>
              <a:lnSpc>
                <a:spcPct val="150000"/>
              </a:lnSpc>
            </a:pPr>
            <a:endParaRPr lang="ja-JP" altLang="en-US" sz="1400" b="1" dirty="0">
              <a:solidFill>
                <a:srgbClr val="FF0000"/>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この長さにスプライト画面と</a:t>
            </a:r>
            <a:endParaRPr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サーボ範囲の比率（</a:t>
            </a:r>
            <a:r>
              <a:rPr lang="en-US" altLang="ja-JP" sz="1400" dirty="0">
                <a:solidFill>
                  <a:srgbClr val="575E75"/>
                </a:solidFill>
                <a:latin typeface="メイリオ" panose="020B0604030504040204" pitchFamily="50" charset="-128"/>
                <a:ea typeface="メイリオ" panose="020B0604030504040204" pitchFamily="50" charset="-128"/>
              </a:rPr>
              <a:t> 180 ÷ 480 </a:t>
            </a:r>
            <a:r>
              <a:rPr lang="ja-JP" altLang="en-US" sz="1400" dirty="0">
                <a:solidFill>
                  <a:srgbClr val="575E75"/>
                </a:solidFill>
                <a:latin typeface="メイリオ" panose="020B0604030504040204" pitchFamily="50" charset="-128"/>
                <a:ea typeface="メイリオ" panose="020B0604030504040204" pitchFamily="50" charset="-128"/>
              </a:rPr>
              <a:t>）をかけると、長さは</a:t>
            </a:r>
            <a:endParaRPr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240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FF0000"/>
                </a:solidFill>
                <a:latin typeface="メイリオ" panose="020B0604030504040204" pitchFamily="50" charset="-128"/>
                <a:ea typeface="メイリオ" panose="020B0604030504040204" pitchFamily="50" charset="-128"/>
              </a:rPr>
              <a:t>X</a:t>
            </a:r>
            <a:r>
              <a:rPr lang="en-US" altLang="ja-JP" sz="1400" dirty="0">
                <a:solidFill>
                  <a:srgbClr val="575E75"/>
                </a:solidFill>
                <a:latin typeface="メイリオ" panose="020B0604030504040204" pitchFamily="50" charset="-128"/>
                <a:ea typeface="メイリオ" panose="020B0604030504040204" pitchFamily="50" charset="-128"/>
              </a:rPr>
              <a:t>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180 ÷ 480</a:t>
            </a:r>
          </a:p>
          <a:p>
            <a:pPr>
              <a:lnSpc>
                <a:spcPct val="150000"/>
              </a:lnSpc>
            </a:pPr>
            <a:endParaRPr lang="ja-JP" altLang="en-US"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サーボは左方向へ最大</a:t>
            </a:r>
            <a:r>
              <a:rPr lang="en-US" altLang="ja-JP" sz="1400" dirty="0">
                <a:solidFill>
                  <a:srgbClr val="575E75"/>
                </a:solidFill>
                <a:latin typeface="メイリオ" panose="020B0604030504040204" pitchFamily="50" charset="-128"/>
                <a:ea typeface="メイリオ" panose="020B0604030504040204" pitchFamily="50" charset="-128"/>
              </a:rPr>
              <a:t>180</a:t>
            </a:r>
            <a:r>
              <a:rPr lang="ja-JP" altLang="en-US" sz="1400" dirty="0">
                <a:solidFill>
                  <a:srgbClr val="575E75"/>
                </a:solidFill>
                <a:latin typeface="メイリオ" panose="020B0604030504040204" pitchFamily="50" charset="-128"/>
                <a:ea typeface="メイリオ" panose="020B0604030504040204" pitchFamily="50" charset="-128"/>
              </a:rPr>
              <a:t>なので、</a:t>
            </a:r>
            <a:r>
              <a:rPr lang="en-US" altLang="ja-JP" sz="1400" dirty="0">
                <a:solidFill>
                  <a:srgbClr val="575E75"/>
                </a:solidFill>
                <a:latin typeface="メイリオ" panose="020B0604030504040204" pitchFamily="50" charset="-128"/>
                <a:ea typeface="メイリオ" panose="020B0604030504040204" pitchFamily="50" charset="-128"/>
              </a:rPr>
              <a:t>180</a:t>
            </a:r>
            <a:r>
              <a:rPr lang="ja-JP" altLang="en-US" sz="1400" dirty="0">
                <a:solidFill>
                  <a:srgbClr val="575E75"/>
                </a:solidFill>
                <a:latin typeface="メイリオ" panose="020B0604030504040204" pitchFamily="50" charset="-128"/>
                <a:ea typeface="メイリオ" panose="020B0604030504040204" pitchFamily="50" charset="-128"/>
              </a:rPr>
              <a:t>からこの長さをひいて</a:t>
            </a: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FF0000"/>
                </a:solidFill>
                <a:latin typeface="メイリオ" panose="020B0604030504040204" pitchFamily="50" charset="-128"/>
                <a:ea typeface="メイリオ" panose="020B0604030504040204" pitchFamily="50" charset="-128"/>
              </a:rPr>
              <a:t>XX </a:t>
            </a:r>
            <a:r>
              <a:rPr lang="ja-JP" altLang="en-US" sz="1400" dirty="0">
                <a:solidFill>
                  <a:srgbClr val="575E75"/>
                </a:solidFill>
                <a:latin typeface="メイリオ" panose="020B0604030504040204" pitchFamily="50" charset="-128"/>
                <a:ea typeface="メイリオ" panose="020B0604030504040204" pitchFamily="50" charset="-128"/>
              </a:rPr>
              <a:t>＝ </a:t>
            </a:r>
            <a:r>
              <a:rPr lang="en-US" altLang="ja-JP" sz="1400" dirty="0">
                <a:solidFill>
                  <a:srgbClr val="575E75"/>
                </a:solidFill>
                <a:latin typeface="メイリオ" panose="020B0604030504040204" pitchFamily="50" charset="-128"/>
                <a:ea typeface="メイリオ" panose="020B0604030504040204" pitchFamily="50" charset="-128"/>
              </a:rPr>
              <a:t>180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240 </a:t>
            </a:r>
            <a:r>
              <a:rPr lang="ja-JP" altLang="en-US"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FF0000"/>
                </a:solidFill>
                <a:latin typeface="メイリオ" panose="020B0604030504040204" pitchFamily="50" charset="-128"/>
                <a:ea typeface="メイリオ" panose="020B0604030504040204" pitchFamily="50" charset="-128"/>
              </a:rPr>
              <a:t>X</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180 ÷ 480</a:t>
            </a:r>
            <a:endParaRPr lang="ja-JP" altLang="en-US" sz="1400" dirty="0">
              <a:solidFill>
                <a:srgbClr val="575E75"/>
              </a:solidFill>
              <a:latin typeface="メイリオ" panose="020B0604030504040204" pitchFamily="50" charset="-128"/>
              <a:ea typeface="メイリオ" panose="020B0604030504040204" pitchFamily="50" charset="-128"/>
            </a:endParaRPr>
          </a:p>
          <a:p>
            <a:pPr>
              <a:lnSpc>
                <a:spcPct val="150000"/>
              </a:lnSpc>
            </a:pPr>
            <a:endParaRPr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計算すると</a:t>
            </a: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FF0000"/>
                </a:solidFill>
                <a:latin typeface="メイリオ" panose="020B0604030504040204" pitchFamily="50" charset="-128"/>
                <a:ea typeface="メイリオ" panose="020B0604030504040204" pitchFamily="50" charset="-128"/>
              </a:rPr>
              <a:t>XX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b="1" dirty="0">
                <a:solidFill>
                  <a:srgbClr val="FF0000"/>
                </a:solidFill>
                <a:latin typeface="メイリオ" panose="020B0604030504040204" pitchFamily="50" charset="-128"/>
                <a:ea typeface="メイリオ" panose="020B0604030504040204" pitchFamily="50" charset="-128"/>
              </a:rPr>
              <a:t> </a:t>
            </a:r>
            <a:r>
              <a:rPr lang="en-US" altLang="ja-JP" sz="1400" dirty="0">
                <a:solidFill>
                  <a:srgbClr val="575E75"/>
                </a:solidFill>
                <a:latin typeface="メイリオ" panose="020B0604030504040204" pitchFamily="50" charset="-128"/>
                <a:ea typeface="メイリオ" panose="020B0604030504040204" pitchFamily="50" charset="-128"/>
              </a:rPr>
              <a:t>180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240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FF0000"/>
                </a:solidFill>
                <a:latin typeface="メイリオ" panose="020B0604030504040204" pitchFamily="50" charset="-128"/>
                <a:ea typeface="メイリオ" panose="020B0604030504040204" pitchFamily="50" charset="-128"/>
              </a:rPr>
              <a:t>X</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0.375</a:t>
            </a:r>
            <a:endParaRPr lang="ja-JP" altLang="en-US"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　　  ＝</a:t>
            </a:r>
            <a:r>
              <a:rPr lang="en-US" altLang="ja-JP" sz="1400" dirty="0">
                <a:solidFill>
                  <a:srgbClr val="575E75"/>
                </a:solidFill>
                <a:latin typeface="メイリオ" panose="020B0604030504040204" pitchFamily="50" charset="-128"/>
                <a:ea typeface="メイリオ" panose="020B0604030504040204" pitchFamily="50" charset="-128"/>
              </a:rPr>
              <a:t> 180 </a:t>
            </a:r>
            <a:r>
              <a:rPr lang="ja-JP" altLang="en-US" sz="1400" dirty="0">
                <a:solidFill>
                  <a:srgbClr val="575E75"/>
                </a:solidFill>
                <a:latin typeface="メイリオ" panose="020B0604030504040204" pitchFamily="50" charset="-128"/>
                <a:ea typeface="メイリオ" panose="020B0604030504040204" pitchFamily="50" charset="-128"/>
              </a:rPr>
              <a:t>－ </a:t>
            </a:r>
            <a:r>
              <a:rPr lang="en-US" altLang="ja-JP" sz="1400" dirty="0">
                <a:solidFill>
                  <a:srgbClr val="575E75"/>
                </a:solidFill>
                <a:latin typeface="メイリオ" panose="020B0604030504040204" pitchFamily="50" charset="-128"/>
                <a:ea typeface="メイリオ" panose="020B0604030504040204" pitchFamily="50" charset="-128"/>
              </a:rPr>
              <a:t>90 - 0.375 × </a:t>
            </a:r>
            <a:r>
              <a:rPr lang="en-US" altLang="ja-JP" sz="1400" b="1" dirty="0">
                <a:solidFill>
                  <a:srgbClr val="FF0000"/>
                </a:solidFill>
                <a:latin typeface="メイリオ" panose="020B0604030504040204" pitchFamily="50" charset="-128"/>
                <a:ea typeface="メイリオ" panose="020B0604030504040204" pitchFamily="50" charset="-128"/>
              </a:rPr>
              <a:t>X</a:t>
            </a:r>
            <a:endParaRPr lang="ja-JP" altLang="en-US" sz="1400" b="1" dirty="0">
              <a:solidFill>
                <a:srgbClr val="FF0000"/>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　　  ＝ </a:t>
            </a:r>
            <a:r>
              <a:rPr lang="en-US" altLang="ja-JP" sz="1400" b="1" u="sng" dirty="0">
                <a:solidFill>
                  <a:srgbClr val="575E75"/>
                </a:solidFill>
                <a:latin typeface="メイリオ" panose="020B0604030504040204" pitchFamily="50" charset="-128"/>
                <a:ea typeface="メイリオ" panose="020B0604030504040204" pitchFamily="50" charset="-128"/>
              </a:rPr>
              <a:t>90 - 0.375 × </a:t>
            </a:r>
            <a:r>
              <a:rPr lang="en-US" altLang="ja-JP" sz="1400" b="1" u="sng" dirty="0">
                <a:solidFill>
                  <a:srgbClr val="FF0000"/>
                </a:solidFill>
                <a:latin typeface="メイリオ" panose="020B0604030504040204" pitchFamily="50" charset="-128"/>
                <a:ea typeface="メイリオ" panose="020B0604030504040204" pitchFamily="50" charset="-128"/>
              </a:rPr>
              <a:t>X</a:t>
            </a:r>
            <a:endParaRPr lang="en-US" altLang="ja-JP" sz="1400" b="1" i="0" u="sng" dirty="0">
              <a:solidFill>
                <a:srgbClr val="FF0000"/>
              </a:solidFill>
              <a:effectLst/>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C3F401DB-DB46-40D1-BCA1-FC3E6607FA6A}"/>
              </a:ext>
            </a:extLst>
          </p:cNvPr>
          <p:cNvSpPr txBox="1"/>
          <p:nvPr/>
        </p:nvSpPr>
        <p:spPr>
          <a:xfrm>
            <a:off x="1638272" y="1320852"/>
            <a:ext cx="475439"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59002E0-F3D1-469C-AA38-152A081CCD34}"/>
              </a:ext>
            </a:extLst>
          </p:cNvPr>
          <p:cNvSpPr txBox="1"/>
          <p:nvPr/>
        </p:nvSpPr>
        <p:spPr>
          <a:xfrm>
            <a:off x="3545316" y="1322780"/>
            <a:ext cx="582798"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かくど</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78C9F4D-10D4-45BB-9A2A-1072147E7FDE}"/>
              </a:ext>
            </a:extLst>
          </p:cNvPr>
          <p:cNvSpPr txBox="1"/>
          <p:nvPr/>
        </p:nvSpPr>
        <p:spPr>
          <a:xfrm>
            <a:off x="4750516" y="1320852"/>
            <a:ext cx="70184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へんかん</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21D1A0ED-8842-4EC6-917B-B7B49A60040D}"/>
              </a:ext>
            </a:extLst>
          </p:cNvPr>
          <p:cNvSpPr txBox="1"/>
          <p:nvPr/>
        </p:nvSpPr>
        <p:spPr>
          <a:xfrm>
            <a:off x="487138" y="1993931"/>
            <a:ext cx="70075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ひだりはし</a:t>
            </a:r>
            <a:endParaRPr kumimoji="1" lang="ja-JP" altLang="en-US" sz="8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5E5A5E09-EDED-4634-82A3-CDB3971716F3}"/>
              </a:ext>
            </a:extLst>
          </p:cNvPr>
          <p:cNvSpPr txBox="1"/>
          <p:nvPr/>
        </p:nvSpPr>
        <p:spPr>
          <a:xfrm>
            <a:off x="1361275" y="1993931"/>
            <a:ext cx="4355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なが</a:t>
            </a:r>
            <a:endParaRPr kumimoji="1" lang="ja-JP" altLang="en-US" sz="8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6FB6EF4D-2836-414F-83E9-AD71C18D7079}"/>
              </a:ext>
            </a:extLst>
          </p:cNvPr>
          <p:cNvSpPr txBox="1"/>
          <p:nvPr/>
        </p:nvSpPr>
        <p:spPr>
          <a:xfrm>
            <a:off x="837517" y="2632356"/>
            <a:ext cx="4355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なが</a:t>
            </a:r>
            <a:endParaRPr kumimoji="1" lang="ja-JP" altLang="en-US" sz="8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0194CB31-3CD1-42B3-8C3F-78BDD734D558}"/>
              </a:ext>
            </a:extLst>
          </p:cNvPr>
          <p:cNvSpPr txBox="1"/>
          <p:nvPr/>
        </p:nvSpPr>
        <p:spPr>
          <a:xfrm>
            <a:off x="2291800" y="2632356"/>
            <a:ext cx="50497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がめん</a:t>
            </a:r>
            <a:endParaRPr kumimoji="1" lang="ja-JP" altLang="en-US" sz="8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4503E912-77CA-4DDF-AFB2-5E7AA86E78EC}"/>
              </a:ext>
            </a:extLst>
          </p:cNvPr>
          <p:cNvSpPr txBox="1"/>
          <p:nvPr/>
        </p:nvSpPr>
        <p:spPr>
          <a:xfrm>
            <a:off x="1040176" y="2961582"/>
            <a:ext cx="50497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はんい</a:t>
            </a:r>
            <a:endParaRPr kumimoji="1" lang="ja-JP" altLang="en-US" sz="8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0C4310B4-4531-4753-9964-9D0B7EB69C3F}"/>
              </a:ext>
            </a:extLst>
          </p:cNvPr>
          <p:cNvSpPr txBox="1"/>
          <p:nvPr/>
        </p:nvSpPr>
        <p:spPr>
          <a:xfrm>
            <a:off x="1595519" y="2961582"/>
            <a:ext cx="50497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ひりつ</a:t>
            </a:r>
            <a:endParaRPr kumimoji="1" lang="ja-JP" altLang="en-US" sz="8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CB3722B9-85E9-4D8D-9D1F-E5106AA81BF6}"/>
              </a:ext>
            </a:extLst>
          </p:cNvPr>
          <p:cNvSpPr txBox="1"/>
          <p:nvPr/>
        </p:nvSpPr>
        <p:spPr>
          <a:xfrm>
            <a:off x="4371301" y="2961582"/>
            <a:ext cx="4355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なが</a:t>
            </a:r>
            <a:endParaRPr kumimoji="1" lang="ja-JP" altLang="en-US" sz="8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468B14F1-2D3F-46B9-A93D-BA9FE06D9576}"/>
              </a:ext>
            </a:extLst>
          </p:cNvPr>
          <p:cNvSpPr txBox="1"/>
          <p:nvPr/>
        </p:nvSpPr>
        <p:spPr>
          <a:xfrm>
            <a:off x="1053392" y="3919466"/>
            <a:ext cx="99801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ひだりほうこう</a:t>
            </a:r>
            <a:endParaRPr kumimoji="1" lang="ja-JP" altLang="en-US" sz="8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DE56C523-D2CA-4654-9158-C5EB3B75A2C5}"/>
              </a:ext>
            </a:extLst>
          </p:cNvPr>
          <p:cNvSpPr txBox="1"/>
          <p:nvPr/>
        </p:nvSpPr>
        <p:spPr>
          <a:xfrm>
            <a:off x="1848005" y="3919466"/>
            <a:ext cx="62502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さいだい</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F12EBA30-6196-4ABE-B891-8894623567B1}"/>
              </a:ext>
            </a:extLst>
          </p:cNvPr>
          <p:cNvSpPr txBox="1"/>
          <p:nvPr/>
        </p:nvSpPr>
        <p:spPr>
          <a:xfrm>
            <a:off x="4332755" y="3919466"/>
            <a:ext cx="4355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なが</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90E9EDCC-5C5B-4A08-A0A3-B7FD330651D2}"/>
              </a:ext>
            </a:extLst>
          </p:cNvPr>
          <p:cNvSpPr txBox="1"/>
          <p:nvPr/>
        </p:nvSpPr>
        <p:spPr>
          <a:xfrm>
            <a:off x="464578" y="4870250"/>
            <a:ext cx="62502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けいさん</a:t>
            </a:r>
            <a:endParaRPr kumimoji="1" lang="ja-JP" altLang="en-US" sz="800" dirty="0">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F6106555-B42D-4CA8-BABF-2702998264FC}"/>
              </a:ext>
            </a:extLst>
          </p:cNvPr>
          <p:cNvSpPr/>
          <p:nvPr/>
        </p:nvSpPr>
        <p:spPr>
          <a:xfrm>
            <a:off x="171155" y="1269247"/>
            <a:ext cx="5290082" cy="5924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54" name="グループ化 53">
            <a:extLst>
              <a:ext uri="{FF2B5EF4-FFF2-40B4-BE49-F238E27FC236}">
                <a16:creationId xmlns:a16="http://schemas.microsoft.com/office/drawing/2014/main" id="{C14E6975-1CAC-4EF2-8EB7-53E7D8EA81C6}"/>
              </a:ext>
            </a:extLst>
          </p:cNvPr>
          <p:cNvGrpSpPr/>
          <p:nvPr/>
        </p:nvGrpSpPr>
        <p:grpSpPr>
          <a:xfrm>
            <a:off x="5520171" y="1274378"/>
            <a:ext cx="3342227" cy="2893883"/>
            <a:chOff x="5648187" y="1462791"/>
            <a:chExt cx="3342227" cy="2893883"/>
          </a:xfrm>
        </p:grpSpPr>
        <p:pic>
          <p:nvPicPr>
            <p:cNvPr id="28" name="図 27">
              <a:extLst>
                <a:ext uri="{FF2B5EF4-FFF2-40B4-BE49-F238E27FC236}">
                  <a16:creationId xmlns:a16="http://schemas.microsoft.com/office/drawing/2014/main" id="{6E61AEEE-02E5-4397-A4BA-9AE1E6C9EE2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49625" y="1462791"/>
              <a:ext cx="3340789" cy="2505592"/>
            </a:xfrm>
            <a:prstGeom prst="rect">
              <a:avLst/>
            </a:prstGeom>
            <a:ln>
              <a:solidFill>
                <a:schemeClr val="bg1">
                  <a:lumMod val="65000"/>
                </a:schemeClr>
              </a:solidFill>
            </a:ln>
          </p:spPr>
        </p:pic>
        <p:sp>
          <p:nvSpPr>
            <p:cNvPr id="29" name="星: 5 pt 28">
              <a:extLst>
                <a:ext uri="{FF2B5EF4-FFF2-40B4-BE49-F238E27FC236}">
                  <a16:creationId xmlns:a16="http://schemas.microsoft.com/office/drawing/2014/main" id="{2317631B-2913-4518-BA3D-86C578720180}"/>
                </a:ext>
              </a:extLst>
            </p:cNvPr>
            <p:cNvSpPr/>
            <p:nvPr/>
          </p:nvSpPr>
          <p:spPr>
            <a:xfrm>
              <a:off x="7844785" y="2142268"/>
              <a:ext cx="272479" cy="272457"/>
            </a:xfrm>
            <a:prstGeom prst="star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49" name="直線コネクタ 48">
              <a:extLst>
                <a:ext uri="{FF2B5EF4-FFF2-40B4-BE49-F238E27FC236}">
                  <a16:creationId xmlns:a16="http://schemas.microsoft.com/office/drawing/2014/main" id="{638F4452-281E-4CC3-BA80-BAE081049E2E}"/>
                </a:ext>
              </a:extLst>
            </p:cNvPr>
            <p:cNvCxnSpPr>
              <a:cxnSpLocks/>
            </p:cNvCxnSpPr>
            <p:nvPr/>
          </p:nvCxnSpPr>
          <p:spPr>
            <a:xfrm>
              <a:off x="7315200" y="2281561"/>
              <a:ext cx="665825" cy="0"/>
            </a:xfrm>
            <a:prstGeom prst="line">
              <a:avLst/>
            </a:prstGeom>
            <a:ln w="19050">
              <a:solidFill>
                <a:srgbClr val="92D050"/>
              </a:solidFill>
              <a:prstDash val="sysDash"/>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BF68ECBF-4B45-4661-B2F6-2D9BBF43CB1D}"/>
                </a:ext>
              </a:extLst>
            </p:cNvPr>
            <p:cNvCxnSpPr>
              <a:cxnSpLocks/>
            </p:cNvCxnSpPr>
            <p:nvPr/>
          </p:nvCxnSpPr>
          <p:spPr>
            <a:xfrm>
              <a:off x="7981025" y="2281561"/>
              <a:ext cx="0" cy="432000"/>
            </a:xfrm>
            <a:prstGeom prst="line">
              <a:avLst/>
            </a:prstGeom>
            <a:ln w="19050">
              <a:solidFill>
                <a:srgbClr val="92D050"/>
              </a:solidFill>
              <a:prstDash val="sysDash"/>
            </a:ln>
          </p:spPr>
          <p:style>
            <a:lnRef idx="1">
              <a:schemeClr val="accent1"/>
            </a:lnRef>
            <a:fillRef idx="0">
              <a:schemeClr val="accent1"/>
            </a:fillRef>
            <a:effectRef idx="0">
              <a:schemeClr val="accent1"/>
            </a:effectRef>
            <a:fontRef idx="minor">
              <a:schemeClr val="tx1"/>
            </a:fontRef>
          </p:style>
        </p:cxnSp>
        <p:sp>
          <p:nvSpPr>
            <p:cNvPr id="53" name="円弧 52">
              <a:extLst>
                <a:ext uri="{FF2B5EF4-FFF2-40B4-BE49-F238E27FC236}">
                  <a16:creationId xmlns:a16="http://schemas.microsoft.com/office/drawing/2014/main" id="{8E642683-8EE3-488A-8199-DD49EFFA76FA}"/>
                </a:ext>
              </a:extLst>
            </p:cNvPr>
            <p:cNvSpPr/>
            <p:nvPr/>
          </p:nvSpPr>
          <p:spPr>
            <a:xfrm>
              <a:off x="5648187" y="2414725"/>
              <a:ext cx="1667011" cy="570585"/>
            </a:xfrm>
            <a:prstGeom prst="arc">
              <a:avLst>
                <a:gd name="adj1" fmla="val 10921705"/>
                <a:gd name="adj2" fmla="val 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D59D1903-0590-4CE0-AE3A-F6BE9CC7D89F}"/>
                </a:ext>
              </a:extLst>
            </p:cNvPr>
            <p:cNvSpPr txBox="1"/>
            <p:nvPr/>
          </p:nvSpPr>
          <p:spPr>
            <a:xfrm>
              <a:off x="6253341" y="2286209"/>
              <a:ext cx="528176" cy="276999"/>
            </a:xfrm>
            <a:prstGeom prst="rect">
              <a:avLst/>
            </a:prstGeom>
            <a:solidFill>
              <a:schemeClr val="bg1"/>
            </a:solidFill>
          </p:spPr>
          <p:txBody>
            <a:bodyPr wrap="square" rtlCol="0">
              <a:spAutoFit/>
            </a:bodyPr>
            <a:lstStyle/>
            <a:p>
              <a:pPr algn="ctr"/>
              <a:r>
                <a:rPr lang="en-US" altLang="ja-JP" sz="1200" b="1" dirty="0">
                  <a:solidFill>
                    <a:srgbClr val="FF0000"/>
                  </a:solidFill>
                  <a:latin typeface="メイリオ" panose="020B0604030504040204" pitchFamily="50" charset="-128"/>
                  <a:ea typeface="メイリオ" panose="020B0604030504040204" pitchFamily="50" charset="-128"/>
                </a:rPr>
                <a:t>240</a:t>
              </a:r>
              <a:endParaRPr lang="en-US" altLang="ja-JP" sz="1200" b="1" i="0" u="sng" dirty="0">
                <a:solidFill>
                  <a:srgbClr val="FF0000"/>
                </a:solidFill>
                <a:effectLst/>
                <a:latin typeface="メイリオ" panose="020B0604030504040204" pitchFamily="50" charset="-128"/>
                <a:ea typeface="メイリオ" panose="020B0604030504040204" pitchFamily="50" charset="-128"/>
              </a:endParaRPr>
            </a:p>
          </p:txBody>
        </p:sp>
        <p:sp>
          <p:nvSpPr>
            <p:cNvPr id="59" name="円弧 58">
              <a:extLst>
                <a:ext uri="{FF2B5EF4-FFF2-40B4-BE49-F238E27FC236}">
                  <a16:creationId xmlns:a16="http://schemas.microsoft.com/office/drawing/2014/main" id="{F2B8898B-A504-4F23-AA08-53321656CB95}"/>
                </a:ext>
              </a:extLst>
            </p:cNvPr>
            <p:cNvSpPr/>
            <p:nvPr/>
          </p:nvSpPr>
          <p:spPr>
            <a:xfrm>
              <a:off x="7325632" y="2503759"/>
              <a:ext cx="655393" cy="478344"/>
            </a:xfrm>
            <a:prstGeom prst="arc">
              <a:avLst>
                <a:gd name="adj1" fmla="val 10921705"/>
                <a:gd name="adj2" fmla="val 21456845"/>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9C72B776-BBB3-4503-AEB0-6AE0A421F566}"/>
                </a:ext>
              </a:extLst>
            </p:cNvPr>
            <p:cNvSpPr txBox="1"/>
            <p:nvPr/>
          </p:nvSpPr>
          <p:spPr>
            <a:xfrm>
              <a:off x="7561501" y="2317091"/>
              <a:ext cx="216887" cy="276999"/>
            </a:xfrm>
            <a:prstGeom prst="rect">
              <a:avLst/>
            </a:prstGeom>
            <a:solidFill>
              <a:schemeClr val="bg1"/>
            </a:solidFill>
          </p:spPr>
          <p:txBody>
            <a:bodyPr wrap="square" rtlCol="0">
              <a:spAutoFit/>
            </a:bodyPr>
            <a:lstStyle/>
            <a:p>
              <a:pPr algn="ctr"/>
              <a:r>
                <a:rPr lang="en-US" altLang="ja-JP" sz="1200" b="1" dirty="0">
                  <a:solidFill>
                    <a:srgbClr val="FF0000"/>
                  </a:solidFill>
                  <a:latin typeface="メイリオ" panose="020B0604030504040204" pitchFamily="50" charset="-128"/>
                  <a:ea typeface="メイリオ" panose="020B0604030504040204" pitchFamily="50" charset="-128"/>
                </a:rPr>
                <a:t>X</a:t>
              </a:r>
            </a:p>
          </p:txBody>
        </p:sp>
        <p:sp>
          <p:nvSpPr>
            <p:cNvPr id="61" name="円弧 60">
              <a:extLst>
                <a:ext uri="{FF2B5EF4-FFF2-40B4-BE49-F238E27FC236}">
                  <a16:creationId xmlns:a16="http://schemas.microsoft.com/office/drawing/2014/main" id="{9E04B600-A03F-4372-AE93-9B8D52DC2A2D}"/>
                </a:ext>
              </a:extLst>
            </p:cNvPr>
            <p:cNvSpPr/>
            <p:nvPr/>
          </p:nvSpPr>
          <p:spPr>
            <a:xfrm rot="16200000">
              <a:off x="6702374" y="3042327"/>
              <a:ext cx="1264833" cy="587276"/>
            </a:xfrm>
            <a:prstGeom prst="arc">
              <a:avLst>
                <a:gd name="adj1" fmla="val 10921705"/>
                <a:gd name="adj2" fmla="val 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2" name="テキスト ボックス 61">
              <a:extLst>
                <a:ext uri="{FF2B5EF4-FFF2-40B4-BE49-F238E27FC236}">
                  <a16:creationId xmlns:a16="http://schemas.microsoft.com/office/drawing/2014/main" id="{87E8C79F-D0FB-440A-AE68-857B55C5C21E}"/>
                </a:ext>
              </a:extLst>
            </p:cNvPr>
            <p:cNvSpPr txBox="1"/>
            <p:nvPr/>
          </p:nvSpPr>
          <p:spPr>
            <a:xfrm>
              <a:off x="6734214" y="3207507"/>
              <a:ext cx="528176" cy="276999"/>
            </a:xfrm>
            <a:prstGeom prst="rect">
              <a:avLst/>
            </a:prstGeom>
            <a:solidFill>
              <a:schemeClr val="bg1"/>
            </a:solidFill>
          </p:spPr>
          <p:txBody>
            <a:bodyPr wrap="square" rtlCol="0">
              <a:spAutoFit/>
            </a:bodyPr>
            <a:lstStyle/>
            <a:p>
              <a:pPr algn="ctr"/>
              <a:r>
                <a:rPr lang="en-US" altLang="ja-JP" sz="1200" b="1" dirty="0">
                  <a:solidFill>
                    <a:srgbClr val="0070C0"/>
                  </a:solidFill>
                  <a:latin typeface="メイリオ" panose="020B0604030504040204" pitchFamily="50" charset="-128"/>
                  <a:ea typeface="メイリオ" panose="020B0604030504040204" pitchFamily="50" charset="-128"/>
                </a:rPr>
                <a:t>180</a:t>
              </a:r>
              <a:endParaRPr lang="en-US" altLang="ja-JP" sz="1200" b="1" i="0" u="sng" dirty="0">
                <a:solidFill>
                  <a:srgbClr val="0070C0"/>
                </a:solidFill>
                <a:effectLst/>
                <a:latin typeface="メイリオ" panose="020B0604030504040204" pitchFamily="50" charset="-128"/>
                <a:ea typeface="メイリオ" panose="020B0604030504040204" pitchFamily="50" charset="-128"/>
              </a:endParaRPr>
            </a:p>
          </p:txBody>
        </p:sp>
        <p:sp>
          <p:nvSpPr>
            <p:cNvPr id="63" name="円弧 62">
              <a:extLst>
                <a:ext uri="{FF2B5EF4-FFF2-40B4-BE49-F238E27FC236}">
                  <a16:creationId xmlns:a16="http://schemas.microsoft.com/office/drawing/2014/main" id="{4EFB6E84-6BF6-4E55-B03B-EDDE313B9EE1}"/>
                </a:ext>
              </a:extLst>
            </p:cNvPr>
            <p:cNvSpPr/>
            <p:nvPr/>
          </p:nvSpPr>
          <p:spPr>
            <a:xfrm rot="16200000">
              <a:off x="7105662" y="2320198"/>
              <a:ext cx="421945" cy="320710"/>
            </a:xfrm>
            <a:prstGeom prst="arc">
              <a:avLst>
                <a:gd name="adj1" fmla="val 10921705"/>
                <a:gd name="adj2" fmla="val 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02A67AFA-6AE3-437E-B92D-5A12DF5CE9AC}"/>
                </a:ext>
              </a:extLst>
            </p:cNvPr>
            <p:cNvSpPr txBox="1"/>
            <p:nvPr/>
          </p:nvSpPr>
          <p:spPr>
            <a:xfrm>
              <a:off x="6993688" y="2158592"/>
              <a:ext cx="216887" cy="276999"/>
            </a:xfrm>
            <a:prstGeom prst="rect">
              <a:avLst/>
            </a:prstGeom>
            <a:solidFill>
              <a:schemeClr val="bg1"/>
            </a:solidFill>
          </p:spPr>
          <p:txBody>
            <a:bodyPr wrap="square" rtlCol="0">
              <a:spAutoFit/>
            </a:bodyPr>
            <a:lstStyle/>
            <a:p>
              <a:pPr algn="ctr"/>
              <a:r>
                <a:rPr lang="en-US" altLang="ja-JP" sz="1200" b="1" dirty="0">
                  <a:solidFill>
                    <a:srgbClr val="0070C0"/>
                  </a:solidFill>
                  <a:latin typeface="メイリオ" panose="020B0604030504040204" pitchFamily="50" charset="-128"/>
                  <a:ea typeface="メイリオ" panose="020B0604030504040204" pitchFamily="50" charset="-128"/>
                </a:rPr>
                <a:t>Y</a:t>
              </a:r>
            </a:p>
          </p:txBody>
        </p:sp>
        <p:sp>
          <p:nvSpPr>
            <p:cNvPr id="65" name="テキスト ボックス 64">
              <a:extLst>
                <a:ext uri="{FF2B5EF4-FFF2-40B4-BE49-F238E27FC236}">
                  <a16:creationId xmlns:a16="http://schemas.microsoft.com/office/drawing/2014/main" id="{CDDFCC33-EE5F-4EA2-89B0-6D02C958B6F0}"/>
                </a:ext>
              </a:extLst>
            </p:cNvPr>
            <p:cNvSpPr txBox="1"/>
            <p:nvPr/>
          </p:nvSpPr>
          <p:spPr>
            <a:xfrm>
              <a:off x="6022161" y="3968106"/>
              <a:ext cx="2601431" cy="388568"/>
            </a:xfrm>
            <a:prstGeom prst="rect">
              <a:avLst/>
            </a:prstGeom>
            <a:noFill/>
          </p:spPr>
          <p:txBody>
            <a:bodyPr wrap="square" rtlCol="0">
              <a:spAutoFit/>
            </a:bodyPr>
            <a:lstStyle/>
            <a:p>
              <a:pPr algn="ctr">
                <a:lnSpc>
                  <a:spcPct val="150000"/>
                </a:lnSpc>
              </a:pPr>
              <a:r>
                <a:rPr lang="ja-JP" altLang="en-US" sz="1400" b="1" dirty="0">
                  <a:solidFill>
                    <a:srgbClr val="575E75"/>
                  </a:solidFill>
                  <a:latin typeface="メイリオ" panose="020B0604030504040204" pitchFamily="50" charset="-128"/>
                  <a:ea typeface="メイリオ" panose="020B0604030504040204" pitchFamily="50" charset="-128"/>
                </a:rPr>
                <a:t>スプライトのステージ</a:t>
              </a:r>
              <a:endParaRPr lang="en-US" altLang="ja-JP" sz="1400" b="1" i="0" u="sng" dirty="0">
                <a:solidFill>
                  <a:srgbClr val="FF0000"/>
                </a:solidFill>
                <a:effectLst/>
                <a:latin typeface="メイリオ" panose="020B0604030504040204" pitchFamily="50" charset="-128"/>
                <a:ea typeface="メイリオ" panose="020B0604030504040204" pitchFamily="50" charset="-128"/>
              </a:endParaRPr>
            </a:p>
          </p:txBody>
        </p:sp>
      </p:grpSp>
      <p:grpSp>
        <p:nvGrpSpPr>
          <p:cNvPr id="91" name="グループ化 90">
            <a:extLst>
              <a:ext uri="{FF2B5EF4-FFF2-40B4-BE49-F238E27FC236}">
                <a16:creationId xmlns:a16="http://schemas.microsoft.com/office/drawing/2014/main" id="{561D53BD-CF54-4DE3-B959-66C512C2250F}"/>
              </a:ext>
            </a:extLst>
          </p:cNvPr>
          <p:cNvGrpSpPr/>
          <p:nvPr/>
        </p:nvGrpSpPr>
        <p:grpSpPr>
          <a:xfrm>
            <a:off x="5629676" y="4095149"/>
            <a:ext cx="3200168" cy="2775750"/>
            <a:chOff x="5629676" y="4095149"/>
            <a:chExt cx="3200168" cy="2775750"/>
          </a:xfrm>
        </p:grpSpPr>
        <p:sp>
          <p:nvSpPr>
            <p:cNvPr id="56" name="正方形/長方形 55">
              <a:extLst>
                <a:ext uri="{FF2B5EF4-FFF2-40B4-BE49-F238E27FC236}">
                  <a16:creationId xmlns:a16="http://schemas.microsoft.com/office/drawing/2014/main" id="{D08F07F2-CFE3-4662-9F45-F80AAF40C260}"/>
                </a:ext>
              </a:extLst>
            </p:cNvPr>
            <p:cNvSpPr/>
            <p:nvPr/>
          </p:nvSpPr>
          <p:spPr>
            <a:xfrm>
              <a:off x="6145600" y="4266552"/>
              <a:ext cx="2083164" cy="208316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 name="星: 5 pt 67">
              <a:extLst>
                <a:ext uri="{FF2B5EF4-FFF2-40B4-BE49-F238E27FC236}">
                  <a16:creationId xmlns:a16="http://schemas.microsoft.com/office/drawing/2014/main" id="{F5E49C9B-7926-42AA-98A3-8756F7CB6BCD}"/>
                </a:ext>
              </a:extLst>
            </p:cNvPr>
            <p:cNvSpPr/>
            <p:nvPr/>
          </p:nvSpPr>
          <p:spPr>
            <a:xfrm>
              <a:off x="7703259" y="4887851"/>
              <a:ext cx="272479" cy="272457"/>
            </a:xfrm>
            <a:prstGeom prst="star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テキスト ボックス 68">
              <a:extLst>
                <a:ext uri="{FF2B5EF4-FFF2-40B4-BE49-F238E27FC236}">
                  <a16:creationId xmlns:a16="http://schemas.microsoft.com/office/drawing/2014/main" id="{4699F896-A946-48DD-8D0B-78C9845B83C2}"/>
                </a:ext>
              </a:extLst>
            </p:cNvPr>
            <p:cNvSpPr txBox="1"/>
            <p:nvPr/>
          </p:nvSpPr>
          <p:spPr>
            <a:xfrm>
              <a:off x="5965399" y="6482331"/>
              <a:ext cx="2601431" cy="388568"/>
            </a:xfrm>
            <a:prstGeom prst="rect">
              <a:avLst/>
            </a:prstGeom>
            <a:noFill/>
          </p:spPr>
          <p:txBody>
            <a:bodyPr wrap="square" rtlCol="0">
              <a:spAutoFit/>
            </a:bodyPr>
            <a:lstStyle/>
            <a:p>
              <a:pPr algn="ctr">
                <a:lnSpc>
                  <a:spcPct val="150000"/>
                </a:lnSpc>
              </a:pPr>
              <a:r>
                <a:rPr lang="ja-JP" altLang="en-US" sz="1400" b="1" dirty="0">
                  <a:solidFill>
                    <a:srgbClr val="575E75"/>
                  </a:solidFill>
                  <a:latin typeface="メイリオ" panose="020B0604030504040204" pitchFamily="50" charset="-128"/>
                  <a:ea typeface="メイリオ" panose="020B0604030504040204" pitchFamily="50" charset="-128"/>
                </a:rPr>
                <a:t>サーボ（ペン）の範囲</a:t>
              </a:r>
              <a:endParaRPr lang="en-US" altLang="ja-JP" sz="1400" b="1" i="0" u="sng" dirty="0">
                <a:solidFill>
                  <a:srgbClr val="FF0000"/>
                </a:solidFill>
                <a:effectLst/>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5FF22C6F-0F3F-4289-97BE-666D96BFEF7D}"/>
                </a:ext>
              </a:extLst>
            </p:cNvPr>
            <p:cNvSpPr txBox="1"/>
            <p:nvPr/>
          </p:nvSpPr>
          <p:spPr>
            <a:xfrm>
              <a:off x="7695309" y="6452293"/>
              <a:ext cx="50497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はんい</a:t>
              </a:r>
              <a:endParaRPr kumimoji="1" lang="ja-JP" altLang="en-US" sz="800" dirty="0">
                <a:latin typeface="メイリオ" panose="020B0604030504040204" pitchFamily="50" charset="-128"/>
                <a:ea typeface="メイリオ" panose="020B0604030504040204" pitchFamily="50" charset="-128"/>
              </a:endParaRPr>
            </a:p>
          </p:txBody>
        </p:sp>
        <p:cxnSp>
          <p:nvCxnSpPr>
            <p:cNvPr id="73" name="直線矢印コネクタ 72">
              <a:extLst>
                <a:ext uri="{FF2B5EF4-FFF2-40B4-BE49-F238E27FC236}">
                  <a16:creationId xmlns:a16="http://schemas.microsoft.com/office/drawing/2014/main" id="{842A727F-1407-4BC5-B096-1B8032136280}"/>
                </a:ext>
              </a:extLst>
            </p:cNvPr>
            <p:cNvCxnSpPr>
              <a:cxnSpLocks/>
            </p:cNvCxnSpPr>
            <p:nvPr/>
          </p:nvCxnSpPr>
          <p:spPr>
            <a:xfrm flipV="1">
              <a:off x="8228764" y="4266552"/>
              <a:ext cx="0" cy="208316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8" name="直線矢印コネクタ 77">
              <a:extLst>
                <a:ext uri="{FF2B5EF4-FFF2-40B4-BE49-F238E27FC236}">
                  <a16:creationId xmlns:a16="http://schemas.microsoft.com/office/drawing/2014/main" id="{AFDE4BB9-90E2-46BD-A584-C391ED835D46}"/>
                </a:ext>
              </a:extLst>
            </p:cNvPr>
            <p:cNvCxnSpPr>
              <a:cxnSpLocks/>
            </p:cNvCxnSpPr>
            <p:nvPr/>
          </p:nvCxnSpPr>
          <p:spPr>
            <a:xfrm rot="16200000" flipV="1">
              <a:off x="7187181" y="5308134"/>
              <a:ext cx="0" cy="208316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9" name="テキスト ボックス 78">
              <a:extLst>
                <a:ext uri="{FF2B5EF4-FFF2-40B4-BE49-F238E27FC236}">
                  <a16:creationId xmlns:a16="http://schemas.microsoft.com/office/drawing/2014/main" id="{3329412A-9E28-4340-9545-7D210FC34634}"/>
                </a:ext>
              </a:extLst>
            </p:cNvPr>
            <p:cNvSpPr txBox="1"/>
            <p:nvPr/>
          </p:nvSpPr>
          <p:spPr>
            <a:xfrm>
              <a:off x="8228763" y="4095149"/>
              <a:ext cx="601081" cy="388568"/>
            </a:xfrm>
            <a:prstGeom prst="rect">
              <a:avLst/>
            </a:prstGeom>
            <a:noFill/>
          </p:spPr>
          <p:txBody>
            <a:bodyPr wrap="square" rtlCol="0">
              <a:spAutoFit/>
            </a:bodyPr>
            <a:lstStyle/>
            <a:p>
              <a:pPr>
                <a:lnSpc>
                  <a:spcPct val="150000"/>
                </a:lnSpc>
              </a:pPr>
              <a:r>
                <a:rPr lang="en-US" altLang="ja-JP" sz="1400" b="1" i="0" dirty="0">
                  <a:solidFill>
                    <a:srgbClr val="0070C0"/>
                  </a:solidFill>
                  <a:effectLst/>
                  <a:latin typeface="メイリオ" panose="020B0604030504040204" pitchFamily="50" charset="-128"/>
                  <a:ea typeface="メイリオ" panose="020B0604030504040204" pitchFamily="50" charset="-128"/>
                </a:rPr>
                <a:t>180</a:t>
              </a:r>
            </a:p>
          </p:txBody>
        </p:sp>
        <p:sp>
          <p:nvSpPr>
            <p:cNvPr id="80" name="テキスト ボックス 79">
              <a:extLst>
                <a:ext uri="{FF2B5EF4-FFF2-40B4-BE49-F238E27FC236}">
                  <a16:creationId xmlns:a16="http://schemas.microsoft.com/office/drawing/2014/main" id="{F0C5C4DE-1564-4F00-B7F3-A17DAE81188A}"/>
                </a:ext>
              </a:extLst>
            </p:cNvPr>
            <p:cNvSpPr txBox="1"/>
            <p:nvPr/>
          </p:nvSpPr>
          <p:spPr>
            <a:xfrm>
              <a:off x="5629676" y="6147677"/>
              <a:ext cx="601081" cy="388568"/>
            </a:xfrm>
            <a:prstGeom prst="rect">
              <a:avLst/>
            </a:prstGeom>
            <a:noFill/>
          </p:spPr>
          <p:txBody>
            <a:bodyPr wrap="square" rtlCol="0">
              <a:spAutoFit/>
            </a:bodyPr>
            <a:lstStyle/>
            <a:p>
              <a:pPr>
                <a:lnSpc>
                  <a:spcPct val="150000"/>
                </a:lnSpc>
              </a:pPr>
              <a:r>
                <a:rPr lang="en-US" altLang="ja-JP" sz="1400" b="1" i="0" dirty="0">
                  <a:solidFill>
                    <a:srgbClr val="FF0000"/>
                  </a:solidFill>
                  <a:effectLst/>
                  <a:latin typeface="メイリオ" panose="020B0604030504040204" pitchFamily="50" charset="-128"/>
                  <a:ea typeface="メイリオ" panose="020B0604030504040204" pitchFamily="50" charset="-128"/>
                </a:rPr>
                <a:t>180</a:t>
              </a:r>
            </a:p>
          </p:txBody>
        </p:sp>
        <p:sp>
          <p:nvSpPr>
            <p:cNvPr id="81" name="円弧 80">
              <a:extLst>
                <a:ext uri="{FF2B5EF4-FFF2-40B4-BE49-F238E27FC236}">
                  <a16:creationId xmlns:a16="http://schemas.microsoft.com/office/drawing/2014/main" id="{DB2BDD06-F001-4D3E-B712-5FA438C5994F}"/>
                </a:ext>
              </a:extLst>
            </p:cNvPr>
            <p:cNvSpPr/>
            <p:nvPr/>
          </p:nvSpPr>
          <p:spPr>
            <a:xfrm rot="5400000" flipH="1">
              <a:off x="7585986" y="5382281"/>
              <a:ext cx="1283117" cy="607610"/>
            </a:xfrm>
            <a:prstGeom prst="arc">
              <a:avLst>
                <a:gd name="adj1" fmla="val 10921705"/>
                <a:gd name="adj2" fmla="val 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DEDE2003-6815-4C60-8562-F5D7FD8388CC}"/>
                </a:ext>
              </a:extLst>
            </p:cNvPr>
            <p:cNvSpPr txBox="1"/>
            <p:nvPr/>
          </p:nvSpPr>
          <p:spPr>
            <a:xfrm>
              <a:off x="8324163" y="5583142"/>
              <a:ext cx="395953" cy="276999"/>
            </a:xfrm>
            <a:prstGeom prst="rect">
              <a:avLst/>
            </a:prstGeom>
            <a:solidFill>
              <a:schemeClr val="bg1"/>
            </a:solidFill>
          </p:spPr>
          <p:txBody>
            <a:bodyPr wrap="square" rtlCol="0">
              <a:spAutoFit/>
            </a:bodyPr>
            <a:lstStyle/>
            <a:p>
              <a:pPr algn="ctr"/>
              <a:r>
                <a:rPr lang="en-US" altLang="ja-JP" sz="1200" b="1" dirty="0">
                  <a:solidFill>
                    <a:srgbClr val="0070C0"/>
                  </a:solidFill>
                  <a:latin typeface="メイリオ" panose="020B0604030504040204" pitchFamily="50" charset="-128"/>
                  <a:ea typeface="メイリオ" panose="020B0604030504040204" pitchFamily="50" charset="-128"/>
                </a:rPr>
                <a:t>YY</a:t>
              </a:r>
            </a:p>
          </p:txBody>
        </p:sp>
        <p:sp>
          <p:nvSpPr>
            <p:cNvPr id="83" name="円弧 82">
              <a:extLst>
                <a:ext uri="{FF2B5EF4-FFF2-40B4-BE49-F238E27FC236}">
                  <a16:creationId xmlns:a16="http://schemas.microsoft.com/office/drawing/2014/main" id="{1E21B17F-7335-499D-A123-E22C6122C9C6}"/>
                </a:ext>
              </a:extLst>
            </p:cNvPr>
            <p:cNvSpPr/>
            <p:nvPr/>
          </p:nvSpPr>
          <p:spPr>
            <a:xfrm>
              <a:off x="7806750" y="6157691"/>
              <a:ext cx="399423" cy="349136"/>
            </a:xfrm>
            <a:prstGeom prst="arc">
              <a:avLst>
                <a:gd name="adj1" fmla="val 10921705"/>
                <a:gd name="adj2" fmla="val 21456845"/>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4" name="テキスト ボックス 83">
              <a:extLst>
                <a:ext uri="{FF2B5EF4-FFF2-40B4-BE49-F238E27FC236}">
                  <a16:creationId xmlns:a16="http://schemas.microsoft.com/office/drawing/2014/main" id="{DA48AE54-D9AA-4401-B6C8-B75289133086}"/>
                </a:ext>
              </a:extLst>
            </p:cNvPr>
            <p:cNvSpPr txBox="1"/>
            <p:nvPr/>
          </p:nvSpPr>
          <p:spPr>
            <a:xfrm>
              <a:off x="7756535" y="5877079"/>
              <a:ext cx="456693" cy="276999"/>
            </a:xfrm>
            <a:prstGeom prst="rect">
              <a:avLst/>
            </a:prstGeom>
            <a:solidFill>
              <a:schemeClr val="bg1"/>
            </a:solidFill>
          </p:spPr>
          <p:txBody>
            <a:bodyPr wrap="square" rtlCol="0">
              <a:spAutoFit/>
            </a:bodyPr>
            <a:lstStyle/>
            <a:p>
              <a:pPr algn="ctr"/>
              <a:r>
                <a:rPr lang="en-US" altLang="ja-JP" sz="1200" b="1" dirty="0">
                  <a:solidFill>
                    <a:srgbClr val="FF0000"/>
                  </a:solidFill>
                  <a:latin typeface="メイリオ" panose="020B0604030504040204" pitchFamily="50" charset="-128"/>
                  <a:ea typeface="メイリオ" panose="020B0604030504040204" pitchFamily="50" charset="-128"/>
                </a:rPr>
                <a:t>XX</a:t>
              </a:r>
            </a:p>
          </p:txBody>
        </p:sp>
        <p:sp>
          <p:nvSpPr>
            <p:cNvPr id="89" name="テキスト ボックス 88">
              <a:extLst>
                <a:ext uri="{FF2B5EF4-FFF2-40B4-BE49-F238E27FC236}">
                  <a16:creationId xmlns:a16="http://schemas.microsoft.com/office/drawing/2014/main" id="{C2710B5C-0D79-4762-BC0D-60D9C83A32C1}"/>
                </a:ext>
              </a:extLst>
            </p:cNvPr>
            <p:cNvSpPr txBox="1"/>
            <p:nvPr/>
          </p:nvSpPr>
          <p:spPr>
            <a:xfrm>
              <a:off x="8263136" y="6144396"/>
              <a:ext cx="260840" cy="388568"/>
            </a:xfrm>
            <a:prstGeom prst="rect">
              <a:avLst/>
            </a:prstGeom>
            <a:noFill/>
          </p:spPr>
          <p:txBody>
            <a:bodyPr wrap="square" rtlCol="0">
              <a:spAutoFit/>
            </a:bodyPr>
            <a:lstStyle/>
            <a:p>
              <a:pPr>
                <a:lnSpc>
                  <a:spcPct val="150000"/>
                </a:lnSpc>
              </a:pPr>
              <a:r>
                <a:rPr lang="en-US" altLang="ja-JP" sz="1400" b="1" i="0" dirty="0">
                  <a:solidFill>
                    <a:srgbClr val="0070C0"/>
                  </a:solidFill>
                  <a:effectLst/>
                  <a:latin typeface="メイリオ" panose="020B0604030504040204" pitchFamily="50" charset="-128"/>
                  <a:ea typeface="メイリオ" panose="020B0604030504040204" pitchFamily="50" charset="-128"/>
                </a:rPr>
                <a:t>0</a:t>
              </a:r>
            </a:p>
          </p:txBody>
        </p:sp>
        <p:sp>
          <p:nvSpPr>
            <p:cNvPr id="90" name="テキスト ボックス 89">
              <a:extLst>
                <a:ext uri="{FF2B5EF4-FFF2-40B4-BE49-F238E27FC236}">
                  <a16:creationId xmlns:a16="http://schemas.microsoft.com/office/drawing/2014/main" id="{6C587101-3AC9-41C7-B6F2-E76F56A6A652}"/>
                </a:ext>
              </a:extLst>
            </p:cNvPr>
            <p:cNvSpPr txBox="1"/>
            <p:nvPr/>
          </p:nvSpPr>
          <p:spPr>
            <a:xfrm>
              <a:off x="8024886" y="6272188"/>
              <a:ext cx="260840" cy="388568"/>
            </a:xfrm>
            <a:prstGeom prst="rect">
              <a:avLst/>
            </a:prstGeom>
            <a:noFill/>
          </p:spPr>
          <p:txBody>
            <a:bodyPr wrap="square" rtlCol="0">
              <a:spAutoFit/>
            </a:bodyPr>
            <a:lstStyle/>
            <a:p>
              <a:pPr>
                <a:lnSpc>
                  <a:spcPct val="150000"/>
                </a:lnSpc>
              </a:pPr>
              <a:r>
                <a:rPr lang="en-US" altLang="ja-JP" sz="1400" b="1" i="0" dirty="0">
                  <a:solidFill>
                    <a:srgbClr val="FF0000"/>
                  </a:solidFill>
                  <a:effectLst/>
                  <a:latin typeface="メイリオ" panose="020B0604030504040204" pitchFamily="50" charset="-128"/>
                  <a:ea typeface="メイリオ" panose="020B0604030504040204" pitchFamily="50" charset="-128"/>
                </a:rPr>
                <a:t>0</a:t>
              </a:r>
            </a:p>
          </p:txBody>
        </p:sp>
      </p:grpSp>
    </p:spTree>
    <p:extLst>
      <p:ext uri="{BB962C8B-B14F-4D97-AF65-F5344CB8AC3E}">
        <p14:creationId xmlns:p14="http://schemas.microsoft.com/office/powerpoint/2010/main" val="26168756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ja-JP" altLang="en-US" dirty="0"/>
              <a:t>座標から角度へ値を変換する式</a:t>
            </a:r>
          </a:p>
        </p:txBody>
      </p:sp>
      <p:sp>
        <p:nvSpPr>
          <p:cNvPr id="66" name="テキスト ボックス 65">
            <a:extLst>
              <a:ext uri="{FF2B5EF4-FFF2-40B4-BE49-F238E27FC236}">
                <a16:creationId xmlns:a16="http://schemas.microsoft.com/office/drawing/2014/main" id="{2E130B5C-A648-4F0A-AE17-7D8C4FBA4D39}"/>
              </a:ext>
            </a:extLst>
          </p:cNvPr>
          <p:cNvSpPr txBox="1"/>
          <p:nvPr/>
        </p:nvSpPr>
        <p:spPr>
          <a:xfrm>
            <a:off x="4351019" y="389593"/>
            <a:ext cx="443888"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しき</a:t>
            </a:r>
            <a:endParaRPr kumimoji="1" lang="en-US" altLang="ja-JP" sz="1200" b="1" dirty="0">
              <a:latin typeface="Meiryo UI" panose="020B0604030504040204" pitchFamily="50" charset="-128"/>
              <a:ea typeface="Meiryo UI" panose="020B0604030504040204" pitchFamily="50" charset="-128"/>
            </a:endParaRP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1706151" y="389593"/>
            <a:ext cx="61228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かくど</a:t>
            </a:r>
            <a:endParaRPr kumimoji="1" lang="en-US" altLang="ja-JP" sz="1200" b="1"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94400A27-5549-4AB9-AA31-9E3419CB276B}"/>
              </a:ext>
            </a:extLst>
          </p:cNvPr>
          <p:cNvSpPr txBox="1"/>
          <p:nvPr/>
        </p:nvSpPr>
        <p:spPr>
          <a:xfrm>
            <a:off x="428625" y="389593"/>
            <a:ext cx="70242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ざひょう</a:t>
            </a:r>
          </a:p>
        </p:txBody>
      </p:sp>
      <p:sp>
        <p:nvSpPr>
          <p:cNvPr id="9" name="テキスト ボックス 8">
            <a:extLst>
              <a:ext uri="{FF2B5EF4-FFF2-40B4-BE49-F238E27FC236}">
                <a16:creationId xmlns:a16="http://schemas.microsoft.com/office/drawing/2014/main" id="{CB8DD936-2ACA-4AC1-8257-DBB90F366612}"/>
              </a:ext>
            </a:extLst>
          </p:cNvPr>
          <p:cNvSpPr txBox="1"/>
          <p:nvPr/>
        </p:nvSpPr>
        <p:spPr>
          <a:xfrm>
            <a:off x="2473027" y="389593"/>
            <a:ext cx="612283"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endParaRPr kumimoji="1" lang="en-US" altLang="ja-JP" sz="120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947B1881-D04E-4820-B678-C935433027DB}"/>
              </a:ext>
            </a:extLst>
          </p:cNvPr>
          <p:cNvSpPr txBox="1"/>
          <p:nvPr/>
        </p:nvSpPr>
        <p:spPr>
          <a:xfrm>
            <a:off x="3163632" y="389593"/>
            <a:ext cx="78244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へんかん</a:t>
            </a:r>
            <a:endParaRPr kumimoji="1" lang="en-US" altLang="ja-JP" sz="1200" b="1" dirty="0">
              <a:latin typeface="Meiryo UI" panose="020B0604030504040204" pitchFamily="50" charset="-128"/>
              <a:ea typeface="Meiryo UI" panose="020B0604030504040204" pitchFamily="50" charset="-128"/>
            </a:endParaRPr>
          </a:p>
        </p:txBody>
      </p:sp>
      <p:grpSp>
        <p:nvGrpSpPr>
          <p:cNvPr id="6" name="グループ化 5">
            <a:extLst>
              <a:ext uri="{FF2B5EF4-FFF2-40B4-BE49-F238E27FC236}">
                <a16:creationId xmlns:a16="http://schemas.microsoft.com/office/drawing/2014/main" id="{B60F30DD-15DE-4101-9F47-1007D9553D89}"/>
              </a:ext>
            </a:extLst>
          </p:cNvPr>
          <p:cNvGrpSpPr/>
          <p:nvPr/>
        </p:nvGrpSpPr>
        <p:grpSpPr>
          <a:xfrm>
            <a:off x="5265866" y="147408"/>
            <a:ext cx="3810059" cy="1002855"/>
            <a:chOff x="5069150" y="168252"/>
            <a:chExt cx="3810059" cy="1002855"/>
          </a:xfrm>
        </p:grpSpPr>
        <p:sp>
          <p:nvSpPr>
            <p:cNvPr id="21" name="正方形/長方形 20">
              <a:extLst>
                <a:ext uri="{FF2B5EF4-FFF2-40B4-BE49-F238E27FC236}">
                  <a16:creationId xmlns:a16="http://schemas.microsoft.com/office/drawing/2014/main" id="{8206BCA3-1D29-4D81-A8E1-36035E1A01F0}"/>
                </a:ext>
              </a:extLst>
            </p:cNvPr>
            <p:cNvSpPr/>
            <p:nvPr/>
          </p:nvSpPr>
          <p:spPr>
            <a:xfrm>
              <a:off x="5069150" y="168252"/>
              <a:ext cx="3724548" cy="996679"/>
            </a:xfrm>
            <a:prstGeom prst="rect">
              <a:avLst/>
            </a:prstGeom>
            <a:solidFill>
              <a:srgbClr val="FFC000">
                <a:alpha val="65000"/>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pic>
          <p:nvPicPr>
            <p:cNvPr id="3" name="図 2">
              <a:extLst>
                <a:ext uri="{FF2B5EF4-FFF2-40B4-BE49-F238E27FC236}">
                  <a16:creationId xmlns:a16="http://schemas.microsoft.com/office/drawing/2014/main" id="{6A25708D-16E7-48C5-B33B-E76F69F1EA4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12392" y="198341"/>
              <a:ext cx="738246" cy="972766"/>
            </a:xfrm>
            <a:prstGeom prst="rect">
              <a:avLst/>
            </a:prstGeom>
          </p:spPr>
        </p:pic>
        <p:grpSp>
          <p:nvGrpSpPr>
            <p:cNvPr id="4" name="グループ化 3">
              <a:extLst>
                <a:ext uri="{FF2B5EF4-FFF2-40B4-BE49-F238E27FC236}">
                  <a16:creationId xmlns:a16="http://schemas.microsoft.com/office/drawing/2014/main" id="{9A9B49BA-2DB7-40F6-95F6-40CD2963B1AD}"/>
                </a:ext>
              </a:extLst>
            </p:cNvPr>
            <p:cNvGrpSpPr/>
            <p:nvPr/>
          </p:nvGrpSpPr>
          <p:grpSpPr>
            <a:xfrm>
              <a:off x="5996489" y="198341"/>
              <a:ext cx="2882720" cy="900246"/>
              <a:chOff x="1468299" y="1028826"/>
              <a:chExt cx="2882720" cy="900246"/>
            </a:xfrm>
          </p:grpSpPr>
          <p:sp>
            <p:nvSpPr>
              <p:cNvPr id="13" name="テキスト ボックス 12">
                <a:extLst>
                  <a:ext uri="{FF2B5EF4-FFF2-40B4-BE49-F238E27FC236}">
                    <a16:creationId xmlns:a16="http://schemas.microsoft.com/office/drawing/2014/main" id="{6F47358B-5697-4EC9-BC29-87E5C17B945A}"/>
                  </a:ext>
                </a:extLst>
              </p:cNvPr>
              <p:cNvSpPr txBox="1"/>
              <p:nvPr/>
            </p:nvSpPr>
            <p:spPr>
              <a:xfrm>
                <a:off x="1469894" y="1028826"/>
                <a:ext cx="2881125" cy="900246"/>
              </a:xfrm>
              <a:prstGeom prst="rect">
                <a:avLst/>
              </a:prstGeom>
              <a:noFill/>
            </p:spPr>
            <p:txBody>
              <a:bodyPr wrap="square" rtlCol="0">
                <a:spAutoFit/>
              </a:bodyPr>
              <a:lstStyle/>
              <a:p>
                <a:pPr>
                  <a:lnSpc>
                    <a:spcPct val="200000"/>
                  </a:lnSpc>
                </a:pPr>
                <a:r>
                  <a:rPr lang="ja-JP" altLang="en-US" sz="1400" b="1" dirty="0">
                    <a:solidFill>
                      <a:srgbClr val="575E75"/>
                    </a:solidFill>
                    <a:latin typeface="メイリオ" panose="020B0604030504040204" pitchFamily="50" charset="-128"/>
                    <a:ea typeface="メイリオ" panose="020B0604030504040204" pitchFamily="50" charset="-128"/>
                  </a:rPr>
                  <a:t>ここの考え方は少し難しいので、</a:t>
                </a:r>
                <a:endParaRPr lang="en-US" altLang="ja-JP" sz="1400"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400" b="1" dirty="0">
                    <a:solidFill>
                      <a:srgbClr val="575E75"/>
                    </a:solidFill>
                    <a:latin typeface="メイリオ" panose="020B0604030504040204" pitchFamily="50" charset="-128"/>
                    <a:ea typeface="メイリオ" panose="020B0604030504040204" pitchFamily="50" charset="-128"/>
                  </a:rPr>
                  <a:t>理解できなくても</a:t>
                </a:r>
                <a:r>
                  <a:rPr lang="en-US" altLang="ja-JP" sz="1400" b="1" dirty="0">
                    <a:solidFill>
                      <a:srgbClr val="575E75"/>
                    </a:solidFill>
                    <a:latin typeface="メイリオ" panose="020B0604030504040204" pitchFamily="50" charset="-128"/>
                    <a:ea typeface="メイリオ" panose="020B0604030504040204" pitchFamily="50" charset="-128"/>
                  </a:rPr>
                  <a:t>OK</a:t>
                </a:r>
                <a:r>
                  <a:rPr lang="ja-JP" altLang="en-US" sz="1400" b="1" dirty="0">
                    <a:solidFill>
                      <a:srgbClr val="575E75"/>
                    </a:solidFill>
                    <a:latin typeface="メイリオ" panose="020B0604030504040204" pitchFamily="50" charset="-128"/>
                    <a:ea typeface="メイリオ" panose="020B0604030504040204" pitchFamily="50" charset="-128"/>
                  </a:rPr>
                  <a:t>です。</a:t>
                </a:r>
                <a:endParaRPr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75F6910F-C8C6-4656-BE03-B1C4D1E553D4}"/>
                  </a:ext>
                </a:extLst>
              </p:cNvPr>
              <p:cNvSpPr txBox="1"/>
              <p:nvPr/>
            </p:nvSpPr>
            <p:spPr>
              <a:xfrm>
                <a:off x="1887379" y="1080765"/>
                <a:ext cx="54399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かんが</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83EFB273-A09C-49CA-92D7-13AD00BB3577}"/>
                  </a:ext>
                </a:extLst>
              </p:cNvPr>
              <p:cNvSpPr txBox="1"/>
              <p:nvPr/>
            </p:nvSpPr>
            <p:spPr>
              <a:xfrm>
                <a:off x="2322887" y="1080765"/>
                <a:ext cx="42919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かた</a:t>
                </a:r>
                <a:endParaRPr kumimoji="1" lang="ja-JP" altLang="en-US" sz="8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2017B468-F9F2-459C-8B96-CBCCACFBA30C}"/>
                  </a:ext>
                </a:extLst>
              </p:cNvPr>
              <p:cNvSpPr txBox="1"/>
              <p:nvPr/>
            </p:nvSpPr>
            <p:spPr>
              <a:xfrm>
                <a:off x="2669225" y="1080765"/>
                <a:ext cx="42919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すこ</a:t>
                </a:r>
                <a:endParaRPr kumimoji="1" lang="ja-JP" altLang="en-US" sz="8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0AC46D1B-B03C-4AB2-8CE0-1F9F0F28448B}"/>
                  </a:ext>
                </a:extLst>
              </p:cNvPr>
              <p:cNvSpPr txBox="1"/>
              <p:nvPr/>
            </p:nvSpPr>
            <p:spPr>
              <a:xfrm>
                <a:off x="3000499" y="1080765"/>
                <a:ext cx="54399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むずか</a:t>
                </a:r>
                <a:endParaRPr kumimoji="1" lang="ja-JP" altLang="en-US" sz="8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3A1466F7-C33F-41DE-ACA9-D798CB30C4A8}"/>
                  </a:ext>
                </a:extLst>
              </p:cNvPr>
              <p:cNvSpPr txBox="1"/>
              <p:nvPr/>
            </p:nvSpPr>
            <p:spPr>
              <a:xfrm>
                <a:off x="1468299" y="1502656"/>
                <a:ext cx="54399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りかい</a:t>
                </a:r>
                <a:endParaRPr kumimoji="1" lang="ja-JP" altLang="en-US" sz="800" dirty="0">
                  <a:latin typeface="メイリオ" panose="020B0604030504040204" pitchFamily="50" charset="-128"/>
                  <a:ea typeface="メイリオ" panose="020B0604030504040204" pitchFamily="50" charset="-128"/>
                </a:endParaRPr>
              </a:p>
            </p:txBody>
          </p:sp>
        </p:grpSp>
      </p:grpSp>
      <p:sp>
        <p:nvSpPr>
          <p:cNvPr id="31" name="テキスト ボックス 30">
            <a:extLst>
              <a:ext uri="{FF2B5EF4-FFF2-40B4-BE49-F238E27FC236}">
                <a16:creationId xmlns:a16="http://schemas.microsoft.com/office/drawing/2014/main" id="{619B1BBF-AD38-42C0-A75B-F90152ED564C}"/>
              </a:ext>
            </a:extLst>
          </p:cNvPr>
          <p:cNvSpPr txBox="1"/>
          <p:nvPr/>
        </p:nvSpPr>
        <p:spPr>
          <a:xfrm>
            <a:off x="162277" y="1240594"/>
            <a:ext cx="5615953"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スプライトの位置</a:t>
            </a:r>
            <a:r>
              <a:rPr lang="en-US" altLang="ja-JP" b="1" dirty="0">
                <a:solidFill>
                  <a:srgbClr val="0070C0"/>
                </a:solidFill>
                <a:latin typeface="メイリオ" panose="020B0604030504040204" pitchFamily="50" charset="-128"/>
                <a:ea typeface="メイリオ" panose="020B0604030504040204" pitchFamily="50" charset="-128"/>
              </a:rPr>
              <a:t>Y</a:t>
            </a:r>
            <a:r>
              <a:rPr lang="ja-JP" altLang="en-US" b="1" dirty="0">
                <a:solidFill>
                  <a:srgbClr val="575E75"/>
                </a:solidFill>
                <a:latin typeface="メイリオ" panose="020B0604030504040204" pitchFamily="50" charset="-128"/>
                <a:ea typeface="メイリオ" panose="020B0604030504040204" pitchFamily="50" charset="-128"/>
              </a:rPr>
              <a:t>からサーボの角度</a:t>
            </a:r>
            <a:r>
              <a:rPr lang="en-US" altLang="ja-JP" b="1" dirty="0">
                <a:solidFill>
                  <a:srgbClr val="0070C0"/>
                </a:solidFill>
                <a:latin typeface="メイリオ" panose="020B0604030504040204" pitchFamily="50" charset="-128"/>
                <a:ea typeface="メイリオ" panose="020B0604030504040204" pitchFamily="50" charset="-128"/>
              </a:rPr>
              <a:t>YY</a:t>
            </a:r>
            <a:r>
              <a:rPr lang="ja-JP" altLang="en-US" b="1" dirty="0">
                <a:solidFill>
                  <a:srgbClr val="575E75"/>
                </a:solidFill>
                <a:latin typeface="メイリオ" panose="020B0604030504040204" pitchFamily="50" charset="-128"/>
                <a:ea typeface="メイリオ" panose="020B0604030504040204" pitchFamily="50" charset="-128"/>
              </a:rPr>
              <a:t>への変換</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1DD61A5D-1BEC-436F-9755-9AA74572E962}"/>
              </a:ext>
            </a:extLst>
          </p:cNvPr>
          <p:cNvSpPr txBox="1"/>
          <p:nvPr/>
        </p:nvSpPr>
        <p:spPr>
          <a:xfrm>
            <a:off x="501997" y="2706099"/>
            <a:ext cx="5349605" cy="2004395"/>
          </a:xfrm>
          <a:prstGeom prst="rect">
            <a:avLst/>
          </a:prstGeom>
          <a:noFill/>
        </p:spPr>
        <p:txBody>
          <a:bodyPr wrap="square" rtlCol="0">
            <a:spAutoFit/>
          </a:bodyPr>
          <a:lstStyle/>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比率は（</a:t>
            </a:r>
            <a:r>
              <a:rPr lang="en-US" altLang="ja-JP" sz="1400" dirty="0">
                <a:solidFill>
                  <a:srgbClr val="575E75"/>
                </a:solidFill>
                <a:latin typeface="メイリオ" panose="020B0604030504040204" pitchFamily="50" charset="-128"/>
                <a:ea typeface="メイリオ" panose="020B0604030504040204" pitchFamily="50" charset="-128"/>
              </a:rPr>
              <a:t> 180 ÷ 360 </a:t>
            </a:r>
            <a:r>
              <a:rPr lang="ja-JP" altLang="en-US" sz="1400" dirty="0">
                <a:solidFill>
                  <a:srgbClr val="575E75"/>
                </a:solidFill>
                <a:latin typeface="メイリオ" panose="020B0604030504040204" pitchFamily="50" charset="-128"/>
                <a:ea typeface="メイリオ" panose="020B0604030504040204" pitchFamily="50" charset="-128"/>
              </a:rPr>
              <a:t>）　方向は同じなので</a:t>
            </a:r>
            <a:endParaRPr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計算すると</a:t>
            </a:r>
            <a:endParaRPr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endParaRPr lang="ja-JP" altLang="en-US"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0070C0"/>
                </a:solidFill>
                <a:latin typeface="メイリオ" panose="020B0604030504040204" pitchFamily="50" charset="-128"/>
                <a:ea typeface="メイリオ" panose="020B0604030504040204" pitchFamily="50" charset="-128"/>
              </a:rPr>
              <a:t>YY</a:t>
            </a:r>
            <a:r>
              <a:rPr lang="en-US" altLang="ja-JP" sz="1400" b="1" dirty="0">
                <a:solidFill>
                  <a:srgbClr val="FF0000"/>
                </a:solidFill>
                <a:latin typeface="メイリオ" panose="020B0604030504040204" pitchFamily="50" charset="-128"/>
                <a:ea typeface="メイリオ" panose="020B0604030504040204" pitchFamily="50" charset="-128"/>
              </a:rPr>
              <a:t>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b="1" dirty="0">
                <a:solidFill>
                  <a:srgbClr val="FF0000"/>
                </a:solidFill>
                <a:latin typeface="メイリオ" panose="020B0604030504040204" pitchFamily="50" charset="-128"/>
                <a:ea typeface="メイリオ" panose="020B0604030504040204" pitchFamily="50" charset="-128"/>
              </a:rPr>
              <a:t>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180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0070C0"/>
                </a:solidFill>
                <a:latin typeface="メイリオ" panose="020B0604030504040204" pitchFamily="50" charset="-128"/>
                <a:ea typeface="メイリオ" panose="020B0604030504040204" pitchFamily="50" charset="-128"/>
              </a:rPr>
              <a:t>Y</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180 ÷ 360</a:t>
            </a:r>
            <a:endParaRPr lang="ja-JP" altLang="en-US"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FF0000"/>
                </a:solidFill>
                <a:latin typeface="メイリオ" panose="020B0604030504040204" pitchFamily="50" charset="-128"/>
                <a:ea typeface="メイリオ" panose="020B0604030504040204" pitchFamily="50" charset="-128"/>
              </a:rPr>
              <a:t>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180 </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0070C0"/>
                </a:solidFill>
                <a:latin typeface="メイリオ" panose="020B0604030504040204" pitchFamily="50" charset="-128"/>
                <a:ea typeface="メイリオ" panose="020B0604030504040204" pitchFamily="50" charset="-128"/>
              </a:rPr>
              <a:t>Y</a:t>
            </a: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 0.5</a:t>
            </a:r>
            <a:endParaRPr lang="ja-JP" altLang="en-US" sz="1400" b="1" dirty="0">
              <a:solidFill>
                <a:srgbClr val="FF0000"/>
              </a:solidFill>
              <a:latin typeface="メイリオ" panose="020B0604030504040204" pitchFamily="50" charset="-128"/>
              <a:ea typeface="メイリオ" panose="020B0604030504040204" pitchFamily="50" charset="-128"/>
            </a:endParaRPr>
          </a:p>
          <a:p>
            <a:pPr>
              <a:lnSpc>
                <a:spcPct val="150000"/>
              </a:lnSpc>
            </a:pPr>
            <a:r>
              <a:rPr lang="ja-JP" altLang="en-US" sz="1400" dirty="0">
                <a:solidFill>
                  <a:srgbClr val="575E75"/>
                </a:solidFill>
                <a:latin typeface="メイリオ" panose="020B0604030504040204" pitchFamily="50" charset="-128"/>
                <a:ea typeface="メイリオ" panose="020B0604030504040204" pitchFamily="50" charset="-128"/>
              </a:rPr>
              <a:t>　　  ＝ </a:t>
            </a:r>
            <a:r>
              <a:rPr lang="en-US" altLang="ja-JP" sz="1400" b="1" u="sng" dirty="0">
                <a:solidFill>
                  <a:srgbClr val="575E75"/>
                </a:solidFill>
                <a:latin typeface="メイリオ" panose="020B0604030504040204" pitchFamily="50" charset="-128"/>
                <a:ea typeface="メイリオ" panose="020B0604030504040204" pitchFamily="50" charset="-128"/>
              </a:rPr>
              <a:t>90 </a:t>
            </a:r>
            <a:r>
              <a:rPr lang="ja-JP" altLang="en-US" sz="1400" b="1" u="sng" dirty="0">
                <a:solidFill>
                  <a:srgbClr val="575E75"/>
                </a:solidFill>
                <a:latin typeface="メイリオ" panose="020B0604030504040204" pitchFamily="50" charset="-128"/>
                <a:ea typeface="メイリオ" panose="020B0604030504040204" pitchFamily="50" charset="-128"/>
              </a:rPr>
              <a:t>＋</a:t>
            </a:r>
            <a:r>
              <a:rPr lang="en-US" altLang="ja-JP" sz="1400" b="1" u="sng" dirty="0">
                <a:solidFill>
                  <a:srgbClr val="575E75"/>
                </a:solidFill>
                <a:latin typeface="メイリオ" panose="020B0604030504040204" pitchFamily="50" charset="-128"/>
                <a:ea typeface="メイリオ" panose="020B0604030504040204" pitchFamily="50" charset="-128"/>
              </a:rPr>
              <a:t> 0.5 × </a:t>
            </a:r>
            <a:r>
              <a:rPr lang="en-US" altLang="ja-JP" sz="1400" b="1" u="sng" dirty="0">
                <a:solidFill>
                  <a:srgbClr val="0070C0"/>
                </a:solidFill>
                <a:latin typeface="メイリオ" panose="020B0604030504040204" pitchFamily="50" charset="-128"/>
                <a:ea typeface="メイリオ" panose="020B0604030504040204" pitchFamily="50" charset="-128"/>
              </a:rPr>
              <a:t>Y</a:t>
            </a:r>
            <a:endParaRPr lang="en-US" altLang="ja-JP" sz="1400" b="1" i="0" u="sng" dirty="0">
              <a:solidFill>
                <a:srgbClr val="FF0000"/>
              </a:solidFill>
              <a:effectLst/>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C3F401DB-DB46-40D1-BCA1-FC3E6607FA6A}"/>
              </a:ext>
            </a:extLst>
          </p:cNvPr>
          <p:cNvSpPr txBox="1"/>
          <p:nvPr/>
        </p:nvSpPr>
        <p:spPr>
          <a:xfrm>
            <a:off x="1638272" y="1320852"/>
            <a:ext cx="475439"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59002E0-F3D1-469C-AA38-152A081CCD34}"/>
              </a:ext>
            </a:extLst>
          </p:cNvPr>
          <p:cNvSpPr txBox="1"/>
          <p:nvPr/>
        </p:nvSpPr>
        <p:spPr>
          <a:xfrm>
            <a:off x="3545316" y="1322780"/>
            <a:ext cx="582798"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かくど</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78C9F4D-10D4-45BB-9A2A-1072147E7FDE}"/>
              </a:ext>
            </a:extLst>
          </p:cNvPr>
          <p:cNvSpPr txBox="1"/>
          <p:nvPr/>
        </p:nvSpPr>
        <p:spPr>
          <a:xfrm>
            <a:off x="4750516" y="1320852"/>
            <a:ext cx="70184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へんかん</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5E5A5E09-EDED-4634-82A3-CDB3971716F3}"/>
              </a:ext>
            </a:extLst>
          </p:cNvPr>
          <p:cNvSpPr txBox="1"/>
          <p:nvPr/>
        </p:nvSpPr>
        <p:spPr>
          <a:xfrm>
            <a:off x="3119338" y="2662103"/>
            <a:ext cx="4355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おな</a:t>
            </a:r>
            <a:endParaRPr kumimoji="1" lang="ja-JP" altLang="en-US" sz="8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0C4310B4-4531-4753-9964-9D0B7EB69C3F}"/>
              </a:ext>
            </a:extLst>
          </p:cNvPr>
          <p:cNvSpPr txBox="1"/>
          <p:nvPr/>
        </p:nvSpPr>
        <p:spPr>
          <a:xfrm>
            <a:off x="524603" y="2684390"/>
            <a:ext cx="50497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ひりつ</a:t>
            </a:r>
            <a:endParaRPr kumimoji="1" lang="ja-JP" altLang="en-US" sz="8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468B14F1-2D3F-46B9-A93D-BA9FE06D9576}"/>
              </a:ext>
            </a:extLst>
          </p:cNvPr>
          <p:cNvSpPr txBox="1"/>
          <p:nvPr/>
        </p:nvSpPr>
        <p:spPr>
          <a:xfrm>
            <a:off x="2601156" y="2670981"/>
            <a:ext cx="61487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ほうこう</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90E9EDCC-5C5B-4A08-A0A3-B7FD330651D2}"/>
              </a:ext>
            </a:extLst>
          </p:cNvPr>
          <p:cNvSpPr txBox="1"/>
          <p:nvPr/>
        </p:nvSpPr>
        <p:spPr>
          <a:xfrm>
            <a:off x="465475" y="2995002"/>
            <a:ext cx="62502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けいさん</a:t>
            </a:r>
            <a:endParaRPr kumimoji="1" lang="ja-JP" altLang="en-US" sz="800" dirty="0">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F6106555-B42D-4CA8-BABF-2702998264FC}"/>
              </a:ext>
            </a:extLst>
          </p:cNvPr>
          <p:cNvSpPr/>
          <p:nvPr/>
        </p:nvSpPr>
        <p:spPr>
          <a:xfrm>
            <a:off x="171155" y="1269247"/>
            <a:ext cx="5290082" cy="5924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5" name="グループ化 44">
            <a:extLst>
              <a:ext uri="{FF2B5EF4-FFF2-40B4-BE49-F238E27FC236}">
                <a16:creationId xmlns:a16="http://schemas.microsoft.com/office/drawing/2014/main" id="{FB09DAF9-1B10-44DA-A2F1-152593AE5860}"/>
              </a:ext>
            </a:extLst>
          </p:cNvPr>
          <p:cNvGrpSpPr/>
          <p:nvPr/>
        </p:nvGrpSpPr>
        <p:grpSpPr>
          <a:xfrm>
            <a:off x="5520171" y="1274378"/>
            <a:ext cx="3342227" cy="2893883"/>
            <a:chOff x="5648187" y="1462791"/>
            <a:chExt cx="3342227" cy="2893883"/>
          </a:xfrm>
        </p:grpSpPr>
        <p:pic>
          <p:nvPicPr>
            <p:cNvPr id="49" name="図 48">
              <a:extLst>
                <a:ext uri="{FF2B5EF4-FFF2-40B4-BE49-F238E27FC236}">
                  <a16:creationId xmlns:a16="http://schemas.microsoft.com/office/drawing/2014/main" id="{245C5895-59B0-4F35-8615-BEB59A16F67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49625" y="1462791"/>
              <a:ext cx="3340789" cy="2505592"/>
            </a:xfrm>
            <a:prstGeom prst="rect">
              <a:avLst/>
            </a:prstGeom>
            <a:ln>
              <a:solidFill>
                <a:schemeClr val="bg1">
                  <a:lumMod val="65000"/>
                </a:schemeClr>
              </a:solidFill>
            </a:ln>
          </p:spPr>
        </p:pic>
        <p:sp>
          <p:nvSpPr>
            <p:cNvPr id="50" name="星: 5 pt 49">
              <a:extLst>
                <a:ext uri="{FF2B5EF4-FFF2-40B4-BE49-F238E27FC236}">
                  <a16:creationId xmlns:a16="http://schemas.microsoft.com/office/drawing/2014/main" id="{F05BA57C-C7E7-4F65-9341-4A4D148A9B92}"/>
                </a:ext>
              </a:extLst>
            </p:cNvPr>
            <p:cNvSpPr/>
            <p:nvPr/>
          </p:nvSpPr>
          <p:spPr>
            <a:xfrm>
              <a:off x="7844785" y="2142268"/>
              <a:ext cx="272479" cy="272457"/>
            </a:xfrm>
            <a:prstGeom prst="star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51" name="直線コネクタ 50">
              <a:extLst>
                <a:ext uri="{FF2B5EF4-FFF2-40B4-BE49-F238E27FC236}">
                  <a16:creationId xmlns:a16="http://schemas.microsoft.com/office/drawing/2014/main" id="{69B17F9F-639B-4926-8F8F-1532804D921D}"/>
                </a:ext>
              </a:extLst>
            </p:cNvPr>
            <p:cNvCxnSpPr>
              <a:cxnSpLocks/>
            </p:cNvCxnSpPr>
            <p:nvPr/>
          </p:nvCxnSpPr>
          <p:spPr>
            <a:xfrm>
              <a:off x="7315200" y="2281561"/>
              <a:ext cx="665825" cy="0"/>
            </a:xfrm>
            <a:prstGeom prst="line">
              <a:avLst/>
            </a:prstGeom>
            <a:ln w="19050">
              <a:solidFill>
                <a:srgbClr val="92D050"/>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131619D9-975B-4C71-B3CF-F898E79C1197}"/>
                </a:ext>
              </a:extLst>
            </p:cNvPr>
            <p:cNvCxnSpPr>
              <a:cxnSpLocks/>
            </p:cNvCxnSpPr>
            <p:nvPr/>
          </p:nvCxnSpPr>
          <p:spPr>
            <a:xfrm>
              <a:off x="7981025" y="2281561"/>
              <a:ext cx="0" cy="432000"/>
            </a:xfrm>
            <a:prstGeom prst="line">
              <a:avLst/>
            </a:prstGeom>
            <a:ln w="19050">
              <a:solidFill>
                <a:srgbClr val="92D050"/>
              </a:solidFill>
              <a:prstDash val="sysDash"/>
            </a:ln>
          </p:spPr>
          <p:style>
            <a:lnRef idx="1">
              <a:schemeClr val="accent1"/>
            </a:lnRef>
            <a:fillRef idx="0">
              <a:schemeClr val="accent1"/>
            </a:fillRef>
            <a:effectRef idx="0">
              <a:schemeClr val="accent1"/>
            </a:effectRef>
            <a:fontRef idx="minor">
              <a:schemeClr val="tx1"/>
            </a:fontRef>
          </p:style>
        </p:cxnSp>
        <p:sp>
          <p:nvSpPr>
            <p:cNvPr id="53" name="円弧 52">
              <a:extLst>
                <a:ext uri="{FF2B5EF4-FFF2-40B4-BE49-F238E27FC236}">
                  <a16:creationId xmlns:a16="http://schemas.microsoft.com/office/drawing/2014/main" id="{682FDBD0-453A-4C50-B262-3DC8943B1BF6}"/>
                </a:ext>
              </a:extLst>
            </p:cNvPr>
            <p:cNvSpPr/>
            <p:nvPr/>
          </p:nvSpPr>
          <p:spPr>
            <a:xfrm>
              <a:off x="5648187" y="2414725"/>
              <a:ext cx="1667011" cy="570585"/>
            </a:xfrm>
            <a:prstGeom prst="arc">
              <a:avLst>
                <a:gd name="adj1" fmla="val 10921705"/>
                <a:gd name="adj2" fmla="val 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F3055325-78F1-42AF-98DA-087FA17895A2}"/>
                </a:ext>
              </a:extLst>
            </p:cNvPr>
            <p:cNvSpPr txBox="1"/>
            <p:nvPr/>
          </p:nvSpPr>
          <p:spPr>
            <a:xfrm>
              <a:off x="6253341" y="2286209"/>
              <a:ext cx="528176" cy="276999"/>
            </a:xfrm>
            <a:prstGeom prst="rect">
              <a:avLst/>
            </a:prstGeom>
            <a:solidFill>
              <a:schemeClr val="bg1"/>
            </a:solidFill>
          </p:spPr>
          <p:txBody>
            <a:bodyPr wrap="square" rtlCol="0">
              <a:spAutoFit/>
            </a:bodyPr>
            <a:lstStyle/>
            <a:p>
              <a:pPr algn="ctr"/>
              <a:r>
                <a:rPr lang="en-US" altLang="ja-JP" sz="1200" b="1" dirty="0">
                  <a:solidFill>
                    <a:srgbClr val="FF0000"/>
                  </a:solidFill>
                  <a:latin typeface="メイリオ" panose="020B0604030504040204" pitchFamily="50" charset="-128"/>
                  <a:ea typeface="メイリオ" panose="020B0604030504040204" pitchFamily="50" charset="-128"/>
                </a:rPr>
                <a:t>240</a:t>
              </a:r>
              <a:endParaRPr lang="en-US" altLang="ja-JP" sz="1200" b="1" i="0" u="sng" dirty="0">
                <a:solidFill>
                  <a:srgbClr val="FF0000"/>
                </a:solidFill>
                <a:effectLst/>
                <a:latin typeface="メイリオ" panose="020B0604030504040204" pitchFamily="50" charset="-128"/>
                <a:ea typeface="メイリオ" panose="020B0604030504040204" pitchFamily="50" charset="-128"/>
              </a:endParaRPr>
            </a:p>
          </p:txBody>
        </p:sp>
        <p:sp>
          <p:nvSpPr>
            <p:cNvPr id="55" name="円弧 54">
              <a:extLst>
                <a:ext uri="{FF2B5EF4-FFF2-40B4-BE49-F238E27FC236}">
                  <a16:creationId xmlns:a16="http://schemas.microsoft.com/office/drawing/2014/main" id="{5CAE74AB-C146-4E51-89D9-07F2EDAF4C73}"/>
                </a:ext>
              </a:extLst>
            </p:cNvPr>
            <p:cNvSpPr/>
            <p:nvPr/>
          </p:nvSpPr>
          <p:spPr>
            <a:xfrm>
              <a:off x="7325632" y="2503759"/>
              <a:ext cx="655393" cy="478344"/>
            </a:xfrm>
            <a:prstGeom prst="arc">
              <a:avLst>
                <a:gd name="adj1" fmla="val 10921705"/>
                <a:gd name="adj2" fmla="val 21456845"/>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7E999DB4-AA4D-4EDE-BD66-9D11B85CBCAD}"/>
                </a:ext>
              </a:extLst>
            </p:cNvPr>
            <p:cNvSpPr txBox="1"/>
            <p:nvPr/>
          </p:nvSpPr>
          <p:spPr>
            <a:xfrm>
              <a:off x="7561501" y="2317091"/>
              <a:ext cx="216887" cy="276999"/>
            </a:xfrm>
            <a:prstGeom prst="rect">
              <a:avLst/>
            </a:prstGeom>
            <a:solidFill>
              <a:schemeClr val="bg1"/>
            </a:solidFill>
          </p:spPr>
          <p:txBody>
            <a:bodyPr wrap="square" rtlCol="0">
              <a:spAutoFit/>
            </a:bodyPr>
            <a:lstStyle/>
            <a:p>
              <a:pPr algn="ctr"/>
              <a:r>
                <a:rPr lang="en-US" altLang="ja-JP" sz="1200" b="1" dirty="0">
                  <a:solidFill>
                    <a:srgbClr val="FF0000"/>
                  </a:solidFill>
                  <a:latin typeface="メイリオ" panose="020B0604030504040204" pitchFamily="50" charset="-128"/>
                  <a:ea typeface="メイリオ" panose="020B0604030504040204" pitchFamily="50" charset="-128"/>
                </a:rPr>
                <a:t>X</a:t>
              </a:r>
            </a:p>
          </p:txBody>
        </p:sp>
        <p:sp>
          <p:nvSpPr>
            <p:cNvPr id="57" name="円弧 56">
              <a:extLst>
                <a:ext uri="{FF2B5EF4-FFF2-40B4-BE49-F238E27FC236}">
                  <a16:creationId xmlns:a16="http://schemas.microsoft.com/office/drawing/2014/main" id="{89BB14CF-CFDE-4F46-995F-DA1128284E0F}"/>
                </a:ext>
              </a:extLst>
            </p:cNvPr>
            <p:cNvSpPr/>
            <p:nvPr/>
          </p:nvSpPr>
          <p:spPr>
            <a:xfrm rot="16200000">
              <a:off x="6702374" y="3042327"/>
              <a:ext cx="1264833" cy="587276"/>
            </a:xfrm>
            <a:prstGeom prst="arc">
              <a:avLst>
                <a:gd name="adj1" fmla="val 10921705"/>
                <a:gd name="adj2" fmla="val 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C7408890-6B26-42F9-8916-3AA8919CCA20}"/>
                </a:ext>
              </a:extLst>
            </p:cNvPr>
            <p:cNvSpPr txBox="1"/>
            <p:nvPr/>
          </p:nvSpPr>
          <p:spPr>
            <a:xfrm>
              <a:off x="6734214" y="3207507"/>
              <a:ext cx="528176" cy="276999"/>
            </a:xfrm>
            <a:prstGeom prst="rect">
              <a:avLst/>
            </a:prstGeom>
            <a:solidFill>
              <a:schemeClr val="bg1"/>
            </a:solidFill>
          </p:spPr>
          <p:txBody>
            <a:bodyPr wrap="square" rtlCol="0">
              <a:spAutoFit/>
            </a:bodyPr>
            <a:lstStyle/>
            <a:p>
              <a:pPr algn="ctr"/>
              <a:r>
                <a:rPr lang="en-US" altLang="ja-JP" sz="1200" b="1" dirty="0">
                  <a:solidFill>
                    <a:srgbClr val="0070C0"/>
                  </a:solidFill>
                  <a:latin typeface="メイリオ" panose="020B0604030504040204" pitchFamily="50" charset="-128"/>
                  <a:ea typeface="メイリオ" panose="020B0604030504040204" pitchFamily="50" charset="-128"/>
                </a:rPr>
                <a:t>180</a:t>
              </a:r>
              <a:endParaRPr lang="en-US" altLang="ja-JP" sz="1200" b="1" i="0" u="sng" dirty="0">
                <a:solidFill>
                  <a:srgbClr val="0070C0"/>
                </a:solidFill>
                <a:effectLst/>
                <a:latin typeface="メイリオ" panose="020B0604030504040204" pitchFamily="50" charset="-128"/>
                <a:ea typeface="メイリオ" panose="020B0604030504040204" pitchFamily="50" charset="-128"/>
              </a:endParaRPr>
            </a:p>
          </p:txBody>
        </p:sp>
        <p:sp>
          <p:nvSpPr>
            <p:cNvPr id="59" name="円弧 58">
              <a:extLst>
                <a:ext uri="{FF2B5EF4-FFF2-40B4-BE49-F238E27FC236}">
                  <a16:creationId xmlns:a16="http://schemas.microsoft.com/office/drawing/2014/main" id="{8EDF73F4-40D0-40FC-88A7-EE13A5FB6B0A}"/>
                </a:ext>
              </a:extLst>
            </p:cNvPr>
            <p:cNvSpPr/>
            <p:nvPr/>
          </p:nvSpPr>
          <p:spPr>
            <a:xfrm rot="16200000">
              <a:off x="7105662" y="2320198"/>
              <a:ext cx="421945" cy="320710"/>
            </a:xfrm>
            <a:prstGeom prst="arc">
              <a:avLst>
                <a:gd name="adj1" fmla="val 10921705"/>
                <a:gd name="adj2" fmla="val 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4D00DD37-B8A4-4C33-AAE9-27C2E671B3C5}"/>
                </a:ext>
              </a:extLst>
            </p:cNvPr>
            <p:cNvSpPr txBox="1"/>
            <p:nvPr/>
          </p:nvSpPr>
          <p:spPr>
            <a:xfrm>
              <a:off x="6993688" y="2158592"/>
              <a:ext cx="216887" cy="276999"/>
            </a:xfrm>
            <a:prstGeom prst="rect">
              <a:avLst/>
            </a:prstGeom>
            <a:solidFill>
              <a:schemeClr val="bg1"/>
            </a:solidFill>
          </p:spPr>
          <p:txBody>
            <a:bodyPr wrap="square" rtlCol="0">
              <a:spAutoFit/>
            </a:bodyPr>
            <a:lstStyle/>
            <a:p>
              <a:pPr algn="ctr"/>
              <a:r>
                <a:rPr lang="en-US" altLang="ja-JP" sz="1200" b="1" dirty="0">
                  <a:solidFill>
                    <a:srgbClr val="0070C0"/>
                  </a:solidFill>
                  <a:latin typeface="メイリオ" panose="020B0604030504040204" pitchFamily="50" charset="-128"/>
                  <a:ea typeface="メイリオ" panose="020B0604030504040204" pitchFamily="50" charset="-128"/>
                </a:rPr>
                <a:t>Y</a:t>
              </a:r>
            </a:p>
          </p:txBody>
        </p:sp>
        <p:sp>
          <p:nvSpPr>
            <p:cNvPr id="61" name="テキスト ボックス 60">
              <a:extLst>
                <a:ext uri="{FF2B5EF4-FFF2-40B4-BE49-F238E27FC236}">
                  <a16:creationId xmlns:a16="http://schemas.microsoft.com/office/drawing/2014/main" id="{1BBEED8C-4936-4FE3-B155-74A3E1A98F55}"/>
                </a:ext>
              </a:extLst>
            </p:cNvPr>
            <p:cNvSpPr txBox="1"/>
            <p:nvPr/>
          </p:nvSpPr>
          <p:spPr>
            <a:xfrm>
              <a:off x="6022161" y="3968106"/>
              <a:ext cx="2601431" cy="388568"/>
            </a:xfrm>
            <a:prstGeom prst="rect">
              <a:avLst/>
            </a:prstGeom>
            <a:noFill/>
          </p:spPr>
          <p:txBody>
            <a:bodyPr wrap="square" rtlCol="0">
              <a:spAutoFit/>
            </a:bodyPr>
            <a:lstStyle/>
            <a:p>
              <a:pPr algn="ctr">
                <a:lnSpc>
                  <a:spcPct val="150000"/>
                </a:lnSpc>
              </a:pPr>
              <a:r>
                <a:rPr lang="ja-JP" altLang="en-US" sz="1400" b="1" dirty="0">
                  <a:solidFill>
                    <a:srgbClr val="575E75"/>
                  </a:solidFill>
                  <a:latin typeface="メイリオ" panose="020B0604030504040204" pitchFamily="50" charset="-128"/>
                  <a:ea typeface="メイリオ" panose="020B0604030504040204" pitchFamily="50" charset="-128"/>
                </a:rPr>
                <a:t>スプライトのステージ</a:t>
              </a:r>
              <a:endParaRPr lang="en-US" altLang="ja-JP" sz="1400" b="1" i="0" u="sng" dirty="0">
                <a:solidFill>
                  <a:srgbClr val="FF0000"/>
                </a:solidFill>
                <a:effectLst/>
                <a:latin typeface="メイリオ" panose="020B0604030504040204" pitchFamily="50" charset="-128"/>
                <a:ea typeface="メイリオ" panose="020B0604030504040204" pitchFamily="50" charset="-128"/>
              </a:endParaRPr>
            </a:p>
          </p:txBody>
        </p:sp>
      </p:grpSp>
      <p:grpSp>
        <p:nvGrpSpPr>
          <p:cNvPr id="62" name="グループ化 61">
            <a:extLst>
              <a:ext uri="{FF2B5EF4-FFF2-40B4-BE49-F238E27FC236}">
                <a16:creationId xmlns:a16="http://schemas.microsoft.com/office/drawing/2014/main" id="{7ACE3917-E029-45E2-813F-25A1F3790A4B}"/>
              </a:ext>
            </a:extLst>
          </p:cNvPr>
          <p:cNvGrpSpPr/>
          <p:nvPr/>
        </p:nvGrpSpPr>
        <p:grpSpPr>
          <a:xfrm>
            <a:off x="5629676" y="4095149"/>
            <a:ext cx="3200168" cy="2775750"/>
            <a:chOff x="5629676" y="4095149"/>
            <a:chExt cx="3200168" cy="2775750"/>
          </a:xfrm>
        </p:grpSpPr>
        <p:sp>
          <p:nvSpPr>
            <p:cNvPr id="63" name="正方形/長方形 62">
              <a:extLst>
                <a:ext uri="{FF2B5EF4-FFF2-40B4-BE49-F238E27FC236}">
                  <a16:creationId xmlns:a16="http://schemas.microsoft.com/office/drawing/2014/main" id="{7F7B1AD7-3D57-47CE-93C8-AD9703A1982E}"/>
                </a:ext>
              </a:extLst>
            </p:cNvPr>
            <p:cNvSpPr/>
            <p:nvPr/>
          </p:nvSpPr>
          <p:spPr>
            <a:xfrm>
              <a:off x="6145600" y="4266552"/>
              <a:ext cx="2083164" cy="208316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4" name="星: 5 pt 63">
              <a:extLst>
                <a:ext uri="{FF2B5EF4-FFF2-40B4-BE49-F238E27FC236}">
                  <a16:creationId xmlns:a16="http://schemas.microsoft.com/office/drawing/2014/main" id="{5A3C45DD-8B95-4730-B026-BD9D595684E9}"/>
                </a:ext>
              </a:extLst>
            </p:cNvPr>
            <p:cNvSpPr/>
            <p:nvPr/>
          </p:nvSpPr>
          <p:spPr>
            <a:xfrm>
              <a:off x="7703259" y="4887851"/>
              <a:ext cx="272479" cy="272457"/>
            </a:xfrm>
            <a:prstGeom prst="star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5" name="テキスト ボックス 64">
              <a:extLst>
                <a:ext uri="{FF2B5EF4-FFF2-40B4-BE49-F238E27FC236}">
                  <a16:creationId xmlns:a16="http://schemas.microsoft.com/office/drawing/2014/main" id="{4368C039-BAB5-4264-9070-41C725CA04EE}"/>
                </a:ext>
              </a:extLst>
            </p:cNvPr>
            <p:cNvSpPr txBox="1"/>
            <p:nvPr/>
          </p:nvSpPr>
          <p:spPr>
            <a:xfrm>
              <a:off x="5965399" y="6482331"/>
              <a:ext cx="2601431" cy="388568"/>
            </a:xfrm>
            <a:prstGeom prst="rect">
              <a:avLst/>
            </a:prstGeom>
            <a:noFill/>
          </p:spPr>
          <p:txBody>
            <a:bodyPr wrap="square" rtlCol="0">
              <a:spAutoFit/>
            </a:bodyPr>
            <a:lstStyle/>
            <a:p>
              <a:pPr algn="ctr">
                <a:lnSpc>
                  <a:spcPct val="150000"/>
                </a:lnSpc>
              </a:pPr>
              <a:r>
                <a:rPr lang="ja-JP" altLang="en-US" sz="1400" b="1" dirty="0">
                  <a:solidFill>
                    <a:srgbClr val="575E75"/>
                  </a:solidFill>
                  <a:latin typeface="メイリオ" panose="020B0604030504040204" pitchFamily="50" charset="-128"/>
                  <a:ea typeface="メイリオ" panose="020B0604030504040204" pitchFamily="50" charset="-128"/>
                </a:rPr>
                <a:t>サーボ（ペン）の範囲</a:t>
              </a:r>
              <a:endParaRPr lang="en-US" altLang="ja-JP" sz="1400" b="1" i="0" u="sng" dirty="0">
                <a:solidFill>
                  <a:srgbClr val="FF0000"/>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84518EA2-31C7-47F3-BCEA-74E6014078E8}"/>
                </a:ext>
              </a:extLst>
            </p:cNvPr>
            <p:cNvSpPr txBox="1"/>
            <p:nvPr/>
          </p:nvSpPr>
          <p:spPr>
            <a:xfrm>
              <a:off x="7695309" y="6452293"/>
              <a:ext cx="50497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はんい</a:t>
              </a:r>
              <a:endParaRPr kumimoji="1" lang="ja-JP" altLang="en-US" sz="800" dirty="0">
                <a:latin typeface="メイリオ" panose="020B0604030504040204" pitchFamily="50" charset="-128"/>
                <a:ea typeface="メイリオ" panose="020B0604030504040204" pitchFamily="50" charset="-128"/>
              </a:endParaRPr>
            </a:p>
          </p:txBody>
        </p:sp>
        <p:cxnSp>
          <p:nvCxnSpPr>
            <p:cNvPr id="69" name="直線矢印コネクタ 68">
              <a:extLst>
                <a:ext uri="{FF2B5EF4-FFF2-40B4-BE49-F238E27FC236}">
                  <a16:creationId xmlns:a16="http://schemas.microsoft.com/office/drawing/2014/main" id="{900FDC8A-EE46-4BCB-8789-C37A41113AC7}"/>
                </a:ext>
              </a:extLst>
            </p:cNvPr>
            <p:cNvCxnSpPr>
              <a:cxnSpLocks/>
            </p:cNvCxnSpPr>
            <p:nvPr/>
          </p:nvCxnSpPr>
          <p:spPr>
            <a:xfrm flipV="1">
              <a:off x="8228764" y="4266552"/>
              <a:ext cx="0" cy="208316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直線矢印コネクタ 69">
              <a:extLst>
                <a:ext uri="{FF2B5EF4-FFF2-40B4-BE49-F238E27FC236}">
                  <a16:creationId xmlns:a16="http://schemas.microsoft.com/office/drawing/2014/main" id="{B1C6779B-A974-4640-9B90-05D86D87065E}"/>
                </a:ext>
              </a:extLst>
            </p:cNvPr>
            <p:cNvCxnSpPr>
              <a:cxnSpLocks/>
            </p:cNvCxnSpPr>
            <p:nvPr/>
          </p:nvCxnSpPr>
          <p:spPr>
            <a:xfrm rot="16200000" flipV="1">
              <a:off x="7187181" y="5308134"/>
              <a:ext cx="0" cy="208316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1" name="テキスト ボックス 70">
              <a:extLst>
                <a:ext uri="{FF2B5EF4-FFF2-40B4-BE49-F238E27FC236}">
                  <a16:creationId xmlns:a16="http://schemas.microsoft.com/office/drawing/2014/main" id="{EA8D8408-DAE8-400A-A7CD-C8721A2AE229}"/>
                </a:ext>
              </a:extLst>
            </p:cNvPr>
            <p:cNvSpPr txBox="1"/>
            <p:nvPr/>
          </p:nvSpPr>
          <p:spPr>
            <a:xfrm>
              <a:off x="8228763" y="4095149"/>
              <a:ext cx="601081" cy="388568"/>
            </a:xfrm>
            <a:prstGeom prst="rect">
              <a:avLst/>
            </a:prstGeom>
            <a:noFill/>
          </p:spPr>
          <p:txBody>
            <a:bodyPr wrap="square" rtlCol="0">
              <a:spAutoFit/>
            </a:bodyPr>
            <a:lstStyle/>
            <a:p>
              <a:pPr>
                <a:lnSpc>
                  <a:spcPct val="150000"/>
                </a:lnSpc>
              </a:pPr>
              <a:r>
                <a:rPr lang="en-US" altLang="ja-JP" sz="1400" b="1" i="0" dirty="0">
                  <a:solidFill>
                    <a:srgbClr val="0070C0"/>
                  </a:solidFill>
                  <a:effectLst/>
                  <a:latin typeface="メイリオ" panose="020B0604030504040204" pitchFamily="50" charset="-128"/>
                  <a:ea typeface="メイリオ" panose="020B0604030504040204" pitchFamily="50" charset="-128"/>
                </a:rPr>
                <a:t>180</a:t>
              </a:r>
            </a:p>
          </p:txBody>
        </p:sp>
        <p:sp>
          <p:nvSpPr>
            <p:cNvPr id="72" name="テキスト ボックス 71">
              <a:extLst>
                <a:ext uri="{FF2B5EF4-FFF2-40B4-BE49-F238E27FC236}">
                  <a16:creationId xmlns:a16="http://schemas.microsoft.com/office/drawing/2014/main" id="{8A22FEE5-4002-435F-94CC-9EC936E3B5F1}"/>
                </a:ext>
              </a:extLst>
            </p:cNvPr>
            <p:cNvSpPr txBox="1"/>
            <p:nvPr/>
          </p:nvSpPr>
          <p:spPr>
            <a:xfrm>
              <a:off x="5629676" y="6147677"/>
              <a:ext cx="601081" cy="388568"/>
            </a:xfrm>
            <a:prstGeom prst="rect">
              <a:avLst/>
            </a:prstGeom>
            <a:noFill/>
          </p:spPr>
          <p:txBody>
            <a:bodyPr wrap="square" rtlCol="0">
              <a:spAutoFit/>
            </a:bodyPr>
            <a:lstStyle/>
            <a:p>
              <a:pPr>
                <a:lnSpc>
                  <a:spcPct val="150000"/>
                </a:lnSpc>
              </a:pPr>
              <a:r>
                <a:rPr lang="en-US" altLang="ja-JP" sz="1400" b="1" i="0" dirty="0">
                  <a:solidFill>
                    <a:srgbClr val="FF0000"/>
                  </a:solidFill>
                  <a:effectLst/>
                  <a:latin typeface="メイリオ" panose="020B0604030504040204" pitchFamily="50" charset="-128"/>
                  <a:ea typeface="メイリオ" panose="020B0604030504040204" pitchFamily="50" charset="-128"/>
                </a:rPr>
                <a:t>180</a:t>
              </a:r>
            </a:p>
          </p:txBody>
        </p:sp>
        <p:sp>
          <p:nvSpPr>
            <p:cNvPr id="73" name="円弧 72">
              <a:extLst>
                <a:ext uri="{FF2B5EF4-FFF2-40B4-BE49-F238E27FC236}">
                  <a16:creationId xmlns:a16="http://schemas.microsoft.com/office/drawing/2014/main" id="{F6BE22FE-59CA-43F5-BBC6-3F8498FF4F64}"/>
                </a:ext>
              </a:extLst>
            </p:cNvPr>
            <p:cNvSpPr/>
            <p:nvPr/>
          </p:nvSpPr>
          <p:spPr>
            <a:xfrm rot="5400000" flipH="1">
              <a:off x="7585986" y="5382281"/>
              <a:ext cx="1283117" cy="607610"/>
            </a:xfrm>
            <a:prstGeom prst="arc">
              <a:avLst>
                <a:gd name="adj1" fmla="val 10921705"/>
                <a:gd name="adj2" fmla="val 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4" name="テキスト ボックス 73">
              <a:extLst>
                <a:ext uri="{FF2B5EF4-FFF2-40B4-BE49-F238E27FC236}">
                  <a16:creationId xmlns:a16="http://schemas.microsoft.com/office/drawing/2014/main" id="{3C5C5D05-326E-4FE0-9E85-33E898E58908}"/>
                </a:ext>
              </a:extLst>
            </p:cNvPr>
            <p:cNvSpPr txBox="1"/>
            <p:nvPr/>
          </p:nvSpPr>
          <p:spPr>
            <a:xfrm>
              <a:off x="8324163" y="5583142"/>
              <a:ext cx="395953" cy="276999"/>
            </a:xfrm>
            <a:prstGeom prst="rect">
              <a:avLst/>
            </a:prstGeom>
            <a:solidFill>
              <a:schemeClr val="bg1"/>
            </a:solidFill>
          </p:spPr>
          <p:txBody>
            <a:bodyPr wrap="square" rtlCol="0">
              <a:spAutoFit/>
            </a:bodyPr>
            <a:lstStyle/>
            <a:p>
              <a:pPr algn="ctr"/>
              <a:r>
                <a:rPr lang="en-US" altLang="ja-JP" sz="1200" b="1" dirty="0">
                  <a:solidFill>
                    <a:srgbClr val="0070C0"/>
                  </a:solidFill>
                  <a:latin typeface="メイリオ" panose="020B0604030504040204" pitchFamily="50" charset="-128"/>
                  <a:ea typeface="メイリオ" panose="020B0604030504040204" pitchFamily="50" charset="-128"/>
                </a:rPr>
                <a:t>YY</a:t>
              </a:r>
            </a:p>
          </p:txBody>
        </p:sp>
        <p:sp>
          <p:nvSpPr>
            <p:cNvPr id="75" name="円弧 74">
              <a:extLst>
                <a:ext uri="{FF2B5EF4-FFF2-40B4-BE49-F238E27FC236}">
                  <a16:creationId xmlns:a16="http://schemas.microsoft.com/office/drawing/2014/main" id="{7FDFF611-C2BB-4D1D-9CEE-39BF42412327}"/>
                </a:ext>
              </a:extLst>
            </p:cNvPr>
            <p:cNvSpPr/>
            <p:nvPr/>
          </p:nvSpPr>
          <p:spPr>
            <a:xfrm>
              <a:off x="7806750" y="6157691"/>
              <a:ext cx="399423" cy="349136"/>
            </a:xfrm>
            <a:prstGeom prst="arc">
              <a:avLst>
                <a:gd name="adj1" fmla="val 10921705"/>
                <a:gd name="adj2" fmla="val 21456845"/>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6" name="テキスト ボックス 75">
              <a:extLst>
                <a:ext uri="{FF2B5EF4-FFF2-40B4-BE49-F238E27FC236}">
                  <a16:creationId xmlns:a16="http://schemas.microsoft.com/office/drawing/2014/main" id="{2BC34CBA-619D-4A83-9B2C-6BC3FAFEA0B7}"/>
                </a:ext>
              </a:extLst>
            </p:cNvPr>
            <p:cNvSpPr txBox="1"/>
            <p:nvPr/>
          </p:nvSpPr>
          <p:spPr>
            <a:xfrm>
              <a:off x="7756535" y="5877079"/>
              <a:ext cx="456693" cy="276999"/>
            </a:xfrm>
            <a:prstGeom prst="rect">
              <a:avLst/>
            </a:prstGeom>
            <a:solidFill>
              <a:schemeClr val="bg1"/>
            </a:solidFill>
          </p:spPr>
          <p:txBody>
            <a:bodyPr wrap="square" rtlCol="0">
              <a:spAutoFit/>
            </a:bodyPr>
            <a:lstStyle/>
            <a:p>
              <a:pPr algn="ctr"/>
              <a:r>
                <a:rPr lang="en-US" altLang="ja-JP" sz="1200" b="1" dirty="0">
                  <a:solidFill>
                    <a:srgbClr val="FF0000"/>
                  </a:solidFill>
                  <a:latin typeface="メイリオ" panose="020B0604030504040204" pitchFamily="50" charset="-128"/>
                  <a:ea typeface="メイリオ" panose="020B0604030504040204" pitchFamily="50" charset="-128"/>
                </a:rPr>
                <a:t>XX</a:t>
              </a:r>
            </a:p>
          </p:txBody>
        </p:sp>
        <p:sp>
          <p:nvSpPr>
            <p:cNvPr id="77" name="テキスト ボックス 76">
              <a:extLst>
                <a:ext uri="{FF2B5EF4-FFF2-40B4-BE49-F238E27FC236}">
                  <a16:creationId xmlns:a16="http://schemas.microsoft.com/office/drawing/2014/main" id="{A5464E45-5C80-4D30-B46E-8A82045CBE84}"/>
                </a:ext>
              </a:extLst>
            </p:cNvPr>
            <p:cNvSpPr txBox="1"/>
            <p:nvPr/>
          </p:nvSpPr>
          <p:spPr>
            <a:xfrm>
              <a:off x="8263136" y="6144396"/>
              <a:ext cx="260840" cy="388568"/>
            </a:xfrm>
            <a:prstGeom prst="rect">
              <a:avLst/>
            </a:prstGeom>
            <a:noFill/>
          </p:spPr>
          <p:txBody>
            <a:bodyPr wrap="square" rtlCol="0">
              <a:spAutoFit/>
            </a:bodyPr>
            <a:lstStyle/>
            <a:p>
              <a:pPr>
                <a:lnSpc>
                  <a:spcPct val="150000"/>
                </a:lnSpc>
              </a:pPr>
              <a:r>
                <a:rPr lang="en-US" altLang="ja-JP" sz="1400" b="1" i="0" dirty="0">
                  <a:solidFill>
                    <a:srgbClr val="0070C0"/>
                  </a:solidFill>
                  <a:effectLst/>
                  <a:latin typeface="メイリオ" panose="020B0604030504040204" pitchFamily="50" charset="-128"/>
                  <a:ea typeface="メイリオ" panose="020B0604030504040204" pitchFamily="50" charset="-128"/>
                </a:rPr>
                <a:t>0</a:t>
              </a:r>
            </a:p>
          </p:txBody>
        </p:sp>
        <p:sp>
          <p:nvSpPr>
            <p:cNvPr id="78" name="テキスト ボックス 77">
              <a:extLst>
                <a:ext uri="{FF2B5EF4-FFF2-40B4-BE49-F238E27FC236}">
                  <a16:creationId xmlns:a16="http://schemas.microsoft.com/office/drawing/2014/main" id="{BD15B316-64EF-4CCA-A67C-0AA82D58CDEE}"/>
                </a:ext>
              </a:extLst>
            </p:cNvPr>
            <p:cNvSpPr txBox="1"/>
            <p:nvPr/>
          </p:nvSpPr>
          <p:spPr>
            <a:xfrm>
              <a:off x="8024886" y="6272188"/>
              <a:ext cx="260840" cy="388568"/>
            </a:xfrm>
            <a:prstGeom prst="rect">
              <a:avLst/>
            </a:prstGeom>
            <a:noFill/>
          </p:spPr>
          <p:txBody>
            <a:bodyPr wrap="square" rtlCol="0">
              <a:spAutoFit/>
            </a:bodyPr>
            <a:lstStyle/>
            <a:p>
              <a:pPr>
                <a:lnSpc>
                  <a:spcPct val="150000"/>
                </a:lnSpc>
              </a:pPr>
              <a:r>
                <a:rPr lang="en-US" altLang="ja-JP" sz="1400" b="1" i="0" dirty="0">
                  <a:solidFill>
                    <a:srgbClr val="FF0000"/>
                  </a:solidFill>
                  <a:effectLst/>
                  <a:latin typeface="メイリオ" panose="020B0604030504040204" pitchFamily="50" charset="-128"/>
                  <a:ea typeface="メイリオ" panose="020B0604030504040204" pitchFamily="50" charset="-128"/>
                </a:rPr>
                <a:t>0</a:t>
              </a:r>
            </a:p>
          </p:txBody>
        </p:sp>
      </p:grpSp>
    </p:spTree>
    <p:extLst>
      <p:ext uri="{BB962C8B-B14F-4D97-AF65-F5344CB8AC3E}">
        <p14:creationId xmlns:p14="http://schemas.microsoft.com/office/powerpoint/2010/main" val="20258563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命令の送信</a:t>
            </a:r>
            <a:r>
              <a:rPr lang="en-US" altLang="ja-JP" dirty="0"/>
              <a:t>】</a:t>
            </a:r>
            <a:r>
              <a:rPr lang="ja-JP" altLang="en-US" dirty="0"/>
              <a:t>　スプライトのプログラミング</a:t>
            </a: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grpSp>
        <p:nvGrpSpPr>
          <p:cNvPr id="20" name="グループ化 19">
            <a:extLst>
              <a:ext uri="{FF2B5EF4-FFF2-40B4-BE49-F238E27FC236}">
                <a16:creationId xmlns:a16="http://schemas.microsoft.com/office/drawing/2014/main" id="{7F3F136E-07ED-4493-8D36-7BE80B6F22E2}"/>
              </a:ext>
            </a:extLst>
          </p:cNvPr>
          <p:cNvGrpSpPr/>
          <p:nvPr/>
        </p:nvGrpSpPr>
        <p:grpSpPr>
          <a:xfrm>
            <a:off x="7908066" y="140699"/>
            <a:ext cx="1084828" cy="1084828"/>
            <a:chOff x="7908066" y="140699"/>
            <a:chExt cx="1084828" cy="1084828"/>
          </a:xfrm>
        </p:grpSpPr>
        <p:sp>
          <p:nvSpPr>
            <p:cNvPr id="21" name="正方形/長方形 20">
              <a:extLst>
                <a:ext uri="{FF2B5EF4-FFF2-40B4-BE49-F238E27FC236}">
                  <a16:creationId xmlns:a16="http://schemas.microsoft.com/office/drawing/2014/main" id="{54862F71-4999-46EE-83BA-13C019BDC0FB}"/>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AFF07030-8863-48EC-BB95-D009A93637D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947507" y="148125"/>
              <a:ext cx="1005946" cy="1047995"/>
            </a:xfrm>
            <a:prstGeom prst="rect">
              <a:avLst/>
            </a:prstGeom>
          </p:spPr>
        </p:pic>
      </p:grpSp>
      <p:sp>
        <p:nvSpPr>
          <p:cNvPr id="23" name="テキスト ボックス 22">
            <a:extLst>
              <a:ext uri="{FF2B5EF4-FFF2-40B4-BE49-F238E27FC236}">
                <a16:creationId xmlns:a16="http://schemas.microsoft.com/office/drawing/2014/main" id="{A5AB790F-C90B-4BF7-B106-43D17E496A4E}"/>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そうしん</a:t>
            </a:r>
            <a:endParaRPr kumimoji="1" lang="en-US" altLang="ja-JP" sz="1200" b="1" dirty="0">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54BC9B3D-AA45-451D-BAE7-9F1221462800}"/>
              </a:ext>
            </a:extLst>
          </p:cNvPr>
          <p:cNvSpPr txBox="1"/>
          <p:nvPr/>
        </p:nvSpPr>
        <p:spPr>
          <a:xfrm>
            <a:off x="457840" y="1097731"/>
            <a:ext cx="462906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座標を角度に変換し、変数に代入します。</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A4737705-A786-4B64-BB47-2555B4203112}"/>
              </a:ext>
            </a:extLst>
          </p:cNvPr>
          <p:cNvSpPr txBox="1"/>
          <p:nvPr/>
        </p:nvSpPr>
        <p:spPr>
          <a:xfrm>
            <a:off x="457840" y="1164299"/>
            <a:ext cx="694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ざひょう</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2299EBEF-0576-45A9-9CDD-96DC37491DF2}"/>
              </a:ext>
            </a:extLst>
          </p:cNvPr>
          <p:cNvSpPr txBox="1"/>
          <p:nvPr/>
        </p:nvSpPr>
        <p:spPr>
          <a:xfrm>
            <a:off x="1116503" y="1164299"/>
            <a:ext cx="694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かくど</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59A72361-F0EC-4FE2-8E12-448E4702EE1F}"/>
              </a:ext>
            </a:extLst>
          </p:cNvPr>
          <p:cNvSpPr txBox="1"/>
          <p:nvPr/>
        </p:nvSpPr>
        <p:spPr>
          <a:xfrm>
            <a:off x="1810678" y="1164299"/>
            <a:ext cx="694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へんかん</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4730E326-429A-4E2A-941C-558B2D1CB754}"/>
              </a:ext>
            </a:extLst>
          </p:cNvPr>
          <p:cNvSpPr txBox="1"/>
          <p:nvPr/>
        </p:nvSpPr>
        <p:spPr>
          <a:xfrm>
            <a:off x="2724554" y="1164299"/>
            <a:ext cx="6941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7C618A88-39E0-4CC9-A215-FF858CB7FB80}"/>
              </a:ext>
            </a:extLst>
          </p:cNvPr>
          <p:cNvSpPr txBox="1"/>
          <p:nvPr/>
        </p:nvSpPr>
        <p:spPr>
          <a:xfrm>
            <a:off x="3320692" y="1164299"/>
            <a:ext cx="9053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1E00C86F-FD4E-4E57-B8EB-72B94AC5D6A2}"/>
              </a:ext>
            </a:extLst>
          </p:cNvPr>
          <p:cNvPicPr>
            <a:picLocks noChangeAspect="1"/>
          </p:cNvPicPr>
          <p:nvPr/>
        </p:nvPicPr>
        <p:blipFill>
          <a:blip r:embed="rId3"/>
          <a:stretch>
            <a:fillRect/>
          </a:stretch>
        </p:blipFill>
        <p:spPr>
          <a:xfrm>
            <a:off x="1644797" y="2431464"/>
            <a:ext cx="5162550" cy="723900"/>
          </a:xfrm>
          <a:prstGeom prst="rect">
            <a:avLst/>
          </a:prstGeom>
        </p:spPr>
      </p:pic>
      <p:grpSp>
        <p:nvGrpSpPr>
          <p:cNvPr id="31" name="グループ化 30">
            <a:extLst>
              <a:ext uri="{FF2B5EF4-FFF2-40B4-BE49-F238E27FC236}">
                <a16:creationId xmlns:a16="http://schemas.microsoft.com/office/drawing/2014/main" id="{E1779105-9BB8-45C4-816C-01575DB9D07D}"/>
              </a:ext>
            </a:extLst>
          </p:cNvPr>
          <p:cNvGrpSpPr/>
          <p:nvPr/>
        </p:nvGrpSpPr>
        <p:grpSpPr>
          <a:xfrm>
            <a:off x="741993" y="2440342"/>
            <a:ext cx="652422" cy="639195"/>
            <a:chOff x="39456" y="2566361"/>
            <a:chExt cx="652422" cy="639195"/>
          </a:xfrm>
          <a:solidFill>
            <a:schemeClr val="bg1"/>
          </a:solidFill>
        </p:grpSpPr>
        <p:sp>
          <p:nvSpPr>
            <p:cNvPr id="32" name="四角形: 角を丸くする 31">
              <a:extLst>
                <a:ext uri="{FF2B5EF4-FFF2-40B4-BE49-F238E27FC236}">
                  <a16:creationId xmlns:a16="http://schemas.microsoft.com/office/drawing/2014/main" id="{11561682-95B2-4D44-B301-0FD881DB6B7E}"/>
                </a:ext>
              </a:extLst>
            </p:cNvPr>
            <p:cNvSpPr/>
            <p:nvPr/>
          </p:nvSpPr>
          <p:spPr>
            <a:xfrm>
              <a:off x="39456" y="2566361"/>
              <a:ext cx="652422" cy="639195"/>
            </a:xfrm>
            <a:prstGeom prst="roundRect">
              <a:avLst/>
            </a:prstGeom>
            <a:grp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3" name="図 32">
              <a:extLst>
                <a:ext uri="{FF2B5EF4-FFF2-40B4-BE49-F238E27FC236}">
                  <a16:creationId xmlns:a16="http://schemas.microsoft.com/office/drawing/2014/main" id="{2F82D2DB-AE84-47B6-8F80-60433E499DE1}"/>
                </a:ext>
              </a:extLst>
            </p:cNvPr>
            <p:cNvPicPr>
              <a:picLocks noChangeAspect="1"/>
            </p:cNvPicPr>
            <p:nvPr/>
          </p:nvPicPr>
          <p:blipFill>
            <a:blip r:embed="rId4"/>
            <a:stretch>
              <a:fillRect/>
            </a:stretch>
          </p:blipFill>
          <p:spPr>
            <a:xfrm>
              <a:off x="126895" y="2637661"/>
              <a:ext cx="495300" cy="514350"/>
            </a:xfrm>
            <a:prstGeom prst="rect">
              <a:avLst/>
            </a:prstGeom>
            <a:grpFill/>
          </p:spPr>
        </p:pic>
      </p:grpSp>
      <p:cxnSp>
        <p:nvCxnSpPr>
          <p:cNvPr id="34" name="直線矢印コネクタ 33">
            <a:extLst>
              <a:ext uri="{FF2B5EF4-FFF2-40B4-BE49-F238E27FC236}">
                <a16:creationId xmlns:a16="http://schemas.microsoft.com/office/drawing/2014/main" id="{633892D4-0849-4191-98B7-1552FBD53D75}"/>
              </a:ext>
            </a:extLst>
          </p:cNvPr>
          <p:cNvCxnSpPr>
            <a:cxnSpLocks/>
          </p:cNvCxnSpPr>
          <p:nvPr/>
        </p:nvCxnSpPr>
        <p:spPr>
          <a:xfrm>
            <a:off x="1394415" y="2767606"/>
            <a:ext cx="34977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144D6DD3-EAE4-415A-B71E-0F5D73E23BB9}"/>
              </a:ext>
            </a:extLst>
          </p:cNvPr>
          <p:cNvCxnSpPr>
            <a:cxnSpLocks/>
          </p:cNvCxnSpPr>
          <p:nvPr/>
        </p:nvCxnSpPr>
        <p:spPr>
          <a:xfrm>
            <a:off x="5596124" y="2338195"/>
            <a:ext cx="0" cy="28311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7" name="グループ化 36">
            <a:extLst>
              <a:ext uri="{FF2B5EF4-FFF2-40B4-BE49-F238E27FC236}">
                <a16:creationId xmlns:a16="http://schemas.microsoft.com/office/drawing/2014/main" id="{18097EF6-1236-429A-9479-7EF69147C301}"/>
              </a:ext>
            </a:extLst>
          </p:cNvPr>
          <p:cNvGrpSpPr/>
          <p:nvPr/>
        </p:nvGrpSpPr>
        <p:grpSpPr>
          <a:xfrm>
            <a:off x="5269913" y="1699000"/>
            <a:ext cx="652422" cy="639195"/>
            <a:chOff x="2525677" y="1416176"/>
            <a:chExt cx="652422" cy="639195"/>
          </a:xfrm>
        </p:grpSpPr>
        <p:sp>
          <p:nvSpPr>
            <p:cNvPr id="39" name="四角形: 角を丸くする 38">
              <a:extLst>
                <a:ext uri="{FF2B5EF4-FFF2-40B4-BE49-F238E27FC236}">
                  <a16:creationId xmlns:a16="http://schemas.microsoft.com/office/drawing/2014/main" id="{6B020553-3E4B-46F6-8BAC-6B97C950E22C}"/>
                </a:ext>
              </a:extLst>
            </p:cNvPr>
            <p:cNvSpPr/>
            <p:nvPr/>
          </p:nvSpPr>
          <p:spPr>
            <a:xfrm>
              <a:off x="2525677" y="1416176"/>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0" name="図 39">
              <a:extLst>
                <a:ext uri="{FF2B5EF4-FFF2-40B4-BE49-F238E27FC236}">
                  <a16:creationId xmlns:a16="http://schemas.microsoft.com/office/drawing/2014/main" id="{76E857AE-F98F-4467-A26A-277E52EC694B}"/>
                </a:ext>
              </a:extLst>
            </p:cNvPr>
            <p:cNvPicPr>
              <a:picLocks noChangeAspect="1"/>
            </p:cNvPicPr>
            <p:nvPr/>
          </p:nvPicPr>
          <p:blipFill>
            <a:blip r:embed="rId5"/>
            <a:stretch>
              <a:fillRect/>
            </a:stretch>
          </p:blipFill>
          <p:spPr>
            <a:xfrm>
              <a:off x="2599475" y="1483360"/>
              <a:ext cx="504825" cy="504825"/>
            </a:xfrm>
            <a:prstGeom prst="rect">
              <a:avLst/>
            </a:prstGeom>
          </p:spPr>
        </p:pic>
      </p:grpSp>
      <p:grpSp>
        <p:nvGrpSpPr>
          <p:cNvPr id="41" name="グループ化 40">
            <a:extLst>
              <a:ext uri="{FF2B5EF4-FFF2-40B4-BE49-F238E27FC236}">
                <a16:creationId xmlns:a16="http://schemas.microsoft.com/office/drawing/2014/main" id="{66F78140-20A3-4C5C-BD4E-B551B9735B2C}"/>
              </a:ext>
            </a:extLst>
          </p:cNvPr>
          <p:cNvGrpSpPr/>
          <p:nvPr/>
        </p:nvGrpSpPr>
        <p:grpSpPr>
          <a:xfrm>
            <a:off x="4198844" y="1712046"/>
            <a:ext cx="652422" cy="639195"/>
            <a:chOff x="1474370" y="1416177"/>
            <a:chExt cx="652422" cy="639195"/>
          </a:xfrm>
        </p:grpSpPr>
        <p:sp>
          <p:nvSpPr>
            <p:cNvPr id="42" name="四角形: 角を丸くする 41">
              <a:extLst>
                <a:ext uri="{FF2B5EF4-FFF2-40B4-BE49-F238E27FC236}">
                  <a16:creationId xmlns:a16="http://schemas.microsoft.com/office/drawing/2014/main" id="{040164D7-B568-4786-B8E5-048E81B5AFED}"/>
                </a:ext>
              </a:extLst>
            </p:cNvPr>
            <p:cNvSpPr/>
            <p:nvPr/>
          </p:nvSpPr>
          <p:spPr>
            <a:xfrm>
              <a:off x="1474370" y="1416177"/>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3" name="図 42">
              <a:extLst>
                <a:ext uri="{FF2B5EF4-FFF2-40B4-BE49-F238E27FC236}">
                  <a16:creationId xmlns:a16="http://schemas.microsoft.com/office/drawing/2014/main" id="{F94527DB-95FD-4A4A-AF25-412D2255E86A}"/>
                </a:ext>
              </a:extLst>
            </p:cNvPr>
            <p:cNvPicPr>
              <a:picLocks noChangeAspect="1"/>
            </p:cNvPicPr>
            <p:nvPr/>
          </p:nvPicPr>
          <p:blipFill>
            <a:blip r:embed="rId6"/>
            <a:stretch>
              <a:fillRect/>
            </a:stretch>
          </p:blipFill>
          <p:spPr>
            <a:xfrm>
              <a:off x="1576096" y="1512917"/>
              <a:ext cx="466725" cy="514350"/>
            </a:xfrm>
            <a:prstGeom prst="rect">
              <a:avLst/>
            </a:prstGeom>
          </p:spPr>
        </p:pic>
      </p:grpSp>
      <p:cxnSp>
        <p:nvCxnSpPr>
          <p:cNvPr id="49" name="直線矢印コネクタ 48">
            <a:extLst>
              <a:ext uri="{FF2B5EF4-FFF2-40B4-BE49-F238E27FC236}">
                <a16:creationId xmlns:a16="http://schemas.microsoft.com/office/drawing/2014/main" id="{C0466DBD-3222-407A-97F0-6FE6F1336CCE}"/>
              </a:ext>
            </a:extLst>
          </p:cNvPr>
          <p:cNvCxnSpPr>
            <a:cxnSpLocks/>
          </p:cNvCxnSpPr>
          <p:nvPr/>
        </p:nvCxnSpPr>
        <p:spPr>
          <a:xfrm>
            <a:off x="4529727" y="2351432"/>
            <a:ext cx="0" cy="25211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6" name="グループ化 15">
            <a:extLst>
              <a:ext uri="{FF2B5EF4-FFF2-40B4-BE49-F238E27FC236}">
                <a16:creationId xmlns:a16="http://schemas.microsoft.com/office/drawing/2014/main" id="{0E291ED6-7888-4BBE-B9F2-960EDAE7D18D}"/>
              </a:ext>
            </a:extLst>
          </p:cNvPr>
          <p:cNvGrpSpPr/>
          <p:nvPr/>
        </p:nvGrpSpPr>
        <p:grpSpPr>
          <a:xfrm>
            <a:off x="221192" y="3425558"/>
            <a:ext cx="8647600" cy="577081"/>
            <a:chOff x="221192" y="3425558"/>
            <a:chExt cx="8647600" cy="577081"/>
          </a:xfrm>
        </p:grpSpPr>
        <p:sp>
          <p:nvSpPr>
            <p:cNvPr id="51" name="テキスト ボックス 50">
              <a:extLst>
                <a:ext uri="{FF2B5EF4-FFF2-40B4-BE49-F238E27FC236}">
                  <a16:creationId xmlns:a16="http://schemas.microsoft.com/office/drawing/2014/main" id="{62C73290-6E4C-4BF2-8A8E-1342171F3511}"/>
                </a:ext>
              </a:extLst>
            </p:cNvPr>
            <p:cNvSpPr txBox="1"/>
            <p:nvPr/>
          </p:nvSpPr>
          <p:spPr>
            <a:xfrm>
              <a:off x="221192" y="3425558"/>
              <a:ext cx="864760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、「調べる」から　　　　を選んで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1CA71F03-6058-4A6C-90CE-DEFF0763F693}"/>
                </a:ext>
              </a:extLst>
            </p:cNvPr>
            <p:cNvSpPr txBox="1"/>
            <p:nvPr/>
          </p:nvSpPr>
          <p:spPr>
            <a:xfrm>
              <a:off x="364247" y="3497693"/>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12A42C43-5B6D-4D6D-A884-5E9B5FF006B5}"/>
                </a:ext>
              </a:extLst>
            </p:cNvPr>
            <p:cNvSpPr txBox="1"/>
            <p:nvPr/>
          </p:nvSpPr>
          <p:spPr>
            <a:xfrm>
              <a:off x="5417029" y="348881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A3A182FB-B0CD-48D7-BE29-50392626C6D1}"/>
                </a:ext>
              </a:extLst>
            </p:cNvPr>
            <p:cNvPicPr>
              <a:picLocks noChangeAspect="1"/>
            </p:cNvPicPr>
            <p:nvPr/>
          </p:nvPicPr>
          <p:blipFill>
            <a:blip r:embed="rId7"/>
            <a:stretch>
              <a:fillRect/>
            </a:stretch>
          </p:blipFill>
          <p:spPr>
            <a:xfrm>
              <a:off x="1712211" y="3588519"/>
              <a:ext cx="888978" cy="364057"/>
            </a:xfrm>
            <a:prstGeom prst="rect">
              <a:avLst/>
            </a:prstGeom>
          </p:spPr>
        </p:pic>
        <p:pic>
          <p:nvPicPr>
            <p:cNvPr id="11" name="図 10">
              <a:extLst>
                <a:ext uri="{FF2B5EF4-FFF2-40B4-BE49-F238E27FC236}">
                  <a16:creationId xmlns:a16="http://schemas.microsoft.com/office/drawing/2014/main" id="{100CA8E5-2E9B-4A9A-B44E-F3447A280745}"/>
                </a:ext>
              </a:extLst>
            </p:cNvPr>
            <p:cNvPicPr>
              <a:picLocks noChangeAspect="1"/>
            </p:cNvPicPr>
            <p:nvPr/>
          </p:nvPicPr>
          <p:blipFill>
            <a:blip r:embed="rId8"/>
            <a:stretch>
              <a:fillRect/>
            </a:stretch>
          </p:blipFill>
          <p:spPr>
            <a:xfrm>
              <a:off x="4432523" y="3596624"/>
              <a:ext cx="937341" cy="358171"/>
            </a:xfrm>
            <a:prstGeom prst="rect">
              <a:avLst/>
            </a:prstGeom>
          </p:spPr>
        </p:pic>
        <p:sp>
          <p:nvSpPr>
            <p:cNvPr id="61" name="テキスト ボックス 60">
              <a:extLst>
                <a:ext uri="{FF2B5EF4-FFF2-40B4-BE49-F238E27FC236}">
                  <a16:creationId xmlns:a16="http://schemas.microsoft.com/office/drawing/2014/main" id="{84372207-F203-40A9-B52B-2C404921EE18}"/>
                </a:ext>
              </a:extLst>
            </p:cNvPr>
            <p:cNvSpPr txBox="1"/>
            <p:nvPr/>
          </p:nvSpPr>
          <p:spPr>
            <a:xfrm>
              <a:off x="2916050" y="349126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しら</a:t>
              </a:r>
              <a:endParaRPr kumimoji="1" lang="ja-JP" altLang="en-US" sz="1000" dirty="0">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C8E05DBF-C67B-48D1-95D4-03C27E412837}"/>
                </a:ext>
              </a:extLst>
            </p:cNvPr>
            <p:cNvPicPr>
              <a:picLocks noChangeAspect="1"/>
            </p:cNvPicPr>
            <p:nvPr/>
          </p:nvPicPr>
          <p:blipFill>
            <a:blip r:embed="rId9"/>
            <a:stretch>
              <a:fillRect/>
            </a:stretch>
          </p:blipFill>
          <p:spPr>
            <a:xfrm>
              <a:off x="6288135" y="3583841"/>
              <a:ext cx="1508891" cy="373412"/>
            </a:xfrm>
            <a:prstGeom prst="rect">
              <a:avLst/>
            </a:prstGeom>
          </p:spPr>
        </p:pic>
      </p:grpSp>
      <p:sp>
        <p:nvSpPr>
          <p:cNvPr id="63" name="テキスト ボックス 62">
            <a:extLst>
              <a:ext uri="{FF2B5EF4-FFF2-40B4-BE49-F238E27FC236}">
                <a16:creationId xmlns:a16="http://schemas.microsoft.com/office/drawing/2014/main" id="{73007BA6-0407-4FDE-8CEC-9145A27DE72E}"/>
              </a:ext>
            </a:extLst>
          </p:cNvPr>
          <p:cNvSpPr txBox="1"/>
          <p:nvPr/>
        </p:nvSpPr>
        <p:spPr>
          <a:xfrm>
            <a:off x="201255" y="4041506"/>
            <a:ext cx="864760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を選び、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278D0349-6432-4BA8-B5B9-4F354091EE78}"/>
              </a:ext>
            </a:extLst>
          </p:cNvPr>
          <p:cNvSpPr txBox="1"/>
          <p:nvPr/>
        </p:nvSpPr>
        <p:spPr>
          <a:xfrm>
            <a:off x="344310" y="4113641"/>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4D8BD7AF-5CAE-48D1-B995-F6D5FB0C8EA3}"/>
              </a:ext>
            </a:extLst>
          </p:cNvPr>
          <p:cNvSpPr txBox="1"/>
          <p:nvPr/>
        </p:nvSpPr>
        <p:spPr>
          <a:xfrm>
            <a:off x="2675458" y="406835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8" name="図 17">
            <a:extLst>
              <a:ext uri="{FF2B5EF4-FFF2-40B4-BE49-F238E27FC236}">
                <a16:creationId xmlns:a16="http://schemas.microsoft.com/office/drawing/2014/main" id="{F4D85350-BB5B-48F6-8258-B74D18A3202F}"/>
              </a:ext>
            </a:extLst>
          </p:cNvPr>
          <p:cNvPicPr>
            <a:picLocks noChangeAspect="1"/>
          </p:cNvPicPr>
          <p:nvPr/>
        </p:nvPicPr>
        <p:blipFill>
          <a:blip r:embed="rId10"/>
          <a:stretch>
            <a:fillRect/>
          </a:stretch>
        </p:blipFill>
        <p:spPr>
          <a:xfrm>
            <a:off x="1712639" y="4199789"/>
            <a:ext cx="888550" cy="406906"/>
          </a:xfrm>
          <a:prstGeom prst="rect">
            <a:avLst/>
          </a:prstGeom>
        </p:spPr>
      </p:pic>
      <p:pic>
        <p:nvPicPr>
          <p:cNvPr id="71" name="図 70">
            <a:extLst>
              <a:ext uri="{FF2B5EF4-FFF2-40B4-BE49-F238E27FC236}">
                <a16:creationId xmlns:a16="http://schemas.microsoft.com/office/drawing/2014/main" id="{EA5CF493-61B2-40DE-8FA5-8C301863B4B7}"/>
              </a:ext>
            </a:extLst>
          </p:cNvPr>
          <p:cNvPicPr>
            <a:picLocks noChangeAspect="1"/>
          </p:cNvPicPr>
          <p:nvPr/>
        </p:nvPicPr>
        <p:blipFill>
          <a:blip r:embed="rId11"/>
          <a:stretch>
            <a:fillRect/>
          </a:stretch>
        </p:blipFill>
        <p:spPr>
          <a:xfrm>
            <a:off x="3456889" y="4187994"/>
            <a:ext cx="1950889" cy="411516"/>
          </a:xfrm>
          <a:prstGeom prst="rect">
            <a:avLst/>
          </a:prstGeom>
        </p:spPr>
      </p:pic>
      <p:grpSp>
        <p:nvGrpSpPr>
          <p:cNvPr id="80" name="グループ化 79">
            <a:extLst>
              <a:ext uri="{FF2B5EF4-FFF2-40B4-BE49-F238E27FC236}">
                <a16:creationId xmlns:a16="http://schemas.microsoft.com/office/drawing/2014/main" id="{29FB2B0F-08BC-4188-A6D5-F2439A61D397}"/>
              </a:ext>
            </a:extLst>
          </p:cNvPr>
          <p:cNvGrpSpPr/>
          <p:nvPr/>
        </p:nvGrpSpPr>
        <p:grpSpPr>
          <a:xfrm>
            <a:off x="201255" y="5187845"/>
            <a:ext cx="7060008" cy="1131079"/>
            <a:chOff x="228559" y="4776738"/>
            <a:chExt cx="7060008" cy="1131079"/>
          </a:xfrm>
        </p:grpSpPr>
        <p:sp>
          <p:nvSpPr>
            <p:cNvPr id="73" name="テキスト ボックス 72">
              <a:extLst>
                <a:ext uri="{FF2B5EF4-FFF2-40B4-BE49-F238E27FC236}">
                  <a16:creationId xmlns:a16="http://schemas.microsoft.com/office/drawing/2014/main" id="{B637DD02-FBCC-45A6-9A4C-7E68720F8790}"/>
                </a:ext>
              </a:extLst>
            </p:cNvPr>
            <p:cNvSpPr txBox="1"/>
            <p:nvPr/>
          </p:nvSpPr>
          <p:spPr>
            <a:xfrm>
              <a:off x="228559" y="4776738"/>
              <a:ext cx="7060008" cy="1131079"/>
            </a:xfrm>
            <a:prstGeom prst="rect">
              <a:avLst/>
            </a:prstGeom>
            <a:noFill/>
          </p:spPr>
          <p:txBody>
            <a:bodyPr wrap="square">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「変数」から　　　　　　　　　　　を選んで、</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よこほうこう（</a:t>
              </a:r>
              <a:r>
                <a:rPr lang="en-US" altLang="ja-JP" b="1" dirty="0">
                  <a:solidFill>
                    <a:srgbClr val="575E75"/>
                  </a:solidFill>
                  <a:latin typeface="メイリオ" panose="020B0604030504040204" pitchFamily="50" charset="-128"/>
                  <a:ea typeface="メイリオ" panose="020B0604030504040204" pitchFamily="50" charset="-128"/>
                </a:rPr>
                <a:t>X</a:t>
              </a:r>
              <a:r>
                <a:rPr lang="ja-JP" altLang="en-US" b="1" dirty="0">
                  <a:solidFill>
                    <a:srgbClr val="575E75"/>
                  </a:solidFill>
                  <a:latin typeface="メイリオ" panose="020B0604030504040204" pitchFamily="50" charset="-128"/>
                  <a:ea typeface="メイリオ" panose="020B0604030504040204" pitchFamily="50" charset="-128"/>
                </a:rPr>
                <a:t>）を　　　　　　　　　にする</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01D942E5-036E-463C-B0BB-745F2A1132A8}"/>
                </a:ext>
              </a:extLst>
            </p:cNvPr>
            <p:cNvSpPr txBox="1"/>
            <p:nvPr/>
          </p:nvSpPr>
          <p:spPr>
            <a:xfrm>
              <a:off x="4302618" y="4847877"/>
              <a:ext cx="4982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97168F74-3529-420F-ACC7-959FF7EEF9F9}"/>
                </a:ext>
              </a:extLst>
            </p:cNvPr>
            <p:cNvSpPr txBox="1"/>
            <p:nvPr/>
          </p:nvSpPr>
          <p:spPr>
            <a:xfrm>
              <a:off x="411919" y="4837102"/>
              <a:ext cx="7410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pic>
          <p:nvPicPr>
            <p:cNvPr id="76" name="図 75">
              <a:extLst>
                <a:ext uri="{FF2B5EF4-FFF2-40B4-BE49-F238E27FC236}">
                  <a16:creationId xmlns:a16="http://schemas.microsoft.com/office/drawing/2014/main" id="{9BD44D74-05BA-45D5-8B56-3E1B968075C3}"/>
                </a:ext>
              </a:extLst>
            </p:cNvPr>
            <p:cNvPicPr>
              <a:picLocks noChangeAspect="1"/>
            </p:cNvPicPr>
            <p:nvPr/>
          </p:nvPicPr>
          <p:blipFill>
            <a:blip r:embed="rId12"/>
            <a:stretch>
              <a:fillRect/>
            </a:stretch>
          </p:blipFill>
          <p:spPr>
            <a:xfrm>
              <a:off x="1772085" y="4911309"/>
              <a:ext cx="2453853" cy="449619"/>
            </a:xfrm>
            <a:prstGeom prst="rect">
              <a:avLst/>
            </a:prstGeom>
          </p:spPr>
        </p:pic>
        <p:sp>
          <p:nvSpPr>
            <p:cNvPr id="77" name="テキスト ボックス 76">
              <a:extLst>
                <a:ext uri="{FF2B5EF4-FFF2-40B4-BE49-F238E27FC236}">
                  <a16:creationId xmlns:a16="http://schemas.microsoft.com/office/drawing/2014/main" id="{CD162C5C-549A-4DFF-B71F-4A17A566DA22}"/>
                </a:ext>
              </a:extLst>
            </p:cNvPr>
            <p:cNvSpPr txBox="1"/>
            <p:nvPr/>
          </p:nvSpPr>
          <p:spPr>
            <a:xfrm>
              <a:off x="5839364" y="5399513"/>
              <a:ext cx="7391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78" name="図 77">
              <a:extLst>
                <a:ext uri="{FF2B5EF4-FFF2-40B4-BE49-F238E27FC236}">
                  <a16:creationId xmlns:a16="http://schemas.microsoft.com/office/drawing/2014/main" id="{E2EACE2F-26A8-4687-B193-D8BD89880529}"/>
                </a:ext>
              </a:extLst>
            </p:cNvPr>
            <p:cNvPicPr>
              <a:picLocks noChangeAspect="1"/>
            </p:cNvPicPr>
            <p:nvPr/>
          </p:nvPicPr>
          <p:blipFill>
            <a:blip r:embed="rId11"/>
            <a:stretch>
              <a:fillRect/>
            </a:stretch>
          </p:blipFill>
          <p:spPr>
            <a:xfrm>
              <a:off x="2797937" y="5487943"/>
              <a:ext cx="1950889" cy="411516"/>
            </a:xfrm>
            <a:prstGeom prst="rect">
              <a:avLst/>
            </a:prstGeom>
          </p:spPr>
        </p:pic>
      </p:grpSp>
    </p:spTree>
    <p:extLst>
      <p:ext uri="{BB962C8B-B14F-4D97-AF65-F5344CB8AC3E}">
        <p14:creationId xmlns:p14="http://schemas.microsoft.com/office/powerpoint/2010/main" val="5867309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C7B88D8-8AAA-4987-839D-8E6692DBE9F4}"/>
              </a:ext>
            </a:extLst>
          </p:cNvPr>
          <p:cNvPicPr>
            <a:picLocks noChangeAspect="1"/>
          </p:cNvPicPr>
          <p:nvPr/>
        </p:nvPicPr>
        <p:blipFill>
          <a:blip r:embed="rId2"/>
          <a:stretch>
            <a:fillRect/>
          </a:stretch>
        </p:blipFill>
        <p:spPr>
          <a:xfrm>
            <a:off x="1671431" y="2455129"/>
            <a:ext cx="5000625" cy="685800"/>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命令の送信</a:t>
            </a:r>
            <a:r>
              <a:rPr lang="en-US" altLang="ja-JP" dirty="0"/>
              <a:t>】</a:t>
            </a:r>
            <a:r>
              <a:rPr lang="ja-JP" altLang="en-US" dirty="0"/>
              <a:t>　スプライトのプログラミング</a:t>
            </a: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grpSp>
        <p:nvGrpSpPr>
          <p:cNvPr id="20" name="グループ化 19">
            <a:extLst>
              <a:ext uri="{FF2B5EF4-FFF2-40B4-BE49-F238E27FC236}">
                <a16:creationId xmlns:a16="http://schemas.microsoft.com/office/drawing/2014/main" id="{7F3F136E-07ED-4493-8D36-7BE80B6F22E2}"/>
              </a:ext>
            </a:extLst>
          </p:cNvPr>
          <p:cNvGrpSpPr/>
          <p:nvPr/>
        </p:nvGrpSpPr>
        <p:grpSpPr>
          <a:xfrm>
            <a:off x="7908066" y="140699"/>
            <a:ext cx="1084828" cy="1084828"/>
            <a:chOff x="7908066" y="140699"/>
            <a:chExt cx="1084828" cy="1084828"/>
          </a:xfrm>
        </p:grpSpPr>
        <p:sp>
          <p:nvSpPr>
            <p:cNvPr id="21" name="正方形/長方形 20">
              <a:extLst>
                <a:ext uri="{FF2B5EF4-FFF2-40B4-BE49-F238E27FC236}">
                  <a16:creationId xmlns:a16="http://schemas.microsoft.com/office/drawing/2014/main" id="{54862F71-4999-46EE-83BA-13C019BDC0FB}"/>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AFF07030-8863-48EC-BB95-D009A93637D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947507" y="148125"/>
              <a:ext cx="1005946" cy="1047995"/>
            </a:xfrm>
            <a:prstGeom prst="rect">
              <a:avLst/>
            </a:prstGeom>
          </p:spPr>
        </p:pic>
      </p:grpSp>
      <p:sp>
        <p:nvSpPr>
          <p:cNvPr id="23" name="テキスト ボックス 22">
            <a:extLst>
              <a:ext uri="{FF2B5EF4-FFF2-40B4-BE49-F238E27FC236}">
                <a16:creationId xmlns:a16="http://schemas.microsoft.com/office/drawing/2014/main" id="{A5AB790F-C90B-4BF7-B106-43D17E496A4E}"/>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そうしん</a:t>
            </a:r>
            <a:endParaRPr kumimoji="1" lang="en-US" altLang="ja-JP" sz="1200" b="1" dirty="0">
              <a:latin typeface="Meiryo UI" panose="020B0604030504040204" pitchFamily="50" charset="-128"/>
              <a:ea typeface="Meiryo UI" panose="020B0604030504040204" pitchFamily="50" charset="-128"/>
            </a:endParaRPr>
          </a:p>
        </p:txBody>
      </p:sp>
      <p:grpSp>
        <p:nvGrpSpPr>
          <p:cNvPr id="31" name="グループ化 30">
            <a:extLst>
              <a:ext uri="{FF2B5EF4-FFF2-40B4-BE49-F238E27FC236}">
                <a16:creationId xmlns:a16="http://schemas.microsoft.com/office/drawing/2014/main" id="{E1779105-9BB8-45C4-816C-01575DB9D07D}"/>
              </a:ext>
            </a:extLst>
          </p:cNvPr>
          <p:cNvGrpSpPr/>
          <p:nvPr/>
        </p:nvGrpSpPr>
        <p:grpSpPr>
          <a:xfrm>
            <a:off x="741993" y="2440342"/>
            <a:ext cx="652422" cy="639195"/>
            <a:chOff x="39456" y="2566361"/>
            <a:chExt cx="652422" cy="639195"/>
          </a:xfrm>
          <a:solidFill>
            <a:schemeClr val="bg1"/>
          </a:solidFill>
        </p:grpSpPr>
        <p:sp>
          <p:nvSpPr>
            <p:cNvPr id="32" name="四角形: 角を丸くする 31">
              <a:extLst>
                <a:ext uri="{FF2B5EF4-FFF2-40B4-BE49-F238E27FC236}">
                  <a16:creationId xmlns:a16="http://schemas.microsoft.com/office/drawing/2014/main" id="{11561682-95B2-4D44-B301-0FD881DB6B7E}"/>
                </a:ext>
              </a:extLst>
            </p:cNvPr>
            <p:cNvSpPr/>
            <p:nvPr/>
          </p:nvSpPr>
          <p:spPr>
            <a:xfrm>
              <a:off x="39456" y="2566361"/>
              <a:ext cx="652422" cy="639195"/>
            </a:xfrm>
            <a:prstGeom prst="roundRect">
              <a:avLst/>
            </a:prstGeom>
            <a:grp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3" name="図 32">
              <a:extLst>
                <a:ext uri="{FF2B5EF4-FFF2-40B4-BE49-F238E27FC236}">
                  <a16:creationId xmlns:a16="http://schemas.microsoft.com/office/drawing/2014/main" id="{2F82D2DB-AE84-47B6-8F80-60433E499DE1}"/>
                </a:ext>
              </a:extLst>
            </p:cNvPr>
            <p:cNvPicPr>
              <a:picLocks noChangeAspect="1"/>
            </p:cNvPicPr>
            <p:nvPr/>
          </p:nvPicPr>
          <p:blipFill>
            <a:blip r:embed="rId4"/>
            <a:stretch>
              <a:fillRect/>
            </a:stretch>
          </p:blipFill>
          <p:spPr>
            <a:xfrm>
              <a:off x="126895" y="2637661"/>
              <a:ext cx="495300" cy="514350"/>
            </a:xfrm>
            <a:prstGeom prst="rect">
              <a:avLst/>
            </a:prstGeom>
            <a:grpFill/>
          </p:spPr>
        </p:pic>
      </p:grpSp>
      <p:cxnSp>
        <p:nvCxnSpPr>
          <p:cNvPr id="34" name="直線矢印コネクタ 33">
            <a:extLst>
              <a:ext uri="{FF2B5EF4-FFF2-40B4-BE49-F238E27FC236}">
                <a16:creationId xmlns:a16="http://schemas.microsoft.com/office/drawing/2014/main" id="{633892D4-0849-4191-98B7-1552FBD53D75}"/>
              </a:ext>
            </a:extLst>
          </p:cNvPr>
          <p:cNvCxnSpPr>
            <a:cxnSpLocks/>
          </p:cNvCxnSpPr>
          <p:nvPr/>
        </p:nvCxnSpPr>
        <p:spPr>
          <a:xfrm>
            <a:off x="1394415" y="2767606"/>
            <a:ext cx="34977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144D6DD3-EAE4-415A-B71E-0F5D73E23BB9}"/>
              </a:ext>
            </a:extLst>
          </p:cNvPr>
          <p:cNvCxnSpPr>
            <a:cxnSpLocks/>
          </p:cNvCxnSpPr>
          <p:nvPr/>
        </p:nvCxnSpPr>
        <p:spPr>
          <a:xfrm>
            <a:off x="5596124" y="2338195"/>
            <a:ext cx="0" cy="28311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7" name="グループ化 36">
            <a:extLst>
              <a:ext uri="{FF2B5EF4-FFF2-40B4-BE49-F238E27FC236}">
                <a16:creationId xmlns:a16="http://schemas.microsoft.com/office/drawing/2014/main" id="{18097EF6-1236-429A-9479-7EF69147C301}"/>
              </a:ext>
            </a:extLst>
          </p:cNvPr>
          <p:cNvGrpSpPr/>
          <p:nvPr/>
        </p:nvGrpSpPr>
        <p:grpSpPr>
          <a:xfrm>
            <a:off x="5269913" y="1699000"/>
            <a:ext cx="652422" cy="639195"/>
            <a:chOff x="2525677" y="1416176"/>
            <a:chExt cx="652422" cy="639195"/>
          </a:xfrm>
        </p:grpSpPr>
        <p:sp>
          <p:nvSpPr>
            <p:cNvPr id="39" name="四角形: 角を丸くする 38">
              <a:extLst>
                <a:ext uri="{FF2B5EF4-FFF2-40B4-BE49-F238E27FC236}">
                  <a16:creationId xmlns:a16="http://schemas.microsoft.com/office/drawing/2014/main" id="{6B020553-3E4B-46F6-8BAC-6B97C950E22C}"/>
                </a:ext>
              </a:extLst>
            </p:cNvPr>
            <p:cNvSpPr/>
            <p:nvPr/>
          </p:nvSpPr>
          <p:spPr>
            <a:xfrm>
              <a:off x="2525677" y="1416176"/>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0" name="図 39">
              <a:extLst>
                <a:ext uri="{FF2B5EF4-FFF2-40B4-BE49-F238E27FC236}">
                  <a16:creationId xmlns:a16="http://schemas.microsoft.com/office/drawing/2014/main" id="{76E857AE-F98F-4467-A26A-277E52EC694B}"/>
                </a:ext>
              </a:extLst>
            </p:cNvPr>
            <p:cNvPicPr>
              <a:picLocks noChangeAspect="1"/>
            </p:cNvPicPr>
            <p:nvPr/>
          </p:nvPicPr>
          <p:blipFill>
            <a:blip r:embed="rId5"/>
            <a:stretch>
              <a:fillRect/>
            </a:stretch>
          </p:blipFill>
          <p:spPr>
            <a:xfrm>
              <a:off x="2599475" y="1483360"/>
              <a:ext cx="504825" cy="504825"/>
            </a:xfrm>
            <a:prstGeom prst="rect">
              <a:avLst/>
            </a:prstGeom>
          </p:spPr>
        </p:pic>
      </p:grpSp>
      <p:grpSp>
        <p:nvGrpSpPr>
          <p:cNvPr id="41" name="グループ化 40">
            <a:extLst>
              <a:ext uri="{FF2B5EF4-FFF2-40B4-BE49-F238E27FC236}">
                <a16:creationId xmlns:a16="http://schemas.microsoft.com/office/drawing/2014/main" id="{66F78140-20A3-4C5C-BD4E-B551B9735B2C}"/>
              </a:ext>
            </a:extLst>
          </p:cNvPr>
          <p:cNvGrpSpPr/>
          <p:nvPr/>
        </p:nvGrpSpPr>
        <p:grpSpPr>
          <a:xfrm>
            <a:off x="4198844" y="1712046"/>
            <a:ext cx="652422" cy="639195"/>
            <a:chOff x="1474370" y="1416177"/>
            <a:chExt cx="652422" cy="639195"/>
          </a:xfrm>
        </p:grpSpPr>
        <p:sp>
          <p:nvSpPr>
            <p:cNvPr id="42" name="四角形: 角を丸くする 41">
              <a:extLst>
                <a:ext uri="{FF2B5EF4-FFF2-40B4-BE49-F238E27FC236}">
                  <a16:creationId xmlns:a16="http://schemas.microsoft.com/office/drawing/2014/main" id="{040164D7-B568-4786-B8E5-048E81B5AFED}"/>
                </a:ext>
              </a:extLst>
            </p:cNvPr>
            <p:cNvSpPr/>
            <p:nvPr/>
          </p:nvSpPr>
          <p:spPr>
            <a:xfrm>
              <a:off x="1474370" y="1416177"/>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3" name="図 42">
              <a:extLst>
                <a:ext uri="{FF2B5EF4-FFF2-40B4-BE49-F238E27FC236}">
                  <a16:creationId xmlns:a16="http://schemas.microsoft.com/office/drawing/2014/main" id="{F94527DB-95FD-4A4A-AF25-412D2255E86A}"/>
                </a:ext>
              </a:extLst>
            </p:cNvPr>
            <p:cNvPicPr>
              <a:picLocks noChangeAspect="1"/>
            </p:cNvPicPr>
            <p:nvPr/>
          </p:nvPicPr>
          <p:blipFill>
            <a:blip r:embed="rId6"/>
            <a:stretch>
              <a:fillRect/>
            </a:stretch>
          </p:blipFill>
          <p:spPr>
            <a:xfrm>
              <a:off x="1576096" y="1512917"/>
              <a:ext cx="466725" cy="514350"/>
            </a:xfrm>
            <a:prstGeom prst="rect">
              <a:avLst/>
            </a:prstGeom>
          </p:spPr>
        </p:pic>
      </p:grpSp>
      <p:cxnSp>
        <p:nvCxnSpPr>
          <p:cNvPr id="49" name="直線矢印コネクタ 48">
            <a:extLst>
              <a:ext uri="{FF2B5EF4-FFF2-40B4-BE49-F238E27FC236}">
                <a16:creationId xmlns:a16="http://schemas.microsoft.com/office/drawing/2014/main" id="{C0466DBD-3222-407A-97F0-6FE6F1336CCE}"/>
              </a:ext>
            </a:extLst>
          </p:cNvPr>
          <p:cNvCxnSpPr>
            <a:cxnSpLocks/>
          </p:cNvCxnSpPr>
          <p:nvPr/>
        </p:nvCxnSpPr>
        <p:spPr>
          <a:xfrm>
            <a:off x="4529727" y="2351432"/>
            <a:ext cx="0" cy="25211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73007BA6-0407-4FDE-8CEC-9145A27DE72E}"/>
              </a:ext>
            </a:extLst>
          </p:cNvPr>
          <p:cNvSpPr txBox="1"/>
          <p:nvPr/>
        </p:nvSpPr>
        <p:spPr>
          <a:xfrm>
            <a:off x="201255" y="4041506"/>
            <a:ext cx="864760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を選び、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278D0349-6432-4BA8-B5B9-4F354091EE78}"/>
              </a:ext>
            </a:extLst>
          </p:cNvPr>
          <p:cNvSpPr txBox="1"/>
          <p:nvPr/>
        </p:nvSpPr>
        <p:spPr>
          <a:xfrm>
            <a:off x="344310" y="4113641"/>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grpSp>
        <p:nvGrpSpPr>
          <p:cNvPr id="12" name="グループ化 11">
            <a:extLst>
              <a:ext uri="{FF2B5EF4-FFF2-40B4-BE49-F238E27FC236}">
                <a16:creationId xmlns:a16="http://schemas.microsoft.com/office/drawing/2014/main" id="{047DA7C2-A77D-490F-8523-57EA6A3F07BC}"/>
              </a:ext>
            </a:extLst>
          </p:cNvPr>
          <p:cNvGrpSpPr/>
          <p:nvPr/>
        </p:nvGrpSpPr>
        <p:grpSpPr>
          <a:xfrm>
            <a:off x="221192" y="3425558"/>
            <a:ext cx="8647600" cy="889013"/>
            <a:chOff x="221192" y="3425558"/>
            <a:chExt cx="8647600" cy="889013"/>
          </a:xfrm>
        </p:grpSpPr>
        <p:sp>
          <p:nvSpPr>
            <p:cNvPr id="51" name="テキスト ボックス 50">
              <a:extLst>
                <a:ext uri="{FF2B5EF4-FFF2-40B4-BE49-F238E27FC236}">
                  <a16:creationId xmlns:a16="http://schemas.microsoft.com/office/drawing/2014/main" id="{62C73290-6E4C-4BF2-8A8E-1342171F3511}"/>
                </a:ext>
              </a:extLst>
            </p:cNvPr>
            <p:cNvSpPr txBox="1"/>
            <p:nvPr/>
          </p:nvSpPr>
          <p:spPr>
            <a:xfrm>
              <a:off x="221192" y="3425558"/>
              <a:ext cx="864760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、「調べる」から　　　　を選んで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1CA71F03-6058-4A6C-90CE-DEFF0763F693}"/>
                </a:ext>
              </a:extLst>
            </p:cNvPr>
            <p:cNvSpPr txBox="1"/>
            <p:nvPr/>
          </p:nvSpPr>
          <p:spPr>
            <a:xfrm>
              <a:off x="364247" y="3497693"/>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12A42C43-5B6D-4D6D-A884-5E9B5FF006B5}"/>
                </a:ext>
              </a:extLst>
            </p:cNvPr>
            <p:cNvSpPr txBox="1"/>
            <p:nvPr/>
          </p:nvSpPr>
          <p:spPr>
            <a:xfrm>
              <a:off x="5417029" y="348881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A3A182FB-B0CD-48D7-BE29-50392626C6D1}"/>
                </a:ext>
              </a:extLst>
            </p:cNvPr>
            <p:cNvPicPr>
              <a:picLocks noChangeAspect="1"/>
            </p:cNvPicPr>
            <p:nvPr/>
          </p:nvPicPr>
          <p:blipFill>
            <a:blip r:embed="rId7"/>
            <a:stretch>
              <a:fillRect/>
            </a:stretch>
          </p:blipFill>
          <p:spPr>
            <a:xfrm>
              <a:off x="1712211" y="3588519"/>
              <a:ext cx="888978" cy="364057"/>
            </a:xfrm>
            <a:prstGeom prst="rect">
              <a:avLst/>
            </a:prstGeom>
          </p:spPr>
        </p:pic>
        <p:sp>
          <p:nvSpPr>
            <p:cNvPr id="61" name="テキスト ボックス 60">
              <a:extLst>
                <a:ext uri="{FF2B5EF4-FFF2-40B4-BE49-F238E27FC236}">
                  <a16:creationId xmlns:a16="http://schemas.microsoft.com/office/drawing/2014/main" id="{84372207-F203-40A9-B52B-2C404921EE18}"/>
                </a:ext>
              </a:extLst>
            </p:cNvPr>
            <p:cNvSpPr txBox="1"/>
            <p:nvPr/>
          </p:nvSpPr>
          <p:spPr>
            <a:xfrm>
              <a:off x="2916050" y="349126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しら</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4D8BD7AF-5CAE-48D1-B995-F6D5FB0C8EA3}"/>
                </a:ext>
              </a:extLst>
            </p:cNvPr>
            <p:cNvSpPr txBox="1"/>
            <p:nvPr/>
          </p:nvSpPr>
          <p:spPr>
            <a:xfrm>
              <a:off x="2675458" y="406835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8B763F9D-3CC3-4375-908C-F078C2774361}"/>
                </a:ext>
              </a:extLst>
            </p:cNvPr>
            <p:cNvPicPr>
              <a:picLocks noChangeAspect="1"/>
            </p:cNvPicPr>
            <p:nvPr/>
          </p:nvPicPr>
          <p:blipFill>
            <a:blip r:embed="rId8"/>
            <a:stretch>
              <a:fillRect/>
            </a:stretch>
          </p:blipFill>
          <p:spPr>
            <a:xfrm>
              <a:off x="4443719" y="3590838"/>
              <a:ext cx="883997" cy="373412"/>
            </a:xfrm>
            <a:prstGeom prst="rect">
              <a:avLst/>
            </a:prstGeom>
          </p:spPr>
        </p:pic>
        <p:pic>
          <p:nvPicPr>
            <p:cNvPr id="10" name="図 9">
              <a:extLst>
                <a:ext uri="{FF2B5EF4-FFF2-40B4-BE49-F238E27FC236}">
                  <a16:creationId xmlns:a16="http://schemas.microsoft.com/office/drawing/2014/main" id="{BA6CD888-DF46-4A2E-911B-117B33D99071}"/>
                </a:ext>
              </a:extLst>
            </p:cNvPr>
            <p:cNvPicPr>
              <a:picLocks noChangeAspect="1"/>
            </p:cNvPicPr>
            <p:nvPr/>
          </p:nvPicPr>
          <p:blipFill>
            <a:blip r:embed="rId9"/>
            <a:stretch>
              <a:fillRect/>
            </a:stretch>
          </p:blipFill>
          <p:spPr>
            <a:xfrm>
              <a:off x="6360485" y="3606079"/>
              <a:ext cx="1379340" cy="358171"/>
            </a:xfrm>
            <a:prstGeom prst="rect">
              <a:avLst/>
            </a:prstGeom>
          </p:spPr>
        </p:pic>
      </p:grpSp>
      <p:pic>
        <p:nvPicPr>
          <p:cNvPr id="15" name="図 14">
            <a:extLst>
              <a:ext uri="{FF2B5EF4-FFF2-40B4-BE49-F238E27FC236}">
                <a16:creationId xmlns:a16="http://schemas.microsoft.com/office/drawing/2014/main" id="{91FB2BE0-6C37-4E89-B4CF-66466E66F8A5}"/>
              </a:ext>
            </a:extLst>
          </p:cNvPr>
          <p:cNvPicPr>
            <a:picLocks noChangeAspect="1"/>
          </p:cNvPicPr>
          <p:nvPr/>
        </p:nvPicPr>
        <p:blipFill>
          <a:blip r:embed="rId10"/>
          <a:stretch>
            <a:fillRect/>
          </a:stretch>
        </p:blipFill>
        <p:spPr>
          <a:xfrm>
            <a:off x="1712211" y="4215979"/>
            <a:ext cx="908803" cy="383531"/>
          </a:xfrm>
          <a:prstGeom prst="rect">
            <a:avLst/>
          </a:prstGeom>
        </p:spPr>
      </p:pic>
      <p:pic>
        <p:nvPicPr>
          <p:cNvPr id="19" name="図 18">
            <a:extLst>
              <a:ext uri="{FF2B5EF4-FFF2-40B4-BE49-F238E27FC236}">
                <a16:creationId xmlns:a16="http://schemas.microsoft.com/office/drawing/2014/main" id="{87FC4B6D-4AA2-4D16-8042-AD4763EA3D1F}"/>
              </a:ext>
            </a:extLst>
          </p:cNvPr>
          <p:cNvPicPr>
            <a:picLocks noChangeAspect="1"/>
          </p:cNvPicPr>
          <p:nvPr/>
        </p:nvPicPr>
        <p:blipFill>
          <a:blip r:embed="rId11"/>
          <a:stretch>
            <a:fillRect/>
          </a:stretch>
        </p:blipFill>
        <p:spPr>
          <a:xfrm>
            <a:off x="3401090" y="4191460"/>
            <a:ext cx="1859441" cy="434378"/>
          </a:xfrm>
          <a:prstGeom prst="rect">
            <a:avLst/>
          </a:prstGeom>
        </p:spPr>
      </p:pic>
      <p:grpSp>
        <p:nvGrpSpPr>
          <p:cNvPr id="38" name="グループ化 37">
            <a:extLst>
              <a:ext uri="{FF2B5EF4-FFF2-40B4-BE49-F238E27FC236}">
                <a16:creationId xmlns:a16="http://schemas.microsoft.com/office/drawing/2014/main" id="{38FD9E81-0FC0-4A9A-961D-7401AFCB6554}"/>
              </a:ext>
            </a:extLst>
          </p:cNvPr>
          <p:cNvGrpSpPr/>
          <p:nvPr/>
        </p:nvGrpSpPr>
        <p:grpSpPr>
          <a:xfrm>
            <a:off x="201255" y="5187845"/>
            <a:ext cx="7060008" cy="1131079"/>
            <a:chOff x="201255" y="5187845"/>
            <a:chExt cx="7060008" cy="1131079"/>
          </a:xfrm>
        </p:grpSpPr>
        <p:sp>
          <p:nvSpPr>
            <p:cNvPr id="73" name="テキスト ボックス 72">
              <a:extLst>
                <a:ext uri="{FF2B5EF4-FFF2-40B4-BE49-F238E27FC236}">
                  <a16:creationId xmlns:a16="http://schemas.microsoft.com/office/drawing/2014/main" id="{B637DD02-FBCC-45A6-9A4C-7E68720F8790}"/>
                </a:ext>
              </a:extLst>
            </p:cNvPr>
            <p:cNvSpPr txBox="1"/>
            <p:nvPr/>
          </p:nvSpPr>
          <p:spPr>
            <a:xfrm>
              <a:off x="201255" y="5187845"/>
              <a:ext cx="7060008" cy="1131079"/>
            </a:xfrm>
            <a:prstGeom prst="rect">
              <a:avLst/>
            </a:prstGeom>
            <a:noFill/>
          </p:spPr>
          <p:txBody>
            <a:bodyPr wrap="square">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「変数」から　　　　　　　　　　　を選んで、</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たてほうこう（</a:t>
              </a:r>
              <a:r>
                <a:rPr lang="en-US" altLang="ja-JP" b="1" dirty="0">
                  <a:solidFill>
                    <a:srgbClr val="575E75"/>
                  </a:solidFill>
                  <a:latin typeface="メイリオ" panose="020B0604030504040204" pitchFamily="50" charset="-128"/>
                  <a:ea typeface="メイリオ" panose="020B0604030504040204" pitchFamily="50" charset="-128"/>
                </a:rPr>
                <a:t>Y</a:t>
              </a:r>
              <a:r>
                <a:rPr lang="ja-JP" altLang="en-US" b="1" dirty="0">
                  <a:solidFill>
                    <a:srgbClr val="575E75"/>
                  </a:solidFill>
                  <a:latin typeface="メイリオ" panose="020B0604030504040204" pitchFamily="50" charset="-128"/>
                  <a:ea typeface="メイリオ" panose="020B0604030504040204" pitchFamily="50" charset="-128"/>
                </a:rPr>
                <a:t>）を　　　　　　　　　にする</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01D942E5-036E-463C-B0BB-745F2A1132A8}"/>
                </a:ext>
              </a:extLst>
            </p:cNvPr>
            <p:cNvSpPr txBox="1"/>
            <p:nvPr/>
          </p:nvSpPr>
          <p:spPr>
            <a:xfrm>
              <a:off x="4275314" y="5258984"/>
              <a:ext cx="4982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97168F74-3529-420F-ACC7-959FF7EEF9F9}"/>
                </a:ext>
              </a:extLst>
            </p:cNvPr>
            <p:cNvSpPr txBox="1"/>
            <p:nvPr/>
          </p:nvSpPr>
          <p:spPr>
            <a:xfrm>
              <a:off x="384615" y="5248209"/>
              <a:ext cx="7410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pic>
          <p:nvPicPr>
            <p:cNvPr id="76" name="図 75">
              <a:extLst>
                <a:ext uri="{FF2B5EF4-FFF2-40B4-BE49-F238E27FC236}">
                  <a16:creationId xmlns:a16="http://schemas.microsoft.com/office/drawing/2014/main" id="{9BD44D74-05BA-45D5-8B56-3E1B968075C3}"/>
                </a:ext>
              </a:extLst>
            </p:cNvPr>
            <p:cNvPicPr>
              <a:picLocks noChangeAspect="1"/>
            </p:cNvPicPr>
            <p:nvPr/>
          </p:nvPicPr>
          <p:blipFill>
            <a:blip r:embed="rId12"/>
            <a:stretch>
              <a:fillRect/>
            </a:stretch>
          </p:blipFill>
          <p:spPr>
            <a:xfrm>
              <a:off x="1744781" y="5322416"/>
              <a:ext cx="2453853" cy="449619"/>
            </a:xfrm>
            <a:prstGeom prst="rect">
              <a:avLst/>
            </a:prstGeom>
          </p:spPr>
        </p:pic>
        <p:sp>
          <p:nvSpPr>
            <p:cNvPr id="77" name="テキスト ボックス 76">
              <a:extLst>
                <a:ext uri="{FF2B5EF4-FFF2-40B4-BE49-F238E27FC236}">
                  <a16:creationId xmlns:a16="http://schemas.microsoft.com/office/drawing/2014/main" id="{CD162C5C-549A-4DFF-B71F-4A17A566DA22}"/>
                </a:ext>
              </a:extLst>
            </p:cNvPr>
            <p:cNvSpPr txBox="1"/>
            <p:nvPr/>
          </p:nvSpPr>
          <p:spPr>
            <a:xfrm>
              <a:off x="5812060" y="5810620"/>
              <a:ext cx="7391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60" name="図 59">
              <a:extLst>
                <a:ext uri="{FF2B5EF4-FFF2-40B4-BE49-F238E27FC236}">
                  <a16:creationId xmlns:a16="http://schemas.microsoft.com/office/drawing/2014/main" id="{0EEFB6BA-6652-48B9-9995-9D5D2E79D1B2}"/>
                </a:ext>
              </a:extLst>
            </p:cNvPr>
            <p:cNvPicPr>
              <a:picLocks noChangeAspect="1"/>
            </p:cNvPicPr>
            <p:nvPr/>
          </p:nvPicPr>
          <p:blipFill>
            <a:blip r:embed="rId11"/>
            <a:stretch>
              <a:fillRect/>
            </a:stretch>
          </p:blipFill>
          <p:spPr>
            <a:xfrm>
              <a:off x="2907854" y="5872225"/>
              <a:ext cx="1859441" cy="434378"/>
            </a:xfrm>
            <a:prstGeom prst="rect">
              <a:avLst/>
            </a:prstGeom>
          </p:spPr>
        </p:pic>
      </p:grpSp>
    </p:spTree>
    <p:extLst>
      <p:ext uri="{BB962C8B-B14F-4D97-AF65-F5344CB8AC3E}">
        <p14:creationId xmlns:p14="http://schemas.microsoft.com/office/powerpoint/2010/main" val="34540131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9FF72C85-C54E-426B-B5DA-0A2F6E226335}"/>
              </a:ext>
            </a:extLst>
          </p:cNvPr>
          <p:cNvPicPr>
            <a:picLocks noChangeAspect="1"/>
          </p:cNvPicPr>
          <p:nvPr/>
        </p:nvPicPr>
        <p:blipFill>
          <a:blip r:embed="rId2"/>
          <a:stretch>
            <a:fillRect/>
          </a:stretch>
        </p:blipFill>
        <p:spPr>
          <a:xfrm>
            <a:off x="5174890" y="2333865"/>
            <a:ext cx="3529790" cy="2585416"/>
          </a:xfrm>
          <a:prstGeom prst="rect">
            <a:avLst/>
          </a:prstGeom>
        </p:spPr>
      </p:pic>
      <p:pic>
        <p:nvPicPr>
          <p:cNvPr id="9" name="図 8">
            <a:extLst>
              <a:ext uri="{FF2B5EF4-FFF2-40B4-BE49-F238E27FC236}">
                <a16:creationId xmlns:a16="http://schemas.microsoft.com/office/drawing/2014/main" id="{EDEDB5CD-0C81-447C-91D1-41B4B0CE1356}"/>
              </a:ext>
            </a:extLst>
          </p:cNvPr>
          <p:cNvPicPr>
            <a:picLocks noChangeAspect="1"/>
          </p:cNvPicPr>
          <p:nvPr/>
        </p:nvPicPr>
        <p:blipFill>
          <a:blip r:embed="rId3"/>
          <a:stretch>
            <a:fillRect/>
          </a:stretch>
        </p:blipFill>
        <p:spPr>
          <a:xfrm>
            <a:off x="711276" y="2555102"/>
            <a:ext cx="3019425" cy="1895475"/>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命令の送信</a:t>
            </a:r>
            <a:r>
              <a:rPr lang="en-US" altLang="ja-JP" dirty="0"/>
              <a:t>】</a:t>
            </a:r>
            <a:r>
              <a:rPr lang="ja-JP" altLang="en-US" dirty="0"/>
              <a:t>　スプライトのプログラミング</a:t>
            </a: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grpSp>
        <p:nvGrpSpPr>
          <p:cNvPr id="20" name="グループ化 19">
            <a:extLst>
              <a:ext uri="{FF2B5EF4-FFF2-40B4-BE49-F238E27FC236}">
                <a16:creationId xmlns:a16="http://schemas.microsoft.com/office/drawing/2014/main" id="{7F3F136E-07ED-4493-8D36-7BE80B6F22E2}"/>
              </a:ext>
            </a:extLst>
          </p:cNvPr>
          <p:cNvGrpSpPr/>
          <p:nvPr/>
        </p:nvGrpSpPr>
        <p:grpSpPr>
          <a:xfrm>
            <a:off x="7908066" y="140699"/>
            <a:ext cx="1084828" cy="1084828"/>
            <a:chOff x="7908066" y="140699"/>
            <a:chExt cx="1084828" cy="1084828"/>
          </a:xfrm>
        </p:grpSpPr>
        <p:sp>
          <p:nvSpPr>
            <p:cNvPr id="21" name="正方形/長方形 20">
              <a:extLst>
                <a:ext uri="{FF2B5EF4-FFF2-40B4-BE49-F238E27FC236}">
                  <a16:creationId xmlns:a16="http://schemas.microsoft.com/office/drawing/2014/main" id="{54862F71-4999-46EE-83BA-13C019BDC0FB}"/>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AFF07030-8863-48EC-BB95-D009A93637DF}"/>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7947507" y="148125"/>
              <a:ext cx="1005946" cy="1047995"/>
            </a:xfrm>
            <a:prstGeom prst="rect">
              <a:avLst/>
            </a:prstGeom>
          </p:spPr>
        </p:pic>
      </p:grpSp>
      <p:sp>
        <p:nvSpPr>
          <p:cNvPr id="23" name="テキスト ボックス 22">
            <a:extLst>
              <a:ext uri="{FF2B5EF4-FFF2-40B4-BE49-F238E27FC236}">
                <a16:creationId xmlns:a16="http://schemas.microsoft.com/office/drawing/2014/main" id="{A5AB790F-C90B-4BF7-B106-43D17E496A4E}"/>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そうしん</a:t>
            </a:r>
            <a:endParaRPr kumimoji="1" lang="en-US" altLang="ja-JP" sz="1200" b="1" dirty="0">
              <a:latin typeface="Meiryo UI" panose="020B0604030504040204" pitchFamily="50" charset="-128"/>
              <a:ea typeface="Meiryo UI" panose="020B0604030504040204" pitchFamily="50" charset="-128"/>
            </a:endParaRPr>
          </a:p>
        </p:txBody>
      </p:sp>
      <p:sp>
        <p:nvSpPr>
          <p:cNvPr id="36" name="テキスト ボックス 35">
            <a:extLst>
              <a:ext uri="{FF2B5EF4-FFF2-40B4-BE49-F238E27FC236}">
                <a16:creationId xmlns:a16="http://schemas.microsoft.com/office/drawing/2014/main" id="{E3581ED3-8C80-41AD-AB7F-72F545F4977E}"/>
              </a:ext>
            </a:extLst>
          </p:cNvPr>
          <p:cNvSpPr txBox="1"/>
          <p:nvPr/>
        </p:nvSpPr>
        <p:spPr>
          <a:xfrm>
            <a:off x="334735" y="1434470"/>
            <a:ext cx="880926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dirty="0">
                <a:solidFill>
                  <a:srgbClr val="575E75"/>
                </a:solidFill>
                <a:latin typeface="メイリオ" panose="020B0604030504040204" pitchFamily="50" charset="-128"/>
                <a:ea typeface="メイリオ" panose="020B0604030504040204" pitchFamily="50" charset="-128"/>
              </a:rPr>
              <a:t>　　　　　　　　を</a:t>
            </a:r>
            <a:r>
              <a:rPr lang="ja-JP" altLang="en-US" i="0" dirty="0">
                <a:solidFill>
                  <a:srgbClr val="575E75"/>
                </a:solidFill>
                <a:effectLst/>
                <a:latin typeface="メイリオ" panose="020B0604030504040204" pitchFamily="50" charset="-128"/>
                <a:ea typeface="メイリオ" panose="020B0604030504040204" pitchFamily="50" charset="-128"/>
              </a:rPr>
              <a:t>選び、「</a:t>
            </a:r>
            <a:r>
              <a:rPr lang="ja-JP" altLang="en-US" b="1" i="0" dirty="0">
                <a:solidFill>
                  <a:srgbClr val="575E75"/>
                </a:solidFill>
                <a:effectLst/>
                <a:latin typeface="メイリオ" panose="020B0604030504040204" pitchFamily="50" charset="-128"/>
                <a:ea typeface="メイリオ" panose="020B0604030504040204" pitchFamily="50" charset="-128"/>
              </a:rPr>
              <a:t>ペンいどう</a:t>
            </a:r>
            <a:r>
              <a:rPr lang="ja-JP" altLang="en-US" i="0" dirty="0">
                <a:solidFill>
                  <a:srgbClr val="575E75"/>
                </a:solidFill>
                <a:effectLst/>
                <a:latin typeface="メイリオ" panose="020B0604030504040204" pitchFamily="50" charset="-128"/>
                <a:ea typeface="メイリオ" panose="020B0604030504040204" pitchFamily="50" charset="-128"/>
              </a:rPr>
              <a:t>」のメッセージを作る。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4205E2EC-9186-4E4E-B019-6B5196B1A6F7}"/>
              </a:ext>
            </a:extLst>
          </p:cNvPr>
          <p:cNvSpPr txBox="1"/>
          <p:nvPr/>
        </p:nvSpPr>
        <p:spPr>
          <a:xfrm>
            <a:off x="4180111" y="151308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8196CBAB-D8F7-44B1-954C-FF59D47E6256}"/>
              </a:ext>
            </a:extLst>
          </p:cNvPr>
          <p:cNvSpPr txBox="1"/>
          <p:nvPr/>
        </p:nvSpPr>
        <p:spPr>
          <a:xfrm>
            <a:off x="8025487" y="150806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cxnSp>
        <p:nvCxnSpPr>
          <p:cNvPr id="45" name="直線矢印コネクタ 44">
            <a:extLst>
              <a:ext uri="{FF2B5EF4-FFF2-40B4-BE49-F238E27FC236}">
                <a16:creationId xmlns:a16="http://schemas.microsoft.com/office/drawing/2014/main" id="{5C371205-A4F6-4812-BFEF-DB0FAD36F8D9}"/>
              </a:ext>
            </a:extLst>
          </p:cNvPr>
          <p:cNvCxnSpPr>
            <a:cxnSpLocks/>
          </p:cNvCxnSpPr>
          <p:nvPr/>
        </p:nvCxnSpPr>
        <p:spPr>
          <a:xfrm flipV="1">
            <a:off x="984275" y="2809889"/>
            <a:ext cx="284666" cy="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2" name="四角形: 角を丸くする 51">
            <a:extLst>
              <a:ext uri="{FF2B5EF4-FFF2-40B4-BE49-F238E27FC236}">
                <a16:creationId xmlns:a16="http://schemas.microsoft.com/office/drawing/2014/main" id="{27F29AAE-DE4F-4F7F-AA64-F5276908A49C}"/>
              </a:ext>
            </a:extLst>
          </p:cNvPr>
          <p:cNvSpPr/>
          <p:nvPr/>
        </p:nvSpPr>
        <p:spPr>
          <a:xfrm>
            <a:off x="5579218" y="3502840"/>
            <a:ext cx="2684105" cy="422329"/>
          </a:xfrm>
          <a:prstGeom prst="roundRect">
            <a:avLst>
              <a:gd name="adj" fmla="val 12818"/>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grpSp>
        <p:nvGrpSpPr>
          <p:cNvPr id="53" name="グループ化 52">
            <a:extLst>
              <a:ext uri="{FF2B5EF4-FFF2-40B4-BE49-F238E27FC236}">
                <a16:creationId xmlns:a16="http://schemas.microsoft.com/office/drawing/2014/main" id="{0BC74CD4-C375-4064-95D1-178E35E31CAC}"/>
              </a:ext>
            </a:extLst>
          </p:cNvPr>
          <p:cNvGrpSpPr/>
          <p:nvPr/>
        </p:nvGrpSpPr>
        <p:grpSpPr>
          <a:xfrm>
            <a:off x="334735" y="2449204"/>
            <a:ext cx="652422" cy="639195"/>
            <a:chOff x="268623" y="1661615"/>
            <a:chExt cx="652422" cy="639195"/>
          </a:xfrm>
        </p:grpSpPr>
        <p:sp>
          <p:nvSpPr>
            <p:cNvPr id="54" name="四角形: 角を丸くする 53">
              <a:extLst>
                <a:ext uri="{FF2B5EF4-FFF2-40B4-BE49-F238E27FC236}">
                  <a16:creationId xmlns:a16="http://schemas.microsoft.com/office/drawing/2014/main" id="{DA556C49-2D3C-4510-AE2A-76471FA981CF}"/>
                </a:ext>
              </a:extLst>
            </p:cNvPr>
            <p:cNvSpPr/>
            <p:nvPr/>
          </p:nvSpPr>
          <p:spPr>
            <a:xfrm>
              <a:off x="268623" y="166161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5" name="図 54">
              <a:extLst>
                <a:ext uri="{FF2B5EF4-FFF2-40B4-BE49-F238E27FC236}">
                  <a16:creationId xmlns:a16="http://schemas.microsoft.com/office/drawing/2014/main" id="{6DAA68D8-D528-4585-99F1-E47F47F9B993}"/>
                </a:ext>
              </a:extLst>
            </p:cNvPr>
            <p:cNvPicPr>
              <a:picLocks noChangeAspect="1"/>
            </p:cNvPicPr>
            <p:nvPr/>
          </p:nvPicPr>
          <p:blipFill>
            <a:blip r:embed="rId5"/>
            <a:stretch>
              <a:fillRect/>
            </a:stretch>
          </p:blipFill>
          <p:spPr>
            <a:xfrm>
              <a:off x="314034" y="1702677"/>
              <a:ext cx="571500" cy="571500"/>
            </a:xfrm>
            <a:prstGeom prst="rect">
              <a:avLst/>
            </a:prstGeom>
          </p:spPr>
        </p:pic>
      </p:grpSp>
      <p:sp>
        <p:nvSpPr>
          <p:cNvPr id="56" name="矢印: 右 55">
            <a:extLst>
              <a:ext uri="{FF2B5EF4-FFF2-40B4-BE49-F238E27FC236}">
                <a16:creationId xmlns:a16="http://schemas.microsoft.com/office/drawing/2014/main" id="{6FD298DD-5A90-43C3-AF02-1A54C3CD4CD5}"/>
              </a:ext>
            </a:extLst>
          </p:cNvPr>
          <p:cNvSpPr/>
          <p:nvPr/>
        </p:nvSpPr>
        <p:spPr>
          <a:xfrm>
            <a:off x="4117273" y="2894931"/>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7" name="矢印: 右 56">
            <a:extLst>
              <a:ext uri="{FF2B5EF4-FFF2-40B4-BE49-F238E27FC236}">
                <a16:creationId xmlns:a16="http://schemas.microsoft.com/office/drawing/2014/main" id="{7280B8A7-F9D7-47FA-B822-AE350FE2B098}"/>
              </a:ext>
            </a:extLst>
          </p:cNvPr>
          <p:cNvSpPr/>
          <p:nvPr/>
        </p:nvSpPr>
        <p:spPr>
          <a:xfrm rot="5400000">
            <a:off x="6466500" y="4662051"/>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pic>
        <p:nvPicPr>
          <p:cNvPr id="4" name="図 3">
            <a:extLst>
              <a:ext uri="{FF2B5EF4-FFF2-40B4-BE49-F238E27FC236}">
                <a16:creationId xmlns:a16="http://schemas.microsoft.com/office/drawing/2014/main" id="{3B89A82F-59E6-4203-A60C-A23B94C1DD23}"/>
              </a:ext>
            </a:extLst>
          </p:cNvPr>
          <p:cNvPicPr>
            <a:picLocks noChangeAspect="1"/>
          </p:cNvPicPr>
          <p:nvPr/>
        </p:nvPicPr>
        <p:blipFill>
          <a:blip r:embed="rId6"/>
          <a:stretch>
            <a:fillRect/>
          </a:stretch>
        </p:blipFill>
        <p:spPr>
          <a:xfrm>
            <a:off x="2365424" y="1611785"/>
            <a:ext cx="1714649" cy="464860"/>
          </a:xfrm>
          <a:prstGeom prst="rect">
            <a:avLst/>
          </a:prstGeom>
        </p:spPr>
      </p:pic>
      <p:pic>
        <p:nvPicPr>
          <p:cNvPr id="15" name="図 14">
            <a:extLst>
              <a:ext uri="{FF2B5EF4-FFF2-40B4-BE49-F238E27FC236}">
                <a16:creationId xmlns:a16="http://schemas.microsoft.com/office/drawing/2014/main" id="{C63B66F2-BA7B-4E4A-A34B-645E424CAE85}"/>
              </a:ext>
            </a:extLst>
          </p:cNvPr>
          <p:cNvPicPr>
            <a:picLocks noChangeAspect="1"/>
          </p:cNvPicPr>
          <p:nvPr/>
        </p:nvPicPr>
        <p:blipFill>
          <a:blip r:embed="rId7"/>
          <a:stretch>
            <a:fillRect/>
          </a:stretch>
        </p:blipFill>
        <p:spPr>
          <a:xfrm>
            <a:off x="5830703" y="5454607"/>
            <a:ext cx="2009775" cy="571500"/>
          </a:xfrm>
          <a:prstGeom prst="rect">
            <a:avLst/>
          </a:prstGeom>
        </p:spPr>
      </p:pic>
    </p:spTree>
    <p:extLst>
      <p:ext uri="{BB962C8B-B14F-4D97-AF65-F5344CB8AC3E}">
        <p14:creationId xmlns:p14="http://schemas.microsoft.com/office/powerpoint/2010/main" val="28871422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8F5CF66D-C352-48D9-AF7A-C49377571D17}"/>
              </a:ext>
            </a:extLst>
          </p:cNvPr>
          <p:cNvPicPr>
            <a:picLocks noChangeAspect="1"/>
          </p:cNvPicPr>
          <p:nvPr/>
        </p:nvPicPr>
        <p:blipFill>
          <a:blip r:embed="rId2"/>
          <a:stretch>
            <a:fillRect/>
          </a:stretch>
        </p:blipFill>
        <p:spPr>
          <a:xfrm>
            <a:off x="934729" y="951422"/>
            <a:ext cx="3745292" cy="5928717"/>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命令の送信</a:t>
            </a:r>
            <a:r>
              <a:rPr lang="en-US" altLang="ja-JP" dirty="0"/>
              <a:t>】</a:t>
            </a:r>
            <a:r>
              <a:rPr lang="ja-JP" altLang="en-US" dirty="0"/>
              <a:t>　スプライトのプログラミング</a:t>
            </a:r>
          </a:p>
        </p:txBody>
      </p:sp>
      <p:sp>
        <p:nvSpPr>
          <p:cNvPr id="67" name="テキスト ボックス 66">
            <a:extLst>
              <a:ext uri="{FF2B5EF4-FFF2-40B4-BE49-F238E27FC236}">
                <a16:creationId xmlns:a16="http://schemas.microsoft.com/office/drawing/2014/main" id="{EC1A1BC0-D7EB-4785-9E75-69BCE35A8DA9}"/>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grpSp>
        <p:nvGrpSpPr>
          <p:cNvPr id="20" name="グループ化 19">
            <a:extLst>
              <a:ext uri="{FF2B5EF4-FFF2-40B4-BE49-F238E27FC236}">
                <a16:creationId xmlns:a16="http://schemas.microsoft.com/office/drawing/2014/main" id="{7F3F136E-07ED-4493-8D36-7BE80B6F22E2}"/>
              </a:ext>
            </a:extLst>
          </p:cNvPr>
          <p:cNvGrpSpPr/>
          <p:nvPr/>
        </p:nvGrpSpPr>
        <p:grpSpPr>
          <a:xfrm>
            <a:off x="7908066" y="140699"/>
            <a:ext cx="1084828" cy="1084828"/>
            <a:chOff x="7908066" y="140699"/>
            <a:chExt cx="1084828" cy="1084828"/>
          </a:xfrm>
        </p:grpSpPr>
        <p:sp>
          <p:nvSpPr>
            <p:cNvPr id="21" name="正方形/長方形 20">
              <a:extLst>
                <a:ext uri="{FF2B5EF4-FFF2-40B4-BE49-F238E27FC236}">
                  <a16:creationId xmlns:a16="http://schemas.microsoft.com/office/drawing/2014/main" id="{54862F71-4999-46EE-83BA-13C019BDC0FB}"/>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AFF07030-8863-48EC-BB95-D009A93637D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947507" y="148125"/>
              <a:ext cx="1005946" cy="1047995"/>
            </a:xfrm>
            <a:prstGeom prst="rect">
              <a:avLst/>
            </a:prstGeom>
          </p:spPr>
        </p:pic>
      </p:grpSp>
      <p:sp>
        <p:nvSpPr>
          <p:cNvPr id="23" name="テキスト ボックス 22">
            <a:extLst>
              <a:ext uri="{FF2B5EF4-FFF2-40B4-BE49-F238E27FC236}">
                <a16:creationId xmlns:a16="http://schemas.microsoft.com/office/drawing/2014/main" id="{A5AB790F-C90B-4BF7-B106-43D17E496A4E}"/>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そうしん</a:t>
            </a:r>
            <a:endParaRPr kumimoji="1" lang="en-US" altLang="ja-JP" sz="1200" b="1" dirty="0">
              <a:latin typeface="Meiryo UI" panose="020B0604030504040204" pitchFamily="50" charset="-128"/>
              <a:ea typeface="Meiryo UI" panose="020B0604030504040204" pitchFamily="50" charset="-128"/>
            </a:endParaRPr>
          </a:p>
        </p:txBody>
      </p:sp>
      <p:sp>
        <p:nvSpPr>
          <p:cNvPr id="33" name="正方形/長方形 32">
            <a:extLst>
              <a:ext uri="{FF2B5EF4-FFF2-40B4-BE49-F238E27FC236}">
                <a16:creationId xmlns:a16="http://schemas.microsoft.com/office/drawing/2014/main" id="{502473D7-4C09-4E27-B1DF-4B64936DA338}"/>
              </a:ext>
            </a:extLst>
          </p:cNvPr>
          <p:cNvSpPr/>
          <p:nvPr/>
        </p:nvSpPr>
        <p:spPr>
          <a:xfrm>
            <a:off x="934729" y="3089794"/>
            <a:ext cx="3637271" cy="106849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51" name="グループ化 50">
            <a:extLst>
              <a:ext uri="{FF2B5EF4-FFF2-40B4-BE49-F238E27FC236}">
                <a16:creationId xmlns:a16="http://schemas.microsoft.com/office/drawing/2014/main" id="{9B3082CD-95D7-44A6-B2BC-909F14215823}"/>
              </a:ext>
            </a:extLst>
          </p:cNvPr>
          <p:cNvGrpSpPr/>
          <p:nvPr/>
        </p:nvGrpSpPr>
        <p:grpSpPr>
          <a:xfrm>
            <a:off x="7259836" y="5439189"/>
            <a:ext cx="1137104" cy="1137104"/>
            <a:chOff x="7429847" y="3481542"/>
            <a:chExt cx="1137104" cy="1137104"/>
          </a:xfrm>
        </p:grpSpPr>
        <p:sp>
          <p:nvSpPr>
            <p:cNvPr id="59" name="楕円 58">
              <a:extLst>
                <a:ext uri="{FF2B5EF4-FFF2-40B4-BE49-F238E27FC236}">
                  <a16:creationId xmlns:a16="http://schemas.microsoft.com/office/drawing/2014/main" id="{1FEED01B-013E-4BE9-BBAC-6959424C43B7}"/>
                </a:ext>
              </a:extLst>
            </p:cNvPr>
            <p:cNvSpPr/>
            <p:nvPr/>
          </p:nvSpPr>
          <p:spPr>
            <a:xfrm>
              <a:off x="7429847" y="3481542"/>
              <a:ext cx="1137104" cy="1137104"/>
            </a:xfrm>
            <a:prstGeom prst="ellipse">
              <a:avLst/>
            </a:prstGeom>
            <a:solidFill>
              <a:schemeClr val="bg1"/>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solidFill>
                  <a:schemeClr val="tx1"/>
                </a:solidFill>
              </a:endParaRPr>
            </a:p>
          </p:txBody>
        </p:sp>
        <p:pic>
          <p:nvPicPr>
            <p:cNvPr id="64" name="グラフィックス 63" descr="ダウンロード">
              <a:extLst>
                <a:ext uri="{FF2B5EF4-FFF2-40B4-BE49-F238E27FC236}">
                  <a16:creationId xmlns:a16="http://schemas.microsoft.com/office/drawing/2014/main" id="{4C44F1C8-A8F9-4312-8C03-DAFE2B31A6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7515" y="3515684"/>
              <a:ext cx="761767" cy="761767"/>
            </a:xfrm>
            <a:prstGeom prst="rect">
              <a:avLst/>
            </a:prstGeom>
          </p:spPr>
        </p:pic>
        <p:grpSp>
          <p:nvGrpSpPr>
            <p:cNvPr id="65" name="グループ化 64">
              <a:extLst>
                <a:ext uri="{FF2B5EF4-FFF2-40B4-BE49-F238E27FC236}">
                  <a16:creationId xmlns:a16="http://schemas.microsoft.com/office/drawing/2014/main" id="{D2B43D03-3127-40B9-9A51-46004A5C94E9}"/>
                </a:ext>
              </a:extLst>
            </p:cNvPr>
            <p:cNvGrpSpPr/>
            <p:nvPr/>
          </p:nvGrpSpPr>
          <p:grpSpPr>
            <a:xfrm>
              <a:off x="7640513" y="4095426"/>
              <a:ext cx="723371" cy="523220"/>
              <a:chOff x="6840404" y="5080504"/>
              <a:chExt cx="723371" cy="523220"/>
            </a:xfrm>
          </p:grpSpPr>
          <p:sp>
            <p:nvSpPr>
              <p:cNvPr id="66" name="テキスト ボックス 65">
                <a:extLst>
                  <a:ext uri="{FF2B5EF4-FFF2-40B4-BE49-F238E27FC236}">
                    <a16:creationId xmlns:a16="http://schemas.microsoft.com/office/drawing/2014/main" id="{B4C83D6F-CD40-4B88-8EE4-CF12B380AF4D}"/>
                  </a:ext>
                </a:extLst>
              </p:cNvPr>
              <p:cNvSpPr txBox="1"/>
              <p:nvPr/>
            </p:nvSpPr>
            <p:spPr>
              <a:xfrm>
                <a:off x="6840404" y="5080504"/>
                <a:ext cx="723371" cy="523220"/>
              </a:xfrm>
              <a:prstGeom prst="rect">
                <a:avLst/>
              </a:prstGeom>
              <a:noFill/>
            </p:spPr>
            <p:txBody>
              <a:bodyPr wrap="square" rtlCol="0">
                <a:spAutoFit/>
              </a:bodyPr>
              <a:lstStyle/>
              <a:p>
                <a:pPr algn="ctr">
                  <a:lnSpc>
                    <a:spcPct val="200000"/>
                  </a:lnSpc>
                </a:pPr>
                <a:r>
                  <a:rPr lang="ja-JP" altLang="en-US" sz="1600" b="1" i="0" dirty="0">
                    <a:solidFill>
                      <a:schemeClr val="accent1"/>
                    </a:solidFill>
                    <a:effectLst/>
                    <a:latin typeface="メイリオ" panose="020B0604030504040204" pitchFamily="50" charset="-128"/>
                    <a:ea typeface="メイリオ" panose="020B0604030504040204" pitchFamily="50" charset="-128"/>
                  </a:rPr>
                  <a:t>保存</a:t>
                </a:r>
                <a:endParaRPr lang="en-US" altLang="ja-JP" sz="1600" b="1" i="0" dirty="0">
                  <a:solidFill>
                    <a:schemeClr val="accent1"/>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975C1BB0-25ED-4F4F-B3BB-9E9C4E39E6C5}"/>
                  </a:ext>
                </a:extLst>
              </p:cNvPr>
              <p:cNvSpPr txBox="1"/>
              <p:nvPr/>
            </p:nvSpPr>
            <p:spPr>
              <a:xfrm>
                <a:off x="6840404" y="5126670"/>
                <a:ext cx="708844" cy="215444"/>
              </a:xfrm>
              <a:prstGeom prst="rect">
                <a:avLst/>
              </a:prstGeom>
              <a:noFill/>
            </p:spPr>
            <p:txBody>
              <a:bodyPr wrap="square" rtlCol="0">
                <a:spAutoFit/>
              </a:bodyPr>
              <a:lstStyle/>
              <a:p>
                <a:pPr algn="ctr"/>
                <a:r>
                  <a:rPr kumimoji="1" lang="ja-JP" altLang="en-US" sz="800" dirty="0">
                    <a:solidFill>
                      <a:schemeClr val="accent1"/>
                    </a:solidFill>
                    <a:latin typeface="メイリオ" panose="020B0604030504040204" pitchFamily="50" charset="-128"/>
                    <a:ea typeface="メイリオ" panose="020B0604030504040204" pitchFamily="50" charset="-128"/>
                  </a:rPr>
                  <a:t>ほぞん</a:t>
                </a:r>
              </a:p>
            </p:txBody>
          </p:sp>
        </p:grpSp>
      </p:grpSp>
      <p:sp>
        <p:nvSpPr>
          <p:cNvPr id="30" name="正方形/長方形 29">
            <a:extLst>
              <a:ext uri="{FF2B5EF4-FFF2-40B4-BE49-F238E27FC236}">
                <a16:creationId xmlns:a16="http://schemas.microsoft.com/office/drawing/2014/main" id="{532EB46C-D654-4F26-9D82-47B141679F7E}"/>
              </a:ext>
            </a:extLst>
          </p:cNvPr>
          <p:cNvSpPr/>
          <p:nvPr/>
        </p:nvSpPr>
        <p:spPr>
          <a:xfrm>
            <a:off x="1136584" y="5435333"/>
            <a:ext cx="3533825" cy="106849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4" name="グループ化 13">
            <a:extLst>
              <a:ext uri="{FF2B5EF4-FFF2-40B4-BE49-F238E27FC236}">
                <a16:creationId xmlns:a16="http://schemas.microsoft.com/office/drawing/2014/main" id="{03AA8710-8677-41E1-92D2-2FB40C3DB742}"/>
              </a:ext>
            </a:extLst>
          </p:cNvPr>
          <p:cNvGrpSpPr/>
          <p:nvPr/>
        </p:nvGrpSpPr>
        <p:grpSpPr>
          <a:xfrm>
            <a:off x="4883286" y="1715408"/>
            <a:ext cx="4109608" cy="2239074"/>
            <a:chOff x="4670409" y="1519242"/>
            <a:chExt cx="4109608" cy="2239074"/>
          </a:xfrm>
        </p:grpSpPr>
        <p:sp>
          <p:nvSpPr>
            <p:cNvPr id="37" name="テキスト ボックス 36">
              <a:extLst>
                <a:ext uri="{FF2B5EF4-FFF2-40B4-BE49-F238E27FC236}">
                  <a16:creationId xmlns:a16="http://schemas.microsoft.com/office/drawing/2014/main" id="{BAC92A41-9A55-4D44-A9E5-DEF2F93A09F7}"/>
                </a:ext>
              </a:extLst>
            </p:cNvPr>
            <p:cNvSpPr txBox="1"/>
            <p:nvPr/>
          </p:nvSpPr>
          <p:spPr>
            <a:xfrm>
              <a:off x="4670409" y="1519242"/>
              <a:ext cx="4109608" cy="2239074"/>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の後に</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を入れる（</a:t>
              </a:r>
              <a:r>
                <a:rPr lang="en-US" altLang="ja-JP" dirty="0">
                  <a:solidFill>
                    <a:srgbClr val="575E75"/>
                  </a:solidFill>
                  <a:latin typeface="メイリオ" panose="020B0604030504040204" pitchFamily="50" charset="-128"/>
                  <a:ea typeface="メイリオ" panose="020B0604030504040204" pitchFamily="50" charset="-128"/>
                </a:rPr>
                <a:t>2</a:t>
              </a:r>
              <a:r>
                <a:rPr lang="ja-JP" altLang="en-US" dirty="0">
                  <a:solidFill>
                    <a:srgbClr val="575E75"/>
                  </a:solidFill>
                  <a:latin typeface="メイリオ" panose="020B0604030504040204" pitchFamily="50" charset="-128"/>
                  <a:ea typeface="メイリオ" panose="020B0604030504040204" pitchFamily="50" charset="-128"/>
                </a:rPr>
                <a:t>か所）。　</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64B693A0-EB2E-4A2A-81C4-9A6C7EC74FE8}"/>
                </a:ext>
              </a:extLst>
            </p:cNvPr>
            <p:cNvSpPr txBox="1"/>
            <p:nvPr/>
          </p:nvSpPr>
          <p:spPr>
            <a:xfrm>
              <a:off x="6906665" y="157468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あと</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4C85AC65-FDCF-460B-8305-159042661442}"/>
                </a:ext>
              </a:extLst>
            </p:cNvPr>
            <p:cNvSpPr txBox="1"/>
            <p:nvPr/>
          </p:nvSpPr>
          <p:spPr>
            <a:xfrm>
              <a:off x="4832512" y="324265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E6EA8D49-62E3-4D5A-BADA-D83E4944EBBB}"/>
                </a:ext>
              </a:extLst>
            </p:cNvPr>
            <p:cNvPicPr>
              <a:picLocks noChangeAspect="1"/>
            </p:cNvPicPr>
            <p:nvPr/>
          </p:nvPicPr>
          <p:blipFill>
            <a:blip r:embed="rId6"/>
            <a:stretch>
              <a:fillRect/>
            </a:stretch>
          </p:blipFill>
          <p:spPr>
            <a:xfrm>
              <a:off x="4720095" y="2106151"/>
              <a:ext cx="3745292" cy="1162572"/>
            </a:xfrm>
            <a:prstGeom prst="rect">
              <a:avLst/>
            </a:prstGeom>
          </p:spPr>
        </p:pic>
        <p:pic>
          <p:nvPicPr>
            <p:cNvPr id="10" name="図 9">
              <a:extLst>
                <a:ext uri="{FF2B5EF4-FFF2-40B4-BE49-F238E27FC236}">
                  <a16:creationId xmlns:a16="http://schemas.microsoft.com/office/drawing/2014/main" id="{E805EBDB-F0BA-4EBF-B05B-9C8F6B046CBB}"/>
                </a:ext>
              </a:extLst>
            </p:cNvPr>
            <p:cNvPicPr>
              <a:picLocks noChangeAspect="1"/>
            </p:cNvPicPr>
            <p:nvPr/>
          </p:nvPicPr>
          <p:blipFill>
            <a:blip r:embed="rId7"/>
            <a:stretch>
              <a:fillRect/>
            </a:stretch>
          </p:blipFill>
          <p:spPr>
            <a:xfrm>
              <a:off x="4754095" y="1674505"/>
              <a:ext cx="2034716" cy="441998"/>
            </a:xfrm>
            <a:prstGeom prst="rect">
              <a:avLst/>
            </a:prstGeom>
          </p:spPr>
        </p:pic>
        <p:sp>
          <p:nvSpPr>
            <p:cNvPr id="35" name="テキスト ボックス 34">
              <a:extLst>
                <a:ext uri="{FF2B5EF4-FFF2-40B4-BE49-F238E27FC236}">
                  <a16:creationId xmlns:a16="http://schemas.microsoft.com/office/drawing/2014/main" id="{EEEC239A-F831-460B-9B84-5460F101D9F5}"/>
                </a:ext>
              </a:extLst>
            </p:cNvPr>
            <p:cNvSpPr txBox="1"/>
            <p:nvPr/>
          </p:nvSpPr>
          <p:spPr>
            <a:xfrm>
              <a:off x="6124172" y="321845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64478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A4EEF7F-0EE5-4761-99D5-6D3EBF58226B}"/>
              </a:ext>
            </a:extLst>
          </p:cNvPr>
          <p:cNvPicPr>
            <a:picLocks noChangeAspect="1"/>
          </p:cNvPicPr>
          <p:nvPr/>
        </p:nvPicPr>
        <p:blipFill>
          <a:blip r:embed="rId3"/>
          <a:stretch>
            <a:fillRect/>
          </a:stretch>
        </p:blipFill>
        <p:spPr>
          <a:xfrm>
            <a:off x="999053" y="1953121"/>
            <a:ext cx="7839075" cy="1076325"/>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a:xfrm>
            <a:off x="334735" y="562545"/>
            <a:ext cx="8380640" cy="466281"/>
          </a:xfrm>
        </p:spPr>
        <p:txBody>
          <a:bodyPr/>
          <a:lstStyle/>
          <a:p>
            <a:r>
              <a:rPr lang="en-US" altLang="ja-JP" dirty="0"/>
              <a:t>【</a:t>
            </a:r>
            <a:r>
              <a:rPr lang="ja-JP" altLang="en-US" dirty="0"/>
              <a:t>命令の受信</a:t>
            </a:r>
            <a:r>
              <a:rPr lang="en-US" altLang="ja-JP" dirty="0"/>
              <a:t>】</a:t>
            </a:r>
            <a:r>
              <a:rPr lang="ja-JP" altLang="en-US" dirty="0"/>
              <a:t>　アーテックロボのプログラミング</a:t>
            </a:r>
          </a:p>
        </p:txBody>
      </p:sp>
      <p:sp>
        <p:nvSpPr>
          <p:cNvPr id="37" name="テキスト ボックス 36">
            <a:extLst>
              <a:ext uri="{FF2B5EF4-FFF2-40B4-BE49-F238E27FC236}">
                <a16:creationId xmlns:a16="http://schemas.microsoft.com/office/drawing/2014/main" id="{A9F8E33E-BEE1-4F20-8552-F1D4131AA26E}"/>
              </a:ext>
            </a:extLst>
          </p:cNvPr>
          <p:cNvSpPr txBox="1"/>
          <p:nvPr/>
        </p:nvSpPr>
        <p:spPr>
          <a:xfrm>
            <a:off x="539821" y="364765"/>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めいれい</a:t>
            </a:r>
            <a:endParaRPr kumimoji="1" lang="en-US" altLang="ja-JP" sz="1200" b="1" dirty="0">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8637265D-036E-445B-B8A1-3C043B9983C1}"/>
              </a:ext>
            </a:extLst>
          </p:cNvPr>
          <p:cNvSpPr txBox="1"/>
          <p:nvPr/>
        </p:nvSpPr>
        <p:spPr>
          <a:xfrm>
            <a:off x="1539360" y="364177"/>
            <a:ext cx="77579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じゅしん</a:t>
            </a:r>
            <a:endParaRPr kumimoji="1" lang="en-US" altLang="ja-JP" sz="1200" b="1" dirty="0">
              <a:latin typeface="Meiryo UI" panose="020B0604030504040204" pitchFamily="50" charset="-128"/>
              <a:ea typeface="Meiryo UI" panose="020B0604030504040204" pitchFamily="50" charset="-128"/>
            </a:endParaRPr>
          </a:p>
        </p:txBody>
      </p:sp>
      <p:grpSp>
        <p:nvGrpSpPr>
          <p:cNvPr id="48" name="グループ化 47">
            <a:extLst>
              <a:ext uri="{FF2B5EF4-FFF2-40B4-BE49-F238E27FC236}">
                <a16:creationId xmlns:a16="http://schemas.microsoft.com/office/drawing/2014/main" id="{AF8C90F2-B93F-4EB4-9C51-CE6F5D90C357}"/>
              </a:ext>
            </a:extLst>
          </p:cNvPr>
          <p:cNvGrpSpPr/>
          <p:nvPr/>
        </p:nvGrpSpPr>
        <p:grpSpPr>
          <a:xfrm>
            <a:off x="7908066" y="140699"/>
            <a:ext cx="1084828" cy="1084828"/>
            <a:chOff x="7908066" y="140699"/>
            <a:chExt cx="1084828" cy="1084828"/>
          </a:xfrm>
        </p:grpSpPr>
        <p:sp>
          <p:nvSpPr>
            <p:cNvPr id="66" name="正方形/長方形 65">
              <a:extLst>
                <a:ext uri="{FF2B5EF4-FFF2-40B4-BE49-F238E27FC236}">
                  <a16:creationId xmlns:a16="http://schemas.microsoft.com/office/drawing/2014/main" id="{32055915-18C6-4F73-B888-FD76529A797C}"/>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7" name="図 66">
              <a:extLst>
                <a:ext uri="{FF2B5EF4-FFF2-40B4-BE49-F238E27FC236}">
                  <a16:creationId xmlns:a16="http://schemas.microsoft.com/office/drawing/2014/main" id="{3FFFA743-1F10-4EEE-B82C-797F5DA6A908}"/>
                </a:ext>
              </a:extLst>
            </p:cNvPr>
            <p:cNvPicPr>
              <a:picLocks noChangeAspect="1"/>
            </p:cNvPicPr>
            <p:nvPr/>
          </p:nvPicPr>
          <p:blipFill>
            <a:blip r:embed="rId4"/>
            <a:srcRect/>
            <a:stretch/>
          </p:blipFill>
          <p:spPr>
            <a:xfrm>
              <a:off x="8081594" y="189782"/>
              <a:ext cx="729717" cy="986662"/>
            </a:xfrm>
            <a:prstGeom prst="rect">
              <a:avLst/>
            </a:prstGeom>
          </p:spPr>
        </p:pic>
      </p:grpSp>
      <p:cxnSp>
        <p:nvCxnSpPr>
          <p:cNvPr id="60" name="直線矢印コネクタ 59">
            <a:extLst>
              <a:ext uri="{FF2B5EF4-FFF2-40B4-BE49-F238E27FC236}">
                <a16:creationId xmlns:a16="http://schemas.microsoft.com/office/drawing/2014/main" id="{DBD66DDB-ACC6-4DA2-9DDD-C53F2F8C7AC7}"/>
              </a:ext>
            </a:extLst>
          </p:cNvPr>
          <p:cNvCxnSpPr>
            <a:cxnSpLocks/>
          </p:cNvCxnSpPr>
          <p:nvPr/>
        </p:nvCxnSpPr>
        <p:spPr>
          <a:xfrm flipV="1">
            <a:off x="754814" y="2247540"/>
            <a:ext cx="284666" cy="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1" name="グループ化 60">
            <a:extLst>
              <a:ext uri="{FF2B5EF4-FFF2-40B4-BE49-F238E27FC236}">
                <a16:creationId xmlns:a16="http://schemas.microsoft.com/office/drawing/2014/main" id="{EF5079AB-E25F-4603-895C-6C0918B6B4D2}"/>
              </a:ext>
            </a:extLst>
          </p:cNvPr>
          <p:cNvGrpSpPr/>
          <p:nvPr/>
        </p:nvGrpSpPr>
        <p:grpSpPr>
          <a:xfrm>
            <a:off x="105274" y="1753687"/>
            <a:ext cx="652422" cy="639195"/>
            <a:chOff x="268623" y="1661615"/>
            <a:chExt cx="652422" cy="639195"/>
          </a:xfrm>
        </p:grpSpPr>
        <p:sp>
          <p:nvSpPr>
            <p:cNvPr id="62" name="四角形: 角を丸くする 61">
              <a:extLst>
                <a:ext uri="{FF2B5EF4-FFF2-40B4-BE49-F238E27FC236}">
                  <a16:creationId xmlns:a16="http://schemas.microsoft.com/office/drawing/2014/main" id="{1E61C473-8D5C-4E8F-B7DE-AD464B324D70}"/>
                </a:ext>
              </a:extLst>
            </p:cNvPr>
            <p:cNvSpPr/>
            <p:nvPr/>
          </p:nvSpPr>
          <p:spPr>
            <a:xfrm>
              <a:off x="268623" y="166161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63" name="図 62">
              <a:extLst>
                <a:ext uri="{FF2B5EF4-FFF2-40B4-BE49-F238E27FC236}">
                  <a16:creationId xmlns:a16="http://schemas.microsoft.com/office/drawing/2014/main" id="{0EBF6904-C494-4EEC-A760-297A34A086D2}"/>
                </a:ext>
              </a:extLst>
            </p:cNvPr>
            <p:cNvPicPr>
              <a:picLocks noChangeAspect="1"/>
            </p:cNvPicPr>
            <p:nvPr/>
          </p:nvPicPr>
          <p:blipFill>
            <a:blip r:embed="rId5"/>
            <a:stretch>
              <a:fillRect/>
            </a:stretch>
          </p:blipFill>
          <p:spPr>
            <a:xfrm>
              <a:off x="314034" y="1702677"/>
              <a:ext cx="571500" cy="571500"/>
            </a:xfrm>
            <a:prstGeom prst="rect">
              <a:avLst/>
            </a:prstGeom>
          </p:spPr>
        </p:pic>
      </p:grpSp>
      <p:grpSp>
        <p:nvGrpSpPr>
          <p:cNvPr id="121" name="グループ化 120">
            <a:extLst>
              <a:ext uri="{FF2B5EF4-FFF2-40B4-BE49-F238E27FC236}">
                <a16:creationId xmlns:a16="http://schemas.microsoft.com/office/drawing/2014/main" id="{E38D48F6-EEB9-4A93-8E2F-3088055E0177}"/>
              </a:ext>
            </a:extLst>
          </p:cNvPr>
          <p:cNvGrpSpPr/>
          <p:nvPr/>
        </p:nvGrpSpPr>
        <p:grpSpPr>
          <a:xfrm>
            <a:off x="83738" y="2611624"/>
            <a:ext cx="652422" cy="639195"/>
            <a:chOff x="101457" y="4468988"/>
            <a:chExt cx="652422" cy="639195"/>
          </a:xfrm>
        </p:grpSpPr>
        <p:sp>
          <p:nvSpPr>
            <p:cNvPr id="122" name="四角形: 角を丸くする 121">
              <a:extLst>
                <a:ext uri="{FF2B5EF4-FFF2-40B4-BE49-F238E27FC236}">
                  <a16:creationId xmlns:a16="http://schemas.microsoft.com/office/drawing/2014/main" id="{ED8A1A1D-3FE8-4179-886A-1D078AEFF115}"/>
                </a:ext>
              </a:extLst>
            </p:cNvPr>
            <p:cNvSpPr/>
            <p:nvPr/>
          </p:nvSpPr>
          <p:spPr>
            <a:xfrm>
              <a:off x="101457" y="4468988"/>
              <a:ext cx="652422" cy="639195"/>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123" name="図 122">
              <a:extLst>
                <a:ext uri="{FF2B5EF4-FFF2-40B4-BE49-F238E27FC236}">
                  <a16:creationId xmlns:a16="http://schemas.microsoft.com/office/drawing/2014/main" id="{2A7F3F3E-2F34-4337-AF66-6469F96D5049}"/>
                </a:ext>
              </a:extLst>
            </p:cNvPr>
            <p:cNvPicPr>
              <a:picLocks noChangeAspect="1"/>
            </p:cNvPicPr>
            <p:nvPr/>
          </p:nvPicPr>
          <p:blipFill>
            <a:blip r:embed="rId6"/>
            <a:stretch>
              <a:fillRect/>
            </a:stretch>
          </p:blipFill>
          <p:spPr>
            <a:xfrm>
              <a:off x="183795" y="4549642"/>
              <a:ext cx="485775" cy="495300"/>
            </a:xfrm>
            <a:prstGeom prst="rect">
              <a:avLst/>
            </a:prstGeom>
          </p:spPr>
        </p:pic>
      </p:grpSp>
      <p:cxnSp>
        <p:nvCxnSpPr>
          <p:cNvPr id="124" name="直線矢印コネクタ 123">
            <a:extLst>
              <a:ext uri="{FF2B5EF4-FFF2-40B4-BE49-F238E27FC236}">
                <a16:creationId xmlns:a16="http://schemas.microsoft.com/office/drawing/2014/main" id="{F68483AC-3C44-427B-9E84-BDE16DE06F11}"/>
              </a:ext>
            </a:extLst>
          </p:cNvPr>
          <p:cNvCxnSpPr>
            <a:cxnSpLocks/>
          </p:cNvCxnSpPr>
          <p:nvPr/>
        </p:nvCxnSpPr>
        <p:spPr>
          <a:xfrm>
            <a:off x="736160" y="2692278"/>
            <a:ext cx="29853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0" name="グループ化 9">
            <a:extLst>
              <a:ext uri="{FF2B5EF4-FFF2-40B4-BE49-F238E27FC236}">
                <a16:creationId xmlns:a16="http://schemas.microsoft.com/office/drawing/2014/main" id="{13123B64-6252-4DB5-A274-DB6655439900}"/>
              </a:ext>
            </a:extLst>
          </p:cNvPr>
          <p:cNvGrpSpPr/>
          <p:nvPr/>
        </p:nvGrpSpPr>
        <p:grpSpPr>
          <a:xfrm>
            <a:off x="273360" y="3277240"/>
            <a:ext cx="8660739" cy="1131079"/>
            <a:chOff x="273360" y="4697669"/>
            <a:chExt cx="8660739" cy="1131079"/>
          </a:xfrm>
        </p:grpSpPr>
        <p:sp>
          <p:nvSpPr>
            <p:cNvPr id="130" name="テキスト ボックス 129">
              <a:extLst>
                <a:ext uri="{FF2B5EF4-FFF2-40B4-BE49-F238E27FC236}">
                  <a16:creationId xmlns:a16="http://schemas.microsoft.com/office/drawing/2014/main" id="{8578816E-B1FD-45DB-A14F-448273A9FC7E}"/>
                </a:ext>
              </a:extLst>
            </p:cNvPr>
            <p:cNvSpPr txBox="1"/>
            <p:nvPr/>
          </p:nvSpPr>
          <p:spPr>
            <a:xfrm>
              <a:off x="273360" y="4697669"/>
              <a:ext cx="866073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「動き」から　　　　　　　　　　　　　　　　　　　を選び、</a:t>
              </a:r>
              <a:r>
                <a:rPr lang="ja-JP" altLang="en-US" dirty="0">
                  <a:solidFill>
                    <a:srgbClr val="575E75"/>
                  </a:solidFill>
                  <a:latin typeface="メイリオ" panose="020B0604030504040204" pitchFamily="50" charset="-128"/>
                  <a:ea typeface="メイリオ" panose="020B0604030504040204" pitchFamily="50" charset="-128"/>
                </a:rPr>
                <a:t>変数を設定する。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P14</a:t>
              </a:r>
              <a:r>
                <a:rPr lang="ja-JP" altLang="en-US" b="1"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P15</a:t>
              </a:r>
              <a:r>
                <a:rPr lang="ja-JP" altLang="en-US" b="1" dirty="0">
                  <a:solidFill>
                    <a:srgbClr val="575E75"/>
                  </a:solidFill>
                  <a:latin typeface="メイリオ" panose="020B0604030504040204" pitchFamily="50" charset="-128"/>
                  <a:ea typeface="メイリオ" panose="020B0604030504040204" pitchFamily="50" charset="-128"/>
                </a:rPr>
                <a:t>：　　　　　　</a:t>
              </a:r>
              <a:r>
                <a:rPr lang="en-US" altLang="ja-JP" b="1" dirty="0">
                  <a:solidFill>
                    <a:srgbClr val="575E75"/>
                  </a:solidFill>
                  <a:latin typeface="メイリオ" panose="020B0604030504040204" pitchFamily="50" charset="-128"/>
                  <a:ea typeface="メイリオ" panose="020B0604030504040204" pitchFamily="50" charset="-128"/>
                </a:rPr>
                <a:t>P16</a:t>
              </a:r>
              <a:r>
                <a:rPr lang="ja-JP" altLang="en-US" b="1" dirty="0">
                  <a:solidFill>
                    <a:srgbClr val="575E75"/>
                  </a:solidFill>
                  <a:latin typeface="メイリオ" panose="020B0604030504040204" pitchFamily="50" charset="-128"/>
                  <a:ea typeface="メイリオ" panose="020B0604030504040204" pitchFamily="50" charset="-128"/>
                </a:rPr>
                <a:t>：　　　</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131" name="テキスト ボックス 130">
              <a:extLst>
                <a:ext uri="{FF2B5EF4-FFF2-40B4-BE49-F238E27FC236}">
                  <a16:creationId xmlns:a16="http://schemas.microsoft.com/office/drawing/2014/main" id="{499EFFF8-ED60-49F7-929E-B02E81168F81}"/>
                </a:ext>
              </a:extLst>
            </p:cNvPr>
            <p:cNvSpPr txBox="1"/>
            <p:nvPr/>
          </p:nvSpPr>
          <p:spPr>
            <a:xfrm>
              <a:off x="6185136" y="4754949"/>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32" name="テキスト ボックス 131">
              <a:extLst>
                <a:ext uri="{FF2B5EF4-FFF2-40B4-BE49-F238E27FC236}">
                  <a16:creationId xmlns:a16="http://schemas.microsoft.com/office/drawing/2014/main" id="{00CF80CE-52E0-402B-9C5D-6A62D438E582}"/>
                </a:ext>
              </a:extLst>
            </p:cNvPr>
            <p:cNvSpPr txBox="1"/>
            <p:nvPr/>
          </p:nvSpPr>
          <p:spPr>
            <a:xfrm>
              <a:off x="503329" y="4754949"/>
              <a:ext cx="4451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133" name="テキスト ボックス 132">
              <a:extLst>
                <a:ext uri="{FF2B5EF4-FFF2-40B4-BE49-F238E27FC236}">
                  <a16:creationId xmlns:a16="http://schemas.microsoft.com/office/drawing/2014/main" id="{C276F036-431C-4936-9446-34218A64F52E}"/>
                </a:ext>
              </a:extLst>
            </p:cNvPr>
            <p:cNvSpPr txBox="1"/>
            <p:nvPr/>
          </p:nvSpPr>
          <p:spPr>
            <a:xfrm>
              <a:off x="6859019" y="4758117"/>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34" name="図 133">
              <a:extLst>
                <a:ext uri="{FF2B5EF4-FFF2-40B4-BE49-F238E27FC236}">
                  <a16:creationId xmlns:a16="http://schemas.microsoft.com/office/drawing/2014/main" id="{3444C818-2582-4703-86FC-1BFF51EA25D8}"/>
                </a:ext>
              </a:extLst>
            </p:cNvPr>
            <p:cNvPicPr>
              <a:picLocks noChangeAspect="1"/>
            </p:cNvPicPr>
            <p:nvPr/>
          </p:nvPicPr>
          <p:blipFill>
            <a:blip r:embed="rId7"/>
            <a:stretch>
              <a:fillRect/>
            </a:stretch>
          </p:blipFill>
          <p:spPr>
            <a:xfrm>
              <a:off x="1846841" y="4854699"/>
              <a:ext cx="4168501" cy="449620"/>
            </a:xfrm>
            <a:prstGeom prst="rect">
              <a:avLst/>
            </a:prstGeom>
          </p:spPr>
        </p:pic>
        <p:sp>
          <p:nvSpPr>
            <p:cNvPr id="135" name="テキスト ボックス 134">
              <a:extLst>
                <a:ext uri="{FF2B5EF4-FFF2-40B4-BE49-F238E27FC236}">
                  <a16:creationId xmlns:a16="http://schemas.microsoft.com/office/drawing/2014/main" id="{CEC36877-B165-4AC3-8E41-3E47C8C4B674}"/>
                </a:ext>
              </a:extLst>
            </p:cNvPr>
            <p:cNvSpPr txBox="1"/>
            <p:nvPr/>
          </p:nvSpPr>
          <p:spPr>
            <a:xfrm>
              <a:off x="7522471" y="4754839"/>
              <a:ext cx="7298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pic>
          <p:nvPicPr>
            <p:cNvPr id="136" name="図 135">
              <a:extLst>
                <a:ext uri="{FF2B5EF4-FFF2-40B4-BE49-F238E27FC236}">
                  <a16:creationId xmlns:a16="http://schemas.microsoft.com/office/drawing/2014/main" id="{E8347027-853D-4408-9D26-720276FC722A}"/>
                </a:ext>
              </a:extLst>
            </p:cNvPr>
            <p:cNvPicPr>
              <a:picLocks noChangeAspect="1"/>
            </p:cNvPicPr>
            <p:nvPr/>
          </p:nvPicPr>
          <p:blipFill>
            <a:blip r:embed="rId8"/>
            <a:stretch>
              <a:fillRect/>
            </a:stretch>
          </p:blipFill>
          <p:spPr>
            <a:xfrm>
              <a:off x="1524227" y="5433606"/>
              <a:ext cx="1120237" cy="350550"/>
            </a:xfrm>
            <a:prstGeom prst="rect">
              <a:avLst/>
            </a:prstGeom>
          </p:spPr>
        </p:pic>
        <p:pic>
          <p:nvPicPr>
            <p:cNvPr id="137" name="図 136">
              <a:extLst>
                <a:ext uri="{FF2B5EF4-FFF2-40B4-BE49-F238E27FC236}">
                  <a16:creationId xmlns:a16="http://schemas.microsoft.com/office/drawing/2014/main" id="{7EFDEF3C-A948-4EE6-8E82-2297E91B3E4A}"/>
                </a:ext>
              </a:extLst>
            </p:cNvPr>
            <p:cNvPicPr>
              <a:picLocks noChangeAspect="1"/>
            </p:cNvPicPr>
            <p:nvPr/>
          </p:nvPicPr>
          <p:blipFill>
            <a:blip r:embed="rId9"/>
            <a:stretch>
              <a:fillRect/>
            </a:stretch>
          </p:blipFill>
          <p:spPr>
            <a:xfrm>
              <a:off x="3502030" y="5468244"/>
              <a:ext cx="1127858" cy="327688"/>
            </a:xfrm>
            <a:prstGeom prst="rect">
              <a:avLst/>
            </a:prstGeom>
          </p:spPr>
        </p:pic>
        <p:pic>
          <p:nvPicPr>
            <p:cNvPr id="138" name="図 137">
              <a:extLst>
                <a:ext uri="{FF2B5EF4-FFF2-40B4-BE49-F238E27FC236}">
                  <a16:creationId xmlns:a16="http://schemas.microsoft.com/office/drawing/2014/main" id="{9A89F5D7-94BF-4D67-B8A7-FF5B2D35318D}"/>
                </a:ext>
              </a:extLst>
            </p:cNvPr>
            <p:cNvPicPr>
              <a:picLocks noChangeAspect="1"/>
            </p:cNvPicPr>
            <p:nvPr/>
          </p:nvPicPr>
          <p:blipFill>
            <a:blip r:embed="rId10"/>
            <a:stretch>
              <a:fillRect/>
            </a:stretch>
          </p:blipFill>
          <p:spPr>
            <a:xfrm>
              <a:off x="5623379" y="5450488"/>
              <a:ext cx="845893" cy="327688"/>
            </a:xfrm>
            <a:prstGeom prst="rect">
              <a:avLst/>
            </a:prstGeom>
          </p:spPr>
        </p:pic>
      </p:grpSp>
      <p:grpSp>
        <p:nvGrpSpPr>
          <p:cNvPr id="56" name="グループ化 55">
            <a:extLst>
              <a:ext uri="{FF2B5EF4-FFF2-40B4-BE49-F238E27FC236}">
                <a16:creationId xmlns:a16="http://schemas.microsoft.com/office/drawing/2014/main" id="{E0D26AFA-7828-4D2B-953E-400C51095005}"/>
              </a:ext>
            </a:extLst>
          </p:cNvPr>
          <p:cNvGrpSpPr/>
          <p:nvPr/>
        </p:nvGrpSpPr>
        <p:grpSpPr>
          <a:xfrm>
            <a:off x="7683723" y="3856176"/>
            <a:ext cx="1137104" cy="1137104"/>
            <a:chOff x="7429847" y="3481542"/>
            <a:chExt cx="1137104" cy="1137104"/>
          </a:xfrm>
        </p:grpSpPr>
        <p:sp>
          <p:nvSpPr>
            <p:cNvPr id="59" name="楕円 58">
              <a:extLst>
                <a:ext uri="{FF2B5EF4-FFF2-40B4-BE49-F238E27FC236}">
                  <a16:creationId xmlns:a16="http://schemas.microsoft.com/office/drawing/2014/main" id="{2E66135B-9CA5-4241-924D-34FF55B824DE}"/>
                </a:ext>
              </a:extLst>
            </p:cNvPr>
            <p:cNvSpPr/>
            <p:nvPr/>
          </p:nvSpPr>
          <p:spPr>
            <a:xfrm>
              <a:off x="7429847" y="3481542"/>
              <a:ext cx="1137104" cy="1137104"/>
            </a:xfrm>
            <a:prstGeom prst="ellipse">
              <a:avLst/>
            </a:prstGeom>
            <a:solidFill>
              <a:schemeClr val="bg1"/>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solidFill>
                  <a:schemeClr val="tx1"/>
                </a:solidFill>
              </a:endParaRPr>
            </a:p>
          </p:txBody>
        </p:sp>
        <p:pic>
          <p:nvPicPr>
            <p:cNvPr id="74" name="グラフィックス 73" descr="ダウンロード">
              <a:extLst>
                <a:ext uri="{FF2B5EF4-FFF2-40B4-BE49-F238E27FC236}">
                  <a16:creationId xmlns:a16="http://schemas.microsoft.com/office/drawing/2014/main" id="{E1722824-F67C-4D96-94C1-8EB33B31A7C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617515" y="3515684"/>
              <a:ext cx="761767" cy="761767"/>
            </a:xfrm>
            <a:prstGeom prst="rect">
              <a:avLst/>
            </a:prstGeom>
          </p:spPr>
        </p:pic>
        <p:grpSp>
          <p:nvGrpSpPr>
            <p:cNvPr id="75" name="グループ化 74">
              <a:extLst>
                <a:ext uri="{FF2B5EF4-FFF2-40B4-BE49-F238E27FC236}">
                  <a16:creationId xmlns:a16="http://schemas.microsoft.com/office/drawing/2014/main" id="{B91B80A7-B8DE-469D-8B66-D42C49493558}"/>
                </a:ext>
              </a:extLst>
            </p:cNvPr>
            <p:cNvGrpSpPr/>
            <p:nvPr/>
          </p:nvGrpSpPr>
          <p:grpSpPr>
            <a:xfrm>
              <a:off x="7640513" y="4095426"/>
              <a:ext cx="723371" cy="523220"/>
              <a:chOff x="6840404" y="5080504"/>
              <a:chExt cx="723371" cy="523220"/>
            </a:xfrm>
          </p:grpSpPr>
          <p:sp>
            <p:nvSpPr>
              <p:cNvPr id="76" name="テキスト ボックス 75">
                <a:extLst>
                  <a:ext uri="{FF2B5EF4-FFF2-40B4-BE49-F238E27FC236}">
                    <a16:creationId xmlns:a16="http://schemas.microsoft.com/office/drawing/2014/main" id="{46C6B78A-2146-4EB4-AFB3-3CB35880E122}"/>
                  </a:ext>
                </a:extLst>
              </p:cNvPr>
              <p:cNvSpPr txBox="1"/>
              <p:nvPr/>
            </p:nvSpPr>
            <p:spPr>
              <a:xfrm>
                <a:off x="6840404" y="5080504"/>
                <a:ext cx="723371" cy="523220"/>
              </a:xfrm>
              <a:prstGeom prst="rect">
                <a:avLst/>
              </a:prstGeom>
              <a:noFill/>
            </p:spPr>
            <p:txBody>
              <a:bodyPr wrap="square" rtlCol="0">
                <a:spAutoFit/>
              </a:bodyPr>
              <a:lstStyle/>
              <a:p>
                <a:pPr algn="ctr">
                  <a:lnSpc>
                    <a:spcPct val="200000"/>
                  </a:lnSpc>
                </a:pPr>
                <a:r>
                  <a:rPr lang="ja-JP" altLang="en-US" sz="1600" b="1" i="0" dirty="0">
                    <a:solidFill>
                      <a:schemeClr val="accent1"/>
                    </a:solidFill>
                    <a:effectLst/>
                    <a:latin typeface="メイリオ" panose="020B0604030504040204" pitchFamily="50" charset="-128"/>
                    <a:ea typeface="メイリオ" panose="020B0604030504040204" pitchFamily="50" charset="-128"/>
                  </a:rPr>
                  <a:t>保存</a:t>
                </a:r>
                <a:endParaRPr lang="en-US" altLang="ja-JP" sz="1600" b="1" i="0" dirty="0">
                  <a:solidFill>
                    <a:schemeClr val="accent1"/>
                  </a:solidFill>
                  <a:effectLst/>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48E48674-4160-4C1F-B260-AAD6A1CDEC05}"/>
                  </a:ext>
                </a:extLst>
              </p:cNvPr>
              <p:cNvSpPr txBox="1"/>
              <p:nvPr/>
            </p:nvSpPr>
            <p:spPr>
              <a:xfrm>
                <a:off x="6840404" y="5126670"/>
                <a:ext cx="708844" cy="215444"/>
              </a:xfrm>
              <a:prstGeom prst="rect">
                <a:avLst/>
              </a:prstGeom>
              <a:noFill/>
            </p:spPr>
            <p:txBody>
              <a:bodyPr wrap="square" rtlCol="0">
                <a:spAutoFit/>
              </a:bodyPr>
              <a:lstStyle/>
              <a:p>
                <a:pPr algn="ctr"/>
                <a:r>
                  <a:rPr kumimoji="1" lang="ja-JP" altLang="en-US" sz="800" dirty="0">
                    <a:solidFill>
                      <a:schemeClr val="accent1"/>
                    </a:solidFill>
                    <a:latin typeface="メイリオ" panose="020B0604030504040204" pitchFamily="50" charset="-128"/>
                    <a:ea typeface="メイリオ" panose="020B0604030504040204" pitchFamily="50" charset="-128"/>
                  </a:rPr>
                  <a:t>ほぞん</a:t>
                </a:r>
              </a:p>
            </p:txBody>
          </p:sp>
        </p:grpSp>
      </p:grpSp>
      <p:grpSp>
        <p:nvGrpSpPr>
          <p:cNvPr id="78" name="グループ化 77">
            <a:extLst>
              <a:ext uri="{FF2B5EF4-FFF2-40B4-BE49-F238E27FC236}">
                <a16:creationId xmlns:a16="http://schemas.microsoft.com/office/drawing/2014/main" id="{7F82D31B-7D52-4377-816E-3FACD6CAEC8F}"/>
              </a:ext>
            </a:extLst>
          </p:cNvPr>
          <p:cNvGrpSpPr/>
          <p:nvPr/>
        </p:nvGrpSpPr>
        <p:grpSpPr>
          <a:xfrm>
            <a:off x="3937626" y="4485043"/>
            <a:ext cx="3371505" cy="549328"/>
            <a:chOff x="1699022" y="6249735"/>
            <a:chExt cx="3371505" cy="549328"/>
          </a:xfrm>
        </p:grpSpPr>
        <p:sp>
          <p:nvSpPr>
            <p:cNvPr id="79" name="正方形/長方形 78">
              <a:extLst>
                <a:ext uri="{FF2B5EF4-FFF2-40B4-BE49-F238E27FC236}">
                  <a16:creationId xmlns:a16="http://schemas.microsoft.com/office/drawing/2014/main" id="{414E5DAF-314A-4340-8592-FFC77EAF418E}"/>
                </a:ext>
              </a:extLst>
            </p:cNvPr>
            <p:cNvSpPr/>
            <p:nvPr/>
          </p:nvSpPr>
          <p:spPr>
            <a:xfrm>
              <a:off x="1699022" y="6268719"/>
              <a:ext cx="3307497" cy="530344"/>
            </a:xfrm>
            <a:prstGeom prst="rect">
              <a:avLst/>
            </a:prstGeom>
            <a:solidFill>
              <a:schemeClr val="accent2">
                <a:lumMod val="20000"/>
                <a:lumOff val="80000"/>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80" name="テキスト ボックス 79">
              <a:extLst>
                <a:ext uri="{FF2B5EF4-FFF2-40B4-BE49-F238E27FC236}">
                  <a16:creationId xmlns:a16="http://schemas.microsoft.com/office/drawing/2014/main" id="{EEACD832-16AD-4201-B100-4531DB246AFF}"/>
                </a:ext>
              </a:extLst>
            </p:cNvPr>
            <p:cNvSpPr txBox="1"/>
            <p:nvPr/>
          </p:nvSpPr>
          <p:spPr>
            <a:xfrm>
              <a:off x="1699023" y="6249735"/>
              <a:ext cx="3371504" cy="523220"/>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ja-JP" altLang="en-US" sz="1600" b="1" i="0" dirty="0">
                  <a:solidFill>
                    <a:srgbClr val="575E75"/>
                  </a:solidFill>
                  <a:effectLst/>
                  <a:latin typeface="メイリオ" panose="020B0604030504040204" pitchFamily="50" charset="-128"/>
                  <a:ea typeface="メイリオ" panose="020B0604030504040204" pitchFamily="50" charset="-128"/>
                </a:rPr>
                <a:t>　　を押して実行してみよう！</a:t>
              </a:r>
            </a:p>
          </p:txBody>
        </p:sp>
        <p:sp>
          <p:nvSpPr>
            <p:cNvPr id="81" name="テキスト ボックス 80">
              <a:extLst>
                <a:ext uri="{FF2B5EF4-FFF2-40B4-BE49-F238E27FC236}">
                  <a16:creationId xmlns:a16="http://schemas.microsoft.com/office/drawing/2014/main" id="{E12A9262-D6B8-49CB-85A6-B0E53EC1277C}"/>
                </a:ext>
              </a:extLst>
            </p:cNvPr>
            <p:cNvSpPr txBox="1"/>
            <p:nvPr/>
          </p:nvSpPr>
          <p:spPr>
            <a:xfrm>
              <a:off x="2617863" y="6293480"/>
              <a:ext cx="35602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ja-JP" altLang="en-US" sz="9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487D22A2-C3F9-4EA5-A833-CB61031EC778}"/>
                </a:ext>
              </a:extLst>
            </p:cNvPr>
            <p:cNvSpPr txBox="1"/>
            <p:nvPr/>
          </p:nvSpPr>
          <p:spPr>
            <a:xfrm>
              <a:off x="3138812" y="6309790"/>
              <a:ext cx="66984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endParaRPr kumimoji="1" lang="ja-JP" altLang="en-US" sz="900" dirty="0">
                <a:latin typeface="メイリオ" panose="020B0604030504040204" pitchFamily="50" charset="-128"/>
                <a:ea typeface="メイリオ" panose="020B0604030504040204" pitchFamily="50" charset="-128"/>
              </a:endParaRPr>
            </a:p>
          </p:txBody>
        </p:sp>
        <p:pic>
          <p:nvPicPr>
            <p:cNvPr id="83" name="図 82">
              <a:extLst>
                <a:ext uri="{FF2B5EF4-FFF2-40B4-BE49-F238E27FC236}">
                  <a16:creationId xmlns:a16="http://schemas.microsoft.com/office/drawing/2014/main" id="{894DE255-EB99-4EF3-9FDE-B9CFA39DCD35}"/>
                </a:ext>
              </a:extLst>
            </p:cNvPr>
            <p:cNvPicPr>
              <a:picLocks noChangeAspect="1"/>
            </p:cNvPicPr>
            <p:nvPr/>
          </p:nvPicPr>
          <p:blipFill>
            <a:blip r:embed="rId13"/>
            <a:stretch>
              <a:fillRect/>
            </a:stretch>
          </p:blipFill>
          <p:spPr>
            <a:xfrm>
              <a:off x="2074299" y="6376849"/>
              <a:ext cx="377299" cy="387228"/>
            </a:xfrm>
            <a:prstGeom prst="rect">
              <a:avLst/>
            </a:prstGeom>
          </p:spPr>
        </p:pic>
      </p:grpSp>
      <p:grpSp>
        <p:nvGrpSpPr>
          <p:cNvPr id="64" name="グループ化 63">
            <a:extLst>
              <a:ext uri="{FF2B5EF4-FFF2-40B4-BE49-F238E27FC236}">
                <a16:creationId xmlns:a16="http://schemas.microsoft.com/office/drawing/2014/main" id="{60D40E26-6734-4266-934F-3F0EBFA846A1}"/>
              </a:ext>
            </a:extLst>
          </p:cNvPr>
          <p:cNvGrpSpPr/>
          <p:nvPr/>
        </p:nvGrpSpPr>
        <p:grpSpPr>
          <a:xfrm>
            <a:off x="3781296" y="1302251"/>
            <a:ext cx="5083282" cy="1131079"/>
            <a:chOff x="3728029" y="1647373"/>
            <a:chExt cx="5083282" cy="1131079"/>
          </a:xfrm>
        </p:grpSpPr>
        <p:sp>
          <p:nvSpPr>
            <p:cNvPr id="65" name="テキスト ボックス 64">
              <a:extLst>
                <a:ext uri="{FF2B5EF4-FFF2-40B4-BE49-F238E27FC236}">
                  <a16:creationId xmlns:a16="http://schemas.microsoft.com/office/drawing/2014/main" id="{6784BE40-0939-4E6E-B530-D3423AC6B50B}"/>
                </a:ext>
              </a:extLst>
            </p:cNvPr>
            <p:cNvSpPr txBox="1"/>
            <p:nvPr/>
          </p:nvSpPr>
          <p:spPr>
            <a:xfrm>
              <a:off x="3728029" y="1647373"/>
              <a:ext cx="5083282"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ペンいどう</a:t>
              </a:r>
              <a:r>
                <a:rPr lang="ja-JP" altLang="en-US" dirty="0">
                  <a:solidFill>
                    <a:srgbClr val="575E75"/>
                  </a:solidFill>
                  <a:latin typeface="メイリオ" panose="020B0604030504040204" pitchFamily="50" charset="-128"/>
                  <a:ea typeface="メイリオ" panose="020B0604030504040204" pitchFamily="50" charset="-128"/>
                </a:rPr>
                <a:t>」に変更する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1E812FAD-908E-4A1C-875B-EA44FA706415}"/>
                </a:ext>
              </a:extLst>
            </p:cNvPr>
            <p:cNvSpPr txBox="1"/>
            <p:nvPr/>
          </p:nvSpPr>
          <p:spPr>
            <a:xfrm>
              <a:off x="7803777" y="170383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9" name="図 68">
              <a:extLst>
                <a:ext uri="{FF2B5EF4-FFF2-40B4-BE49-F238E27FC236}">
                  <a16:creationId xmlns:a16="http://schemas.microsoft.com/office/drawing/2014/main" id="{38CEE06C-5773-4273-8CE2-741534332DFC}"/>
                </a:ext>
              </a:extLst>
            </p:cNvPr>
            <p:cNvPicPr>
              <a:picLocks noChangeAspect="1"/>
            </p:cNvPicPr>
            <p:nvPr/>
          </p:nvPicPr>
          <p:blipFill>
            <a:blip r:embed="rId14"/>
            <a:stretch>
              <a:fillRect/>
            </a:stretch>
          </p:blipFill>
          <p:spPr>
            <a:xfrm>
              <a:off x="5690883" y="1712033"/>
              <a:ext cx="1966130" cy="556308"/>
            </a:xfrm>
            <a:prstGeom prst="rect">
              <a:avLst/>
            </a:prstGeom>
          </p:spPr>
        </p:pic>
        <p:sp>
          <p:nvSpPr>
            <p:cNvPr id="84" name="テキスト ボックス 83">
              <a:extLst>
                <a:ext uri="{FF2B5EF4-FFF2-40B4-BE49-F238E27FC236}">
                  <a16:creationId xmlns:a16="http://schemas.microsoft.com/office/drawing/2014/main" id="{AA863DF3-4044-4470-A364-F73407CECA26}"/>
                </a:ext>
              </a:extLst>
            </p:cNvPr>
            <p:cNvSpPr txBox="1"/>
            <p:nvPr/>
          </p:nvSpPr>
          <p:spPr>
            <a:xfrm>
              <a:off x="5519559" y="2282825"/>
              <a:ext cx="7391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pic>
        <p:nvPicPr>
          <p:cNvPr id="97" name="図 96">
            <a:extLst>
              <a:ext uri="{FF2B5EF4-FFF2-40B4-BE49-F238E27FC236}">
                <a16:creationId xmlns:a16="http://schemas.microsoft.com/office/drawing/2014/main" id="{791712B7-0121-4006-A34E-4D9B053BE8E2}"/>
              </a:ext>
            </a:extLst>
          </p:cNvPr>
          <p:cNvPicPr>
            <a:picLocks noChangeAspect="1"/>
          </p:cNvPicPr>
          <p:nvPr/>
        </p:nvPicPr>
        <p:blipFill>
          <a:blip r:embed="rId15"/>
          <a:stretch>
            <a:fillRect/>
          </a:stretch>
        </p:blipFill>
        <p:spPr>
          <a:xfrm>
            <a:off x="7245123" y="5128663"/>
            <a:ext cx="1041555" cy="1659829"/>
          </a:xfrm>
          <a:prstGeom prst="rect">
            <a:avLst/>
          </a:prstGeom>
        </p:spPr>
      </p:pic>
      <p:grpSp>
        <p:nvGrpSpPr>
          <p:cNvPr id="13" name="グループ化 12">
            <a:extLst>
              <a:ext uri="{FF2B5EF4-FFF2-40B4-BE49-F238E27FC236}">
                <a16:creationId xmlns:a16="http://schemas.microsoft.com/office/drawing/2014/main" id="{3FA5EFA5-E693-489F-BC32-439F598CFCFF}"/>
              </a:ext>
            </a:extLst>
          </p:cNvPr>
          <p:cNvGrpSpPr/>
          <p:nvPr/>
        </p:nvGrpSpPr>
        <p:grpSpPr>
          <a:xfrm>
            <a:off x="827533" y="5173703"/>
            <a:ext cx="6220186" cy="1569748"/>
            <a:chOff x="487186" y="5192110"/>
            <a:chExt cx="6220186" cy="1569748"/>
          </a:xfrm>
        </p:grpSpPr>
        <p:sp>
          <p:nvSpPr>
            <p:cNvPr id="85" name="吹き出し: 角を丸めた四角形 84">
              <a:extLst>
                <a:ext uri="{FF2B5EF4-FFF2-40B4-BE49-F238E27FC236}">
                  <a16:creationId xmlns:a16="http://schemas.microsoft.com/office/drawing/2014/main" id="{9BA9A0D0-3C9E-4589-9DBB-4888CF8F68FA}"/>
                </a:ext>
              </a:extLst>
            </p:cNvPr>
            <p:cNvSpPr/>
            <p:nvPr/>
          </p:nvSpPr>
          <p:spPr>
            <a:xfrm>
              <a:off x="487186" y="5193671"/>
              <a:ext cx="6220186" cy="1568187"/>
            </a:xfrm>
            <a:prstGeom prst="wedgeRoundRectCallout">
              <a:avLst>
                <a:gd name="adj1" fmla="val 54223"/>
                <a:gd name="adj2" fmla="val -5243"/>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87" name="テキスト ボックス 86">
              <a:extLst>
                <a:ext uri="{FF2B5EF4-FFF2-40B4-BE49-F238E27FC236}">
                  <a16:creationId xmlns:a16="http://schemas.microsoft.com/office/drawing/2014/main" id="{A4674BD2-2EBE-40D1-9FC2-3637EB186BF8}"/>
                </a:ext>
              </a:extLst>
            </p:cNvPr>
            <p:cNvSpPr txBox="1"/>
            <p:nvPr/>
          </p:nvSpPr>
          <p:spPr>
            <a:xfrm>
              <a:off x="571516" y="5192110"/>
              <a:ext cx="6121490"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線がずれる場合は、ロボットのパーツの締め付けを調整したり、</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サーボモーターを動かす速さを調整してみよう！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C4D1B82C-D9C8-4AD3-917E-69C10A672014}"/>
                </a:ext>
              </a:extLst>
            </p:cNvPr>
            <p:cNvSpPr txBox="1"/>
            <p:nvPr/>
          </p:nvSpPr>
          <p:spPr>
            <a:xfrm>
              <a:off x="5206091" y="5252693"/>
              <a:ext cx="6981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ちょうせい</a:t>
              </a:r>
              <a:endParaRPr kumimoji="1" lang="ja-JP" altLang="en-US" sz="8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CBEBE03F-BECA-4ACF-B42F-6D9654429202}"/>
                </a:ext>
              </a:extLst>
            </p:cNvPr>
            <p:cNvSpPr txBox="1"/>
            <p:nvPr/>
          </p:nvSpPr>
          <p:spPr>
            <a:xfrm>
              <a:off x="1641703" y="5252693"/>
              <a:ext cx="5074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ばあい</a:t>
              </a:r>
              <a:endParaRPr kumimoji="1" lang="ja-JP" altLang="en-US" sz="800"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F4B03D3B-0EC3-4C7D-9C01-C753FAE8318F}"/>
                </a:ext>
              </a:extLst>
            </p:cNvPr>
            <p:cNvSpPr txBox="1"/>
            <p:nvPr/>
          </p:nvSpPr>
          <p:spPr>
            <a:xfrm>
              <a:off x="2184669" y="5743134"/>
              <a:ext cx="4068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うご</a:t>
              </a:r>
              <a:endParaRPr kumimoji="1" lang="ja-JP" altLang="en-US" sz="800"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F952E3F6-AD94-4DEB-9F63-FAED64DCE751}"/>
                </a:ext>
              </a:extLst>
            </p:cNvPr>
            <p:cNvSpPr txBox="1"/>
            <p:nvPr/>
          </p:nvSpPr>
          <p:spPr>
            <a:xfrm>
              <a:off x="516086" y="5252693"/>
              <a:ext cx="5074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せん</a:t>
              </a:r>
              <a:endParaRPr kumimoji="1" lang="ja-JP" altLang="en-US" sz="800" dirty="0">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5C5533E2-C417-4BA9-B160-308F73CF99F6}"/>
                </a:ext>
              </a:extLst>
            </p:cNvPr>
            <p:cNvSpPr txBox="1"/>
            <p:nvPr/>
          </p:nvSpPr>
          <p:spPr>
            <a:xfrm>
              <a:off x="4198742" y="5252693"/>
              <a:ext cx="3813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a:t>
              </a:r>
              <a:endParaRPr kumimoji="1" lang="ja-JP" altLang="en-US" sz="8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C38AEE84-E7B1-4897-ADCC-499BF0B205FA}"/>
                </a:ext>
              </a:extLst>
            </p:cNvPr>
            <p:cNvSpPr txBox="1"/>
            <p:nvPr/>
          </p:nvSpPr>
          <p:spPr>
            <a:xfrm>
              <a:off x="4635551" y="5252693"/>
              <a:ext cx="3813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a:t>
              </a:r>
              <a:endParaRPr kumimoji="1" lang="ja-JP" altLang="en-US" sz="800" dirty="0">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CA98EA5D-3D0F-4655-8B81-95BD234EA20A}"/>
                </a:ext>
              </a:extLst>
            </p:cNvPr>
            <p:cNvSpPr txBox="1"/>
            <p:nvPr/>
          </p:nvSpPr>
          <p:spPr>
            <a:xfrm>
              <a:off x="2782182" y="5743134"/>
              <a:ext cx="4068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はや</a:t>
              </a:r>
              <a:endParaRPr kumimoji="1" lang="ja-JP" altLang="en-US" sz="800" dirty="0">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D2CC9EEB-8A7D-453B-8D1D-513055E556B7}"/>
                </a:ext>
              </a:extLst>
            </p:cNvPr>
            <p:cNvSpPr txBox="1"/>
            <p:nvPr/>
          </p:nvSpPr>
          <p:spPr>
            <a:xfrm>
              <a:off x="3346111" y="5743134"/>
              <a:ext cx="6981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ちょうせい</a:t>
              </a:r>
              <a:endParaRPr kumimoji="1" lang="ja-JP" altLang="en-US" sz="800"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EA357F65-DE96-49ED-B5FB-97378E89CCF3}"/>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2084345" y="6184520"/>
              <a:ext cx="2200275" cy="551024"/>
            </a:xfrm>
            <a:prstGeom prst="rect">
              <a:avLst/>
            </a:prstGeom>
          </p:spPr>
        </p:pic>
        <p:sp>
          <p:nvSpPr>
            <p:cNvPr id="98" name="四角形: 角を丸くする 97">
              <a:extLst>
                <a:ext uri="{FF2B5EF4-FFF2-40B4-BE49-F238E27FC236}">
                  <a16:creationId xmlns:a16="http://schemas.microsoft.com/office/drawing/2014/main" id="{5CEACEFC-AEC2-4E9E-9D11-BA88329AB47C}"/>
                </a:ext>
              </a:extLst>
            </p:cNvPr>
            <p:cNvSpPr/>
            <p:nvPr/>
          </p:nvSpPr>
          <p:spPr>
            <a:xfrm>
              <a:off x="3531771" y="6295454"/>
              <a:ext cx="405856" cy="335703"/>
            </a:xfrm>
            <a:prstGeom prst="roundRect">
              <a:avLst>
                <a:gd name="adj" fmla="val 50000"/>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grpSp>
    </p:spTree>
    <p:extLst>
      <p:ext uri="{BB962C8B-B14F-4D97-AF65-F5344CB8AC3E}">
        <p14:creationId xmlns:p14="http://schemas.microsoft.com/office/powerpoint/2010/main" val="40563686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a:ext>
            </a:extLst>
          </a:blip>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theme/theme1.xml><?xml version="1.0" encoding="utf-8"?>
<a:theme xmlns:a="http://schemas.openxmlformats.org/drawingml/2006/main" name="曲線">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3BE856-B6C2-4675-AE16-47A27D415D46}">
  <ds:schemaRefs>
    <ds:schemaRef ds:uri="http://schemas.microsoft.com/sharepoint/v3/contenttype/forms"/>
  </ds:schemaRefs>
</ds:datastoreItem>
</file>

<file path=customXml/itemProps3.xml><?xml version="1.0" encoding="utf-8"?>
<ds:datastoreItem xmlns:ds="http://schemas.openxmlformats.org/officeDocument/2006/customXml" ds:itemID="{450439D9-8631-4FC1-BCE0-1BDB23425EE1}">
  <ds:schemaRefs>
    <ds:schemaRef ds:uri="6dc4bcd6-49db-4c07-9060-8acfc67cef9f"/>
    <ds:schemaRef ds:uri="http://schemas.microsoft.com/office/2006/metadata/properties"/>
    <ds:schemaRef ds:uri="http://schemas.openxmlformats.org/package/2006/metadata/core-properties"/>
    <ds:schemaRef ds:uri="http://purl.org/dc/dcmitype/"/>
    <ds:schemaRef ds:uri="http://purl.org/dc/elements/1.1/"/>
    <ds:schemaRef ds:uri="fb0879af-3eba-417a-a55a-ffe6dcd6ca77"/>
    <ds:schemaRef ds:uri="http://schemas.microsoft.com/office/2006/documentManagement/types"/>
    <ds:schemaRef ds:uri="http://purl.org/dc/terms/"/>
    <ds:schemaRef ds:uri="http://schemas.microsoft.com/office/infopath/2007/PartnerControls"/>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6369</Words>
  <Application>Microsoft Office PowerPoint</Application>
  <PresentationFormat>画面に合わせる (4:3)</PresentationFormat>
  <Paragraphs>2072</Paragraphs>
  <Slides>115</Slides>
  <Notes>21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115</vt:i4>
      </vt:variant>
    </vt:vector>
  </HeadingPairs>
  <TitlesOfParts>
    <vt:vector size="122" baseType="lpstr">
      <vt:lpstr>Meiryo UI</vt:lpstr>
      <vt:lpstr>UD デジタル 教科書体 NP-R</vt:lpstr>
      <vt:lpstr>メイリオ</vt:lpstr>
      <vt:lpstr>Arial</vt:lpstr>
      <vt:lpstr>Century Gothic</vt:lpstr>
      <vt:lpstr>Wingdings</vt:lpstr>
      <vt:lpstr>曲線</vt:lpstr>
      <vt:lpstr>第12回　お絵描きロボットを作ろう（XYプロッター）</vt:lpstr>
      <vt:lpstr>目次</vt:lpstr>
      <vt:lpstr>本日のミッション！</vt:lpstr>
      <vt:lpstr>ミッション：分類ロボットを作ろう</vt:lpstr>
      <vt:lpstr>ロボットを組み立てよう！</vt:lpstr>
      <vt:lpstr>準備するパーツ</vt:lpstr>
      <vt:lpstr>準備するパーツ</vt:lpstr>
      <vt:lpstr>準備するパーツ</vt:lpstr>
      <vt:lpstr>準備するパーツ</vt:lpstr>
      <vt:lpstr>準備するパーツ</vt:lpstr>
      <vt:lpstr>準備するパーツ</vt:lpstr>
      <vt:lpstr>パーツについて</vt:lpstr>
      <vt:lpstr>組み立て方　① 横方向を操作する動力パーツを作る</vt:lpstr>
      <vt:lpstr>組み立て方　① 横方向を操作する動力パーツを作る</vt:lpstr>
      <vt:lpstr>組み立て方　② 横方向の動力パーツを載せる台を作る</vt:lpstr>
      <vt:lpstr>組み立て方　② 横方向の動力パーツを載せる台を作る</vt:lpstr>
      <vt:lpstr>組み立て方　② 横方向の動力パーツを載せる台を作る</vt:lpstr>
      <vt:lpstr>組み立て方　② 横方向の動力パーツを載せる台を作る</vt:lpstr>
      <vt:lpstr>組み立て方　② 横方向の動力パーツを載せる台を作る</vt:lpstr>
      <vt:lpstr>組み立て方　② 横方向の動力パーツを載せる台を作る</vt:lpstr>
      <vt:lpstr>組み立て方　② 横方向の動力パーツを載せる台を作る</vt:lpstr>
      <vt:lpstr>組み立て方　② 横方向の動力パーツを載せる台を作る</vt:lpstr>
      <vt:lpstr>組み立て方　③ 縦方向を操作する動力パーツを作る</vt:lpstr>
      <vt:lpstr>組み立て方　③ 縦方向を操作する動力パーツを作る</vt:lpstr>
      <vt:lpstr>組み立て方　③ 縦方向を操作する動力パーツを作る</vt:lpstr>
      <vt:lpstr>組み立て方　③ 縦方向を操作する動力パーツを作る</vt:lpstr>
      <vt:lpstr>組み立て方　③ 縦方向を操作する動力パーツを作る</vt:lpstr>
      <vt:lpstr>組み立て方　③ 縦方向を操作する動力パーツを作る</vt:lpstr>
      <vt:lpstr>組み立て方　③ 縦方向を操作する動力パーツを作る</vt:lpstr>
      <vt:lpstr>組み立て方　③ 縦方向を操作する動力パーツを作る</vt:lpstr>
      <vt:lpstr>組み立て方　③ 縦方向を操作する動力パーツを作る</vt:lpstr>
      <vt:lpstr>組み立て方　③ 縦方向を操作する動力パーツを作る</vt:lpstr>
      <vt:lpstr>組み立て方　④ 縦方向の動力パーツを載せる台を作る </vt:lpstr>
      <vt:lpstr>組み立て方　④ 縦方向の動力パーツを載せる台を作る </vt:lpstr>
      <vt:lpstr>組み立て方　④ 縦方向の動力パーツを載せる台を作る </vt:lpstr>
      <vt:lpstr>組み立て方　④ 縦方向の動力パーツを載せる台を作る </vt:lpstr>
      <vt:lpstr>組み立て方　⑤ ペンを操作する動力パーツを作る </vt:lpstr>
      <vt:lpstr>組み立て方　⑤ ペンを操作する動力パーツを作る </vt:lpstr>
      <vt:lpstr>組み立て方　⑤ ペンを操作する動力パーツを作る </vt:lpstr>
      <vt:lpstr>組み立て方　⑤ ペンを操作する動力パーツを作る </vt:lpstr>
      <vt:lpstr>組み立て方　⑤ ペンを操作する動力パーツを作る </vt:lpstr>
      <vt:lpstr>組み立て方　⑤ ペンを操作する動力パーツを作る </vt:lpstr>
      <vt:lpstr>組み立て方　⑤ ペンを操作する動力パーツを作る </vt:lpstr>
      <vt:lpstr>組み立て方　⑥ 縦・横の台を入れるケースを作る</vt:lpstr>
      <vt:lpstr>組み立て方　⑥ 縦・横の台を入れるケースを作る</vt:lpstr>
      <vt:lpstr>組み立て方　⑥ 縦・横の台を入れるケースを作る</vt:lpstr>
      <vt:lpstr>組み立て方　⑥ 縦・横の台を入れるケースを作る</vt:lpstr>
      <vt:lpstr>組み立て方　⑦ 横方向の台をケースに入れる </vt:lpstr>
      <vt:lpstr>組み立て方　⑦ 横方向の台をケースに入れる </vt:lpstr>
      <vt:lpstr>組み立て方　⑧ 縦方向の台を横方向のケースと結合する </vt:lpstr>
      <vt:lpstr>組み立て方　⑧ 縦方向の台を横方向のケースと結合する </vt:lpstr>
      <vt:lpstr>組み立て方　⑧ 縦方向の台を横方向のケースと結合する </vt:lpstr>
      <vt:lpstr>組み立て方　⑨ 縦方向の台をケースに入れる </vt:lpstr>
      <vt:lpstr>組み立て方　⑨ 縦方向の台をケースに入れる </vt:lpstr>
      <vt:lpstr>組み立て方　⑨ 縦方向の台をケースに入れる </vt:lpstr>
      <vt:lpstr>組み立て方　⑨ 縦方向の台をケースに入れる </vt:lpstr>
      <vt:lpstr>組み立て方　⑨ 縦方向の台をケースに入れる </vt:lpstr>
      <vt:lpstr>組み立て方　⑩ 全体の組み立てと接続</vt:lpstr>
      <vt:lpstr>組み立て方　⑩ 全体の組み立てと接続</vt:lpstr>
      <vt:lpstr>組み立て方　⑩ 全体の組み立てと接続</vt:lpstr>
      <vt:lpstr>組み立て方　⑩ 全体の組み立てと接続</vt:lpstr>
      <vt:lpstr>組み立て方　⑩ 全体の組み立てと接続</vt:lpstr>
      <vt:lpstr>組み立て方　⑩ 全体の組み立てと接続</vt:lpstr>
      <vt:lpstr>組み立て方　完成</vt:lpstr>
      <vt:lpstr>ロボットと用紙を固定する</vt:lpstr>
      <vt:lpstr>ロボットと用紙を固定する</vt:lpstr>
      <vt:lpstr>お絵描きロボットのしくみ</vt:lpstr>
      <vt:lpstr>センサーとモーターの役割</vt:lpstr>
      <vt:lpstr>プログラミングの準備</vt:lpstr>
      <vt:lpstr>パソコンとつなげよう</vt:lpstr>
      <vt:lpstr>Studuino:bitを起動しよう</vt:lpstr>
      <vt:lpstr>Studuino:bitとメインユニットを接続しよう</vt:lpstr>
      <vt:lpstr>入出力設定をしよう</vt:lpstr>
      <vt:lpstr>入出力設定をしよう</vt:lpstr>
      <vt:lpstr>ロボットを動かそう！</vt:lpstr>
      <vt:lpstr>お絵描きロボットを作るには？</vt:lpstr>
      <vt:lpstr>お絵描きロボットを作るには？</vt:lpstr>
      <vt:lpstr>サーボモーターの動きを確認しよう</vt:lpstr>
      <vt:lpstr>サーボモーターの動きを確認しよう</vt:lpstr>
      <vt:lpstr>サーボモーターの動きを確認しよう</vt:lpstr>
      <vt:lpstr>サーボモーターの動きを確認しよう</vt:lpstr>
      <vt:lpstr>サーボモーターの動きを確認しよう</vt:lpstr>
      <vt:lpstr>サーボモーターの動きを確認しよう</vt:lpstr>
      <vt:lpstr>スプライトを使ってステージに絵を描いてみよう</vt:lpstr>
      <vt:lpstr>スプライトを使ってステージに絵を描いてみよう</vt:lpstr>
      <vt:lpstr>スプライトを使ってステージに絵を描いてみよう</vt:lpstr>
      <vt:lpstr>スプライトを使ってステージに絵を描いてみよう</vt:lpstr>
      <vt:lpstr>スプライトを使ってステージに絵を描いてみよう</vt:lpstr>
      <vt:lpstr>スプライトを使ってステージに絵を描いてみよう</vt:lpstr>
      <vt:lpstr>スプライトを使ってステージに絵を描いてみよう</vt:lpstr>
      <vt:lpstr>スプライトを使ってステージに絵を描いてみよう</vt:lpstr>
      <vt:lpstr>スプライトを使ってステージに絵を描いてみよう</vt:lpstr>
      <vt:lpstr>スプライトを使ってステージに絵を描いてみよう</vt:lpstr>
      <vt:lpstr>スプライトを使ってステージに絵を描いてみよう</vt:lpstr>
      <vt:lpstr>自分の好きな位置から描き始められるようにしよう</vt:lpstr>
      <vt:lpstr>自分の好きな位置から描き始められるようにしよう</vt:lpstr>
      <vt:lpstr>スプライトからアーテックロボに命令を出そう　- その１ -</vt:lpstr>
      <vt:lpstr>【命令の送信】　スプライトのプログラミング</vt:lpstr>
      <vt:lpstr>【命令の送信】　スプライトのプログラミング</vt:lpstr>
      <vt:lpstr>【命令の受信】　アーテックロボのプログラミング</vt:lpstr>
      <vt:lpstr>【命令の受信】　アーテックロボのプログラミング</vt:lpstr>
      <vt:lpstr>【命令の受信】　アーテックロボのプログラミング</vt:lpstr>
      <vt:lpstr>【命令の受信】　アーテックロボのプログラミング</vt:lpstr>
      <vt:lpstr>スプライトからアーテックロボに命令を出そう　- その２ -</vt:lpstr>
      <vt:lpstr>スプライトからアーテックロボに命令を出そう　- その２ -</vt:lpstr>
      <vt:lpstr>座標について</vt:lpstr>
      <vt:lpstr>座標について</vt:lpstr>
      <vt:lpstr>座標から角度へ値を変換する式</vt:lpstr>
      <vt:lpstr>座標から角度へ値を変換する式</vt:lpstr>
      <vt:lpstr>【命令の送信】　スプライトのプログラミング</vt:lpstr>
      <vt:lpstr>【命令の送信】　スプライトのプログラミング</vt:lpstr>
      <vt:lpstr>【命令の送信】　スプライトのプログラミング</vt:lpstr>
      <vt:lpstr>【命令の送信】　スプライトのプログラミング</vt:lpstr>
      <vt:lpstr>【命令の受信】　アーテックロボのプログラミング</vt:lpstr>
      <vt:lpstr>おつかれさまでした！ がんばったね！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2022-06-14T10:24:18Z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