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0"/>
  </p:notesMasterIdLst>
  <p:handoutMasterIdLst>
    <p:handoutMasterId r:id="rId81"/>
  </p:handoutMasterIdLst>
  <p:sldIdLst>
    <p:sldId id="256" r:id="rId5"/>
    <p:sldId id="310" r:id="rId6"/>
    <p:sldId id="706" r:id="rId7"/>
    <p:sldId id="348" r:id="rId8"/>
    <p:sldId id="663" r:id="rId9"/>
    <p:sldId id="665" r:id="rId10"/>
    <p:sldId id="980" r:id="rId11"/>
    <p:sldId id="865" r:id="rId12"/>
    <p:sldId id="981" r:id="rId13"/>
    <p:sldId id="943" r:id="rId14"/>
    <p:sldId id="707" r:id="rId15"/>
    <p:sldId id="988" r:id="rId16"/>
    <p:sldId id="1032" r:id="rId17"/>
    <p:sldId id="1033" r:id="rId18"/>
    <p:sldId id="1034" r:id="rId19"/>
    <p:sldId id="1035" r:id="rId20"/>
    <p:sldId id="982" r:id="rId21"/>
    <p:sldId id="1036" r:id="rId22"/>
    <p:sldId id="1037" r:id="rId23"/>
    <p:sldId id="1038" r:id="rId24"/>
    <p:sldId id="1039" r:id="rId25"/>
    <p:sldId id="941" r:id="rId26"/>
    <p:sldId id="684" r:id="rId27"/>
    <p:sldId id="1040" r:id="rId28"/>
    <p:sldId id="1041" r:id="rId29"/>
    <p:sldId id="1042" r:id="rId30"/>
    <p:sldId id="1043" r:id="rId31"/>
    <p:sldId id="1044" r:id="rId32"/>
    <p:sldId id="1045" r:id="rId33"/>
    <p:sldId id="1046" r:id="rId34"/>
    <p:sldId id="1047" r:id="rId35"/>
    <p:sldId id="1048" r:id="rId36"/>
    <p:sldId id="1049" r:id="rId37"/>
    <p:sldId id="1050" r:id="rId38"/>
    <p:sldId id="919" r:id="rId39"/>
    <p:sldId id="1051" r:id="rId40"/>
    <p:sldId id="774" r:id="rId41"/>
    <p:sldId id="1053" r:id="rId42"/>
    <p:sldId id="1001" r:id="rId43"/>
    <p:sldId id="739" r:id="rId44"/>
    <p:sldId id="346" r:id="rId45"/>
    <p:sldId id="924" r:id="rId46"/>
    <p:sldId id="923" r:id="rId47"/>
    <p:sldId id="962" r:id="rId48"/>
    <p:sldId id="320" r:id="rId49"/>
    <p:sldId id="687" r:id="rId50"/>
    <p:sldId id="740" r:id="rId51"/>
    <p:sldId id="741" r:id="rId52"/>
    <p:sldId id="678" r:id="rId53"/>
    <p:sldId id="934" r:id="rId54"/>
    <p:sldId id="933" r:id="rId55"/>
    <p:sldId id="1054" r:id="rId56"/>
    <p:sldId id="1055" r:id="rId57"/>
    <p:sldId id="1056" r:id="rId58"/>
    <p:sldId id="1058" r:id="rId59"/>
    <p:sldId id="1059" r:id="rId60"/>
    <p:sldId id="1057" r:id="rId61"/>
    <p:sldId id="691" r:id="rId62"/>
    <p:sldId id="692" r:id="rId63"/>
    <p:sldId id="846" r:id="rId64"/>
    <p:sldId id="1060" r:id="rId65"/>
    <p:sldId id="1004" r:id="rId66"/>
    <p:sldId id="1061" r:id="rId67"/>
    <p:sldId id="1062" r:id="rId68"/>
    <p:sldId id="1063" r:id="rId69"/>
    <p:sldId id="964" r:id="rId70"/>
    <p:sldId id="1064" r:id="rId71"/>
    <p:sldId id="1065" r:id="rId72"/>
    <p:sldId id="1066" r:id="rId73"/>
    <p:sldId id="1067" r:id="rId74"/>
    <p:sldId id="1068" r:id="rId75"/>
    <p:sldId id="1007" r:id="rId76"/>
    <p:sldId id="1008" r:id="rId77"/>
    <p:sldId id="1009" r:id="rId78"/>
    <p:sldId id="335" r:id="rId7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67F9C"/>
    <a:srgbClr val="145C72"/>
    <a:srgbClr val="C55A11"/>
    <a:srgbClr val="03556D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30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3680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9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jpe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svg"/><Relationship Id="rId7" Type="http://schemas.openxmlformats.org/officeDocument/2006/relationships/image" Target="../media/image154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7" Type="http://schemas.openxmlformats.org/officeDocument/2006/relationships/image" Target="../media/image161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9.png"/><Relationship Id="rId7" Type="http://schemas.openxmlformats.org/officeDocument/2006/relationships/image" Target="../media/image165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50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63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9.png"/><Relationship Id="rId7" Type="http://schemas.openxmlformats.org/officeDocument/2006/relationships/image" Target="../media/image182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Relationship Id="rId9" Type="http://schemas.openxmlformats.org/officeDocument/2006/relationships/image" Target="../media/image1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7" Type="http://schemas.openxmlformats.org/officeDocument/2006/relationships/image" Target="../media/image150.sv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89.png"/><Relationship Id="rId4" Type="http://schemas.openxmlformats.org/officeDocument/2006/relationships/image" Target="../media/image14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1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11</a:t>
            </a:r>
            <a:r>
              <a:rPr lang="ja-JP" altLang="en-US" dirty="0"/>
              <a:t>回　分類ロボットを作ろう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4004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E113C51-7300-4785-BB9A-0047C857561F}"/>
              </a:ext>
            </a:extLst>
          </p:cNvPr>
          <p:cNvSpPr txBox="1"/>
          <p:nvPr/>
        </p:nvSpPr>
        <p:spPr>
          <a:xfrm>
            <a:off x="4672943" y="4874759"/>
            <a:ext cx="445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E00EE55-4268-445E-9F74-66CADF21A2AB}"/>
              </a:ext>
            </a:extLst>
          </p:cNvPr>
          <p:cNvSpPr txBox="1"/>
          <p:nvPr/>
        </p:nvSpPr>
        <p:spPr>
          <a:xfrm>
            <a:off x="2237173" y="4865422"/>
            <a:ext cx="861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分類ロボットのしくみ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1992346" y="3886855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4683836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CF1CD4-4EB0-422C-97C9-DF512CE02777}"/>
              </a:ext>
            </a:extLst>
          </p:cNvPr>
          <p:cNvSpPr txBox="1"/>
          <p:nvPr/>
        </p:nvSpPr>
        <p:spPr>
          <a:xfrm>
            <a:off x="524182" y="311954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ミッション：分類ロボットを作ろう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44226" y="943517"/>
            <a:ext cx="736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ブロックの色を見分けるロボットを作ろう！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CE06A63-376F-4F92-BF2F-6AD3BADDCF39}"/>
              </a:ext>
            </a:extLst>
          </p:cNvPr>
          <p:cNvSpPr txBox="1"/>
          <p:nvPr/>
        </p:nvSpPr>
        <p:spPr>
          <a:xfrm>
            <a:off x="2592281" y="1028826"/>
            <a:ext cx="544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8CB520CD-A811-4555-97DC-FBAC3201A2A3}"/>
              </a:ext>
            </a:extLst>
          </p:cNvPr>
          <p:cNvSpPr/>
          <p:nvPr/>
        </p:nvSpPr>
        <p:spPr>
          <a:xfrm>
            <a:off x="101835" y="5642307"/>
            <a:ext cx="7580171" cy="954679"/>
          </a:xfrm>
          <a:prstGeom prst="wedgeRoundRectCallout">
            <a:avLst>
              <a:gd name="adj1" fmla="val 52764"/>
              <a:gd name="adj2" fmla="val 1452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574DD7E3-AB89-4D1A-B7C0-3F92145C0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2006" y="5434820"/>
            <a:ext cx="898360" cy="143163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8A6DF56-5925-49CC-9BF5-3EA33F9ECD22}"/>
              </a:ext>
            </a:extLst>
          </p:cNvPr>
          <p:cNvSpPr txBox="1"/>
          <p:nvPr/>
        </p:nvSpPr>
        <p:spPr>
          <a:xfrm>
            <a:off x="97654" y="5758828"/>
            <a:ext cx="76967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台座に置いたブロックの色を見分けて、左右のコップに分けて運ぶロボットだよ。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ブロックに光を当て、反射する光の強さを赤外線フォトリフレクタで調べるよ！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4CA2014-77E4-477E-BBC4-357CDEA052F3}"/>
              </a:ext>
            </a:extLst>
          </p:cNvPr>
          <p:cNvSpPr txBox="1"/>
          <p:nvPr/>
        </p:nvSpPr>
        <p:spPr>
          <a:xfrm>
            <a:off x="3925059" y="6098661"/>
            <a:ext cx="898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32BC91D-377B-4F51-9225-F6C520F374D0}"/>
              </a:ext>
            </a:extLst>
          </p:cNvPr>
          <p:cNvSpPr txBox="1"/>
          <p:nvPr/>
        </p:nvSpPr>
        <p:spPr>
          <a:xfrm>
            <a:off x="2008134" y="1028826"/>
            <a:ext cx="477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3F07D1A-53B2-4C58-A615-5840FFA98ADB}"/>
              </a:ext>
            </a:extLst>
          </p:cNvPr>
          <p:cNvSpPr txBox="1"/>
          <p:nvPr/>
        </p:nvSpPr>
        <p:spPr>
          <a:xfrm>
            <a:off x="4781337" y="1016727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700958-E418-460C-8EB9-38224A04D3B6}"/>
              </a:ext>
            </a:extLst>
          </p:cNvPr>
          <p:cNvSpPr txBox="1"/>
          <p:nvPr/>
        </p:nvSpPr>
        <p:spPr>
          <a:xfrm>
            <a:off x="4288672" y="393574"/>
            <a:ext cx="460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62A61E-4B0F-438F-8A9C-2A8AE292553B}"/>
              </a:ext>
            </a:extLst>
          </p:cNvPr>
          <p:cNvSpPr txBox="1"/>
          <p:nvPr/>
        </p:nvSpPr>
        <p:spPr>
          <a:xfrm>
            <a:off x="1560782" y="6104959"/>
            <a:ext cx="3047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76DF8C8-3C75-4B30-8DD8-A74C1D7345B9}"/>
              </a:ext>
            </a:extLst>
          </p:cNvPr>
          <p:cNvSpPr txBox="1"/>
          <p:nvPr/>
        </p:nvSpPr>
        <p:spPr>
          <a:xfrm>
            <a:off x="6358965" y="6106773"/>
            <a:ext cx="4227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4E3801-DB53-44C3-92CE-43A1050FDFA9}"/>
              </a:ext>
            </a:extLst>
          </p:cNvPr>
          <p:cNvSpPr txBox="1"/>
          <p:nvPr/>
        </p:nvSpPr>
        <p:spPr>
          <a:xfrm>
            <a:off x="1930470" y="391547"/>
            <a:ext cx="768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756298-F1EE-4768-BDC4-794636AA469E}"/>
              </a:ext>
            </a:extLst>
          </p:cNvPr>
          <p:cNvSpPr txBox="1"/>
          <p:nvPr/>
        </p:nvSpPr>
        <p:spPr>
          <a:xfrm>
            <a:off x="2113716" y="6104959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はんしゃ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A24CE05-7716-43E4-B521-42E6ED1CE585}"/>
              </a:ext>
            </a:extLst>
          </p:cNvPr>
          <p:cNvSpPr txBox="1"/>
          <p:nvPr/>
        </p:nvSpPr>
        <p:spPr>
          <a:xfrm>
            <a:off x="1044794" y="6104959"/>
            <a:ext cx="498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2461F36-53F7-4B65-BBCD-E765A509941D}"/>
              </a:ext>
            </a:extLst>
          </p:cNvPr>
          <p:cNvSpPr txBox="1"/>
          <p:nvPr/>
        </p:nvSpPr>
        <p:spPr>
          <a:xfrm>
            <a:off x="2903168" y="6104959"/>
            <a:ext cx="498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94D4B94-688F-4B22-8017-28897113226C}"/>
              </a:ext>
            </a:extLst>
          </p:cNvPr>
          <p:cNvSpPr txBox="1"/>
          <p:nvPr/>
        </p:nvSpPr>
        <p:spPr>
          <a:xfrm>
            <a:off x="3303370" y="6104959"/>
            <a:ext cx="457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5750A4B7-700B-466F-9F52-64152C086E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3195" y="1546755"/>
            <a:ext cx="3888065" cy="3888065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156F6584-D732-4E98-908E-8213855E11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69982" y="1546757"/>
            <a:ext cx="3888064" cy="38880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AF5FC2-9E4D-44ED-9101-818EC83F7A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41464" y="4033984"/>
            <a:ext cx="1353316" cy="1353316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0FE455E-C5A4-43C6-AE71-AA45B3C993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759590" y="4041209"/>
            <a:ext cx="1375912" cy="1375912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A0C22F1-06AE-4155-8A46-EF93694D396A}"/>
              </a:ext>
            </a:extLst>
          </p:cNvPr>
          <p:cNvSpPr txBox="1"/>
          <p:nvPr/>
        </p:nvSpPr>
        <p:spPr>
          <a:xfrm>
            <a:off x="97654" y="5720736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A447392-0498-47D7-BEF4-7E9D54072E67}"/>
              </a:ext>
            </a:extLst>
          </p:cNvPr>
          <p:cNvSpPr txBox="1"/>
          <p:nvPr/>
        </p:nvSpPr>
        <p:spPr>
          <a:xfrm>
            <a:off x="3738437" y="5740837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BA54D4B-2F1A-41BB-B612-D0EE080134BC}"/>
              </a:ext>
            </a:extLst>
          </p:cNvPr>
          <p:cNvSpPr txBox="1"/>
          <p:nvPr/>
        </p:nvSpPr>
        <p:spPr>
          <a:xfrm>
            <a:off x="2292338" y="5741080"/>
            <a:ext cx="457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26A4239-A917-4668-BBD9-C1245CBEF3DB}"/>
              </a:ext>
            </a:extLst>
          </p:cNvPr>
          <p:cNvSpPr txBox="1"/>
          <p:nvPr/>
        </p:nvSpPr>
        <p:spPr>
          <a:xfrm>
            <a:off x="5754499" y="5737308"/>
            <a:ext cx="457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4B6D6CF-1145-499C-B776-D84ED6B89AD5}"/>
              </a:ext>
            </a:extLst>
          </p:cNvPr>
          <p:cNvSpPr txBox="1"/>
          <p:nvPr/>
        </p:nvSpPr>
        <p:spPr>
          <a:xfrm>
            <a:off x="750839" y="5725328"/>
            <a:ext cx="3047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0AA006F-50F8-4B7F-8DF0-F990B118DCBA}"/>
              </a:ext>
            </a:extLst>
          </p:cNvPr>
          <p:cNvSpPr txBox="1"/>
          <p:nvPr/>
        </p:nvSpPr>
        <p:spPr>
          <a:xfrm>
            <a:off x="5216776" y="5746186"/>
            <a:ext cx="3047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F1D8D3A-D038-43B8-9A6F-7D27E48EF253}"/>
              </a:ext>
            </a:extLst>
          </p:cNvPr>
          <p:cNvSpPr txBox="1"/>
          <p:nvPr/>
        </p:nvSpPr>
        <p:spPr>
          <a:xfrm>
            <a:off x="2785568" y="5740836"/>
            <a:ext cx="4926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5D4BB4-7D45-4DA1-9C45-5CF109ECFE3C}"/>
              </a:ext>
            </a:extLst>
          </p:cNvPr>
          <p:cNvSpPr txBox="1"/>
          <p:nvPr/>
        </p:nvSpPr>
        <p:spPr>
          <a:xfrm>
            <a:off x="3653219" y="4154852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59487" y="414608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基本四角：黄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99594C-DA6B-45E6-862E-C19E765F696D}"/>
              </a:ext>
            </a:extLst>
          </p:cNvPr>
          <p:cNvSpPr txBox="1"/>
          <p:nvPr/>
        </p:nvSpPr>
        <p:spPr>
          <a:xfrm>
            <a:off x="3652318" y="5705784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173D929-80EF-4E5C-B56A-EC43F1E0AE69}"/>
              </a:ext>
            </a:extLst>
          </p:cNvPr>
          <p:cNvSpPr txBox="1"/>
          <p:nvPr/>
        </p:nvSpPr>
        <p:spPr>
          <a:xfrm>
            <a:off x="4658586" y="5697016"/>
            <a:ext cx="489368" cy="23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520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26DF22-6FE1-431A-8842-B081B2FF3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1998022"/>
            <a:ext cx="1423644" cy="142364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6DA5F1D-6504-4055-A691-D7F4C8579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6" y="5054047"/>
            <a:ext cx="1431525" cy="14315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8B88723-46B2-4DCD-A2CA-CCAF19F154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3533914"/>
            <a:ext cx="1431525" cy="1431525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4BAEF0-4F18-431A-A2C1-8C3B0F3CFE0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44245C-BB21-43A1-B02C-677F122D5474}"/>
              </a:ext>
            </a:extLst>
          </p:cNvPr>
          <p:cNvSpPr txBox="1"/>
          <p:nvPr/>
        </p:nvSpPr>
        <p:spPr>
          <a:xfrm>
            <a:off x="6320190" y="229886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749798-F80C-4E8E-9B2C-C7FBDF674415}"/>
              </a:ext>
            </a:extLst>
          </p:cNvPr>
          <p:cNvSpPr txBox="1"/>
          <p:nvPr/>
        </p:nvSpPr>
        <p:spPr>
          <a:xfrm>
            <a:off x="4610059" y="2625950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：緑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557212" y="4129450"/>
            <a:ext cx="5635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493B620-DA68-4C51-9C05-952E174933B4}"/>
              </a:ext>
            </a:extLst>
          </p:cNvPr>
          <p:cNvSpPr txBox="1"/>
          <p:nvPr/>
        </p:nvSpPr>
        <p:spPr>
          <a:xfrm>
            <a:off x="4524964" y="5708689"/>
            <a:ext cx="6439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78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26DF22-6FE1-431A-8842-B081B2FF3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1998022"/>
            <a:ext cx="1423644" cy="142364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8B88723-46B2-4DCD-A2CA-CCAF19F154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3533914"/>
            <a:ext cx="1431525" cy="1431525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4BAEF0-4F18-431A-A2C1-8C3B0F3CFE05}"/>
              </a:ext>
            </a:extLst>
          </p:cNvPr>
          <p:cNvSpPr txBox="1"/>
          <p:nvPr/>
        </p:nvSpPr>
        <p:spPr>
          <a:xfrm>
            <a:off x="3406835" y="2046393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44245C-BB21-43A1-B02C-677F122D5474}"/>
              </a:ext>
            </a:extLst>
          </p:cNvPr>
          <p:cNvSpPr txBox="1"/>
          <p:nvPr/>
        </p:nvSpPr>
        <p:spPr>
          <a:xfrm>
            <a:off x="6320190" y="229886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749798-F80C-4E8E-9B2C-C7FBDF674415}"/>
              </a:ext>
            </a:extLst>
          </p:cNvPr>
          <p:cNvSpPr txBox="1"/>
          <p:nvPr/>
        </p:nvSpPr>
        <p:spPr>
          <a:xfrm>
            <a:off x="4610059" y="2625950"/>
            <a:ext cx="641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05340" y="4154850"/>
            <a:ext cx="494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1DA47E1-F688-4D76-965C-236A73E411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5077687"/>
            <a:ext cx="1431524" cy="143152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F29477B-CAD3-4845-93EF-8ED6B58F0F7B}"/>
              </a:ext>
            </a:extLst>
          </p:cNvPr>
          <p:cNvSpPr txBox="1"/>
          <p:nvPr/>
        </p:nvSpPr>
        <p:spPr>
          <a:xfrm>
            <a:off x="6336710" y="5504909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CCC3094-1C3E-407B-92FF-3BDA6A50C49B}"/>
              </a:ext>
            </a:extLst>
          </p:cNvPr>
          <p:cNvSpPr txBox="1"/>
          <p:nvPr/>
        </p:nvSpPr>
        <p:spPr>
          <a:xfrm>
            <a:off x="3423355" y="5504909"/>
            <a:ext cx="236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912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7A4CA204-F047-4BA5-A6BB-502A7E353A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6" y="2012665"/>
            <a:ext cx="1431523" cy="1431523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7F2F081-F557-4966-8854-2C18B289B116}"/>
              </a:ext>
            </a:extLst>
          </p:cNvPr>
          <p:cNvSpPr txBox="1"/>
          <p:nvPr/>
        </p:nvSpPr>
        <p:spPr>
          <a:xfrm>
            <a:off x="6320191" y="244524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4F74F7D-47A2-4FBD-A2AA-CC3298E490B0}"/>
              </a:ext>
            </a:extLst>
          </p:cNvPr>
          <p:cNvSpPr txBox="1"/>
          <p:nvPr/>
        </p:nvSpPr>
        <p:spPr>
          <a:xfrm>
            <a:off x="3436195" y="2475465"/>
            <a:ext cx="2780901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7E24FE5-A04B-458B-A0D1-0DED490A7476}"/>
              </a:ext>
            </a:extLst>
          </p:cNvPr>
          <p:cNvSpPr txBox="1"/>
          <p:nvPr/>
        </p:nvSpPr>
        <p:spPr>
          <a:xfrm>
            <a:off x="3369969" y="2533173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F4C3FB65-BB9F-422E-BC57-BB54A6C022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5" y="355646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0582613-C20A-48FD-9F7D-65C58D704858}"/>
              </a:ext>
            </a:extLst>
          </p:cNvPr>
          <p:cNvSpPr txBox="1"/>
          <p:nvPr/>
        </p:nvSpPr>
        <p:spPr>
          <a:xfrm>
            <a:off x="3397955" y="3716747"/>
            <a:ext cx="236365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センサー接続コード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3F10E43-5C05-46DC-A248-7F3DAC4CD618}"/>
              </a:ext>
            </a:extLst>
          </p:cNvPr>
          <p:cNvSpPr txBox="1"/>
          <p:nvPr/>
        </p:nvSpPr>
        <p:spPr>
          <a:xfrm>
            <a:off x="6311311" y="396954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B8B5AE-9793-40F5-8219-E783152B907C}"/>
              </a:ext>
            </a:extLst>
          </p:cNvPr>
          <p:cNvSpPr txBox="1"/>
          <p:nvPr/>
        </p:nvSpPr>
        <p:spPr>
          <a:xfrm>
            <a:off x="4219878" y="3787624"/>
            <a:ext cx="7198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3BFC1BA-B2FE-48B7-AE2C-3FC8B5F914DB}"/>
              </a:ext>
            </a:extLst>
          </p:cNvPr>
          <p:cNvSpPr txBox="1"/>
          <p:nvPr/>
        </p:nvSpPr>
        <p:spPr>
          <a:xfrm>
            <a:off x="3550678" y="4196302"/>
            <a:ext cx="2058203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芯</a:t>
            </a:r>
            <a:r>
              <a:rPr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15cm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B9C15AE-0F36-41E7-A317-6AE6CB6A3BAD}"/>
              </a:ext>
            </a:extLst>
          </p:cNvPr>
          <p:cNvSpPr txBox="1"/>
          <p:nvPr/>
        </p:nvSpPr>
        <p:spPr>
          <a:xfrm>
            <a:off x="4335997" y="4240546"/>
            <a:ext cx="48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297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81FCEB-5690-4CC1-BE34-0F6AF08C8E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147" y="1040424"/>
            <a:ext cx="6045814" cy="442324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74A196D-638A-4CF4-9790-05E1BDB78C54}"/>
              </a:ext>
            </a:extLst>
          </p:cNvPr>
          <p:cNvSpPr txBox="1"/>
          <p:nvPr/>
        </p:nvSpPr>
        <p:spPr>
          <a:xfrm>
            <a:off x="256342" y="5499936"/>
            <a:ext cx="8631315" cy="135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表示以外の色のブロックを使用しても構いません。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この他に準備するもの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ブロック　基本四角：赤、白（分類用） 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ブロックを入れる容器（紙コップなど）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… 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　　　　コップを固定するテープ（養生テープ等）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16268DB-F852-4E06-975E-4D4F08E11861}"/>
              </a:ext>
            </a:extLst>
          </p:cNvPr>
          <p:cNvSpPr txBox="1"/>
          <p:nvPr/>
        </p:nvSpPr>
        <p:spPr>
          <a:xfrm>
            <a:off x="380724" y="5473299"/>
            <a:ext cx="1040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ひょうじいがい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72B4B63-0651-4646-ABD5-3B27B8E950BA}"/>
              </a:ext>
            </a:extLst>
          </p:cNvPr>
          <p:cNvSpPr txBox="1"/>
          <p:nvPr/>
        </p:nvSpPr>
        <p:spPr>
          <a:xfrm>
            <a:off x="1263233" y="5473299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C0265BF-913C-4DA0-800E-CF6DD266F2AC}"/>
              </a:ext>
            </a:extLst>
          </p:cNvPr>
          <p:cNvSpPr txBox="1"/>
          <p:nvPr/>
        </p:nvSpPr>
        <p:spPr>
          <a:xfrm>
            <a:off x="2543429" y="5473299"/>
            <a:ext cx="6110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96482EF-6C4F-461B-B3E6-4E22224656DB}"/>
              </a:ext>
            </a:extLst>
          </p:cNvPr>
          <p:cNvSpPr txBox="1"/>
          <p:nvPr/>
        </p:nvSpPr>
        <p:spPr>
          <a:xfrm>
            <a:off x="3394201" y="5473299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かま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D660B3-87B2-4605-A3DA-4D3F6B7FA6A3}"/>
              </a:ext>
            </a:extLst>
          </p:cNvPr>
          <p:cNvSpPr txBox="1"/>
          <p:nvPr/>
        </p:nvSpPr>
        <p:spPr>
          <a:xfrm>
            <a:off x="747998" y="5772077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7A0237-99EB-4618-8C6B-43A425BDEF37}"/>
              </a:ext>
            </a:extLst>
          </p:cNvPr>
          <p:cNvSpPr txBox="1"/>
          <p:nvPr/>
        </p:nvSpPr>
        <p:spPr>
          <a:xfrm>
            <a:off x="1485899" y="6094484"/>
            <a:ext cx="9049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CD2C0DF-8968-44A4-907C-F677C6467D8D}"/>
              </a:ext>
            </a:extLst>
          </p:cNvPr>
          <p:cNvSpPr txBox="1"/>
          <p:nvPr/>
        </p:nvSpPr>
        <p:spPr>
          <a:xfrm>
            <a:off x="1026163" y="5780955"/>
            <a:ext cx="778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41C76F0-209D-4A93-8F1A-782DC105EB5F}"/>
              </a:ext>
            </a:extLst>
          </p:cNvPr>
          <p:cNvSpPr txBox="1"/>
          <p:nvPr/>
        </p:nvSpPr>
        <p:spPr>
          <a:xfrm>
            <a:off x="2337627" y="6094484"/>
            <a:ext cx="471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871F8F-6BB3-46EF-952D-79EE4E61A4B7}"/>
              </a:ext>
            </a:extLst>
          </p:cNvPr>
          <p:cNvSpPr txBox="1"/>
          <p:nvPr/>
        </p:nvSpPr>
        <p:spPr>
          <a:xfrm>
            <a:off x="2503238" y="6422381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52DCB1B-1A0D-41A6-A453-E121BA0BD96D}"/>
              </a:ext>
            </a:extLst>
          </p:cNvPr>
          <p:cNvSpPr txBox="1"/>
          <p:nvPr/>
        </p:nvSpPr>
        <p:spPr>
          <a:xfrm flipH="1">
            <a:off x="5235793" y="6094484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A4EB196-9268-496B-8818-BD9837BB30DF}"/>
              </a:ext>
            </a:extLst>
          </p:cNvPr>
          <p:cNvSpPr txBox="1"/>
          <p:nvPr/>
        </p:nvSpPr>
        <p:spPr>
          <a:xfrm>
            <a:off x="2017667" y="6422381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811EA48-4D4B-4AD8-B43A-D5902D28EC3A}"/>
              </a:ext>
            </a:extLst>
          </p:cNvPr>
          <p:cNvSpPr txBox="1"/>
          <p:nvPr/>
        </p:nvSpPr>
        <p:spPr>
          <a:xfrm>
            <a:off x="2683460" y="6094484"/>
            <a:ext cx="471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61F8A39-8C71-42CA-9D17-AFA023D835A3}"/>
              </a:ext>
            </a:extLst>
          </p:cNvPr>
          <p:cNvSpPr txBox="1"/>
          <p:nvPr/>
        </p:nvSpPr>
        <p:spPr>
          <a:xfrm>
            <a:off x="3004853" y="6094484"/>
            <a:ext cx="9049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5D93123-2398-4032-A692-674CEA4C2EC7}"/>
              </a:ext>
            </a:extLst>
          </p:cNvPr>
          <p:cNvSpPr txBox="1"/>
          <p:nvPr/>
        </p:nvSpPr>
        <p:spPr>
          <a:xfrm flipH="1">
            <a:off x="4303105" y="6422381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97BABFB-675A-473B-9846-0D5E8843E408}"/>
              </a:ext>
            </a:extLst>
          </p:cNvPr>
          <p:cNvSpPr txBox="1"/>
          <p:nvPr/>
        </p:nvSpPr>
        <p:spPr>
          <a:xfrm flipH="1">
            <a:off x="1574206" y="6422381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51A9E21-6CFB-48AB-A861-1FE3852B2B2F}"/>
              </a:ext>
            </a:extLst>
          </p:cNvPr>
          <p:cNvSpPr txBox="1"/>
          <p:nvPr/>
        </p:nvSpPr>
        <p:spPr>
          <a:xfrm>
            <a:off x="5806169" y="6422381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57B7AD1-ECE7-4B8A-9E18-4A301B2DE0E1}"/>
              </a:ext>
            </a:extLst>
          </p:cNvPr>
          <p:cNvSpPr txBox="1"/>
          <p:nvPr/>
        </p:nvSpPr>
        <p:spPr>
          <a:xfrm>
            <a:off x="7174807" y="6422381"/>
            <a:ext cx="7263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ようじょう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CC07B3-5D9B-4AD1-9FEC-4519575F4053}"/>
              </a:ext>
            </a:extLst>
          </p:cNvPr>
          <p:cNvSpPr txBox="1"/>
          <p:nvPr/>
        </p:nvSpPr>
        <p:spPr>
          <a:xfrm>
            <a:off x="8071454" y="6413503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など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掴み手の部分を作る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5C4697-64EB-4FA9-A775-A1931C9CF343}"/>
              </a:ext>
            </a:extLst>
          </p:cNvPr>
          <p:cNvSpPr txBox="1"/>
          <p:nvPr/>
        </p:nvSpPr>
        <p:spPr>
          <a:xfrm>
            <a:off x="2524160" y="380303"/>
            <a:ext cx="604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759517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EF3E4-9BED-493B-AE70-D4370C3D914C}"/>
              </a:ext>
            </a:extLst>
          </p:cNvPr>
          <p:cNvSpPr txBox="1"/>
          <p:nvPr/>
        </p:nvSpPr>
        <p:spPr>
          <a:xfrm>
            <a:off x="3901070" y="380303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ぶぶん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223350" y="400479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：薄水のブロックとステーを組み合わせます。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5714285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1443429" y="1266984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6159692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CCD536-928B-421E-BEBC-5F2E7FF5E5C0}"/>
              </a:ext>
            </a:extLst>
          </p:cNvPr>
          <p:cNvSpPr txBox="1"/>
          <p:nvPr/>
        </p:nvSpPr>
        <p:spPr>
          <a:xfrm>
            <a:off x="2924869" y="1266984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EB5F6A05-0AD9-4E0A-89C9-EACE5938EAC8}"/>
              </a:ext>
            </a:extLst>
          </p:cNvPr>
          <p:cNvCxnSpPr>
            <a:cxnSpLocks/>
          </p:cNvCxnSpPr>
          <p:nvPr/>
        </p:nvCxnSpPr>
        <p:spPr>
          <a:xfrm flipH="1">
            <a:off x="2560934" y="3790485"/>
            <a:ext cx="295222" cy="375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245D8B4C-B7F6-41D3-9002-E17AD6C14B82}"/>
              </a:ext>
            </a:extLst>
          </p:cNvPr>
          <p:cNvCxnSpPr>
            <a:cxnSpLocks/>
          </p:cNvCxnSpPr>
          <p:nvPr/>
        </p:nvCxnSpPr>
        <p:spPr>
          <a:xfrm>
            <a:off x="1426686" y="5406627"/>
            <a:ext cx="240275" cy="2333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B61F740-0C31-46C9-A0A2-3DB0DF2A483D}"/>
              </a:ext>
            </a:extLst>
          </p:cNvPr>
          <p:cNvCxnSpPr>
            <a:cxnSpLocks/>
          </p:cNvCxnSpPr>
          <p:nvPr/>
        </p:nvCxnSpPr>
        <p:spPr>
          <a:xfrm flipV="1">
            <a:off x="3773010" y="3849653"/>
            <a:ext cx="275843" cy="3672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CCB18A0-080B-4A8A-871C-6977889B1076}"/>
              </a:ext>
            </a:extLst>
          </p:cNvPr>
          <p:cNvCxnSpPr>
            <a:cxnSpLocks/>
          </p:cNvCxnSpPr>
          <p:nvPr/>
        </p:nvCxnSpPr>
        <p:spPr>
          <a:xfrm flipH="1">
            <a:off x="2931213" y="5066615"/>
            <a:ext cx="289566" cy="3674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214C2F-A1BB-4ACD-B1D2-D09E82EAE557}"/>
              </a:ext>
            </a:extLst>
          </p:cNvPr>
          <p:cNvSpPr txBox="1"/>
          <p:nvPr/>
        </p:nvSpPr>
        <p:spPr>
          <a:xfrm>
            <a:off x="3269012" y="373308"/>
            <a:ext cx="365407" cy="27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</a:p>
        </p:txBody>
      </p:sp>
    </p:spTree>
    <p:extLst>
      <p:ext uri="{BB962C8B-B14F-4D97-AF65-F5344CB8AC3E}">
        <p14:creationId xmlns:p14="http://schemas.microsoft.com/office/powerpoint/2010/main" val="1146875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掴み手の部分を作る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5C4697-64EB-4FA9-A775-A1931C9CF343}"/>
              </a:ext>
            </a:extLst>
          </p:cNvPr>
          <p:cNvSpPr txBox="1"/>
          <p:nvPr/>
        </p:nvSpPr>
        <p:spPr>
          <a:xfrm>
            <a:off x="2524160" y="380303"/>
            <a:ext cx="604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759517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EF3E4-9BED-493B-AE70-D4370C3D914C}"/>
              </a:ext>
            </a:extLst>
          </p:cNvPr>
          <p:cNvSpPr txBox="1"/>
          <p:nvPr/>
        </p:nvSpPr>
        <p:spPr>
          <a:xfrm>
            <a:off x="3901070" y="380303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ぶぶん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40321" y="327821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825493" y="126960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3220779" y="1269604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5270900" y="126960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CCD536-928B-421E-BEBC-5F2E7FF5E5C0}"/>
              </a:ext>
            </a:extLst>
          </p:cNvPr>
          <p:cNvSpPr txBox="1"/>
          <p:nvPr/>
        </p:nvSpPr>
        <p:spPr>
          <a:xfrm>
            <a:off x="1389477" y="1269604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214C2F-A1BB-4ACD-B1D2-D09E82EAE557}"/>
              </a:ext>
            </a:extLst>
          </p:cNvPr>
          <p:cNvSpPr txBox="1"/>
          <p:nvPr/>
        </p:nvSpPr>
        <p:spPr>
          <a:xfrm>
            <a:off x="3269012" y="373308"/>
            <a:ext cx="365407" cy="27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</a:p>
        </p:txBody>
      </p:sp>
    </p:spTree>
    <p:extLst>
      <p:ext uri="{BB962C8B-B14F-4D97-AF65-F5344CB8AC3E}">
        <p14:creationId xmlns:p14="http://schemas.microsoft.com/office/powerpoint/2010/main" val="318848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掴み手の部分を作る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5C4697-64EB-4FA9-A775-A1931C9CF343}"/>
              </a:ext>
            </a:extLst>
          </p:cNvPr>
          <p:cNvSpPr txBox="1"/>
          <p:nvPr/>
        </p:nvSpPr>
        <p:spPr>
          <a:xfrm>
            <a:off x="2524160" y="380303"/>
            <a:ext cx="604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759517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EF3E4-9BED-493B-AE70-D4370C3D914C}"/>
              </a:ext>
            </a:extLst>
          </p:cNvPr>
          <p:cNvSpPr txBox="1"/>
          <p:nvPr/>
        </p:nvSpPr>
        <p:spPr>
          <a:xfrm>
            <a:off x="3901070" y="380303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ぶぶん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223350" y="400479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サーボモーターとハーフ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5089386" y="125974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5534793" y="125974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214C2F-A1BB-4ACD-B1D2-D09E82EAE557}"/>
              </a:ext>
            </a:extLst>
          </p:cNvPr>
          <p:cNvSpPr txBox="1"/>
          <p:nvPr/>
        </p:nvSpPr>
        <p:spPr>
          <a:xfrm>
            <a:off x="3269012" y="373308"/>
            <a:ext cx="365407" cy="27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AD930C-F34F-4234-89AD-8F314372C727}"/>
              </a:ext>
            </a:extLst>
          </p:cNvPr>
          <p:cNvSpPr txBox="1"/>
          <p:nvPr/>
        </p:nvSpPr>
        <p:spPr>
          <a:xfrm>
            <a:off x="3249433" y="1276030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6B41AA3-D81A-4841-A376-5875493CFDCC}"/>
              </a:ext>
            </a:extLst>
          </p:cNvPr>
          <p:cNvGrpSpPr/>
          <p:nvPr/>
        </p:nvGrpSpPr>
        <p:grpSpPr>
          <a:xfrm>
            <a:off x="606214" y="5399477"/>
            <a:ext cx="1806625" cy="916350"/>
            <a:chOff x="423250" y="5118865"/>
            <a:chExt cx="1806625" cy="91635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2B40196-3F3B-43BE-BAAF-560EE310A607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8889D97-ADCA-4850-A1DA-FD2F07C76168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9718133-B759-490C-8507-4A67C968408E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1072ED7-E014-4E28-8E53-2A4AF8054637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楕円 50">
            <a:extLst>
              <a:ext uri="{FF2B5EF4-FFF2-40B4-BE49-F238E27FC236}">
                <a16:creationId xmlns:a16="http://schemas.microsoft.com/office/drawing/2014/main" id="{F4D9C691-F6D1-400D-9963-3495B38B02BB}"/>
              </a:ext>
            </a:extLst>
          </p:cNvPr>
          <p:cNvSpPr/>
          <p:nvPr/>
        </p:nvSpPr>
        <p:spPr>
          <a:xfrm rot="17229042">
            <a:off x="1057859" y="3903839"/>
            <a:ext cx="904381" cy="141255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0319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掴み手の部分を作る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5C4697-64EB-4FA9-A775-A1931C9CF343}"/>
              </a:ext>
            </a:extLst>
          </p:cNvPr>
          <p:cNvSpPr txBox="1"/>
          <p:nvPr/>
        </p:nvSpPr>
        <p:spPr>
          <a:xfrm>
            <a:off x="2524160" y="380303"/>
            <a:ext cx="604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759517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EF3E4-9BED-493B-AE70-D4370C3D914C}"/>
              </a:ext>
            </a:extLst>
          </p:cNvPr>
          <p:cNvSpPr txBox="1"/>
          <p:nvPr/>
        </p:nvSpPr>
        <p:spPr>
          <a:xfrm>
            <a:off x="3901070" y="380303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ぶぶん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33859" y="303971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ステーにハーフ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220242" y="127603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4665649" y="127603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CCB18A0-080B-4A8A-871C-6977889B1076}"/>
              </a:ext>
            </a:extLst>
          </p:cNvPr>
          <p:cNvCxnSpPr>
            <a:cxnSpLocks/>
          </p:cNvCxnSpPr>
          <p:nvPr/>
        </p:nvCxnSpPr>
        <p:spPr>
          <a:xfrm flipH="1" flipV="1">
            <a:off x="1704513" y="3018408"/>
            <a:ext cx="627023" cy="10697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214C2F-A1BB-4ACD-B1D2-D09E82EAE557}"/>
              </a:ext>
            </a:extLst>
          </p:cNvPr>
          <p:cNvSpPr txBox="1"/>
          <p:nvPr/>
        </p:nvSpPr>
        <p:spPr>
          <a:xfrm>
            <a:off x="3269012" y="373308"/>
            <a:ext cx="365407" cy="27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AD930C-F34F-4234-89AD-8F314372C727}"/>
              </a:ext>
            </a:extLst>
          </p:cNvPr>
          <p:cNvSpPr txBox="1"/>
          <p:nvPr/>
        </p:nvSpPr>
        <p:spPr>
          <a:xfrm>
            <a:off x="2331535" y="1284650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606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掴み手の部分を作る 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5C4697-64EB-4FA9-A775-A1931C9CF343}"/>
              </a:ext>
            </a:extLst>
          </p:cNvPr>
          <p:cNvSpPr txBox="1"/>
          <p:nvPr/>
        </p:nvSpPr>
        <p:spPr>
          <a:xfrm>
            <a:off x="2524160" y="380303"/>
            <a:ext cx="6043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759517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1AEF3E4-9BED-493B-AE70-D4370C3D914C}"/>
              </a:ext>
            </a:extLst>
          </p:cNvPr>
          <p:cNvSpPr txBox="1"/>
          <p:nvPr/>
        </p:nvSpPr>
        <p:spPr>
          <a:xfrm>
            <a:off x="3901070" y="380303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ぶぶん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4748" y="1795144"/>
            <a:ext cx="2423763" cy="242376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4748" y="4298969"/>
            <a:ext cx="2423763" cy="2423763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 rot="5400000">
            <a:off x="1567309" y="4118244"/>
            <a:ext cx="558638" cy="567979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サーボモーターをハーフ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5116170" y="126862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5561577" y="126862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EB5F6A05-0AD9-4E0A-89C9-EACE5938EAC8}"/>
              </a:ext>
            </a:extLst>
          </p:cNvPr>
          <p:cNvCxnSpPr>
            <a:cxnSpLocks/>
          </p:cNvCxnSpPr>
          <p:nvPr/>
        </p:nvCxnSpPr>
        <p:spPr>
          <a:xfrm flipH="1" flipV="1">
            <a:off x="1704513" y="2287451"/>
            <a:ext cx="977799" cy="10061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214C2F-A1BB-4ACD-B1D2-D09E82EAE557}"/>
              </a:ext>
            </a:extLst>
          </p:cNvPr>
          <p:cNvSpPr txBox="1"/>
          <p:nvPr/>
        </p:nvSpPr>
        <p:spPr>
          <a:xfrm>
            <a:off x="3269012" y="373308"/>
            <a:ext cx="365407" cy="27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AD930C-F34F-4234-89AD-8F314372C727}"/>
              </a:ext>
            </a:extLst>
          </p:cNvPr>
          <p:cNvSpPr txBox="1"/>
          <p:nvPr/>
        </p:nvSpPr>
        <p:spPr>
          <a:xfrm>
            <a:off x="3258392" y="1284650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810EE0-1956-4A95-80F4-C6409BC138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66748" y="2176005"/>
            <a:ext cx="4085803" cy="4085803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BFF41F4-D21B-46CA-8868-E1835B8FD2A6}"/>
              </a:ext>
            </a:extLst>
          </p:cNvPr>
          <p:cNvGrpSpPr/>
          <p:nvPr/>
        </p:nvGrpSpPr>
        <p:grpSpPr>
          <a:xfrm>
            <a:off x="6605660" y="5693379"/>
            <a:ext cx="1806625" cy="916350"/>
            <a:chOff x="423250" y="5118865"/>
            <a:chExt cx="1806625" cy="916350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BF92283-8302-49E7-8F30-C90FAE1CFEA8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3AEE812-B496-4D82-8768-C424BFBCE4A9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6645316-7CAF-485D-8F7C-A463D748116A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5DDAC17-255E-4627-8B89-9FBCCDC169A8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楕円 49">
            <a:extLst>
              <a:ext uri="{FF2B5EF4-FFF2-40B4-BE49-F238E27FC236}">
                <a16:creationId xmlns:a16="http://schemas.microsoft.com/office/drawing/2014/main" id="{F390E146-4CE4-43E2-AAD5-CE37923B656B}"/>
              </a:ext>
            </a:extLst>
          </p:cNvPr>
          <p:cNvSpPr/>
          <p:nvPr/>
        </p:nvSpPr>
        <p:spPr>
          <a:xfrm>
            <a:off x="5194128" y="3934678"/>
            <a:ext cx="1466799" cy="1510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6183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支柱を作る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FB6B560-957E-4FD6-B8C7-3004D9A14A64}"/>
              </a:ext>
            </a:extLst>
          </p:cNvPr>
          <p:cNvSpPr txBox="1"/>
          <p:nvPr/>
        </p:nvSpPr>
        <p:spPr>
          <a:xfrm>
            <a:off x="3530488" y="37992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1017BD-61E3-412B-BEA9-6083E216555E}"/>
              </a:ext>
            </a:extLst>
          </p:cNvPr>
          <p:cNvSpPr txBox="1"/>
          <p:nvPr/>
        </p:nvSpPr>
        <p:spPr>
          <a:xfrm>
            <a:off x="2643377" y="388839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しちゅう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4C200A5-6D67-429D-8A3A-95DF818AB6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BCC127D-60FC-4DD5-AF3A-2E56176C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280835AE-3A7F-468F-93F5-CBD3891ED1C1}"/>
              </a:ext>
            </a:extLst>
          </p:cNvPr>
          <p:cNvSpPr/>
          <p:nvPr/>
        </p:nvSpPr>
        <p:spPr>
          <a:xfrm>
            <a:off x="4333859" y="303971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F67627-7C49-4BF0-9D10-6862CAF7521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サーボモーターと基本四角：黄のブロックを組み合わせます。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125B85-F495-4D91-910A-B5E3122DBBF7}"/>
              </a:ext>
            </a:extLst>
          </p:cNvPr>
          <p:cNvSpPr txBox="1"/>
          <p:nvPr/>
        </p:nvSpPr>
        <p:spPr>
          <a:xfrm>
            <a:off x="4965145" y="12710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DAFEBA-BE64-4DAC-81A9-648BE9ACAB19}"/>
              </a:ext>
            </a:extLst>
          </p:cNvPr>
          <p:cNvSpPr txBox="1"/>
          <p:nvPr/>
        </p:nvSpPr>
        <p:spPr>
          <a:xfrm>
            <a:off x="5410552" y="12710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3ED9CF-58E2-4336-8306-C4FE213D8977}"/>
              </a:ext>
            </a:extLst>
          </p:cNvPr>
          <p:cNvSpPr txBox="1"/>
          <p:nvPr/>
        </p:nvSpPr>
        <p:spPr>
          <a:xfrm>
            <a:off x="3390661" y="1271074"/>
            <a:ext cx="369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408B73-E4C0-4142-A03A-E108B7443A7B}"/>
              </a:ext>
            </a:extLst>
          </p:cNvPr>
          <p:cNvSpPr txBox="1"/>
          <p:nvPr/>
        </p:nvSpPr>
        <p:spPr>
          <a:xfrm>
            <a:off x="2224203" y="1271074"/>
            <a:ext cx="105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23376A3-67D2-4CDA-AC2A-5C56FC5B6919}"/>
              </a:ext>
            </a:extLst>
          </p:cNvPr>
          <p:cNvGrpSpPr/>
          <p:nvPr/>
        </p:nvGrpSpPr>
        <p:grpSpPr>
          <a:xfrm>
            <a:off x="1561286" y="5379105"/>
            <a:ext cx="1806625" cy="916350"/>
            <a:chOff x="423250" y="5118865"/>
            <a:chExt cx="1806625" cy="916350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665562F-ABD4-4FC2-8754-B2A8891F6EAC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63147B2-9870-42B1-AD6F-CDEACBCDCE11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8D5B7CF-E7C0-4A74-B72B-3535349BBED7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827D373-55AC-48F8-B558-23AC6C57E343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楕円 45">
            <a:extLst>
              <a:ext uri="{FF2B5EF4-FFF2-40B4-BE49-F238E27FC236}">
                <a16:creationId xmlns:a16="http://schemas.microsoft.com/office/drawing/2014/main" id="{0F2A0CD2-3695-4442-B57F-F4901DF16164}"/>
              </a:ext>
            </a:extLst>
          </p:cNvPr>
          <p:cNvSpPr/>
          <p:nvPr/>
        </p:nvSpPr>
        <p:spPr>
          <a:xfrm rot="16200000">
            <a:off x="1837509" y="3704818"/>
            <a:ext cx="1144548" cy="1683545"/>
          </a:xfrm>
          <a:prstGeom prst="ellipse">
            <a:avLst/>
          </a:prstGeom>
          <a:noFill/>
          <a:ln w="38100" cmpd="sng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C85FD42-86CE-4D2E-898C-0186A7C913C5}"/>
              </a:ext>
            </a:extLst>
          </p:cNvPr>
          <p:cNvCxnSpPr>
            <a:cxnSpLocks/>
          </p:cNvCxnSpPr>
          <p:nvPr/>
        </p:nvCxnSpPr>
        <p:spPr>
          <a:xfrm>
            <a:off x="2830966" y="4465468"/>
            <a:ext cx="485150" cy="1864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0792B23E-9091-4B9D-83EF-2FD5CB8D24C9}"/>
              </a:ext>
            </a:extLst>
          </p:cNvPr>
          <p:cNvCxnSpPr>
            <a:cxnSpLocks/>
          </p:cNvCxnSpPr>
          <p:nvPr/>
        </p:nvCxnSpPr>
        <p:spPr>
          <a:xfrm flipV="1">
            <a:off x="1635088" y="4465468"/>
            <a:ext cx="353510" cy="1864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19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支柱を作る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FB6B560-957E-4FD6-B8C7-3004D9A14A64}"/>
              </a:ext>
            </a:extLst>
          </p:cNvPr>
          <p:cNvSpPr txBox="1"/>
          <p:nvPr/>
        </p:nvSpPr>
        <p:spPr>
          <a:xfrm>
            <a:off x="3530488" y="37992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1017BD-61E3-412B-BEA9-6083E216555E}"/>
              </a:ext>
            </a:extLst>
          </p:cNvPr>
          <p:cNvSpPr txBox="1"/>
          <p:nvPr/>
        </p:nvSpPr>
        <p:spPr>
          <a:xfrm>
            <a:off x="2643377" y="388839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しちゅう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4C200A5-6D67-429D-8A3A-95DF818AB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BCC127D-60FC-4DD5-AF3A-2E56176C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280835AE-3A7F-468F-93F5-CBD3891ED1C1}"/>
              </a:ext>
            </a:extLst>
          </p:cNvPr>
          <p:cNvSpPr/>
          <p:nvPr/>
        </p:nvSpPr>
        <p:spPr>
          <a:xfrm>
            <a:off x="4333859" y="303971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F67627-7C49-4BF0-9D10-6862CAF7521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：薄水のブロックを基本四角：黄のブロックに挿し込みます。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125B85-F495-4D91-910A-B5E3122DBBF7}"/>
              </a:ext>
            </a:extLst>
          </p:cNvPr>
          <p:cNvSpPr txBox="1"/>
          <p:nvPr/>
        </p:nvSpPr>
        <p:spPr>
          <a:xfrm>
            <a:off x="6039359" y="128637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DAFEBA-BE64-4DAC-81A9-648BE9ACAB19}"/>
              </a:ext>
            </a:extLst>
          </p:cNvPr>
          <p:cNvSpPr txBox="1"/>
          <p:nvPr/>
        </p:nvSpPr>
        <p:spPr>
          <a:xfrm>
            <a:off x="6484766" y="128637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3ED9CF-58E2-4336-8306-C4FE213D8977}"/>
              </a:ext>
            </a:extLst>
          </p:cNvPr>
          <p:cNvSpPr txBox="1"/>
          <p:nvPr/>
        </p:nvSpPr>
        <p:spPr>
          <a:xfrm>
            <a:off x="4464875" y="1286377"/>
            <a:ext cx="369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408B73-E4C0-4142-A03A-E108B7443A7B}"/>
              </a:ext>
            </a:extLst>
          </p:cNvPr>
          <p:cNvSpPr txBox="1"/>
          <p:nvPr/>
        </p:nvSpPr>
        <p:spPr>
          <a:xfrm>
            <a:off x="3298417" y="1286377"/>
            <a:ext cx="105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E08102A-42CA-49B5-A155-B1EE4A27B878}"/>
              </a:ext>
            </a:extLst>
          </p:cNvPr>
          <p:cNvSpPr txBox="1"/>
          <p:nvPr/>
        </p:nvSpPr>
        <p:spPr>
          <a:xfrm>
            <a:off x="1426686" y="1303247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7632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支柱を作る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FB6B560-957E-4FD6-B8C7-3004D9A14A64}"/>
              </a:ext>
            </a:extLst>
          </p:cNvPr>
          <p:cNvSpPr txBox="1"/>
          <p:nvPr/>
        </p:nvSpPr>
        <p:spPr>
          <a:xfrm>
            <a:off x="3530488" y="37992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1017BD-61E3-412B-BEA9-6083E216555E}"/>
              </a:ext>
            </a:extLst>
          </p:cNvPr>
          <p:cNvSpPr txBox="1"/>
          <p:nvPr/>
        </p:nvSpPr>
        <p:spPr>
          <a:xfrm>
            <a:off x="2643377" y="388839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しちゅう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4C200A5-6D67-429D-8A3A-95DF818AB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BCC127D-60FC-4DD5-AF3A-2E56176C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280835AE-3A7F-468F-93F5-CBD3891ED1C1}"/>
              </a:ext>
            </a:extLst>
          </p:cNvPr>
          <p:cNvSpPr/>
          <p:nvPr/>
        </p:nvSpPr>
        <p:spPr>
          <a:xfrm>
            <a:off x="4282767" y="3856462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F67627-7C49-4BF0-9D10-6862CAF7521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：薄水のブロックとサーボモーターを組み合わせます。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125B85-F495-4D91-910A-B5E3122DBBF7}"/>
              </a:ext>
            </a:extLst>
          </p:cNvPr>
          <p:cNvSpPr txBox="1"/>
          <p:nvPr/>
        </p:nvSpPr>
        <p:spPr>
          <a:xfrm>
            <a:off x="5135134" y="126734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DAFEBA-BE64-4DAC-81A9-648BE9ACAB19}"/>
              </a:ext>
            </a:extLst>
          </p:cNvPr>
          <p:cNvSpPr txBox="1"/>
          <p:nvPr/>
        </p:nvSpPr>
        <p:spPr>
          <a:xfrm>
            <a:off x="5580541" y="126734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E08102A-42CA-49B5-A155-B1EE4A27B878}"/>
              </a:ext>
            </a:extLst>
          </p:cNvPr>
          <p:cNvSpPr txBox="1"/>
          <p:nvPr/>
        </p:nvSpPr>
        <p:spPr>
          <a:xfrm>
            <a:off x="1426686" y="1303247"/>
            <a:ext cx="769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F49C3F3-01FC-49B7-B0FA-39884DB5D3F8}"/>
              </a:ext>
            </a:extLst>
          </p:cNvPr>
          <p:cNvGrpSpPr/>
          <p:nvPr/>
        </p:nvGrpSpPr>
        <p:grpSpPr>
          <a:xfrm>
            <a:off x="464244" y="5074732"/>
            <a:ext cx="1806625" cy="916350"/>
            <a:chOff x="423250" y="5118865"/>
            <a:chExt cx="1806625" cy="916350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B783BA7-55F5-40CF-9CC6-3E83DA2E60B6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E415DBF-E6C8-4847-8312-5A275A0D27A1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8D28894-1145-4CB5-8ED1-F09923A5F407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10EC6D7-5F40-4B12-8253-C0785F3937E4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EB83110A-44AE-499D-8A17-AC88861B1117}"/>
              </a:ext>
            </a:extLst>
          </p:cNvPr>
          <p:cNvSpPr/>
          <p:nvPr/>
        </p:nvSpPr>
        <p:spPr>
          <a:xfrm rot="17760992">
            <a:off x="2628750" y="4569106"/>
            <a:ext cx="904381" cy="141255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843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支柱を作る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FB6B560-957E-4FD6-B8C7-3004D9A14A64}"/>
              </a:ext>
            </a:extLst>
          </p:cNvPr>
          <p:cNvSpPr txBox="1"/>
          <p:nvPr/>
        </p:nvSpPr>
        <p:spPr>
          <a:xfrm>
            <a:off x="3530488" y="37992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1017BD-61E3-412B-BEA9-6083E216555E}"/>
              </a:ext>
            </a:extLst>
          </p:cNvPr>
          <p:cNvSpPr txBox="1"/>
          <p:nvPr/>
        </p:nvSpPr>
        <p:spPr>
          <a:xfrm>
            <a:off x="2643377" y="388839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しちゅう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4C200A5-6D67-429D-8A3A-95DF818AB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BCC127D-60FC-4DD5-AF3A-2E56176C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280835AE-3A7F-468F-93F5-CBD3891ED1C1}"/>
              </a:ext>
            </a:extLst>
          </p:cNvPr>
          <p:cNvSpPr/>
          <p:nvPr/>
        </p:nvSpPr>
        <p:spPr>
          <a:xfrm>
            <a:off x="4333859" y="303971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F67627-7C49-4BF0-9D10-6862CAF7521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基本四角：青のブロックをサーボモーターの突起に挿し込みます。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C85FD42-86CE-4D2E-898C-0186A7C913C5}"/>
              </a:ext>
            </a:extLst>
          </p:cNvPr>
          <p:cNvCxnSpPr>
            <a:cxnSpLocks/>
          </p:cNvCxnSpPr>
          <p:nvPr/>
        </p:nvCxnSpPr>
        <p:spPr>
          <a:xfrm>
            <a:off x="2643377" y="4696287"/>
            <a:ext cx="224110" cy="230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125B85-F495-4D91-910A-B5E3122DBBF7}"/>
              </a:ext>
            </a:extLst>
          </p:cNvPr>
          <p:cNvSpPr txBox="1"/>
          <p:nvPr/>
        </p:nvSpPr>
        <p:spPr>
          <a:xfrm>
            <a:off x="5648738" y="128637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DAFEBA-BE64-4DAC-81A9-648BE9ACAB19}"/>
              </a:ext>
            </a:extLst>
          </p:cNvPr>
          <p:cNvSpPr txBox="1"/>
          <p:nvPr/>
        </p:nvSpPr>
        <p:spPr>
          <a:xfrm>
            <a:off x="6094145" y="128637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3ED9CF-58E2-4336-8306-C4FE213D8977}"/>
              </a:ext>
            </a:extLst>
          </p:cNvPr>
          <p:cNvSpPr txBox="1"/>
          <p:nvPr/>
        </p:nvSpPr>
        <p:spPr>
          <a:xfrm>
            <a:off x="1535507" y="128637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408B73-E4C0-4142-A03A-E108B7443A7B}"/>
              </a:ext>
            </a:extLst>
          </p:cNvPr>
          <p:cNvSpPr txBox="1"/>
          <p:nvPr/>
        </p:nvSpPr>
        <p:spPr>
          <a:xfrm>
            <a:off x="404561" y="1286377"/>
            <a:ext cx="105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6CA4AC1-4B0D-4A30-AAB5-E19D2B7E9378}"/>
              </a:ext>
            </a:extLst>
          </p:cNvPr>
          <p:cNvSpPr txBox="1"/>
          <p:nvPr/>
        </p:nvSpPr>
        <p:spPr>
          <a:xfrm>
            <a:off x="4950138" y="1286971"/>
            <a:ext cx="625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442C55AC-F83C-4236-A26C-D1DB5616263B}"/>
              </a:ext>
            </a:extLst>
          </p:cNvPr>
          <p:cNvSpPr/>
          <p:nvPr/>
        </p:nvSpPr>
        <p:spPr>
          <a:xfrm rot="16200000">
            <a:off x="2127544" y="4038355"/>
            <a:ext cx="653397" cy="6624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499838A6-128D-40E3-A0DC-9E7E2C8AF972}"/>
              </a:ext>
            </a:extLst>
          </p:cNvPr>
          <p:cNvGrpSpPr/>
          <p:nvPr/>
        </p:nvGrpSpPr>
        <p:grpSpPr>
          <a:xfrm>
            <a:off x="4730420" y="5564022"/>
            <a:ext cx="2282606" cy="442429"/>
            <a:chOff x="682536" y="6294740"/>
            <a:chExt cx="2282606" cy="44242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679C206-F434-4669-B992-20CFC4AC6493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06A2ED8-634E-480E-A918-44409CF531E1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04E4B99-D293-4FB2-A3AE-934D2F530E61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CA739F7-8867-40EC-8D43-F2086AFAEB7B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6" name="楕円 35">
            <a:extLst>
              <a:ext uri="{FF2B5EF4-FFF2-40B4-BE49-F238E27FC236}">
                <a16:creationId xmlns:a16="http://schemas.microsoft.com/office/drawing/2014/main" id="{45034D78-6FA8-4869-AA2D-0204B9610FC5}"/>
              </a:ext>
            </a:extLst>
          </p:cNvPr>
          <p:cNvSpPr/>
          <p:nvPr/>
        </p:nvSpPr>
        <p:spPr>
          <a:xfrm rot="16200000">
            <a:off x="7612697" y="4480464"/>
            <a:ext cx="653397" cy="66246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支柱を作る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FB6B560-957E-4FD6-B8C7-3004D9A14A64}"/>
              </a:ext>
            </a:extLst>
          </p:cNvPr>
          <p:cNvSpPr txBox="1"/>
          <p:nvPr/>
        </p:nvSpPr>
        <p:spPr>
          <a:xfrm>
            <a:off x="3530488" y="379927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51017BD-61E3-412B-BEA9-6083E216555E}"/>
              </a:ext>
            </a:extLst>
          </p:cNvPr>
          <p:cNvSpPr txBox="1"/>
          <p:nvPr/>
        </p:nvSpPr>
        <p:spPr>
          <a:xfrm>
            <a:off x="2643377" y="388839"/>
            <a:ext cx="690552" cy="27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しちゅう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4C200A5-6D67-429D-8A3A-95DF818AB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0BCC127D-60FC-4DD5-AF3A-2E56176CB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0" name="矢印: 右 19">
            <a:extLst>
              <a:ext uri="{FF2B5EF4-FFF2-40B4-BE49-F238E27FC236}">
                <a16:creationId xmlns:a16="http://schemas.microsoft.com/office/drawing/2014/main" id="{280835AE-3A7F-468F-93F5-CBD3891ED1C1}"/>
              </a:ext>
            </a:extLst>
          </p:cNvPr>
          <p:cNvSpPr/>
          <p:nvPr/>
        </p:nvSpPr>
        <p:spPr>
          <a:xfrm>
            <a:off x="4333859" y="303971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F67627-7C49-4BF0-9D10-6862CAF7521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基本四角：青のブロックと掴み手のステーを組み合わせます。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3C85FD42-86CE-4D2E-898C-0186A7C913C5}"/>
              </a:ext>
            </a:extLst>
          </p:cNvPr>
          <p:cNvCxnSpPr>
            <a:cxnSpLocks/>
          </p:cNvCxnSpPr>
          <p:nvPr/>
        </p:nvCxnSpPr>
        <p:spPr>
          <a:xfrm flipV="1">
            <a:off x="1827403" y="3338004"/>
            <a:ext cx="153511" cy="640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125B85-F495-4D91-910A-B5E3122DBBF7}"/>
              </a:ext>
            </a:extLst>
          </p:cNvPr>
          <p:cNvSpPr txBox="1"/>
          <p:nvPr/>
        </p:nvSpPr>
        <p:spPr>
          <a:xfrm>
            <a:off x="4950038" y="127837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DAFEBA-BE64-4DAC-81A9-648BE9ACAB19}"/>
              </a:ext>
            </a:extLst>
          </p:cNvPr>
          <p:cNvSpPr txBox="1"/>
          <p:nvPr/>
        </p:nvSpPr>
        <p:spPr>
          <a:xfrm>
            <a:off x="5395445" y="127837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3ED9CF-58E2-4336-8306-C4FE213D8977}"/>
              </a:ext>
            </a:extLst>
          </p:cNvPr>
          <p:cNvSpPr txBox="1"/>
          <p:nvPr/>
        </p:nvSpPr>
        <p:spPr>
          <a:xfrm>
            <a:off x="3614820" y="1278371"/>
            <a:ext cx="369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406EE1A-BE26-47C4-AFB0-E8D5DF13BC99}"/>
              </a:ext>
            </a:extLst>
          </p:cNvPr>
          <p:cNvSpPr txBox="1"/>
          <p:nvPr/>
        </p:nvSpPr>
        <p:spPr>
          <a:xfrm>
            <a:off x="1535507" y="127837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231ADAA-8574-4764-A81D-05687DB5E7D2}"/>
              </a:ext>
            </a:extLst>
          </p:cNvPr>
          <p:cNvSpPr txBox="1"/>
          <p:nvPr/>
        </p:nvSpPr>
        <p:spPr>
          <a:xfrm>
            <a:off x="404561" y="1278371"/>
            <a:ext cx="1055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44C264D-E332-4A57-9285-56F0A1C1C1AA}"/>
              </a:ext>
            </a:extLst>
          </p:cNvPr>
          <p:cNvSpPr txBox="1"/>
          <p:nvPr/>
        </p:nvSpPr>
        <p:spPr>
          <a:xfrm>
            <a:off x="3169413" y="1278371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4E65DEEF-C21A-4070-BF5D-FCA21A9F6FE2}"/>
              </a:ext>
            </a:extLst>
          </p:cNvPr>
          <p:cNvSpPr/>
          <p:nvPr/>
        </p:nvSpPr>
        <p:spPr>
          <a:xfrm rot="16200000">
            <a:off x="1576743" y="3974344"/>
            <a:ext cx="550084" cy="55771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4062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C18364-BC69-4A54-A517-5DB9C54057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87FF09-2CA5-4027-B7EE-0182EBE95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F6C355C-6B54-46C0-844D-2D9CFA41210D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BF2FA89-B3B7-4356-81D7-A0E801C3E892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B52A46-0189-4A7A-9D0C-475EC9962C83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D97D4C-AA52-44F5-B5FE-308B130787B2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</p:spTree>
    <p:extLst>
      <p:ext uri="{BB962C8B-B14F-4D97-AF65-F5344CB8AC3E}">
        <p14:creationId xmlns:p14="http://schemas.microsoft.com/office/powerpoint/2010/main" val="4030680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020B108-5E9E-41D2-9F13-BA8245ADFDF3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27551F-16AF-4044-B3EE-A679D8F946EF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D9A0281F-7EA1-4947-A6E9-EFEB789F2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CC48B2A-C8FA-4E8F-B446-50188AFD8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0F3A43B3-B437-409B-B77F-B183EB9487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43" name="矢印: 右 42">
            <a:extLst>
              <a:ext uri="{FF2B5EF4-FFF2-40B4-BE49-F238E27FC236}">
                <a16:creationId xmlns:a16="http://schemas.microsoft.com/office/drawing/2014/main" id="{309C7963-99F4-410C-BB6E-596050C5CC41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BB790A35-8E61-4029-86E5-F8047DDA54B3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4636D4F5-48C0-4D4A-839B-5B5CB343C1CA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D637EE9D-AC21-4BA2-84D7-765FEE2F0C47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B3DACA4-6F35-4149-8BD5-5A84B3FC32AC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E796111-248C-490E-A7B1-22F96F686DAA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423E1A4C-DD0F-4FCB-8CEB-A37FFECCFB02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1BB9B3F-1E36-4ADC-84AF-E0AFA24EB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A04365EB-BB03-498F-B2F4-E0ACA5D99524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6DB6A3A-EF6F-4E3E-AE50-8928455DE859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A64ED01-9B4F-4205-B897-A315952788CB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9B89F0F-282E-42FC-8653-4431DFA98265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DB3E185-EC4D-4E98-8E48-334B2B20922F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0F80F07-0B2F-45E2-9A2E-112040342727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2AAF748-D65C-4693-A308-EB9F3A666345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2BBA6D7-C5BA-482C-AB30-D3E4756356AA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7435884-58F1-4BD6-AC47-A42B9FD2DD68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DA24AD9-012E-455A-9438-6C664D101E7B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C441B2E-E11F-4AF5-855A-227C119C4DD0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516EF-6A87-4E6E-92A9-B14C8E85D5E5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A7731A-37A0-4562-B0F3-54E561D352F1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</p:spTree>
    <p:extLst>
      <p:ext uri="{BB962C8B-B14F-4D97-AF65-F5344CB8AC3E}">
        <p14:creationId xmlns:p14="http://schemas.microsoft.com/office/powerpoint/2010/main" val="1520161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516EF-6A87-4E6E-92A9-B14C8E85D5E5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A7731A-37A0-4562-B0F3-54E561D352F1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：白のブロックを拡張ユニットに挿し込みます。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4656391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5101798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36035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2ADE337-190B-4262-8593-3CF0F91827E8}"/>
              </a:ext>
            </a:extLst>
          </p:cNvPr>
          <p:cNvSpPr txBox="1"/>
          <p:nvPr/>
        </p:nvSpPr>
        <p:spPr>
          <a:xfrm>
            <a:off x="2956905" y="1273527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EB970717-826F-417F-8566-AFABCD85F4D1}"/>
              </a:ext>
            </a:extLst>
          </p:cNvPr>
          <p:cNvCxnSpPr>
            <a:cxnSpLocks/>
          </p:cNvCxnSpPr>
          <p:nvPr/>
        </p:nvCxnSpPr>
        <p:spPr>
          <a:xfrm>
            <a:off x="2633582" y="2998274"/>
            <a:ext cx="251661" cy="944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9063508-325F-4A99-AF40-4502B6981CA7}"/>
              </a:ext>
            </a:extLst>
          </p:cNvPr>
          <p:cNvCxnSpPr>
            <a:cxnSpLocks/>
          </p:cNvCxnSpPr>
          <p:nvPr/>
        </p:nvCxnSpPr>
        <p:spPr>
          <a:xfrm>
            <a:off x="2478789" y="3092680"/>
            <a:ext cx="628395" cy="3363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A1DD953-7FB0-4C12-AC97-AA7E902B376E}"/>
              </a:ext>
            </a:extLst>
          </p:cNvPr>
          <p:cNvSpPr txBox="1"/>
          <p:nvPr/>
        </p:nvSpPr>
        <p:spPr>
          <a:xfrm>
            <a:off x="1451394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9775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516EF-6A87-4E6E-92A9-B14C8E85D5E5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A7731A-37A0-4562-B0F3-54E561D352F1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5952530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6397937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36035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EB970717-826F-417F-8566-AFABCD85F4D1}"/>
              </a:ext>
            </a:extLst>
          </p:cNvPr>
          <p:cNvCxnSpPr>
            <a:cxnSpLocks/>
          </p:cNvCxnSpPr>
          <p:nvPr/>
        </p:nvCxnSpPr>
        <p:spPr>
          <a:xfrm>
            <a:off x="2321886" y="3265212"/>
            <a:ext cx="40258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9063508-325F-4A99-AF40-4502B6981CA7}"/>
              </a:ext>
            </a:extLst>
          </p:cNvPr>
          <p:cNvCxnSpPr>
            <a:cxnSpLocks/>
          </p:cNvCxnSpPr>
          <p:nvPr/>
        </p:nvCxnSpPr>
        <p:spPr>
          <a:xfrm flipV="1">
            <a:off x="3073592" y="3265212"/>
            <a:ext cx="0" cy="4422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A1DD953-7FB0-4C12-AC97-AA7E902B376E}"/>
              </a:ext>
            </a:extLst>
          </p:cNvPr>
          <p:cNvSpPr txBox="1"/>
          <p:nvPr/>
        </p:nvSpPr>
        <p:spPr>
          <a:xfrm>
            <a:off x="1424760" y="1273527"/>
            <a:ext cx="72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F5818D9-E393-4DA5-B86E-47F384BCC8B0}"/>
              </a:ext>
            </a:extLst>
          </p:cNvPr>
          <p:cNvSpPr txBox="1"/>
          <p:nvPr/>
        </p:nvSpPr>
        <p:spPr>
          <a:xfrm>
            <a:off x="4349296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8ED81C9-0B44-4EC5-8D13-60296A8F2765}"/>
              </a:ext>
            </a:extLst>
          </p:cNvPr>
          <p:cNvCxnSpPr>
            <a:cxnSpLocks/>
          </p:cNvCxnSpPr>
          <p:nvPr/>
        </p:nvCxnSpPr>
        <p:spPr>
          <a:xfrm>
            <a:off x="2321886" y="4207567"/>
            <a:ext cx="40258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847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516EF-6A87-4E6E-92A9-B14C8E85D5E5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A7731A-37A0-4562-B0F3-54E561D352F1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：緑のブロックを拡張ユニットに挿し込みます。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4656391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5101798" y="127352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36035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2ADE337-190B-4262-8593-3CF0F91827E8}"/>
              </a:ext>
            </a:extLst>
          </p:cNvPr>
          <p:cNvSpPr txBox="1"/>
          <p:nvPr/>
        </p:nvSpPr>
        <p:spPr>
          <a:xfrm>
            <a:off x="2956905" y="1273527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9063508-325F-4A99-AF40-4502B6981CA7}"/>
              </a:ext>
            </a:extLst>
          </p:cNvPr>
          <p:cNvCxnSpPr>
            <a:cxnSpLocks/>
          </p:cNvCxnSpPr>
          <p:nvPr/>
        </p:nvCxnSpPr>
        <p:spPr>
          <a:xfrm>
            <a:off x="1662899" y="3092680"/>
            <a:ext cx="314198" cy="200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A1DD953-7FB0-4C12-AC97-AA7E902B376E}"/>
              </a:ext>
            </a:extLst>
          </p:cNvPr>
          <p:cNvSpPr txBox="1"/>
          <p:nvPr/>
        </p:nvSpPr>
        <p:spPr>
          <a:xfrm>
            <a:off x="1371492" y="1273527"/>
            <a:ext cx="605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2125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516EF-6A87-4E6E-92A9-B14C8E85D5E5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A7731A-37A0-4562-B0F3-54E561D352F1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1894D88-C953-4E20-9A01-02D964386812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赤外線フォトリフレクタとコードを接続します。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290412C-85A5-4991-A07C-C41216CBC9AE}"/>
              </a:ext>
            </a:extLst>
          </p:cNvPr>
          <p:cNvSpPr txBox="1"/>
          <p:nvPr/>
        </p:nvSpPr>
        <p:spPr>
          <a:xfrm>
            <a:off x="334736" y="1289622"/>
            <a:ext cx="988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09607E3-2341-4B92-AB53-DA5A9FE67110}"/>
              </a:ext>
            </a:extLst>
          </p:cNvPr>
          <p:cNvSpPr txBox="1"/>
          <p:nvPr/>
        </p:nvSpPr>
        <p:spPr>
          <a:xfrm>
            <a:off x="4065977" y="1307378"/>
            <a:ext cx="674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3A24A08A-1D94-4944-823D-944A33B05A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6440" y="1762390"/>
            <a:ext cx="2484066" cy="309745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1CD2A1B-E618-4FAD-8FF8-8305F39CF5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23263" y="1762390"/>
            <a:ext cx="2484065" cy="3097456"/>
          </a:xfrm>
          <a:prstGeom prst="rect">
            <a:avLst/>
          </a:prstGeom>
        </p:spPr>
      </p:pic>
      <p:sp>
        <p:nvSpPr>
          <p:cNvPr id="22" name="矢印: 右 21">
            <a:extLst>
              <a:ext uri="{FF2B5EF4-FFF2-40B4-BE49-F238E27FC236}">
                <a16:creationId xmlns:a16="http://schemas.microsoft.com/office/drawing/2014/main" id="{5C4C0881-7ADF-4EE3-B14D-5825DADD49F0}"/>
              </a:ext>
            </a:extLst>
          </p:cNvPr>
          <p:cNvSpPr/>
          <p:nvPr/>
        </p:nvSpPr>
        <p:spPr>
          <a:xfrm>
            <a:off x="4065977" y="293237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116C6FE9-4796-4B0E-AB33-A85BEEBD9B7B}"/>
              </a:ext>
            </a:extLst>
          </p:cNvPr>
          <p:cNvCxnSpPr>
            <a:cxnSpLocks/>
          </p:cNvCxnSpPr>
          <p:nvPr/>
        </p:nvCxnSpPr>
        <p:spPr>
          <a:xfrm flipH="1">
            <a:off x="2319628" y="3133785"/>
            <a:ext cx="498546" cy="376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F4724D93-1AFF-472C-AB04-6728FA9E4AD3}"/>
              </a:ext>
            </a:extLst>
          </p:cNvPr>
          <p:cNvSpPr/>
          <p:nvPr/>
        </p:nvSpPr>
        <p:spPr>
          <a:xfrm>
            <a:off x="1041450" y="4826746"/>
            <a:ext cx="7664539" cy="1543103"/>
          </a:xfrm>
          <a:prstGeom prst="wedgeRoundRectCallout">
            <a:avLst>
              <a:gd name="adj1" fmla="val -52383"/>
              <a:gd name="adj2" fmla="val -87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DBB1172-F10C-426B-AFAA-F1201D553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96" y="5116598"/>
            <a:ext cx="914400" cy="1549153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4AD5698-16D6-41C6-B995-ECD7414ADECB}"/>
              </a:ext>
            </a:extLst>
          </p:cNvPr>
          <p:cNvGrpSpPr/>
          <p:nvPr/>
        </p:nvGrpSpPr>
        <p:grpSpPr>
          <a:xfrm>
            <a:off x="1081690" y="4826746"/>
            <a:ext cx="6103059" cy="1508105"/>
            <a:chOff x="-714313" y="5093351"/>
            <a:chExt cx="6103059" cy="1508105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2E96894-7F61-41D4-92B1-F94F9206221B}"/>
                </a:ext>
              </a:extLst>
            </p:cNvPr>
            <p:cNvSpPr txBox="1"/>
            <p:nvPr/>
          </p:nvSpPr>
          <p:spPr>
            <a:xfrm>
              <a:off x="-640913" y="5093351"/>
              <a:ext cx="602965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接続コードは一度取り付けると、抜くときに少し力が必要だよ。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コードをひっぱると壊れる可能性があるので、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引き抜きにくいときはブロックリムーバーを使ってね！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A389460-D1FA-42A3-8C72-6AC52BAFA035}"/>
                </a:ext>
              </a:extLst>
            </p:cNvPr>
            <p:cNvSpPr txBox="1"/>
            <p:nvPr/>
          </p:nvSpPr>
          <p:spPr>
            <a:xfrm>
              <a:off x="1463860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B7B4256-D3AD-4FDD-B1B6-6D99D21AB29B}"/>
                </a:ext>
              </a:extLst>
            </p:cNvPr>
            <p:cNvSpPr txBox="1"/>
            <p:nvPr/>
          </p:nvSpPr>
          <p:spPr>
            <a:xfrm>
              <a:off x="1174541" y="564454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D85498C-7528-4945-8701-5D3BBEA267EB}"/>
                </a:ext>
              </a:extLst>
            </p:cNvPr>
            <p:cNvSpPr txBox="1"/>
            <p:nvPr/>
          </p:nvSpPr>
          <p:spPr>
            <a:xfrm>
              <a:off x="1827403" y="5644548"/>
              <a:ext cx="7068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かのうせい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5C1982A-5F98-4D0D-98DF-F2D28AA37A03}"/>
                </a:ext>
              </a:extLst>
            </p:cNvPr>
            <p:cNvSpPr txBox="1"/>
            <p:nvPr/>
          </p:nvSpPr>
          <p:spPr>
            <a:xfrm>
              <a:off x="3408448" y="614265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C5366E8-FCD2-49DA-8265-4258D4B8FA6B}"/>
                </a:ext>
              </a:extLst>
            </p:cNvPr>
            <p:cNvSpPr txBox="1"/>
            <p:nvPr/>
          </p:nvSpPr>
          <p:spPr>
            <a:xfrm>
              <a:off x="583187" y="5167759"/>
              <a:ext cx="7701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いちど　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2FDCC87-AA1F-429C-BBC4-D36922532387}"/>
                </a:ext>
              </a:extLst>
            </p:cNvPr>
            <p:cNvSpPr txBox="1"/>
            <p:nvPr/>
          </p:nvSpPr>
          <p:spPr>
            <a:xfrm>
              <a:off x="-714313" y="5167759"/>
              <a:ext cx="714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4A89E44-23AA-4891-AC74-3519EEAC58DF}"/>
                </a:ext>
              </a:extLst>
            </p:cNvPr>
            <p:cNvSpPr txBox="1"/>
            <p:nvPr/>
          </p:nvSpPr>
          <p:spPr>
            <a:xfrm>
              <a:off x="3760036" y="5167759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8FA214E-2FF7-451D-94D9-85D193187636}"/>
                </a:ext>
              </a:extLst>
            </p:cNvPr>
            <p:cNvSpPr txBox="1"/>
            <p:nvPr/>
          </p:nvSpPr>
          <p:spPr>
            <a:xfrm>
              <a:off x="3408448" y="5167759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CBF835F-040E-48E0-A642-39DD5364B691}"/>
                </a:ext>
              </a:extLst>
            </p:cNvPr>
            <p:cNvSpPr txBox="1"/>
            <p:nvPr/>
          </p:nvSpPr>
          <p:spPr>
            <a:xfrm>
              <a:off x="4214401" y="5167759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0D8CDC5-6D08-42D5-A852-69D3A2CCE9FA}"/>
                </a:ext>
              </a:extLst>
            </p:cNvPr>
            <p:cNvSpPr txBox="1"/>
            <p:nvPr/>
          </p:nvSpPr>
          <p:spPr>
            <a:xfrm>
              <a:off x="2475803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3D3F159-5691-4C59-A153-42AF68F550E0}"/>
                </a:ext>
              </a:extLst>
            </p:cNvPr>
            <p:cNvSpPr txBox="1"/>
            <p:nvPr/>
          </p:nvSpPr>
          <p:spPr>
            <a:xfrm>
              <a:off x="-169345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60C92CD-CB5A-469E-AEB7-A4E014CB2345}"/>
                </a:ext>
              </a:extLst>
            </p:cNvPr>
            <p:cNvSpPr txBox="1"/>
            <p:nvPr/>
          </p:nvSpPr>
          <p:spPr>
            <a:xfrm>
              <a:off x="-582863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0" name="図 49">
            <a:extLst>
              <a:ext uri="{FF2B5EF4-FFF2-40B4-BE49-F238E27FC236}">
                <a16:creationId xmlns:a16="http://schemas.microsoft.com/office/drawing/2014/main" id="{CE548021-B432-4BD7-85FF-58431CCFDE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47196" y="4851968"/>
            <a:ext cx="1482884" cy="148288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630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センサー台を作る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：緑のブロックをに挿し込みます。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6041307" y="130336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6486714" y="130336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36035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9063508-325F-4A99-AF40-4502B6981CA7}"/>
              </a:ext>
            </a:extLst>
          </p:cNvPr>
          <p:cNvCxnSpPr>
            <a:cxnSpLocks/>
          </p:cNvCxnSpPr>
          <p:nvPr/>
        </p:nvCxnSpPr>
        <p:spPr>
          <a:xfrm>
            <a:off x="1662899" y="3092680"/>
            <a:ext cx="314198" cy="2009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A1DD953-7FB0-4C12-AC97-AA7E902B376E}"/>
              </a:ext>
            </a:extLst>
          </p:cNvPr>
          <p:cNvSpPr txBox="1"/>
          <p:nvPr/>
        </p:nvSpPr>
        <p:spPr>
          <a:xfrm>
            <a:off x="4149723" y="1284854"/>
            <a:ext cx="6056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D7EF9AB-4E57-45FA-8714-88DF755116BE}"/>
              </a:ext>
            </a:extLst>
          </p:cNvPr>
          <p:cNvSpPr txBox="1"/>
          <p:nvPr/>
        </p:nvSpPr>
        <p:spPr>
          <a:xfrm>
            <a:off x="334736" y="1289622"/>
            <a:ext cx="988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296136" y="380303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3708644" y="3893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</p:spTree>
    <p:extLst>
      <p:ext uri="{BB962C8B-B14F-4D97-AF65-F5344CB8AC3E}">
        <p14:creationId xmlns:p14="http://schemas.microsoft.com/office/powerpoint/2010/main" val="1512024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台座のフレームを作る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：薄水のブロックをステーと組み合わせます。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4202486" y="127634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4647893" y="127634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72446" y="389063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925468" y="3892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2672497" y="398093"/>
            <a:ext cx="701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4955155-58EF-48D9-BFCA-1E5FB1C844EB}"/>
              </a:ext>
            </a:extLst>
          </p:cNvPr>
          <p:cNvGrpSpPr/>
          <p:nvPr/>
        </p:nvGrpSpPr>
        <p:grpSpPr>
          <a:xfrm>
            <a:off x="521596" y="5568378"/>
            <a:ext cx="2282606" cy="442429"/>
            <a:chOff x="682536" y="6294740"/>
            <a:chExt cx="2282606" cy="442429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6C4FA6C-FACD-487B-A971-150B889E12F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6ED898B-85B1-40C0-85CD-AF0A1F923624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BA8733F-5DEA-4BDE-9572-F89F21BE0217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0517CC8-3314-480A-B0D9-636B76BEA98B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0CE64DC2-3558-43A3-84FE-215126CEE4B8}"/>
              </a:ext>
            </a:extLst>
          </p:cNvPr>
          <p:cNvGrpSpPr/>
          <p:nvPr/>
        </p:nvGrpSpPr>
        <p:grpSpPr>
          <a:xfrm>
            <a:off x="2529827" y="3487291"/>
            <a:ext cx="1013057" cy="442429"/>
            <a:chOff x="404561" y="5551151"/>
            <a:chExt cx="1013057" cy="44242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1A1FFB2-F2E9-49DE-A78A-06B174B5EC7E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3D3EEAC-043C-43C0-9A89-91C23C815788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C6173FE-9DB1-4BD3-AD49-8136CA674B6D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460A535-BF88-4382-BAF6-0EA5D855DF7A}"/>
              </a:ext>
            </a:extLst>
          </p:cNvPr>
          <p:cNvGrpSpPr/>
          <p:nvPr/>
        </p:nvGrpSpPr>
        <p:grpSpPr>
          <a:xfrm>
            <a:off x="1225032" y="4811697"/>
            <a:ext cx="1013057" cy="442429"/>
            <a:chOff x="404561" y="5551151"/>
            <a:chExt cx="1013057" cy="44242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A275AC7-A589-4749-8B51-C2A8877F7792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CC88191-3284-4D00-8580-59F76E1C2424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2E4B9F3-01FA-4A1F-BB6A-3072AC036258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524A169A-2484-4CAA-BB6A-B44CAF41F86A}"/>
              </a:ext>
            </a:extLst>
          </p:cNvPr>
          <p:cNvSpPr/>
          <p:nvPr/>
        </p:nvSpPr>
        <p:spPr>
          <a:xfrm rot="18126021">
            <a:off x="1997522" y="3328876"/>
            <a:ext cx="817048" cy="2275768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95C4CCD2-6861-4FD2-952F-168AC3C4B229}"/>
              </a:ext>
            </a:extLst>
          </p:cNvPr>
          <p:cNvSpPr/>
          <p:nvPr/>
        </p:nvSpPr>
        <p:spPr>
          <a:xfrm rot="18126021">
            <a:off x="3077655" y="2325147"/>
            <a:ext cx="590039" cy="176916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61AAEBD-5ADF-4F6D-A933-F65F27E231AE}"/>
              </a:ext>
            </a:extLst>
          </p:cNvPr>
          <p:cNvSpPr txBox="1"/>
          <p:nvPr/>
        </p:nvSpPr>
        <p:spPr>
          <a:xfrm>
            <a:off x="1424760" y="1273527"/>
            <a:ext cx="72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4021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台座のフレームを作る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：青と基本四角：青のブロックをステーに挿し込みます。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5584965" y="13001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6030372" y="13001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48160" y="4789811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925468" y="3892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2672497" y="398093"/>
            <a:ext cx="701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C4955155-58EF-48D9-BFCA-1E5FB1C844EB}"/>
              </a:ext>
            </a:extLst>
          </p:cNvPr>
          <p:cNvGrpSpPr/>
          <p:nvPr/>
        </p:nvGrpSpPr>
        <p:grpSpPr>
          <a:xfrm>
            <a:off x="521596" y="5568378"/>
            <a:ext cx="2282606" cy="442429"/>
            <a:chOff x="682536" y="6294740"/>
            <a:chExt cx="2282606" cy="442429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6C4FA6C-FACD-487B-A971-150B889E12F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6ED898B-85B1-40C0-85CD-AF0A1F923624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BA8733F-5DEA-4BDE-9572-F89F21BE0217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0517CC8-3314-480A-B0D9-636B76BEA98B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0CE64DC2-3558-43A3-84FE-215126CEE4B8}"/>
              </a:ext>
            </a:extLst>
          </p:cNvPr>
          <p:cNvGrpSpPr/>
          <p:nvPr/>
        </p:nvGrpSpPr>
        <p:grpSpPr>
          <a:xfrm>
            <a:off x="3554869" y="3111176"/>
            <a:ext cx="1013057" cy="442429"/>
            <a:chOff x="404561" y="5551151"/>
            <a:chExt cx="1013057" cy="44242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1A1FFB2-F2E9-49DE-A78A-06B174B5EC7E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3D3EEAC-043C-43C0-9A89-91C23C815788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C6173FE-9DB1-4BD3-AD49-8136CA674B6D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460A535-BF88-4382-BAF6-0EA5D855DF7A}"/>
              </a:ext>
            </a:extLst>
          </p:cNvPr>
          <p:cNvGrpSpPr/>
          <p:nvPr/>
        </p:nvGrpSpPr>
        <p:grpSpPr>
          <a:xfrm>
            <a:off x="1960231" y="2107753"/>
            <a:ext cx="1013057" cy="442429"/>
            <a:chOff x="404561" y="5551151"/>
            <a:chExt cx="1013057" cy="44242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A275AC7-A589-4749-8B51-C2A8877F7792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CC88191-3284-4D00-8580-59F76E1C2424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2E4B9F3-01FA-4A1F-BB6A-3072AC036258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61AAEBD-5ADF-4F6D-A933-F65F27E231AE}"/>
              </a:ext>
            </a:extLst>
          </p:cNvPr>
          <p:cNvSpPr txBox="1"/>
          <p:nvPr/>
        </p:nvSpPr>
        <p:spPr>
          <a:xfrm>
            <a:off x="1424760" y="1300162"/>
            <a:ext cx="528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12AD82D-CEDA-4ABB-8D43-4B6CB9B0E8B9}"/>
              </a:ext>
            </a:extLst>
          </p:cNvPr>
          <p:cNvSpPr txBox="1"/>
          <p:nvPr/>
        </p:nvSpPr>
        <p:spPr>
          <a:xfrm>
            <a:off x="1957174" y="1300162"/>
            <a:ext cx="1016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FAB73A2-62DF-4B1C-B0EF-EF9B6F184C67}"/>
              </a:ext>
            </a:extLst>
          </p:cNvPr>
          <p:cNvSpPr txBox="1"/>
          <p:nvPr/>
        </p:nvSpPr>
        <p:spPr>
          <a:xfrm>
            <a:off x="3017664" y="1300162"/>
            <a:ext cx="528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0504454A-7A6B-4906-AD32-E495D0294058}"/>
              </a:ext>
            </a:extLst>
          </p:cNvPr>
          <p:cNvCxnSpPr>
            <a:cxnSpLocks/>
          </p:cNvCxnSpPr>
          <p:nvPr/>
        </p:nvCxnSpPr>
        <p:spPr>
          <a:xfrm>
            <a:off x="3214546" y="3170585"/>
            <a:ext cx="357465" cy="200936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005753CC-0D00-4B93-A483-FFF4F885324D}"/>
              </a:ext>
            </a:extLst>
          </p:cNvPr>
          <p:cNvCxnSpPr>
            <a:cxnSpLocks/>
          </p:cNvCxnSpPr>
          <p:nvPr/>
        </p:nvCxnSpPr>
        <p:spPr>
          <a:xfrm flipH="1" flipV="1">
            <a:off x="2180715" y="2647330"/>
            <a:ext cx="623487" cy="344445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楕円 48">
            <a:extLst>
              <a:ext uri="{FF2B5EF4-FFF2-40B4-BE49-F238E27FC236}">
                <a16:creationId xmlns:a16="http://schemas.microsoft.com/office/drawing/2014/main" id="{A1C62265-1F44-4AB2-9C77-9C2B9D743A91}"/>
              </a:ext>
            </a:extLst>
          </p:cNvPr>
          <p:cNvSpPr/>
          <p:nvPr/>
        </p:nvSpPr>
        <p:spPr>
          <a:xfrm rot="16200000">
            <a:off x="3219081" y="3608479"/>
            <a:ext cx="653397" cy="66246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A3DC0434-B14B-4D9F-AF66-4726FB8F0B5B}"/>
              </a:ext>
            </a:extLst>
          </p:cNvPr>
          <p:cNvSpPr/>
          <p:nvPr/>
        </p:nvSpPr>
        <p:spPr>
          <a:xfrm rot="16200000">
            <a:off x="1818693" y="2773362"/>
            <a:ext cx="653397" cy="66246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53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台座のフレームを作る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4034654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4480061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48160" y="4789811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925468" y="3892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2672497" y="398093"/>
            <a:ext cx="701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12AD82D-CEDA-4ABB-8D43-4B6CB9B0E8B9}"/>
              </a:ext>
            </a:extLst>
          </p:cNvPr>
          <p:cNvSpPr txBox="1"/>
          <p:nvPr/>
        </p:nvSpPr>
        <p:spPr>
          <a:xfrm>
            <a:off x="406863" y="1304394"/>
            <a:ext cx="1016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FAB73A2-62DF-4B1C-B0EF-EF9B6F184C67}"/>
              </a:ext>
            </a:extLst>
          </p:cNvPr>
          <p:cNvSpPr txBox="1"/>
          <p:nvPr/>
        </p:nvSpPr>
        <p:spPr>
          <a:xfrm>
            <a:off x="1467353" y="1304394"/>
            <a:ext cx="528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3DEBC386-ACF9-4C99-AF0E-F9900F20382E}"/>
              </a:ext>
            </a:extLst>
          </p:cNvPr>
          <p:cNvSpPr/>
          <p:nvPr/>
        </p:nvSpPr>
        <p:spPr>
          <a:xfrm rot="949348">
            <a:off x="845787" y="2442899"/>
            <a:ext cx="577190" cy="566631"/>
          </a:xfrm>
          <a:prstGeom prst="arc">
            <a:avLst>
              <a:gd name="adj1" fmla="val 10706466"/>
              <a:gd name="adj2" fmla="val 144115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円弧 38">
            <a:extLst>
              <a:ext uri="{FF2B5EF4-FFF2-40B4-BE49-F238E27FC236}">
                <a16:creationId xmlns:a16="http://schemas.microsoft.com/office/drawing/2014/main" id="{7745B7A7-DD1B-4E18-B94B-9A974C2FA4D4}"/>
              </a:ext>
            </a:extLst>
          </p:cNvPr>
          <p:cNvSpPr/>
          <p:nvPr/>
        </p:nvSpPr>
        <p:spPr>
          <a:xfrm rot="1620578" flipH="1">
            <a:off x="3566266" y="3754771"/>
            <a:ext cx="577190" cy="446784"/>
          </a:xfrm>
          <a:prstGeom prst="arc">
            <a:avLst>
              <a:gd name="adj1" fmla="val 11181986"/>
              <a:gd name="adj2" fmla="val 614939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887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台座のフレームを作る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FAD2E-91EA-445B-A172-77E564A2C2F7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基本四角：青のブロックをステーに挿し込みます（片方のみ）。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DB4E87-7CB5-4F88-B3BD-648E018BE14E}"/>
              </a:ext>
            </a:extLst>
          </p:cNvPr>
          <p:cNvSpPr txBox="1"/>
          <p:nvPr/>
        </p:nvSpPr>
        <p:spPr>
          <a:xfrm>
            <a:off x="4034654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CC4C4FB-23D6-4DAD-891A-27ED36124694}"/>
              </a:ext>
            </a:extLst>
          </p:cNvPr>
          <p:cNvSpPr txBox="1"/>
          <p:nvPr/>
        </p:nvSpPr>
        <p:spPr>
          <a:xfrm>
            <a:off x="4480061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48160" y="4789811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925468" y="3892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2672497" y="398093"/>
            <a:ext cx="701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12AD82D-CEDA-4ABB-8D43-4B6CB9B0E8B9}"/>
              </a:ext>
            </a:extLst>
          </p:cNvPr>
          <p:cNvSpPr txBox="1"/>
          <p:nvPr/>
        </p:nvSpPr>
        <p:spPr>
          <a:xfrm>
            <a:off x="406863" y="1304394"/>
            <a:ext cx="1016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FAB73A2-62DF-4B1C-B0EF-EF9B6F184C67}"/>
              </a:ext>
            </a:extLst>
          </p:cNvPr>
          <p:cNvSpPr txBox="1"/>
          <p:nvPr/>
        </p:nvSpPr>
        <p:spPr>
          <a:xfrm>
            <a:off x="1467353" y="1304394"/>
            <a:ext cx="528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0A8EC937-5A7D-43FA-BC38-B61862E55A87}"/>
              </a:ext>
            </a:extLst>
          </p:cNvPr>
          <p:cNvCxnSpPr>
            <a:cxnSpLocks/>
          </p:cNvCxnSpPr>
          <p:nvPr/>
        </p:nvCxnSpPr>
        <p:spPr>
          <a:xfrm flipH="1" flipV="1">
            <a:off x="912004" y="4695422"/>
            <a:ext cx="685803" cy="18877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楕円 20">
            <a:extLst>
              <a:ext uri="{FF2B5EF4-FFF2-40B4-BE49-F238E27FC236}">
                <a16:creationId xmlns:a16="http://schemas.microsoft.com/office/drawing/2014/main" id="{59A39F1A-22AA-4359-AC65-2652A81F7E3D}"/>
              </a:ext>
            </a:extLst>
          </p:cNvPr>
          <p:cNvSpPr/>
          <p:nvPr/>
        </p:nvSpPr>
        <p:spPr>
          <a:xfrm rot="16200000">
            <a:off x="6627724" y="4604510"/>
            <a:ext cx="1184387" cy="1200827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25AC405F-B492-4B5E-B257-F08850370DC7}"/>
              </a:ext>
            </a:extLst>
          </p:cNvPr>
          <p:cNvCxnSpPr>
            <a:cxnSpLocks/>
          </p:cNvCxnSpPr>
          <p:nvPr/>
        </p:nvCxnSpPr>
        <p:spPr>
          <a:xfrm flipV="1">
            <a:off x="6202405" y="5568378"/>
            <a:ext cx="494524" cy="657395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E639C5D-FE5D-4380-B990-9E92829B5809}"/>
              </a:ext>
            </a:extLst>
          </p:cNvPr>
          <p:cNvGrpSpPr/>
          <p:nvPr/>
        </p:nvGrpSpPr>
        <p:grpSpPr>
          <a:xfrm>
            <a:off x="5140557" y="6210542"/>
            <a:ext cx="3089044" cy="442429"/>
            <a:chOff x="5140557" y="6210542"/>
            <a:chExt cx="3089044" cy="44242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365196-8AA2-4774-8A52-6D44DCA484B9}"/>
                </a:ext>
              </a:extLst>
            </p:cNvPr>
            <p:cNvSpPr txBox="1"/>
            <p:nvPr/>
          </p:nvSpPr>
          <p:spPr>
            <a:xfrm>
              <a:off x="5140557" y="6210542"/>
              <a:ext cx="3089044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こちらは寄せるだけで固定されません。</a:t>
              </a:r>
              <a:endParaRPr kumimoji="1" lang="ja-JP" altLang="en-US" sz="13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47FCA57-B2AF-4DC7-A130-2740FC0CAFEF}"/>
                </a:ext>
              </a:extLst>
            </p:cNvPr>
            <p:cNvSpPr txBox="1"/>
            <p:nvPr/>
          </p:nvSpPr>
          <p:spPr>
            <a:xfrm>
              <a:off x="6619503" y="6235558"/>
              <a:ext cx="7689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こてい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5605156-F4AC-47CA-880B-FA841663201F}"/>
                </a:ext>
              </a:extLst>
            </p:cNvPr>
            <p:cNvSpPr txBox="1"/>
            <p:nvPr/>
          </p:nvSpPr>
          <p:spPr>
            <a:xfrm>
              <a:off x="5790698" y="6235558"/>
              <a:ext cx="3114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5F176EF-7799-4101-B26C-25577C6F0FBD}"/>
              </a:ext>
            </a:extLst>
          </p:cNvPr>
          <p:cNvSpPr txBox="1"/>
          <p:nvPr/>
        </p:nvSpPr>
        <p:spPr>
          <a:xfrm>
            <a:off x="5618562" y="1304394"/>
            <a:ext cx="726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かたほう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2864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台座のフレームを作る 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57959E2-4848-4611-9DD5-B8C66550F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D9626711-D8DA-4AF1-BF85-F67200EBF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64" name="矢印: 右 63">
            <a:extLst>
              <a:ext uri="{FF2B5EF4-FFF2-40B4-BE49-F238E27FC236}">
                <a16:creationId xmlns:a16="http://schemas.microsoft.com/office/drawing/2014/main" id="{59F4F8EE-B5F9-42BC-9412-AE2B6863BE9F}"/>
              </a:ext>
            </a:extLst>
          </p:cNvPr>
          <p:cNvSpPr/>
          <p:nvPr/>
        </p:nvSpPr>
        <p:spPr>
          <a:xfrm>
            <a:off x="4374794" y="217878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80B837-5C5C-46E2-8239-4196286090FC}"/>
              </a:ext>
            </a:extLst>
          </p:cNvPr>
          <p:cNvSpPr txBox="1"/>
          <p:nvPr/>
        </p:nvSpPr>
        <p:spPr>
          <a:xfrm>
            <a:off x="4925468" y="38921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B6E9BEC-9F6B-461B-966A-5F8984B389E4}"/>
              </a:ext>
            </a:extLst>
          </p:cNvPr>
          <p:cNvSpPr txBox="1"/>
          <p:nvPr/>
        </p:nvSpPr>
        <p:spPr>
          <a:xfrm>
            <a:off x="2672497" y="398093"/>
            <a:ext cx="701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0A8EC937-5A7D-43FA-BC38-B61862E55A87}"/>
              </a:ext>
            </a:extLst>
          </p:cNvPr>
          <p:cNvCxnSpPr>
            <a:cxnSpLocks/>
          </p:cNvCxnSpPr>
          <p:nvPr/>
        </p:nvCxnSpPr>
        <p:spPr>
          <a:xfrm flipH="1" flipV="1">
            <a:off x="912004" y="4695422"/>
            <a:ext cx="685803" cy="18877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9FA305-B63F-48E2-BEB4-73FD2AE846C8}"/>
              </a:ext>
            </a:extLst>
          </p:cNvPr>
          <p:cNvSpPr txBox="1"/>
          <p:nvPr/>
        </p:nvSpPr>
        <p:spPr>
          <a:xfrm>
            <a:off x="404560" y="1231208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基本四角：青のブロックをステーに挿し込んで固定します。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00DAD1B-EE0F-4CEE-AF77-437034613FBE}"/>
              </a:ext>
            </a:extLst>
          </p:cNvPr>
          <p:cNvSpPr txBox="1"/>
          <p:nvPr/>
        </p:nvSpPr>
        <p:spPr>
          <a:xfrm>
            <a:off x="4034654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4A763A4-B846-4521-B011-1B8B0B253BAD}"/>
              </a:ext>
            </a:extLst>
          </p:cNvPr>
          <p:cNvSpPr txBox="1"/>
          <p:nvPr/>
        </p:nvSpPr>
        <p:spPr>
          <a:xfrm>
            <a:off x="4480061" y="130439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FAE000F-E015-4B3D-958C-8D9C5F2122F3}"/>
              </a:ext>
            </a:extLst>
          </p:cNvPr>
          <p:cNvSpPr txBox="1"/>
          <p:nvPr/>
        </p:nvSpPr>
        <p:spPr>
          <a:xfrm>
            <a:off x="406863" y="1304394"/>
            <a:ext cx="1016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1BAA975-DF15-4DC9-BC2A-FF8AB40F975D}"/>
              </a:ext>
            </a:extLst>
          </p:cNvPr>
          <p:cNvSpPr txBox="1"/>
          <p:nvPr/>
        </p:nvSpPr>
        <p:spPr>
          <a:xfrm>
            <a:off x="1467353" y="1304394"/>
            <a:ext cx="528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23CCD89A-A311-49AB-BC8D-981FC80F8668}"/>
              </a:ext>
            </a:extLst>
          </p:cNvPr>
          <p:cNvSpPr/>
          <p:nvPr/>
        </p:nvSpPr>
        <p:spPr>
          <a:xfrm rot="1134046">
            <a:off x="738451" y="2952483"/>
            <a:ext cx="430476" cy="418065"/>
          </a:xfrm>
          <a:prstGeom prst="arc">
            <a:avLst>
              <a:gd name="adj1" fmla="val 10689328"/>
              <a:gd name="adj2" fmla="val 56346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B5C1B0-E96E-4B3F-BAAE-252AF4E125B2}"/>
              </a:ext>
            </a:extLst>
          </p:cNvPr>
          <p:cNvSpPr txBox="1"/>
          <p:nvPr/>
        </p:nvSpPr>
        <p:spPr>
          <a:xfrm>
            <a:off x="5140557" y="1286499"/>
            <a:ext cx="6831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こてい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BD500887-C5D4-4D95-8172-3BC4667369A9}"/>
              </a:ext>
            </a:extLst>
          </p:cNvPr>
          <p:cNvSpPr/>
          <p:nvPr/>
        </p:nvSpPr>
        <p:spPr>
          <a:xfrm rot="1022120" flipH="1">
            <a:off x="3505953" y="3513100"/>
            <a:ext cx="641550" cy="450130"/>
          </a:xfrm>
          <a:prstGeom prst="arc">
            <a:avLst>
              <a:gd name="adj1" fmla="val 10845435"/>
              <a:gd name="adj2" fmla="val 735479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76934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4FE8D8-1EA9-4D8B-A37B-BDA4F251417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17D0E13-76CF-4203-BF02-BC643A24DEB7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F07D70C-F8E9-4B43-B102-60DA875F0DB5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89796E-E402-4C2D-A19F-54302D447008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94D9CE6-C980-4403-B184-A0DB25CF1D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0893" y="1896254"/>
            <a:ext cx="4114104" cy="414361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233BCB8-1440-47E6-A6C4-95400F7CA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11010"/>
            <a:ext cx="4114104" cy="411410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BEC875-72C1-436F-BAE1-1313FCCE1F11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台座のフレームを裏返します。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219662C9-23C2-4A97-A01D-AA7074887483}"/>
              </a:ext>
            </a:extLst>
          </p:cNvPr>
          <p:cNvSpPr/>
          <p:nvPr/>
        </p:nvSpPr>
        <p:spPr>
          <a:xfrm>
            <a:off x="4322390" y="35787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E079C5-13EE-4F4D-9BD7-8EF3B6B27B8C}"/>
              </a:ext>
            </a:extLst>
          </p:cNvPr>
          <p:cNvSpPr txBox="1"/>
          <p:nvPr/>
        </p:nvSpPr>
        <p:spPr>
          <a:xfrm>
            <a:off x="333537" y="1283463"/>
            <a:ext cx="7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6C4A78-4AF0-45A3-9DA7-DD94907A10CB}"/>
              </a:ext>
            </a:extLst>
          </p:cNvPr>
          <p:cNvSpPr txBox="1"/>
          <p:nvPr/>
        </p:nvSpPr>
        <p:spPr>
          <a:xfrm>
            <a:off x="2187730" y="1283462"/>
            <a:ext cx="7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6B67CCA9-EB0E-4049-992B-A3F5ADCBF8DB}"/>
              </a:ext>
            </a:extLst>
          </p:cNvPr>
          <p:cNvSpPr/>
          <p:nvPr/>
        </p:nvSpPr>
        <p:spPr>
          <a:xfrm>
            <a:off x="2799047" y="3043875"/>
            <a:ext cx="1523343" cy="1440000"/>
          </a:xfrm>
          <a:prstGeom prst="arc">
            <a:avLst>
              <a:gd name="adj1" fmla="val 10553115"/>
              <a:gd name="adj2" fmla="val 17181911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EE475B65-5525-4790-AEC2-1EF33B082CE8}"/>
              </a:ext>
            </a:extLst>
          </p:cNvPr>
          <p:cNvSpPr/>
          <p:nvPr/>
        </p:nvSpPr>
        <p:spPr>
          <a:xfrm>
            <a:off x="2914745" y="4711643"/>
            <a:ext cx="1523343" cy="1440000"/>
          </a:xfrm>
          <a:prstGeom prst="arc">
            <a:avLst>
              <a:gd name="adj1" fmla="val 10553115"/>
              <a:gd name="adj2" fmla="val 17181911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3445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4FE8D8-1EA9-4D8B-A37B-BDA4F251417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17D0E13-76CF-4203-BF02-BC643A24DEB7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F07D70C-F8E9-4B43-B102-60DA875F0DB5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89796E-E402-4C2D-A19F-54302D447008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94D9CE6-C980-4403-B184-A0DB25CF1D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17652" y="1329495"/>
            <a:ext cx="2980586" cy="414361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233BCB8-1440-47E6-A6C4-95400F7CA7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31006" y="1344251"/>
            <a:ext cx="2980586" cy="411410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BEC875-72C1-436F-BAE1-1313FCCE1F11}"/>
              </a:ext>
            </a:extLst>
          </p:cNvPr>
          <p:cNvSpPr txBox="1"/>
          <p:nvPr/>
        </p:nvSpPr>
        <p:spPr>
          <a:xfrm>
            <a:off x="404561" y="1231208"/>
            <a:ext cx="84059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支柱のサーボモーターの突起を、台座フレームの基本四角：青に挿し込みます。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219662C9-23C2-4A97-A01D-AA7074887483}"/>
              </a:ext>
            </a:extLst>
          </p:cNvPr>
          <p:cNvSpPr/>
          <p:nvPr/>
        </p:nvSpPr>
        <p:spPr>
          <a:xfrm>
            <a:off x="4322390" y="35787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53810D-AA28-49E9-93ED-D8D00A2DE7E0}"/>
              </a:ext>
            </a:extLst>
          </p:cNvPr>
          <p:cNvSpPr txBox="1"/>
          <p:nvPr/>
        </p:nvSpPr>
        <p:spPr>
          <a:xfrm>
            <a:off x="7033268" y="130623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CF99A8-A1A0-48CD-A189-B968CD0560A7}"/>
              </a:ext>
            </a:extLst>
          </p:cNvPr>
          <p:cNvSpPr txBox="1"/>
          <p:nvPr/>
        </p:nvSpPr>
        <p:spPr>
          <a:xfrm>
            <a:off x="7478675" y="130623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E079C5-13EE-4F4D-9BD7-8EF3B6B27B8C}"/>
              </a:ext>
            </a:extLst>
          </p:cNvPr>
          <p:cNvSpPr txBox="1"/>
          <p:nvPr/>
        </p:nvSpPr>
        <p:spPr>
          <a:xfrm>
            <a:off x="333537" y="1306233"/>
            <a:ext cx="7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6C4A78-4AF0-45A3-9DA7-DD94907A10CB}"/>
              </a:ext>
            </a:extLst>
          </p:cNvPr>
          <p:cNvSpPr txBox="1"/>
          <p:nvPr/>
        </p:nvSpPr>
        <p:spPr>
          <a:xfrm>
            <a:off x="6578983" y="130623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CD89DF91-3430-470D-A0F7-0CBDCCC4DD4D}"/>
              </a:ext>
            </a:extLst>
          </p:cNvPr>
          <p:cNvGrpSpPr/>
          <p:nvPr/>
        </p:nvGrpSpPr>
        <p:grpSpPr>
          <a:xfrm>
            <a:off x="1426683" y="3446991"/>
            <a:ext cx="846000" cy="937926"/>
            <a:chOff x="1426683" y="3446991"/>
            <a:chExt cx="846000" cy="937926"/>
          </a:xfrm>
        </p:grpSpPr>
        <p:cxnSp>
          <p:nvCxnSpPr>
            <p:cNvPr id="3" name="コネクタ: 曲線 2">
              <a:extLst>
                <a:ext uri="{FF2B5EF4-FFF2-40B4-BE49-F238E27FC236}">
                  <a16:creationId xmlns:a16="http://schemas.microsoft.com/office/drawing/2014/main" id="{2FC5887B-7965-4CE9-A87F-E189E8D6D1EB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 rot="10800000" flipV="1">
              <a:off x="1612045" y="3991017"/>
              <a:ext cx="516023" cy="393900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円弧 38">
              <a:extLst>
                <a:ext uri="{FF2B5EF4-FFF2-40B4-BE49-F238E27FC236}">
                  <a16:creationId xmlns:a16="http://schemas.microsoft.com/office/drawing/2014/main" id="{4FA0A094-130A-4DDC-885C-F5CE08E22774}"/>
                </a:ext>
              </a:extLst>
            </p:cNvPr>
            <p:cNvSpPr/>
            <p:nvPr/>
          </p:nvSpPr>
          <p:spPr>
            <a:xfrm>
              <a:off x="1769572" y="3720040"/>
              <a:ext cx="503111" cy="284469"/>
            </a:xfrm>
            <a:prstGeom prst="arc">
              <a:avLst>
                <a:gd name="adj1" fmla="val 13846222"/>
                <a:gd name="adj2" fmla="val 3017123"/>
              </a:avLst>
            </a:prstGeom>
            <a:ln w="28575">
              <a:solidFill>
                <a:srgbClr val="FF0000"/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円弧 41">
              <a:extLst>
                <a:ext uri="{FF2B5EF4-FFF2-40B4-BE49-F238E27FC236}">
                  <a16:creationId xmlns:a16="http://schemas.microsoft.com/office/drawing/2014/main" id="{DA3B2AED-CD96-40EB-9C76-BDB0F0A36CDB}"/>
                </a:ext>
              </a:extLst>
            </p:cNvPr>
            <p:cNvSpPr/>
            <p:nvPr/>
          </p:nvSpPr>
          <p:spPr>
            <a:xfrm flipH="1">
              <a:off x="1426683" y="3446991"/>
              <a:ext cx="837122" cy="284469"/>
            </a:xfrm>
            <a:prstGeom prst="arc">
              <a:avLst>
                <a:gd name="adj1" fmla="val 20402761"/>
                <a:gd name="adj2" fmla="val 8772665"/>
              </a:avLst>
            </a:prstGeom>
            <a:ln w="28575">
              <a:solidFill>
                <a:srgbClr val="FF0000"/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DF10840-D6AC-4954-AF9E-6F45D0D366FB}"/>
              </a:ext>
            </a:extLst>
          </p:cNvPr>
          <p:cNvGrpSpPr/>
          <p:nvPr/>
        </p:nvGrpSpPr>
        <p:grpSpPr>
          <a:xfrm>
            <a:off x="2395690" y="3577805"/>
            <a:ext cx="503111" cy="571480"/>
            <a:chOff x="2395690" y="3577805"/>
            <a:chExt cx="503111" cy="571480"/>
          </a:xfrm>
        </p:grpSpPr>
        <p:sp>
          <p:nvSpPr>
            <p:cNvPr id="47" name="円弧 46">
              <a:extLst>
                <a:ext uri="{FF2B5EF4-FFF2-40B4-BE49-F238E27FC236}">
                  <a16:creationId xmlns:a16="http://schemas.microsoft.com/office/drawing/2014/main" id="{C7439844-1390-4385-8747-07BF040F64C4}"/>
                </a:ext>
              </a:extLst>
            </p:cNvPr>
            <p:cNvSpPr/>
            <p:nvPr/>
          </p:nvSpPr>
          <p:spPr>
            <a:xfrm flipH="1">
              <a:off x="2395690" y="3864816"/>
              <a:ext cx="503111" cy="284469"/>
            </a:xfrm>
            <a:prstGeom prst="arc">
              <a:avLst>
                <a:gd name="adj1" fmla="val 15833377"/>
                <a:gd name="adj2" fmla="val 3017123"/>
              </a:avLst>
            </a:prstGeom>
            <a:ln w="28575">
              <a:solidFill>
                <a:srgbClr val="FF0000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9" name="円弧 48">
              <a:extLst>
                <a:ext uri="{FF2B5EF4-FFF2-40B4-BE49-F238E27FC236}">
                  <a16:creationId xmlns:a16="http://schemas.microsoft.com/office/drawing/2014/main" id="{79B9A61B-AAD2-4B5E-881A-8D68713A5C37}"/>
                </a:ext>
              </a:extLst>
            </p:cNvPr>
            <p:cNvSpPr/>
            <p:nvPr/>
          </p:nvSpPr>
          <p:spPr>
            <a:xfrm>
              <a:off x="2451242" y="3577805"/>
              <a:ext cx="400321" cy="284469"/>
            </a:xfrm>
            <a:prstGeom prst="arc">
              <a:avLst>
                <a:gd name="adj1" fmla="val 14692271"/>
                <a:gd name="adj2" fmla="val 5427770"/>
              </a:avLst>
            </a:prstGeom>
            <a:ln w="28575">
              <a:solidFill>
                <a:srgbClr val="FF0000"/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92E5CA15-991D-4D09-A30B-CD84560EFC1E}"/>
              </a:ext>
            </a:extLst>
          </p:cNvPr>
          <p:cNvSpPr/>
          <p:nvPr/>
        </p:nvSpPr>
        <p:spPr>
          <a:xfrm>
            <a:off x="230570" y="5036414"/>
            <a:ext cx="7664539" cy="1543103"/>
          </a:xfrm>
          <a:prstGeom prst="wedgeRoundRectCallout">
            <a:avLst>
              <a:gd name="adj1" fmla="val 52905"/>
              <a:gd name="adj2" fmla="val -818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9CC1D96B-5DD0-4240-A254-E0F825CB5A4A}"/>
              </a:ext>
            </a:extLst>
          </p:cNvPr>
          <p:cNvGrpSpPr/>
          <p:nvPr/>
        </p:nvGrpSpPr>
        <p:grpSpPr>
          <a:xfrm>
            <a:off x="318795" y="5090250"/>
            <a:ext cx="1482884" cy="1482884"/>
            <a:chOff x="6549593" y="5182745"/>
            <a:chExt cx="1482884" cy="1482884"/>
          </a:xfrm>
        </p:grpSpPr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A731CFF6-D1A2-4A4B-9B8C-A205DD458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6549593" y="5182745"/>
              <a:ext cx="1482884" cy="1482884"/>
            </a:xfrm>
            <a:prstGeom prst="ellipse">
              <a:avLst/>
            </a:prstGeom>
          </p:spPr>
        </p:pic>
        <p:sp>
          <p:nvSpPr>
            <p:cNvPr id="51" name="楕円 50">
              <a:extLst>
                <a:ext uri="{FF2B5EF4-FFF2-40B4-BE49-F238E27FC236}">
                  <a16:creationId xmlns:a16="http://schemas.microsoft.com/office/drawing/2014/main" id="{F9FEC924-6A11-4E30-840C-66F0BA748834}"/>
                </a:ext>
              </a:extLst>
            </p:cNvPr>
            <p:cNvSpPr/>
            <p:nvPr/>
          </p:nvSpPr>
          <p:spPr>
            <a:xfrm rot="16200000">
              <a:off x="7069133" y="5623271"/>
              <a:ext cx="507277" cy="51431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AC147F8C-C0E8-4B61-A953-5961AE81BDBD}"/>
              </a:ext>
            </a:extLst>
          </p:cNvPr>
          <p:cNvGrpSpPr/>
          <p:nvPr/>
        </p:nvGrpSpPr>
        <p:grpSpPr>
          <a:xfrm>
            <a:off x="1769572" y="5251000"/>
            <a:ext cx="6304952" cy="1015663"/>
            <a:chOff x="557487" y="5157523"/>
            <a:chExt cx="6304952" cy="1015663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91D48E1-530C-4C59-842F-D533E2C536C6}"/>
                </a:ext>
              </a:extLst>
            </p:cNvPr>
            <p:cNvSpPr txBox="1"/>
            <p:nvPr/>
          </p:nvSpPr>
          <p:spPr>
            <a:xfrm>
              <a:off x="557487" y="5157523"/>
              <a:ext cx="63049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サーボモーターのコードを溝に入れてからブロックに挿し込むと、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しっかり組み合わせることができるよ！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611C05C-0AF9-46E5-B9F4-6E0715C4AFC3}"/>
                </a:ext>
              </a:extLst>
            </p:cNvPr>
            <p:cNvSpPr txBox="1"/>
            <p:nvPr/>
          </p:nvSpPr>
          <p:spPr>
            <a:xfrm>
              <a:off x="2971570" y="5227730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みぞ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CABCB8C-88B1-4923-8EFA-0DBDF4F6C6D8}"/>
                </a:ext>
              </a:extLst>
            </p:cNvPr>
            <p:cNvSpPr txBox="1"/>
            <p:nvPr/>
          </p:nvSpPr>
          <p:spPr>
            <a:xfrm>
              <a:off x="1849565" y="571448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878E07A-491A-44D5-9DE0-4DAEDF1D10D0}"/>
                </a:ext>
              </a:extLst>
            </p:cNvPr>
            <p:cNvSpPr txBox="1"/>
            <p:nvPr/>
          </p:nvSpPr>
          <p:spPr>
            <a:xfrm>
              <a:off x="1436047" y="571448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A9E9D67-E15C-4628-BC6A-47C864D970FD}"/>
                </a:ext>
              </a:extLst>
            </p:cNvPr>
            <p:cNvSpPr txBox="1"/>
            <p:nvPr/>
          </p:nvSpPr>
          <p:spPr>
            <a:xfrm>
              <a:off x="5908140" y="5227730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7A1ECFC-9D01-4D1C-9B6C-7EB786448711}"/>
                </a:ext>
              </a:extLst>
            </p:cNvPr>
            <p:cNvSpPr txBox="1"/>
            <p:nvPr/>
          </p:nvSpPr>
          <p:spPr>
            <a:xfrm>
              <a:off x="5494622" y="5227730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D8EC5E0-EDA0-4A4C-8ED9-56DB293A64AB}"/>
                </a:ext>
              </a:extLst>
            </p:cNvPr>
            <p:cNvSpPr txBox="1"/>
            <p:nvPr/>
          </p:nvSpPr>
          <p:spPr>
            <a:xfrm>
              <a:off x="3470487" y="5227730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3" name="図 72">
            <a:extLst>
              <a:ext uri="{FF2B5EF4-FFF2-40B4-BE49-F238E27FC236}">
                <a16:creationId xmlns:a16="http://schemas.microsoft.com/office/drawing/2014/main" id="{6B9C3FE5-4A82-4F69-A095-93BB94DC5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962" y="4959783"/>
            <a:ext cx="968309" cy="1543103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E180F6D-5B74-4783-B3A9-83E740CA923C}"/>
              </a:ext>
            </a:extLst>
          </p:cNvPr>
          <p:cNvSpPr txBox="1"/>
          <p:nvPr/>
        </p:nvSpPr>
        <p:spPr>
          <a:xfrm>
            <a:off x="2933572" y="1306233"/>
            <a:ext cx="581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0707492-22F4-42B6-BC84-8D916CAD409F}"/>
              </a:ext>
            </a:extLst>
          </p:cNvPr>
          <p:cNvSpPr txBox="1"/>
          <p:nvPr/>
        </p:nvSpPr>
        <p:spPr>
          <a:xfrm>
            <a:off x="3850244" y="1306233"/>
            <a:ext cx="5819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80CAE1F-3CE9-4312-B81C-C47D32D9B4AA}"/>
              </a:ext>
            </a:extLst>
          </p:cNvPr>
          <p:cNvSpPr txBox="1"/>
          <p:nvPr/>
        </p:nvSpPr>
        <p:spPr>
          <a:xfrm>
            <a:off x="5452905" y="1306601"/>
            <a:ext cx="1010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928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3EC4A3-3FC9-43EE-B5E6-0DFC4867B06B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610944C-E8FF-4DDA-B938-AF1B1630C4B5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155C27B-6E53-43C8-9285-74A183267071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4FE8D8-1EA9-4D8B-A37B-BDA4F251417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17D0E13-76CF-4203-BF02-BC643A24DEB7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F07D70C-F8E9-4B43-B102-60DA875F0DB5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89796E-E402-4C2D-A19F-54302D447008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94D9CE6-C980-4403-B184-A0DB25CF1D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0893" y="1896254"/>
            <a:ext cx="4114104" cy="414361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233BCB8-1440-47E6-A6C4-95400F7CA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11010"/>
            <a:ext cx="4114104" cy="411410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7BEC875-72C1-436F-BAE1-1313FCCE1F11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219662C9-23C2-4A97-A01D-AA7074887483}"/>
              </a:ext>
            </a:extLst>
          </p:cNvPr>
          <p:cNvSpPr/>
          <p:nvPr/>
        </p:nvSpPr>
        <p:spPr>
          <a:xfrm>
            <a:off x="4322390" y="35787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E079C5-13EE-4F4D-9BD7-8EF3B6B27B8C}"/>
              </a:ext>
            </a:extLst>
          </p:cNvPr>
          <p:cNvSpPr txBox="1"/>
          <p:nvPr/>
        </p:nvSpPr>
        <p:spPr>
          <a:xfrm>
            <a:off x="333537" y="1283463"/>
            <a:ext cx="8471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円弧 25">
            <a:extLst>
              <a:ext uri="{FF2B5EF4-FFF2-40B4-BE49-F238E27FC236}">
                <a16:creationId xmlns:a16="http://schemas.microsoft.com/office/drawing/2014/main" id="{6B67CCA9-EB0E-4049-992B-A3F5ADCBF8DB}"/>
              </a:ext>
            </a:extLst>
          </p:cNvPr>
          <p:cNvSpPr/>
          <p:nvPr/>
        </p:nvSpPr>
        <p:spPr>
          <a:xfrm>
            <a:off x="404561" y="3204838"/>
            <a:ext cx="3173206" cy="1855433"/>
          </a:xfrm>
          <a:prstGeom prst="arc">
            <a:avLst>
              <a:gd name="adj1" fmla="val 12407074"/>
              <a:gd name="adj2" fmla="val 21519162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EE475B65-5525-4790-AEC2-1EF33B082CE8}"/>
              </a:ext>
            </a:extLst>
          </p:cNvPr>
          <p:cNvSpPr/>
          <p:nvPr/>
        </p:nvSpPr>
        <p:spPr>
          <a:xfrm>
            <a:off x="1708871" y="3941685"/>
            <a:ext cx="812387" cy="542190"/>
          </a:xfrm>
          <a:prstGeom prst="arc">
            <a:avLst>
              <a:gd name="adj1" fmla="val 11987315"/>
              <a:gd name="adj2" fmla="val 1253527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6CF7C9-5159-477A-AF50-BBB92283CBCC}"/>
              </a:ext>
            </a:extLst>
          </p:cNvPr>
          <p:cNvSpPr txBox="1"/>
          <p:nvPr/>
        </p:nvSpPr>
        <p:spPr>
          <a:xfrm>
            <a:off x="3132360" y="13010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AAD87B-EC00-4AB9-951F-1F547875E312}"/>
              </a:ext>
            </a:extLst>
          </p:cNvPr>
          <p:cNvSpPr txBox="1"/>
          <p:nvPr/>
        </p:nvSpPr>
        <p:spPr>
          <a:xfrm>
            <a:off x="3577767" y="13010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9684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3A8882-AAB6-41BF-AA39-B5FF2AF3B95B}"/>
              </a:ext>
            </a:extLst>
          </p:cNvPr>
          <p:cNvSpPr txBox="1"/>
          <p:nvPr/>
        </p:nvSpPr>
        <p:spPr>
          <a:xfrm>
            <a:off x="438065" y="1181377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各パーツのケーブルを、拡張ユニットに接続します。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881739-8AD2-4D45-92FE-07A178DD8EAF}"/>
              </a:ext>
            </a:extLst>
          </p:cNvPr>
          <p:cNvSpPr txBox="1"/>
          <p:nvPr/>
        </p:nvSpPr>
        <p:spPr>
          <a:xfrm>
            <a:off x="4538474" y="123430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342085-8DA7-462F-946A-8FD052B7BFA4}"/>
              </a:ext>
            </a:extLst>
          </p:cNvPr>
          <p:cNvSpPr txBox="1"/>
          <p:nvPr/>
        </p:nvSpPr>
        <p:spPr>
          <a:xfrm>
            <a:off x="2863951" y="123430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D073528-8BD2-4C89-9AD3-5665E49FBEAA}"/>
              </a:ext>
            </a:extLst>
          </p:cNvPr>
          <p:cNvSpPr txBox="1"/>
          <p:nvPr/>
        </p:nvSpPr>
        <p:spPr>
          <a:xfrm>
            <a:off x="423512" y="1234304"/>
            <a:ext cx="417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6B1E73A-38B7-4265-9FBC-BC58A8E1812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1459109-8678-4260-9E3E-62990E767E2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AEF09A-70EE-4043-9CD5-B2BD24827F78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639F1BE-97FA-490C-A971-DB6ACA843E49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BF4F5735-22D4-4997-AE2D-8A8CFF2FD7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0893" y="1896254"/>
            <a:ext cx="4114104" cy="414361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7FD6A20-02AB-45AA-845C-DBFEB4910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11010"/>
            <a:ext cx="4114104" cy="4114104"/>
          </a:xfrm>
          <a:prstGeom prst="rect">
            <a:avLst/>
          </a:prstGeom>
        </p:spPr>
      </p:pic>
      <p:sp>
        <p:nvSpPr>
          <p:cNvPr id="33" name="楕円 32">
            <a:extLst>
              <a:ext uri="{FF2B5EF4-FFF2-40B4-BE49-F238E27FC236}">
                <a16:creationId xmlns:a16="http://schemas.microsoft.com/office/drawing/2014/main" id="{4D213948-D1A7-4817-8C2B-B9C06473390A}"/>
              </a:ext>
            </a:extLst>
          </p:cNvPr>
          <p:cNvSpPr/>
          <p:nvPr/>
        </p:nvSpPr>
        <p:spPr>
          <a:xfrm rot="16200000">
            <a:off x="2751958" y="4750269"/>
            <a:ext cx="985421" cy="76143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8B95B258-4018-4803-AD5A-DE9CEF5A0887}"/>
              </a:ext>
            </a:extLst>
          </p:cNvPr>
          <p:cNvSpPr/>
          <p:nvPr/>
        </p:nvSpPr>
        <p:spPr>
          <a:xfrm rot="16200000">
            <a:off x="2623004" y="3368576"/>
            <a:ext cx="985421" cy="99910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5C31AA94-3DA6-480D-AF46-1692300A61B1}"/>
              </a:ext>
            </a:extLst>
          </p:cNvPr>
          <p:cNvSpPr/>
          <p:nvPr/>
        </p:nvSpPr>
        <p:spPr>
          <a:xfrm rot="16200000">
            <a:off x="1405440" y="2164689"/>
            <a:ext cx="1227485" cy="11939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6" name="円弧 35">
            <a:extLst>
              <a:ext uri="{FF2B5EF4-FFF2-40B4-BE49-F238E27FC236}">
                <a16:creationId xmlns:a16="http://schemas.microsoft.com/office/drawing/2014/main" id="{D1A41E60-15A8-477B-9EFA-C2E1FDE7C64D}"/>
              </a:ext>
            </a:extLst>
          </p:cNvPr>
          <p:cNvSpPr/>
          <p:nvPr/>
        </p:nvSpPr>
        <p:spPr>
          <a:xfrm flipH="1">
            <a:off x="571765" y="2558206"/>
            <a:ext cx="1523343" cy="2526163"/>
          </a:xfrm>
          <a:prstGeom prst="arc">
            <a:avLst>
              <a:gd name="adj1" fmla="val 16341029"/>
              <a:gd name="adj2" fmla="val 583210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B9CA4EAB-26CE-4F40-B921-0736001D796E}"/>
              </a:ext>
            </a:extLst>
          </p:cNvPr>
          <p:cNvCxnSpPr>
            <a:cxnSpLocks/>
          </p:cNvCxnSpPr>
          <p:nvPr/>
        </p:nvCxnSpPr>
        <p:spPr>
          <a:xfrm flipH="1">
            <a:off x="1979720" y="4110362"/>
            <a:ext cx="727969" cy="8256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8A2F67E3-4D45-4F76-A45C-56022CB2F8E1}"/>
              </a:ext>
            </a:extLst>
          </p:cNvPr>
          <p:cNvCxnSpPr>
            <a:cxnSpLocks/>
          </p:cNvCxnSpPr>
          <p:nvPr/>
        </p:nvCxnSpPr>
        <p:spPr>
          <a:xfrm flipH="1">
            <a:off x="2459115" y="5084369"/>
            <a:ext cx="40483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191403D-778F-4B94-9063-303D7C2734ED}"/>
              </a:ext>
            </a:extLst>
          </p:cNvPr>
          <p:cNvGrpSpPr/>
          <p:nvPr/>
        </p:nvGrpSpPr>
        <p:grpSpPr>
          <a:xfrm>
            <a:off x="5302632" y="4838330"/>
            <a:ext cx="2541174" cy="953445"/>
            <a:chOff x="5342197" y="4908669"/>
            <a:chExt cx="2541174" cy="953445"/>
          </a:xfrm>
        </p:grpSpPr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C26B8FA0-649E-4F38-AAA4-60593AA26DC7}"/>
                </a:ext>
              </a:extLst>
            </p:cNvPr>
            <p:cNvSpPr/>
            <p:nvPr/>
          </p:nvSpPr>
          <p:spPr>
            <a:xfrm>
              <a:off x="5342197" y="4908669"/>
              <a:ext cx="2541174" cy="95344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5A3E671-7116-4559-ABD0-8C8CAD314A95}"/>
                </a:ext>
              </a:extLst>
            </p:cNvPr>
            <p:cNvSpPr txBox="1"/>
            <p:nvPr/>
          </p:nvSpPr>
          <p:spPr>
            <a:xfrm>
              <a:off x="5479798" y="5084369"/>
              <a:ext cx="22659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サーボモーター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P14, P15, P16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54611FC0-FF55-4168-8D16-412911394019}"/>
              </a:ext>
            </a:extLst>
          </p:cNvPr>
          <p:cNvCxnSpPr>
            <a:cxnSpLocks/>
          </p:cNvCxnSpPr>
          <p:nvPr/>
        </p:nvCxnSpPr>
        <p:spPr>
          <a:xfrm flipH="1" flipV="1">
            <a:off x="5681802" y="3875947"/>
            <a:ext cx="140563" cy="9623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D9D29689-606E-4C38-8B8A-6391B6E1576E}"/>
              </a:ext>
            </a:extLst>
          </p:cNvPr>
          <p:cNvCxnSpPr>
            <a:cxnSpLocks/>
          </p:cNvCxnSpPr>
          <p:nvPr/>
        </p:nvCxnSpPr>
        <p:spPr>
          <a:xfrm flipH="1" flipV="1">
            <a:off x="6125502" y="3926393"/>
            <a:ext cx="142133" cy="9119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E806143-CEFB-4CCC-AC0E-6EBED527B9BB}"/>
              </a:ext>
            </a:extLst>
          </p:cNvPr>
          <p:cNvCxnSpPr>
            <a:cxnSpLocks/>
          </p:cNvCxnSpPr>
          <p:nvPr/>
        </p:nvCxnSpPr>
        <p:spPr>
          <a:xfrm flipV="1">
            <a:off x="6896535" y="4243527"/>
            <a:ext cx="445298" cy="5948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ADA5632A-43FF-4054-8B2D-587C893CB502}"/>
              </a:ext>
            </a:extLst>
          </p:cNvPr>
          <p:cNvCxnSpPr>
            <a:cxnSpLocks/>
          </p:cNvCxnSpPr>
          <p:nvPr/>
        </p:nvCxnSpPr>
        <p:spPr>
          <a:xfrm flipH="1" flipV="1">
            <a:off x="1753078" y="4360837"/>
            <a:ext cx="46637" cy="182702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97BDA81-5CDE-4961-ACE4-293548845071}"/>
              </a:ext>
            </a:extLst>
          </p:cNvPr>
          <p:cNvGrpSpPr/>
          <p:nvPr/>
        </p:nvGrpSpPr>
        <p:grpSpPr>
          <a:xfrm>
            <a:off x="59049" y="6187860"/>
            <a:ext cx="5084498" cy="442429"/>
            <a:chOff x="59049" y="6187860"/>
            <a:chExt cx="5084498" cy="44242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E47132D-BB0E-4A58-85EE-B6FDA3B92B4A}"/>
                </a:ext>
              </a:extLst>
            </p:cNvPr>
            <p:cNvSpPr txBox="1"/>
            <p:nvPr/>
          </p:nvSpPr>
          <p:spPr>
            <a:xfrm>
              <a:off x="59049" y="6187860"/>
              <a:ext cx="5084498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コードはサーボモーターとブロックの間を通して外側に出そう。</a:t>
              </a:r>
              <a:endParaRPr kumimoji="1" lang="ja-JP" altLang="en-US" sz="13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455577F-37F4-4EFD-B8E2-FDEEB0E7369B}"/>
                </a:ext>
              </a:extLst>
            </p:cNvPr>
            <p:cNvSpPr txBox="1"/>
            <p:nvPr/>
          </p:nvSpPr>
          <p:spPr>
            <a:xfrm>
              <a:off x="3675353" y="6212404"/>
              <a:ext cx="6378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そとがわ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DA00E08-0B6D-4005-90CC-01042E6FF6B5}"/>
                </a:ext>
              </a:extLst>
            </p:cNvPr>
            <p:cNvSpPr txBox="1"/>
            <p:nvPr/>
          </p:nvSpPr>
          <p:spPr>
            <a:xfrm>
              <a:off x="4244803" y="6212404"/>
              <a:ext cx="3114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22A37EF-3864-48AD-A16D-6F7472A45C07}"/>
                </a:ext>
              </a:extLst>
            </p:cNvPr>
            <p:cNvSpPr txBox="1"/>
            <p:nvPr/>
          </p:nvSpPr>
          <p:spPr>
            <a:xfrm>
              <a:off x="2824000" y="6212404"/>
              <a:ext cx="56727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あいだ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0F9EC95-FF8B-40CC-8329-229A35DF3FC9}"/>
                </a:ext>
              </a:extLst>
            </p:cNvPr>
            <p:cNvSpPr txBox="1"/>
            <p:nvPr/>
          </p:nvSpPr>
          <p:spPr>
            <a:xfrm>
              <a:off x="3222593" y="6212404"/>
              <a:ext cx="4578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15879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6B1E73A-38B7-4265-9FBC-BC58A8E1812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1459109-8678-4260-9E3E-62990E767E2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AEF09A-70EE-4043-9CD5-B2BD24827F78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639F1BE-97FA-490C-A971-DB6ACA843E49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BF4F5735-22D4-4997-AE2D-8A8CFF2FD7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0893" y="1896254"/>
            <a:ext cx="4114104" cy="414361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57FD6A20-02AB-45AA-845C-DBFEB4910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11010"/>
            <a:ext cx="4114104" cy="4114104"/>
          </a:xfrm>
          <a:prstGeom prst="rect">
            <a:avLst/>
          </a:prstGeom>
        </p:spPr>
      </p:pic>
      <p:sp>
        <p:nvSpPr>
          <p:cNvPr id="34" name="楕円 33">
            <a:extLst>
              <a:ext uri="{FF2B5EF4-FFF2-40B4-BE49-F238E27FC236}">
                <a16:creationId xmlns:a16="http://schemas.microsoft.com/office/drawing/2014/main" id="{8B95B258-4018-4803-AD5A-DE9CEF5A0887}"/>
              </a:ext>
            </a:extLst>
          </p:cNvPr>
          <p:cNvSpPr/>
          <p:nvPr/>
        </p:nvSpPr>
        <p:spPr>
          <a:xfrm rot="16200000">
            <a:off x="2252773" y="4009577"/>
            <a:ext cx="764707" cy="77532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8A2F67E3-4D45-4F76-A45C-56022CB2F8E1}"/>
              </a:ext>
            </a:extLst>
          </p:cNvPr>
          <p:cNvCxnSpPr>
            <a:cxnSpLocks/>
          </p:cNvCxnSpPr>
          <p:nvPr/>
        </p:nvCxnSpPr>
        <p:spPr>
          <a:xfrm flipH="1">
            <a:off x="2056999" y="4638274"/>
            <a:ext cx="301840" cy="1857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E806143-CEFB-4CCC-AC0E-6EBED527B9BB}"/>
              </a:ext>
            </a:extLst>
          </p:cNvPr>
          <p:cNvCxnSpPr>
            <a:cxnSpLocks/>
          </p:cNvCxnSpPr>
          <p:nvPr/>
        </p:nvCxnSpPr>
        <p:spPr>
          <a:xfrm flipV="1">
            <a:off x="6361569" y="4216893"/>
            <a:ext cx="447604" cy="19020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2EFC249-E6DD-4FA6-84C5-79AD05048F75}"/>
              </a:ext>
            </a:extLst>
          </p:cNvPr>
          <p:cNvSpPr txBox="1"/>
          <p:nvPr/>
        </p:nvSpPr>
        <p:spPr>
          <a:xfrm>
            <a:off x="5340702" y="6260967"/>
            <a:ext cx="311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　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P2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B8AD0BC-515B-4DFC-830E-9B747C448BDA}"/>
              </a:ext>
            </a:extLst>
          </p:cNvPr>
          <p:cNvSpPr txBox="1"/>
          <p:nvPr/>
        </p:nvSpPr>
        <p:spPr>
          <a:xfrm>
            <a:off x="5306467" y="6118917"/>
            <a:ext cx="9702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8100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全体の組み立てと接続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6B1E73A-38B7-4265-9FBC-BC58A8E18120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1459109-8678-4260-9E3E-62990E767E2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AEF09A-70EE-4043-9CD5-B2BD24827F78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639F1BE-97FA-490C-A971-DB6ACA843E49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FE336F5-C4FA-4F0E-859C-A8C6C79DE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50893" y="1896254"/>
            <a:ext cx="4114104" cy="414361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3B92C87-514F-4F38-BD94-BC14ED1653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11010"/>
            <a:ext cx="4114104" cy="411410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83FE089-63C3-4D68-AD49-F0769DB5E5A0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電池ボックスのケーブルを接続し、ステーに取り付けます。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6B8288AC-051A-4129-9202-1CE3E1AD3D27}"/>
              </a:ext>
            </a:extLst>
          </p:cNvPr>
          <p:cNvSpPr/>
          <p:nvPr/>
        </p:nvSpPr>
        <p:spPr>
          <a:xfrm>
            <a:off x="4322390" y="35787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CDDA9C-A7BB-4D83-A187-835433632813}"/>
              </a:ext>
            </a:extLst>
          </p:cNvPr>
          <p:cNvSpPr txBox="1"/>
          <p:nvPr/>
        </p:nvSpPr>
        <p:spPr>
          <a:xfrm>
            <a:off x="4949307" y="128346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6BBA8D0-70F8-408E-90C1-2728A0F4A2D7}"/>
              </a:ext>
            </a:extLst>
          </p:cNvPr>
          <p:cNvSpPr txBox="1"/>
          <p:nvPr/>
        </p:nvSpPr>
        <p:spPr>
          <a:xfrm>
            <a:off x="5412470" y="128346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036F122-725A-4198-B7AE-EB1FB64536DE}"/>
              </a:ext>
            </a:extLst>
          </p:cNvPr>
          <p:cNvSpPr txBox="1"/>
          <p:nvPr/>
        </p:nvSpPr>
        <p:spPr>
          <a:xfrm>
            <a:off x="333537" y="1283463"/>
            <a:ext cx="7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222595F1-9099-4B72-B700-067B0FC4296C}"/>
              </a:ext>
            </a:extLst>
          </p:cNvPr>
          <p:cNvCxnSpPr>
            <a:cxnSpLocks/>
          </p:cNvCxnSpPr>
          <p:nvPr/>
        </p:nvCxnSpPr>
        <p:spPr>
          <a:xfrm flipH="1" flipV="1">
            <a:off x="3231472" y="3578779"/>
            <a:ext cx="429114" cy="1232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D187387-F552-48DC-BFD0-8CF07D33C716}"/>
              </a:ext>
            </a:extLst>
          </p:cNvPr>
          <p:cNvCxnSpPr>
            <a:cxnSpLocks/>
          </p:cNvCxnSpPr>
          <p:nvPr/>
        </p:nvCxnSpPr>
        <p:spPr>
          <a:xfrm flipH="1" flipV="1">
            <a:off x="2291973" y="4357345"/>
            <a:ext cx="1518835" cy="5520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7482E59-FE25-44CA-90A2-7F9D27561C7E}"/>
              </a:ext>
            </a:extLst>
          </p:cNvPr>
          <p:cNvSpPr txBox="1"/>
          <p:nvPr/>
        </p:nvSpPr>
        <p:spPr>
          <a:xfrm>
            <a:off x="3125710" y="1314115"/>
            <a:ext cx="72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9A6EE9B-C1A2-4B08-B9BF-581E9D43F1C8}"/>
              </a:ext>
            </a:extLst>
          </p:cNvPr>
          <p:cNvGrpSpPr/>
          <p:nvPr/>
        </p:nvGrpSpPr>
        <p:grpSpPr>
          <a:xfrm>
            <a:off x="1335712" y="6096253"/>
            <a:ext cx="1681105" cy="761747"/>
            <a:chOff x="6894725" y="1751621"/>
            <a:chExt cx="1681105" cy="761747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C1F1320-AFD7-4FB6-B62D-8CF1EABDA741}"/>
                </a:ext>
              </a:extLst>
            </p:cNvPr>
            <p:cNvSpPr txBox="1"/>
            <p:nvPr/>
          </p:nvSpPr>
          <p:spPr>
            <a:xfrm>
              <a:off x="6907748" y="1867037"/>
              <a:ext cx="1668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電池ボックス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BATT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16E0DEC-2720-4F1A-8BC1-38BFEEFE730B}"/>
                </a:ext>
              </a:extLst>
            </p:cNvPr>
            <p:cNvSpPr txBox="1"/>
            <p:nvPr/>
          </p:nvSpPr>
          <p:spPr>
            <a:xfrm>
              <a:off x="6894725" y="1751621"/>
              <a:ext cx="6424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82A4F15-0725-4C1B-ACAF-FC9B6F0226C1}"/>
              </a:ext>
            </a:extLst>
          </p:cNvPr>
          <p:cNvCxnSpPr>
            <a:cxnSpLocks/>
            <a:stCxn id="28" idx="0"/>
            <a:endCxn id="30" idx="2"/>
          </p:cNvCxnSpPr>
          <p:nvPr/>
        </p:nvCxnSpPr>
        <p:spPr>
          <a:xfrm flipH="1" flipV="1">
            <a:off x="1084706" y="3640383"/>
            <a:ext cx="572237" cy="24558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楕円 29">
            <a:extLst>
              <a:ext uri="{FF2B5EF4-FFF2-40B4-BE49-F238E27FC236}">
                <a16:creationId xmlns:a16="http://schemas.microsoft.com/office/drawing/2014/main" id="{BC28DFAC-FC9D-4537-9B51-E8F50BDE2C34}"/>
              </a:ext>
            </a:extLst>
          </p:cNvPr>
          <p:cNvSpPr/>
          <p:nvPr/>
        </p:nvSpPr>
        <p:spPr>
          <a:xfrm rot="16200000">
            <a:off x="702352" y="2870368"/>
            <a:ext cx="764707" cy="77532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58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66A11B-47F6-4005-A1CC-82AEFA9AF321}"/>
              </a:ext>
            </a:extLst>
          </p:cNvPr>
          <p:cNvGrpSpPr/>
          <p:nvPr/>
        </p:nvGrpSpPr>
        <p:grpSpPr>
          <a:xfrm>
            <a:off x="4356810" y="5561129"/>
            <a:ext cx="4708995" cy="669662"/>
            <a:chOff x="1958134" y="5799124"/>
            <a:chExt cx="4708995" cy="669662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882A6D21-5CA3-4B37-BDC6-D97A8C339A50}"/>
                </a:ext>
              </a:extLst>
            </p:cNvPr>
            <p:cNvSpPr/>
            <p:nvPr/>
          </p:nvSpPr>
          <p:spPr>
            <a:xfrm>
              <a:off x="1958134" y="5799124"/>
              <a:ext cx="4708995" cy="669662"/>
            </a:xfrm>
            <a:prstGeom prst="round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4C3DE0C-C2F3-4745-A3DF-BCBA45284269}"/>
                </a:ext>
              </a:extLst>
            </p:cNvPr>
            <p:cNvSpPr txBox="1"/>
            <p:nvPr/>
          </p:nvSpPr>
          <p:spPr>
            <a:xfrm>
              <a:off x="2097202" y="5859827"/>
              <a:ext cx="449890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コードがひっかからないように、位置を調整しよう！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3A1F5B4-610A-4428-81BB-2BCA96731B93}"/>
                </a:ext>
              </a:extLst>
            </p:cNvPr>
            <p:cNvSpPr txBox="1"/>
            <p:nvPr/>
          </p:nvSpPr>
          <p:spPr>
            <a:xfrm>
              <a:off x="4814376" y="5932679"/>
              <a:ext cx="44717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3CA3A7-8CE4-4BD0-9CB6-0D5B5E367C6B}"/>
                </a:ext>
              </a:extLst>
            </p:cNvPr>
            <p:cNvSpPr txBox="1"/>
            <p:nvPr/>
          </p:nvSpPr>
          <p:spPr>
            <a:xfrm>
              <a:off x="5219696" y="5932678"/>
              <a:ext cx="6913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97891717-D926-4B66-9CFE-F03ACAF2B2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16189" y="2973256"/>
            <a:ext cx="2508976" cy="25089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D3C3CC8-4009-447D-A9AF-76FF1EAF2F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96004" y="1900186"/>
            <a:ext cx="5683553" cy="394083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98EF40E-A438-4752-9037-2E17EACF0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05740" y="1028825"/>
            <a:ext cx="2508976" cy="25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分類ロボットのしくみ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E5C22D-A620-4E6F-81D0-FC9B08D9BE95}"/>
              </a:ext>
            </a:extLst>
          </p:cNvPr>
          <p:cNvSpPr txBox="1"/>
          <p:nvPr/>
        </p:nvSpPr>
        <p:spPr>
          <a:xfrm>
            <a:off x="603682" y="1404395"/>
            <a:ext cx="861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57FC2610-834D-4251-9A6F-79D0B2820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874" y="1072004"/>
            <a:ext cx="3969513" cy="54642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センサーとモーターの役割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185374" y="397411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やくわり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9C6E3FE-6556-4C12-9C3A-5644F34186CF}"/>
              </a:ext>
            </a:extLst>
          </p:cNvPr>
          <p:cNvSpPr txBox="1"/>
          <p:nvPr/>
        </p:nvSpPr>
        <p:spPr>
          <a:xfrm>
            <a:off x="417674" y="4074888"/>
            <a:ext cx="313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②赤外線フォトリフレクタ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70DB32-D46B-46C4-A623-3C82AF3562BF}"/>
              </a:ext>
            </a:extLst>
          </p:cNvPr>
          <p:cNvSpPr txBox="1"/>
          <p:nvPr/>
        </p:nvSpPr>
        <p:spPr>
          <a:xfrm>
            <a:off x="417674" y="1904279"/>
            <a:ext cx="214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①サーボモーター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3DCDEB0-9D70-4D25-816E-51C7A10C120C}"/>
              </a:ext>
            </a:extLst>
          </p:cNvPr>
          <p:cNvSpPr txBox="1"/>
          <p:nvPr/>
        </p:nvSpPr>
        <p:spPr>
          <a:xfrm>
            <a:off x="631388" y="2169736"/>
            <a:ext cx="39787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掴み手を開いたり閉じたりします。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支柱を上下左右に動かします。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F771215-7015-4486-8147-4227AA18EAD7}"/>
              </a:ext>
            </a:extLst>
          </p:cNvPr>
          <p:cNvSpPr txBox="1"/>
          <p:nvPr/>
        </p:nvSpPr>
        <p:spPr>
          <a:xfrm>
            <a:off x="1527146" y="2250825"/>
            <a:ext cx="46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E5EC99-0300-47F3-9187-B22B710123FB}"/>
              </a:ext>
            </a:extLst>
          </p:cNvPr>
          <p:cNvSpPr txBox="1"/>
          <p:nvPr/>
        </p:nvSpPr>
        <p:spPr>
          <a:xfrm>
            <a:off x="631388" y="3948817"/>
            <a:ext cx="886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E050FAB-E9BC-4E32-BD34-6F6347D01F47}"/>
              </a:ext>
            </a:extLst>
          </p:cNvPr>
          <p:cNvSpPr txBox="1"/>
          <p:nvPr/>
        </p:nvSpPr>
        <p:spPr>
          <a:xfrm>
            <a:off x="4629485" y="1325315"/>
            <a:ext cx="39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7963601-7F56-41A9-87D2-F75AF4512C12}"/>
              </a:ext>
            </a:extLst>
          </p:cNvPr>
          <p:cNvSpPr txBox="1"/>
          <p:nvPr/>
        </p:nvSpPr>
        <p:spPr>
          <a:xfrm>
            <a:off x="4311385" y="3290662"/>
            <a:ext cx="390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11E46760-2180-468C-9B28-BBE74836ED8A}"/>
              </a:ext>
            </a:extLst>
          </p:cNvPr>
          <p:cNvCxnSpPr>
            <a:cxnSpLocks/>
          </p:cNvCxnSpPr>
          <p:nvPr/>
        </p:nvCxnSpPr>
        <p:spPr>
          <a:xfrm>
            <a:off x="4701928" y="3527782"/>
            <a:ext cx="836346" cy="5565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5395508C-8876-433A-9ACE-B7189059C466}"/>
              </a:ext>
            </a:extLst>
          </p:cNvPr>
          <p:cNvCxnSpPr>
            <a:cxnSpLocks/>
          </p:cNvCxnSpPr>
          <p:nvPr/>
        </p:nvCxnSpPr>
        <p:spPr>
          <a:xfrm flipV="1">
            <a:off x="5193437" y="1442269"/>
            <a:ext cx="1340528" cy="130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018A616-267A-427F-9ECD-968A484CAD01}"/>
              </a:ext>
            </a:extLst>
          </p:cNvPr>
          <p:cNvSpPr txBox="1"/>
          <p:nvPr/>
        </p:nvSpPr>
        <p:spPr>
          <a:xfrm>
            <a:off x="599529" y="4441725"/>
            <a:ext cx="34806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ブロックに光を当て、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反射した光の強さを測定します。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9A42002-AF98-4BD1-9376-A00B0E09F788}"/>
              </a:ext>
            </a:extLst>
          </p:cNvPr>
          <p:cNvSpPr txBox="1"/>
          <p:nvPr/>
        </p:nvSpPr>
        <p:spPr>
          <a:xfrm>
            <a:off x="2609814" y="5063094"/>
            <a:ext cx="7124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63AF985-E159-4425-BBE7-109D2B656491}"/>
              </a:ext>
            </a:extLst>
          </p:cNvPr>
          <p:cNvSpPr txBox="1"/>
          <p:nvPr/>
        </p:nvSpPr>
        <p:spPr>
          <a:xfrm>
            <a:off x="535852" y="5063094"/>
            <a:ext cx="7124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はんしゃ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39E4718-4B49-414D-BF2A-A4461616A425}"/>
              </a:ext>
            </a:extLst>
          </p:cNvPr>
          <p:cNvSpPr txBox="1"/>
          <p:nvPr/>
        </p:nvSpPr>
        <p:spPr>
          <a:xfrm>
            <a:off x="1679137" y="4518002"/>
            <a:ext cx="5491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65BF86B-A554-42C7-BFB3-06E96E52FCD3}"/>
              </a:ext>
            </a:extLst>
          </p:cNvPr>
          <p:cNvSpPr txBox="1"/>
          <p:nvPr/>
        </p:nvSpPr>
        <p:spPr>
          <a:xfrm>
            <a:off x="1070668" y="2250825"/>
            <a:ext cx="46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B4A65C4-0D68-46B4-B3A5-97EF4A9BE62E}"/>
              </a:ext>
            </a:extLst>
          </p:cNvPr>
          <p:cNvSpPr txBox="1"/>
          <p:nvPr/>
        </p:nvSpPr>
        <p:spPr>
          <a:xfrm>
            <a:off x="596434" y="2250825"/>
            <a:ext cx="46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713EBE8-F9F5-41D6-B8C3-469B3EFFC6EA}"/>
              </a:ext>
            </a:extLst>
          </p:cNvPr>
          <p:cNvSpPr txBox="1"/>
          <p:nvPr/>
        </p:nvSpPr>
        <p:spPr>
          <a:xfrm>
            <a:off x="2422828" y="2250825"/>
            <a:ext cx="46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F7747C-64A5-4F57-8146-D9B19F18A5A7}"/>
              </a:ext>
            </a:extLst>
          </p:cNvPr>
          <p:cNvSpPr txBox="1"/>
          <p:nvPr/>
        </p:nvSpPr>
        <p:spPr>
          <a:xfrm>
            <a:off x="609608" y="2802809"/>
            <a:ext cx="6832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032701E-D573-4C93-92F6-4D1A74CA19D5}"/>
              </a:ext>
            </a:extLst>
          </p:cNvPr>
          <p:cNvSpPr txBox="1"/>
          <p:nvPr/>
        </p:nvSpPr>
        <p:spPr>
          <a:xfrm>
            <a:off x="1371636" y="2802809"/>
            <a:ext cx="10511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じょうげさゆう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A13121-4559-4361-8F5B-13E8C05E9146}"/>
              </a:ext>
            </a:extLst>
          </p:cNvPr>
          <p:cNvSpPr txBox="1"/>
          <p:nvPr/>
        </p:nvSpPr>
        <p:spPr>
          <a:xfrm>
            <a:off x="2442338" y="2802809"/>
            <a:ext cx="462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5B98B5F2-3EEA-4B34-84DE-6B18F330DE8E}"/>
              </a:ext>
            </a:extLst>
          </p:cNvPr>
          <p:cNvCxnSpPr>
            <a:cxnSpLocks/>
          </p:cNvCxnSpPr>
          <p:nvPr/>
        </p:nvCxnSpPr>
        <p:spPr>
          <a:xfrm>
            <a:off x="5092471" y="1557041"/>
            <a:ext cx="1899240" cy="16700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34BA01F6-447E-4F6B-865E-78627DEC5FC7}"/>
              </a:ext>
            </a:extLst>
          </p:cNvPr>
          <p:cNvCxnSpPr>
            <a:cxnSpLocks/>
          </p:cNvCxnSpPr>
          <p:nvPr/>
        </p:nvCxnSpPr>
        <p:spPr>
          <a:xfrm>
            <a:off x="5000723" y="1731420"/>
            <a:ext cx="1852838" cy="25804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49A08FD-2D99-4AD0-9A67-3B7181C85F31}"/>
              </a:ext>
            </a:extLst>
          </p:cNvPr>
          <p:cNvSpPr txBox="1"/>
          <p:nvPr/>
        </p:nvSpPr>
        <p:spPr>
          <a:xfrm>
            <a:off x="1483847" y="5063094"/>
            <a:ext cx="5491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32AC4C1-B3D8-469A-828D-EA3108F8DC34}"/>
              </a:ext>
            </a:extLst>
          </p:cNvPr>
          <p:cNvSpPr txBox="1"/>
          <p:nvPr/>
        </p:nvSpPr>
        <p:spPr>
          <a:xfrm>
            <a:off x="2201516" y="4518002"/>
            <a:ext cx="4133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A6FBA2E-08B7-438F-AA2A-CE09E1132170}"/>
              </a:ext>
            </a:extLst>
          </p:cNvPr>
          <p:cNvSpPr txBox="1"/>
          <p:nvPr/>
        </p:nvSpPr>
        <p:spPr>
          <a:xfrm>
            <a:off x="1943719" y="5063094"/>
            <a:ext cx="5491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46596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3488628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82EDC9-A00E-419E-A0CD-C0A2ABF35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88598" y="1865420"/>
            <a:ext cx="4820576" cy="48205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2938330" y="5125750"/>
            <a:ext cx="1302870" cy="135418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5421813" y="3063069"/>
            <a:ext cx="1263074" cy="124499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1748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48F7EBE-A7C6-4DF2-AB57-01BCE779A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7603"/>
            <a:ext cx="9144000" cy="413959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84135017-F5A4-407C-982D-53B8426D1413}"/>
              </a:ext>
            </a:extLst>
          </p:cNvPr>
          <p:cNvSpPr/>
          <p:nvPr/>
        </p:nvSpPr>
        <p:spPr>
          <a:xfrm>
            <a:off x="6797913" y="2864576"/>
            <a:ext cx="2219539" cy="402275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842303" y="5458922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41683" y="5592099"/>
            <a:ext cx="6472181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P2…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P14,P15,P16…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85755" y="6189464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1F82F30-DEAB-44A8-8221-A84AE9B114FF}"/>
              </a:ext>
            </a:extLst>
          </p:cNvPr>
          <p:cNvSpPr txBox="1"/>
          <p:nvPr/>
        </p:nvSpPr>
        <p:spPr>
          <a:xfrm>
            <a:off x="85755" y="5631502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EF2AC3C-77F2-4FCE-BE79-41118D2958B0}"/>
              </a:ext>
            </a:extLst>
          </p:cNvPr>
          <p:cNvSpPr/>
          <p:nvPr/>
        </p:nvSpPr>
        <p:spPr>
          <a:xfrm>
            <a:off x="61504" y="2273454"/>
            <a:ext cx="2249072" cy="1393024"/>
          </a:xfrm>
          <a:prstGeom prst="roundRect">
            <a:avLst>
              <a:gd name="adj" fmla="val 1123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7DEFCA2-BADA-4F01-9007-D1CAA5C3FE97}"/>
              </a:ext>
            </a:extLst>
          </p:cNvPr>
          <p:cNvSpPr txBox="1"/>
          <p:nvPr/>
        </p:nvSpPr>
        <p:spPr>
          <a:xfrm>
            <a:off x="1291992" y="5652851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911CD2B-B22D-4FAC-9759-53A62959F447}"/>
              </a:ext>
            </a:extLst>
          </p:cNvPr>
          <p:cNvGrpSpPr/>
          <p:nvPr/>
        </p:nvGrpSpPr>
        <p:grpSpPr>
          <a:xfrm>
            <a:off x="1723695" y="4012956"/>
            <a:ext cx="4093915" cy="2546851"/>
            <a:chOff x="1225722" y="3897038"/>
            <a:chExt cx="4093915" cy="254685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B43EB64-AB05-45FA-BCEB-D05F3449C657}"/>
                </a:ext>
              </a:extLst>
            </p:cNvPr>
            <p:cNvGrpSpPr/>
            <p:nvPr/>
          </p:nvGrpSpPr>
          <p:grpSpPr>
            <a:xfrm>
              <a:off x="1225722" y="3897038"/>
              <a:ext cx="4093915" cy="2546851"/>
              <a:chOff x="1605550" y="3954477"/>
              <a:chExt cx="4093915" cy="2546851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F82102C4-56E6-48A7-BB57-ACA4205D4176}"/>
                  </a:ext>
                </a:extLst>
              </p:cNvPr>
              <p:cNvSpPr txBox="1"/>
              <p:nvPr/>
            </p:nvSpPr>
            <p:spPr>
              <a:xfrm>
                <a:off x="1657469" y="3954477"/>
                <a:ext cx="4041996" cy="2546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腕を下げる</a:t>
                </a:r>
                <a:endPara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ブロックをつかむ</a:t>
                </a:r>
                <a:endPara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腕を上げる</a:t>
                </a:r>
                <a:endPara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色によって腕を右または左に動かす</a:t>
                </a:r>
                <a:endPara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ブロックを放す</a:t>
                </a:r>
                <a:endPara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EB9D27DF-A454-4270-B2A2-17FBE7656250}"/>
                  </a:ext>
                </a:extLst>
              </p:cNvPr>
              <p:cNvSpPr txBox="1"/>
              <p:nvPr/>
            </p:nvSpPr>
            <p:spPr>
              <a:xfrm>
                <a:off x="1605550" y="4007857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うで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C74FE05-3644-455D-8C7A-10DFC73BFD42}"/>
                  </a:ext>
                </a:extLst>
              </p:cNvPr>
              <p:cNvSpPr txBox="1"/>
              <p:nvPr/>
            </p:nvSpPr>
            <p:spPr>
              <a:xfrm>
                <a:off x="2006156" y="4007857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さ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510FC574-2CC1-48CB-A77B-6FD082A34D19}"/>
                  </a:ext>
                </a:extLst>
              </p:cNvPr>
              <p:cNvSpPr txBox="1"/>
              <p:nvPr/>
            </p:nvSpPr>
            <p:spPr>
              <a:xfrm>
                <a:off x="1605550" y="4993229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うで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E5D77D78-4153-439C-AD83-E1D7773CD7FD}"/>
                  </a:ext>
                </a:extLst>
              </p:cNvPr>
              <p:cNvSpPr txBox="1"/>
              <p:nvPr/>
            </p:nvSpPr>
            <p:spPr>
              <a:xfrm>
                <a:off x="2006156" y="4993229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8D3CF7C4-62A2-4F5C-BD06-DC32FC82BBD4}"/>
                  </a:ext>
                </a:extLst>
              </p:cNvPr>
              <p:cNvSpPr txBox="1"/>
              <p:nvPr/>
            </p:nvSpPr>
            <p:spPr>
              <a:xfrm>
                <a:off x="1623306" y="5482154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いろ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C44ACDBB-B6F1-4E6B-817D-77CE367C6C76}"/>
                  </a:ext>
                </a:extLst>
              </p:cNvPr>
              <p:cNvSpPr txBox="1"/>
              <p:nvPr/>
            </p:nvSpPr>
            <p:spPr>
              <a:xfrm>
                <a:off x="2636971" y="5482154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うで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992477AD-6E1C-408F-B517-3F75BDCBB0DF}"/>
                  </a:ext>
                </a:extLst>
              </p:cNvPr>
              <p:cNvSpPr txBox="1"/>
              <p:nvPr/>
            </p:nvSpPr>
            <p:spPr>
              <a:xfrm>
                <a:off x="3037841" y="5482154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FBE6C9D1-F4EE-45FF-9E9A-96F62D4343CE}"/>
                  </a:ext>
                </a:extLst>
              </p:cNvPr>
              <p:cNvSpPr txBox="1"/>
              <p:nvPr/>
            </p:nvSpPr>
            <p:spPr>
              <a:xfrm>
                <a:off x="3796792" y="5482154"/>
                <a:ext cx="59463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ひだり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7880895B-4340-4B87-8C98-769C19623B21}"/>
                  </a:ext>
                </a:extLst>
              </p:cNvPr>
              <p:cNvSpPr txBox="1"/>
              <p:nvPr/>
            </p:nvSpPr>
            <p:spPr>
              <a:xfrm>
                <a:off x="4240199" y="5482154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E283034C-74E0-49A3-A24E-86058B57EDAC}"/>
                  </a:ext>
                </a:extLst>
              </p:cNvPr>
              <p:cNvSpPr txBox="1"/>
              <p:nvPr/>
            </p:nvSpPr>
            <p:spPr>
              <a:xfrm>
                <a:off x="2618595" y="5970511"/>
                <a:ext cx="48200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はな</a:t>
                </a:r>
                <a:endParaRPr kumimoji="1" lang="en-US" altLang="ja-JP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cxnSp>
          <p:nvCxnSpPr>
            <p:cNvPr id="4" name="直線矢印コネクタ 3">
              <a:extLst>
                <a:ext uri="{FF2B5EF4-FFF2-40B4-BE49-F238E27FC236}">
                  <a16:creationId xmlns:a16="http://schemas.microsoft.com/office/drawing/2014/main" id="{27730DB0-5838-4F1B-AE6D-5F912D751548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80" y="4352447"/>
              <a:ext cx="0" cy="2000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矢印コネクタ 81">
              <a:extLst>
                <a:ext uri="{FF2B5EF4-FFF2-40B4-BE49-F238E27FC236}">
                  <a16:creationId xmlns:a16="http://schemas.microsoft.com/office/drawing/2014/main" id="{829CA683-777D-404C-B245-BEC68A54FFEB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80" y="4835903"/>
              <a:ext cx="0" cy="2000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73FF7820-6B31-437C-8513-6DE9E168518D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80" y="5319359"/>
              <a:ext cx="0" cy="2000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矢印コネクタ 83">
              <a:extLst>
                <a:ext uri="{FF2B5EF4-FFF2-40B4-BE49-F238E27FC236}">
                  <a16:creationId xmlns:a16="http://schemas.microsoft.com/office/drawing/2014/main" id="{98121DF9-D20E-455D-85BA-B488A9A3ADFC}"/>
                </a:ext>
              </a:extLst>
            </p:cNvPr>
            <p:cNvCxnSpPr>
              <a:cxnSpLocks/>
            </p:cNvCxnSpPr>
            <p:nvPr/>
          </p:nvCxnSpPr>
          <p:spPr>
            <a:xfrm>
              <a:off x="1765150" y="5802815"/>
              <a:ext cx="0" cy="20005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分類ロボットを作るには？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428625" y="395441"/>
            <a:ext cx="709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5C3F9FF-8051-42B0-8A48-9F97C7B21810}"/>
              </a:ext>
            </a:extLst>
          </p:cNvPr>
          <p:cNvSpPr txBox="1"/>
          <p:nvPr/>
        </p:nvSpPr>
        <p:spPr>
          <a:xfrm>
            <a:off x="457841" y="109773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どんな順番で命令をすればいいか、考えてみよう！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75636E-AA87-4630-9083-A3975522F08B}"/>
              </a:ext>
            </a:extLst>
          </p:cNvPr>
          <p:cNvSpPr txBox="1"/>
          <p:nvPr/>
        </p:nvSpPr>
        <p:spPr>
          <a:xfrm>
            <a:off x="1046052" y="1159714"/>
            <a:ext cx="818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7AC1A8-BFE7-483B-9F16-6FC4F58A60D1}"/>
              </a:ext>
            </a:extLst>
          </p:cNvPr>
          <p:cNvSpPr txBox="1"/>
          <p:nvPr/>
        </p:nvSpPr>
        <p:spPr>
          <a:xfrm>
            <a:off x="1749673" y="11551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5987587-B429-43E6-8B3A-6ECF8F825C98}"/>
              </a:ext>
            </a:extLst>
          </p:cNvPr>
          <p:cNvSpPr txBox="1"/>
          <p:nvPr/>
        </p:nvSpPr>
        <p:spPr>
          <a:xfrm>
            <a:off x="3968822" y="116488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CB78338-ADFA-440E-BD8B-70F79B70AC92}"/>
              </a:ext>
            </a:extLst>
          </p:cNvPr>
          <p:cNvSpPr txBox="1"/>
          <p:nvPr/>
        </p:nvSpPr>
        <p:spPr>
          <a:xfrm>
            <a:off x="617066" y="1560815"/>
            <a:ext cx="76125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１．ブロックの色を見分ける。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5B191B3-DFEF-4907-961C-2CEDC5DB58A0}"/>
              </a:ext>
            </a:extLst>
          </p:cNvPr>
          <p:cNvSpPr txBox="1"/>
          <p:nvPr/>
        </p:nvSpPr>
        <p:spPr>
          <a:xfrm>
            <a:off x="617066" y="3266189"/>
            <a:ext cx="74971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２．支柱・掴み手を動かしてブロックを移動する。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B53D0914-C0A9-4050-8C9D-11CD6BCDD495}"/>
              </a:ext>
            </a:extLst>
          </p:cNvPr>
          <p:cNvSpPr/>
          <p:nvPr/>
        </p:nvSpPr>
        <p:spPr>
          <a:xfrm rot="5400000">
            <a:off x="2381561" y="23344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E656FF5-C25F-4372-8251-239C57555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726" y="2131251"/>
            <a:ext cx="688970" cy="738183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D35A080-9034-47BB-A3DE-07588D2256CA}"/>
              </a:ext>
            </a:extLst>
          </p:cNvPr>
          <p:cNvSpPr txBox="1"/>
          <p:nvPr/>
        </p:nvSpPr>
        <p:spPr>
          <a:xfrm>
            <a:off x="5112309" y="2238733"/>
            <a:ext cx="3880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赤外線フォトリフレクタで調べるよ！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005B9B61-B8BB-4F9F-9DA1-304B346EAD84}"/>
              </a:ext>
            </a:extLst>
          </p:cNvPr>
          <p:cNvSpPr/>
          <p:nvPr/>
        </p:nvSpPr>
        <p:spPr>
          <a:xfrm>
            <a:off x="5149618" y="2199810"/>
            <a:ext cx="3547886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3D0B691-B3AA-4811-9B0C-D615EAC92B21}"/>
              </a:ext>
            </a:extLst>
          </p:cNvPr>
          <p:cNvSpPr txBox="1"/>
          <p:nvPr/>
        </p:nvSpPr>
        <p:spPr>
          <a:xfrm>
            <a:off x="2180227" y="1633939"/>
            <a:ext cx="5087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2B137D5-66E7-4E8B-9E01-506154D7FD25}"/>
              </a:ext>
            </a:extLst>
          </p:cNvPr>
          <p:cNvSpPr txBox="1"/>
          <p:nvPr/>
        </p:nvSpPr>
        <p:spPr>
          <a:xfrm>
            <a:off x="1012179" y="3330646"/>
            <a:ext cx="737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5159099-F470-4AAD-A2D0-99A8D3AFEBD7}"/>
              </a:ext>
            </a:extLst>
          </p:cNvPr>
          <p:cNvSpPr txBox="1"/>
          <p:nvPr/>
        </p:nvSpPr>
        <p:spPr>
          <a:xfrm>
            <a:off x="7510728" y="2301417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8988043-ECAD-4873-9011-955FD780B98B}"/>
              </a:ext>
            </a:extLst>
          </p:cNvPr>
          <p:cNvSpPr txBox="1"/>
          <p:nvPr/>
        </p:nvSpPr>
        <p:spPr>
          <a:xfrm>
            <a:off x="2729863" y="1633914"/>
            <a:ext cx="508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1A2CC348-B856-4536-8446-BDDD9F836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000" y="3854211"/>
            <a:ext cx="688970" cy="738183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B17590A-B872-4126-ABCE-188DF0FA9A71}"/>
              </a:ext>
            </a:extLst>
          </p:cNvPr>
          <p:cNvSpPr txBox="1"/>
          <p:nvPr/>
        </p:nvSpPr>
        <p:spPr>
          <a:xfrm>
            <a:off x="1727194" y="3330646"/>
            <a:ext cx="482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BC517F4-4589-44C7-B568-9F892A7618E8}"/>
              </a:ext>
            </a:extLst>
          </p:cNvPr>
          <p:cNvSpPr txBox="1"/>
          <p:nvPr/>
        </p:nvSpPr>
        <p:spPr>
          <a:xfrm>
            <a:off x="5161004" y="3946650"/>
            <a:ext cx="291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サーボモーターで動かすよ！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A3B1FF3A-6BE9-458E-8E5D-22AF9B90CCA5}"/>
              </a:ext>
            </a:extLst>
          </p:cNvPr>
          <p:cNvSpPr/>
          <p:nvPr/>
        </p:nvSpPr>
        <p:spPr>
          <a:xfrm>
            <a:off x="5198312" y="3907727"/>
            <a:ext cx="3547886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81955A9-911B-4FC9-9F21-3CAC35F9BF5D}"/>
              </a:ext>
            </a:extLst>
          </p:cNvPr>
          <p:cNvSpPr txBox="1"/>
          <p:nvPr/>
        </p:nvSpPr>
        <p:spPr>
          <a:xfrm>
            <a:off x="6740963" y="4006541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3FC80CB-EF79-46CC-A561-A9E92FCCECF9}"/>
              </a:ext>
            </a:extLst>
          </p:cNvPr>
          <p:cNvSpPr txBox="1"/>
          <p:nvPr/>
        </p:nvSpPr>
        <p:spPr>
          <a:xfrm>
            <a:off x="4722206" y="3330646"/>
            <a:ext cx="613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AA8338E-FFB0-49FA-8D00-91C361E00479}"/>
              </a:ext>
            </a:extLst>
          </p:cNvPr>
          <p:cNvSpPr txBox="1"/>
          <p:nvPr/>
        </p:nvSpPr>
        <p:spPr>
          <a:xfrm>
            <a:off x="5112257" y="2301621"/>
            <a:ext cx="8248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B93E602-88AD-4DD9-ACD2-474116242597}"/>
              </a:ext>
            </a:extLst>
          </p:cNvPr>
          <p:cNvSpPr txBox="1"/>
          <p:nvPr/>
        </p:nvSpPr>
        <p:spPr>
          <a:xfrm>
            <a:off x="2180227" y="3330646"/>
            <a:ext cx="482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46B78A3-2A7B-4830-8202-323FD923D1C0}"/>
              </a:ext>
            </a:extLst>
          </p:cNvPr>
          <p:cNvSpPr txBox="1"/>
          <p:nvPr/>
        </p:nvSpPr>
        <p:spPr>
          <a:xfrm>
            <a:off x="2636553" y="3330646"/>
            <a:ext cx="482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2E5D690-29D7-4C96-BB28-7363833BCC92}"/>
              </a:ext>
            </a:extLst>
          </p:cNvPr>
          <p:cNvGrpSpPr/>
          <p:nvPr/>
        </p:nvGrpSpPr>
        <p:grpSpPr>
          <a:xfrm>
            <a:off x="5257396" y="4970718"/>
            <a:ext cx="3886604" cy="1888905"/>
            <a:chOff x="5257396" y="4970718"/>
            <a:chExt cx="3886604" cy="1888905"/>
          </a:xfrm>
        </p:grpSpPr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4FE5D50F-D1FB-4B6D-8A34-F136B8C51507}"/>
                </a:ext>
              </a:extLst>
            </p:cNvPr>
            <p:cNvSpPr/>
            <p:nvPr/>
          </p:nvSpPr>
          <p:spPr>
            <a:xfrm>
              <a:off x="5257396" y="4970718"/>
              <a:ext cx="3814334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9573663-4B8E-4699-AD29-1FE2BDF53866}"/>
                </a:ext>
              </a:extLst>
            </p:cNvPr>
            <p:cNvSpPr txBox="1"/>
            <p:nvPr/>
          </p:nvSpPr>
          <p:spPr>
            <a:xfrm>
              <a:off x="5283758" y="5124475"/>
              <a:ext cx="3860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まずは腕の動きの調整からはじめよう！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D49D4E7-6E07-4033-B987-81C6C84172DB}"/>
                </a:ext>
              </a:extLst>
            </p:cNvPr>
            <p:cNvSpPr txBox="1"/>
            <p:nvPr/>
          </p:nvSpPr>
          <p:spPr>
            <a:xfrm>
              <a:off x="6817233" y="5162618"/>
              <a:ext cx="8308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F6F6545-3F89-40D5-B4BE-F99CC7C6FC6B}"/>
                </a:ext>
              </a:extLst>
            </p:cNvPr>
            <p:cNvSpPr txBox="1"/>
            <p:nvPr/>
          </p:nvSpPr>
          <p:spPr>
            <a:xfrm>
              <a:off x="6282266" y="5170965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DC948D8-0CCA-48DE-B3F5-5E0F9D00099D}"/>
                </a:ext>
              </a:extLst>
            </p:cNvPr>
            <p:cNvSpPr txBox="1"/>
            <p:nvPr/>
          </p:nvSpPr>
          <p:spPr>
            <a:xfrm>
              <a:off x="5900806" y="5170965"/>
              <a:ext cx="4164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うで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53AD122C-BD1E-496A-9A08-3CC4361E0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49327" y="5520868"/>
              <a:ext cx="790211" cy="13387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73452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D04D916-6AE3-4069-A772-C349213D6AC6}"/>
              </a:ext>
            </a:extLst>
          </p:cNvPr>
          <p:cNvGrpSpPr/>
          <p:nvPr/>
        </p:nvGrpSpPr>
        <p:grpSpPr>
          <a:xfrm>
            <a:off x="225679" y="1512439"/>
            <a:ext cx="8660739" cy="603901"/>
            <a:chOff x="243830" y="1029526"/>
            <a:chExt cx="8660739" cy="60390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1949777-CD14-4AD9-B2E2-A8BA5CBD04DB}"/>
                </a:ext>
              </a:extLst>
            </p:cNvPr>
            <p:cNvSpPr txBox="1"/>
            <p:nvPr/>
          </p:nvSpPr>
          <p:spPr>
            <a:xfrm>
              <a:off x="243830" y="1029526"/>
              <a:ext cx="86607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矢印を動かして、動きを確認します。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BDB2145-3DBF-41FF-8AB3-9BF1D13E4726}"/>
                </a:ext>
              </a:extLst>
            </p:cNvPr>
            <p:cNvSpPr txBox="1"/>
            <p:nvPr/>
          </p:nvSpPr>
          <p:spPr>
            <a:xfrm>
              <a:off x="4313358" y="108680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0A5C455-AB86-492F-A7CC-AAFC8FBEA889}"/>
                </a:ext>
              </a:extLst>
            </p:cNvPr>
            <p:cNvSpPr txBox="1"/>
            <p:nvPr/>
          </p:nvSpPr>
          <p:spPr>
            <a:xfrm>
              <a:off x="473799" y="1086806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33CB15-B222-4278-AEA9-D1CDC3D8D596}"/>
                </a:ext>
              </a:extLst>
            </p:cNvPr>
            <p:cNvSpPr txBox="1"/>
            <p:nvPr/>
          </p:nvSpPr>
          <p:spPr>
            <a:xfrm>
              <a:off x="5007048" y="1086806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CF805FD-766B-4C1E-B2D4-AF6832906672}"/>
                </a:ext>
              </a:extLst>
            </p:cNvPr>
            <p:cNvSpPr txBox="1"/>
            <p:nvPr/>
          </p:nvSpPr>
          <p:spPr>
            <a:xfrm>
              <a:off x="5685114" y="108680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54FC8D1-8F50-4AC0-AB30-17BD36CDCD42}"/>
                </a:ext>
              </a:extLst>
            </p:cNvPr>
            <p:cNvSpPr txBox="1"/>
            <p:nvPr/>
          </p:nvSpPr>
          <p:spPr>
            <a:xfrm>
              <a:off x="6808293" y="108680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CCF0B03-68A4-458F-9FA1-27B6264C8EA7}"/>
                </a:ext>
              </a:extLst>
            </p:cNvPr>
            <p:cNvSpPr txBox="1"/>
            <p:nvPr/>
          </p:nvSpPr>
          <p:spPr>
            <a:xfrm>
              <a:off x="7500150" y="1086806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CA68AE37-BFC9-47A1-8AE2-615E4CE21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785311" y="1176187"/>
              <a:ext cx="2347163" cy="457240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A5BF352-5825-4EA7-88B5-B2B54D4344CF}"/>
              </a:ext>
            </a:extLst>
          </p:cNvPr>
          <p:cNvGrpSpPr/>
          <p:nvPr/>
        </p:nvGrpSpPr>
        <p:grpSpPr>
          <a:xfrm>
            <a:off x="442852" y="2150500"/>
            <a:ext cx="1608018" cy="577081"/>
            <a:chOff x="159142" y="2055705"/>
            <a:chExt cx="1608018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7BDCB3F-6373-45E4-A995-CD64096B3DBB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①左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…0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E79A01E-B0FD-4FB3-ACB5-CE6276436A12}"/>
                </a:ext>
              </a:extLst>
            </p:cNvPr>
            <p:cNvSpPr txBox="1"/>
            <p:nvPr/>
          </p:nvSpPr>
          <p:spPr>
            <a:xfrm>
              <a:off x="314591" y="2122938"/>
              <a:ext cx="57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4577CB2-89E2-4A28-BAAB-6B6CB959C1EC}"/>
              </a:ext>
            </a:extLst>
          </p:cNvPr>
          <p:cNvSpPr txBox="1"/>
          <p:nvPr/>
        </p:nvSpPr>
        <p:spPr>
          <a:xfrm>
            <a:off x="145540" y="971210"/>
            <a:ext cx="36301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左右の動き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…P14】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9F22CB0-99DC-4A0E-86CA-63A498D95125}"/>
              </a:ext>
            </a:extLst>
          </p:cNvPr>
          <p:cNvSpPr txBox="1"/>
          <p:nvPr/>
        </p:nvSpPr>
        <p:spPr>
          <a:xfrm>
            <a:off x="1056610" y="1038106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64BA2A1-3B25-4E57-9852-7470FF56BB1C}"/>
              </a:ext>
            </a:extLst>
          </p:cNvPr>
          <p:cNvSpPr txBox="1"/>
          <p:nvPr/>
        </p:nvSpPr>
        <p:spPr>
          <a:xfrm>
            <a:off x="452083" y="1038106"/>
            <a:ext cx="5775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DEB177E-D7FC-4C2B-B47D-5FF8043BDA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58813" y="2666205"/>
            <a:ext cx="2432815" cy="243281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93B0A1C-20B7-4610-8156-077819A5F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6363" y="2666205"/>
            <a:ext cx="2432815" cy="243281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13F4116-82D9-4500-A721-C07B8D5293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42852" y="2666204"/>
            <a:ext cx="2432816" cy="243281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1B91E70-05CD-4752-869F-C22FA0CB9A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171" y="5099020"/>
            <a:ext cx="2106983" cy="1671770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4A1D9032-3234-474D-A90F-4A64C025AC7A}"/>
              </a:ext>
            </a:extLst>
          </p:cNvPr>
          <p:cNvGrpSpPr/>
          <p:nvPr/>
        </p:nvGrpSpPr>
        <p:grpSpPr>
          <a:xfrm>
            <a:off x="3299607" y="2141776"/>
            <a:ext cx="1608018" cy="577081"/>
            <a:chOff x="159142" y="2055705"/>
            <a:chExt cx="1608018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AFED408-306B-4241-A5F5-33E10D789A9F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②中央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…88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EC41439-02A6-403D-8382-55A809258C06}"/>
                </a:ext>
              </a:extLst>
            </p:cNvPr>
            <p:cNvSpPr txBox="1"/>
            <p:nvPr/>
          </p:nvSpPr>
          <p:spPr>
            <a:xfrm>
              <a:off x="290616" y="2121364"/>
              <a:ext cx="8632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ちゅうおう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F5D3A049-3805-4344-B89D-11B5BEA105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0640" y="5099020"/>
            <a:ext cx="2209160" cy="1741423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9748550F-7BEE-4C68-BA62-931A453FD5B3}"/>
              </a:ext>
            </a:extLst>
          </p:cNvPr>
          <p:cNvGrpSpPr/>
          <p:nvPr/>
        </p:nvGrpSpPr>
        <p:grpSpPr>
          <a:xfrm>
            <a:off x="6156362" y="2116340"/>
            <a:ext cx="1608018" cy="577081"/>
            <a:chOff x="159142" y="2055705"/>
            <a:chExt cx="1608018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63F796B-BA53-4130-8EAD-900682A6B394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③右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…167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80F137A-96E8-434D-957D-DA29CEAD34B3}"/>
                </a:ext>
              </a:extLst>
            </p:cNvPr>
            <p:cNvSpPr txBox="1"/>
            <p:nvPr/>
          </p:nvSpPr>
          <p:spPr>
            <a:xfrm>
              <a:off x="290616" y="2121364"/>
              <a:ext cx="5638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C6A314D1-BE5D-4447-B35D-C2ED22A08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7937" y="5099020"/>
            <a:ext cx="2208881" cy="1679307"/>
          </a:xfrm>
          <a:prstGeom prst="rect">
            <a:avLst/>
          </a:prstGeom>
        </p:spPr>
      </p:pic>
      <p:sp>
        <p:nvSpPr>
          <p:cNvPr id="68" name="円弧 67">
            <a:extLst>
              <a:ext uri="{FF2B5EF4-FFF2-40B4-BE49-F238E27FC236}">
                <a16:creationId xmlns:a16="http://schemas.microsoft.com/office/drawing/2014/main" id="{8843F122-CF63-460F-BB0A-16F68F7E2676}"/>
              </a:ext>
            </a:extLst>
          </p:cNvPr>
          <p:cNvSpPr/>
          <p:nvPr/>
        </p:nvSpPr>
        <p:spPr>
          <a:xfrm flipH="1" flipV="1">
            <a:off x="866146" y="3718612"/>
            <a:ext cx="812387" cy="397199"/>
          </a:xfrm>
          <a:prstGeom prst="arc">
            <a:avLst>
              <a:gd name="adj1" fmla="val 11987315"/>
              <a:gd name="adj2" fmla="val 5076105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9" name="円弧 68">
            <a:extLst>
              <a:ext uri="{FF2B5EF4-FFF2-40B4-BE49-F238E27FC236}">
                <a16:creationId xmlns:a16="http://schemas.microsoft.com/office/drawing/2014/main" id="{495204E4-A254-4118-8EFC-FFEA5C3D47F9}"/>
              </a:ext>
            </a:extLst>
          </p:cNvPr>
          <p:cNvSpPr/>
          <p:nvPr/>
        </p:nvSpPr>
        <p:spPr>
          <a:xfrm flipV="1">
            <a:off x="7003307" y="3520012"/>
            <a:ext cx="812387" cy="397199"/>
          </a:xfrm>
          <a:prstGeom prst="arc">
            <a:avLst>
              <a:gd name="adj1" fmla="val 11987315"/>
              <a:gd name="adj2" fmla="val 5076105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4305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33E48D3-5192-45C9-BC4E-5861FE328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70" y="1829444"/>
            <a:ext cx="4189801" cy="129447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15695B-FE65-4D0C-A888-5641C7524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70" y="3533817"/>
            <a:ext cx="3929374" cy="148596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10944933-177E-4CBE-97C3-ABFAC8D3F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370" y="5405810"/>
            <a:ext cx="4013630" cy="467236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B353477-26F1-4B96-87BE-52869DD9F7A9}"/>
              </a:ext>
            </a:extLst>
          </p:cNvPr>
          <p:cNvSpPr txBox="1"/>
          <p:nvPr/>
        </p:nvSpPr>
        <p:spPr>
          <a:xfrm>
            <a:off x="514494" y="1198018"/>
            <a:ext cx="54069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ブロックにコメントを追加します。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9F10194-855D-49FC-BA94-06AD71DB9033}"/>
              </a:ext>
            </a:extLst>
          </p:cNvPr>
          <p:cNvSpPr txBox="1"/>
          <p:nvPr/>
        </p:nvSpPr>
        <p:spPr>
          <a:xfrm>
            <a:off x="4927254" y="1741548"/>
            <a:ext cx="35154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ブロックを右クリックし、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「コメントを追加」を選ぶ。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5A7642E-4630-4EB3-A812-41446EF8EE2C}"/>
              </a:ext>
            </a:extLst>
          </p:cNvPr>
          <p:cNvSpPr txBox="1"/>
          <p:nvPr/>
        </p:nvSpPr>
        <p:spPr>
          <a:xfrm>
            <a:off x="4927254" y="3533817"/>
            <a:ext cx="42256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黄色のエリアにコメントを入力する。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58D33DE-82CE-4BD9-BB83-7FBCCBD2CCD9}"/>
              </a:ext>
            </a:extLst>
          </p:cNvPr>
          <p:cNvSpPr txBox="1"/>
          <p:nvPr/>
        </p:nvSpPr>
        <p:spPr>
          <a:xfrm>
            <a:off x="4927254" y="5295965"/>
            <a:ext cx="40136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▲をクリックして小さく表示する。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1B03C88-9FD1-459C-B4CD-0AD1D99463BE}"/>
              </a:ext>
            </a:extLst>
          </p:cNvPr>
          <p:cNvSpPr txBox="1"/>
          <p:nvPr/>
        </p:nvSpPr>
        <p:spPr>
          <a:xfrm>
            <a:off x="2778053" y="1267097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9E834E8-1E39-4EC7-B4E7-2AC651113A56}"/>
              </a:ext>
            </a:extLst>
          </p:cNvPr>
          <p:cNvSpPr txBox="1"/>
          <p:nvPr/>
        </p:nvSpPr>
        <p:spPr>
          <a:xfrm>
            <a:off x="6259290" y="2353569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4F10A40-1957-4A69-81FA-90B09EF98A6B}"/>
              </a:ext>
            </a:extLst>
          </p:cNvPr>
          <p:cNvSpPr txBox="1"/>
          <p:nvPr/>
        </p:nvSpPr>
        <p:spPr>
          <a:xfrm>
            <a:off x="4918376" y="3603105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F0D56C0-2B10-4C37-8B5A-357A574AE5E8}"/>
              </a:ext>
            </a:extLst>
          </p:cNvPr>
          <p:cNvSpPr txBox="1"/>
          <p:nvPr/>
        </p:nvSpPr>
        <p:spPr>
          <a:xfrm>
            <a:off x="7378968" y="5363977"/>
            <a:ext cx="744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E83C9FE-9245-490F-BEA4-CF0C3C6F81AC}"/>
              </a:ext>
            </a:extLst>
          </p:cNvPr>
          <p:cNvSpPr txBox="1"/>
          <p:nvPr/>
        </p:nvSpPr>
        <p:spPr>
          <a:xfrm>
            <a:off x="7459423" y="3603105"/>
            <a:ext cx="983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E05DA7D-0697-40EB-A0B7-BEA141EA14AE}"/>
              </a:ext>
            </a:extLst>
          </p:cNvPr>
          <p:cNvSpPr txBox="1"/>
          <p:nvPr/>
        </p:nvSpPr>
        <p:spPr>
          <a:xfrm>
            <a:off x="5983549" y="1819528"/>
            <a:ext cx="57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876262A-33A1-4271-857E-EEB47C263FDA}"/>
              </a:ext>
            </a:extLst>
          </p:cNvPr>
          <p:cNvSpPr txBox="1"/>
          <p:nvPr/>
        </p:nvSpPr>
        <p:spPr>
          <a:xfrm>
            <a:off x="7126223" y="2354654"/>
            <a:ext cx="57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A54DE64-B9E5-4749-89FF-13D3770D9466}"/>
              </a:ext>
            </a:extLst>
          </p:cNvPr>
          <p:cNvSpPr txBox="1"/>
          <p:nvPr/>
        </p:nvSpPr>
        <p:spPr>
          <a:xfrm>
            <a:off x="6671893" y="5372855"/>
            <a:ext cx="57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F9FBB62B-8C2D-46E8-A140-E6F83942C087}"/>
              </a:ext>
            </a:extLst>
          </p:cNvPr>
          <p:cNvSpPr/>
          <p:nvPr/>
        </p:nvSpPr>
        <p:spPr>
          <a:xfrm rot="5400000">
            <a:off x="1416667" y="2811707"/>
            <a:ext cx="612176" cy="62241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2EC66154-57FF-481E-9EFE-A8557634DE45}"/>
              </a:ext>
            </a:extLst>
          </p:cNvPr>
          <p:cNvSpPr/>
          <p:nvPr/>
        </p:nvSpPr>
        <p:spPr>
          <a:xfrm rot="5400000">
            <a:off x="1416667" y="4788516"/>
            <a:ext cx="612176" cy="62241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356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59BDEF-9A4A-4931-8F39-8A18CCAA4F82}"/>
              </a:ext>
            </a:extLst>
          </p:cNvPr>
          <p:cNvSpPr txBox="1"/>
          <p:nvPr/>
        </p:nvSpPr>
        <p:spPr>
          <a:xfrm>
            <a:off x="514494" y="1198018"/>
            <a:ext cx="6595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それぞれの動きのブロックをコメント付きで用意します。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D1CA6FB-1A4C-4169-BE01-6A96B9B958A9}"/>
              </a:ext>
            </a:extLst>
          </p:cNvPr>
          <p:cNvSpPr txBox="1"/>
          <p:nvPr/>
        </p:nvSpPr>
        <p:spPr>
          <a:xfrm>
            <a:off x="5050736" y="1258093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EB0CC6-635A-441F-A58D-97C5249590A7}"/>
              </a:ext>
            </a:extLst>
          </p:cNvPr>
          <p:cNvSpPr txBox="1"/>
          <p:nvPr/>
        </p:nvSpPr>
        <p:spPr>
          <a:xfrm>
            <a:off x="1597980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973E2E-396A-4120-8119-D1535BCE0899}"/>
              </a:ext>
            </a:extLst>
          </p:cNvPr>
          <p:cNvSpPr txBox="1"/>
          <p:nvPr/>
        </p:nvSpPr>
        <p:spPr>
          <a:xfrm>
            <a:off x="4353818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9454F7-B0EF-43FB-9F3F-EAF3F8A1E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475" y="2480593"/>
            <a:ext cx="488632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79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D064F3FE-ABD5-4CE8-9160-1D016496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640" y="5095150"/>
            <a:ext cx="2208882" cy="168462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31A2E2C-CE8C-4943-AF0C-B618A213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960" y="5095150"/>
            <a:ext cx="2109421" cy="164882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93B0A1C-20B7-4610-8156-077819A5F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6900" y="2639385"/>
            <a:ext cx="2432815" cy="2432815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9748550F-7BEE-4C68-BA62-931A453FD5B3}"/>
              </a:ext>
            </a:extLst>
          </p:cNvPr>
          <p:cNvGrpSpPr/>
          <p:nvPr/>
        </p:nvGrpSpPr>
        <p:grpSpPr>
          <a:xfrm>
            <a:off x="4716899" y="2089520"/>
            <a:ext cx="1608018" cy="577081"/>
            <a:chOff x="159142" y="2055705"/>
            <a:chExt cx="1608018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63F796B-BA53-4130-8EAD-900682A6B394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②下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…180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80F137A-96E8-434D-957D-DA29CEAD34B3}"/>
                </a:ext>
              </a:extLst>
            </p:cNvPr>
            <p:cNvSpPr txBox="1"/>
            <p:nvPr/>
          </p:nvSpPr>
          <p:spPr>
            <a:xfrm>
              <a:off x="290616" y="2121364"/>
              <a:ext cx="5638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A5BF352-5825-4EA7-88B5-B2B54D4344CF}"/>
              </a:ext>
            </a:extLst>
          </p:cNvPr>
          <p:cNvGrpSpPr/>
          <p:nvPr/>
        </p:nvGrpSpPr>
        <p:grpSpPr>
          <a:xfrm>
            <a:off x="1905511" y="2123680"/>
            <a:ext cx="1608018" cy="577081"/>
            <a:chOff x="159142" y="2055705"/>
            <a:chExt cx="1608018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7BDCB3F-6373-45E4-A995-CD64096B3DBB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①上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…140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E79A01E-B0FD-4FB3-ACB5-CE6276436A12}"/>
                </a:ext>
              </a:extLst>
            </p:cNvPr>
            <p:cNvSpPr txBox="1"/>
            <p:nvPr/>
          </p:nvSpPr>
          <p:spPr>
            <a:xfrm>
              <a:off x="314591" y="2122938"/>
              <a:ext cx="57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4577CB2-89E2-4A28-BAAB-6B6CB959C1EC}"/>
              </a:ext>
            </a:extLst>
          </p:cNvPr>
          <p:cNvSpPr txBox="1"/>
          <p:nvPr/>
        </p:nvSpPr>
        <p:spPr>
          <a:xfrm>
            <a:off x="145540" y="971210"/>
            <a:ext cx="36301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上下の動き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…P15】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9F22CB0-99DC-4A0E-86CA-63A498D95125}"/>
              </a:ext>
            </a:extLst>
          </p:cNvPr>
          <p:cNvSpPr txBox="1"/>
          <p:nvPr/>
        </p:nvSpPr>
        <p:spPr>
          <a:xfrm>
            <a:off x="1056610" y="1038106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64BA2A1-3B25-4E57-9852-7470FF56BB1C}"/>
              </a:ext>
            </a:extLst>
          </p:cNvPr>
          <p:cNvSpPr txBox="1"/>
          <p:nvPr/>
        </p:nvSpPr>
        <p:spPr>
          <a:xfrm>
            <a:off x="345549" y="1038106"/>
            <a:ext cx="728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13F4116-82D9-4500-A721-C07B8D5293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05511" y="2639384"/>
            <a:ext cx="2432816" cy="243281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513D492-E3C4-43C4-B87A-EDE08098E738}"/>
              </a:ext>
            </a:extLst>
          </p:cNvPr>
          <p:cNvGrpSpPr/>
          <p:nvPr/>
        </p:nvGrpSpPr>
        <p:grpSpPr>
          <a:xfrm>
            <a:off x="225679" y="1512439"/>
            <a:ext cx="8660739" cy="596508"/>
            <a:chOff x="225679" y="1512439"/>
            <a:chExt cx="8660739" cy="596508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1949777-CD14-4AD9-B2E2-A8BA5CBD04DB}"/>
                </a:ext>
              </a:extLst>
            </p:cNvPr>
            <p:cNvSpPr txBox="1"/>
            <p:nvPr/>
          </p:nvSpPr>
          <p:spPr>
            <a:xfrm>
              <a:off x="225679" y="1512439"/>
              <a:ext cx="86607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矢印を動かして、動きを確認します。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BDB2145-3DBF-41FF-8AB3-9BF1D13E4726}"/>
                </a:ext>
              </a:extLst>
            </p:cNvPr>
            <p:cNvSpPr txBox="1"/>
            <p:nvPr/>
          </p:nvSpPr>
          <p:spPr>
            <a:xfrm>
              <a:off x="4295207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0A5C455-AB86-492F-A7CC-AAFC8FBEA889}"/>
                </a:ext>
              </a:extLst>
            </p:cNvPr>
            <p:cNvSpPr txBox="1"/>
            <p:nvPr/>
          </p:nvSpPr>
          <p:spPr>
            <a:xfrm>
              <a:off x="455648" y="156971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33CB15-B222-4278-AEA9-D1CDC3D8D596}"/>
                </a:ext>
              </a:extLst>
            </p:cNvPr>
            <p:cNvSpPr txBox="1"/>
            <p:nvPr/>
          </p:nvSpPr>
          <p:spPr>
            <a:xfrm>
              <a:off x="4988897" y="156971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CF805FD-766B-4C1E-B2D4-AF6832906672}"/>
                </a:ext>
              </a:extLst>
            </p:cNvPr>
            <p:cNvSpPr txBox="1"/>
            <p:nvPr/>
          </p:nvSpPr>
          <p:spPr>
            <a:xfrm>
              <a:off x="5666963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54FC8D1-8F50-4AC0-AB30-17BD36CDCD42}"/>
                </a:ext>
              </a:extLst>
            </p:cNvPr>
            <p:cNvSpPr txBox="1"/>
            <p:nvPr/>
          </p:nvSpPr>
          <p:spPr>
            <a:xfrm>
              <a:off x="6790142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CCF0B03-68A4-458F-9FA1-27B6264C8EA7}"/>
                </a:ext>
              </a:extLst>
            </p:cNvPr>
            <p:cNvSpPr txBox="1"/>
            <p:nvPr/>
          </p:nvSpPr>
          <p:spPr>
            <a:xfrm>
              <a:off x="7481999" y="156971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CFADDE0B-721C-4A2C-8195-A41B8AED5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92699" y="1644087"/>
              <a:ext cx="2362405" cy="464860"/>
            </a:xfrm>
            <a:prstGeom prst="rect">
              <a:avLst/>
            </a:prstGeom>
          </p:spPr>
        </p:pic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794180E0-65FB-4AB1-9EA1-B5A5A90BF56D}"/>
              </a:ext>
            </a:extLst>
          </p:cNvPr>
          <p:cNvCxnSpPr>
            <a:cxnSpLocks/>
          </p:cNvCxnSpPr>
          <p:nvPr/>
        </p:nvCxnSpPr>
        <p:spPr>
          <a:xfrm flipH="1" flipV="1">
            <a:off x="2519268" y="3031776"/>
            <a:ext cx="1" cy="8611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B430CDBB-CF62-46CF-A2BB-475B043EFABB}"/>
              </a:ext>
            </a:extLst>
          </p:cNvPr>
          <p:cNvCxnSpPr>
            <a:cxnSpLocks/>
          </p:cNvCxnSpPr>
          <p:nvPr/>
        </p:nvCxnSpPr>
        <p:spPr>
          <a:xfrm flipH="1">
            <a:off x="5343324" y="3004254"/>
            <a:ext cx="1" cy="8611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503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59BDEF-9A4A-4931-8F39-8A18CCAA4F82}"/>
              </a:ext>
            </a:extLst>
          </p:cNvPr>
          <p:cNvSpPr txBox="1"/>
          <p:nvPr/>
        </p:nvSpPr>
        <p:spPr>
          <a:xfrm>
            <a:off x="514494" y="1198018"/>
            <a:ext cx="6595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それぞれの動きのブロックをコメント付きで用意します。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D1CA6FB-1A4C-4169-BE01-6A96B9B958A9}"/>
              </a:ext>
            </a:extLst>
          </p:cNvPr>
          <p:cNvSpPr txBox="1"/>
          <p:nvPr/>
        </p:nvSpPr>
        <p:spPr>
          <a:xfrm>
            <a:off x="5050736" y="1258093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EB0CC6-635A-441F-A58D-97C5249590A7}"/>
              </a:ext>
            </a:extLst>
          </p:cNvPr>
          <p:cNvSpPr txBox="1"/>
          <p:nvPr/>
        </p:nvSpPr>
        <p:spPr>
          <a:xfrm>
            <a:off x="1597980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973E2E-396A-4120-8119-D1535BCE0899}"/>
              </a:ext>
            </a:extLst>
          </p:cNvPr>
          <p:cNvSpPr txBox="1"/>
          <p:nvPr/>
        </p:nvSpPr>
        <p:spPr>
          <a:xfrm>
            <a:off x="4353818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84EABA-33D4-423E-9D17-080B1DA2F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2695575"/>
            <a:ext cx="493395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9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8A2C0770-17AF-4343-B26E-0FF22772C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373" y="5095150"/>
            <a:ext cx="2171909" cy="1684622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0A600FF-3107-4EF6-946E-3D26D16A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174" y="5121468"/>
            <a:ext cx="2129533" cy="16225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93B0A1C-20B7-4610-8156-077819A5F2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16900" y="2639385"/>
            <a:ext cx="2432815" cy="2432815"/>
          </a:xfrm>
          <a:prstGeom prst="rect">
            <a:avLst/>
          </a:prstGeom>
        </p:spPr>
      </p:pic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9748550F-7BEE-4C68-BA62-931A453FD5B3}"/>
              </a:ext>
            </a:extLst>
          </p:cNvPr>
          <p:cNvGrpSpPr/>
          <p:nvPr/>
        </p:nvGrpSpPr>
        <p:grpSpPr>
          <a:xfrm>
            <a:off x="4716899" y="2089520"/>
            <a:ext cx="1754922" cy="577081"/>
            <a:chOff x="159142" y="2055705"/>
            <a:chExt cx="1754922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63F796B-BA53-4130-8EAD-900682A6B394}"/>
                </a:ext>
              </a:extLst>
            </p:cNvPr>
            <p:cNvSpPr txBox="1"/>
            <p:nvPr/>
          </p:nvSpPr>
          <p:spPr>
            <a:xfrm>
              <a:off x="159142" y="2055705"/>
              <a:ext cx="17549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②放す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…60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80F137A-96E8-434D-957D-DA29CEAD34B3}"/>
                </a:ext>
              </a:extLst>
            </p:cNvPr>
            <p:cNvSpPr txBox="1"/>
            <p:nvPr/>
          </p:nvSpPr>
          <p:spPr>
            <a:xfrm>
              <a:off x="290616" y="2121364"/>
              <a:ext cx="5638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A5BF352-5825-4EA7-88B5-B2B54D4344CF}"/>
              </a:ext>
            </a:extLst>
          </p:cNvPr>
          <p:cNvGrpSpPr/>
          <p:nvPr/>
        </p:nvGrpSpPr>
        <p:grpSpPr>
          <a:xfrm>
            <a:off x="1905511" y="2123680"/>
            <a:ext cx="1608018" cy="577081"/>
            <a:chOff x="159142" y="2055705"/>
            <a:chExt cx="1608018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87BDCB3F-6373-45E4-A995-CD64096B3DBB}"/>
                </a:ext>
              </a:extLst>
            </p:cNvPr>
            <p:cNvSpPr txBox="1"/>
            <p:nvPr/>
          </p:nvSpPr>
          <p:spPr>
            <a:xfrm>
              <a:off x="159142" y="2055705"/>
              <a:ext cx="16080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①掴む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…107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E79A01E-B0FD-4FB3-ACB5-CE6276436A12}"/>
                </a:ext>
              </a:extLst>
            </p:cNvPr>
            <p:cNvSpPr txBox="1"/>
            <p:nvPr/>
          </p:nvSpPr>
          <p:spPr>
            <a:xfrm>
              <a:off x="314591" y="2122938"/>
              <a:ext cx="578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4577CB2-89E2-4A28-BAAB-6B6CB959C1EC}"/>
              </a:ext>
            </a:extLst>
          </p:cNvPr>
          <p:cNvSpPr txBox="1"/>
          <p:nvPr/>
        </p:nvSpPr>
        <p:spPr>
          <a:xfrm>
            <a:off x="145540" y="971210"/>
            <a:ext cx="36301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手の開閉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…P16】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9F22CB0-99DC-4A0E-86CA-63A498D95125}"/>
              </a:ext>
            </a:extLst>
          </p:cNvPr>
          <p:cNvSpPr txBox="1"/>
          <p:nvPr/>
        </p:nvSpPr>
        <p:spPr>
          <a:xfrm>
            <a:off x="780600" y="1039780"/>
            <a:ext cx="736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かいへい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64BA2A1-3B25-4E57-9852-7470FF56BB1C}"/>
              </a:ext>
            </a:extLst>
          </p:cNvPr>
          <p:cNvSpPr txBox="1"/>
          <p:nvPr/>
        </p:nvSpPr>
        <p:spPr>
          <a:xfrm>
            <a:off x="398181" y="1050254"/>
            <a:ext cx="364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13F4116-82D9-4500-A721-C07B8D5293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05511" y="2639384"/>
            <a:ext cx="2432816" cy="2432816"/>
          </a:xfrm>
          <a:prstGeom prst="rect">
            <a:avLst/>
          </a:prstGeom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794180E0-65FB-4AB1-9EA1-B5A5A90BF56D}"/>
              </a:ext>
            </a:extLst>
          </p:cNvPr>
          <p:cNvCxnSpPr>
            <a:cxnSpLocks/>
          </p:cNvCxnSpPr>
          <p:nvPr/>
        </p:nvCxnSpPr>
        <p:spPr>
          <a:xfrm flipH="1">
            <a:off x="2980964" y="4203628"/>
            <a:ext cx="4616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BE26D37-0071-4B1C-ADD8-0D3E6FF5D234}"/>
              </a:ext>
            </a:extLst>
          </p:cNvPr>
          <p:cNvGrpSpPr/>
          <p:nvPr/>
        </p:nvGrpSpPr>
        <p:grpSpPr>
          <a:xfrm>
            <a:off x="225679" y="1512439"/>
            <a:ext cx="8660739" cy="633191"/>
            <a:chOff x="225679" y="1512439"/>
            <a:chExt cx="8660739" cy="63319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1949777-CD14-4AD9-B2E2-A8BA5CBD04DB}"/>
                </a:ext>
              </a:extLst>
            </p:cNvPr>
            <p:cNvSpPr txBox="1"/>
            <p:nvPr/>
          </p:nvSpPr>
          <p:spPr>
            <a:xfrm>
              <a:off x="225679" y="1512439"/>
              <a:ext cx="866073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　　　　　を選び、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矢印を動かして、動きを確認します。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BDB2145-3DBF-41FF-8AB3-9BF1D13E4726}"/>
                </a:ext>
              </a:extLst>
            </p:cNvPr>
            <p:cNvSpPr txBox="1"/>
            <p:nvPr/>
          </p:nvSpPr>
          <p:spPr>
            <a:xfrm>
              <a:off x="4295207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0A5C455-AB86-492F-A7CC-AAFC8FBEA889}"/>
                </a:ext>
              </a:extLst>
            </p:cNvPr>
            <p:cNvSpPr txBox="1"/>
            <p:nvPr/>
          </p:nvSpPr>
          <p:spPr>
            <a:xfrm>
              <a:off x="455648" y="1569719"/>
              <a:ext cx="445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233CB15-B222-4278-AEA9-D1CDC3D8D596}"/>
                </a:ext>
              </a:extLst>
            </p:cNvPr>
            <p:cNvSpPr txBox="1"/>
            <p:nvPr/>
          </p:nvSpPr>
          <p:spPr>
            <a:xfrm>
              <a:off x="4988897" y="156971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CF805FD-766B-4C1E-B2D4-AF6832906672}"/>
                </a:ext>
              </a:extLst>
            </p:cNvPr>
            <p:cNvSpPr txBox="1"/>
            <p:nvPr/>
          </p:nvSpPr>
          <p:spPr>
            <a:xfrm>
              <a:off x="5666963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54FC8D1-8F50-4AC0-AB30-17BD36CDCD42}"/>
                </a:ext>
              </a:extLst>
            </p:cNvPr>
            <p:cNvSpPr txBox="1"/>
            <p:nvPr/>
          </p:nvSpPr>
          <p:spPr>
            <a:xfrm>
              <a:off x="6790142" y="15697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3CCF0B03-68A4-458F-9FA1-27B6264C8EA7}"/>
                </a:ext>
              </a:extLst>
            </p:cNvPr>
            <p:cNvSpPr txBox="1"/>
            <p:nvPr/>
          </p:nvSpPr>
          <p:spPr>
            <a:xfrm>
              <a:off x="7481999" y="1569719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F96A286-40DA-4A63-9E45-EF66EDA40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07383" y="1680770"/>
              <a:ext cx="2347163" cy="464860"/>
            </a:xfrm>
            <a:prstGeom prst="rect">
              <a:avLst/>
            </a:prstGeom>
          </p:spPr>
        </p:pic>
      </p:grp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C3300F56-E910-41C3-A85A-E5D446BA1098}"/>
              </a:ext>
            </a:extLst>
          </p:cNvPr>
          <p:cNvCxnSpPr>
            <a:cxnSpLocks/>
          </p:cNvCxnSpPr>
          <p:nvPr/>
        </p:nvCxnSpPr>
        <p:spPr>
          <a:xfrm>
            <a:off x="6094069" y="4203628"/>
            <a:ext cx="46169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8745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DBF7C28-7872-4F50-A487-C157D265A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968" y="2384153"/>
            <a:ext cx="5219700" cy="1447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76372F5D-A4FC-4F5C-ADE5-246AAD66DF7A}"/>
              </a:ext>
            </a:extLst>
          </p:cNvPr>
          <p:cNvSpPr/>
          <p:nvPr/>
        </p:nvSpPr>
        <p:spPr>
          <a:xfrm>
            <a:off x="1408580" y="4936700"/>
            <a:ext cx="6904323" cy="936741"/>
          </a:xfrm>
          <a:prstGeom prst="wedgeRoundRectCallout">
            <a:avLst>
              <a:gd name="adj1" fmla="val -51788"/>
              <a:gd name="adj2" fmla="val -1270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E76AFC7-7D8E-486C-B1B8-E24AE82B2A1E}"/>
              </a:ext>
            </a:extLst>
          </p:cNvPr>
          <p:cNvGrpSpPr/>
          <p:nvPr/>
        </p:nvGrpSpPr>
        <p:grpSpPr>
          <a:xfrm>
            <a:off x="1508151" y="5066136"/>
            <a:ext cx="6804752" cy="523220"/>
            <a:chOff x="426207" y="5790331"/>
            <a:chExt cx="6804752" cy="523220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69A1F65-7592-45D1-A306-8E9394322D6D}"/>
                </a:ext>
              </a:extLst>
            </p:cNvPr>
            <p:cNvSpPr txBox="1"/>
            <p:nvPr/>
          </p:nvSpPr>
          <p:spPr>
            <a:xfrm>
              <a:off x="426207" y="5790331"/>
              <a:ext cx="68047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キミのロボットで測定した結果を使って、プログラミングを進めよう！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0178B7E4-3BE6-406A-A097-563821F2D501}"/>
                </a:ext>
              </a:extLst>
            </p:cNvPr>
            <p:cNvSpPr txBox="1"/>
            <p:nvPr/>
          </p:nvSpPr>
          <p:spPr>
            <a:xfrm>
              <a:off x="1959682" y="5828474"/>
              <a:ext cx="7361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426E37FC-784D-4E13-9116-89D5B1CFDF58}"/>
                </a:ext>
              </a:extLst>
            </p:cNvPr>
            <p:cNvSpPr txBox="1"/>
            <p:nvPr/>
          </p:nvSpPr>
          <p:spPr>
            <a:xfrm>
              <a:off x="5893755" y="5847579"/>
              <a:ext cx="4403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20BCD24-A89B-415F-A341-A10174EE3EF7}"/>
                </a:ext>
              </a:extLst>
            </p:cNvPr>
            <p:cNvSpPr txBox="1"/>
            <p:nvPr/>
          </p:nvSpPr>
          <p:spPr>
            <a:xfrm>
              <a:off x="2790502" y="5828474"/>
              <a:ext cx="7361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B7B60CE-585E-40FC-BB4B-270D6CCF0AD5}"/>
                </a:ext>
              </a:extLst>
            </p:cNvPr>
            <p:cNvSpPr txBox="1"/>
            <p:nvPr/>
          </p:nvSpPr>
          <p:spPr>
            <a:xfrm>
              <a:off x="3457492" y="5828474"/>
              <a:ext cx="4164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10C9F148-69C7-4926-8689-BBF37F49F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467" y="4853507"/>
            <a:ext cx="790211" cy="1338755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59BDEF-9A4A-4931-8F39-8A18CCAA4F82}"/>
              </a:ext>
            </a:extLst>
          </p:cNvPr>
          <p:cNvSpPr txBox="1"/>
          <p:nvPr/>
        </p:nvSpPr>
        <p:spPr>
          <a:xfrm>
            <a:off x="514494" y="1198018"/>
            <a:ext cx="65951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それぞれの動きのブロックをコメント付きで用意します。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D1CA6FB-1A4C-4169-BE01-6A96B9B958A9}"/>
              </a:ext>
            </a:extLst>
          </p:cNvPr>
          <p:cNvSpPr txBox="1"/>
          <p:nvPr/>
        </p:nvSpPr>
        <p:spPr>
          <a:xfrm>
            <a:off x="5050736" y="1258093"/>
            <a:ext cx="674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EB0CC6-635A-441F-A58D-97C5249590A7}"/>
              </a:ext>
            </a:extLst>
          </p:cNvPr>
          <p:cNvSpPr txBox="1"/>
          <p:nvPr/>
        </p:nvSpPr>
        <p:spPr>
          <a:xfrm>
            <a:off x="1597980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973E2E-396A-4120-8119-D1535BCE0899}"/>
              </a:ext>
            </a:extLst>
          </p:cNvPr>
          <p:cNvSpPr txBox="1"/>
          <p:nvPr/>
        </p:nvSpPr>
        <p:spPr>
          <a:xfrm>
            <a:off x="4353818" y="1258093"/>
            <a:ext cx="506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31495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81825AA-35B5-4077-9A49-355F9E400A4A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C48857-3CFD-45C9-A3C2-E03F380648F8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64439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サーボモーターの動きを確認しよう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1101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きほんのうごき」にして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きほんのうごき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3373514" cy="289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A60283F-FE65-49AC-8C1C-D2E0EC2BD1D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DC19F25-61B5-4F68-A4C3-813BCA62E3DB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始まりの位置を設定しよう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76731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を押したときは「正面」「上」「放す」状態にしよう。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9883E3B-0B63-4D41-977F-0193154B35E7}"/>
              </a:ext>
            </a:extLst>
          </p:cNvPr>
          <p:cNvSpPr txBox="1"/>
          <p:nvPr/>
        </p:nvSpPr>
        <p:spPr>
          <a:xfrm>
            <a:off x="3759698" y="1158014"/>
            <a:ext cx="50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6D13E31-0790-4A48-A46A-C5F755BF2EB2}"/>
              </a:ext>
            </a:extLst>
          </p:cNvPr>
          <p:cNvSpPr txBox="1"/>
          <p:nvPr/>
        </p:nvSpPr>
        <p:spPr>
          <a:xfrm>
            <a:off x="2452086" y="382512"/>
            <a:ext cx="798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ECF3A1-6079-48D9-842E-EC35B874102A}"/>
              </a:ext>
            </a:extLst>
          </p:cNvPr>
          <p:cNvSpPr txBox="1"/>
          <p:nvPr/>
        </p:nvSpPr>
        <p:spPr>
          <a:xfrm>
            <a:off x="1599831" y="382512"/>
            <a:ext cx="66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A2119B-1AD3-476A-997A-400003C6722F}"/>
              </a:ext>
            </a:extLst>
          </p:cNvPr>
          <p:cNvSpPr txBox="1"/>
          <p:nvPr/>
        </p:nvSpPr>
        <p:spPr>
          <a:xfrm>
            <a:off x="365272" y="382512"/>
            <a:ext cx="50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883F4D1-01B1-48B8-B717-58777FB4C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06" y="1222897"/>
            <a:ext cx="428081" cy="4393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2CD88FE-F44F-4117-B3B6-1E5B6DFD484D}"/>
              </a:ext>
            </a:extLst>
          </p:cNvPr>
          <p:cNvSpPr txBox="1"/>
          <p:nvPr/>
        </p:nvSpPr>
        <p:spPr>
          <a:xfrm>
            <a:off x="4455190" y="1134452"/>
            <a:ext cx="50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8A4C4D1-D689-4CE4-AE9F-E7AC8D54CC34}"/>
              </a:ext>
            </a:extLst>
          </p:cNvPr>
          <p:cNvSpPr txBox="1"/>
          <p:nvPr/>
        </p:nvSpPr>
        <p:spPr>
          <a:xfrm>
            <a:off x="1244645" y="1134452"/>
            <a:ext cx="501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780AE0A-038B-4C7A-B85D-603D8345A1B2}"/>
              </a:ext>
            </a:extLst>
          </p:cNvPr>
          <p:cNvSpPr txBox="1"/>
          <p:nvPr/>
        </p:nvSpPr>
        <p:spPr>
          <a:xfrm>
            <a:off x="2752258" y="1134452"/>
            <a:ext cx="909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6038CDF-C39C-40D3-B449-8A181EAA8D90}"/>
              </a:ext>
            </a:extLst>
          </p:cNvPr>
          <p:cNvSpPr txBox="1"/>
          <p:nvPr/>
        </p:nvSpPr>
        <p:spPr>
          <a:xfrm>
            <a:off x="5115939" y="1134452"/>
            <a:ext cx="909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じょうたい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ED8A9C4-D6B1-4BBD-B52A-73298DB72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60440" y="1587318"/>
            <a:ext cx="3801687" cy="380168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8B79231-F424-4E68-9CE7-511660544EF2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8EF1846-8666-4655-A9B1-752D14233599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9F024D-9378-419A-95A3-340B2E3F9AA3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93BAD16-0B76-4F74-A078-6932307D3A43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9EEAD099-0F77-42D6-BDF6-59E606D4DC3F}"/>
              </a:ext>
            </a:extLst>
          </p:cNvPr>
          <p:cNvGrpSpPr/>
          <p:nvPr/>
        </p:nvGrpSpPr>
        <p:grpSpPr>
          <a:xfrm>
            <a:off x="793351" y="5818309"/>
            <a:ext cx="7922023" cy="1042504"/>
            <a:chOff x="793351" y="5818309"/>
            <a:chExt cx="7922023" cy="1042504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10F81218-B99F-4F94-815B-E1DF21ED9085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6F34ED8-4FB6-4156-8408-43E747C7C577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1102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はじめのいち」）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05D9DDB-927E-42FF-9AF2-96D318D69A83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117E4EB-072C-440D-BF55-30267753F132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230AB2-CC4A-4F1A-AF65-3508586FA01B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C4C21C3-5204-4C11-BFA5-D6148DFAE6FD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1675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始まりの位置を設定しよう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6D13E31-0790-4A48-A46A-C5F755BF2EB2}"/>
              </a:ext>
            </a:extLst>
          </p:cNvPr>
          <p:cNvSpPr txBox="1"/>
          <p:nvPr/>
        </p:nvSpPr>
        <p:spPr>
          <a:xfrm>
            <a:off x="2452086" y="382512"/>
            <a:ext cx="798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ECF3A1-6079-48D9-842E-EC35B874102A}"/>
              </a:ext>
            </a:extLst>
          </p:cNvPr>
          <p:cNvSpPr txBox="1"/>
          <p:nvPr/>
        </p:nvSpPr>
        <p:spPr>
          <a:xfrm>
            <a:off x="1599831" y="382512"/>
            <a:ext cx="66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A2119B-1AD3-476A-997A-400003C6722F}"/>
              </a:ext>
            </a:extLst>
          </p:cNvPr>
          <p:cNvSpPr txBox="1"/>
          <p:nvPr/>
        </p:nvSpPr>
        <p:spPr>
          <a:xfrm>
            <a:off x="365272" y="382512"/>
            <a:ext cx="50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1CE694-58E0-4E6F-B7BF-15AD2316ECD5}"/>
              </a:ext>
            </a:extLst>
          </p:cNvPr>
          <p:cNvSpPr txBox="1"/>
          <p:nvPr/>
        </p:nvSpPr>
        <p:spPr>
          <a:xfrm>
            <a:off x="516388" y="1029053"/>
            <a:ext cx="73581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基本の動きのブロックを複製して組み合わせます。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321EBD-B1A0-43EC-BAC4-006E3E83322A}"/>
              </a:ext>
            </a:extLst>
          </p:cNvPr>
          <p:cNvSpPr txBox="1"/>
          <p:nvPr/>
        </p:nvSpPr>
        <p:spPr>
          <a:xfrm>
            <a:off x="525266" y="1087525"/>
            <a:ext cx="604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5962390-49DF-40C8-A11C-3A6268801A13}"/>
              </a:ext>
            </a:extLst>
          </p:cNvPr>
          <p:cNvSpPr txBox="1"/>
          <p:nvPr/>
        </p:nvSpPr>
        <p:spPr>
          <a:xfrm>
            <a:off x="1138742" y="1087525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E4CA486-614D-4515-8128-05E9A22C6529}"/>
              </a:ext>
            </a:extLst>
          </p:cNvPr>
          <p:cNvSpPr txBox="1"/>
          <p:nvPr/>
        </p:nvSpPr>
        <p:spPr>
          <a:xfrm>
            <a:off x="2997473" y="1087525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8B2AA6D-4DA5-4A4F-BE1A-F6084141FF96}"/>
              </a:ext>
            </a:extLst>
          </p:cNvPr>
          <p:cNvGrpSpPr/>
          <p:nvPr/>
        </p:nvGrpSpPr>
        <p:grpSpPr>
          <a:xfrm>
            <a:off x="7152747" y="5561573"/>
            <a:ext cx="1137104" cy="1137104"/>
            <a:chOff x="7429847" y="3481542"/>
            <a:chExt cx="1137104" cy="1137104"/>
          </a:xfrm>
        </p:grpSpPr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0AE38003-7B68-4D63-8C27-963667C98B78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グラフィックス 19" descr="ダウンロード">
              <a:extLst>
                <a:ext uri="{FF2B5EF4-FFF2-40B4-BE49-F238E27FC236}">
                  <a16:creationId xmlns:a16="http://schemas.microsoft.com/office/drawing/2014/main" id="{87EEF617-24A4-4D95-8184-B945CA3B5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F0F948E2-50EB-450A-AD19-52E625CDE4A3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1A55E13-1049-4C4F-A2D7-F40F82710FC5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E48DC80C-ABE7-4EA7-AF01-35BD04E43FC9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5E580A91-08BD-4414-83FB-76F9D42B2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977" y="2784416"/>
            <a:ext cx="5257800" cy="194310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C3E360C-9F89-49E5-AA4E-E2987C9749FE}"/>
              </a:ext>
            </a:extLst>
          </p:cNvPr>
          <p:cNvSpPr txBox="1"/>
          <p:nvPr/>
        </p:nvSpPr>
        <p:spPr>
          <a:xfrm>
            <a:off x="3935564" y="1087525"/>
            <a:ext cx="423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8F63251-0F17-4BFA-BF13-BF9BC5863675}"/>
              </a:ext>
            </a:extLst>
          </p:cNvPr>
          <p:cNvSpPr txBox="1"/>
          <p:nvPr/>
        </p:nvSpPr>
        <p:spPr>
          <a:xfrm>
            <a:off x="4388326" y="1087525"/>
            <a:ext cx="423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5E2EF6B-F233-456B-A1C9-ED3F6F124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80" y="1704225"/>
            <a:ext cx="3580457" cy="967135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B7DCACA-A595-4CE2-8A69-6D51412A1113}"/>
              </a:ext>
            </a:extLst>
          </p:cNvPr>
          <p:cNvSpPr txBox="1"/>
          <p:nvPr/>
        </p:nvSpPr>
        <p:spPr>
          <a:xfrm>
            <a:off x="4305169" y="1696903"/>
            <a:ext cx="47500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ブロックを右クリックし、「複製」を選ぶ。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BBEF71F-E3CB-4DA7-847B-CB6660D44443}"/>
              </a:ext>
            </a:extLst>
          </p:cNvPr>
          <p:cNvSpPr txBox="1"/>
          <p:nvPr/>
        </p:nvSpPr>
        <p:spPr>
          <a:xfrm>
            <a:off x="7199714" y="1752893"/>
            <a:ext cx="779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B5C180C-3329-4445-A51F-38C59E679A27}"/>
              </a:ext>
            </a:extLst>
          </p:cNvPr>
          <p:cNvSpPr txBox="1"/>
          <p:nvPr/>
        </p:nvSpPr>
        <p:spPr>
          <a:xfrm>
            <a:off x="5362112" y="1752893"/>
            <a:ext cx="57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2976C0-71D5-4F74-8643-38443B097E3B}"/>
              </a:ext>
            </a:extLst>
          </p:cNvPr>
          <p:cNvSpPr txBox="1"/>
          <p:nvPr/>
        </p:nvSpPr>
        <p:spPr>
          <a:xfrm>
            <a:off x="8137756" y="1752893"/>
            <a:ext cx="577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60267357-BADF-4D04-8DAB-CD5855EDD10B}"/>
              </a:ext>
            </a:extLst>
          </p:cNvPr>
          <p:cNvCxnSpPr>
            <a:cxnSpLocks/>
          </p:cNvCxnSpPr>
          <p:nvPr/>
        </p:nvCxnSpPr>
        <p:spPr>
          <a:xfrm>
            <a:off x="1175154" y="3243141"/>
            <a:ext cx="25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A766F333-26F0-4ED4-9CED-FF6DE17623FA}"/>
              </a:ext>
            </a:extLst>
          </p:cNvPr>
          <p:cNvGrpSpPr/>
          <p:nvPr/>
        </p:nvGrpSpPr>
        <p:grpSpPr>
          <a:xfrm>
            <a:off x="522732" y="2905787"/>
            <a:ext cx="652422" cy="639195"/>
            <a:chOff x="268623" y="1661615"/>
            <a:chExt cx="652422" cy="639195"/>
          </a:xfrm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32A95F32-C97F-417D-91AB-2AC0AA540CD2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F47FC06-7FA8-4848-8E17-A7BBCE1F8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3D1A671-59B8-4E3B-98CA-D9D321BAB32B}"/>
              </a:ext>
            </a:extLst>
          </p:cNvPr>
          <p:cNvGrpSpPr/>
          <p:nvPr/>
        </p:nvGrpSpPr>
        <p:grpSpPr>
          <a:xfrm>
            <a:off x="1109459" y="4749207"/>
            <a:ext cx="4252653" cy="590327"/>
            <a:chOff x="4120077" y="2217378"/>
            <a:chExt cx="4252653" cy="590327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641E052-9A97-40A9-9393-04738E504211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518193E-2B5D-4543-9A3E-34D369F414BF}"/>
                </a:ext>
              </a:extLst>
            </p:cNvPr>
            <p:cNvSpPr txBox="1"/>
            <p:nvPr/>
          </p:nvSpPr>
          <p:spPr>
            <a:xfrm>
              <a:off x="7274389" y="228462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18A12537-AD41-442E-921C-16DC4C8E4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CA4EEFF-8146-4BB0-AC4D-92E592BB5942}"/>
              </a:ext>
            </a:extLst>
          </p:cNvPr>
          <p:cNvSpPr txBox="1"/>
          <p:nvPr/>
        </p:nvSpPr>
        <p:spPr>
          <a:xfrm>
            <a:off x="1175154" y="5273203"/>
            <a:ext cx="51279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：正面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：上向き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：はなす　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ブロックを複製してつなげる。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A1C4668-1A32-4081-9D4B-F3862E2664E6}"/>
              </a:ext>
            </a:extLst>
          </p:cNvPr>
          <p:cNvSpPr txBox="1"/>
          <p:nvPr/>
        </p:nvSpPr>
        <p:spPr>
          <a:xfrm>
            <a:off x="3161859" y="5327850"/>
            <a:ext cx="5654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206EF52-FE64-46ED-890A-9B8380A0F612}"/>
              </a:ext>
            </a:extLst>
          </p:cNvPr>
          <p:cNvSpPr txBox="1"/>
          <p:nvPr/>
        </p:nvSpPr>
        <p:spPr>
          <a:xfrm>
            <a:off x="1652102" y="5315352"/>
            <a:ext cx="909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0BCA8A3-6A5D-4D62-A147-7992CE9C9D7B}"/>
              </a:ext>
            </a:extLst>
          </p:cNvPr>
          <p:cNvSpPr txBox="1"/>
          <p:nvPr/>
        </p:nvSpPr>
        <p:spPr>
          <a:xfrm>
            <a:off x="2262919" y="5890336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22177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始まりの位置を設定しよう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5269E15-5067-446F-8208-04148EBE0310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FA8D511-E962-47CB-AA5F-D9864BED4AA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7D3FD94-87F2-4CA9-B4DA-5C769298ED85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BF36C26-B156-4C2D-BE9D-56AD83CFEA1C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E1FEAAE-ED38-4599-82EB-061E47751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8672D14-9E9E-4907-9E93-9D9A65DF2F8A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B201A0D-9459-40D5-8460-9909D4115392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9C487BC-5464-4F04-B014-5AA838E2FBC6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6DD37D6B-7F40-43CF-BE2A-0AA1692A38FB}"/>
              </a:ext>
            </a:extLst>
          </p:cNvPr>
          <p:cNvGrpSpPr/>
          <p:nvPr/>
        </p:nvGrpSpPr>
        <p:grpSpPr>
          <a:xfrm>
            <a:off x="1080934" y="1923646"/>
            <a:ext cx="7006910" cy="577081"/>
            <a:chOff x="166246" y="1939473"/>
            <a:chExt cx="7006910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7197231-6B47-4C16-BF12-B8B94082C7C1}"/>
                </a:ext>
              </a:extLst>
            </p:cNvPr>
            <p:cNvSpPr txBox="1"/>
            <p:nvPr/>
          </p:nvSpPr>
          <p:spPr>
            <a:xfrm>
              <a:off x="384131" y="1939473"/>
              <a:ext cx="67890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を押し、プログラムが動くか確かめよう！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79E0AE0-D454-4587-98D2-A16CAD6C8690}"/>
                </a:ext>
              </a:extLst>
            </p:cNvPr>
            <p:cNvSpPr txBox="1"/>
            <p:nvPr/>
          </p:nvSpPr>
          <p:spPr>
            <a:xfrm>
              <a:off x="2750039" y="2013190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698DC59-AE26-4628-96CC-3548D85A0EFC}"/>
                </a:ext>
              </a:extLst>
            </p:cNvPr>
            <p:cNvSpPr txBox="1"/>
            <p:nvPr/>
          </p:nvSpPr>
          <p:spPr>
            <a:xfrm>
              <a:off x="466954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BE4257D-E3DE-451B-BA17-1C2331AE151C}"/>
                </a:ext>
              </a:extLst>
            </p:cNvPr>
            <p:cNvSpPr txBox="1"/>
            <p:nvPr/>
          </p:nvSpPr>
          <p:spPr>
            <a:xfrm>
              <a:off x="539943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41B4F2C-93CC-406B-8D9B-E320AA9EECB0}"/>
                </a:ext>
              </a:extLst>
            </p:cNvPr>
            <p:cNvSpPr txBox="1"/>
            <p:nvPr/>
          </p:nvSpPr>
          <p:spPr>
            <a:xfrm>
              <a:off x="166246" y="2019841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28760AC6-ED9A-4722-B6AA-853C7A338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5742" y="2104972"/>
              <a:ext cx="336411" cy="345265"/>
            </a:xfrm>
            <a:prstGeom prst="rect">
              <a:avLst/>
            </a:prstGeom>
          </p:spPr>
        </p:pic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434A738-188B-4A41-B39B-7A3649FC0C23}"/>
              </a:ext>
            </a:extLst>
          </p:cNvPr>
          <p:cNvSpPr txBox="1"/>
          <p:nvPr/>
        </p:nvSpPr>
        <p:spPr>
          <a:xfrm>
            <a:off x="2452086" y="382512"/>
            <a:ext cx="798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353649F-18FC-4ED3-9FE2-EB8883B29B8D}"/>
              </a:ext>
            </a:extLst>
          </p:cNvPr>
          <p:cNvSpPr txBox="1"/>
          <p:nvPr/>
        </p:nvSpPr>
        <p:spPr>
          <a:xfrm>
            <a:off x="1599831" y="382512"/>
            <a:ext cx="66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F0AA77C-8986-4D2E-BCA2-6D3E0CF09137}"/>
              </a:ext>
            </a:extLst>
          </p:cNvPr>
          <p:cNvSpPr txBox="1"/>
          <p:nvPr/>
        </p:nvSpPr>
        <p:spPr>
          <a:xfrm>
            <a:off x="365272" y="382512"/>
            <a:ext cx="506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</p:spTree>
    <p:extLst>
      <p:ext uri="{BB962C8B-B14F-4D97-AF65-F5344CB8AC3E}">
        <p14:creationId xmlns:p14="http://schemas.microsoft.com/office/powerpoint/2010/main" val="8513631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ブロックを掴んで運ぼう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1703245" y="37781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F75509-D784-40F7-9961-1FFB8D4C9914}"/>
              </a:ext>
            </a:extLst>
          </p:cNvPr>
          <p:cNvSpPr txBox="1"/>
          <p:nvPr/>
        </p:nvSpPr>
        <p:spPr>
          <a:xfrm>
            <a:off x="585925" y="913480"/>
            <a:ext cx="822334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ボタンを押したとき、台座に置かれたブロックを掴んで運ぼう！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3FB2043-3E4C-4977-B7A5-5CE9227E83D0}"/>
              </a:ext>
            </a:extLst>
          </p:cNvPr>
          <p:cNvSpPr txBox="1"/>
          <p:nvPr/>
        </p:nvSpPr>
        <p:spPr>
          <a:xfrm flipH="1">
            <a:off x="3361002" y="897973"/>
            <a:ext cx="5930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2632163" y="37781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801695B-2154-4018-BA8B-9E895BE6BC79}"/>
              </a:ext>
            </a:extLst>
          </p:cNvPr>
          <p:cNvSpPr txBox="1"/>
          <p:nvPr/>
        </p:nvSpPr>
        <p:spPr>
          <a:xfrm>
            <a:off x="6358102" y="902329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6DAEF5-6316-42F8-881F-2656FE2FC49E}"/>
              </a:ext>
            </a:extLst>
          </p:cNvPr>
          <p:cNvSpPr txBox="1"/>
          <p:nvPr/>
        </p:nvSpPr>
        <p:spPr>
          <a:xfrm>
            <a:off x="575923" y="5344573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1AA931-BD11-454C-A6B4-460E06C605A8}"/>
              </a:ext>
            </a:extLst>
          </p:cNvPr>
          <p:cNvSpPr txBox="1"/>
          <p:nvPr/>
        </p:nvSpPr>
        <p:spPr>
          <a:xfrm>
            <a:off x="489779" y="5424517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0CC484-19C1-4DF5-AC7E-A81D118E9A53}"/>
              </a:ext>
            </a:extLst>
          </p:cNvPr>
          <p:cNvSpPr txBox="1"/>
          <p:nvPr/>
        </p:nvSpPr>
        <p:spPr>
          <a:xfrm>
            <a:off x="3805531" y="5424517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0F3B7A-9E23-4335-98A3-B9520988C513}"/>
              </a:ext>
            </a:extLst>
          </p:cNvPr>
          <p:cNvSpPr txBox="1"/>
          <p:nvPr/>
        </p:nvSpPr>
        <p:spPr>
          <a:xfrm>
            <a:off x="4738811" y="5424517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93A17B2-1F10-4232-80FC-1714E21065A8}"/>
              </a:ext>
            </a:extLst>
          </p:cNvPr>
          <p:cNvGrpSpPr/>
          <p:nvPr/>
        </p:nvGrpSpPr>
        <p:grpSpPr>
          <a:xfrm>
            <a:off x="793351" y="5818309"/>
            <a:ext cx="7922023" cy="1042504"/>
            <a:chOff x="793351" y="5818309"/>
            <a:chExt cx="7922023" cy="1042504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E73D58A-69E8-4A8B-A10C-B54EEF89460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77196E-C61A-43AE-A926-863C38AE31A4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1103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ブロックをはこぶ」）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C270C5A-6F25-4FE5-8A0A-6D48212C7A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BBA3767-5515-4B50-8F62-A76E84490E73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3A27F4A-BBF7-4E78-A157-29697A74276C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7A8F63-C075-4BBE-9502-28B6E6089EC9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1948CD1-263B-4FA4-9340-7D48F10D1DDE}"/>
              </a:ext>
            </a:extLst>
          </p:cNvPr>
          <p:cNvSpPr txBox="1"/>
          <p:nvPr/>
        </p:nvSpPr>
        <p:spPr>
          <a:xfrm>
            <a:off x="1788645" y="891038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B1C84A0-1D21-4329-811C-8A643559F9DD}"/>
              </a:ext>
            </a:extLst>
          </p:cNvPr>
          <p:cNvSpPr txBox="1"/>
          <p:nvPr/>
        </p:nvSpPr>
        <p:spPr>
          <a:xfrm>
            <a:off x="4088527" y="884573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B8294C2-2E0E-48DF-809F-2F404CE6ADD7}"/>
              </a:ext>
            </a:extLst>
          </p:cNvPr>
          <p:cNvSpPr txBox="1"/>
          <p:nvPr/>
        </p:nvSpPr>
        <p:spPr>
          <a:xfrm>
            <a:off x="7143022" y="897326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9F17E16-9B2B-4528-A702-C4C23A51D3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1539" y="1420366"/>
            <a:ext cx="1980000" cy="19800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D887803-76CF-4D20-9B74-32DFE490B4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08527" y="1420366"/>
            <a:ext cx="1980000" cy="1980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CDBC0BC-9E6A-4624-934C-D6D5C9E75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086110" y="1420366"/>
            <a:ext cx="1980000" cy="1980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899F756-DD63-474F-9EE5-960F09EBF24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70496" y="3474431"/>
            <a:ext cx="1980000" cy="19800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15CD7A5-C9D8-4D7D-B14A-56875F64E6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45927" y="3474432"/>
            <a:ext cx="1980000" cy="1980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37AC249-4D81-4B35-BC5C-FB1CFBD7D0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21952" y="3474431"/>
            <a:ext cx="1980000" cy="1980000"/>
          </a:xfrm>
          <a:prstGeom prst="rect">
            <a:avLst/>
          </a:prstGeom>
        </p:spPr>
      </p:pic>
      <p:sp>
        <p:nvSpPr>
          <p:cNvPr id="44" name="矢印: 右 43">
            <a:extLst>
              <a:ext uri="{FF2B5EF4-FFF2-40B4-BE49-F238E27FC236}">
                <a16:creationId xmlns:a16="http://schemas.microsoft.com/office/drawing/2014/main" id="{B36536E8-C1E4-44E5-B37C-F2938E113613}"/>
              </a:ext>
            </a:extLst>
          </p:cNvPr>
          <p:cNvSpPr/>
          <p:nvPr/>
        </p:nvSpPr>
        <p:spPr>
          <a:xfrm>
            <a:off x="3098527" y="3553038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FEDF03F8-F839-4AD8-A7B0-0E506B78B951}"/>
              </a:ext>
            </a:extLst>
          </p:cNvPr>
          <p:cNvSpPr/>
          <p:nvPr/>
        </p:nvSpPr>
        <p:spPr>
          <a:xfrm>
            <a:off x="5092409" y="3523149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矢印: 右 46">
            <a:extLst>
              <a:ext uri="{FF2B5EF4-FFF2-40B4-BE49-F238E27FC236}">
                <a16:creationId xmlns:a16="http://schemas.microsoft.com/office/drawing/2014/main" id="{4EB2A736-FC19-4710-9DCE-5FED5B60B7FA}"/>
              </a:ext>
            </a:extLst>
          </p:cNvPr>
          <p:cNvSpPr/>
          <p:nvPr/>
        </p:nvSpPr>
        <p:spPr>
          <a:xfrm>
            <a:off x="7077574" y="3558132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65771687-5C08-4555-9F3D-47149AADE519}"/>
              </a:ext>
            </a:extLst>
          </p:cNvPr>
          <p:cNvSpPr/>
          <p:nvPr/>
        </p:nvSpPr>
        <p:spPr>
          <a:xfrm>
            <a:off x="1727817" y="1692461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7C56F04A-150D-40A1-B7A6-34CFD5C93D5A}"/>
              </a:ext>
            </a:extLst>
          </p:cNvPr>
          <p:cNvSpPr/>
          <p:nvPr/>
        </p:nvSpPr>
        <p:spPr>
          <a:xfrm>
            <a:off x="3691922" y="1669925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BAF8B5D7-A5E3-449C-A6FF-E253C7B6F68E}"/>
              </a:ext>
            </a:extLst>
          </p:cNvPr>
          <p:cNvSpPr/>
          <p:nvPr/>
        </p:nvSpPr>
        <p:spPr>
          <a:xfrm>
            <a:off x="5677935" y="1669925"/>
            <a:ext cx="367231" cy="37337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AC4258B-097C-437D-99CE-AA3F7ADF0D55}"/>
              </a:ext>
            </a:extLst>
          </p:cNvPr>
          <p:cNvGrpSpPr/>
          <p:nvPr/>
        </p:nvGrpSpPr>
        <p:grpSpPr>
          <a:xfrm>
            <a:off x="131539" y="3147321"/>
            <a:ext cx="5934571" cy="356032"/>
            <a:chOff x="131539" y="3147321"/>
            <a:chExt cx="5934571" cy="356032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91B20617-2617-4AD9-9763-B5F407C56CCB}"/>
                </a:ext>
              </a:extLst>
            </p:cNvPr>
            <p:cNvSpPr/>
            <p:nvPr/>
          </p:nvSpPr>
          <p:spPr>
            <a:xfrm>
              <a:off x="131539" y="3167351"/>
              <a:ext cx="5934571" cy="2462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42F431F-36E6-416E-970E-13F14DD1FF10}"/>
                </a:ext>
              </a:extLst>
            </p:cNvPr>
            <p:cNvSpPr txBox="1"/>
            <p:nvPr/>
          </p:nvSpPr>
          <p:spPr>
            <a:xfrm>
              <a:off x="1120196" y="3226354"/>
              <a:ext cx="41002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腕をおろしてブロックを掴む</a:t>
              </a:r>
              <a:endPara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B86C3B0-E168-4F2E-AE44-01962FE1C314}"/>
                </a:ext>
              </a:extLst>
            </p:cNvPr>
            <p:cNvSpPr txBox="1"/>
            <p:nvPr/>
          </p:nvSpPr>
          <p:spPr>
            <a:xfrm>
              <a:off x="2019750" y="3153119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うで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6E42F5C-9B60-4C5C-BE87-2E6B6BBF3CA4}"/>
                </a:ext>
              </a:extLst>
            </p:cNvPr>
            <p:cNvSpPr txBox="1"/>
            <p:nvPr/>
          </p:nvSpPr>
          <p:spPr>
            <a:xfrm>
              <a:off x="3712622" y="3147321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7AFD14F-C50E-4384-91DE-3C536A89DB87}"/>
              </a:ext>
            </a:extLst>
          </p:cNvPr>
          <p:cNvGrpSpPr/>
          <p:nvPr/>
        </p:nvGrpSpPr>
        <p:grpSpPr>
          <a:xfrm>
            <a:off x="3070496" y="5188046"/>
            <a:ext cx="5934571" cy="358145"/>
            <a:chOff x="3070496" y="5161412"/>
            <a:chExt cx="5934571" cy="358145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BF6DFA45-0B4B-43DB-9DB4-20ED971CCD1F}"/>
                </a:ext>
              </a:extLst>
            </p:cNvPr>
            <p:cNvSpPr/>
            <p:nvPr/>
          </p:nvSpPr>
          <p:spPr>
            <a:xfrm>
              <a:off x="3070496" y="5183555"/>
              <a:ext cx="5934571" cy="2462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E2C976D-712D-4782-A69B-D89353B07A32}"/>
                </a:ext>
              </a:extLst>
            </p:cNvPr>
            <p:cNvSpPr txBox="1"/>
            <p:nvPr/>
          </p:nvSpPr>
          <p:spPr>
            <a:xfrm>
              <a:off x="4059153" y="5242558"/>
              <a:ext cx="41002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腕を上げて向きを変え、ブロックをはなす</a:t>
              </a:r>
              <a:endPara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2263003-8A74-40CC-8E2D-540D324E50D7}"/>
                </a:ext>
              </a:extLst>
            </p:cNvPr>
            <p:cNvSpPr txBox="1"/>
            <p:nvPr/>
          </p:nvSpPr>
          <p:spPr>
            <a:xfrm>
              <a:off x="4514825" y="5169323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うで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E8C9885-E388-4E61-8BD4-6CDAF1F7A4B0}"/>
                </a:ext>
              </a:extLst>
            </p:cNvPr>
            <p:cNvSpPr txBox="1"/>
            <p:nvPr/>
          </p:nvSpPr>
          <p:spPr>
            <a:xfrm>
              <a:off x="4811775" y="5169382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E9ADF73-006A-435C-8C9C-205AA8A993B2}"/>
                </a:ext>
              </a:extLst>
            </p:cNvPr>
            <p:cNvSpPr txBox="1"/>
            <p:nvPr/>
          </p:nvSpPr>
          <p:spPr>
            <a:xfrm>
              <a:off x="5267447" y="5161412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4317ED0-FAB5-47D5-B4C5-2F8323F37E3E}"/>
                </a:ext>
              </a:extLst>
            </p:cNvPr>
            <p:cNvSpPr txBox="1"/>
            <p:nvPr/>
          </p:nvSpPr>
          <p:spPr>
            <a:xfrm>
              <a:off x="5732129" y="5171204"/>
              <a:ext cx="46468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lang="en-US" altLang="ja-JP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1022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図 68">
            <a:extLst>
              <a:ext uri="{FF2B5EF4-FFF2-40B4-BE49-F238E27FC236}">
                <a16:creationId xmlns:a16="http://schemas.microsoft.com/office/drawing/2014/main" id="{ADDB1AFB-DAD3-435C-8B81-710DE2906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12" y="1356619"/>
            <a:ext cx="4452632" cy="39183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ブロックを掴んで運ぼう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1703245" y="37781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2632163" y="37781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1EE30B5-BDDE-408B-AE66-151167E0B1CD}"/>
              </a:ext>
            </a:extLst>
          </p:cNvPr>
          <p:cNvGrpSpPr/>
          <p:nvPr/>
        </p:nvGrpSpPr>
        <p:grpSpPr>
          <a:xfrm>
            <a:off x="7092632" y="5106579"/>
            <a:ext cx="1137104" cy="1137104"/>
            <a:chOff x="7429847" y="3481542"/>
            <a:chExt cx="1137104" cy="1137104"/>
          </a:xfrm>
        </p:grpSpPr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D0BCCCE0-9944-44F7-9E11-99D87AB3FD95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9" name="グラフィックス 8" descr="ダウンロード">
              <a:extLst>
                <a:ext uri="{FF2B5EF4-FFF2-40B4-BE49-F238E27FC236}">
                  <a16:creationId xmlns:a16="http://schemas.microsoft.com/office/drawing/2014/main" id="{59A534C0-D1D5-4E8E-8814-767F57C54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4026EB98-CB44-496A-9245-A62FAC17D1F1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583B6C4-616E-439F-8FA0-60B5524DC266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6CD411F-44AA-4E05-858D-CD2586B5BE4E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74FA0F31-C9F8-47E7-AFB0-C816A8606B94}"/>
              </a:ext>
            </a:extLst>
          </p:cNvPr>
          <p:cNvGrpSpPr/>
          <p:nvPr/>
        </p:nvGrpSpPr>
        <p:grpSpPr>
          <a:xfrm>
            <a:off x="75358" y="1356619"/>
            <a:ext cx="652422" cy="639195"/>
            <a:chOff x="2525677" y="1416176"/>
            <a:chExt cx="652422" cy="639195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39CE4D90-48FA-4BB0-9253-3801C0ADAC02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4E4FDA5E-76F4-4A45-B109-DE12A722F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A3A611D1-3452-4244-AE3C-C43CF5437E55}"/>
              </a:ext>
            </a:extLst>
          </p:cNvPr>
          <p:cNvCxnSpPr>
            <a:cxnSpLocks/>
          </p:cNvCxnSpPr>
          <p:nvPr/>
        </p:nvCxnSpPr>
        <p:spPr>
          <a:xfrm>
            <a:off x="747037" y="1698427"/>
            <a:ext cx="2587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9C91AC88-E303-4559-940A-FD765D71F981}"/>
              </a:ext>
            </a:extLst>
          </p:cNvPr>
          <p:cNvGrpSpPr/>
          <p:nvPr/>
        </p:nvGrpSpPr>
        <p:grpSpPr>
          <a:xfrm>
            <a:off x="4047891" y="1112117"/>
            <a:ext cx="4769223" cy="631728"/>
            <a:chOff x="5147134" y="1327176"/>
            <a:chExt cx="4769223" cy="631728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DCA59D5-2A74-4684-ADD3-44C76C04C625}"/>
                </a:ext>
              </a:extLst>
            </p:cNvPr>
            <p:cNvSpPr txBox="1"/>
            <p:nvPr/>
          </p:nvSpPr>
          <p:spPr>
            <a:xfrm>
              <a:off x="5147134" y="1327176"/>
              <a:ext cx="4769223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43826C3-6BE9-4710-8D0A-17D2C9328BBE}"/>
                </a:ext>
              </a:extLst>
            </p:cNvPr>
            <p:cNvSpPr txBox="1"/>
            <p:nvPr/>
          </p:nvSpPr>
          <p:spPr>
            <a:xfrm>
              <a:off x="8982303" y="138725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722670A2-3ED4-42BE-8DE2-D0483BFE8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4364" y="1364492"/>
              <a:ext cx="1943268" cy="594412"/>
            </a:xfrm>
            <a:prstGeom prst="rect">
              <a:avLst/>
            </a:prstGeom>
          </p:spPr>
        </p:pic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E0CABEB-1465-4FE5-9F8C-85F1DF212F0C}"/>
                </a:ext>
              </a:extLst>
            </p:cNvPr>
            <p:cNvSpPr txBox="1"/>
            <p:nvPr/>
          </p:nvSpPr>
          <p:spPr>
            <a:xfrm>
              <a:off x="5326182" y="137514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9A679B5F-76FB-47A3-8232-CBBD89E0D67A}"/>
              </a:ext>
            </a:extLst>
          </p:cNvPr>
          <p:cNvGrpSpPr/>
          <p:nvPr/>
        </p:nvGrpSpPr>
        <p:grpSpPr>
          <a:xfrm>
            <a:off x="5729901" y="1743845"/>
            <a:ext cx="3251512" cy="3307429"/>
            <a:chOff x="5753408" y="1633138"/>
            <a:chExt cx="3251512" cy="3307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D8AA266-0ECA-41E6-A489-5482CB6C6216}"/>
                </a:ext>
              </a:extLst>
            </p:cNvPr>
            <p:cNvSpPr txBox="1"/>
            <p:nvPr/>
          </p:nvSpPr>
          <p:spPr>
            <a:xfrm>
              <a:off x="5753408" y="1801246"/>
              <a:ext cx="3251512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：下向き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↓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：つかむ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↓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：上向き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↓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：左にまわす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↓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：はなす　　　の順に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ブロックを複製してつなげる。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A120D51-5046-4D83-9C79-DBFBEE583EC3}"/>
                </a:ext>
              </a:extLst>
            </p:cNvPr>
            <p:cNvSpPr txBox="1"/>
            <p:nvPr/>
          </p:nvSpPr>
          <p:spPr>
            <a:xfrm>
              <a:off x="6416934" y="2772557"/>
              <a:ext cx="5654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8372E93-71BA-4AB9-9F26-7E19007A437F}"/>
                </a:ext>
              </a:extLst>
            </p:cNvPr>
            <p:cNvSpPr txBox="1"/>
            <p:nvPr/>
          </p:nvSpPr>
          <p:spPr>
            <a:xfrm>
              <a:off x="6314121" y="3332006"/>
              <a:ext cx="5654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35AB571-BF0D-432E-A6B9-C11F532576FA}"/>
                </a:ext>
              </a:extLst>
            </p:cNvPr>
            <p:cNvSpPr txBox="1"/>
            <p:nvPr/>
          </p:nvSpPr>
          <p:spPr>
            <a:xfrm>
              <a:off x="6866861" y="4402144"/>
              <a:ext cx="7298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0A8FF347-E151-449D-A377-AF6122742D21}"/>
                </a:ext>
              </a:extLst>
            </p:cNvPr>
            <p:cNvSpPr txBox="1"/>
            <p:nvPr/>
          </p:nvSpPr>
          <p:spPr>
            <a:xfrm>
              <a:off x="6428735" y="1633138"/>
              <a:ext cx="5654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B820A77-9D56-44B6-932B-44BA984E92A9}"/>
                </a:ext>
              </a:extLst>
            </p:cNvPr>
            <p:cNvSpPr txBox="1"/>
            <p:nvPr/>
          </p:nvSpPr>
          <p:spPr>
            <a:xfrm>
              <a:off x="7925460" y="3863358"/>
              <a:ext cx="5654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081D7BB-145D-4EBC-82EB-412908FAD571}"/>
              </a:ext>
            </a:extLst>
          </p:cNvPr>
          <p:cNvGrpSpPr/>
          <p:nvPr/>
        </p:nvGrpSpPr>
        <p:grpSpPr>
          <a:xfrm>
            <a:off x="574955" y="5193047"/>
            <a:ext cx="6572442" cy="1131079"/>
            <a:chOff x="694224" y="5434197"/>
            <a:chExt cx="6572442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3F4B7F9-BDA3-45B0-9123-CE7FE540B3AC}"/>
                </a:ext>
              </a:extLst>
            </p:cNvPr>
            <p:cNvSpPr txBox="1"/>
            <p:nvPr/>
          </p:nvSpPr>
          <p:spPr>
            <a:xfrm>
              <a:off x="694224" y="5434197"/>
              <a:ext cx="657244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秒待つ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「動き」のブロックの間にそれぞれ入れる。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5988FE4-A185-4440-9923-12FD2A45941D}"/>
                </a:ext>
              </a:extLst>
            </p:cNvPr>
            <p:cNvSpPr txBox="1"/>
            <p:nvPr/>
          </p:nvSpPr>
          <p:spPr>
            <a:xfrm>
              <a:off x="843602" y="549000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0ECE0F9-7F7E-4248-BC8E-4667A600EDF5}"/>
                </a:ext>
              </a:extLst>
            </p:cNvPr>
            <p:cNvSpPr txBox="1"/>
            <p:nvPr/>
          </p:nvSpPr>
          <p:spPr>
            <a:xfrm>
              <a:off x="3382960" y="54900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38CC708D-F343-48C0-B1EC-025D79F64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57790" y="5595035"/>
              <a:ext cx="1082134" cy="472481"/>
            </a:xfrm>
            <a:prstGeom prst="rect">
              <a:avLst/>
            </a:prstGeom>
          </p:spPr>
        </p:pic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04AE194-F030-4416-8EC2-048EC5E063F7}"/>
                </a:ext>
              </a:extLst>
            </p:cNvPr>
            <p:cNvSpPr txBox="1"/>
            <p:nvPr/>
          </p:nvSpPr>
          <p:spPr>
            <a:xfrm>
              <a:off x="4612243" y="5490000"/>
              <a:ext cx="8235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707ABF-E593-45B0-AE0E-AE319F279C5F}"/>
                </a:ext>
              </a:extLst>
            </p:cNvPr>
            <p:cNvSpPr txBox="1"/>
            <p:nvPr/>
          </p:nvSpPr>
          <p:spPr>
            <a:xfrm>
              <a:off x="5789013" y="5490000"/>
              <a:ext cx="8235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9560C78-917F-4877-ABA3-F5E4E6E7C042}"/>
                </a:ext>
              </a:extLst>
            </p:cNvPr>
            <p:cNvSpPr txBox="1"/>
            <p:nvPr/>
          </p:nvSpPr>
          <p:spPr>
            <a:xfrm>
              <a:off x="820189" y="6045926"/>
              <a:ext cx="624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E15B2B1-C331-4BE7-B5C1-5EF7559BD032}"/>
                </a:ext>
              </a:extLst>
            </p:cNvPr>
            <p:cNvSpPr txBox="1"/>
            <p:nvPr/>
          </p:nvSpPr>
          <p:spPr>
            <a:xfrm>
              <a:off x="2871742" y="6045028"/>
              <a:ext cx="624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3A9C467-1B06-46A6-960F-E5030A31C42E}"/>
                </a:ext>
              </a:extLst>
            </p:cNvPr>
            <p:cNvSpPr txBox="1"/>
            <p:nvPr/>
          </p:nvSpPr>
          <p:spPr>
            <a:xfrm>
              <a:off x="4315968" y="6021291"/>
              <a:ext cx="44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3E7DA19-3057-4E95-9DCC-25FD126EE466}"/>
              </a:ext>
            </a:extLst>
          </p:cNvPr>
          <p:cNvGrpSpPr/>
          <p:nvPr/>
        </p:nvGrpSpPr>
        <p:grpSpPr>
          <a:xfrm>
            <a:off x="1384596" y="6275961"/>
            <a:ext cx="6280917" cy="549328"/>
            <a:chOff x="1699022" y="6249735"/>
            <a:chExt cx="6280917" cy="549328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34D6EC7-EBB8-4B83-831C-C10CABD5E8EB}"/>
                </a:ext>
              </a:extLst>
            </p:cNvPr>
            <p:cNvSpPr/>
            <p:nvPr/>
          </p:nvSpPr>
          <p:spPr>
            <a:xfrm>
              <a:off x="1699022" y="6268719"/>
              <a:ext cx="6280917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8F2E67F-CF33-462C-9773-4A6E88EBF1BF}"/>
                </a:ext>
              </a:extLst>
            </p:cNvPr>
            <p:cNvSpPr txBox="1"/>
            <p:nvPr/>
          </p:nvSpPr>
          <p:spPr>
            <a:xfrm>
              <a:off x="1699023" y="6249735"/>
              <a:ext cx="61840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を押してから、本体の</a:t>
              </a: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ボタンを押して実行してみよう！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4ACED87-D10E-465C-84E2-567508213567}"/>
                </a:ext>
              </a:extLst>
            </p:cNvPr>
            <p:cNvSpPr txBox="1"/>
            <p:nvPr/>
          </p:nvSpPr>
          <p:spPr>
            <a:xfrm>
              <a:off x="2617863" y="6293480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DD473BE-7B51-45BD-A8B3-3D91F2403898}"/>
                </a:ext>
              </a:extLst>
            </p:cNvPr>
            <p:cNvSpPr txBox="1"/>
            <p:nvPr/>
          </p:nvSpPr>
          <p:spPr>
            <a:xfrm>
              <a:off x="5957441" y="6299420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317981FB-108F-4112-8A9B-EE4316911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74299" y="6376849"/>
              <a:ext cx="377299" cy="387228"/>
            </a:xfrm>
            <a:prstGeom prst="rect">
              <a:avLst/>
            </a:prstGeom>
          </p:spPr>
        </p:pic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C0409C6-BF73-4C44-A3BA-859EDD54149C}"/>
                </a:ext>
              </a:extLst>
            </p:cNvPr>
            <p:cNvSpPr txBox="1"/>
            <p:nvPr/>
          </p:nvSpPr>
          <p:spPr>
            <a:xfrm>
              <a:off x="3795822" y="6305026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12E4BDE-7ECE-4075-86B8-BD5D22430A9D}"/>
                </a:ext>
              </a:extLst>
            </p:cNvPr>
            <p:cNvSpPr txBox="1"/>
            <p:nvPr/>
          </p:nvSpPr>
          <p:spPr>
            <a:xfrm>
              <a:off x="5401144" y="6302074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6424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F75509-D784-40F7-9961-1FFB8D4C9914}"/>
              </a:ext>
            </a:extLst>
          </p:cNvPr>
          <p:cNvSpPr txBox="1"/>
          <p:nvPr/>
        </p:nvSpPr>
        <p:spPr>
          <a:xfrm>
            <a:off x="585925" y="993381"/>
            <a:ext cx="822334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赤外線フォトリフレクタで色を見分けよう！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3FB2043-3E4C-4977-B7A5-5CE9227E83D0}"/>
              </a:ext>
            </a:extLst>
          </p:cNvPr>
          <p:cNvSpPr txBox="1"/>
          <p:nvPr/>
        </p:nvSpPr>
        <p:spPr>
          <a:xfrm flipH="1">
            <a:off x="612562" y="977783"/>
            <a:ext cx="9033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801695B-2154-4018-BA8B-9E895BE6BC79}"/>
              </a:ext>
            </a:extLst>
          </p:cNvPr>
          <p:cNvSpPr txBox="1"/>
          <p:nvPr/>
        </p:nvSpPr>
        <p:spPr>
          <a:xfrm>
            <a:off x="3632762" y="977783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6DAEF5-6316-42F8-881F-2656FE2FC49E}"/>
              </a:ext>
            </a:extLst>
          </p:cNvPr>
          <p:cNvSpPr txBox="1"/>
          <p:nvPr/>
        </p:nvSpPr>
        <p:spPr>
          <a:xfrm>
            <a:off x="575923" y="5309061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1103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1AA931-BD11-454C-A6B4-460E06C605A8}"/>
              </a:ext>
            </a:extLst>
          </p:cNvPr>
          <p:cNvSpPr txBox="1"/>
          <p:nvPr/>
        </p:nvSpPr>
        <p:spPr>
          <a:xfrm>
            <a:off x="489779" y="5389005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0CC484-19C1-4DF5-AC7E-A81D118E9A53}"/>
              </a:ext>
            </a:extLst>
          </p:cNvPr>
          <p:cNvSpPr txBox="1"/>
          <p:nvPr/>
        </p:nvSpPr>
        <p:spPr>
          <a:xfrm>
            <a:off x="3805531" y="5389005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0F3B7A-9E23-4335-98A3-B9520988C513}"/>
              </a:ext>
            </a:extLst>
          </p:cNvPr>
          <p:cNvSpPr txBox="1"/>
          <p:nvPr/>
        </p:nvSpPr>
        <p:spPr>
          <a:xfrm>
            <a:off x="4738811" y="5389005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93A17B2-1F10-4232-80FC-1714E21065A8}"/>
              </a:ext>
            </a:extLst>
          </p:cNvPr>
          <p:cNvGrpSpPr/>
          <p:nvPr/>
        </p:nvGrpSpPr>
        <p:grpSpPr>
          <a:xfrm>
            <a:off x="793351" y="5818309"/>
            <a:ext cx="7922023" cy="1042504"/>
            <a:chOff x="793351" y="5818309"/>
            <a:chExt cx="7922023" cy="1042504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E73D58A-69E8-4A8B-A10C-B54EEF89460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77196E-C61A-43AE-A926-863C38AE31A4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1104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いろをみわける」）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C270C5A-6F25-4FE5-8A0A-6D48212C7A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BBA3767-5515-4B50-8F62-A76E84490E73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3A27F4A-BBF7-4E78-A157-29697A74276C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7A8F63-C075-4BBE-9502-28B6E6089EC9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B1C84A0-1D21-4329-811C-8A643559F9DD}"/>
              </a:ext>
            </a:extLst>
          </p:cNvPr>
          <p:cNvSpPr txBox="1"/>
          <p:nvPr/>
        </p:nvSpPr>
        <p:spPr>
          <a:xfrm>
            <a:off x="4206142" y="964474"/>
            <a:ext cx="5345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2C70DFE7-927B-4F94-8508-C259899F4A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3195" y="1546755"/>
            <a:ext cx="3888065" cy="3888065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70DFDF59-6489-42CF-85ED-0337B8D1F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69981" y="1546756"/>
            <a:ext cx="3888065" cy="3888065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1040C770-0D88-44C2-BAD2-2BF1D72003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41464" y="4033984"/>
            <a:ext cx="1353316" cy="1353316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5AC16C77-C136-49DA-A332-37045CC848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759590" y="4032331"/>
            <a:ext cx="1375912" cy="1375912"/>
          </a:xfrm>
          <a:prstGeom prst="ellipse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598635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3A5021A-A281-417F-9710-E1DD4227A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84" y="2124471"/>
            <a:ext cx="2057015" cy="26090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赤外線フォトリフレクタの動きを確認しよう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675933" y="371921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4572000" y="371921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949777-CD14-4AD9-B2E2-A8BA5CBD04DB}"/>
              </a:ext>
            </a:extLst>
          </p:cNvPr>
          <p:cNvSpPr txBox="1"/>
          <p:nvPr/>
        </p:nvSpPr>
        <p:spPr>
          <a:xfrm>
            <a:off x="523929" y="1029526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センサーの前にブロックを置いたときの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動きを確認します。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A5C455-AB86-492F-A7CC-AAFC8FBEA889}"/>
              </a:ext>
            </a:extLst>
          </p:cNvPr>
          <p:cNvSpPr txBox="1"/>
          <p:nvPr/>
        </p:nvSpPr>
        <p:spPr>
          <a:xfrm>
            <a:off x="3302493" y="1092405"/>
            <a:ext cx="362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54FC8D1-8F50-4AC0-AB30-17BD36CDCD42}"/>
              </a:ext>
            </a:extLst>
          </p:cNvPr>
          <p:cNvSpPr txBox="1"/>
          <p:nvPr/>
        </p:nvSpPr>
        <p:spPr>
          <a:xfrm>
            <a:off x="4572416" y="1096339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CCF0B03-68A4-458F-9FA1-27B6264C8EA7}"/>
              </a:ext>
            </a:extLst>
          </p:cNvPr>
          <p:cNvSpPr txBox="1"/>
          <p:nvPr/>
        </p:nvSpPr>
        <p:spPr>
          <a:xfrm>
            <a:off x="5290907" y="1096339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A60A76C-642D-421A-8E79-3DAE09569468}"/>
              </a:ext>
            </a:extLst>
          </p:cNvPr>
          <p:cNvSpPr txBox="1"/>
          <p:nvPr/>
        </p:nvSpPr>
        <p:spPr>
          <a:xfrm>
            <a:off x="1645640" y="1095815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19673713-3B09-4938-A72E-8A8B3AEC89C5}"/>
              </a:ext>
            </a:extLst>
          </p:cNvPr>
          <p:cNvSpPr/>
          <p:nvPr/>
        </p:nvSpPr>
        <p:spPr>
          <a:xfrm>
            <a:off x="2531160" y="4249389"/>
            <a:ext cx="2040840" cy="43970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CD1289BD-DA88-43EF-AC59-94CF4BB7AF36}"/>
              </a:ext>
            </a:extLst>
          </p:cNvPr>
          <p:cNvSpPr/>
          <p:nvPr/>
        </p:nvSpPr>
        <p:spPr>
          <a:xfrm>
            <a:off x="4205385" y="4234729"/>
            <a:ext cx="279963" cy="275928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15FC52-52B1-4C92-BED1-A0D53B0F5960}"/>
              </a:ext>
            </a:extLst>
          </p:cNvPr>
          <p:cNvSpPr txBox="1"/>
          <p:nvPr/>
        </p:nvSpPr>
        <p:spPr>
          <a:xfrm>
            <a:off x="239430" y="1606047"/>
            <a:ext cx="2619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赤のとき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…55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65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8C22C8-AF79-4B77-B6F0-A26BA24DAF07}"/>
              </a:ext>
            </a:extLst>
          </p:cNvPr>
          <p:cNvSpPr txBox="1"/>
          <p:nvPr/>
        </p:nvSpPr>
        <p:spPr>
          <a:xfrm>
            <a:off x="239431" y="1669671"/>
            <a:ext cx="4598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06375DC-517B-4395-9A0B-943EB6896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0898" y="2154360"/>
            <a:ext cx="2339809" cy="233980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ECCADC3-E8EF-41A5-878F-5A9CA21F4B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2570" y="2154360"/>
            <a:ext cx="2339809" cy="233980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B949799-ADBF-45C9-B8C4-595140AE8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0707" y="2102201"/>
            <a:ext cx="2024156" cy="2609058"/>
          </a:xfrm>
          <a:prstGeom prst="rect">
            <a:avLst/>
          </a:prstGeom>
        </p:spPr>
      </p:pic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D09EB2B-AB99-48F6-8A22-DA3F109CA6A0}"/>
              </a:ext>
            </a:extLst>
          </p:cNvPr>
          <p:cNvSpPr/>
          <p:nvPr/>
        </p:nvSpPr>
        <p:spPr>
          <a:xfrm>
            <a:off x="7000706" y="4225408"/>
            <a:ext cx="2040840" cy="43970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1815B1B-B108-4F65-B100-F8FF127AC58C}"/>
              </a:ext>
            </a:extLst>
          </p:cNvPr>
          <p:cNvSpPr/>
          <p:nvPr/>
        </p:nvSpPr>
        <p:spPr>
          <a:xfrm>
            <a:off x="8674931" y="4210748"/>
            <a:ext cx="279963" cy="275928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71129D0-CD46-4488-A7FB-CDB8789F1B26}"/>
              </a:ext>
            </a:extLst>
          </p:cNvPr>
          <p:cNvSpPr txBox="1"/>
          <p:nvPr/>
        </p:nvSpPr>
        <p:spPr>
          <a:xfrm>
            <a:off x="4687662" y="1623801"/>
            <a:ext cx="23398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白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…85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95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425E122-A5B7-4C06-8F41-9C10B93E474C}"/>
              </a:ext>
            </a:extLst>
          </p:cNvPr>
          <p:cNvSpPr txBox="1"/>
          <p:nvPr/>
        </p:nvSpPr>
        <p:spPr>
          <a:xfrm>
            <a:off x="4687663" y="1687425"/>
            <a:ext cx="4598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B5BDA92-0929-411E-A13F-57D3629F45E3}"/>
              </a:ext>
            </a:extLst>
          </p:cNvPr>
          <p:cNvSpPr txBox="1"/>
          <p:nvPr/>
        </p:nvSpPr>
        <p:spPr>
          <a:xfrm>
            <a:off x="1487526" y="4693472"/>
            <a:ext cx="61689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ふたつの測定値の平均を計算し、基準の値とします。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平均＝（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＝ 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75</a:t>
            </a:r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8F65E219-C86C-41B9-82EF-40BD0A01FC12}"/>
              </a:ext>
            </a:extLst>
          </p:cNvPr>
          <p:cNvSpPr/>
          <p:nvPr/>
        </p:nvSpPr>
        <p:spPr>
          <a:xfrm rot="16200000">
            <a:off x="5428517" y="2747112"/>
            <a:ext cx="1184387" cy="1200827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F5D8B6B2-9626-4853-BEFD-83FEA32F50CE}"/>
              </a:ext>
            </a:extLst>
          </p:cNvPr>
          <p:cNvSpPr/>
          <p:nvPr/>
        </p:nvSpPr>
        <p:spPr>
          <a:xfrm rot="16200000">
            <a:off x="763808" y="2722661"/>
            <a:ext cx="1184387" cy="1200827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647CFB9-515A-4473-8F62-96BCB1757C85}"/>
              </a:ext>
            </a:extLst>
          </p:cNvPr>
          <p:cNvSpPr txBox="1"/>
          <p:nvPr/>
        </p:nvSpPr>
        <p:spPr>
          <a:xfrm>
            <a:off x="5775726" y="4768050"/>
            <a:ext cx="596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9484810-CA6B-48BC-A737-7CC1DCC6916E}"/>
              </a:ext>
            </a:extLst>
          </p:cNvPr>
          <p:cNvSpPr txBox="1"/>
          <p:nvPr/>
        </p:nvSpPr>
        <p:spPr>
          <a:xfrm>
            <a:off x="5104661" y="4768050"/>
            <a:ext cx="804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C1D0492-2200-475F-B7B7-98AD3F6198DD}"/>
              </a:ext>
            </a:extLst>
          </p:cNvPr>
          <p:cNvSpPr txBox="1"/>
          <p:nvPr/>
        </p:nvSpPr>
        <p:spPr>
          <a:xfrm>
            <a:off x="4179877" y="4768050"/>
            <a:ext cx="804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B6F09B7-1866-40F8-BDEB-D4AECF173734}"/>
              </a:ext>
            </a:extLst>
          </p:cNvPr>
          <p:cNvSpPr txBox="1"/>
          <p:nvPr/>
        </p:nvSpPr>
        <p:spPr>
          <a:xfrm>
            <a:off x="3482658" y="4768050"/>
            <a:ext cx="804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へいきん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A456C24-1A6F-426F-A534-18FEEC5F6A04}"/>
              </a:ext>
            </a:extLst>
          </p:cNvPr>
          <p:cNvSpPr txBox="1"/>
          <p:nvPr/>
        </p:nvSpPr>
        <p:spPr>
          <a:xfrm>
            <a:off x="2574525" y="4768050"/>
            <a:ext cx="1011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2154E74-2F51-4125-A660-7535566A1F11}"/>
              </a:ext>
            </a:extLst>
          </p:cNvPr>
          <p:cNvSpPr txBox="1"/>
          <p:nvPr/>
        </p:nvSpPr>
        <p:spPr>
          <a:xfrm>
            <a:off x="2938307" y="5307275"/>
            <a:ext cx="804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へいきん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022E6902-453B-4670-8AEC-629C98EA07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59" y="5467932"/>
            <a:ext cx="830264" cy="1406613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6503D76-2453-4883-9521-FD4D14AFF77D}"/>
              </a:ext>
            </a:extLst>
          </p:cNvPr>
          <p:cNvGrpSpPr/>
          <p:nvPr/>
        </p:nvGrpSpPr>
        <p:grpSpPr>
          <a:xfrm>
            <a:off x="1525417" y="5832581"/>
            <a:ext cx="6409958" cy="1000866"/>
            <a:chOff x="1944249" y="5813148"/>
            <a:chExt cx="6409958" cy="1000866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BBB6B8C0-DCF7-4F6F-9C42-4CE88711213A}"/>
                </a:ext>
              </a:extLst>
            </p:cNvPr>
            <p:cNvSpPr/>
            <p:nvPr/>
          </p:nvSpPr>
          <p:spPr>
            <a:xfrm>
              <a:off x="1944249" y="5813148"/>
              <a:ext cx="6409958" cy="1000866"/>
            </a:xfrm>
            <a:prstGeom prst="wedgeRoundRectCallout">
              <a:avLst>
                <a:gd name="adj1" fmla="val -54558"/>
                <a:gd name="adj2" fmla="val -3880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F5CC029-C23B-4B52-942B-3B15884ACD3E}"/>
                </a:ext>
              </a:extLst>
            </p:cNvPr>
            <p:cNvSpPr txBox="1"/>
            <p:nvPr/>
          </p:nvSpPr>
          <p:spPr>
            <a:xfrm>
              <a:off x="2397824" y="5952568"/>
              <a:ext cx="567684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色によって値が変わるね！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キミのロボットで測定した値を使ってプログラムを作ろう！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B0797494-9427-4B41-8545-A2AEBFDCF66D}"/>
                </a:ext>
              </a:extLst>
            </p:cNvPr>
            <p:cNvSpPr txBox="1"/>
            <p:nvPr/>
          </p:nvSpPr>
          <p:spPr>
            <a:xfrm>
              <a:off x="7025764" y="6301306"/>
              <a:ext cx="4847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0743F7E-1533-4159-A691-5BA333FFB568}"/>
                </a:ext>
              </a:extLst>
            </p:cNvPr>
            <p:cNvSpPr txBox="1"/>
            <p:nvPr/>
          </p:nvSpPr>
          <p:spPr>
            <a:xfrm>
              <a:off x="2371476" y="5939585"/>
              <a:ext cx="4098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937A6955-8304-4454-8660-57A4D8C2B4BE}"/>
                </a:ext>
              </a:extLst>
            </p:cNvPr>
            <p:cNvSpPr txBox="1"/>
            <p:nvPr/>
          </p:nvSpPr>
          <p:spPr>
            <a:xfrm>
              <a:off x="4017515" y="6301306"/>
              <a:ext cx="58963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FE23CD6-CA63-4F91-91BD-AD89C081F17A}"/>
                </a:ext>
              </a:extLst>
            </p:cNvPr>
            <p:cNvSpPr txBox="1"/>
            <p:nvPr/>
          </p:nvSpPr>
          <p:spPr>
            <a:xfrm>
              <a:off x="4795284" y="6301306"/>
              <a:ext cx="523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4934B16-32B4-4753-8ED2-182F283936D7}"/>
                </a:ext>
              </a:extLst>
            </p:cNvPr>
            <p:cNvSpPr txBox="1"/>
            <p:nvPr/>
          </p:nvSpPr>
          <p:spPr>
            <a:xfrm>
              <a:off x="3795532" y="5939585"/>
              <a:ext cx="4098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FD8AD147-F707-4886-98A9-627350667379}"/>
                </a:ext>
              </a:extLst>
            </p:cNvPr>
            <p:cNvSpPr txBox="1"/>
            <p:nvPr/>
          </p:nvSpPr>
          <p:spPr>
            <a:xfrm>
              <a:off x="5215370" y="6301306"/>
              <a:ext cx="4098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A7DCEDF-8DD5-4D56-B257-5BA8B80FDF08}"/>
                </a:ext>
              </a:extLst>
            </p:cNvPr>
            <p:cNvSpPr txBox="1"/>
            <p:nvPr/>
          </p:nvSpPr>
          <p:spPr>
            <a:xfrm>
              <a:off x="3361215" y="5939585"/>
              <a:ext cx="523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1664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AEA4EDC-9077-45B9-B65D-B63225832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568" y="4987771"/>
            <a:ext cx="1438275" cy="12573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89E3B75-9954-4840-B82C-78D63BE4D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961" y="2183775"/>
            <a:ext cx="3436802" cy="248587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1A8EC8E-5EB0-4192-8FB4-2CF8DFD33712}"/>
              </a:ext>
            </a:extLst>
          </p:cNvPr>
          <p:cNvSpPr txBox="1"/>
          <p:nvPr/>
        </p:nvSpPr>
        <p:spPr>
          <a:xfrm>
            <a:off x="457840" y="1097731"/>
            <a:ext cx="49654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測定した値を保存する「変数」を準備しよう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570B646-7FC6-463E-AEF8-F5A4F3E0F3A3}"/>
              </a:ext>
            </a:extLst>
          </p:cNvPr>
          <p:cNvSpPr txBox="1"/>
          <p:nvPr/>
        </p:nvSpPr>
        <p:spPr>
          <a:xfrm>
            <a:off x="3829377" y="1168711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B6E28A8-1853-4FB9-B27F-AF9BF10B77B8}"/>
              </a:ext>
            </a:extLst>
          </p:cNvPr>
          <p:cNvSpPr txBox="1"/>
          <p:nvPr/>
        </p:nvSpPr>
        <p:spPr>
          <a:xfrm>
            <a:off x="1831438" y="1158223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6B271DF-620C-4F1B-ACB8-FD0DFF6856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2555" y="2697217"/>
            <a:ext cx="1581150" cy="916620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06679EB-A897-466A-8051-82C71B9A27A6}"/>
              </a:ext>
            </a:extLst>
          </p:cNvPr>
          <p:cNvGrpSpPr/>
          <p:nvPr/>
        </p:nvGrpSpPr>
        <p:grpSpPr>
          <a:xfrm>
            <a:off x="421197" y="1804209"/>
            <a:ext cx="4114908" cy="577081"/>
            <a:chOff x="457093" y="3743918"/>
            <a:chExt cx="4114908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ED5CAF9-8FFA-4357-B479-79597E93E551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7B230A03-5EF1-4B5F-8726-AC6144D6AB96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316FB7D-D853-4A9A-A61C-0D7944202F41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374342A-EC25-44C1-9D7F-2F3976AD859E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61FD2F2-46E9-4B06-89A8-47587B5E1BFD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E4CBED26-D1D1-4226-A28A-A4B2E3FF269D}"/>
              </a:ext>
            </a:extLst>
          </p:cNvPr>
          <p:cNvCxnSpPr>
            <a:cxnSpLocks/>
            <a:stCxn id="51" idx="3"/>
          </p:cNvCxnSpPr>
          <p:nvPr/>
        </p:nvCxnSpPr>
        <p:spPr>
          <a:xfrm flipV="1">
            <a:off x="1758352" y="2986560"/>
            <a:ext cx="28466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777AF2E-A5A8-4CF9-8926-6D63E4260DDE}"/>
              </a:ext>
            </a:extLst>
          </p:cNvPr>
          <p:cNvGrpSpPr/>
          <p:nvPr/>
        </p:nvGrpSpPr>
        <p:grpSpPr>
          <a:xfrm>
            <a:off x="1105930" y="2666963"/>
            <a:ext cx="652422" cy="639195"/>
            <a:chOff x="39456" y="2566361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E3ACA97B-A052-4738-8810-B157ED155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7FE0BFD6-0451-47A1-937E-AC58AB209282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3" name="矢印: 右 52">
            <a:extLst>
              <a:ext uri="{FF2B5EF4-FFF2-40B4-BE49-F238E27FC236}">
                <a16:creationId xmlns:a16="http://schemas.microsoft.com/office/drawing/2014/main" id="{2CBED735-D73C-4FE4-87DE-52F1E7458F68}"/>
              </a:ext>
            </a:extLst>
          </p:cNvPr>
          <p:cNvSpPr/>
          <p:nvPr/>
        </p:nvSpPr>
        <p:spPr>
          <a:xfrm>
            <a:off x="4155964" y="291356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A850E3DC-38BF-4AE7-804E-FFC6DA5B2959}"/>
              </a:ext>
            </a:extLst>
          </p:cNvPr>
          <p:cNvSpPr/>
          <p:nvPr/>
        </p:nvSpPr>
        <p:spPr>
          <a:xfrm>
            <a:off x="2057335" y="2747141"/>
            <a:ext cx="1360567" cy="394886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9F7B975-86BD-4847-8233-8A975DCC3DAE}"/>
              </a:ext>
            </a:extLst>
          </p:cNvPr>
          <p:cNvSpPr/>
          <p:nvPr/>
        </p:nvSpPr>
        <p:spPr>
          <a:xfrm>
            <a:off x="5878145" y="3291829"/>
            <a:ext cx="2649122" cy="448669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9A2516D1-00AF-44E0-AA99-7A96F2518B1C}"/>
              </a:ext>
            </a:extLst>
          </p:cNvPr>
          <p:cNvGrpSpPr/>
          <p:nvPr/>
        </p:nvGrpSpPr>
        <p:grpSpPr>
          <a:xfrm>
            <a:off x="434781" y="4124119"/>
            <a:ext cx="5305330" cy="1131079"/>
            <a:chOff x="718593" y="5005068"/>
            <a:chExt cx="5305330" cy="1131079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C500183-B696-4653-A4A8-662FEE835CA3}"/>
                </a:ext>
              </a:extLst>
            </p:cNvPr>
            <p:cNvSpPr txBox="1"/>
            <p:nvPr/>
          </p:nvSpPr>
          <p:spPr>
            <a:xfrm>
              <a:off x="804360" y="5005068"/>
              <a:ext cx="52195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変数の名前「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akarusa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」を入力し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092001C-ECD2-4E74-9978-BAC1D022B18C}"/>
                </a:ext>
              </a:extLst>
            </p:cNvPr>
            <p:cNvSpPr txBox="1"/>
            <p:nvPr/>
          </p:nvSpPr>
          <p:spPr>
            <a:xfrm>
              <a:off x="718593" y="5078677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F704881-E96C-47ED-BC6E-A18D3E77FDAA}"/>
                </a:ext>
              </a:extLst>
            </p:cNvPr>
            <p:cNvSpPr txBox="1"/>
            <p:nvPr/>
          </p:nvSpPr>
          <p:spPr>
            <a:xfrm>
              <a:off x="1439313" y="5078677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FFEC36B-A321-404A-A776-6D98498FC620}"/>
                </a:ext>
              </a:extLst>
            </p:cNvPr>
            <p:cNvSpPr txBox="1"/>
            <p:nvPr/>
          </p:nvSpPr>
          <p:spPr>
            <a:xfrm>
              <a:off x="3455985" y="5638293"/>
              <a:ext cx="1089122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8016220-1874-4F57-B1E4-FCD20ED38D7B}"/>
                </a:ext>
              </a:extLst>
            </p:cNvPr>
            <p:cNvSpPr txBox="1"/>
            <p:nvPr/>
          </p:nvSpPr>
          <p:spPr>
            <a:xfrm>
              <a:off x="5334555" y="5622500"/>
              <a:ext cx="39075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E945B73-5915-4C15-B0C8-C8D3AC8EE67C}"/>
                </a:ext>
              </a:extLst>
            </p:cNvPr>
            <p:cNvSpPr txBox="1"/>
            <p:nvPr/>
          </p:nvSpPr>
          <p:spPr>
            <a:xfrm>
              <a:off x="729474" y="5632145"/>
              <a:ext cx="825337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00E8E89-AB25-4DB6-99F4-FAE606B80317}"/>
                </a:ext>
              </a:extLst>
            </p:cNvPr>
            <p:cNvSpPr txBox="1"/>
            <p:nvPr/>
          </p:nvSpPr>
          <p:spPr>
            <a:xfrm>
              <a:off x="1504697" y="5632145"/>
              <a:ext cx="61157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4FBA6BE-4469-42A4-8585-EF4E5B4076B2}"/>
              </a:ext>
            </a:extLst>
          </p:cNvPr>
          <p:cNvSpPr txBox="1"/>
          <p:nvPr/>
        </p:nvSpPr>
        <p:spPr>
          <a:xfrm>
            <a:off x="2934657" y="115822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812DC63-C6A7-49A3-A929-08AD16ED5EF8}"/>
              </a:ext>
            </a:extLst>
          </p:cNvPr>
          <p:cNvSpPr txBox="1"/>
          <p:nvPr/>
        </p:nvSpPr>
        <p:spPr>
          <a:xfrm>
            <a:off x="434781" y="1140050"/>
            <a:ext cx="731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97566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1A8EC8E-5EB0-4192-8FB4-2CF8DFD33712}"/>
              </a:ext>
            </a:extLst>
          </p:cNvPr>
          <p:cNvSpPr txBox="1"/>
          <p:nvPr/>
        </p:nvSpPr>
        <p:spPr>
          <a:xfrm>
            <a:off x="457840" y="1097731"/>
            <a:ext cx="85618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ボタンを押したときにブロックの色を調べ、色によって腕の動きを変えよう！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570B646-7FC6-463E-AEF8-F5A4F3E0F3A3}"/>
              </a:ext>
            </a:extLst>
          </p:cNvPr>
          <p:cNvSpPr txBox="1"/>
          <p:nvPr/>
        </p:nvSpPr>
        <p:spPr>
          <a:xfrm>
            <a:off x="7521551" y="1166684"/>
            <a:ext cx="335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4FBA6BE-4469-42A4-8585-EF4E5B4076B2}"/>
              </a:ext>
            </a:extLst>
          </p:cNvPr>
          <p:cNvSpPr txBox="1"/>
          <p:nvPr/>
        </p:nvSpPr>
        <p:spPr>
          <a:xfrm>
            <a:off x="6804065" y="1166684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79CBFD3-18DD-4381-9876-6EFC3EF81466}"/>
              </a:ext>
            </a:extLst>
          </p:cNvPr>
          <p:cNvSpPr txBox="1"/>
          <p:nvPr/>
        </p:nvSpPr>
        <p:spPr>
          <a:xfrm>
            <a:off x="6328627" y="1166684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FE826DD-1C12-4625-B449-73276F6A0B98}"/>
              </a:ext>
            </a:extLst>
          </p:cNvPr>
          <p:cNvSpPr txBox="1"/>
          <p:nvPr/>
        </p:nvSpPr>
        <p:spPr>
          <a:xfrm>
            <a:off x="5165651" y="1166684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2367346-3E4D-42B4-9FB7-761FF3EE89E4}"/>
              </a:ext>
            </a:extLst>
          </p:cNvPr>
          <p:cNvSpPr txBox="1"/>
          <p:nvPr/>
        </p:nvSpPr>
        <p:spPr>
          <a:xfrm>
            <a:off x="4501058" y="1166684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C6D383F-A2F2-4CDD-87F1-25E7468E9C87}"/>
              </a:ext>
            </a:extLst>
          </p:cNvPr>
          <p:cNvSpPr txBox="1"/>
          <p:nvPr/>
        </p:nvSpPr>
        <p:spPr>
          <a:xfrm>
            <a:off x="4002756" y="1166684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1647A3C-7E03-4C67-A92B-C2D63C978054}"/>
              </a:ext>
            </a:extLst>
          </p:cNvPr>
          <p:cNvSpPr txBox="1"/>
          <p:nvPr/>
        </p:nvSpPr>
        <p:spPr>
          <a:xfrm>
            <a:off x="1568592" y="1166684"/>
            <a:ext cx="335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4295601-B6C3-41E7-8BD9-02F4831B4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814" y="3303150"/>
            <a:ext cx="4314825" cy="571500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8D238F01-EF0A-4E75-BAE9-0C771D8A420A}"/>
              </a:ext>
            </a:extLst>
          </p:cNvPr>
          <p:cNvCxnSpPr>
            <a:cxnSpLocks/>
          </p:cNvCxnSpPr>
          <p:nvPr/>
        </p:nvCxnSpPr>
        <p:spPr>
          <a:xfrm>
            <a:off x="4760289" y="3093900"/>
            <a:ext cx="0" cy="2831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D65FCEC0-6E51-44FF-A680-6932C3D07F2B}"/>
              </a:ext>
            </a:extLst>
          </p:cNvPr>
          <p:cNvGrpSpPr/>
          <p:nvPr/>
        </p:nvGrpSpPr>
        <p:grpSpPr>
          <a:xfrm>
            <a:off x="1222776" y="3235455"/>
            <a:ext cx="652422" cy="639195"/>
            <a:chOff x="39456" y="2566361"/>
            <a:chExt cx="652422" cy="639195"/>
          </a:xfrm>
          <a:solidFill>
            <a:schemeClr val="bg1"/>
          </a:solidFill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242FDC0C-A98E-4036-90DB-46658F963941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3748657F-76C6-421A-A7CB-862589C5F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  <a:grpFill/>
          </p:spPr>
        </p:pic>
      </p:grp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34EE2618-0E3F-467D-A170-22A9615E3436}"/>
              </a:ext>
            </a:extLst>
          </p:cNvPr>
          <p:cNvCxnSpPr>
            <a:cxnSpLocks/>
          </p:cNvCxnSpPr>
          <p:nvPr/>
        </p:nvCxnSpPr>
        <p:spPr>
          <a:xfrm>
            <a:off x="1875198" y="3562719"/>
            <a:ext cx="34977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ABB44C0E-5B27-49B8-B3A0-C073FFEE788E}"/>
              </a:ext>
            </a:extLst>
          </p:cNvPr>
          <p:cNvGrpSpPr/>
          <p:nvPr/>
        </p:nvGrpSpPr>
        <p:grpSpPr>
          <a:xfrm>
            <a:off x="4434078" y="2454705"/>
            <a:ext cx="652422" cy="639195"/>
            <a:chOff x="2525677" y="1416176"/>
            <a:chExt cx="652422" cy="639195"/>
          </a:xfrm>
        </p:grpSpPr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124EB14D-324A-4ECE-946A-3214F93774DB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BB47A2C0-B03E-4B7C-BF6B-D9DBB3383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A8E0FC7-81F7-4E03-B8EE-298C8640C0EA}"/>
              </a:ext>
            </a:extLst>
          </p:cNvPr>
          <p:cNvGrpSpPr/>
          <p:nvPr/>
        </p:nvGrpSpPr>
        <p:grpSpPr>
          <a:xfrm>
            <a:off x="2007715" y="4143729"/>
            <a:ext cx="4728978" cy="1131079"/>
            <a:chOff x="1405493" y="3554887"/>
            <a:chExt cx="4728978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FDCD4F0F-7332-4C4C-BDBE-F0AF449F7BA6}"/>
                </a:ext>
              </a:extLst>
            </p:cNvPr>
            <p:cNvSpPr txBox="1"/>
            <p:nvPr/>
          </p:nvSpPr>
          <p:spPr>
            <a:xfrm>
              <a:off x="1405493" y="3554887"/>
              <a:ext cx="4728978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を選んで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　　　　　　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A14B7E6-5397-4BDD-B89A-94E48CAE79A0}"/>
                </a:ext>
              </a:extLst>
            </p:cNvPr>
            <p:cNvSpPr txBox="1"/>
            <p:nvPr/>
          </p:nvSpPr>
          <p:spPr>
            <a:xfrm>
              <a:off x="4813480" y="3638140"/>
              <a:ext cx="498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FD9D528-8F32-429A-95CF-ED1A24677296}"/>
                </a:ext>
              </a:extLst>
            </p:cNvPr>
            <p:cNvSpPr txBox="1"/>
            <p:nvPr/>
          </p:nvSpPr>
          <p:spPr>
            <a:xfrm>
              <a:off x="1588852" y="3633913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CBBC35C-5BEE-4F7A-8DFC-070530FB1D60}"/>
                </a:ext>
              </a:extLst>
            </p:cNvPr>
            <p:cNvSpPr txBox="1"/>
            <p:nvPr/>
          </p:nvSpPr>
          <p:spPr>
            <a:xfrm>
              <a:off x="4572000" y="4170763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D91BC64-2C18-40BA-A99B-ED90D7959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25350" y="3705907"/>
              <a:ext cx="1920406" cy="441998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24835F5B-7342-4917-8A7E-1702E38AB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27307" y="4311629"/>
              <a:ext cx="1806097" cy="335309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EBF31A9-9E5D-4C04-B5DD-7D1514910599}"/>
              </a:ext>
            </a:extLst>
          </p:cNvPr>
          <p:cNvGrpSpPr/>
          <p:nvPr/>
        </p:nvGrpSpPr>
        <p:grpSpPr>
          <a:xfrm>
            <a:off x="456380" y="1776218"/>
            <a:ext cx="3610187" cy="577081"/>
            <a:chOff x="1805515" y="5442509"/>
            <a:chExt cx="3610187" cy="577081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02DA0971-A2FA-4A57-A0CB-9516474EB11A}"/>
                </a:ext>
              </a:extLst>
            </p:cNvPr>
            <p:cNvSpPr txBox="1"/>
            <p:nvPr/>
          </p:nvSpPr>
          <p:spPr>
            <a:xfrm>
              <a:off x="1805515" y="5442509"/>
              <a:ext cx="3610187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・測定した値を変数に代入する。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9F132CCE-153C-4DF3-B607-D474FDF4DC59}"/>
                </a:ext>
              </a:extLst>
            </p:cNvPr>
            <p:cNvSpPr txBox="1"/>
            <p:nvPr/>
          </p:nvSpPr>
          <p:spPr>
            <a:xfrm>
              <a:off x="2913294" y="5502560"/>
              <a:ext cx="5756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22B6FB5-AE30-4095-BEF7-0D7519FFEDF8}"/>
                </a:ext>
              </a:extLst>
            </p:cNvPr>
            <p:cNvSpPr txBox="1"/>
            <p:nvPr/>
          </p:nvSpPr>
          <p:spPr>
            <a:xfrm>
              <a:off x="1988874" y="5502560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6AC66CBD-4375-4C44-9879-61E3C50BCC87}"/>
                </a:ext>
              </a:extLst>
            </p:cNvPr>
            <p:cNvSpPr txBox="1"/>
            <p:nvPr/>
          </p:nvSpPr>
          <p:spPr>
            <a:xfrm>
              <a:off x="4017244" y="5502560"/>
              <a:ext cx="8565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9F071BD-616C-4A2A-91CD-BCB8A426F0B4}"/>
                </a:ext>
              </a:extLst>
            </p:cNvPr>
            <p:cNvSpPr txBox="1"/>
            <p:nvPr/>
          </p:nvSpPr>
          <p:spPr>
            <a:xfrm>
              <a:off x="3335877" y="5502560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9726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7B99AAC-6FCD-4E5C-92BE-0A0F0CD12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901" y="1731837"/>
            <a:ext cx="5638800" cy="193357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2B50732-CD20-410C-BEC4-9E9C38D446C5}"/>
              </a:ext>
            </a:extLst>
          </p:cNvPr>
          <p:cNvSpPr txBox="1"/>
          <p:nvPr/>
        </p:nvSpPr>
        <p:spPr>
          <a:xfrm>
            <a:off x="456380" y="986103"/>
            <a:ext cx="37338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・腕の動きを制御する。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7F7117E-0BBA-4E8A-8705-77EB211D4506}"/>
              </a:ext>
            </a:extLst>
          </p:cNvPr>
          <p:cNvSpPr txBox="1"/>
          <p:nvPr/>
        </p:nvSpPr>
        <p:spPr>
          <a:xfrm>
            <a:off x="1062806" y="1053622"/>
            <a:ext cx="5756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65AA648-30FA-450B-9865-4BE0EB914818}"/>
              </a:ext>
            </a:extLst>
          </p:cNvPr>
          <p:cNvSpPr txBox="1"/>
          <p:nvPr/>
        </p:nvSpPr>
        <p:spPr>
          <a:xfrm>
            <a:off x="639740" y="1046154"/>
            <a:ext cx="494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うで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054896A-96B2-4261-A2AD-7684A48AFF80}"/>
              </a:ext>
            </a:extLst>
          </p:cNvPr>
          <p:cNvSpPr txBox="1"/>
          <p:nvPr/>
        </p:nvSpPr>
        <p:spPr>
          <a:xfrm>
            <a:off x="1818065" y="1046154"/>
            <a:ext cx="741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1DF99B2A-0861-4826-AC18-2F56878B9DB3}"/>
              </a:ext>
            </a:extLst>
          </p:cNvPr>
          <p:cNvGrpSpPr/>
          <p:nvPr/>
        </p:nvGrpSpPr>
        <p:grpSpPr>
          <a:xfrm>
            <a:off x="918013" y="1617172"/>
            <a:ext cx="652422" cy="639195"/>
            <a:chOff x="303415" y="2322618"/>
            <a:chExt cx="652422" cy="639195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E47D1576-0CAE-42A7-A2E4-E66F62352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36CC913C-3F8D-4400-B8FD-B62E258E05DF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4EA5ED04-A45B-48D3-8F32-18888893672B}"/>
              </a:ext>
            </a:extLst>
          </p:cNvPr>
          <p:cNvCxnSpPr>
            <a:cxnSpLocks/>
          </p:cNvCxnSpPr>
          <p:nvPr/>
        </p:nvCxnSpPr>
        <p:spPr>
          <a:xfrm>
            <a:off x="1570435" y="1945476"/>
            <a:ext cx="348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54E67DE5-09C7-4C80-BC66-49393574F9E6}"/>
              </a:ext>
            </a:extLst>
          </p:cNvPr>
          <p:cNvGrpSpPr/>
          <p:nvPr/>
        </p:nvGrpSpPr>
        <p:grpSpPr>
          <a:xfrm>
            <a:off x="918013" y="2312427"/>
            <a:ext cx="652422" cy="639195"/>
            <a:chOff x="1474370" y="1416177"/>
            <a:chExt cx="652422" cy="639195"/>
          </a:xfrm>
        </p:grpSpPr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327E2CF8-A70A-4C35-914F-FEC89B6DC713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554B4D22-DDFD-4E99-8FF2-08D93E682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96EE5B24-DE3E-4345-B2F9-48EB647A9CAF}"/>
              </a:ext>
            </a:extLst>
          </p:cNvPr>
          <p:cNvGrpSpPr/>
          <p:nvPr/>
        </p:nvGrpSpPr>
        <p:grpSpPr>
          <a:xfrm>
            <a:off x="718251" y="4758766"/>
            <a:ext cx="3609976" cy="577081"/>
            <a:chOff x="1334363" y="3711484"/>
            <a:chExt cx="3609976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DB241ED-1AF7-4D16-89F1-67E49CE80A66}"/>
                </a:ext>
              </a:extLst>
            </p:cNvPr>
            <p:cNvSpPr txBox="1"/>
            <p:nvPr/>
          </p:nvSpPr>
          <p:spPr>
            <a:xfrm>
              <a:off x="1334363" y="3711484"/>
              <a:ext cx="36099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3E810C4-0F9C-4C9F-AFDC-009D59F61894}"/>
                </a:ext>
              </a:extLst>
            </p:cNvPr>
            <p:cNvSpPr txBox="1"/>
            <p:nvPr/>
          </p:nvSpPr>
          <p:spPr>
            <a:xfrm>
              <a:off x="1477417" y="378361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C32EC72-63A2-4E76-ABCA-AEDF565B5962}"/>
                </a:ext>
              </a:extLst>
            </p:cNvPr>
            <p:cNvSpPr txBox="1"/>
            <p:nvPr/>
          </p:nvSpPr>
          <p:spPr>
            <a:xfrm>
              <a:off x="4018920" y="37836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A43406B6-2C94-417C-955F-D89511E45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21756" y="3906460"/>
              <a:ext cx="1036410" cy="327688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4DB84F84-EF1D-4D9E-9734-EC0FB06AFAE9}"/>
              </a:ext>
            </a:extLst>
          </p:cNvPr>
          <p:cNvGrpSpPr/>
          <p:nvPr/>
        </p:nvGrpSpPr>
        <p:grpSpPr>
          <a:xfrm>
            <a:off x="928047" y="3004912"/>
            <a:ext cx="652422" cy="639195"/>
            <a:chOff x="39456" y="2566361"/>
            <a:chExt cx="652422" cy="639195"/>
          </a:xfrm>
          <a:solidFill>
            <a:schemeClr val="bg1"/>
          </a:solidFill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61D43144-72DE-4E8B-A5EE-DF908D36D009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7352063F-81E5-4BA1-B8BB-959B0AE07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  <a:grpFill/>
          </p:spPr>
        </p:pic>
      </p:grp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B5E813E8-85A1-4AA4-BBCF-22138DBB156E}"/>
              </a:ext>
            </a:extLst>
          </p:cNvPr>
          <p:cNvCxnSpPr>
            <a:cxnSpLocks/>
          </p:cNvCxnSpPr>
          <p:nvPr/>
        </p:nvCxnSpPr>
        <p:spPr>
          <a:xfrm flipV="1">
            <a:off x="1580469" y="2188364"/>
            <a:ext cx="1188376" cy="1143813"/>
          </a:xfrm>
          <a:prstGeom prst="bentConnector3">
            <a:avLst>
              <a:gd name="adj1" fmla="val 100052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1">
            <a:extLst>
              <a:ext uri="{FF2B5EF4-FFF2-40B4-BE49-F238E27FC236}">
                <a16:creationId xmlns:a16="http://schemas.microsoft.com/office/drawing/2014/main" id="{EB815458-BC1B-4087-8FE4-F2975093EFD6}"/>
              </a:ext>
            </a:extLst>
          </p:cNvPr>
          <p:cNvCxnSpPr>
            <a:cxnSpLocks/>
          </p:cNvCxnSpPr>
          <p:nvPr/>
        </p:nvCxnSpPr>
        <p:spPr>
          <a:xfrm flipV="1">
            <a:off x="1580469" y="2088043"/>
            <a:ext cx="853927" cy="554093"/>
          </a:xfrm>
          <a:prstGeom prst="bentConnector3">
            <a:avLst>
              <a:gd name="adj1" fmla="val 13613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FB9A6CC3-E1CD-4F16-9685-A40AAD6502AA}"/>
              </a:ext>
            </a:extLst>
          </p:cNvPr>
          <p:cNvGrpSpPr/>
          <p:nvPr/>
        </p:nvGrpSpPr>
        <p:grpSpPr>
          <a:xfrm>
            <a:off x="682706" y="3701571"/>
            <a:ext cx="4040920" cy="1158340"/>
            <a:chOff x="557520" y="3696135"/>
            <a:chExt cx="4040920" cy="115834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BA50C8E-458A-4DA5-A358-84EF015F28E3}"/>
                </a:ext>
              </a:extLst>
            </p:cNvPr>
            <p:cNvSpPr txBox="1"/>
            <p:nvPr/>
          </p:nvSpPr>
          <p:spPr>
            <a:xfrm>
              <a:off x="557520" y="3966209"/>
              <a:ext cx="40409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88BD7E8-0C47-44D9-8D0F-271559C8E9F4}"/>
                </a:ext>
              </a:extLst>
            </p:cNvPr>
            <p:cNvSpPr txBox="1"/>
            <p:nvPr/>
          </p:nvSpPr>
          <p:spPr>
            <a:xfrm>
              <a:off x="706898" y="402908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F0A336D-A568-4CC8-A516-B71EC44C5E79}"/>
                </a:ext>
              </a:extLst>
            </p:cNvPr>
            <p:cNvSpPr txBox="1"/>
            <p:nvPr/>
          </p:nvSpPr>
          <p:spPr>
            <a:xfrm>
              <a:off x="3493519" y="4019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31615DF5-8ABC-46AF-9401-726993D6D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12007" y="3696135"/>
              <a:ext cx="1112616" cy="1158340"/>
            </a:xfrm>
            <a:prstGeom prst="rect">
              <a:avLst/>
            </a:prstGeom>
          </p:spPr>
        </p:pic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F3186C35-98F2-4551-9F97-3C2AF1818925}"/>
              </a:ext>
            </a:extLst>
          </p:cNvPr>
          <p:cNvGrpSpPr/>
          <p:nvPr/>
        </p:nvGrpSpPr>
        <p:grpSpPr>
          <a:xfrm>
            <a:off x="709373" y="4764287"/>
            <a:ext cx="7401281" cy="1158340"/>
            <a:chOff x="368902" y="3729119"/>
            <a:chExt cx="7401281" cy="1158340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459F241-AB66-4C02-99D6-F2A9CC48EB4D}"/>
                </a:ext>
              </a:extLst>
            </p:cNvPr>
            <p:cNvSpPr txBox="1"/>
            <p:nvPr/>
          </p:nvSpPr>
          <p:spPr>
            <a:xfrm>
              <a:off x="368902" y="4280418"/>
              <a:ext cx="7401281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を選んで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　　　　　に入れる。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F6926899-B306-41EC-9C63-F00AFA4C3AF1}"/>
                </a:ext>
              </a:extLst>
            </p:cNvPr>
            <p:cNvSpPr txBox="1"/>
            <p:nvPr/>
          </p:nvSpPr>
          <p:spPr>
            <a:xfrm>
              <a:off x="542052" y="4361593"/>
              <a:ext cx="752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9238E1E-73F5-43A6-A020-41D5958128AA}"/>
                </a:ext>
              </a:extLst>
            </p:cNvPr>
            <p:cNvSpPr txBox="1"/>
            <p:nvPr/>
          </p:nvSpPr>
          <p:spPr>
            <a:xfrm>
              <a:off x="6834210" y="4346453"/>
              <a:ext cx="262696" cy="246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3ECE5F3-3631-4293-8F96-0D10F110E36A}"/>
                </a:ext>
              </a:extLst>
            </p:cNvPr>
            <p:cNvSpPr txBox="1"/>
            <p:nvPr/>
          </p:nvSpPr>
          <p:spPr>
            <a:xfrm>
              <a:off x="2616998" y="4344205"/>
              <a:ext cx="498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56D842A0-15B5-4455-B5E1-6F7B92E41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9373" y="4446759"/>
              <a:ext cx="586791" cy="342930"/>
            </a:xfrm>
            <a:prstGeom prst="rect">
              <a:avLst/>
            </a:prstGeom>
          </p:spPr>
        </p:pic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56CDB501-4DDA-4686-8D0B-9AA1F61E8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62923" y="4443159"/>
              <a:ext cx="1341236" cy="40389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C23C8A7-0453-4FD8-932D-25F462516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0361" y="3729119"/>
              <a:ext cx="1112616" cy="1158340"/>
            </a:xfrm>
            <a:prstGeom prst="rect">
              <a:avLst/>
            </a:prstGeom>
          </p:spPr>
        </p:pic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27C31ECE-0430-40FB-848E-38335CC7B943}"/>
              </a:ext>
            </a:extLst>
          </p:cNvPr>
          <p:cNvGrpSpPr/>
          <p:nvPr/>
        </p:nvGrpSpPr>
        <p:grpSpPr>
          <a:xfrm>
            <a:off x="1474301" y="5841290"/>
            <a:ext cx="7147614" cy="577081"/>
            <a:chOff x="691369" y="4886134"/>
            <a:chExt cx="7147614" cy="577081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C043BB6F-78C6-49F3-93F4-159D12AA665E}"/>
                </a:ext>
              </a:extLst>
            </p:cNvPr>
            <p:cNvSpPr txBox="1"/>
            <p:nvPr/>
          </p:nvSpPr>
          <p:spPr>
            <a:xfrm>
              <a:off x="691369" y="4886134"/>
              <a:ext cx="714761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一致する時　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：右にまわす　のブロックを複製して入れる。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AE5D6F1D-5354-4633-8089-B9617AA0067E}"/>
                </a:ext>
              </a:extLst>
            </p:cNvPr>
            <p:cNvSpPr txBox="1"/>
            <p:nvPr/>
          </p:nvSpPr>
          <p:spPr>
            <a:xfrm>
              <a:off x="6680777" y="4964627"/>
              <a:ext cx="3734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3F727B7D-17D0-4E9E-8FEC-6C480D5C7C51}"/>
                </a:ext>
              </a:extLst>
            </p:cNvPr>
            <p:cNvSpPr txBox="1"/>
            <p:nvPr/>
          </p:nvSpPr>
          <p:spPr>
            <a:xfrm>
              <a:off x="1545976" y="496462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6B5DFC3-9840-4DD4-8632-79CBC9ED4002}"/>
                </a:ext>
              </a:extLst>
            </p:cNvPr>
            <p:cNvSpPr txBox="1"/>
            <p:nvPr/>
          </p:nvSpPr>
          <p:spPr>
            <a:xfrm>
              <a:off x="718071" y="4964627"/>
              <a:ext cx="6253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7C69DA0-34AB-47BA-8D3A-BB44042CA2D2}"/>
                </a:ext>
              </a:extLst>
            </p:cNvPr>
            <p:cNvSpPr txBox="1"/>
            <p:nvPr/>
          </p:nvSpPr>
          <p:spPr>
            <a:xfrm>
              <a:off x="2986188" y="4964627"/>
              <a:ext cx="458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CC6184F1-54C4-4022-867C-FC4178DA75B2}"/>
                </a:ext>
              </a:extLst>
            </p:cNvPr>
            <p:cNvSpPr txBox="1"/>
            <p:nvPr/>
          </p:nvSpPr>
          <p:spPr>
            <a:xfrm>
              <a:off x="5724550" y="4964627"/>
              <a:ext cx="728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56373514-C440-4604-A3EC-F840353A9112}"/>
              </a:ext>
            </a:extLst>
          </p:cNvPr>
          <p:cNvGrpSpPr/>
          <p:nvPr/>
        </p:nvGrpSpPr>
        <p:grpSpPr>
          <a:xfrm>
            <a:off x="1474301" y="6306407"/>
            <a:ext cx="7147614" cy="577081"/>
            <a:chOff x="691369" y="5491673"/>
            <a:chExt cx="7147614" cy="577081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8FAD8539-64CA-47D2-826A-AF6547EE1668}"/>
                </a:ext>
              </a:extLst>
            </p:cNvPr>
            <p:cNvSpPr txBox="1"/>
            <p:nvPr/>
          </p:nvSpPr>
          <p:spPr>
            <a:xfrm>
              <a:off x="691369" y="5491673"/>
              <a:ext cx="714761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一致しない時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：左にまわす　のブロックを複製して入れる。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D2164703-8FE2-4527-8590-CCE05CD5DCD9}"/>
                </a:ext>
              </a:extLst>
            </p:cNvPr>
            <p:cNvSpPr txBox="1"/>
            <p:nvPr/>
          </p:nvSpPr>
          <p:spPr>
            <a:xfrm>
              <a:off x="6680777" y="5570166"/>
              <a:ext cx="3734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C78D292C-FD50-4547-BFE5-683A4EBE454C}"/>
                </a:ext>
              </a:extLst>
            </p:cNvPr>
            <p:cNvSpPr txBox="1"/>
            <p:nvPr/>
          </p:nvSpPr>
          <p:spPr>
            <a:xfrm>
              <a:off x="1776799" y="557016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F7A05AA9-FC82-495A-90CE-0857A3BC3D61}"/>
                </a:ext>
              </a:extLst>
            </p:cNvPr>
            <p:cNvSpPr txBox="1"/>
            <p:nvPr/>
          </p:nvSpPr>
          <p:spPr>
            <a:xfrm>
              <a:off x="718071" y="5570166"/>
              <a:ext cx="6253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1F6EF6FE-6D72-48E7-B4EB-F50E588F3C3E}"/>
                </a:ext>
              </a:extLst>
            </p:cNvPr>
            <p:cNvSpPr txBox="1"/>
            <p:nvPr/>
          </p:nvSpPr>
          <p:spPr>
            <a:xfrm>
              <a:off x="2932921" y="5570166"/>
              <a:ext cx="5903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967790CB-0F41-4B9E-A2D9-AD6F30C504CF}"/>
                </a:ext>
              </a:extLst>
            </p:cNvPr>
            <p:cNvSpPr txBox="1"/>
            <p:nvPr/>
          </p:nvSpPr>
          <p:spPr>
            <a:xfrm>
              <a:off x="5724550" y="5570166"/>
              <a:ext cx="7281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842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F7A52240-E7D8-4EB3-AD46-464721CC005A}"/>
              </a:ext>
            </a:extLst>
          </p:cNvPr>
          <p:cNvGrpSpPr/>
          <p:nvPr/>
        </p:nvGrpSpPr>
        <p:grpSpPr>
          <a:xfrm>
            <a:off x="563021" y="915300"/>
            <a:ext cx="3439446" cy="577081"/>
            <a:chOff x="595576" y="1137565"/>
            <a:chExt cx="34394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401F085-30C4-400E-85FF-BE4631C17C51}"/>
                </a:ext>
              </a:extLst>
            </p:cNvPr>
            <p:cNvSpPr txBox="1"/>
            <p:nvPr/>
          </p:nvSpPr>
          <p:spPr>
            <a:xfrm>
              <a:off x="595576" y="1137565"/>
              <a:ext cx="34394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ブロックを入れ替える。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2CADD051-4928-4EA2-A427-2CAC5BB4B0BE}"/>
                </a:ext>
              </a:extLst>
            </p:cNvPr>
            <p:cNvSpPr txBox="1"/>
            <p:nvPr/>
          </p:nvSpPr>
          <p:spPr>
            <a:xfrm>
              <a:off x="1657484" y="12004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87CCC98-CF79-4D8D-BA75-F3EB14B88016}"/>
                </a:ext>
              </a:extLst>
            </p:cNvPr>
            <p:cNvSpPr txBox="1"/>
            <p:nvPr/>
          </p:nvSpPr>
          <p:spPr>
            <a:xfrm>
              <a:off x="2136520" y="11854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6" name="図 65">
            <a:extLst>
              <a:ext uri="{FF2B5EF4-FFF2-40B4-BE49-F238E27FC236}">
                <a16:creationId xmlns:a16="http://schemas.microsoft.com/office/drawing/2014/main" id="{248D2647-C333-417B-9820-7BE4826909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847" y="2030140"/>
            <a:ext cx="2544163" cy="3918316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39336705-CB9F-48AA-A430-E0B53EEB3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737" y="1549984"/>
            <a:ext cx="2972509" cy="393709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4DD47405-2C7D-45AB-A706-A5866EC509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7954" y="5383683"/>
            <a:ext cx="2232769" cy="1371781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5BC5C34C-BA0D-4A14-905D-7E43C08CA046}"/>
              </a:ext>
            </a:extLst>
          </p:cNvPr>
          <p:cNvSpPr/>
          <p:nvPr/>
        </p:nvSpPr>
        <p:spPr>
          <a:xfrm>
            <a:off x="352847" y="2493695"/>
            <a:ext cx="2612295" cy="808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BE192BDB-606A-4B5E-B171-08CBE792AEB2}"/>
              </a:ext>
            </a:extLst>
          </p:cNvPr>
          <p:cNvSpPr/>
          <p:nvPr/>
        </p:nvSpPr>
        <p:spPr>
          <a:xfrm>
            <a:off x="352847" y="4488448"/>
            <a:ext cx="2612295" cy="39321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69CD93BA-9489-447B-BB17-F41C09C10F1A}"/>
              </a:ext>
            </a:extLst>
          </p:cNvPr>
          <p:cNvCxnSpPr>
            <a:cxnSpLocks/>
            <a:stCxn id="67" idx="2"/>
          </p:cNvCxnSpPr>
          <p:nvPr/>
        </p:nvCxnSpPr>
        <p:spPr>
          <a:xfrm flipH="1">
            <a:off x="2446344" y="1943693"/>
            <a:ext cx="1068648" cy="5804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31177BC2-1F2A-4972-8BA8-6AE81F12B4A6}"/>
              </a:ext>
            </a:extLst>
          </p:cNvPr>
          <p:cNvCxnSpPr>
            <a:cxnSpLocks/>
            <a:stCxn id="68" idx="0"/>
            <a:endCxn id="78" idx="3"/>
          </p:cNvCxnSpPr>
          <p:nvPr/>
        </p:nvCxnSpPr>
        <p:spPr>
          <a:xfrm flipH="1" flipV="1">
            <a:off x="2965142" y="4685058"/>
            <a:ext cx="919197" cy="6986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矢印: 右 83">
            <a:extLst>
              <a:ext uri="{FF2B5EF4-FFF2-40B4-BE49-F238E27FC236}">
                <a16:creationId xmlns:a16="http://schemas.microsoft.com/office/drawing/2014/main" id="{4D858AFB-FA30-45A7-B8C6-7C8753850499}"/>
              </a:ext>
            </a:extLst>
          </p:cNvPr>
          <p:cNvSpPr/>
          <p:nvPr/>
        </p:nvSpPr>
        <p:spPr>
          <a:xfrm>
            <a:off x="4084452" y="338497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C129BBF-EAF8-4074-A09D-A57D7BB5D4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858" y="1580226"/>
            <a:ext cx="3934066" cy="4843046"/>
          </a:xfrm>
          <a:prstGeom prst="rect">
            <a:avLst/>
          </a:prstGeom>
        </p:spPr>
      </p:pic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52B30016-ACB9-4EE5-89D6-7CF42851389B}"/>
              </a:ext>
            </a:extLst>
          </p:cNvPr>
          <p:cNvSpPr/>
          <p:nvPr/>
        </p:nvSpPr>
        <p:spPr>
          <a:xfrm>
            <a:off x="5179858" y="1989725"/>
            <a:ext cx="3271684" cy="37173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BD5096F8-01BB-47B4-8028-5D86AD8EA230}"/>
              </a:ext>
            </a:extLst>
          </p:cNvPr>
          <p:cNvSpPr/>
          <p:nvPr/>
        </p:nvSpPr>
        <p:spPr>
          <a:xfrm>
            <a:off x="5179858" y="4116713"/>
            <a:ext cx="3964142" cy="137178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5164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3A6CEB5-2472-48D7-B1E1-C47F91C9A13E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0E115C0-86AE-47D9-8067-4A500E62B69C}"/>
              </a:ext>
            </a:extLst>
          </p:cNvPr>
          <p:cNvSpPr txBox="1"/>
          <p:nvPr/>
        </p:nvSpPr>
        <p:spPr>
          <a:xfrm>
            <a:off x="426295" y="847912"/>
            <a:ext cx="49220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分類した後は腕を最初の位置に戻そう！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E13D3E-A2EE-4FD7-BFD7-8B95A8BB2237}"/>
              </a:ext>
            </a:extLst>
          </p:cNvPr>
          <p:cNvSpPr txBox="1"/>
          <p:nvPr/>
        </p:nvSpPr>
        <p:spPr>
          <a:xfrm>
            <a:off x="3024802" y="943499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1458729-487A-439F-9A56-BE873391D360}"/>
              </a:ext>
            </a:extLst>
          </p:cNvPr>
          <p:cNvSpPr txBox="1"/>
          <p:nvPr/>
        </p:nvSpPr>
        <p:spPr>
          <a:xfrm>
            <a:off x="1761523" y="943499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4AF6F9-EF7B-4185-9988-C91BB225AD2C}"/>
              </a:ext>
            </a:extLst>
          </p:cNvPr>
          <p:cNvSpPr txBox="1"/>
          <p:nvPr/>
        </p:nvSpPr>
        <p:spPr>
          <a:xfrm>
            <a:off x="2211056" y="943499"/>
            <a:ext cx="707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C175F42-5237-468C-80B2-CFA1B3657763}"/>
              </a:ext>
            </a:extLst>
          </p:cNvPr>
          <p:cNvSpPr txBox="1"/>
          <p:nvPr/>
        </p:nvSpPr>
        <p:spPr>
          <a:xfrm>
            <a:off x="423664" y="943499"/>
            <a:ext cx="6943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BEF2A2D-CBC0-4858-AF60-8084377AC18E}"/>
              </a:ext>
            </a:extLst>
          </p:cNvPr>
          <p:cNvSpPr txBox="1"/>
          <p:nvPr/>
        </p:nvSpPr>
        <p:spPr>
          <a:xfrm>
            <a:off x="3588440" y="943499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595C3E-D07D-42C4-83A2-FCE5383A1645}"/>
              </a:ext>
            </a:extLst>
          </p:cNvPr>
          <p:cNvSpPr txBox="1"/>
          <p:nvPr/>
        </p:nvSpPr>
        <p:spPr>
          <a:xfrm>
            <a:off x="1316794" y="943499"/>
            <a:ext cx="4754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A7D9F6C-5C36-42B0-A186-F9514F45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64" y="1628304"/>
            <a:ext cx="3385058" cy="4167187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2B533B2C-D921-46D2-931D-E01BFDB3FE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1562" y="4316213"/>
            <a:ext cx="1896165" cy="1231396"/>
          </a:xfrm>
          <a:prstGeom prst="rect">
            <a:avLst/>
          </a:prstGeom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BE0D76A-5A13-4657-8061-18843BFCFDAA}"/>
              </a:ext>
            </a:extLst>
          </p:cNvPr>
          <p:cNvSpPr/>
          <p:nvPr/>
        </p:nvSpPr>
        <p:spPr>
          <a:xfrm>
            <a:off x="2464502" y="4700958"/>
            <a:ext cx="1896165" cy="79852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DB2B2936-8C83-431B-A813-9D826F7E366A}"/>
              </a:ext>
            </a:extLst>
          </p:cNvPr>
          <p:cNvSpPr/>
          <p:nvPr/>
        </p:nvSpPr>
        <p:spPr>
          <a:xfrm>
            <a:off x="423664" y="5706521"/>
            <a:ext cx="1368568" cy="1191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6919B0AD-2798-4E23-B78D-1BEC94E797C6}"/>
              </a:ext>
            </a:extLst>
          </p:cNvPr>
          <p:cNvCxnSpPr>
            <a:cxnSpLocks/>
            <a:endCxn id="37" idx="3"/>
          </p:cNvCxnSpPr>
          <p:nvPr/>
        </p:nvCxnSpPr>
        <p:spPr>
          <a:xfrm flipH="1">
            <a:off x="1792232" y="5299557"/>
            <a:ext cx="643844" cy="4665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A9615F3-6811-4295-A21F-EE648CC0A54D}"/>
              </a:ext>
            </a:extLst>
          </p:cNvPr>
          <p:cNvGrpSpPr/>
          <p:nvPr/>
        </p:nvGrpSpPr>
        <p:grpSpPr>
          <a:xfrm>
            <a:off x="835561" y="1207853"/>
            <a:ext cx="5505757" cy="577081"/>
            <a:chOff x="4676929" y="1989498"/>
            <a:chExt cx="5505757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C82B97A-7DDC-406E-A615-08713C87FE8E}"/>
                </a:ext>
              </a:extLst>
            </p:cNvPr>
            <p:cNvSpPr txBox="1"/>
            <p:nvPr/>
          </p:nvSpPr>
          <p:spPr>
            <a:xfrm>
              <a:off x="4895323" y="1989498"/>
              <a:ext cx="52873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を押したときのプログラムを複製してつなげる。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675D3B1-EE0A-437E-8820-06BCA1944D97}"/>
                </a:ext>
              </a:extLst>
            </p:cNvPr>
            <p:cNvSpPr txBox="1"/>
            <p:nvPr/>
          </p:nvSpPr>
          <p:spPr>
            <a:xfrm>
              <a:off x="5146925" y="2058451"/>
              <a:ext cx="3459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F4989C6-9152-4E36-B5CD-0858D3C5F981}"/>
                </a:ext>
              </a:extLst>
            </p:cNvPr>
            <p:cNvSpPr txBox="1"/>
            <p:nvPr/>
          </p:nvSpPr>
          <p:spPr>
            <a:xfrm>
              <a:off x="7838984" y="2067329"/>
              <a:ext cx="7190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96E7DF9D-DB46-47E8-9299-B4C265D30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6929" y="2163805"/>
              <a:ext cx="336411" cy="345265"/>
            </a:xfrm>
            <a:prstGeom prst="rect">
              <a:avLst/>
            </a:prstGeom>
          </p:spPr>
        </p:pic>
      </p:grpSp>
      <p:sp>
        <p:nvSpPr>
          <p:cNvPr id="44" name="矢印: 右 43">
            <a:extLst>
              <a:ext uri="{FF2B5EF4-FFF2-40B4-BE49-F238E27FC236}">
                <a16:creationId xmlns:a16="http://schemas.microsoft.com/office/drawing/2014/main" id="{D6C60F62-EF72-493E-8748-B50D180A22F1}"/>
              </a:ext>
            </a:extLst>
          </p:cNvPr>
          <p:cNvSpPr/>
          <p:nvPr/>
        </p:nvSpPr>
        <p:spPr>
          <a:xfrm>
            <a:off x="4190149" y="299805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972C0FC-2E17-4E32-9826-1BF062B8A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047" y="1698375"/>
            <a:ext cx="3473310" cy="4931086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38AC6992-FB57-4216-9482-CB16A6C0CF1C}"/>
              </a:ext>
            </a:extLst>
          </p:cNvPr>
          <p:cNvGrpSpPr/>
          <p:nvPr/>
        </p:nvGrpSpPr>
        <p:grpSpPr>
          <a:xfrm>
            <a:off x="7850521" y="4622373"/>
            <a:ext cx="1137104" cy="1137104"/>
            <a:chOff x="7429847" y="3481542"/>
            <a:chExt cx="1137104" cy="1137104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54AA05A2-7D89-4753-B23B-CFBE69D05DDF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9" name="グラフィックス 48" descr="ダウンロード">
              <a:extLst>
                <a:ext uri="{FF2B5EF4-FFF2-40B4-BE49-F238E27FC236}">
                  <a16:creationId xmlns:a16="http://schemas.microsoft.com/office/drawing/2014/main" id="{C14D0650-041D-40B5-9126-2FADEA7E0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FB561355-44B6-4FB8-9866-97FCF263FEFA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08B07DF6-0367-4F2B-ABD2-76A34D280EF1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89E164E0-9ED0-4B94-94D7-0F27A242D817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92FAC43-8791-467E-9AF9-4BE4A82B7594}"/>
              </a:ext>
            </a:extLst>
          </p:cNvPr>
          <p:cNvGrpSpPr/>
          <p:nvPr/>
        </p:nvGrpSpPr>
        <p:grpSpPr>
          <a:xfrm>
            <a:off x="491514" y="5824581"/>
            <a:ext cx="4317325" cy="1015663"/>
            <a:chOff x="1699023" y="6249735"/>
            <a:chExt cx="4317325" cy="1015663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12A59E88-F9C4-4270-B115-24243C7AB70A}"/>
                </a:ext>
              </a:extLst>
            </p:cNvPr>
            <p:cNvSpPr/>
            <p:nvPr/>
          </p:nvSpPr>
          <p:spPr>
            <a:xfrm>
              <a:off x="1699023" y="6268718"/>
              <a:ext cx="4317325" cy="996679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BD78F63-FF8C-41E1-AECC-1E0684DBC59D}"/>
                </a:ext>
              </a:extLst>
            </p:cNvPr>
            <p:cNvSpPr txBox="1"/>
            <p:nvPr/>
          </p:nvSpPr>
          <p:spPr>
            <a:xfrm>
              <a:off x="1699023" y="6249735"/>
              <a:ext cx="43173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を押してから、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本体の</a:t>
              </a: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ボタンを押して実行してみよう！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97879B4-176C-4A44-8363-BAA969381326}"/>
                </a:ext>
              </a:extLst>
            </p:cNvPr>
            <p:cNvSpPr txBox="1"/>
            <p:nvPr/>
          </p:nvSpPr>
          <p:spPr>
            <a:xfrm>
              <a:off x="2617863" y="6293480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281CAD8-B05C-4BB3-9681-5DDB107F6813}"/>
                </a:ext>
              </a:extLst>
            </p:cNvPr>
            <p:cNvSpPr txBox="1"/>
            <p:nvPr/>
          </p:nvSpPr>
          <p:spPr>
            <a:xfrm>
              <a:off x="4120183" y="6787440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910B2551-B003-4A11-9EA4-A9498DE33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4299" y="6376849"/>
              <a:ext cx="377299" cy="38722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AC8AD47-43D6-47A3-AB55-C8506388CBFD}"/>
                </a:ext>
              </a:extLst>
            </p:cNvPr>
            <p:cNvSpPr txBox="1"/>
            <p:nvPr/>
          </p:nvSpPr>
          <p:spPr>
            <a:xfrm>
              <a:off x="1958564" y="6793046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671ADE3-3840-4BA1-9F0C-C039D159A898}"/>
                </a:ext>
              </a:extLst>
            </p:cNvPr>
            <p:cNvSpPr txBox="1"/>
            <p:nvPr/>
          </p:nvSpPr>
          <p:spPr>
            <a:xfrm>
              <a:off x="3563886" y="6790094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2912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AE85AD-00D9-47E2-9BA5-34AA2357F047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08B1658-44BB-43EF-B18F-CC791D1641FF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8CD59FD-6312-426B-9297-C9D665107DD1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</p:spTree>
    <p:extLst>
      <p:ext uri="{BB962C8B-B14F-4D97-AF65-F5344CB8AC3E}">
        <p14:creationId xmlns:p14="http://schemas.microsoft.com/office/powerpoint/2010/main" val="38278328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C7642E8-3367-4CFB-A3B2-D5024FF06D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528" y="2117196"/>
            <a:ext cx="4909015" cy="31270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830580" y="2911872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5345581" y="2176462"/>
            <a:ext cx="3843139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分類ロボット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565B0-F165-4846-A43B-6364533BA932}"/>
              </a:ext>
            </a:extLst>
          </p:cNvPr>
          <p:cNvSpPr txBox="1"/>
          <p:nvPr/>
        </p:nvSpPr>
        <p:spPr>
          <a:xfrm>
            <a:off x="5515919" y="279052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7048244" y="223933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5255600" y="2239340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6325057" y="223156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5255601" y="3834152"/>
            <a:ext cx="39331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7033605" y="390261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444538" y="4414544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6615342" y="3912993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751196" y="4450056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ED78D22-CE9D-453D-89DA-555641B10E96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8D63C22-C703-4FB5-BF01-608B925B2408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6A8BFED-60BA-4981-B286-C5AE5F3C2790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</p:spTree>
    <p:extLst>
      <p:ext uri="{BB962C8B-B14F-4D97-AF65-F5344CB8AC3E}">
        <p14:creationId xmlns:p14="http://schemas.microsoft.com/office/powerpoint/2010/main" val="9148947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A701D2B-D58F-438A-B283-859002FBD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32" y="2188645"/>
            <a:ext cx="3003394" cy="39445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ブロックの色別に分類して運ぼう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153796" y="2168430"/>
            <a:ext cx="603341" cy="418105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D4A8FCD-7563-4A38-9F23-B469C94732C8}"/>
              </a:ext>
            </a:extLst>
          </p:cNvPr>
          <p:cNvGrpSpPr/>
          <p:nvPr/>
        </p:nvGrpSpPr>
        <p:grpSpPr>
          <a:xfrm>
            <a:off x="426683" y="5616171"/>
            <a:ext cx="5183265" cy="1015663"/>
            <a:chOff x="527102" y="5607182"/>
            <a:chExt cx="5183265" cy="1015663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23258D33-6338-4935-9C31-B65879182EEE}"/>
                </a:ext>
              </a:extLst>
            </p:cNvPr>
            <p:cNvSpPr/>
            <p:nvPr/>
          </p:nvSpPr>
          <p:spPr>
            <a:xfrm>
              <a:off x="527102" y="5626165"/>
              <a:ext cx="5183265" cy="996679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9BAB707-CF96-4EAD-ABD2-84E85AF3CC08}"/>
                </a:ext>
              </a:extLst>
            </p:cNvPr>
            <p:cNvSpPr txBox="1"/>
            <p:nvPr/>
          </p:nvSpPr>
          <p:spPr>
            <a:xfrm>
              <a:off x="527102" y="5607182"/>
              <a:ext cx="50214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</a:t>
              </a: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秒以上押して電源を入れよう。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本体の</a:t>
              </a: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ボタンを押して実行してみよう！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B25536B-4E75-4723-B0AC-41E16C62EA11}"/>
                </a:ext>
              </a:extLst>
            </p:cNvPr>
            <p:cNvSpPr txBox="1"/>
            <p:nvPr/>
          </p:nvSpPr>
          <p:spPr>
            <a:xfrm>
              <a:off x="2948262" y="614488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75CE265-3084-4DEA-8130-CCDB9761AD36}"/>
                </a:ext>
              </a:extLst>
            </p:cNvPr>
            <p:cNvSpPr txBox="1"/>
            <p:nvPr/>
          </p:nvSpPr>
          <p:spPr>
            <a:xfrm>
              <a:off x="786643" y="6150493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BF3B39F-FC87-4877-96DA-0DF382B81055}"/>
                </a:ext>
              </a:extLst>
            </p:cNvPr>
            <p:cNvSpPr txBox="1"/>
            <p:nvPr/>
          </p:nvSpPr>
          <p:spPr>
            <a:xfrm>
              <a:off x="2391965" y="6147541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ED6BCFD-C788-4948-8AA5-AB08BF040DC4}"/>
                </a:ext>
              </a:extLst>
            </p:cNvPr>
            <p:cNvSpPr txBox="1"/>
            <p:nvPr/>
          </p:nvSpPr>
          <p:spPr>
            <a:xfrm>
              <a:off x="2368228" y="5677633"/>
              <a:ext cx="13782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C08EAA6-6116-4489-B20A-D63E0C8F021E}"/>
                </a:ext>
              </a:extLst>
            </p:cNvPr>
            <p:cNvSpPr txBox="1"/>
            <p:nvPr/>
          </p:nvSpPr>
          <p:spPr>
            <a:xfrm>
              <a:off x="3774892" y="5677633"/>
              <a:ext cx="7167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518856C-D648-4A3F-A010-9BE5499265FE}"/>
                </a:ext>
              </a:extLst>
            </p:cNvPr>
            <p:cNvSpPr txBox="1"/>
            <p:nvPr/>
          </p:nvSpPr>
          <p:spPr>
            <a:xfrm>
              <a:off x="4472775" y="5677633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F9B7CE4-2D2A-47B8-B785-0C4BC4A3FC47}"/>
              </a:ext>
            </a:extLst>
          </p:cNvPr>
          <p:cNvSpPr txBox="1"/>
          <p:nvPr/>
        </p:nvSpPr>
        <p:spPr>
          <a:xfrm>
            <a:off x="2698503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ぶんるい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4FA6162-92C6-4E43-9712-8A6086796DBD}"/>
              </a:ext>
            </a:extLst>
          </p:cNvPr>
          <p:cNvSpPr txBox="1"/>
          <p:nvPr/>
        </p:nvSpPr>
        <p:spPr>
          <a:xfrm>
            <a:off x="3884339" y="38384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はこ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80371F2-8560-43F7-B369-1E558B9F620D}"/>
              </a:ext>
            </a:extLst>
          </p:cNvPr>
          <p:cNvSpPr txBox="1"/>
          <p:nvPr/>
        </p:nvSpPr>
        <p:spPr>
          <a:xfrm>
            <a:off x="1787559" y="383843"/>
            <a:ext cx="790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いろべつ</a:t>
            </a:r>
          </a:p>
        </p:txBody>
      </p:sp>
    </p:spTree>
    <p:extLst>
      <p:ext uri="{BB962C8B-B14F-4D97-AF65-F5344CB8AC3E}">
        <p14:creationId xmlns:p14="http://schemas.microsoft.com/office/powerpoint/2010/main" val="34791139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3426</Words>
  <Application>Microsoft Office PowerPoint</Application>
  <PresentationFormat>画面に合わせる (4:3)</PresentationFormat>
  <Paragraphs>1172</Paragraphs>
  <Slides>75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75</vt:i4>
      </vt:variant>
    </vt:vector>
  </HeadingPairs>
  <TitlesOfParts>
    <vt:vector size="8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第11回　分類ロボットを作ろう</vt:lpstr>
      <vt:lpstr>目次</vt:lpstr>
      <vt:lpstr>本日のミッション！</vt:lpstr>
      <vt:lpstr>ミッション：分類ロボットを作ろう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掴み手の部分を作る </vt:lpstr>
      <vt:lpstr>組み立て方　① 掴み手の部分を作る </vt:lpstr>
      <vt:lpstr>組み立て方　① 掴み手の部分を作る </vt:lpstr>
      <vt:lpstr>組み立て方　① 掴み手の部分を作る </vt:lpstr>
      <vt:lpstr>組み立て方　① 掴み手の部分を作る </vt:lpstr>
      <vt:lpstr>組み立て方　② 支柱を作る </vt:lpstr>
      <vt:lpstr>組み立て方　② 支柱を作る </vt:lpstr>
      <vt:lpstr>組み立て方　② 支柱を作る </vt:lpstr>
      <vt:lpstr>組み立て方　② 支柱を作る </vt:lpstr>
      <vt:lpstr>組み立て方　② 支柱を作る </vt:lpstr>
      <vt:lpstr>組み立て方　③ センサー台を作る </vt:lpstr>
      <vt:lpstr>組み立て方　③ センサー台を作る </vt:lpstr>
      <vt:lpstr>組み立て方　③ センサー台を作る </vt:lpstr>
      <vt:lpstr>組み立て方　③ センサー台を作る </vt:lpstr>
      <vt:lpstr>組み立て方　③ センサー台を作る </vt:lpstr>
      <vt:lpstr>組み立て方　③ センサー台を作る </vt:lpstr>
      <vt:lpstr>組み立て方　③ センサー台を作る </vt:lpstr>
      <vt:lpstr>組み立て方　④ 台座のフレームを作る </vt:lpstr>
      <vt:lpstr>組み立て方　④ 台座のフレームを作る </vt:lpstr>
      <vt:lpstr>組み立て方　④ 台座のフレームを作る </vt:lpstr>
      <vt:lpstr>組み立て方　④ 台座のフレームを作る </vt:lpstr>
      <vt:lpstr>組み立て方　④ 台座のフレームを作る </vt:lpstr>
      <vt:lpstr>組み立て方　⑤ 全体の組み立てと接続</vt:lpstr>
      <vt:lpstr>組み立て方　⑤ 全体の組み立てと接続</vt:lpstr>
      <vt:lpstr>組み立て方　⑤ 全体の組み立てと接続</vt:lpstr>
      <vt:lpstr>組み立て方　⑤ 全体の組み立てと接続</vt:lpstr>
      <vt:lpstr>組み立て方　⑤ 全体の組み立てと接続</vt:lpstr>
      <vt:lpstr>組み立て方　⑤ 全体の組み立てと接続</vt:lpstr>
      <vt:lpstr>組み立て方　完成</vt:lpstr>
      <vt:lpstr>分類ロボットのしくみ</vt:lpstr>
      <vt:lpstr>センサーとモーターの役割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分類ロボットを作るには？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サーボモーターの動きを確認しよう</vt:lpstr>
      <vt:lpstr>始まりの位置を設定しよう</vt:lpstr>
      <vt:lpstr>始まりの位置を設定しよう</vt:lpstr>
      <vt:lpstr>始まりの位置を設定しよう</vt:lpstr>
      <vt:lpstr>ブロックを掴んで運ぼう</vt:lpstr>
      <vt:lpstr>ブロックを掴んで運ぼう</vt:lpstr>
      <vt:lpstr>ブロックの色別に分類して運ぼう</vt:lpstr>
      <vt:lpstr>赤外線フォトリフレクタの動きを確認しよう</vt:lpstr>
      <vt:lpstr>ブロックの色別に分類して運ぼう</vt:lpstr>
      <vt:lpstr>ブロックの色別に分類して運ぼう</vt:lpstr>
      <vt:lpstr>ブロックの色別に分類して運ぼう</vt:lpstr>
      <vt:lpstr>ブロックの色別に分類して運ぼう</vt:lpstr>
      <vt:lpstr>ブロックの色別に分類して運ぼう</vt:lpstr>
      <vt:lpstr>ブロックの色別に分類して運ぼう</vt:lpstr>
      <vt:lpstr>ブロックの色別に分類して運ぼう</vt:lpstr>
      <vt:lpstr>ブロックの色別に分類して運ぼう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2022-06-14T10:22:49Z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