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97"/>
  </p:notesMasterIdLst>
  <p:handoutMasterIdLst>
    <p:handoutMasterId r:id="rId98"/>
  </p:handoutMasterIdLst>
  <p:sldIdLst>
    <p:sldId id="256" r:id="rId5"/>
    <p:sldId id="310" r:id="rId6"/>
    <p:sldId id="706" r:id="rId7"/>
    <p:sldId id="1002" r:id="rId8"/>
    <p:sldId id="348" r:id="rId9"/>
    <p:sldId id="663" r:id="rId10"/>
    <p:sldId id="665" r:id="rId11"/>
    <p:sldId id="980" r:id="rId12"/>
    <p:sldId id="733" r:id="rId13"/>
    <p:sldId id="865" r:id="rId14"/>
    <p:sldId id="981" r:id="rId15"/>
    <p:sldId id="895" r:id="rId16"/>
    <p:sldId id="732" r:id="rId17"/>
    <p:sldId id="943" r:id="rId18"/>
    <p:sldId id="707" r:id="rId19"/>
    <p:sldId id="988" r:id="rId20"/>
    <p:sldId id="982" r:id="rId21"/>
    <p:sldId id="983" r:id="rId22"/>
    <p:sldId id="941" r:id="rId23"/>
    <p:sldId id="684" r:id="rId24"/>
    <p:sldId id="984" r:id="rId25"/>
    <p:sldId id="709" r:id="rId26"/>
    <p:sldId id="771" r:id="rId27"/>
    <p:sldId id="985" r:id="rId28"/>
    <p:sldId id="986" r:id="rId29"/>
    <p:sldId id="987" r:id="rId30"/>
    <p:sldId id="710" r:id="rId31"/>
    <p:sldId id="802" r:id="rId32"/>
    <p:sldId id="946" r:id="rId33"/>
    <p:sldId id="942" r:id="rId34"/>
    <p:sldId id="989" r:id="rId35"/>
    <p:sldId id="990" r:id="rId36"/>
    <p:sldId id="945" r:id="rId37"/>
    <p:sldId id="991" r:id="rId38"/>
    <p:sldId id="992" r:id="rId39"/>
    <p:sldId id="993" r:id="rId40"/>
    <p:sldId id="994" r:id="rId41"/>
    <p:sldId id="995" r:id="rId42"/>
    <p:sldId id="996" r:id="rId43"/>
    <p:sldId id="997" r:id="rId44"/>
    <p:sldId id="998" r:id="rId45"/>
    <p:sldId id="947" r:id="rId46"/>
    <p:sldId id="999" r:id="rId47"/>
    <p:sldId id="919" r:id="rId48"/>
    <p:sldId id="774" r:id="rId49"/>
    <p:sldId id="1000" r:id="rId50"/>
    <p:sldId id="1001" r:id="rId51"/>
    <p:sldId id="739" r:id="rId52"/>
    <p:sldId id="346" r:id="rId53"/>
    <p:sldId id="924" r:id="rId54"/>
    <p:sldId id="923" r:id="rId55"/>
    <p:sldId id="962" r:id="rId56"/>
    <p:sldId id="320" r:id="rId57"/>
    <p:sldId id="687" r:id="rId58"/>
    <p:sldId id="740" r:id="rId59"/>
    <p:sldId id="741" r:id="rId60"/>
    <p:sldId id="678" r:id="rId61"/>
    <p:sldId id="934" r:id="rId62"/>
    <p:sldId id="1003" r:id="rId63"/>
    <p:sldId id="932" r:id="rId64"/>
    <p:sldId id="691" r:id="rId65"/>
    <p:sldId id="692" r:id="rId66"/>
    <p:sldId id="846" r:id="rId67"/>
    <p:sldId id="1005" r:id="rId68"/>
    <p:sldId id="1007" r:id="rId69"/>
    <p:sldId id="1008" r:id="rId70"/>
    <p:sldId id="1009" r:id="rId71"/>
    <p:sldId id="693" r:id="rId72"/>
    <p:sldId id="1004" r:id="rId73"/>
    <p:sldId id="1011" r:id="rId74"/>
    <p:sldId id="1012" r:id="rId75"/>
    <p:sldId id="1013" r:id="rId76"/>
    <p:sldId id="965" r:id="rId77"/>
    <p:sldId id="1010" r:id="rId78"/>
    <p:sldId id="1014" r:id="rId79"/>
    <p:sldId id="964" r:id="rId80"/>
    <p:sldId id="1016" r:id="rId81"/>
    <p:sldId id="1017" r:id="rId82"/>
    <p:sldId id="1018" r:id="rId83"/>
    <p:sldId id="1019" r:id="rId84"/>
    <p:sldId id="1020" r:id="rId85"/>
    <p:sldId id="1015" r:id="rId86"/>
    <p:sldId id="1021" r:id="rId87"/>
    <p:sldId id="1022" r:id="rId88"/>
    <p:sldId id="1023" r:id="rId89"/>
    <p:sldId id="1024" r:id="rId90"/>
    <p:sldId id="1025" r:id="rId91"/>
    <p:sldId id="1026" r:id="rId92"/>
    <p:sldId id="1027" r:id="rId93"/>
    <p:sldId id="1030" r:id="rId94"/>
    <p:sldId id="1031" r:id="rId95"/>
    <p:sldId id="335" r:id="rId96"/>
  </p:sldIdLst>
  <p:sldSz cx="9144000" cy="6858000" type="screen4x3"/>
  <p:notesSz cx="6858000" cy="9144000"/>
  <p:defaultTextStyle>
    <a:defPPr rtl="0">
      <a:defRPr lang="ja-jp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成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5E75"/>
    <a:srgbClr val="067F9C"/>
    <a:srgbClr val="145C72"/>
    <a:srgbClr val="C55A11"/>
    <a:srgbClr val="03556D"/>
    <a:srgbClr val="0C596D"/>
    <a:srgbClr val="79AE02"/>
    <a:srgbClr val="808080"/>
    <a:srgbClr val="85D4E7"/>
    <a:srgbClr val="01C6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淡色スタイル 2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85BE263C-DBD7-4A20-BB59-AAB30ACAA65A}" styleName="中間スタイル 3 - アクセント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淡色スタイル 3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04" autoAdjust="0"/>
    <p:restoredTop sz="95244" autoAdjust="0"/>
  </p:normalViewPr>
  <p:slideViewPr>
    <p:cSldViewPr snapToGrid="0">
      <p:cViewPr varScale="1">
        <p:scale>
          <a:sx n="127" d="100"/>
          <a:sy n="127" d="100"/>
        </p:scale>
        <p:origin x="1188" y="1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3154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theme" Target="theme/theme1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commentAuthors" Target="commentAuthors.xml"/><Relationship Id="rId10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handoutMaster" Target="handoutMasters/handoutMaster1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56876A3F-4FE3-4D4F-B92F-1631838507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894516C7-1FF3-F44B-93B1-24B9AA324A7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7D3AE85-3212-4814-8B87-FF7ABCA0BF92}" type="datetime1">
              <a:rPr lang="ja-JP" altLang="en-US" smtClean="0">
                <a:latin typeface="Meiryo UI" panose="020B0604030504040204" pitchFamily="50" charset="-128"/>
                <a:ea typeface="Meiryo UI" panose="020B0604030504040204" pitchFamily="50" charset="-128"/>
              </a:rPr>
              <a:t>2022/6/14</a:t>
            </a:fld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EDC6268A-8AA9-4C40-BEFB-029DF3E8113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8E928AC-AE76-324A-BA05-D16BF60C79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E62C3C4-9460-4343-9283-24A378E2714B}" type="slidenum">
              <a:rPr lang="en-US" altLang="ja-JP" smtClean="0">
                <a:latin typeface="Meiryo UI" panose="020B0604030504040204" pitchFamily="50" charset="-128"/>
                <a:ea typeface="Meiryo UI" panose="020B0604030504040204" pitchFamily="50" charset="-128"/>
              </a:rPr>
              <a:t>‹#›</a:t>
            </a:fld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9054897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aseline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aseline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5F08A2D6-1316-4A14-9673-025911DEF5CC}" type="datetime1">
              <a:rPr lang="ja-JP" altLang="en-US" smtClean="0"/>
              <a:t>2022/6/14</a:t>
            </a:fld>
            <a:endParaRPr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ja-JP" altLang="en-US" noProof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ja-JP" altLang="en-US" noProof="0" dirty="0"/>
              <a:t>マスター テキストのスタイルを編集する</a:t>
            </a:r>
          </a:p>
          <a:p>
            <a:pPr lvl="1" rtl="0"/>
            <a:r>
              <a:rPr lang="ja-JP" altLang="en-US" noProof="0" dirty="0"/>
              <a:t>第 </a:t>
            </a:r>
            <a:r>
              <a:rPr lang="en-US" altLang="ja-JP" noProof="0" dirty="0"/>
              <a:t>2 </a:t>
            </a:r>
            <a:r>
              <a:rPr lang="ja-JP" altLang="en-US" noProof="0" dirty="0"/>
              <a:t>レベル</a:t>
            </a:r>
          </a:p>
          <a:p>
            <a:pPr lvl="2" rtl="0"/>
            <a:r>
              <a:rPr lang="ja-JP" altLang="en-US" noProof="0" dirty="0"/>
              <a:t>第 </a:t>
            </a:r>
            <a:r>
              <a:rPr lang="en-US" altLang="ja-JP" noProof="0" dirty="0"/>
              <a:t>3 </a:t>
            </a:r>
            <a:r>
              <a:rPr lang="ja-JP" altLang="en-US" noProof="0" dirty="0"/>
              <a:t>レベル</a:t>
            </a:r>
          </a:p>
          <a:p>
            <a:pPr lvl="3" rtl="0"/>
            <a:r>
              <a:rPr lang="ja-JP" altLang="en-US" noProof="0" dirty="0"/>
              <a:t>第 </a:t>
            </a:r>
            <a:r>
              <a:rPr lang="en-US" altLang="ja-JP" noProof="0" dirty="0"/>
              <a:t>4 </a:t>
            </a:r>
            <a:r>
              <a:rPr lang="ja-JP" altLang="en-US" noProof="0" dirty="0"/>
              <a:t>レベル</a:t>
            </a:r>
          </a:p>
          <a:p>
            <a:pPr lvl="4" rtl="0"/>
            <a:r>
              <a:rPr lang="ja-JP" altLang="en-US" noProof="0" dirty="0"/>
              <a:t>第 </a:t>
            </a:r>
            <a:r>
              <a:rPr lang="en-US" altLang="ja-JP" noProof="0" dirty="0"/>
              <a:t>5 </a:t>
            </a:r>
            <a:r>
              <a:rPr lang="ja-JP" altLang="en-US" noProof="0" dirty="0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aseline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aseline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F6DE8F2A-B3D4-43F2-B39B-CD77F64A1950}" type="slidenum">
              <a:rPr lang="en-US" altLang="ja-JP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4617796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 baseline="0">
        <a:solidFill>
          <a:schemeClr val="tx1"/>
        </a:solidFill>
        <a:latin typeface="Meiryo UI" panose="020B0604030504040204" pitchFamily="50" charset="-128"/>
        <a:ea typeface="Meiryo UI" panose="020B0604030504040204" pitchFamily="50" charset="-128"/>
        <a:cs typeface="+mn-cs"/>
      </a:defRPr>
    </a:lvl1pPr>
    <a:lvl2pPr marL="457200" algn="l" defTabSz="914400" rtl="0" eaLnBrk="1" latinLnBrk="0" hangingPunct="1">
      <a:defRPr sz="1200" kern="1200" baseline="0">
        <a:solidFill>
          <a:schemeClr val="tx1"/>
        </a:solidFill>
        <a:latin typeface="Meiryo UI" panose="020B0604030504040204" pitchFamily="50" charset="-128"/>
        <a:ea typeface="Meiryo UI" panose="020B0604030504040204" pitchFamily="50" charset="-128"/>
        <a:cs typeface="+mn-cs"/>
      </a:defRPr>
    </a:lvl2pPr>
    <a:lvl3pPr marL="914400" algn="l" defTabSz="914400" rtl="0" eaLnBrk="1" latinLnBrk="0" hangingPunct="1">
      <a:defRPr sz="1200" kern="1200" baseline="0">
        <a:solidFill>
          <a:schemeClr val="tx1"/>
        </a:solidFill>
        <a:latin typeface="Meiryo UI" panose="020B0604030504040204" pitchFamily="50" charset="-128"/>
        <a:ea typeface="Meiryo UI" panose="020B0604030504040204" pitchFamily="50" charset="-128"/>
        <a:cs typeface="+mn-cs"/>
      </a:defRPr>
    </a:lvl3pPr>
    <a:lvl4pPr marL="1371600" algn="l" defTabSz="914400" rtl="0" eaLnBrk="1" latinLnBrk="0" hangingPunct="1">
      <a:defRPr sz="1200" kern="1200" baseline="0">
        <a:solidFill>
          <a:schemeClr val="tx1"/>
        </a:solidFill>
        <a:latin typeface="Meiryo UI" panose="020B0604030504040204" pitchFamily="50" charset="-128"/>
        <a:ea typeface="Meiryo UI" panose="020B0604030504040204" pitchFamily="50" charset="-128"/>
        <a:cs typeface="+mn-cs"/>
      </a:defRPr>
    </a:lvl4pPr>
    <a:lvl5pPr marL="1828800" algn="l" defTabSz="914400" rtl="0" eaLnBrk="1" latinLnBrk="0" hangingPunct="1">
      <a:defRPr sz="1200" kern="1200" baseline="0">
        <a:solidFill>
          <a:schemeClr val="tx1"/>
        </a:solidFill>
        <a:latin typeface="Meiryo UI" panose="020B0604030504040204" pitchFamily="50" charset="-128"/>
        <a:ea typeface="Meiryo UI" panose="020B0604030504040204" pitchFamily="50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6DE8F2A-B3D4-43F2-B39B-CD77F64A1950}" type="slidenum">
              <a:rPr lang="en-US" altLang="ja-JP" smtClean="0"/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81437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6DE8F2A-B3D4-43F2-B39B-CD77F64A1950}" type="slidenum">
              <a:rPr lang="en-US" altLang="ja-JP" smtClean="0"/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10690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6DE8F2A-B3D4-43F2-B39B-CD77F64A1950}" type="slidenum">
              <a:rPr lang="en-US" altLang="ja-JP" smtClean="0"/>
              <a:t>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796205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6DE8F2A-B3D4-43F2-B39B-CD77F64A1950}" type="slidenum">
              <a:rPr lang="en-US" altLang="ja-JP" smtClean="0"/>
              <a:t>49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892350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6DE8F2A-B3D4-43F2-B39B-CD77F64A1950}" type="slidenum">
              <a:rPr lang="en-US" altLang="ja-JP" smtClean="0"/>
              <a:t>51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036809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6DE8F2A-B3D4-43F2-B39B-CD77F64A1950}" type="slidenum">
              <a:rPr lang="en-US" altLang="ja-JP" smtClean="0"/>
              <a:t>57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71038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と画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図プレースホルダー 35">
            <a:extLst>
              <a:ext uri="{FF2B5EF4-FFF2-40B4-BE49-F238E27FC236}">
                <a16:creationId xmlns:a16="http://schemas.microsoft.com/office/drawing/2014/main" id="{8B934246-87B1-4444-9DCA-06622CAD550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4497345"/>
          </a:xfrm>
          <a:custGeom>
            <a:avLst/>
            <a:gdLst>
              <a:gd name="connsiteX0" fmla="*/ 0 w 11944014"/>
              <a:gd name="connsiteY0" fmla="*/ 0 h 4372387"/>
              <a:gd name="connsiteX1" fmla="*/ 11944014 w 11944014"/>
              <a:gd name="connsiteY1" fmla="*/ 0 h 4372387"/>
              <a:gd name="connsiteX2" fmla="*/ 11944014 w 11944014"/>
              <a:gd name="connsiteY2" fmla="*/ 4064314 h 4372387"/>
              <a:gd name="connsiteX3" fmla="*/ 11419539 w 11944014"/>
              <a:gd name="connsiteY3" fmla="*/ 4152711 h 4372387"/>
              <a:gd name="connsiteX4" fmla="*/ 4857299 w 11944014"/>
              <a:gd name="connsiteY4" fmla="*/ 3772522 h 4372387"/>
              <a:gd name="connsiteX5" fmla="*/ 510557 w 11944014"/>
              <a:gd name="connsiteY5" fmla="*/ 3115117 h 4372387"/>
              <a:gd name="connsiteX6" fmla="*/ 0 w 11944014"/>
              <a:gd name="connsiteY6" fmla="*/ 3085767 h 4372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44014" h="4372387">
                <a:moveTo>
                  <a:pt x="0" y="0"/>
                </a:moveTo>
                <a:lnTo>
                  <a:pt x="11944014" y="0"/>
                </a:lnTo>
                <a:lnTo>
                  <a:pt x="11944014" y="4064314"/>
                </a:lnTo>
                <a:lnTo>
                  <a:pt x="11419539" y="4152711"/>
                </a:lnTo>
                <a:cubicBezTo>
                  <a:pt x="10120431" y="4379826"/>
                  <a:pt x="8581267" y="4634432"/>
                  <a:pt x="4857299" y="3772522"/>
                </a:cubicBezTo>
                <a:cubicBezTo>
                  <a:pt x="3261016" y="3403063"/>
                  <a:pt x="1951876" y="3212078"/>
                  <a:pt x="510557" y="3115117"/>
                </a:cubicBezTo>
                <a:lnTo>
                  <a:pt x="0" y="308576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350" baseline="0" dirty="0">
                <a:ea typeface="Meiryo UI" panose="020B0604030504040204" pitchFamily="50" charset="-128"/>
              </a:defRPr>
            </a:lvl1pPr>
          </a:lstStyle>
          <a:p>
            <a:pPr marL="171446" lvl="0" indent="-171446" algn="ctr" rtl="0"/>
            <a:r>
              <a:rPr lang="ja-JP" altLang="en-US" noProof="0" dirty="0"/>
              <a:t>画像の挿入</a:t>
            </a:r>
          </a:p>
        </p:txBody>
      </p:sp>
      <p:sp>
        <p:nvSpPr>
          <p:cNvPr id="8" name="フリーフォーム:図形 7">
            <a:extLst>
              <a:ext uri="{FF2B5EF4-FFF2-40B4-BE49-F238E27FC236}">
                <a16:creationId xmlns:a16="http://schemas.microsoft.com/office/drawing/2014/main" id="{1E99C6B2-05CE-48A7-8696-CEC64BE74DF5}"/>
              </a:ext>
            </a:extLst>
          </p:cNvPr>
          <p:cNvSpPr/>
          <p:nvPr userDrawn="1"/>
        </p:nvSpPr>
        <p:spPr>
          <a:xfrm>
            <a:off x="-1" y="0"/>
            <a:ext cx="9144001" cy="6858000"/>
          </a:xfrm>
          <a:custGeom>
            <a:avLst/>
            <a:gdLst>
              <a:gd name="connsiteX0" fmla="*/ 123993 w 12192001"/>
              <a:gd name="connsiteY0" fmla="*/ 123993 h 6858000"/>
              <a:gd name="connsiteX1" fmla="*/ 123993 w 12192001"/>
              <a:gd name="connsiteY1" fmla="*/ 3209760 h 6858000"/>
              <a:gd name="connsiteX2" fmla="*/ 634550 w 12192001"/>
              <a:gd name="connsiteY2" fmla="*/ 3239110 h 6858000"/>
              <a:gd name="connsiteX3" fmla="*/ 4981292 w 12192001"/>
              <a:gd name="connsiteY3" fmla="*/ 3896515 h 6858000"/>
              <a:gd name="connsiteX4" fmla="*/ 11543532 w 12192001"/>
              <a:gd name="connsiteY4" fmla="*/ 4276704 h 6858000"/>
              <a:gd name="connsiteX5" fmla="*/ 12068007 w 12192001"/>
              <a:gd name="connsiteY5" fmla="*/ 4188307 h 6858000"/>
              <a:gd name="connsiteX6" fmla="*/ 12068007 w 12192001"/>
              <a:gd name="connsiteY6" fmla="*/ 123993 h 6858000"/>
              <a:gd name="connsiteX7" fmla="*/ 0 w 12192001"/>
              <a:gd name="connsiteY7" fmla="*/ 0 h 6858000"/>
              <a:gd name="connsiteX8" fmla="*/ 12192000 w 12192001"/>
              <a:gd name="connsiteY8" fmla="*/ 0 h 6858000"/>
              <a:gd name="connsiteX9" fmla="*/ 12192000 w 12192001"/>
              <a:gd name="connsiteY9" fmla="*/ 4167393 h 6858000"/>
              <a:gd name="connsiteX10" fmla="*/ 12192001 w 12192001"/>
              <a:gd name="connsiteY10" fmla="*/ 4167393 h 6858000"/>
              <a:gd name="connsiteX11" fmla="*/ 12192001 w 12192001"/>
              <a:gd name="connsiteY11" fmla="*/ 4799849 h 6858000"/>
              <a:gd name="connsiteX12" fmla="*/ 12192001 w 12192001"/>
              <a:gd name="connsiteY12" fmla="*/ 4950491 h 6858000"/>
              <a:gd name="connsiteX13" fmla="*/ 12192001 w 12192001"/>
              <a:gd name="connsiteY13" fmla="*/ 6858000 h 6858000"/>
              <a:gd name="connsiteX14" fmla="*/ 12192000 w 12192001"/>
              <a:gd name="connsiteY14" fmla="*/ 6858000 h 6858000"/>
              <a:gd name="connsiteX15" fmla="*/ 1 w 12192001"/>
              <a:gd name="connsiteY15" fmla="*/ 6858000 h 6858000"/>
              <a:gd name="connsiteX16" fmla="*/ 0 w 12192001"/>
              <a:gd name="connsiteY1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192001" h="6858000">
                <a:moveTo>
                  <a:pt x="123993" y="123993"/>
                </a:moveTo>
                <a:lnTo>
                  <a:pt x="123993" y="3209760"/>
                </a:lnTo>
                <a:lnTo>
                  <a:pt x="634550" y="3239110"/>
                </a:lnTo>
                <a:cubicBezTo>
                  <a:pt x="2075869" y="3336071"/>
                  <a:pt x="3385009" y="3527056"/>
                  <a:pt x="4981292" y="3896515"/>
                </a:cubicBezTo>
                <a:cubicBezTo>
                  <a:pt x="8705260" y="4758425"/>
                  <a:pt x="10244424" y="4503819"/>
                  <a:pt x="11543532" y="4276704"/>
                </a:cubicBezTo>
                <a:lnTo>
                  <a:pt x="12068007" y="4188307"/>
                </a:lnTo>
                <a:lnTo>
                  <a:pt x="12068007" y="12399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167393"/>
                </a:lnTo>
                <a:lnTo>
                  <a:pt x="12192001" y="4167393"/>
                </a:lnTo>
                <a:lnTo>
                  <a:pt x="12192001" y="4799849"/>
                </a:lnTo>
                <a:lnTo>
                  <a:pt x="12192001" y="4950491"/>
                </a:lnTo>
                <a:lnTo>
                  <a:pt x="12192001" y="6858000"/>
                </a:lnTo>
                <a:lnTo>
                  <a:pt x="12192000" y="6858000"/>
                </a:lnTo>
                <a:lnTo>
                  <a:pt x="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sz="1350" baseline="0" noProof="0" dirty="0">
              <a:solidFill>
                <a:schemeClr val="tx1"/>
              </a:solidFill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</p:txBody>
      </p:sp>
      <p:sp>
        <p:nvSpPr>
          <p:cNvPr id="3" name="サブタイトル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1153" y="5603183"/>
            <a:ext cx="6858000" cy="282321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350" baseline="0" dirty="0">
                <a:solidFill>
                  <a:schemeClr val="accent2">
                    <a:lumMod val="50000"/>
                  </a:schemeClr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1pPr>
          </a:lstStyle>
          <a:p>
            <a:pPr marL="171446" lvl="0" indent="-171446" rtl="0"/>
            <a:r>
              <a:rPr lang="ja-JP" altLang="en-US" noProof="0" dirty="0"/>
              <a:t>サブタイトル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1153" y="5053805"/>
            <a:ext cx="7955280" cy="54938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3300" b="1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marL="0" lvl="0" rtl="0"/>
            <a:r>
              <a:rPr lang="ja-JP" altLang="en-US" noProof="0" dirty="0"/>
              <a:t>タイトル</a:t>
            </a:r>
          </a:p>
        </p:txBody>
      </p:sp>
      <p:sp>
        <p:nvSpPr>
          <p:cNvPr id="11" name="長方形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326572" y="4726452"/>
            <a:ext cx="54428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sz="1350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C4B94609-D15A-43A0-B247-A9041AEEB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70484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写真 + 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GB" sz="2700" spc="-45" baseline="0" dirty="0"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5" name="図プレースホルダー 4">
            <a:extLst>
              <a:ext uri="{FF2B5EF4-FFF2-40B4-BE49-F238E27FC236}">
                <a16:creationId xmlns:a16="http://schemas.microsoft.com/office/drawing/2014/main" id="{92C6531E-FB8E-4000-B873-B745C681E2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48881"/>
            <a:ext cx="9144000" cy="2119313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350" baseline="0">
                <a:ea typeface="Meiryo UI" panose="020B0604030504040204" pitchFamily="50" charset="-128"/>
              </a:defRPr>
            </a:lvl1pPr>
          </a:lstStyle>
          <a:p>
            <a:pPr marL="171446" lvl="0" indent="-171446" algn="ctr" rtl="0"/>
            <a:r>
              <a:rPr lang="ja-JP" altLang="en-US" noProof="0"/>
              <a:t>画像の挿入</a:t>
            </a:r>
          </a:p>
        </p:txBody>
      </p:sp>
      <p:sp>
        <p:nvSpPr>
          <p:cNvPr id="9" name="テキスト プレースホルダー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1430" y="3802065"/>
            <a:ext cx="7338060" cy="334508"/>
          </a:xfrm>
        </p:spPr>
        <p:txBody>
          <a:bodyPr rtlCol="0">
            <a:noAutofit/>
          </a:bodyPr>
          <a:lstStyle>
            <a:lvl1pPr marL="0" indent="0" algn="l">
              <a:buNone/>
              <a:defRPr sz="1200" b="1" baseline="0">
                <a:solidFill>
                  <a:schemeClr val="accent3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12" name="テキスト プレースホルダー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1430" y="4294303"/>
            <a:ext cx="7338060" cy="1737360"/>
          </a:xfrm>
        </p:spPr>
        <p:txBody>
          <a:bodyPr rtlCol="0">
            <a:noAutofit/>
          </a:bodyPr>
          <a:lstStyle>
            <a:lvl1pPr marL="0" indent="0" algn="l">
              <a:buNone/>
              <a:defRPr sz="105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15" name="長方形 14">
            <a:extLst>
              <a:ext uri="{FF2B5EF4-FFF2-40B4-BE49-F238E27FC236}">
                <a16:creationId xmlns:a16="http://schemas.microsoft.com/office/drawing/2014/main" id="{05951AB2-D568-4A7E-9408-FADC8BED4119}"/>
              </a:ext>
            </a:extLst>
          </p:cNvPr>
          <p:cNvSpPr/>
          <p:nvPr userDrawn="1"/>
        </p:nvSpPr>
        <p:spPr>
          <a:xfrm>
            <a:off x="334736" y="-1"/>
            <a:ext cx="89154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フッター プレースホルダー 5">
            <a:extLst>
              <a:ext uri="{FF2B5EF4-FFF2-40B4-BE49-F238E27FC236}">
                <a16:creationId xmlns:a16="http://schemas.microsoft.com/office/drawing/2014/main" id="{C3108621-4D6A-4686-836A-54E08952BAA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24147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写真 + 3 つのセク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長方形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334736" y="-1"/>
            <a:ext cx="89154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図プレースホルダー 4">
            <a:extLst>
              <a:ext uri="{FF2B5EF4-FFF2-40B4-BE49-F238E27FC236}">
                <a16:creationId xmlns:a16="http://schemas.microsoft.com/office/drawing/2014/main" id="{92C6531E-FB8E-4000-B873-B745C681E2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48881"/>
            <a:ext cx="9144000" cy="2119313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350" baseline="0">
                <a:ea typeface="Meiryo UI" panose="020B0604030504040204" pitchFamily="50" charset="-128"/>
              </a:defRPr>
            </a:lvl1pPr>
          </a:lstStyle>
          <a:p>
            <a:pPr marL="171446" lvl="0" indent="-171446" algn="ctr" rtl="0"/>
            <a:r>
              <a:rPr lang="ja-JP" altLang="en-US" noProof="0"/>
              <a:t>画像の挿入</a:t>
            </a:r>
          </a:p>
        </p:txBody>
      </p:sp>
      <p:sp>
        <p:nvSpPr>
          <p:cNvPr id="9" name="テキスト プレースホルダー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1432" y="3802065"/>
            <a:ext cx="2115571" cy="334508"/>
          </a:xfrm>
        </p:spPr>
        <p:txBody>
          <a:bodyPr rtlCol="0">
            <a:noAutofit/>
          </a:bodyPr>
          <a:lstStyle>
            <a:lvl1pPr marL="0" indent="0" algn="ctr">
              <a:buNone/>
              <a:defRPr sz="1200" b="1" baseline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10" name="テキスト プレースホルダー 8">
            <a:extLst>
              <a:ext uri="{FF2B5EF4-FFF2-40B4-BE49-F238E27FC236}">
                <a16:creationId xmlns:a16="http://schemas.microsoft.com/office/drawing/2014/main" id="{3F93C618-7612-42AB-B890-45E85BD492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67272" y="3802065"/>
            <a:ext cx="2115571" cy="334508"/>
          </a:xfrm>
        </p:spPr>
        <p:txBody>
          <a:bodyPr rtlCol="0">
            <a:noAutofit/>
          </a:bodyPr>
          <a:lstStyle>
            <a:lvl1pPr marL="0" indent="0" algn="ctr">
              <a:buNone/>
              <a:defRPr sz="1200" b="1" baseline="0">
                <a:solidFill>
                  <a:schemeClr val="accent3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11" name="テキスト プレースホルダー 8">
            <a:extLst>
              <a:ext uri="{FF2B5EF4-FFF2-40B4-BE49-F238E27FC236}">
                <a16:creationId xmlns:a16="http://schemas.microsoft.com/office/drawing/2014/main" id="{08664829-F6FB-4E31-BF5C-C895ADF2BA7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77002" y="3802065"/>
            <a:ext cx="2115571" cy="334508"/>
          </a:xfrm>
        </p:spPr>
        <p:txBody>
          <a:bodyPr rtlCol="0">
            <a:noAutofit/>
          </a:bodyPr>
          <a:lstStyle>
            <a:lvl1pPr marL="0" indent="0" algn="ctr">
              <a:buNone/>
              <a:defRPr sz="1200" b="1" baseline="0">
                <a:solidFill>
                  <a:schemeClr val="accent5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12" name="テキスト プレースホルダー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1432" y="4294303"/>
            <a:ext cx="2115571" cy="1496898"/>
          </a:xfrm>
        </p:spPr>
        <p:txBody>
          <a:bodyPr rtlCol="0">
            <a:noAutofit/>
          </a:bodyPr>
          <a:lstStyle>
            <a:lvl1pPr marL="0" indent="0" algn="l">
              <a:spcAft>
                <a:spcPts val="450"/>
              </a:spcAft>
              <a:buNone/>
              <a:defRPr sz="105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13" name="テキスト プレースホルダー 8">
            <a:extLst>
              <a:ext uri="{FF2B5EF4-FFF2-40B4-BE49-F238E27FC236}">
                <a16:creationId xmlns:a16="http://schemas.microsoft.com/office/drawing/2014/main" id="{464BC696-49A6-4328-BB42-5566BAC00F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67272" y="4294303"/>
            <a:ext cx="2115571" cy="1496898"/>
          </a:xfrm>
        </p:spPr>
        <p:txBody>
          <a:bodyPr rtlCol="0">
            <a:noAutofit/>
          </a:bodyPr>
          <a:lstStyle>
            <a:lvl1pPr marL="0" indent="0" algn="l">
              <a:spcAft>
                <a:spcPts val="450"/>
              </a:spcAft>
              <a:buNone/>
              <a:defRPr sz="105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14" name="テキスト プレースホルダー 8">
            <a:extLst>
              <a:ext uri="{FF2B5EF4-FFF2-40B4-BE49-F238E27FC236}">
                <a16:creationId xmlns:a16="http://schemas.microsoft.com/office/drawing/2014/main" id="{7E9E558E-F7EF-4347-AD3C-FDB2A9BCF61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77002" y="4294303"/>
            <a:ext cx="2115571" cy="1496898"/>
          </a:xfrm>
        </p:spPr>
        <p:txBody>
          <a:bodyPr rtlCol="0">
            <a:noAutofit/>
          </a:bodyPr>
          <a:lstStyle>
            <a:lvl1pPr marL="0" indent="0" algn="l">
              <a:spcAft>
                <a:spcPts val="450"/>
              </a:spcAft>
              <a:buNone/>
              <a:defRPr sz="105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B9AD2AC4-32E8-BC46-848C-BEA37118C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15" name="フッター プレースホルダー 5">
            <a:extLst>
              <a:ext uri="{FF2B5EF4-FFF2-40B4-BE49-F238E27FC236}">
                <a16:creationId xmlns:a16="http://schemas.microsoft.com/office/drawing/2014/main" id="{CB1B2997-2B47-4693-A150-7B23575E572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544819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ページの半分の写真 + 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図プレースホルダー 4">
            <a:extLst>
              <a:ext uri="{FF2B5EF4-FFF2-40B4-BE49-F238E27FC236}">
                <a16:creationId xmlns:a16="http://schemas.microsoft.com/office/drawing/2014/main" id="{679784BB-7CDD-484B-8F47-9CF1D79993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724400" y="0"/>
            <a:ext cx="4419600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350" baseline="0">
                <a:ea typeface="Meiryo UI" panose="020B0604030504040204" pitchFamily="50" charset="-128"/>
              </a:defRPr>
            </a:lvl1pPr>
          </a:lstStyle>
          <a:p>
            <a:pPr marL="171446" lvl="0" indent="-171446" algn="ctr" rtl="0"/>
            <a:r>
              <a:rPr lang="ja-JP" altLang="en-US" noProof="0"/>
              <a:t>画像の挿入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8" y="618429"/>
            <a:ext cx="3878036" cy="840230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GB" sz="2700" spc="-45" baseline="0" dirty="0"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9" name="テキスト プレースホルダー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8627" y="2061165"/>
            <a:ext cx="3784147" cy="334508"/>
          </a:xfrm>
        </p:spPr>
        <p:txBody>
          <a:bodyPr rtlCol="0">
            <a:noAutofit/>
          </a:bodyPr>
          <a:lstStyle>
            <a:lvl1pPr marL="0" indent="0" algn="l">
              <a:buNone/>
              <a:defRPr sz="1200" b="1" baseline="0">
                <a:solidFill>
                  <a:schemeClr val="accent3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12" name="テキスト プレースホルダー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8627" y="2708232"/>
            <a:ext cx="3784147" cy="3561943"/>
          </a:xfrm>
        </p:spPr>
        <p:txBody>
          <a:bodyPr rtlCol="0">
            <a:noAutofit/>
          </a:bodyPr>
          <a:lstStyle>
            <a:lvl1pPr marL="0" indent="0" algn="l">
              <a:buNone/>
              <a:defRPr sz="105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7" name="長方形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334736" y="-1"/>
            <a:ext cx="89154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長方形 7">
            <a:extLst>
              <a:ext uri="{FF2B5EF4-FFF2-40B4-BE49-F238E27FC236}">
                <a16:creationId xmlns:a16="http://schemas.microsoft.com/office/drawing/2014/main" id="{1E6A75B6-7B4E-496F-A846-0FFBB6E1D164}"/>
              </a:ext>
            </a:extLst>
          </p:cNvPr>
          <p:cNvSpPr/>
          <p:nvPr userDrawn="1"/>
        </p:nvSpPr>
        <p:spPr>
          <a:xfrm>
            <a:off x="8520012" y="6369050"/>
            <a:ext cx="251932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" name="スライド番号プレースホルダー 5">
            <a:extLst>
              <a:ext uri="{FF2B5EF4-FFF2-40B4-BE49-F238E27FC236}">
                <a16:creationId xmlns:a16="http://schemas.microsoft.com/office/drawing/2014/main" id="{7648ACB4-9C22-4636-800F-578055A5BC10}"/>
              </a:ext>
            </a:extLst>
          </p:cNvPr>
          <p:cNvSpPr txBox="1">
            <a:spLocks/>
          </p:cNvSpPr>
          <p:nvPr userDrawn="1"/>
        </p:nvSpPr>
        <p:spPr>
          <a:xfrm>
            <a:off x="8520012" y="6369055"/>
            <a:ext cx="251932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34290" rIns="0" bIns="3429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78048C4E-7BD1-46A5-B2F2-6AD408DAAD47}" type="slidenum">
              <a:rPr lang="en-US" altLang="ja-JP" sz="750" b="1" baseline="0" noProof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‹#›</a:t>
            </a:fld>
            <a:endParaRPr lang="ja-JP" altLang="en-US" sz="750" b="1" baseline="0" noProof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" name="フッター プレースホルダー 5">
            <a:extLst>
              <a:ext uri="{FF2B5EF4-FFF2-40B4-BE49-F238E27FC236}">
                <a16:creationId xmlns:a16="http://schemas.microsoft.com/office/drawing/2014/main" id="{67E162F8-0D13-4C5A-A8F3-643DA6745FF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438724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フローチャート:ドキュメント 3">
            <a:extLst>
              <a:ext uri="{FF2B5EF4-FFF2-40B4-BE49-F238E27FC236}">
                <a16:creationId xmlns:a16="http://schemas.microsoft.com/office/drawing/2014/main" id="{D5C833BC-89A8-4D28-9D63-F45F14D694BF}"/>
              </a:ext>
            </a:extLst>
          </p:cNvPr>
          <p:cNvSpPr/>
          <p:nvPr userDrawn="1"/>
        </p:nvSpPr>
        <p:spPr>
          <a:xfrm flipH="1">
            <a:off x="92991" y="124955"/>
            <a:ext cx="8965061" cy="440800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17 w 21617"/>
              <a:gd name="connsiteY0" fmla="*/ 0 h 23765"/>
              <a:gd name="connsiteX1" fmla="*/ 21617 w 21617"/>
              <a:gd name="connsiteY1" fmla="*/ 0 h 23765"/>
              <a:gd name="connsiteX2" fmla="*/ 21617 w 21617"/>
              <a:gd name="connsiteY2" fmla="*/ 17322 h 23765"/>
              <a:gd name="connsiteX3" fmla="*/ 0 w 21617"/>
              <a:gd name="connsiteY3" fmla="*/ 22875 h 23765"/>
              <a:gd name="connsiteX4" fmla="*/ 17 w 21617"/>
              <a:gd name="connsiteY4" fmla="*/ 0 h 23765"/>
              <a:gd name="connsiteX0" fmla="*/ 17 w 21617"/>
              <a:gd name="connsiteY0" fmla="*/ 0 h 24368"/>
              <a:gd name="connsiteX1" fmla="*/ 21617 w 21617"/>
              <a:gd name="connsiteY1" fmla="*/ 0 h 24368"/>
              <a:gd name="connsiteX2" fmla="*/ 21617 w 21617"/>
              <a:gd name="connsiteY2" fmla="*/ 17322 h 24368"/>
              <a:gd name="connsiteX3" fmla="*/ 0 w 21617"/>
              <a:gd name="connsiteY3" fmla="*/ 22875 h 24368"/>
              <a:gd name="connsiteX4" fmla="*/ 17 w 21617"/>
              <a:gd name="connsiteY4" fmla="*/ 0 h 24368"/>
              <a:gd name="connsiteX0" fmla="*/ 17 w 21617"/>
              <a:gd name="connsiteY0" fmla="*/ 0 h 24514"/>
              <a:gd name="connsiteX1" fmla="*/ 21617 w 21617"/>
              <a:gd name="connsiteY1" fmla="*/ 0 h 24514"/>
              <a:gd name="connsiteX2" fmla="*/ 21617 w 21617"/>
              <a:gd name="connsiteY2" fmla="*/ 17322 h 24514"/>
              <a:gd name="connsiteX3" fmla="*/ 0 w 21617"/>
              <a:gd name="connsiteY3" fmla="*/ 22875 h 24514"/>
              <a:gd name="connsiteX4" fmla="*/ 17 w 21617"/>
              <a:gd name="connsiteY4" fmla="*/ 0 h 24514"/>
              <a:gd name="connsiteX0" fmla="*/ 17 w 21617"/>
              <a:gd name="connsiteY0" fmla="*/ 0 h 24569"/>
              <a:gd name="connsiteX1" fmla="*/ 21617 w 21617"/>
              <a:gd name="connsiteY1" fmla="*/ 0 h 24569"/>
              <a:gd name="connsiteX2" fmla="*/ 21617 w 21617"/>
              <a:gd name="connsiteY2" fmla="*/ 17322 h 24569"/>
              <a:gd name="connsiteX3" fmla="*/ 0 w 21617"/>
              <a:gd name="connsiteY3" fmla="*/ 22875 h 24569"/>
              <a:gd name="connsiteX4" fmla="*/ 17 w 21617"/>
              <a:gd name="connsiteY4" fmla="*/ 0 h 24569"/>
              <a:gd name="connsiteX0" fmla="*/ 17 w 21617"/>
              <a:gd name="connsiteY0" fmla="*/ 0 h 24698"/>
              <a:gd name="connsiteX1" fmla="*/ 21617 w 21617"/>
              <a:gd name="connsiteY1" fmla="*/ 0 h 24698"/>
              <a:gd name="connsiteX2" fmla="*/ 21617 w 21617"/>
              <a:gd name="connsiteY2" fmla="*/ 17322 h 24698"/>
              <a:gd name="connsiteX3" fmla="*/ 0 w 21617"/>
              <a:gd name="connsiteY3" fmla="*/ 22875 h 24698"/>
              <a:gd name="connsiteX4" fmla="*/ 17 w 21617"/>
              <a:gd name="connsiteY4" fmla="*/ 0 h 24698"/>
              <a:gd name="connsiteX0" fmla="*/ 17 w 21617"/>
              <a:gd name="connsiteY0" fmla="*/ 0 h 24785"/>
              <a:gd name="connsiteX1" fmla="*/ 21617 w 21617"/>
              <a:gd name="connsiteY1" fmla="*/ 0 h 24785"/>
              <a:gd name="connsiteX2" fmla="*/ 21617 w 21617"/>
              <a:gd name="connsiteY2" fmla="*/ 17322 h 24785"/>
              <a:gd name="connsiteX3" fmla="*/ 0 w 21617"/>
              <a:gd name="connsiteY3" fmla="*/ 22875 h 24785"/>
              <a:gd name="connsiteX4" fmla="*/ 17 w 21617"/>
              <a:gd name="connsiteY4" fmla="*/ 0 h 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7" h="24785">
                <a:moveTo>
                  <a:pt x="17" y="0"/>
                </a:moveTo>
                <a:lnTo>
                  <a:pt x="21617" y="0"/>
                </a:lnTo>
                <a:lnTo>
                  <a:pt x="21617" y="17322"/>
                </a:lnTo>
                <a:cubicBezTo>
                  <a:pt x="10919" y="19230"/>
                  <a:pt x="10221" y="28798"/>
                  <a:pt x="0" y="22875"/>
                </a:cubicBezTo>
                <a:cubicBezTo>
                  <a:pt x="6" y="15250"/>
                  <a:pt x="11" y="7625"/>
                  <a:pt x="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サブタイトル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1153" y="5603183"/>
            <a:ext cx="6858000" cy="279307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350" baseline="0" dirty="0">
                <a:solidFill>
                  <a:schemeClr val="accent2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marL="171446" lvl="0" indent="-171446" rtl="0"/>
            <a:r>
              <a:rPr lang="ja-JP" altLang="en-US" noProof="0"/>
              <a:t>サブタイトル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1153" y="5053805"/>
            <a:ext cx="7955280" cy="54938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3300" b="1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marL="0" lvl="0" rtl="0"/>
            <a:r>
              <a:rPr lang="ja-JP" altLang="en-US" noProof="0"/>
              <a:t>タイトル</a:t>
            </a:r>
          </a:p>
        </p:txBody>
      </p:sp>
      <p:sp>
        <p:nvSpPr>
          <p:cNvPr id="11" name="長方形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326572" y="4726452"/>
            <a:ext cx="54428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sz="1350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42C14A7-8231-43C8-963C-787BB7AE57E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822404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フローチャート:ドキュメント 3">
            <a:extLst>
              <a:ext uri="{FF2B5EF4-FFF2-40B4-BE49-F238E27FC236}">
                <a16:creationId xmlns:a16="http://schemas.microsoft.com/office/drawing/2014/main" id="{7F75D8AF-79DE-4E2B-A15F-8EC66948BC31}"/>
              </a:ext>
            </a:extLst>
          </p:cNvPr>
          <p:cNvSpPr/>
          <p:nvPr userDrawn="1"/>
        </p:nvSpPr>
        <p:spPr>
          <a:xfrm flipH="1" flipV="1">
            <a:off x="85945" y="4581497"/>
            <a:ext cx="8972111" cy="215268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17 w 21617"/>
              <a:gd name="connsiteY0" fmla="*/ 0 h 23765"/>
              <a:gd name="connsiteX1" fmla="*/ 21617 w 21617"/>
              <a:gd name="connsiteY1" fmla="*/ 0 h 23765"/>
              <a:gd name="connsiteX2" fmla="*/ 21617 w 21617"/>
              <a:gd name="connsiteY2" fmla="*/ 17322 h 23765"/>
              <a:gd name="connsiteX3" fmla="*/ 0 w 21617"/>
              <a:gd name="connsiteY3" fmla="*/ 22875 h 23765"/>
              <a:gd name="connsiteX4" fmla="*/ 17 w 21617"/>
              <a:gd name="connsiteY4" fmla="*/ 0 h 23765"/>
              <a:gd name="connsiteX0" fmla="*/ 17 w 21617"/>
              <a:gd name="connsiteY0" fmla="*/ 0 h 24368"/>
              <a:gd name="connsiteX1" fmla="*/ 21617 w 21617"/>
              <a:gd name="connsiteY1" fmla="*/ 0 h 24368"/>
              <a:gd name="connsiteX2" fmla="*/ 21617 w 21617"/>
              <a:gd name="connsiteY2" fmla="*/ 17322 h 24368"/>
              <a:gd name="connsiteX3" fmla="*/ 0 w 21617"/>
              <a:gd name="connsiteY3" fmla="*/ 22875 h 24368"/>
              <a:gd name="connsiteX4" fmla="*/ 17 w 21617"/>
              <a:gd name="connsiteY4" fmla="*/ 0 h 24368"/>
              <a:gd name="connsiteX0" fmla="*/ 17 w 21617"/>
              <a:gd name="connsiteY0" fmla="*/ 0 h 24514"/>
              <a:gd name="connsiteX1" fmla="*/ 21617 w 21617"/>
              <a:gd name="connsiteY1" fmla="*/ 0 h 24514"/>
              <a:gd name="connsiteX2" fmla="*/ 21617 w 21617"/>
              <a:gd name="connsiteY2" fmla="*/ 17322 h 24514"/>
              <a:gd name="connsiteX3" fmla="*/ 0 w 21617"/>
              <a:gd name="connsiteY3" fmla="*/ 22875 h 24514"/>
              <a:gd name="connsiteX4" fmla="*/ 17 w 21617"/>
              <a:gd name="connsiteY4" fmla="*/ 0 h 24514"/>
              <a:gd name="connsiteX0" fmla="*/ 17 w 21617"/>
              <a:gd name="connsiteY0" fmla="*/ 0 h 24569"/>
              <a:gd name="connsiteX1" fmla="*/ 21617 w 21617"/>
              <a:gd name="connsiteY1" fmla="*/ 0 h 24569"/>
              <a:gd name="connsiteX2" fmla="*/ 21617 w 21617"/>
              <a:gd name="connsiteY2" fmla="*/ 17322 h 24569"/>
              <a:gd name="connsiteX3" fmla="*/ 0 w 21617"/>
              <a:gd name="connsiteY3" fmla="*/ 22875 h 24569"/>
              <a:gd name="connsiteX4" fmla="*/ 17 w 21617"/>
              <a:gd name="connsiteY4" fmla="*/ 0 h 24569"/>
              <a:gd name="connsiteX0" fmla="*/ 17 w 21617"/>
              <a:gd name="connsiteY0" fmla="*/ 0 h 24698"/>
              <a:gd name="connsiteX1" fmla="*/ 21617 w 21617"/>
              <a:gd name="connsiteY1" fmla="*/ 0 h 24698"/>
              <a:gd name="connsiteX2" fmla="*/ 21617 w 21617"/>
              <a:gd name="connsiteY2" fmla="*/ 17322 h 24698"/>
              <a:gd name="connsiteX3" fmla="*/ 0 w 21617"/>
              <a:gd name="connsiteY3" fmla="*/ 22875 h 24698"/>
              <a:gd name="connsiteX4" fmla="*/ 17 w 21617"/>
              <a:gd name="connsiteY4" fmla="*/ 0 h 24698"/>
              <a:gd name="connsiteX0" fmla="*/ 17 w 21617"/>
              <a:gd name="connsiteY0" fmla="*/ 0 h 24785"/>
              <a:gd name="connsiteX1" fmla="*/ 21617 w 21617"/>
              <a:gd name="connsiteY1" fmla="*/ 0 h 24785"/>
              <a:gd name="connsiteX2" fmla="*/ 21617 w 21617"/>
              <a:gd name="connsiteY2" fmla="*/ 17322 h 24785"/>
              <a:gd name="connsiteX3" fmla="*/ 0 w 21617"/>
              <a:gd name="connsiteY3" fmla="*/ 22875 h 24785"/>
              <a:gd name="connsiteX4" fmla="*/ 17 w 21617"/>
              <a:gd name="connsiteY4" fmla="*/ 0 h 24785"/>
              <a:gd name="connsiteX0" fmla="*/ 34 w 21634"/>
              <a:gd name="connsiteY0" fmla="*/ 0 h 36778"/>
              <a:gd name="connsiteX1" fmla="*/ 21634 w 21634"/>
              <a:gd name="connsiteY1" fmla="*/ 0 h 36778"/>
              <a:gd name="connsiteX2" fmla="*/ 21634 w 21634"/>
              <a:gd name="connsiteY2" fmla="*/ 17322 h 36778"/>
              <a:gd name="connsiteX3" fmla="*/ 0 w 21634"/>
              <a:gd name="connsiteY3" fmla="*/ 35787 h 36778"/>
              <a:gd name="connsiteX4" fmla="*/ 34 w 21634"/>
              <a:gd name="connsiteY4" fmla="*/ 0 h 36778"/>
              <a:gd name="connsiteX0" fmla="*/ 34 w 21634"/>
              <a:gd name="connsiteY0" fmla="*/ 0 h 41874"/>
              <a:gd name="connsiteX1" fmla="*/ 21634 w 21634"/>
              <a:gd name="connsiteY1" fmla="*/ 0 h 41874"/>
              <a:gd name="connsiteX2" fmla="*/ 21634 w 21634"/>
              <a:gd name="connsiteY2" fmla="*/ 17322 h 41874"/>
              <a:gd name="connsiteX3" fmla="*/ 0 w 21634"/>
              <a:gd name="connsiteY3" fmla="*/ 35787 h 41874"/>
              <a:gd name="connsiteX4" fmla="*/ 34 w 21634"/>
              <a:gd name="connsiteY4" fmla="*/ 0 h 41874"/>
              <a:gd name="connsiteX0" fmla="*/ 34 w 21634"/>
              <a:gd name="connsiteY0" fmla="*/ 0 h 42123"/>
              <a:gd name="connsiteX1" fmla="*/ 21634 w 21634"/>
              <a:gd name="connsiteY1" fmla="*/ 0 h 42123"/>
              <a:gd name="connsiteX2" fmla="*/ 21634 w 21634"/>
              <a:gd name="connsiteY2" fmla="*/ 17322 h 42123"/>
              <a:gd name="connsiteX3" fmla="*/ 0 w 21634"/>
              <a:gd name="connsiteY3" fmla="*/ 35787 h 42123"/>
              <a:gd name="connsiteX4" fmla="*/ 34 w 21634"/>
              <a:gd name="connsiteY4" fmla="*/ 0 h 42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34" h="42123">
                <a:moveTo>
                  <a:pt x="34" y="0"/>
                </a:moveTo>
                <a:lnTo>
                  <a:pt x="21634" y="0"/>
                </a:lnTo>
                <a:lnTo>
                  <a:pt x="21634" y="17322"/>
                </a:lnTo>
                <a:cubicBezTo>
                  <a:pt x="10970" y="21444"/>
                  <a:pt x="9198" y="56098"/>
                  <a:pt x="0" y="35787"/>
                </a:cubicBezTo>
                <a:cubicBezTo>
                  <a:pt x="6" y="28162"/>
                  <a:pt x="28" y="7625"/>
                  <a:pt x="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2514" y="1611383"/>
            <a:ext cx="7249886" cy="746846"/>
          </a:xfrm>
        </p:spPr>
        <p:txBody>
          <a:bodyPr rtlCol="0" anchor="t">
            <a:noAutofit/>
          </a:bodyPr>
          <a:lstStyle>
            <a:lvl1pPr>
              <a:defRPr sz="3600" spc="-113" baseline="0">
                <a:solidFill>
                  <a:schemeClr val="tx1">
                    <a:lumMod val="75000"/>
                    <a:lumOff val="25000"/>
                  </a:schemeClr>
                </a:solidFill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セクション ヘッダー </a:t>
            </a:r>
            <a:r>
              <a:rPr lang="en-US" altLang="ja-JP" noProof="0"/>
              <a:t>1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22514" y="2464429"/>
            <a:ext cx="7249886" cy="166199"/>
          </a:xfrm>
        </p:spPr>
        <p:txBody>
          <a:bodyPr tIns="0" bIns="0" rtlCol="0">
            <a:spAutoFit/>
          </a:bodyPr>
          <a:lstStyle>
            <a:lvl1pPr marL="0" indent="0">
              <a:buNone/>
              <a:defRPr sz="1200" baseline="0">
                <a:solidFill>
                  <a:schemeClr val="accent3"/>
                </a:solidFill>
                <a:ea typeface="Meiryo UI" panose="020B0604030504040204" pitchFamily="50" charset="-128"/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ja-JP" altLang="en-US" noProof="0"/>
              <a:t>サブタイトル</a:t>
            </a:r>
          </a:p>
        </p:txBody>
      </p:sp>
      <p:sp>
        <p:nvSpPr>
          <p:cNvPr id="13" name="長方形 12">
            <a:extLst>
              <a:ext uri="{FF2B5EF4-FFF2-40B4-BE49-F238E27FC236}">
                <a16:creationId xmlns:a16="http://schemas.microsoft.com/office/drawing/2014/main" id="{560C8850-C2CD-4E0B-AA6F-6B884EB94B4B}"/>
              </a:ext>
            </a:extLst>
          </p:cNvPr>
          <p:cNvSpPr/>
          <p:nvPr userDrawn="1"/>
        </p:nvSpPr>
        <p:spPr>
          <a:xfrm>
            <a:off x="326572" y="1532049"/>
            <a:ext cx="54428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sz="1350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長方形 7">
            <a:extLst>
              <a:ext uri="{FF2B5EF4-FFF2-40B4-BE49-F238E27FC236}">
                <a16:creationId xmlns:a16="http://schemas.microsoft.com/office/drawing/2014/main" id="{80D3D7B7-CDD7-4664-B2D8-6F60FEAEAC45}"/>
              </a:ext>
            </a:extLst>
          </p:cNvPr>
          <p:cNvSpPr/>
          <p:nvPr userDrawn="1"/>
        </p:nvSpPr>
        <p:spPr>
          <a:xfrm>
            <a:off x="8520012" y="6369050"/>
            <a:ext cx="251932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スライド番号プレースホルダー 5">
            <a:extLst>
              <a:ext uri="{FF2B5EF4-FFF2-40B4-BE49-F238E27FC236}">
                <a16:creationId xmlns:a16="http://schemas.microsoft.com/office/drawing/2014/main" id="{9E81145E-5F17-4CB6-9E17-ECF3BB38DE75}"/>
              </a:ext>
            </a:extLst>
          </p:cNvPr>
          <p:cNvSpPr txBox="1">
            <a:spLocks/>
          </p:cNvSpPr>
          <p:nvPr userDrawn="1"/>
        </p:nvSpPr>
        <p:spPr>
          <a:xfrm>
            <a:off x="8520012" y="6369055"/>
            <a:ext cx="251932" cy="3651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34290" rIns="0" bIns="3429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78048C4E-7BD1-46A5-B2F2-6AD408DAAD47}" type="slidenum">
              <a:rPr lang="en-US" altLang="ja-JP" sz="750" b="1" baseline="0" noProof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‹#›</a:t>
            </a:fld>
            <a:endParaRPr lang="ja-JP" altLang="en-US" sz="750" b="1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" name="フッター プレースホルダー 5">
            <a:extLst>
              <a:ext uri="{FF2B5EF4-FFF2-40B4-BE49-F238E27FC236}">
                <a16:creationId xmlns:a16="http://schemas.microsoft.com/office/drawing/2014/main" id="{02FFE477-4812-4DDF-88D3-E08DF8C4615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672193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つのコンテンツ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フレーム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1" y="0"/>
            <a:ext cx="9144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長方形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334736" y="-1"/>
            <a:ext cx="89154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長方形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8520012" y="6369050"/>
            <a:ext cx="251932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スライド番号プレースホルダー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8520012" y="6369055"/>
            <a:ext cx="251932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34290" rIns="0" bIns="3429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78048C4E-7BD1-46A5-B2F2-6AD408DAAD47}" type="slidenum">
              <a:rPr lang="en-US" altLang="ja-JP" sz="750" b="1" baseline="0" noProof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‹#›</a:t>
            </a:fld>
            <a:endParaRPr lang="ja-JP" altLang="en-US" sz="750" b="1" baseline="0" noProof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11" name="コンテンツ プレースホルダー 2">
            <a:extLst>
              <a:ext uri="{FF2B5EF4-FFF2-40B4-BE49-F238E27FC236}">
                <a16:creationId xmlns:a16="http://schemas.microsoft.com/office/drawing/2014/main" id="{758E3AAF-44AA-41E0-AE18-8B461598AD0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34738" y="1825625"/>
            <a:ext cx="3980090" cy="4351338"/>
          </a:xfrm>
        </p:spPr>
        <p:txBody>
          <a:bodyPr rtlCol="0">
            <a:normAutofit/>
          </a:bodyPr>
          <a:lstStyle>
            <a:lvl1pPr>
              <a:defRPr sz="1500" baseline="0">
                <a:ea typeface="Meiryo UI" panose="020B0604030504040204" pitchFamily="50" charset="-128"/>
              </a:defRPr>
            </a:lvl1pPr>
            <a:lvl2pPr>
              <a:defRPr sz="1350" baseline="0">
                <a:ea typeface="Meiryo UI" panose="020B0604030504040204" pitchFamily="50" charset="-128"/>
              </a:defRPr>
            </a:lvl2pPr>
            <a:lvl3pPr>
              <a:defRPr sz="1200" baseline="0">
                <a:ea typeface="Meiryo UI" panose="020B0604030504040204" pitchFamily="50" charset="-128"/>
              </a:defRPr>
            </a:lvl3pPr>
            <a:lvl4pPr>
              <a:defRPr sz="1050" baseline="0">
                <a:ea typeface="Meiryo UI" panose="020B0604030504040204" pitchFamily="50" charset="-128"/>
              </a:defRPr>
            </a:lvl4pPr>
            <a:lvl5pPr>
              <a:defRPr sz="1050" baseline="0">
                <a:ea typeface="Meiryo UI" panose="020B0604030504040204" pitchFamily="50" charset="-128"/>
              </a:defRPr>
            </a:lvl5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13" name="コンテンツ プレースホルダー 3">
            <a:extLst>
              <a:ext uri="{FF2B5EF4-FFF2-40B4-BE49-F238E27FC236}">
                <a16:creationId xmlns:a16="http://schemas.microsoft.com/office/drawing/2014/main" id="{FC1B8B60-5429-4EF9-93D0-2CCCF562B91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829175" y="1825625"/>
            <a:ext cx="3886200" cy="4351338"/>
          </a:xfrm>
        </p:spPr>
        <p:txBody>
          <a:bodyPr rtlCol="0">
            <a:normAutofit/>
          </a:bodyPr>
          <a:lstStyle>
            <a:lvl1pPr>
              <a:defRPr sz="1500" baseline="0">
                <a:ea typeface="Meiryo UI" panose="020B0604030504040204" pitchFamily="50" charset="-128"/>
              </a:defRPr>
            </a:lvl1pPr>
            <a:lvl2pPr>
              <a:defRPr sz="1350" baseline="0">
                <a:ea typeface="Meiryo UI" panose="020B0604030504040204" pitchFamily="50" charset="-128"/>
              </a:defRPr>
            </a:lvl2pPr>
            <a:lvl3pPr>
              <a:defRPr sz="1200" baseline="0">
                <a:ea typeface="Meiryo UI" panose="020B0604030504040204" pitchFamily="50" charset="-128"/>
              </a:defRPr>
            </a:lvl3pPr>
            <a:lvl4pPr>
              <a:defRPr sz="1050" baseline="0">
                <a:ea typeface="Meiryo UI" panose="020B0604030504040204" pitchFamily="50" charset="-128"/>
              </a:defRPr>
            </a:lvl4pPr>
            <a:lvl5pPr>
              <a:defRPr sz="1050" baseline="0">
                <a:ea typeface="Meiryo UI" panose="020B0604030504040204" pitchFamily="50" charset="-128"/>
              </a:defRPr>
            </a:lvl5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10" name="フッター プレースホルダー 5">
            <a:extLst>
              <a:ext uri="{FF2B5EF4-FFF2-40B4-BE49-F238E27FC236}">
                <a16:creationId xmlns:a16="http://schemas.microsoft.com/office/drawing/2014/main" id="{3A066C30-FFF6-4264-A199-085A97DD58A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947009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キャプション付きのコンテンツ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フレーム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1" y="0"/>
            <a:ext cx="9144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長方形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334736" y="-1"/>
            <a:ext cx="89154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長方形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8520012" y="6369050"/>
            <a:ext cx="251932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スライド番号プレースホルダー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8520012" y="6369055"/>
            <a:ext cx="251932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34290" rIns="0" bIns="3429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78048C4E-7BD1-46A5-B2F2-6AD408DAAD47}" type="slidenum">
              <a:rPr lang="en-US" altLang="ja-JP" sz="750" b="1" baseline="0" noProof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‹#›</a:t>
            </a:fld>
            <a:endParaRPr lang="ja-JP" altLang="en-US" sz="750" b="1" baseline="0" noProof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858696"/>
            <a:ext cx="2949178" cy="840230"/>
          </a:xfrm>
        </p:spPr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15" name="テキスト プレースホルダー 3">
            <a:extLst>
              <a:ext uri="{FF2B5EF4-FFF2-40B4-BE49-F238E27FC236}">
                <a16:creationId xmlns:a16="http://schemas.microsoft.com/office/drawing/2014/main" id="{9B6692B7-0F8A-4381-96B4-5F358BFD1E9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 rtlCol="0"/>
          <a:lstStyle>
            <a:lvl1pPr marL="0" indent="0">
              <a:buNone/>
              <a:defRPr sz="1200" baseline="0">
                <a:ea typeface="Meiryo UI" panose="020B0604030504040204" pitchFamily="50" charset="-128"/>
              </a:defRPr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16" name="コンテンツ プレースホルダー 2">
            <a:extLst>
              <a:ext uri="{FF2B5EF4-FFF2-40B4-BE49-F238E27FC236}">
                <a16:creationId xmlns:a16="http://schemas.microsoft.com/office/drawing/2014/main" id="{B43535EE-90E2-422C-B7AC-4D346E8D6E0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87391" y="500220"/>
            <a:ext cx="4629150" cy="5368773"/>
          </a:xfrm>
        </p:spPr>
        <p:txBody>
          <a:bodyPr rtlCol="0">
            <a:normAutofit/>
          </a:bodyPr>
          <a:lstStyle>
            <a:lvl1pPr>
              <a:defRPr sz="1800" baseline="0">
                <a:ea typeface="Meiryo UI" panose="020B0604030504040204" pitchFamily="50" charset="-128"/>
              </a:defRPr>
            </a:lvl1pPr>
            <a:lvl2pPr>
              <a:defRPr sz="1500" baseline="0">
                <a:ea typeface="Meiryo UI" panose="020B0604030504040204" pitchFamily="50" charset="-128"/>
              </a:defRPr>
            </a:lvl2pPr>
            <a:lvl3pPr>
              <a:defRPr sz="1350" baseline="0">
                <a:ea typeface="Meiryo UI" panose="020B0604030504040204" pitchFamily="50" charset="-128"/>
              </a:defRPr>
            </a:lvl3pPr>
            <a:lvl4pPr>
              <a:defRPr sz="1200" baseline="0">
                <a:ea typeface="Meiryo UI" panose="020B0604030504040204" pitchFamily="50" charset="-128"/>
              </a:defRPr>
            </a:lvl4pPr>
            <a:lvl5pPr>
              <a:defRPr sz="1200" baseline="0">
                <a:ea typeface="Meiryo UI" panose="020B0604030504040204" pitchFamily="50" charset="-128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10" name="フッター プレースホルダー 5">
            <a:extLst>
              <a:ext uri="{FF2B5EF4-FFF2-40B4-BE49-F238E27FC236}">
                <a16:creationId xmlns:a16="http://schemas.microsoft.com/office/drawing/2014/main" id="{E1D69513-D412-42A6-939A-AB555FF5E36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764241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キャプション付きの図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フレーム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1" y="0"/>
            <a:ext cx="9144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長方形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334736" y="-1"/>
            <a:ext cx="89154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長方形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8520012" y="6369050"/>
            <a:ext cx="251932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スライド番号プレースホルダー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8520012" y="6369055"/>
            <a:ext cx="251932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34290" rIns="0" bIns="3429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78048C4E-7BD1-46A5-B2F2-6AD408DAAD47}" type="slidenum">
              <a:rPr lang="en-US" altLang="ja-JP" sz="750" b="1" baseline="0" noProof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‹#›</a:t>
            </a:fld>
            <a:endParaRPr lang="ja-JP" altLang="en-US" sz="750" b="1" baseline="0" noProof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858696"/>
            <a:ext cx="2949178" cy="840230"/>
          </a:xfrm>
        </p:spPr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15" name="テキスト プレースホルダー 3">
            <a:extLst>
              <a:ext uri="{FF2B5EF4-FFF2-40B4-BE49-F238E27FC236}">
                <a16:creationId xmlns:a16="http://schemas.microsoft.com/office/drawing/2014/main" id="{9B6692B7-0F8A-4381-96B4-5F358BFD1E9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 rtlCol="0"/>
          <a:lstStyle>
            <a:lvl1pPr marL="0" indent="0">
              <a:buNone/>
              <a:defRPr sz="1200" baseline="0">
                <a:ea typeface="Meiryo UI" panose="020B0604030504040204" pitchFamily="50" charset="-128"/>
              </a:defRPr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11" name="図プレースホルダー 2">
            <a:extLst>
              <a:ext uri="{FF2B5EF4-FFF2-40B4-BE49-F238E27FC236}">
                <a16:creationId xmlns:a16="http://schemas.microsoft.com/office/drawing/2014/main" id="{131CB29F-0BE0-476F-B57A-7638E9BFAE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500220"/>
            <a:ext cx="4629150" cy="5368773"/>
          </a:xfrm>
        </p:spPr>
        <p:txBody>
          <a:bodyPr rtlCol="0"/>
          <a:lstStyle>
            <a:lvl1pPr marL="0" indent="0">
              <a:buNone/>
              <a:defRPr sz="2400" baseline="0">
                <a:ea typeface="Meiryo UI" panose="020B0604030504040204" pitchFamily="50" charset="-128"/>
              </a:defRPr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pPr rtl="0"/>
            <a:r>
              <a:rPr lang="ja-JP" altLang="en-US" noProof="0"/>
              <a:t>アイコンをクリックして図を追加</a:t>
            </a:r>
          </a:p>
        </p:txBody>
      </p:sp>
      <p:sp>
        <p:nvSpPr>
          <p:cNvPr id="10" name="フッター プレースホルダー 5">
            <a:extLst>
              <a:ext uri="{FF2B5EF4-FFF2-40B4-BE49-F238E27FC236}">
                <a16:creationId xmlns:a16="http://schemas.microsoft.com/office/drawing/2014/main" id="{2296EB70-37C1-42AB-A420-5FF72B86C0F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409964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5">
            <a:extLst>
              <a:ext uri="{FF2B5EF4-FFF2-40B4-BE49-F238E27FC236}">
                <a16:creationId xmlns:a16="http://schemas.microsoft.com/office/drawing/2014/main" id="{20273381-7E1B-4120-8736-F8FE9DE4B16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334329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引用の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>
            <a:extLst>
              <a:ext uri="{FF2B5EF4-FFF2-40B4-BE49-F238E27FC236}">
                <a16:creationId xmlns:a16="http://schemas.microsoft.com/office/drawing/2014/main" id="{4E46C0F6-F728-4FF0-A7F3-F6AECCD35B3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0488" y="136528"/>
            <a:ext cx="8963025" cy="6584951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350" baseline="0">
                <a:ea typeface="Meiryo UI" panose="020B0604030504040204" pitchFamily="50" charset="-128"/>
              </a:defRPr>
            </a:lvl1pPr>
          </a:lstStyle>
          <a:p>
            <a:pPr marL="171446" lvl="0" indent="-171446" algn="ctr" rtl="0"/>
            <a:r>
              <a:rPr lang="ja-JP" altLang="en-US" noProof="0"/>
              <a:t>画像の挿入</a:t>
            </a:r>
          </a:p>
        </p:txBody>
      </p:sp>
      <p:sp>
        <p:nvSpPr>
          <p:cNvPr id="7" name="テキスト プレースホルダー 6">
            <a:extLst>
              <a:ext uri="{FF2B5EF4-FFF2-40B4-BE49-F238E27FC236}">
                <a16:creationId xmlns:a16="http://schemas.microsoft.com/office/drawing/2014/main" id="{E4DAD220-8CE3-4FF4-957A-1E24442C65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90625" y="4104799"/>
            <a:ext cx="7524750" cy="1072088"/>
          </a:xfrm>
          <a:solidFill>
            <a:schemeClr val="tx1">
              <a:alpha val="68000"/>
            </a:schemeClr>
          </a:solidFill>
        </p:spPr>
        <p:txBody>
          <a:bodyPr lIns="274320" tIns="274320" rIns="274320" bIns="274320" rtlCol="0" anchor="ctr">
            <a:spAutoFit/>
          </a:bodyPr>
          <a:lstStyle>
            <a:lvl1pPr marL="0" indent="0">
              <a:lnSpc>
                <a:spcPct val="100000"/>
              </a:lnSpc>
              <a:buNone/>
              <a:defRPr sz="1350" b="0" baseline="0">
                <a:solidFill>
                  <a:schemeClr val="bg1"/>
                </a:solidFill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  <a:p>
            <a:pPr lvl="0" rtl="0"/>
            <a:endParaRPr lang="ja-JP" altLang="en-US" noProof="0"/>
          </a:p>
        </p:txBody>
      </p:sp>
      <p:sp>
        <p:nvSpPr>
          <p:cNvPr id="8" name="テキスト プレースホルダー 6">
            <a:extLst>
              <a:ext uri="{FF2B5EF4-FFF2-40B4-BE49-F238E27FC236}">
                <a16:creationId xmlns:a16="http://schemas.microsoft.com/office/drawing/2014/main" id="{58FDDD78-44AA-4B92-90B8-DFC56D688C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2414" y="3269343"/>
            <a:ext cx="866525" cy="2001317"/>
          </a:xfrm>
          <a:noFill/>
        </p:spPr>
        <p:txBody>
          <a:bodyPr wrap="square" lIns="182880" tIns="182880" rIns="182880" bIns="91440" rtlCol="0">
            <a:spAutoFit/>
          </a:bodyPr>
          <a:lstStyle>
            <a:lvl1pPr marL="0" indent="0">
              <a:buNone/>
              <a:defRPr sz="12450" b="1" baseline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defRPr>
            </a:lvl1pPr>
          </a:lstStyle>
          <a:p>
            <a:pPr lvl="0" rtl="0"/>
            <a:r>
              <a:rPr lang="ja-JP" altLang="en-US" noProof="0"/>
              <a:t>“</a:t>
            </a:r>
          </a:p>
        </p:txBody>
      </p:sp>
      <p:sp>
        <p:nvSpPr>
          <p:cNvPr id="9" name="フレーム 8">
            <a:extLst>
              <a:ext uri="{FF2B5EF4-FFF2-40B4-BE49-F238E27FC236}">
                <a16:creationId xmlns:a16="http://schemas.microsoft.com/office/drawing/2014/main" id="{0283712C-6C33-4303-985C-6493AAFAF405}"/>
              </a:ext>
            </a:extLst>
          </p:cNvPr>
          <p:cNvSpPr/>
          <p:nvPr userDrawn="1"/>
        </p:nvSpPr>
        <p:spPr>
          <a:xfrm>
            <a:off x="-1" y="0"/>
            <a:ext cx="9144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" name="長方形 9">
            <a:extLst>
              <a:ext uri="{FF2B5EF4-FFF2-40B4-BE49-F238E27FC236}">
                <a16:creationId xmlns:a16="http://schemas.microsoft.com/office/drawing/2014/main" id="{5793B617-BDEC-4471-BF16-3ADF8D92DD69}"/>
              </a:ext>
            </a:extLst>
          </p:cNvPr>
          <p:cNvSpPr/>
          <p:nvPr userDrawn="1"/>
        </p:nvSpPr>
        <p:spPr>
          <a:xfrm>
            <a:off x="8520012" y="6369050"/>
            <a:ext cx="251932" cy="4889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スライド番号プレースホルダー 5">
            <a:extLst>
              <a:ext uri="{FF2B5EF4-FFF2-40B4-BE49-F238E27FC236}">
                <a16:creationId xmlns:a16="http://schemas.microsoft.com/office/drawing/2014/main" id="{33D238BD-C38B-4BEB-92A5-657AAB9C5351}"/>
              </a:ext>
            </a:extLst>
          </p:cNvPr>
          <p:cNvSpPr txBox="1">
            <a:spLocks/>
          </p:cNvSpPr>
          <p:nvPr userDrawn="1"/>
        </p:nvSpPr>
        <p:spPr>
          <a:xfrm>
            <a:off x="8520012" y="6369055"/>
            <a:ext cx="251932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34290" rIns="0" bIns="3429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78048C4E-7BD1-46A5-B2F2-6AD408DAAD47}" type="slidenum">
              <a:rPr lang="en-US" altLang="ja-JP" sz="750" b="1" baseline="0" noProof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‹#›</a:t>
            </a:fld>
            <a:endParaRPr lang="ja-JP" altLang="en-US" sz="750" b="1" baseline="0" noProof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0E81040-AE93-4763-96F3-062F0F2D8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12" name="フッター プレースホルダー 5">
            <a:extLst>
              <a:ext uri="{FF2B5EF4-FFF2-40B4-BE49-F238E27FC236}">
                <a16:creationId xmlns:a16="http://schemas.microsoft.com/office/drawing/2014/main" id="{2A6C1EB5-C8C9-45BE-A0BB-15EC3289D3A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70143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 2 と画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図プレースホルダー 4">
            <a:extLst>
              <a:ext uri="{FF2B5EF4-FFF2-40B4-BE49-F238E27FC236}">
                <a16:creationId xmlns:a16="http://schemas.microsoft.com/office/drawing/2014/main" id="{D314F9CD-0693-4A94-A67A-F71413300A6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" y="0"/>
            <a:ext cx="9143999" cy="39624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350" baseline="0" dirty="0">
                <a:ea typeface="Meiryo UI" panose="020B0604030504040204" pitchFamily="50" charset="-128"/>
              </a:defRPr>
            </a:lvl1pPr>
          </a:lstStyle>
          <a:p>
            <a:pPr marL="171446" lvl="0" indent="-171446" algn="ctr" rtl="0"/>
            <a:r>
              <a:rPr lang="ja-JP" altLang="en-US" noProof="0"/>
              <a:t>画像の挿入</a:t>
            </a:r>
          </a:p>
        </p:txBody>
      </p:sp>
      <p:sp>
        <p:nvSpPr>
          <p:cNvPr id="3" name="サブタイトル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1153" y="5603183"/>
            <a:ext cx="6858000" cy="279307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350" baseline="0" dirty="0">
                <a:solidFill>
                  <a:schemeClr val="accent3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marL="171446" lvl="0" indent="-171446" rtl="0"/>
            <a:r>
              <a:rPr lang="ja-JP" altLang="en-US" noProof="0"/>
              <a:t>サブタイトル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1153" y="5053805"/>
            <a:ext cx="7955280" cy="54938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3300" b="1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marL="0" lvl="0" rtl="0"/>
            <a:r>
              <a:rPr lang="ja-JP" altLang="en-US" noProof="0"/>
              <a:t>タイトル</a:t>
            </a:r>
          </a:p>
        </p:txBody>
      </p:sp>
      <p:sp>
        <p:nvSpPr>
          <p:cNvPr id="11" name="長方形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326572" y="4726452"/>
            <a:ext cx="54428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sz="1350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長方形 3">
            <a:extLst>
              <a:ext uri="{FF2B5EF4-FFF2-40B4-BE49-F238E27FC236}">
                <a16:creationId xmlns:a16="http://schemas.microsoft.com/office/drawing/2014/main" id="{7B386286-CEE2-E94A-BBC0-0A3723EB14DE}"/>
              </a:ext>
            </a:extLst>
          </p:cNvPr>
          <p:cNvSpPr/>
          <p:nvPr userDrawn="1"/>
        </p:nvSpPr>
        <p:spPr>
          <a:xfrm>
            <a:off x="8256674" y="6220326"/>
            <a:ext cx="649705" cy="637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4B9EF11-1292-4338-8025-9F441012973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397571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お礼を述べる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図プレースホルダー 3">
            <a:extLst>
              <a:ext uri="{FF2B5EF4-FFF2-40B4-BE49-F238E27FC236}">
                <a16:creationId xmlns:a16="http://schemas.microsoft.com/office/drawing/2014/main" id="{7C719AD2-39D2-425C-90E5-8FD2D783ADD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6858000"/>
          </a:xfrm>
          <a:solidFill>
            <a:srgbClr val="00B0F0"/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350" baseline="0"/>
            </a:lvl1pPr>
          </a:lstStyle>
          <a:p>
            <a:pPr marL="171446" lvl="0" indent="-171446" algn="ctr" rtl="0"/>
            <a:r>
              <a:rPr lang="ja-JP" altLang="en-US" noProof="0"/>
              <a:t>画像の挿入</a:t>
            </a:r>
            <a:endParaRPr lang="ja-JP" altLang="en-GB" noProof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1154" y="4596754"/>
            <a:ext cx="8095308" cy="1006429"/>
          </a:xfrm>
        </p:spPr>
        <p:txBody>
          <a:bodyPr vert="horz" wrap="square" lIns="91440" tIns="45720" rIns="91440" bIns="45720" rtlCol="0" anchor="b">
            <a:spAutoFit/>
          </a:bodyPr>
          <a:lstStyle>
            <a:lvl1pPr algn="ctr">
              <a:defRPr lang="en-GB" sz="3300" b="1" spc="-113" baseline="0" dirty="0">
                <a:solidFill>
                  <a:schemeClr val="bg1"/>
                </a:solidFill>
                <a:latin typeface="Meiryo UI" panose="020B0604030504040204" pitchFamily="50" charset="-128"/>
              </a:defRPr>
            </a:lvl1pPr>
          </a:lstStyle>
          <a:p>
            <a:pPr marL="0" lvl="0" rtl="0"/>
            <a:r>
              <a:rPr lang="ja-JP" altLang="en-US" noProof="0" dirty="0"/>
              <a:t>おつかれさまでした！</a:t>
            </a:r>
            <a:br>
              <a:rPr lang="en-US" altLang="ja-JP" noProof="0" dirty="0"/>
            </a:br>
            <a:r>
              <a:rPr lang="ja-JP" altLang="en-US" noProof="0" dirty="0"/>
              <a:t>おしまい！</a:t>
            </a:r>
            <a:endParaRPr lang="ja-JP" altLang="en-GB" noProof="0" dirty="0"/>
          </a:p>
        </p:txBody>
      </p:sp>
      <p:sp>
        <p:nvSpPr>
          <p:cNvPr id="4" name="フッター プレースホルダー 5">
            <a:extLst>
              <a:ext uri="{FF2B5EF4-FFF2-40B4-BE49-F238E27FC236}">
                <a16:creationId xmlns:a16="http://schemas.microsoft.com/office/drawing/2014/main" id="{4650ED99-C07A-480E-80FF-205E1986971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34192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画像を含むセクション ヘッダー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フリーフォーム:図形 11">
            <a:extLst>
              <a:ext uri="{FF2B5EF4-FFF2-40B4-BE49-F238E27FC236}">
                <a16:creationId xmlns:a16="http://schemas.microsoft.com/office/drawing/2014/main" id="{6D24BA90-E7BA-471E-AA13-3329EDCD80A2}"/>
              </a:ext>
            </a:extLst>
          </p:cNvPr>
          <p:cNvSpPr/>
          <p:nvPr userDrawn="1"/>
        </p:nvSpPr>
        <p:spPr>
          <a:xfrm flipV="1">
            <a:off x="-1" y="-3"/>
            <a:ext cx="9144001" cy="6858003"/>
          </a:xfrm>
          <a:custGeom>
            <a:avLst/>
            <a:gdLst>
              <a:gd name="connsiteX0" fmla="*/ 9171734 w 12192001"/>
              <a:gd name="connsiteY0" fmla="*/ 2269381 h 6858003"/>
              <a:gd name="connsiteX1" fmla="*/ 4981292 w 12192001"/>
              <a:gd name="connsiteY1" fmla="*/ 1670903 h 6858003"/>
              <a:gd name="connsiteX2" fmla="*/ 634550 w 12192001"/>
              <a:gd name="connsiteY2" fmla="*/ 1013497 h 6858003"/>
              <a:gd name="connsiteX3" fmla="*/ 123993 w 12192001"/>
              <a:gd name="connsiteY3" fmla="*/ 984148 h 6858003"/>
              <a:gd name="connsiteX4" fmla="*/ 123993 w 12192001"/>
              <a:gd name="connsiteY4" fmla="*/ 123993 h 6858003"/>
              <a:gd name="connsiteX5" fmla="*/ 12068007 w 12192001"/>
              <a:gd name="connsiteY5" fmla="*/ 123993 h 6858003"/>
              <a:gd name="connsiteX6" fmla="*/ 12068007 w 12192001"/>
              <a:gd name="connsiteY6" fmla="*/ 1962695 h 6858003"/>
              <a:gd name="connsiteX7" fmla="*/ 11543532 w 12192001"/>
              <a:gd name="connsiteY7" fmla="*/ 2051091 h 6858003"/>
              <a:gd name="connsiteX8" fmla="*/ 9171734 w 12192001"/>
              <a:gd name="connsiteY8" fmla="*/ 2269381 h 6858003"/>
              <a:gd name="connsiteX9" fmla="*/ 1 w 12192001"/>
              <a:gd name="connsiteY9" fmla="*/ 6858003 h 6858003"/>
              <a:gd name="connsiteX10" fmla="*/ 12192001 w 12192001"/>
              <a:gd name="connsiteY10" fmla="*/ 6858003 h 6858003"/>
              <a:gd name="connsiteX11" fmla="*/ 12192001 w 12192001"/>
              <a:gd name="connsiteY11" fmla="*/ 2724879 h 6858003"/>
              <a:gd name="connsiteX12" fmla="*/ 12192001 w 12192001"/>
              <a:gd name="connsiteY12" fmla="*/ 2477360 h 6858003"/>
              <a:gd name="connsiteX13" fmla="*/ 12192001 w 12192001"/>
              <a:gd name="connsiteY13" fmla="*/ 1941781 h 6858003"/>
              <a:gd name="connsiteX14" fmla="*/ 12192000 w 12192001"/>
              <a:gd name="connsiteY14" fmla="*/ 1941781 h 6858003"/>
              <a:gd name="connsiteX15" fmla="*/ 12192000 w 12192001"/>
              <a:gd name="connsiteY15" fmla="*/ 0 h 6858003"/>
              <a:gd name="connsiteX16" fmla="*/ 0 w 12192001"/>
              <a:gd name="connsiteY16" fmla="*/ 0 h 6858003"/>
              <a:gd name="connsiteX17" fmla="*/ 0 w 12192001"/>
              <a:gd name="connsiteY17" fmla="*/ 6858000 h 6858003"/>
              <a:gd name="connsiteX18" fmla="*/ 1 w 12192001"/>
              <a:gd name="connsiteY18" fmla="*/ 6858000 h 685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1" h="6858003">
                <a:moveTo>
                  <a:pt x="9171734" y="2269381"/>
                </a:moveTo>
                <a:cubicBezTo>
                  <a:pt x="8159059" y="2253684"/>
                  <a:pt x="6843276" y="2101858"/>
                  <a:pt x="4981292" y="1670903"/>
                </a:cubicBezTo>
                <a:cubicBezTo>
                  <a:pt x="3385010" y="1301444"/>
                  <a:pt x="2075869" y="1110459"/>
                  <a:pt x="634550" y="1013497"/>
                </a:cubicBezTo>
                <a:lnTo>
                  <a:pt x="123993" y="984148"/>
                </a:lnTo>
                <a:lnTo>
                  <a:pt x="123993" y="123993"/>
                </a:lnTo>
                <a:lnTo>
                  <a:pt x="12068007" y="123993"/>
                </a:lnTo>
                <a:lnTo>
                  <a:pt x="12068007" y="1962695"/>
                </a:lnTo>
                <a:lnTo>
                  <a:pt x="11543532" y="2051091"/>
                </a:lnTo>
                <a:cubicBezTo>
                  <a:pt x="10893978" y="2164649"/>
                  <a:pt x="10184410" y="2285079"/>
                  <a:pt x="9171734" y="2269381"/>
                </a:cubicBezTo>
                <a:close/>
                <a:moveTo>
                  <a:pt x="1" y="6858003"/>
                </a:moveTo>
                <a:lnTo>
                  <a:pt x="12192001" y="6858003"/>
                </a:lnTo>
                <a:lnTo>
                  <a:pt x="12192001" y="2724879"/>
                </a:lnTo>
                <a:lnTo>
                  <a:pt x="12192001" y="2477360"/>
                </a:lnTo>
                <a:lnTo>
                  <a:pt x="12192001" y="1941781"/>
                </a:lnTo>
                <a:lnTo>
                  <a:pt x="12192000" y="1941781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lnTo>
                  <a:pt x="1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sz="1350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図プレースホルダー 10">
            <a:extLst>
              <a:ext uri="{FF2B5EF4-FFF2-40B4-BE49-F238E27FC236}">
                <a16:creationId xmlns:a16="http://schemas.microsoft.com/office/drawing/2014/main" id="{9467520A-F508-4AA5-BBCF-30AE2B312E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4515035"/>
            <a:ext cx="9144000" cy="2342965"/>
          </a:xfrm>
          <a:custGeom>
            <a:avLst/>
            <a:gdLst>
              <a:gd name="connsiteX0" fmla="*/ 9047741 w 11944014"/>
              <a:gd name="connsiteY0" fmla="*/ 1387 h 2146775"/>
              <a:gd name="connsiteX1" fmla="*/ 11419539 w 11944014"/>
              <a:gd name="connsiteY1" fmla="*/ 219677 h 2146775"/>
              <a:gd name="connsiteX2" fmla="*/ 11944014 w 11944014"/>
              <a:gd name="connsiteY2" fmla="*/ 308073 h 2146775"/>
              <a:gd name="connsiteX3" fmla="*/ 11944014 w 11944014"/>
              <a:gd name="connsiteY3" fmla="*/ 2146775 h 2146775"/>
              <a:gd name="connsiteX4" fmla="*/ 0 w 11944014"/>
              <a:gd name="connsiteY4" fmla="*/ 2146775 h 2146775"/>
              <a:gd name="connsiteX5" fmla="*/ 0 w 11944014"/>
              <a:gd name="connsiteY5" fmla="*/ 1286620 h 2146775"/>
              <a:gd name="connsiteX6" fmla="*/ 510557 w 11944014"/>
              <a:gd name="connsiteY6" fmla="*/ 1257271 h 2146775"/>
              <a:gd name="connsiteX7" fmla="*/ 4857299 w 11944014"/>
              <a:gd name="connsiteY7" fmla="*/ 599865 h 2146775"/>
              <a:gd name="connsiteX8" fmla="*/ 9047741 w 11944014"/>
              <a:gd name="connsiteY8" fmla="*/ 1387 h 214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44014" h="2146775">
                <a:moveTo>
                  <a:pt x="9047741" y="1387"/>
                </a:moveTo>
                <a:cubicBezTo>
                  <a:pt x="10060417" y="-14311"/>
                  <a:pt x="10769985" y="106119"/>
                  <a:pt x="11419539" y="219677"/>
                </a:cubicBezTo>
                <a:lnTo>
                  <a:pt x="11944014" y="308073"/>
                </a:lnTo>
                <a:lnTo>
                  <a:pt x="11944014" y="2146775"/>
                </a:lnTo>
                <a:lnTo>
                  <a:pt x="0" y="2146775"/>
                </a:lnTo>
                <a:lnTo>
                  <a:pt x="0" y="1286620"/>
                </a:lnTo>
                <a:lnTo>
                  <a:pt x="510557" y="1257271"/>
                </a:lnTo>
                <a:cubicBezTo>
                  <a:pt x="1951876" y="1160309"/>
                  <a:pt x="3261017" y="969324"/>
                  <a:pt x="4857299" y="599865"/>
                </a:cubicBezTo>
                <a:cubicBezTo>
                  <a:pt x="6719283" y="168910"/>
                  <a:pt x="8035066" y="17084"/>
                  <a:pt x="9047741" y="138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350" baseline="0" dirty="0">
                <a:ea typeface="Meiryo UI" panose="020B0604030504040204" pitchFamily="50" charset="-128"/>
              </a:defRPr>
            </a:lvl1pPr>
          </a:lstStyle>
          <a:p>
            <a:pPr marL="171446" lvl="0" indent="-171446" algn="ctr" rtl="0"/>
            <a:r>
              <a:rPr lang="ja-JP" altLang="en-US" noProof="0"/>
              <a:t>画像の挿入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2514" y="1611383"/>
            <a:ext cx="7249886" cy="746846"/>
          </a:xfrm>
        </p:spPr>
        <p:txBody>
          <a:bodyPr rtlCol="0" anchor="t">
            <a:noAutofit/>
          </a:bodyPr>
          <a:lstStyle>
            <a:lvl1pPr>
              <a:defRPr sz="3600" spc="-113" baseline="0">
                <a:solidFill>
                  <a:schemeClr val="tx1">
                    <a:lumMod val="75000"/>
                    <a:lumOff val="25000"/>
                  </a:schemeClr>
                </a:solidFill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セクション ヘッダー </a:t>
            </a:r>
            <a:r>
              <a:rPr lang="en-US" altLang="ja-JP" noProof="0"/>
              <a:t>1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22514" y="2464429"/>
            <a:ext cx="7249886" cy="221599"/>
          </a:xfrm>
        </p:spPr>
        <p:txBody>
          <a:bodyPr tIns="0" bIns="0" rtlCol="0">
            <a:spAutoFit/>
          </a:bodyPr>
          <a:lstStyle>
            <a:lvl1pPr marL="0" indent="0">
              <a:buNone/>
              <a:defRPr sz="1600" baseline="0">
                <a:solidFill>
                  <a:srgbClr val="067F9C"/>
                </a:solidFill>
                <a:ea typeface="Meiryo UI" panose="020B0604030504040204" pitchFamily="50" charset="-128"/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ja-JP" altLang="en-US" noProof="0" dirty="0"/>
              <a:t>サブタイトル</a:t>
            </a:r>
          </a:p>
        </p:txBody>
      </p:sp>
      <p:sp>
        <p:nvSpPr>
          <p:cNvPr id="13" name="長方形 12">
            <a:extLst>
              <a:ext uri="{FF2B5EF4-FFF2-40B4-BE49-F238E27FC236}">
                <a16:creationId xmlns:a16="http://schemas.microsoft.com/office/drawing/2014/main" id="{560C8850-C2CD-4E0B-AA6F-6B884EB94B4B}"/>
              </a:ext>
            </a:extLst>
          </p:cNvPr>
          <p:cNvSpPr/>
          <p:nvPr userDrawn="1"/>
        </p:nvSpPr>
        <p:spPr>
          <a:xfrm>
            <a:off x="326572" y="1532049"/>
            <a:ext cx="54428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sz="1350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50A3AA2-7D54-487F-8AD2-09E0D950B45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39139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画像を含むセクション ヘッダー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図プレースホルダー 4">
            <a:extLst>
              <a:ext uri="{FF2B5EF4-FFF2-40B4-BE49-F238E27FC236}">
                <a16:creationId xmlns:a16="http://schemas.microsoft.com/office/drawing/2014/main" id="{A836EFBB-5449-47CB-96D6-CB08287F755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" y="0"/>
            <a:ext cx="9143999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350" baseline="0" dirty="0">
                <a:solidFill>
                  <a:schemeClr val="tx1"/>
                </a:solidFill>
                <a:ea typeface="Meiryo UI" panose="020B0604030504040204" pitchFamily="50" charset="-128"/>
              </a:defRPr>
            </a:lvl1pPr>
          </a:lstStyle>
          <a:p>
            <a:pPr marL="171446" lvl="0" indent="-171446" algn="ctr" rtl="0"/>
            <a:r>
              <a:rPr lang="ja-JP" altLang="en-US" noProof="0"/>
              <a:t>画像の挿入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2514" y="3860800"/>
            <a:ext cx="7249886" cy="1686720"/>
          </a:xfrm>
        </p:spPr>
        <p:txBody>
          <a:bodyPr rtlCol="0" anchor="b">
            <a:noAutofit/>
          </a:bodyPr>
          <a:lstStyle>
            <a:lvl1pPr>
              <a:defRPr sz="3600" spc="-113" baseline="0">
                <a:solidFill>
                  <a:schemeClr val="bg1"/>
                </a:solidFill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セクション ヘッダー </a:t>
            </a:r>
            <a:r>
              <a:rPr lang="en-US" altLang="ja-JP" noProof="0"/>
              <a:t>2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22514" y="5610175"/>
            <a:ext cx="7249886" cy="166199"/>
          </a:xfrm>
        </p:spPr>
        <p:txBody>
          <a:bodyPr tIns="0" bIns="0" rtlCol="0">
            <a:spAutoFit/>
          </a:bodyPr>
          <a:lstStyle>
            <a:lvl1pPr marL="0" indent="0">
              <a:buNone/>
              <a:defRPr sz="1200" baseline="0">
                <a:solidFill>
                  <a:schemeClr val="bg1"/>
                </a:solidFill>
                <a:ea typeface="Meiryo UI" panose="020B0604030504040204" pitchFamily="50" charset="-128"/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ja-JP" altLang="en-US" noProof="0"/>
              <a:t>サブタイトル</a:t>
            </a:r>
          </a:p>
        </p:txBody>
      </p:sp>
      <p:sp>
        <p:nvSpPr>
          <p:cNvPr id="8" name="長方形 7">
            <a:extLst>
              <a:ext uri="{FF2B5EF4-FFF2-40B4-BE49-F238E27FC236}">
                <a16:creationId xmlns:a16="http://schemas.microsoft.com/office/drawing/2014/main" id="{5B68A07C-35C9-40A7-8487-9EAD314C595A}"/>
              </a:ext>
            </a:extLst>
          </p:cNvPr>
          <p:cNvSpPr/>
          <p:nvPr userDrawn="1"/>
        </p:nvSpPr>
        <p:spPr>
          <a:xfrm>
            <a:off x="8520012" y="6369050"/>
            <a:ext cx="251932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スライド番号プレースホルダー 5">
            <a:extLst>
              <a:ext uri="{FF2B5EF4-FFF2-40B4-BE49-F238E27FC236}">
                <a16:creationId xmlns:a16="http://schemas.microsoft.com/office/drawing/2014/main" id="{CE9143E8-1B27-4F08-9F20-BE30B14AC24E}"/>
              </a:ext>
            </a:extLst>
          </p:cNvPr>
          <p:cNvSpPr txBox="1">
            <a:spLocks/>
          </p:cNvSpPr>
          <p:nvPr userDrawn="1"/>
        </p:nvSpPr>
        <p:spPr>
          <a:xfrm>
            <a:off x="8520012" y="6369055"/>
            <a:ext cx="251932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34290" rIns="0" bIns="3429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78048C4E-7BD1-46A5-B2F2-6AD408DAAD47}" type="slidenum">
              <a:rPr lang="en-US" altLang="ja-JP" sz="750" b="1" baseline="0" noProof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‹#›</a:t>
            </a:fld>
            <a:endParaRPr lang="ja-JP" altLang="en-US" sz="750" b="1" baseline="0" noProof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845FF900-D87B-4A4B-8BA8-D7A372486CC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47055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フレーム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1" y="0"/>
            <a:ext cx="9144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長方形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334736" y="-1"/>
            <a:ext cx="89154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長方形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8520012" y="6369050"/>
            <a:ext cx="251932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スライド番号プレースホルダー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8520012" y="6369055"/>
            <a:ext cx="251932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34290" rIns="0" bIns="3429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78048C4E-7BD1-46A5-B2F2-6AD408DAAD47}" type="slidenum">
              <a:rPr lang="en-US" altLang="ja-JP" sz="750" b="1" baseline="0" noProof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‹#›</a:t>
            </a:fld>
            <a:endParaRPr lang="ja-JP" altLang="en-US" sz="750" b="1" baseline="0" noProof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10" name="コンテンツ プレースホルダー 2">
            <a:extLst>
              <a:ext uri="{FF2B5EF4-FFF2-40B4-BE49-F238E27FC236}">
                <a16:creationId xmlns:a16="http://schemas.microsoft.com/office/drawing/2014/main" id="{3B7F86AE-7774-0B40-8944-DF91C77B02F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4739" y="1463040"/>
            <a:ext cx="6023201" cy="4770098"/>
          </a:xfrm>
        </p:spPr>
        <p:txBody>
          <a:bodyPr rtlCol="0">
            <a:noAutofit/>
          </a:bodyPr>
          <a:lstStyle>
            <a:lvl1pPr>
              <a:lnSpc>
                <a:spcPct val="200000"/>
              </a:lnSpc>
              <a:spcBef>
                <a:spcPts val="450"/>
              </a:spcBef>
              <a:spcAft>
                <a:spcPts val="900"/>
              </a:spcAft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  <a:ea typeface="Meiryo UI" panose="020B0604030504040204" pitchFamily="50" charset="-128"/>
              </a:defRPr>
            </a:lvl1pPr>
            <a:lvl2pPr>
              <a:lnSpc>
                <a:spcPct val="200000"/>
              </a:lnSpc>
              <a:spcBef>
                <a:spcPts val="450"/>
              </a:spcBef>
              <a:spcAft>
                <a:spcPts val="900"/>
              </a:spcAft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  <a:ea typeface="Meiryo UI" panose="020B0604030504040204" pitchFamily="50" charset="-128"/>
              </a:defRPr>
            </a:lvl2pPr>
            <a:lvl3pPr>
              <a:lnSpc>
                <a:spcPct val="200000"/>
              </a:lnSpc>
              <a:spcBef>
                <a:spcPts val="450"/>
              </a:spcBef>
              <a:spcAft>
                <a:spcPts val="900"/>
              </a:spcAft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ea typeface="Meiryo UI" panose="020B0604030504040204" pitchFamily="50" charset="-128"/>
              </a:defRPr>
            </a:lvl3pPr>
            <a:lvl4pPr>
              <a:defRPr sz="1050"/>
            </a:lvl4pPr>
            <a:lvl5pPr>
              <a:defRPr sz="1050"/>
            </a:lvl5pPr>
          </a:lstStyle>
          <a:p>
            <a:pPr lvl="0" rtl="0"/>
            <a:r>
              <a:rPr lang="ja-JP" altLang="en-US" noProof="0" dirty="0"/>
              <a:t>マスター テキストのスタイルを編集する</a:t>
            </a:r>
          </a:p>
          <a:p>
            <a:pPr lvl="1" rtl="0"/>
            <a:r>
              <a:rPr lang="ja-JP" altLang="en-US" noProof="0" dirty="0"/>
              <a:t>第 </a:t>
            </a:r>
            <a:r>
              <a:rPr lang="en-US" altLang="ja-JP" noProof="0" dirty="0"/>
              <a:t>2 </a:t>
            </a:r>
            <a:r>
              <a:rPr lang="ja-JP" altLang="en-US" noProof="0" dirty="0"/>
              <a:t>レベル</a:t>
            </a:r>
          </a:p>
          <a:p>
            <a:pPr lvl="2" rtl="0"/>
            <a:r>
              <a:rPr lang="ja-JP" altLang="en-US" noProof="0" dirty="0"/>
              <a:t>第 </a:t>
            </a:r>
            <a:r>
              <a:rPr lang="en-US" altLang="ja-JP" noProof="0" dirty="0"/>
              <a:t>3 </a:t>
            </a:r>
            <a:r>
              <a:rPr lang="ja-JP" altLang="en-US" noProof="0" dirty="0"/>
              <a:t>レベル</a:t>
            </a:r>
          </a:p>
        </p:txBody>
      </p:sp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CE0E0E20-F611-46E3-8C9D-5D39152C22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30125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GB" sz="2700" spc="-45" baseline="0" dirty="0"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2618346-1C0B-46DB-AAA6-71C865DE85F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692174" y="1323684"/>
            <a:ext cx="6023201" cy="4770098"/>
          </a:xfrm>
        </p:spPr>
        <p:txBody>
          <a:bodyPr rtlCol="0">
            <a:noAutofit/>
          </a:bodyPr>
          <a:lstStyle>
            <a:lvl1pPr>
              <a:lnSpc>
                <a:spcPct val="100000"/>
              </a:lnSpc>
              <a:spcBef>
                <a:spcPts val="450"/>
              </a:spcBef>
              <a:spcAft>
                <a:spcPts val="900"/>
              </a:spcAft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ea typeface="Meiryo UI" panose="020B0604030504040204" pitchFamily="50" charset="-128"/>
              </a:defRPr>
            </a:lvl1pPr>
            <a:lvl2pPr>
              <a:lnSpc>
                <a:spcPct val="100000"/>
              </a:lnSpc>
              <a:spcBef>
                <a:spcPts val="450"/>
              </a:spcBef>
              <a:spcAft>
                <a:spcPts val="900"/>
              </a:spcAft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ea typeface="Meiryo UI" panose="020B0604030504040204" pitchFamily="50" charset="-128"/>
              </a:defRPr>
            </a:lvl2pPr>
            <a:lvl3pPr>
              <a:lnSpc>
                <a:spcPct val="100000"/>
              </a:lnSpc>
              <a:spcBef>
                <a:spcPts val="450"/>
              </a:spcBef>
              <a:spcAft>
                <a:spcPts val="900"/>
              </a:spcAft>
              <a:defRPr sz="1050" baseline="0">
                <a:solidFill>
                  <a:schemeClr val="tx1">
                    <a:lumMod val="75000"/>
                    <a:lumOff val="25000"/>
                  </a:schemeClr>
                </a:solidFill>
                <a:ea typeface="Meiryo UI" panose="020B0604030504040204" pitchFamily="50" charset="-128"/>
              </a:defRPr>
            </a:lvl3pPr>
            <a:lvl4pPr>
              <a:defRPr sz="1050"/>
            </a:lvl4pPr>
            <a:lvl5pPr>
              <a:defRPr sz="1050"/>
            </a:lvl5pPr>
          </a:lstStyle>
          <a:p>
            <a:pPr lvl="0" rtl="0"/>
            <a:r>
              <a:rPr lang="ja-JP" altLang="en-US" noProof="0" dirty="0"/>
              <a:t>マスター テキストのスタイルを編集する</a:t>
            </a:r>
          </a:p>
          <a:p>
            <a:pPr lvl="1" rtl="0"/>
            <a:r>
              <a:rPr lang="ja-JP" altLang="en-US" noProof="0" dirty="0"/>
              <a:t>第 </a:t>
            </a:r>
            <a:r>
              <a:rPr lang="en-US" altLang="ja-JP" noProof="0" dirty="0"/>
              <a:t>2 </a:t>
            </a:r>
            <a:r>
              <a:rPr lang="ja-JP" altLang="en-US" noProof="0" dirty="0"/>
              <a:t>レベル</a:t>
            </a:r>
          </a:p>
          <a:p>
            <a:pPr lvl="2" rtl="0"/>
            <a:r>
              <a:rPr lang="ja-JP" altLang="en-US" noProof="0" dirty="0"/>
              <a:t>第 </a:t>
            </a:r>
            <a:r>
              <a:rPr lang="en-US" altLang="ja-JP" noProof="0" dirty="0"/>
              <a:t>3 </a:t>
            </a:r>
            <a:r>
              <a:rPr lang="ja-JP" altLang="en-US" noProof="0" dirty="0"/>
              <a:t>レベル</a:t>
            </a:r>
          </a:p>
        </p:txBody>
      </p:sp>
      <p:sp>
        <p:nvSpPr>
          <p:cNvPr id="7" name="長方形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334736" y="-1"/>
            <a:ext cx="89154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フッター プレースホルダー 5">
            <a:extLst>
              <a:ext uri="{FF2B5EF4-FFF2-40B4-BE49-F238E27FC236}">
                <a16:creationId xmlns:a16="http://schemas.microsoft.com/office/drawing/2014/main" id="{5CF34E29-AC3B-4EDA-9337-F256FB26B8E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93201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長方形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334736" y="-1"/>
            <a:ext cx="89154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05328109-BF43-024A-B25B-C69E4098C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4" name="フッター プレースホルダー 5">
            <a:extLst>
              <a:ext uri="{FF2B5EF4-FFF2-40B4-BE49-F238E27FC236}">
                <a16:creationId xmlns:a16="http://schemas.microsoft.com/office/drawing/2014/main" id="{1956D662-20CE-48DA-B57A-26F7272F3E5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4518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較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フレーム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1" y="0"/>
            <a:ext cx="9144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長方形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334736" y="-1"/>
            <a:ext cx="89154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長方形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8520012" y="6369050"/>
            <a:ext cx="251932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スライド番号プレースホルダー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8520012" y="6369055"/>
            <a:ext cx="251932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34290" rIns="0" bIns="3429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78048C4E-7BD1-46A5-B2F2-6AD408DAAD47}" type="slidenum">
              <a:rPr lang="en-US" altLang="ja-JP" sz="750" b="1" baseline="0" noProof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‹#›</a:t>
            </a:fld>
            <a:endParaRPr lang="ja-JP" altLang="en-US" sz="750" b="1" baseline="0" noProof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16" name="テキスト プレースホルダー 4">
            <a:extLst>
              <a:ext uri="{FF2B5EF4-FFF2-40B4-BE49-F238E27FC236}">
                <a16:creationId xmlns:a16="http://schemas.microsoft.com/office/drawing/2014/main" id="{1F05F3BA-65F5-4621-807B-C8B857D01CA9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829175" y="1463351"/>
            <a:ext cx="3886200" cy="487003"/>
          </a:xfrm>
        </p:spPr>
        <p:txBody>
          <a:bodyPr rtlCol="0" anchor="b">
            <a:normAutofit/>
          </a:bodyPr>
          <a:lstStyle>
            <a:lvl1pPr marL="0" indent="0">
              <a:buNone/>
              <a:defRPr sz="1200" b="1" baseline="0">
                <a:solidFill>
                  <a:schemeClr val="accent6"/>
                </a:solidFill>
                <a:ea typeface="Meiryo UI" panose="020B0604030504040204" pitchFamily="50" charset="-128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18" name="コンテンツ プレースホルダー 5">
            <a:extLst>
              <a:ext uri="{FF2B5EF4-FFF2-40B4-BE49-F238E27FC236}">
                <a16:creationId xmlns:a16="http://schemas.microsoft.com/office/drawing/2014/main" id="{CDF89E18-CCB2-4D69-AB77-CAB656EC211C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829176" y="2149311"/>
            <a:ext cx="3886201" cy="4040352"/>
          </a:xfrm>
        </p:spPr>
        <p:txBody>
          <a:bodyPr rtlCol="0">
            <a:normAutofit/>
          </a:bodyPr>
          <a:lstStyle>
            <a:lvl1pPr>
              <a:defRPr sz="1050" baseline="0">
                <a:ea typeface="Meiryo UI" panose="020B0604030504040204" pitchFamily="50" charset="-128"/>
              </a:defRPr>
            </a:lvl1pPr>
            <a:lvl2pPr>
              <a:defRPr sz="1050" baseline="0">
                <a:ea typeface="Meiryo UI" panose="020B0604030504040204" pitchFamily="50" charset="-128"/>
              </a:defRPr>
            </a:lvl2pPr>
            <a:lvl3pPr>
              <a:defRPr sz="1050" baseline="0">
                <a:ea typeface="Meiryo UI" panose="020B0604030504040204" pitchFamily="50" charset="-128"/>
              </a:defRPr>
            </a:lvl3pPr>
            <a:lvl4pPr>
              <a:defRPr sz="1050" baseline="0">
                <a:ea typeface="Meiryo UI" panose="020B0604030504040204" pitchFamily="50" charset="-128"/>
              </a:defRPr>
            </a:lvl4pPr>
            <a:lvl5pPr>
              <a:defRPr sz="1050" baseline="0">
                <a:ea typeface="Meiryo UI" panose="020B0604030504040204" pitchFamily="50" charset="-128"/>
              </a:defRPr>
            </a:lvl5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19" name="テキスト プレースホルダー 2">
            <a:extLst>
              <a:ext uri="{FF2B5EF4-FFF2-40B4-BE49-F238E27FC236}">
                <a16:creationId xmlns:a16="http://schemas.microsoft.com/office/drawing/2014/main" id="{986F9159-693C-4325-939A-8C6869B2246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4738" y="1463351"/>
            <a:ext cx="3980090" cy="487003"/>
          </a:xfrm>
        </p:spPr>
        <p:txBody>
          <a:bodyPr rtlCol="0" anchor="b">
            <a:normAutofit/>
          </a:bodyPr>
          <a:lstStyle>
            <a:lvl1pPr marL="0" indent="0">
              <a:buNone/>
              <a:defRPr sz="1200" b="1" baseline="0">
                <a:solidFill>
                  <a:schemeClr val="accent3"/>
                </a:solidFill>
                <a:ea typeface="Meiryo UI" panose="020B0604030504040204" pitchFamily="50" charset="-128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20" name="コンテンツ プレースホルダー 3">
            <a:extLst>
              <a:ext uri="{FF2B5EF4-FFF2-40B4-BE49-F238E27FC236}">
                <a16:creationId xmlns:a16="http://schemas.microsoft.com/office/drawing/2014/main" id="{BEA361C8-0231-48E8-965E-6BB6D606C9F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34737" y="2149311"/>
            <a:ext cx="3980092" cy="4040352"/>
          </a:xfrm>
        </p:spPr>
        <p:txBody>
          <a:bodyPr rtlCol="0">
            <a:normAutofit/>
          </a:bodyPr>
          <a:lstStyle>
            <a:lvl1pPr>
              <a:defRPr sz="1050" baseline="0">
                <a:ea typeface="Meiryo UI" panose="020B0604030504040204" pitchFamily="50" charset="-128"/>
              </a:defRPr>
            </a:lvl1pPr>
            <a:lvl2pPr>
              <a:defRPr sz="1050" baseline="0">
                <a:ea typeface="Meiryo UI" panose="020B0604030504040204" pitchFamily="50" charset="-128"/>
              </a:defRPr>
            </a:lvl2pPr>
            <a:lvl3pPr>
              <a:defRPr sz="1050" baseline="0">
                <a:ea typeface="Meiryo UI" panose="020B0604030504040204" pitchFamily="50" charset="-128"/>
              </a:defRPr>
            </a:lvl3pPr>
            <a:lvl4pPr>
              <a:defRPr sz="1050" baseline="0">
                <a:ea typeface="Meiryo UI" panose="020B0604030504040204" pitchFamily="50" charset="-128"/>
              </a:defRPr>
            </a:lvl4pPr>
            <a:lvl5pPr>
              <a:defRPr sz="1050" baseline="0">
                <a:ea typeface="Meiryo UI" panose="020B0604030504040204" pitchFamily="50" charset="-128"/>
              </a:defRPr>
            </a:lvl5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11" name="フッター プレースホルダー 5">
            <a:extLst>
              <a:ext uri="{FF2B5EF4-FFF2-40B4-BE49-F238E27FC236}">
                <a16:creationId xmlns:a16="http://schemas.microsoft.com/office/drawing/2014/main" id="{A912C864-FAEA-4D9B-92EB-89C0BCBBB94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15963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較の白の背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長方形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334736" y="-1"/>
            <a:ext cx="89154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テキスト プレースホルダー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8626" y="1509626"/>
            <a:ext cx="3675290" cy="334508"/>
          </a:xfrm>
        </p:spPr>
        <p:txBody>
          <a:bodyPr rtlCol="0">
            <a:noAutofit/>
          </a:bodyPr>
          <a:lstStyle>
            <a:lvl1pPr marL="0" indent="0" algn="l">
              <a:buNone/>
              <a:defRPr sz="1200" b="1" baseline="0">
                <a:solidFill>
                  <a:schemeClr val="accent3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10" name="テキスト プレースホルダー 8">
            <a:extLst>
              <a:ext uri="{FF2B5EF4-FFF2-40B4-BE49-F238E27FC236}">
                <a16:creationId xmlns:a16="http://schemas.microsoft.com/office/drawing/2014/main" id="{3F93C618-7612-42AB-B890-45E85BD492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40085" y="1509626"/>
            <a:ext cx="3675290" cy="334508"/>
          </a:xfrm>
        </p:spPr>
        <p:txBody>
          <a:bodyPr rtlCol="0">
            <a:noAutofit/>
          </a:bodyPr>
          <a:lstStyle>
            <a:lvl1pPr marL="0" indent="0" algn="l">
              <a:buNone/>
              <a:defRPr sz="1200" b="1" baseline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12" name="テキスト プレースホルダー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8626" y="2156690"/>
            <a:ext cx="3675290" cy="3561943"/>
          </a:xfrm>
        </p:spPr>
        <p:txBody>
          <a:bodyPr rtlCol="0">
            <a:noAutofit/>
          </a:bodyPr>
          <a:lstStyle>
            <a:lvl1pPr marL="0" indent="0" algn="l">
              <a:buNone/>
              <a:defRPr sz="105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13" name="テキスト プレースホルダー 8">
            <a:extLst>
              <a:ext uri="{FF2B5EF4-FFF2-40B4-BE49-F238E27FC236}">
                <a16:creationId xmlns:a16="http://schemas.microsoft.com/office/drawing/2014/main" id="{464BC696-49A6-4328-BB42-5566BAC00F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40085" y="2156690"/>
            <a:ext cx="3675290" cy="3561943"/>
          </a:xfrm>
        </p:spPr>
        <p:txBody>
          <a:bodyPr rtlCol="0">
            <a:noAutofit/>
          </a:bodyPr>
          <a:lstStyle>
            <a:lvl1pPr marL="0" indent="0" algn="l">
              <a:buNone/>
              <a:defRPr sz="105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E0FB9F81-CC7F-5244-95A6-279BE4B51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8" name="フッター プレースホルダー 5">
            <a:extLst>
              <a:ext uri="{FF2B5EF4-FFF2-40B4-BE49-F238E27FC236}">
                <a16:creationId xmlns:a16="http://schemas.microsoft.com/office/drawing/2014/main" id="{FB0FCFCB-76B7-4D89-A656-BB9E5DFB7A7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40253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FE1B3994-EC85-4CEE-B849-7AE33810F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lvl="0"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E88709A-CA63-4EAC-968C-8873D088E6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735" y="1253331"/>
            <a:ext cx="8380640" cy="4770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ja-JP" altLang="en-US" noProof="0"/>
              <a:t>マスター テキストのスタイルを編集する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BBA3C17-8AAC-4933-A7DA-CD7D3F840B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tx1">
                    <a:tint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7" name="長方形 6">
            <a:extLst>
              <a:ext uri="{FF2B5EF4-FFF2-40B4-BE49-F238E27FC236}">
                <a16:creationId xmlns:a16="http://schemas.microsoft.com/office/drawing/2014/main" id="{72B1D122-60D0-8B4D-896A-2A770C0B6343}"/>
              </a:ext>
            </a:extLst>
          </p:cNvPr>
          <p:cNvSpPr/>
          <p:nvPr userDrawn="1"/>
        </p:nvSpPr>
        <p:spPr>
          <a:xfrm>
            <a:off x="8520012" y="6369050"/>
            <a:ext cx="251932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スライド番号プレースホルダー 5">
            <a:extLst>
              <a:ext uri="{FF2B5EF4-FFF2-40B4-BE49-F238E27FC236}">
                <a16:creationId xmlns:a16="http://schemas.microsoft.com/office/drawing/2014/main" id="{6B5B9FA1-1805-A944-AC99-868579EBA1AD}"/>
              </a:ext>
            </a:extLst>
          </p:cNvPr>
          <p:cNvSpPr txBox="1">
            <a:spLocks/>
          </p:cNvSpPr>
          <p:nvPr userDrawn="1"/>
        </p:nvSpPr>
        <p:spPr>
          <a:xfrm>
            <a:off x="8520012" y="6369055"/>
            <a:ext cx="251932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34290" rIns="0" bIns="3429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78048C4E-7BD1-46A5-B2F2-6AD408DAAD47}" type="slidenum">
              <a:rPr lang="en-US" altLang="ja-JP" sz="750" b="1" baseline="0" noProof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‹#›</a:t>
            </a:fld>
            <a:endParaRPr lang="ja-JP" altLang="en-US" sz="750" b="1" baseline="0" noProof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81575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61" r:id="rId4"/>
    <p:sldLayoutId id="2147483662" r:id="rId5"/>
    <p:sldLayoutId id="2147483650" r:id="rId6"/>
    <p:sldLayoutId id="2147483668" r:id="rId7"/>
    <p:sldLayoutId id="2147483674" r:id="rId8"/>
    <p:sldLayoutId id="2147483666" r:id="rId9"/>
    <p:sldLayoutId id="2147483664" r:id="rId10"/>
    <p:sldLayoutId id="2147483663" r:id="rId11"/>
    <p:sldLayoutId id="2147483667" r:id="rId12"/>
    <p:sldLayoutId id="2147483671" r:id="rId13"/>
    <p:sldLayoutId id="2147483672" r:id="rId14"/>
    <p:sldLayoutId id="2147483673" r:id="rId15"/>
    <p:sldLayoutId id="2147483675" r:id="rId16"/>
    <p:sldLayoutId id="2147483676" r:id="rId17"/>
    <p:sldLayoutId id="2147483665" r:id="rId18"/>
    <p:sldLayoutId id="2147483669" r:id="rId19"/>
    <p:sldLayoutId id="2147483670" r:id="rId20"/>
  </p:sldLayoutIdLst>
  <p:hf sldNum="0" hdr="0" ft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kumimoji="1" lang="en-GB" sz="2700" b="1" kern="1200" spc="-45" baseline="0" dirty="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b="0" kern="1200" baseline="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b="0" kern="1200" baseline="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b="0" kern="1200" baseline="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b="0" kern="1200" baseline="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b="0" kern="1200" baseline="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270" userDrawn="1">
          <p15:clr>
            <a:srgbClr val="F26B43"/>
          </p15:clr>
        </p15:guide>
        <p15:guide id="4" pos="5490" userDrawn="1">
          <p15:clr>
            <a:srgbClr val="F26B43"/>
          </p15:clr>
        </p15:guide>
        <p15:guide id="5" orient="horz" pos="360" userDrawn="1">
          <p15:clr>
            <a:srgbClr val="F26B43"/>
          </p15:clr>
        </p15:guide>
        <p15:guide id="6" orient="horz" pos="39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jpeg"/><Relationship Id="rId4" Type="http://schemas.openxmlformats.org/officeDocument/2006/relationships/image" Target="../media/image8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9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10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10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140.png"/><Relationship Id="rId7" Type="http://schemas.openxmlformats.org/officeDocument/2006/relationships/image" Target="../media/image144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10" Type="http://schemas.openxmlformats.org/officeDocument/2006/relationships/image" Target="../media/image147.PNG"/><Relationship Id="rId4" Type="http://schemas.openxmlformats.org/officeDocument/2006/relationships/image" Target="../media/image141.png"/><Relationship Id="rId9" Type="http://schemas.openxmlformats.org/officeDocument/2006/relationships/image" Target="../media/image146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7.svg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3" Type="http://schemas.openxmlformats.org/officeDocument/2006/relationships/image" Target="../media/image171.png"/><Relationship Id="rId7" Type="http://schemas.openxmlformats.org/officeDocument/2006/relationships/image" Target="../media/image157.sv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6.png"/><Relationship Id="rId5" Type="http://schemas.openxmlformats.org/officeDocument/2006/relationships/image" Target="../media/image146.PNG"/><Relationship Id="rId4" Type="http://schemas.openxmlformats.org/officeDocument/2006/relationships/image" Target="../media/image141.png"/><Relationship Id="rId9" Type="http://schemas.openxmlformats.org/officeDocument/2006/relationships/image" Target="../media/image173.sv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7" Type="http://schemas.openxmlformats.org/officeDocument/2006/relationships/image" Target="../media/image157.sv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6.png"/><Relationship Id="rId5" Type="http://schemas.openxmlformats.org/officeDocument/2006/relationships/image" Target="../media/image177.jpeg"/><Relationship Id="rId4" Type="http://schemas.openxmlformats.org/officeDocument/2006/relationships/image" Target="../media/image176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173.sv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2.png"/><Relationship Id="rId5" Type="http://schemas.openxmlformats.org/officeDocument/2006/relationships/image" Target="../media/image157.svg"/><Relationship Id="rId4" Type="http://schemas.openxmlformats.org/officeDocument/2006/relationships/image" Target="../media/image15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7" Type="http://schemas.openxmlformats.org/officeDocument/2006/relationships/image" Target="../media/image184.sv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3.png"/><Relationship Id="rId5" Type="http://schemas.openxmlformats.org/officeDocument/2006/relationships/image" Target="../media/image182.png"/><Relationship Id="rId4" Type="http://schemas.microsoft.com/office/2017/06/relationships/model3d" Target="../media/model3d1.glb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141.png"/><Relationship Id="rId7" Type="http://schemas.openxmlformats.org/officeDocument/2006/relationships/image" Target="../media/image191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0.PNG"/><Relationship Id="rId5" Type="http://schemas.openxmlformats.org/officeDocument/2006/relationships/image" Target="../media/image189.png"/><Relationship Id="rId10" Type="http://schemas.openxmlformats.org/officeDocument/2006/relationships/image" Target="../media/image193.PNG"/><Relationship Id="rId4" Type="http://schemas.openxmlformats.org/officeDocument/2006/relationships/image" Target="../media/image188.png"/><Relationship Id="rId9" Type="http://schemas.openxmlformats.org/officeDocument/2006/relationships/image" Target="../media/image19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7" Type="http://schemas.openxmlformats.org/officeDocument/2006/relationships/image" Target="../media/image173.sv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2.png"/><Relationship Id="rId5" Type="http://schemas.openxmlformats.org/officeDocument/2006/relationships/image" Target="../media/image157.svg"/><Relationship Id="rId4" Type="http://schemas.openxmlformats.org/officeDocument/2006/relationships/image" Target="../media/image156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png"/><Relationship Id="rId3" Type="http://schemas.openxmlformats.org/officeDocument/2006/relationships/image" Target="../media/image181.png"/><Relationship Id="rId7" Type="http://schemas.openxmlformats.org/officeDocument/2006/relationships/image" Target="../media/image184.sv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3.png"/><Relationship Id="rId5" Type="http://schemas.openxmlformats.org/officeDocument/2006/relationships/image" Target="../media/image182.png"/><Relationship Id="rId4" Type="http://schemas.microsoft.com/office/2017/06/relationships/model3d" Target="../media/model3d1.glb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7" Type="http://schemas.openxmlformats.org/officeDocument/2006/relationships/image" Target="../media/image173.sv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2.png"/><Relationship Id="rId5" Type="http://schemas.openxmlformats.org/officeDocument/2006/relationships/image" Target="../media/image157.svg"/><Relationship Id="rId4" Type="http://schemas.openxmlformats.org/officeDocument/2006/relationships/image" Target="../media/image156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png"/><Relationship Id="rId3" Type="http://schemas.openxmlformats.org/officeDocument/2006/relationships/image" Target="../media/image181.png"/><Relationship Id="rId7" Type="http://schemas.openxmlformats.org/officeDocument/2006/relationships/image" Target="../media/image184.sv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3.png"/><Relationship Id="rId5" Type="http://schemas.openxmlformats.org/officeDocument/2006/relationships/image" Target="../media/image182.png"/><Relationship Id="rId4" Type="http://schemas.microsoft.com/office/2017/06/relationships/model3d" Target="../media/model3d1.glb"/><Relationship Id="rId9" Type="http://schemas.openxmlformats.org/officeDocument/2006/relationships/image" Target="../media/image197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PNG"/><Relationship Id="rId3" Type="http://schemas.openxmlformats.org/officeDocument/2006/relationships/image" Target="../media/image188.png"/><Relationship Id="rId7" Type="http://schemas.openxmlformats.org/officeDocument/2006/relationships/image" Target="../media/image193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2.PNG"/><Relationship Id="rId11" Type="http://schemas.openxmlformats.org/officeDocument/2006/relationships/image" Target="../media/image204.PNG"/><Relationship Id="rId5" Type="http://schemas.openxmlformats.org/officeDocument/2006/relationships/image" Target="../media/image191.PNG"/><Relationship Id="rId10" Type="http://schemas.openxmlformats.org/officeDocument/2006/relationships/image" Target="../media/image203.PNG"/><Relationship Id="rId4" Type="http://schemas.openxmlformats.org/officeDocument/2006/relationships/image" Target="../media/image189.png"/><Relationship Id="rId9" Type="http://schemas.openxmlformats.org/officeDocument/2006/relationships/image" Target="../media/image202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3" Type="http://schemas.openxmlformats.org/officeDocument/2006/relationships/image" Target="../media/image196.png"/><Relationship Id="rId7" Type="http://schemas.openxmlformats.org/officeDocument/2006/relationships/image" Target="../media/image157.sv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6.png"/><Relationship Id="rId5" Type="http://schemas.openxmlformats.org/officeDocument/2006/relationships/image" Target="../media/image146.PNG"/><Relationship Id="rId4" Type="http://schemas.openxmlformats.org/officeDocument/2006/relationships/image" Target="../media/image141.png"/><Relationship Id="rId9" Type="http://schemas.openxmlformats.org/officeDocument/2006/relationships/image" Target="../media/image173.sv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png"/><Relationship Id="rId3" Type="http://schemas.openxmlformats.org/officeDocument/2006/relationships/image" Target="../media/image181.png"/><Relationship Id="rId7" Type="http://schemas.openxmlformats.org/officeDocument/2006/relationships/image" Target="../media/image184.sv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3.png"/><Relationship Id="rId5" Type="http://schemas.openxmlformats.org/officeDocument/2006/relationships/image" Target="../media/image182.png"/><Relationship Id="rId4" Type="http://schemas.microsoft.com/office/2017/06/relationships/model3d" Target="../media/model3d1.glb"/><Relationship Id="rId9" Type="http://schemas.openxmlformats.org/officeDocument/2006/relationships/image" Target="../media/image197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9.png"/><Relationship Id="rId4" Type="http://schemas.openxmlformats.org/officeDocument/2006/relationships/image" Target="../media/image208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7" Type="http://schemas.openxmlformats.org/officeDocument/2006/relationships/image" Target="../media/image213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2.PNG"/><Relationship Id="rId5" Type="http://schemas.openxmlformats.org/officeDocument/2006/relationships/image" Target="../media/image211.PNG"/><Relationship Id="rId4" Type="http://schemas.openxmlformats.org/officeDocument/2006/relationships/image" Target="../media/image189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3" Type="http://schemas.openxmlformats.org/officeDocument/2006/relationships/image" Target="../media/image215.png"/><Relationship Id="rId7" Type="http://schemas.openxmlformats.org/officeDocument/2006/relationships/image" Target="../media/image157.sv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6.png"/><Relationship Id="rId5" Type="http://schemas.openxmlformats.org/officeDocument/2006/relationships/image" Target="../media/image216.PNG"/><Relationship Id="rId4" Type="http://schemas.openxmlformats.org/officeDocument/2006/relationships/image" Target="../media/image146.PNG"/><Relationship Id="rId9" Type="http://schemas.openxmlformats.org/officeDocument/2006/relationships/image" Target="../media/image173.sv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PNG"/><Relationship Id="rId3" Type="http://schemas.openxmlformats.org/officeDocument/2006/relationships/image" Target="../media/image188.png"/><Relationship Id="rId7" Type="http://schemas.openxmlformats.org/officeDocument/2006/relationships/image" Target="../media/image190.PN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png"/><Relationship Id="rId5" Type="http://schemas.openxmlformats.org/officeDocument/2006/relationships/image" Target="../media/image201.PNG"/><Relationship Id="rId4" Type="http://schemas.openxmlformats.org/officeDocument/2006/relationships/image" Target="../media/image189.png"/><Relationship Id="rId9" Type="http://schemas.openxmlformats.org/officeDocument/2006/relationships/image" Target="../media/image220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7" Type="http://schemas.openxmlformats.org/officeDocument/2006/relationships/image" Target="../media/image173.sv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2.png"/><Relationship Id="rId5" Type="http://schemas.openxmlformats.org/officeDocument/2006/relationships/image" Target="../media/image157.svg"/><Relationship Id="rId4" Type="http://schemas.openxmlformats.org/officeDocument/2006/relationships/image" Target="../media/image156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タイトル 50">
            <a:extLst>
              <a:ext uri="{FF2B5EF4-FFF2-40B4-BE49-F238E27FC236}">
                <a16:creationId xmlns:a16="http://schemas.microsoft.com/office/drawing/2014/main" id="{D8694222-4D81-4A9A-93A2-23C89102F2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153" y="5053805"/>
            <a:ext cx="8338762" cy="549381"/>
          </a:xfrm>
        </p:spPr>
        <p:txBody>
          <a:bodyPr rtlCol="0"/>
          <a:lstStyle/>
          <a:p>
            <a:pPr rtl="0"/>
            <a:r>
              <a:rPr lang="ja-JP" altLang="en-US" dirty="0"/>
              <a:t>第</a:t>
            </a:r>
            <a:r>
              <a:rPr lang="en-US" altLang="ja-JP" dirty="0"/>
              <a:t>10</a:t>
            </a:r>
            <a:r>
              <a:rPr lang="ja-JP" altLang="en-US" dirty="0"/>
              <a:t>回　お茶くみロボットを作ろう</a:t>
            </a:r>
          </a:p>
        </p:txBody>
      </p:sp>
      <p:pic>
        <p:nvPicPr>
          <p:cNvPr id="43" name="図プレースホルダー 42">
            <a:extLst>
              <a:ext uri="{FF2B5EF4-FFF2-40B4-BE49-F238E27FC236}">
                <a16:creationId xmlns:a16="http://schemas.microsoft.com/office/drawing/2014/main" id="{A9682006-8B49-4EE9-8BCF-99C55DAE975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2"/>
          <a:stretch/>
        </p:blipFill>
        <p:spPr>
          <a:xfrm>
            <a:off x="0" y="0"/>
            <a:ext cx="9144000" cy="4497345"/>
          </a:xfr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6CF29BCA-281B-4A76-A3AB-8A3610B365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090" y="2049719"/>
            <a:ext cx="276816" cy="269232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B989253F-1DEA-4192-8666-6DE8C51B68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9765" y="1010738"/>
            <a:ext cx="316842" cy="251947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1C59FFED-0235-4303-A7EC-CA4D3BD529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528" y="2282265"/>
            <a:ext cx="745508" cy="760932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288C4DB9-B9B8-4377-9707-62917B43C1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370" y="1093554"/>
            <a:ext cx="858619" cy="796922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0BBD78A3-6D33-4610-B512-E34CA32EB7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27648" y="2251417"/>
            <a:ext cx="678669" cy="822629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AE44E63B-FB2E-4509-898C-45E004752D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46699" y="2284836"/>
            <a:ext cx="796921" cy="755790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2D87AD86-348C-4429-ABD8-A13B7EBB695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16542" y="2253987"/>
            <a:ext cx="730084" cy="817488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B5E2C9C5-EED1-480E-B668-FAFC2DABB51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4457" y="1134686"/>
            <a:ext cx="760932" cy="714659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8FD6541D-BBAD-4717-8826-819C9CA93E6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85364" y="1083271"/>
            <a:ext cx="591265" cy="817488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16FC11FB-C869-4839-93D8-7EE84AA0C0E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6189" y="1377374"/>
            <a:ext cx="579008" cy="539449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7113557E-7CFE-4D1A-90B7-9D8FDFDD80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8058" y="2305402"/>
            <a:ext cx="760932" cy="714659"/>
          </a:xfrm>
          <a:prstGeom prst="rect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900FAA54-D1E5-4261-B285-89AA6473C25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90012" y="2235992"/>
            <a:ext cx="745508" cy="853478"/>
          </a:xfrm>
          <a:prstGeom prst="rect">
            <a:avLst/>
          </a:prstGeom>
        </p:spPr>
      </p:pic>
      <p:pic>
        <p:nvPicPr>
          <p:cNvPr id="37" name="図 36">
            <a:extLst>
              <a:ext uri="{FF2B5EF4-FFF2-40B4-BE49-F238E27FC236}">
                <a16:creationId xmlns:a16="http://schemas.microsoft.com/office/drawing/2014/main" id="{06ECAA1B-F535-49BE-AC9F-DC3FFB6F0DB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84001" y="2235992"/>
            <a:ext cx="745508" cy="853478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611ABEB9-3847-4FAA-A1C6-A2BDB3C77B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6839" y="2097637"/>
            <a:ext cx="316842" cy="251947"/>
          </a:xfrm>
          <a:prstGeom prst="rect">
            <a:avLst/>
          </a:prstGeom>
        </p:spPr>
      </p:pic>
      <p:pic>
        <p:nvPicPr>
          <p:cNvPr id="48" name="図 47">
            <a:extLst>
              <a:ext uri="{FF2B5EF4-FFF2-40B4-BE49-F238E27FC236}">
                <a16:creationId xmlns:a16="http://schemas.microsoft.com/office/drawing/2014/main" id="{3F6D95FD-5CCE-4F51-9FC3-C38D924881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7369" y="2122698"/>
            <a:ext cx="316842" cy="251947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A6C444D3-E2C1-4BA4-AD65-5EC1940784F0}"/>
              </a:ext>
            </a:extLst>
          </p:cNvPr>
          <p:cNvSpPr txBox="1"/>
          <p:nvPr/>
        </p:nvSpPr>
        <p:spPr>
          <a:xfrm>
            <a:off x="576953" y="4876240"/>
            <a:ext cx="5209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だい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6A8515CD-2A35-40FF-B24A-F02209ED0147}"/>
              </a:ext>
            </a:extLst>
          </p:cNvPr>
          <p:cNvSpPr txBox="1"/>
          <p:nvPr/>
        </p:nvSpPr>
        <p:spPr>
          <a:xfrm>
            <a:off x="1514004" y="4876240"/>
            <a:ext cx="5326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かい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8BA8C9B-0296-4A20-8987-2D81E4D9C93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476" y="190890"/>
            <a:ext cx="2938853" cy="664518"/>
          </a:xfrm>
          <a:prstGeom prst="rect">
            <a:avLst/>
          </a:prstGeom>
        </p:spPr>
      </p:pic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6AA7A268-3D54-4EDA-BB61-F1B68E45C1DE}"/>
              </a:ext>
            </a:extLst>
          </p:cNvPr>
          <p:cNvGrpSpPr/>
          <p:nvPr/>
        </p:nvGrpSpPr>
        <p:grpSpPr>
          <a:xfrm>
            <a:off x="5687369" y="3521880"/>
            <a:ext cx="3238134" cy="543054"/>
            <a:chOff x="2456839" y="5859761"/>
            <a:chExt cx="3238134" cy="543054"/>
          </a:xfrm>
        </p:grpSpPr>
        <p:pic>
          <p:nvPicPr>
            <p:cNvPr id="29" name="図 28">
              <a:extLst>
                <a:ext uri="{FF2B5EF4-FFF2-40B4-BE49-F238E27FC236}">
                  <a16:creationId xmlns:a16="http://schemas.microsoft.com/office/drawing/2014/main" id="{061657F6-25BF-4B18-8F9A-59C610B74C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28756" y="6068188"/>
              <a:ext cx="390714" cy="148202"/>
            </a:xfrm>
            <a:prstGeom prst="rect">
              <a:avLst/>
            </a:prstGeom>
          </p:spPr>
        </p:pic>
        <p:pic>
          <p:nvPicPr>
            <p:cNvPr id="31" name="図 30">
              <a:extLst>
                <a:ext uri="{FF2B5EF4-FFF2-40B4-BE49-F238E27FC236}">
                  <a16:creationId xmlns:a16="http://schemas.microsoft.com/office/drawing/2014/main" id="{A11D00D2-92A4-41A0-8778-863D63FABC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09612" y="5859761"/>
              <a:ext cx="185361" cy="147396"/>
            </a:xfrm>
            <a:prstGeom prst="rect">
              <a:avLst/>
            </a:prstGeom>
          </p:spPr>
        </p:pic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AE394BF1-0D6B-4A72-ACDE-7DC9A4709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839" y="5938849"/>
              <a:ext cx="428438" cy="406881"/>
            </a:xfrm>
            <a:prstGeom prst="rect">
              <a:avLst/>
            </a:prstGeom>
          </p:spPr>
        </p:pic>
        <p:pic>
          <p:nvPicPr>
            <p:cNvPr id="35" name="図 34">
              <a:extLst>
                <a:ext uri="{FF2B5EF4-FFF2-40B4-BE49-F238E27FC236}">
                  <a16:creationId xmlns:a16="http://schemas.microsoft.com/office/drawing/2014/main" id="{D7B92ED3-950B-4951-897A-0A88FA405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2298" y="5933459"/>
              <a:ext cx="449995" cy="417660"/>
            </a:xfrm>
            <a:prstGeom prst="rect">
              <a:avLst/>
            </a:prstGeom>
          </p:spPr>
        </p:pic>
        <p:pic>
          <p:nvPicPr>
            <p:cNvPr id="36" name="図 35">
              <a:extLst>
                <a:ext uri="{FF2B5EF4-FFF2-40B4-BE49-F238E27FC236}">
                  <a16:creationId xmlns:a16="http://schemas.microsoft.com/office/drawing/2014/main" id="{E1CE8C2E-E2FD-4597-B9D2-C9DA939D2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1620" y="5918639"/>
              <a:ext cx="390714" cy="447300"/>
            </a:xfrm>
            <a:prstGeom prst="rect">
              <a:avLst/>
            </a:prstGeom>
          </p:spPr>
        </p:pic>
        <p:pic>
          <p:nvPicPr>
            <p:cNvPr id="38" name="図 37">
              <a:extLst>
                <a:ext uri="{FF2B5EF4-FFF2-40B4-BE49-F238E27FC236}">
                  <a16:creationId xmlns:a16="http://schemas.microsoft.com/office/drawing/2014/main" id="{2072C33D-AEA9-4AD8-AFD0-39F69427B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9836" y="5955016"/>
              <a:ext cx="398798" cy="374547"/>
            </a:xfrm>
            <a:prstGeom prst="rect">
              <a:avLst/>
            </a:prstGeom>
          </p:spPr>
        </p:pic>
        <p:pic>
          <p:nvPicPr>
            <p:cNvPr id="40" name="図 39">
              <a:extLst>
                <a:ext uri="{FF2B5EF4-FFF2-40B4-BE49-F238E27FC236}">
                  <a16:creationId xmlns:a16="http://schemas.microsoft.com/office/drawing/2014/main" id="{1D37D11F-3CB3-4CE9-8A97-4639DD7225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11994" y="5922681"/>
              <a:ext cx="404188" cy="439217"/>
            </a:xfrm>
            <a:prstGeom prst="rect">
              <a:avLst/>
            </a:prstGeom>
          </p:spPr>
        </p:pic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74DCE19D-F5FD-438E-9ADA-147E66611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6697" y="6111926"/>
              <a:ext cx="312221" cy="290889"/>
            </a:xfrm>
            <a:prstGeom prst="rect">
              <a:avLst/>
            </a:prstGeom>
          </p:spPr>
        </p:pic>
      </p:grp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FE113C51-7300-4785-BB9A-0047C857561F}"/>
              </a:ext>
            </a:extLst>
          </p:cNvPr>
          <p:cNvSpPr txBox="1"/>
          <p:nvPr/>
        </p:nvSpPr>
        <p:spPr>
          <a:xfrm>
            <a:off x="5140167" y="4876239"/>
            <a:ext cx="4459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1E00EE55-4268-445E-9F74-66CADF21A2AB}"/>
              </a:ext>
            </a:extLst>
          </p:cNvPr>
          <p:cNvSpPr txBox="1"/>
          <p:nvPr/>
        </p:nvSpPr>
        <p:spPr>
          <a:xfrm>
            <a:off x="2531162" y="4868329"/>
            <a:ext cx="5326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ちゃ</a:t>
            </a:r>
          </a:p>
        </p:txBody>
      </p:sp>
    </p:spTree>
    <p:extLst>
      <p:ext uri="{BB962C8B-B14F-4D97-AF65-F5344CB8AC3E}">
        <p14:creationId xmlns:p14="http://schemas.microsoft.com/office/powerpoint/2010/main" val="3830756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4026DF22-6FE1-431A-8842-B081B2FF3A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632875" y="1998022"/>
            <a:ext cx="1423644" cy="142364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C6DA5F1D-6504-4055-A691-D7F4C85795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632876" y="5054047"/>
            <a:ext cx="1431525" cy="1431525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E8B88723-46B2-4DCD-A2CA-CCAF19F154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624994" y="3533914"/>
            <a:ext cx="1431525" cy="1431525"/>
          </a:xfrm>
          <a:prstGeom prst="rect">
            <a:avLst/>
          </a:prstGeom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C34BAEF0-4F18-431A-A2C1-8C3B0F3CFE05}"/>
              </a:ext>
            </a:extLst>
          </p:cNvPr>
          <p:cNvSpPr txBox="1"/>
          <p:nvPr/>
        </p:nvSpPr>
        <p:spPr>
          <a:xfrm>
            <a:off x="3406834" y="2046393"/>
            <a:ext cx="2384365" cy="1073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ブロック</a:t>
            </a:r>
            <a:endParaRPr kumimoji="1" lang="en-US" altLang="ja-JP" sz="1700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ハーフ</a:t>
            </a:r>
            <a:r>
              <a:rPr kumimoji="1" lang="en-US" altLang="ja-JP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：薄グレー</a:t>
            </a:r>
            <a:endParaRPr kumimoji="1" lang="ja-JP" altLang="en-US" sz="17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BA44245C-BB21-43A1-B02C-677F122D5474}"/>
              </a:ext>
            </a:extLst>
          </p:cNvPr>
          <p:cNvSpPr txBox="1"/>
          <p:nvPr/>
        </p:nvSpPr>
        <p:spPr>
          <a:xfrm>
            <a:off x="6320190" y="2298861"/>
            <a:ext cx="5511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DD749798-F80C-4E8E-9B2C-C7FBDF674415}"/>
              </a:ext>
            </a:extLst>
          </p:cNvPr>
          <p:cNvSpPr txBox="1"/>
          <p:nvPr/>
        </p:nvSpPr>
        <p:spPr>
          <a:xfrm>
            <a:off x="4610059" y="2625950"/>
            <a:ext cx="4893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うす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FC8385F1-8655-4ECE-9691-A601302FCC81}"/>
              </a:ext>
            </a:extLst>
          </p:cNvPr>
          <p:cNvSpPr txBox="1"/>
          <p:nvPr/>
        </p:nvSpPr>
        <p:spPr>
          <a:xfrm>
            <a:off x="3406835" y="3566527"/>
            <a:ext cx="2097320" cy="1073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ブロック</a:t>
            </a:r>
            <a:endParaRPr kumimoji="1" lang="en-US" altLang="ja-JP" sz="1700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ハーフ</a:t>
            </a:r>
            <a:r>
              <a:rPr kumimoji="1" lang="en-US" altLang="ja-JP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：白</a:t>
            </a:r>
            <a:endParaRPr kumimoji="1" lang="ja-JP" altLang="en-US" sz="17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DB3103E9-7BE0-4B18-90D5-08C73773F4D1}"/>
              </a:ext>
            </a:extLst>
          </p:cNvPr>
          <p:cNvSpPr txBox="1"/>
          <p:nvPr/>
        </p:nvSpPr>
        <p:spPr>
          <a:xfrm>
            <a:off x="6320190" y="3818995"/>
            <a:ext cx="5511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FCE1F356-5AEA-4F5E-AE1E-F56F0A703E44}"/>
              </a:ext>
            </a:extLst>
          </p:cNvPr>
          <p:cNvSpPr txBox="1"/>
          <p:nvPr/>
        </p:nvSpPr>
        <p:spPr>
          <a:xfrm>
            <a:off x="4605340" y="4129450"/>
            <a:ext cx="494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しろ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タイトル 4">
            <a:extLst>
              <a:ext uri="{FF2B5EF4-FFF2-40B4-BE49-F238E27FC236}">
                <a16:creationId xmlns:a16="http://schemas.microsoft.com/office/drawing/2014/main" id="{6ADFF4CC-F8F9-4419-AD4F-6F0CCD5DD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準備するパーツ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26D07D7-3FFF-4011-BC85-9F5AB8E4A953}"/>
              </a:ext>
            </a:extLst>
          </p:cNvPr>
          <p:cNvSpPr txBox="1"/>
          <p:nvPr/>
        </p:nvSpPr>
        <p:spPr>
          <a:xfrm>
            <a:off x="404561" y="398093"/>
            <a:ext cx="763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じゅんび</a:t>
            </a: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E2F7F19-5BCD-4233-B1BB-CD193B0A332A}"/>
              </a:ext>
            </a:extLst>
          </p:cNvPr>
          <p:cNvSpPr txBox="1"/>
          <p:nvPr/>
        </p:nvSpPr>
        <p:spPr>
          <a:xfrm>
            <a:off x="1316547" y="1193278"/>
            <a:ext cx="4187608" cy="57708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ja-JP" altLang="en-US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パーツの名前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0DE3205E-6B11-455B-B6FC-0BB617E35FEF}"/>
              </a:ext>
            </a:extLst>
          </p:cNvPr>
          <p:cNvSpPr txBox="1"/>
          <p:nvPr/>
        </p:nvSpPr>
        <p:spPr>
          <a:xfrm>
            <a:off x="5637320" y="1193278"/>
            <a:ext cx="2074724" cy="57708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必要な数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0F31C4AA-682D-4F84-9373-BDF4C5F506E7}"/>
              </a:ext>
            </a:extLst>
          </p:cNvPr>
          <p:cNvSpPr txBox="1"/>
          <p:nvPr/>
        </p:nvSpPr>
        <p:spPr>
          <a:xfrm>
            <a:off x="3579116" y="1266605"/>
            <a:ext cx="5797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なまえ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63D8060C-3902-4FE2-907A-9C9E02A80BCB}"/>
              </a:ext>
            </a:extLst>
          </p:cNvPr>
          <p:cNvSpPr txBox="1"/>
          <p:nvPr/>
        </p:nvSpPr>
        <p:spPr>
          <a:xfrm>
            <a:off x="6096030" y="1278032"/>
            <a:ext cx="7397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ひつよう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D928FA76-8E31-4376-9DEA-818979A07BB8}"/>
              </a:ext>
            </a:extLst>
          </p:cNvPr>
          <p:cNvSpPr txBox="1"/>
          <p:nvPr/>
        </p:nvSpPr>
        <p:spPr>
          <a:xfrm>
            <a:off x="6765326" y="1278032"/>
            <a:ext cx="5085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かず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B63AC173-5AF3-4BA4-99E2-C8A2C513724C}"/>
              </a:ext>
            </a:extLst>
          </p:cNvPr>
          <p:cNvSpPr txBox="1"/>
          <p:nvPr/>
        </p:nvSpPr>
        <p:spPr>
          <a:xfrm>
            <a:off x="3406835" y="5120254"/>
            <a:ext cx="2097320" cy="1073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ブロック</a:t>
            </a:r>
            <a:endParaRPr kumimoji="1" lang="en-US" altLang="ja-JP" sz="1700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ハーフ</a:t>
            </a:r>
            <a:r>
              <a:rPr kumimoji="1" lang="en-US" altLang="ja-JP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：緑</a:t>
            </a:r>
            <a:endParaRPr kumimoji="1" lang="ja-JP" altLang="en-US" sz="17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5388C2EE-8A20-40C0-9FDF-4CEFB29A67F0}"/>
              </a:ext>
            </a:extLst>
          </p:cNvPr>
          <p:cNvSpPr txBox="1"/>
          <p:nvPr/>
        </p:nvSpPr>
        <p:spPr>
          <a:xfrm>
            <a:off x="6320190" y="5372722"/>
            <a:ext cx="5511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ja-JP" altLang="en-US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３</a:t>
            </a:r>
            <a:endParaRPr kumimoji="1" lang="ja-JP" altLang="en-US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8493B620-DA68-4C51-9C05-952E174933B4}"/>
              </a:ext>
            </a:extLst>
          </p:cNvPr>
          <p:cNvSpPr txBox="1"/>
          <p:nvPr/>
        </p:nvSpPr>
        <p:spPr>
          <a:xfrm>
            <a:off x="4524964" y="5708689"/>
            <a:ext cx="6439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みどり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187811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4026DF22-6FE1-431A-8842-B081B2FF3A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632875" y="1998022"/>
            <a:ext cx="1423644" cy="142364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C6DA5F1D-6504-4055-A691-D7F4C85795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632876" y="5054047"/>
            <a:ext cx="1431525" cy="1431525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E8B88723-46B2-4DCD-A2CA-CCAF19F154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624994" y="3533914"/>
            <a:ext cx="1431525" cy="1431525"/>
          </a:xfrm>
          <a:prstGeom prst="rect">
            <a:avLst/>
          </a:prstGeom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C34BAEF0-4F18-431A-A2C1-8C3B0F3CFE05}"/>
              </a:ext>
            </a:extLst>
          </p:cNvPr>
          <p:cNvSpPr txBox="1"/>
          <p:nvPr/>
        </p:nvSpPr>
        <p:spPr>
          <a:xfrm>
            <a:off x="3406835" y="2046393"/>
            <a:ext cx="2097320" cy="1073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ブロック</a:t>
            </a:r>
            <a:endParaRPr kumimoji="1" lang="en-US" altLang="ja-JP" sz="1700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ハーフ</a:t>
            </a:r>
            <a:r>
              <a:rPr kumimoji="1" lang="en-US" altLang="ja-JP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：黄</a:t>
            </a:r>
            <a:endParaRPr kumimoji="1" lang="ja-JP" altLang="en-US" sz="17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BA44245C-BB21-43A1-B02C-677F122D5474}"/>
              </a:ext>
            </a:extLst>
          </p:cNvPr>
          <p:cNvSpPr txBox="1"/>
          <p:nvPr/>
        </p:nvSpPr>
        <p:spPr>
          <a:xfrm>
            <a:off x="6320190" y="2298861"/>
            <a:ext cx="5511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ja-JP" altLang="en-US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２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DD749798-F80C-4E8E-9B2C-C7FBDF674415}"/>
              </a:ext>
            </a:extLst>
          </p:cNvPr>
          <p:cNvSpPr txBox="1"/>
          <p:nvPr/>
        </p:nvSpPr>
        <p:spPr>
          <a:xfrm>
            <a:off x="4610059" y="2625950"/>
            <a:ext cx="4893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き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FC8385F1-8655-4ECE-9691-A601302FCC81}"/>
              </a:ext>
            </a:extLst>
          </p:cNvPr>
          <p:cNvSpPr txBox="1"/>
          <p:nvPr/>
        </p:nvSpPr>
        <p:spPr>
          <a:xfrm>
            <a:off x="3406835" y="3566527"/>
            <a:ext cx="2097320" cy="1073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ブロック</a:t>
            </a:r>
            <a:endParaRPr kumimoji="1" lang="en-US" altLang="ja-JP" sz="1700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ハーフ</a:t>
            </a:r>
            <a:r>
              <a:rPr kumimoji="1" lang="en-US" altLang="ja-JP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</a:t>
            </a: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：薄水</a:t>
            </a:r>
            <a:endParaRPr kumimoji="1" lang="ja-JP" altLang="en-US" sz="17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DB3103E9-7BE0-4B18-90D5-08C73773F4D1}"/>
              </a:ext>
            </a:extLst>
          </p:cNvPr>
          <p:cNvSpPr txBox="1"/>
          <p:nvPr/>
        </p:nvSpPr>
        <p:spPr>
          <a:xfrm>
            <a:off x="6320190" y="3818995"/>
            <a:ext cx="5511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8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FCE1F356-5AEA-4F5E-AE1E-F56F0A703E44}"/>
              </a:ext>
            </a:extLst>
          </p:cNvPr>
          <p:cNvSpPr txBox="1"/>
          <p:nvPr/>
        </p:nvSpPr>
        <p:spPr>
          <a:xfrm>
            <a:off x="4605340" y="4154851"/>
            <a:ext cx="64628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うすみず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タイトル 4">
            <a:extLst>
              <a:ext uri="{FF2B5EF4-FFF2-40B4-BE49-F238E27FC236}">
                <a16:creationId xmlns:a16="http://schemas.microsoft.com/office/drawing/2014/main" id="{6ADFF4CC-F8F9-4419-AD4F-6F0CCD5DD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準備するパーツ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26D07D7-3FFF-4011-BC85-9F5AB8E4A953}"/>
              </a:ext>
            </a:extLst>
          </p:cNvPr>
          <p:cNvSpPr txBox="1"/>
          <p:nvPr/>
        </p:nvSpPr>
        <p:spPr>
          <a:xfrm>
            <a:off x="404561" y="398093"/>
            <a:ext cx="763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じゅんび</a:t>
            </a: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E2F7F19-5BCD-4233-B1BB-CD193B0A332A}"/>
              </a:ext>
            </a:extLst>
          </p:cNvPr>
          <p:cNvSpPr txBox="1"/>
          <p:nvPr/>
        </p:nvSpPr>
        <p:spPr>
          <a:xfrm>
            <a:off x="1316547" y="1193278"/>
            <a:ext cx="4187608" cy="57708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ja-JP" altLang="en-US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パーツの名前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0DE3205E-6B11-455B-B6FC-0BB617E35FEF}"/>
              </a:ext>
            </a:extLst>
          </p:cNvPr>
          <p:cNvSpPr txBox="1"/>
          <p:nvPr/>
        </p:nvSpPr>
        <p:spPr>
          <a:xfrm>
            <a:off x="5637320" y="1193278"/>
            <a:ext cx="2074724" cy="57708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必要な数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0F31C4AA-682D-4F84-9373-BDF4C5F506E7}"/>
              </a:ext>
            </a:extLst>
          </p:cNvPr>
          <p:cNvSpPr txBox="1"/>
          <p:nvPr/>
        </p:nvSpPr>
        <p:spPr>
          <a:xfrm>
            <a:off x="3579116" y="1266605"/>
            <a:ext cx="5797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なまえ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63D8060C-3902-4FE2-907A-9C9E02A80BCB}"/>
              </a:ext>
            </a:extLst>
          </p:cNvPr>
          <p:cNvSpPr txBox="1"/>
          <p:nvPr/>
        </p:nvSpPr>
        <p:spPr>
          <a:xfrm>
            <a:off x="6096030" y="1278032"/>
            <a:ext cx="7397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ひつよう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D928FA76-8E31-4376-9DEA-818979A07BB8}"/>
              </a:ext>
            </a:extLst>
          </p:cNvPr>
          <p:cNvSpPr txBox="1"/>
          <p:nvPr/>
        </p:nvSpPr>
        <p:spPr>
          <a:xfrm>
            <a:off x="6765326" y="1278032"/>
            <a:ext cx="5085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かず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B63AC173-5AF3-4BA4-99E2-C8A2C513724C}"/>
              </a:ext>
            </a:extLst>
          </p:cNvPr>
          <p:cNvSpPr txBox="1"/>
          <p:nvPr/>
        </p:nvSpPr>
        <p:spPr>
          <a:xfrm>
            <a:off x="3406835" y="5120254"/>
            <a:ext cx="2097320" cy="1073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ブロック</a:t>
            </a:r>
            <a:endParaRPr kumimoji="1" lang="en-US" altLang="ja-JP" sz="1700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ハーフ</a:t>
            </a:r>
            <a:r>
              <a:rPr kumimoji="1" lang="en-US" altLang="ja-JP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</a:t>
            </a: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：水</a:t>
            </a:r>
            <a:endParaRPr kumimoji="1" lang="ja-JP" altLang="en-US" sz="17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5388C2EE-8A20-40C0-9FDF-4CEFB29A67F0}"/>
              </a:ext>
            </a:extLst>
          </p:cNvPr>
          <p:cNvSpPr txBox="1"/>
          <p:nvPr/>
        </p:nvSpPr>
        <p:spPr>
          <a:xfrm>
            <a:off x="6320190" y="5372722"/>
            <a:ext cx="5511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endParaRPr kumimoji="1" lang="ja-JP" altLang="en-US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8493B620-DA68-4C51-9C05-952E174933B4}"/>
              </a:ext>
            </a:extLst>
          </p:cNvPr>
          <p:cNvSpPr txBox="1"/>
          <p:nvPr/>
        </p:nvSpPr>
        <p:spPr>
          <a:xfrm>
            <a:off x="4588464" y="5708689"/>
            <a:ext cx="51096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みず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191222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2FED6ED6-2A6F-4566-ACAF-2EDA0D6009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624914" y="1993182"/>
            <a:ext cx="1447285" cy="1447285"/>
          </a:xfrm>
          <a:prstGeom prst="rect">
            <a:avLst/>
          </a:prstGeom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C34BAEF0-4F18-431A-A2C1-8C3B0F3CFE05}"/>
              </a:ext>
            </a:extLst>
          </p:cNvPr>
          <p:cNvSpPr txBox="1"/>
          <p:nvPr/>
        </p:nvSpPr>
        <p:spPr>
          <a:xfrm>
            <a:off x="3406835" y="2046393"/>
            <a:ext cx="2097320" cy="1073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ブロック</a:t>
            </a:r>
            <a:endParaRPr kumimoji="1" lang="en-US" altLang="ja-JP" sz="1700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三角：赤</a:t>
            </a:r>
            <a:endParaRPr kumimoji="1" lang="ja-JP" altLang="en-US" sz="17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BA44245C-BB21-43A1-B02C-677F122D5474}"/>
              </a:ext>
            </a:extLst>
          </p:cNvPr>
          <p:cNvSpPr txBox="1"/>
          <p:nvPr/>
        </p:nvSpPr>
        <p:spPr>
          <a:xfrm>
            <a:off x="6320190" y="2298861"/>
            <a:ext cx="5511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DD749798-F80C-4E8E-9B2C-C7FBDF674415}"/>
              </a:ext>
            </a:extLst>
          </p:cNvPr>
          <p:cNvSpPr txBox="1"/>
          <p:nvPr/>
        </p:nvSpPr>
        <p:spPr>
          <a:xfrm>
            <a:off x="4222170" y="2638090"/>
            <a:ext cx="4893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あか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タイトル 4">
            <a:extLst>
              <a:ext uri="{FF2B5EF4-FFF2-40B4-BE49-F238E27FC236}">
                <a16:creationId xmlns:a16="http://schemas.microsoft.com/office/drawing/2014/main" id="{6ADFF4CC-F8F9-4419-AD4F-6F0CCD5DD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準備するパーツ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26D07D7-3FFF-4011-BC85-9F5AB8E4A953}"/>
              </a:ext>
            </a:extLst>
          </p:cNvPr>
          <p:cNvSpPr txBox="1"/>
          <p:nvPr/>
        </p:nvSpPr>
        <p:spPr>
          <a:xfrm>
            <a:off x="404561" y="398093"/>
            <a:ext cx="763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じゅんび</a:t>
            </a: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E2F7F19-5BCD-4233-B1BB-CD193B0A332A}"/>
              </a:ext>
            </a:extLst>
          </p:cNvPr>
          <p:cNvSpPr txBox="1"/>
          <p:nvPr/>
        </p:nvSpPr>
        <p:spPr>
          <a:xfrm>
            <a:off x="1316547" y="1193278"/>
            <a:ext cx="4187608" cy="57708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ja-JP" altLang="en-US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パーツの名前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0DE3205E-6B11-455B-B6FC-0BB617E35FEF}"/>
              </a:ext>
            </a:extLst>
          </p:cNvPr>
          <p:cNvSpPr txBox="1"/>
          <p:nvPr/>
        </p:nvSpPr>
        <p:spPr>
          <a:xfrm>
            <a:off x="5637320" y="1193278"/>
            <a:ext cx="2074724" cy="57708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必要な数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0F31C4AA-682D-4F84-9373-BDF4C5F506E7}"/>
              </a:ext>
            </a:extLst>
          </p:cNvPr>
          <p:cNvSpPr txBox="1"/>
          <p:nvPr/>
        </p:nvSpPr>
        <p:spPr>
          <a:xfrm>
            <a:off x="3579116" y="1266605"/>
            <a:ext cx="5797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なまえ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63D8060C-3902-4FE2-907A-9C9E02A80BCB}"/>
              </a:ext>
            </a:extLst>
          </p:cNvPr>
          <p:cNvSpPr txBox="1"/>
          <p:nvPr/>
        </p:nvSpPr>
        <p:spPr>
          <a:xfrm>
            <a:off x="6096030" y="1278032"/>
            <a:ext cx="7397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ひつよう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D928FA76-8E31-4376-9DEA-818979A07BB8}"/>
              </a:ext>
            </a:extLst>
          </p:cNvPr>
          <p:cNvSpPr txBox="1"/>
          <p:nvPr/>
        </p:nvSpPr>
        <p:spPr>
          <a:xfrm>
            <a:off x="6765326" y="1278032"/>
            <a:ext cx="5085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かず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409C3F8D-FD84-4598-83AB-2E05BAC2054E}"/>
              </a:ext>
            </a:extLst>
          </p:cNvPr>
          <p:cNvSpPr txBox="1"/>
          <p:nvPr/>
        </p:nvSpPr>
        <p:spPr>
          <a:xfrm>
            <a:off x="3579116" y="2628210"/>
            <a:ext cx="70806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さんかく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B3A4FDFD-3766-47B0-9FF2-643B8C16E6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616354" y="5082281"/>
            <a:ext cx="1431523" cy="1431523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03A7A7F6-D7FB-4C0F-B56E-C3DA87876F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616355" y="3537196"/>
            <a:ext cx="1431524" cy="1431524"/>
          </a:xfrm>
          <a:prstGeom prst="rect">
            <a:avLst/>
          </a:prstGeom>
        </p:spPr>
      </p:pic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3B2ADC94-6191-47BB-A0E1-59F31AA95690}"/>
              </a:ext>
            </a:extLst>
          </p:cNvPr>
          <p:cNvSpPr txBox="1"/>
          <p:nvPr/>
        </p:nvSpPr>
        <p:spPr>
          <a:xfrm>
            <a:off x="3406834" y="5514864"/>
            <a:ext cx="223048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タイヤゴム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41DBB4E7-7375-43C2-9C2C-EA61D294F20D}"/>
              </a:ext>
            </a:extLst>
          </p:cNvPr>
          <p:cNvSpPr txBox="1"/>
          <p:nvPr/>
        </p:nvSpPr>
        <p:spPr>
          <a:xfrm>
            <a:off x="3406835" y="3969781"/>
            <a:ext cx="2780901" cy="550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タイヤ小</a:t>
            </a:r>
            <a:endParaRPr kumimoji="1" lang="ja-JP" altLang="en-US" sz="17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A9A22713-6C06-489C-B19E-A821BC28851F}"/>
              </a:ext>
            </a:extLst>
          </p:cNvPr>
          <p:cNvSpPr txBox="1"/>
          <p:nvPr/>
        </p:nvSpPr>
        <p:spPr>
          <a:xfrm>
            <a:off x="6320190" y="3969781"/>
            <a:ext cx="5511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683ABDDD-CB0D-4BD5-92A3-8ED317AD430D}"/>
              </a:ext>
            </a:extLst>
          </p:cNvPr>
          <p:cNvSpPr txBox="1"/>
          <p:nvPr/>
        </p:nvSpPr>
        <p:spPr>
          <a:xfrm>
            <a:off x="6320189" y="5514864"/>
            <a:ext cx="5511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kumimoji="1" lang="en-US" altLang="ja-JP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endParaRPr kumimoji="1" lang="ja-JP" altLang="en-US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AA88EFD2-13B5-4577-8B3E-750E2605B870}"/>
              </a:ext>
            </a:extLst>
          </p:cNvPr>
          <p:cNvSpPr txBox="1"/>
          <p:nvPr/>
        </p:nvSpPr>
        <p:spPr>
          <a:xfrm>
            <a:off x="3951098" y="4017419"/>
            <a:ext cx="5955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しょう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878689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F7572B5D-16CC-4D6E-8C8A-DFE842BFE6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616354" y="5082281"/>
            <a:ext cx="1431523" cy="1431523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FABED129-CA04-4A54-B879-ECED1908A6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616355" y="3537196"/>
            <a:ext cx="1431524" cy="1431524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8DD58D94-63B0-4F7C-A8A9-AF1B0DF6CC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616355" y="1992111"/>
            <a:ext cx="1431524" cy="1431524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6ADFF4CC-F8F9-4419-AD4F-6F0CCD5DD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準備するパーツ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26D07D7-3FFF-4011-BC85-9F5AB8E4A953}"/>
              </a:ext>
            </a:extLst>
          </p:cNvPr>
          <p:cNvSpPr txBox="1"/>
          <p:nvPr/>
        </p:nvSpPr>
        <p:spPr>
          <a:xfrm>
            <a:off x="404561" y="398093"/>
            <a:ext cx="763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じゅんび</a:t>
            </a: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E2F7F19-5BCD-4233-B1BB-CD193B0A332A}"/>
              </a:ext>
            </a:extLst>
          </p:cNvPr>
          <p:cNvSpPr txBox="1"/>
          <p:nvPr/>
        </p:nvSpPr>
        <p:spPr>
          <a:xfrm>
            <a:off x="1316547" y="1193278"/>
            <a:ext cx="4187608" cy="57708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ja-JP" altLang="en-US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パーツの名前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0DE3205E-6B11-455B-B6FC-0BB617E35FEF}"/>
              </a:ext>
            </a:extLst>
          </p:cNvPr>
          <p:cNvSpPr txBox="1"/>
          <p:nvPr/>
        </p:nvSpPr>
        <p:spPr>
          <a:xfrm>
            <a:off x="5637320" y="1193278"/>
            <a:ext cx="2074724" cy="57708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必要な数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EBE733A2-A15E-4376-B0A0-E67705EBAFAA}"/>
              </a:ext>
            </a:extLst>
          </p:cNvPr>
          <p:cNvSpPr txBox="1"/>
          <p:nvPr/>
        </p:nvSpPr>
        <p:spPr>
          <a:xfrm>
            <a:off x="3406835" y="2424698"/>
            <a:ext cx="210619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DC</a:t>
            </a:r>
            <a:r>
              <a:rPr lang="ja-JP" altLang="en-US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モーター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3A0F11B3-B637-4CFA-8825-B65509786958}"/>
              </a:ext>
            </a:extLst>
          </p:cNvPr>
          <p:cNvSpPr txBox="1"/>
          <p:nvPr/>
        </p:nvSpPr>
        <p:spPr>
          <a:xfrm>
            <a:off x="6320190" y="2424698"/>
            <a:ext cx="5511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11104B60-7B2E-42CF-9897-E1B88C21E75B}"/>
              </a:ext>
            </a:extLst>
          </p:cNvPr>
          <p:cNvSpPr txBox="1"/>
          <p:nvPr/>
        </p:nvSpPr>
        <p:spPr>
          <a:xfrm>
            <a:off x="6320189" y="3896532"/>
            <a:ext cx="5511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1A79ED9F-F72C-441A-9E82-10F93538E283}"/>
              </a:ext>
            </a:extLst>
          </p:cNvPr>
          <p:cNvSpPr txBox="1"/>
          <p:nvPr/>
        </p:nvSpPr>
        <p:spPr>
          <a:xfrm>
            <a:off x="6320189" y="5514864"/>
            <a:ext cx="5511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kumimoji="1" lang="en-US" altLang="ja-JP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endParaRPr kumimoji="1" lang="ja-JP" altLang="en-US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0F31C4AA-682D-4F84-9373-BDF4C5F506E7}"/>
              </a:ext>
            </a:extLst>
          </p:cNvPr>
          <p:cNvSpPr txBox="1"/>
          <p:nvPr/>
        </p:nvSpPr>
        <p:spPr>
          <a:xfrm>
            <a:off x="3579116" y="1266605"/>
            <a:ext cx="5797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なまえ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63D8060C-3902-4FE2-907A-9C9E02A80BCB}"/>
              </a:ext>
            </a:extLst>
          </p:cNvPr>
          <p:cNvSpPr txBox="1"/>
          <p:nvPr/>
        </p:nvSpPr>
        <p:spPr>
          <a:xfrm>
            <a:off x="6096030" y="1278032"/>
            <a:ext cx="7397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ひつよう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D928FA76-8E31-4376-9DEA-818979A07BB8}"/>
              </a:ext>
            </a:extLst>
          </p:cNvPr>
          <p:cNvSpPr txBox="1"/>
          <p:nvPr/>
        </p:nvSpPr>
        <p:spPr>
          <a:xfrm>
            <a:off x="6765326" y="1278032"/>
            <a:ext cx="5085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かず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5B069FF-3578-4852-8529-8BBC02B2C3AE}"/>
              </a:ext>
            </a:extLst>
          </p:cNvPr>
          <p:cNvSpPr txBox="1"/>
          <p:nvPr/>
        </p:nvSpPr>
        <p:spPr>
          <a:xfrm>
            <a:off x="3406834" y="3909998"/>
            <a:ext cx="2363650" cy="550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タッチセンサー</a:t>
            </a:r>
            <a:endParaRPr kumimoji="1" lang="ja-JP" altLang="en-US" sz="17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ABCCF11A-72B6-4B14-89ED-91EABA1BFFDA}"/>
              </a:ext>
            </a:extLst>
          </p:cNvPr>
          <p:cNvSpPr txBox="1"/>
          <p:nvPr/>
        </p:nvSpPr>
        <p:spPr>
          <a:xfrm>
            <a:off x="3436193" y="5545081"/>
            <a:ext cx="2780901" cy="550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赤外線フォトリフレクタ</a:t>
            </a:r>
            <a:endParaRPr kumimoji="1" lang="ja-JP" altLang="en-US" sz="17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D67F1FCB-C09E-4692-BD54-44DDE09566A9}"/>
              </a:ext>
            </a:extLst>
          </p:cNvPr>
          <p:cNvSpPr txBox="1"/>
          <p:nvPr/>
        </p:nvSpPr>
        <p:spPr>
          <a:xfrm>
            <a:off x="3369967" y="5602789"/>
            <a:ext cx="9698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せきがいせん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285448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図 31">
            <a:extLst>
              <a:ext uri="{FF2B5EF4-FFF2-40B4-BE49-F238E27FC236}">
                <a16:creationId xmlns:a16="http://schemas.microsoft.com/office/drawing/2014/main" id="{F4C3FB65-BB9F-422E-BC57-BB54A6C022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616355" y="2012664"/>
            <a:ext cx="1431524" cy="143152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BFC2B5C5-B312-4FE6-8B3E-0B8DCC0C49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616355" y="3552337"/>
            <a:ext cx="1431524" cy="1431524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6ADFF4CC-F8F9-4419-AD4F-6F0CCD5DD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準備するパーツ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26D07D7-3FFF-4011-BC85-9F5AB8E4A953}"/>
              </a:ext>
            </a:extLst>
          </p:cNvPr>
          <p:cNvSpPr txBox="1"/>
          <p:nvPr/>
        </p:nvSpPr>
        <p:spPr>
          <a:xfrm>
            <a:off x="404561" y="398093"/>
            <a:ext cx="763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じゅんび</a:t>
            </a: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E2F7F19-5BCD-4233-B1BB-CD193B0A332A}"/>
              </a:ext>
            </a:extLst>
          </p:cNvPr>
          <p:cNvSpPr txBox="1"/>
          <p:nvPr/>
        </p:nvSpPr>
        <p:spPr>
          <a:xfrm>
            <a:off x="1316547" y="1193278"/>
            <a:ext cx="4187608" cy="57708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ja-JP" altLang="en-US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パーツの名前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0DE3205E-6B11-455B-B6FC-0BB617E35FEF}"/>
              </a:ext>
            </a:extLst>
          </p:cNvPr>
          <p:cNvSpPr txBox="1"/>
          <p:nvPr/>
        </p:nvSpPr>
        <p:spPr>
          <a:xfrm>
            <a:off x="5637320" y="1193278"/>
            <a:ext cx="2074724" cy="57708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必要な数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0F31C4AA-682D-4F84-9373-BDF4C5F506E7}"/>
              </a:ext>
            </a:extLst>
          </p:cNvPr>
          <p:cNvSpPr txBox="1"/>
          <p:nvPr/>
        </p:nvSpPr>
        <p:spPr>
          <a:xfrm>
            <a:off x="3579116" y="1266605"/>
            <a:ext cx="5797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なまえ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63D8060C-3902-4FE2-907A-9C9E02A80BCB}"/>
              </a:ext>
            </a:extLst>
          </p:cNvPr>
          <p:cNvSpPr txBox="1"/>
          <p:nvPr/>
        </p:nvSpPr>
        <p:spPr>
          <a:xfrm>
            <a:off x="6096030" y="1278032"/>
            <a:ext cx="7397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ひつよう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D928FA76-8E31-4376-9DEA-818979A07BB8}"/>
              </a:ext>
            </a:extLst>
          </p:cNvPr>
          <p:cNvSpPr txBox="1"/>
          <p:nvPr/>
        </p:nvSpPr>
        <p:spPr>
          <a:xfrm>
            <a:off x="6765326" y="1278032"/>
            <a:ext cx="5085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かず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5AF61DF5-A6D2-4957-AC89-E849A3DFE5E7}"/>
              </a:ext>
            </a:extLst>
          </p:cNvPr>
          <p:cNvSpPr txBox="1"/>
          <p:nvPr/>
        </p:nvSpPr>
        <p:spPr>
          <a:xfrm>
            <a:off x="3397956" y="3943713"/>
            <a:ext cx="2097320" cy="550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回転軸</a:t>
            </a:r>
            <a:endParaRPr kumimoji="1" lang="ja-JP" altLang="en-US" sz="17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065716D8-93F3-46E3-AEEE-ED70C57453DF}"/>
              </a:ext>
            </a:extLst>
          </p:cNvPr>
          <p:cNvSpPr txBox="1"/>
          <p:nvPr/>
        </p:nvSpPr>
        <p:spPr>
          <a:xfrm>
            <a:off x="6311311" y="3916783"/>
            <a:ext cx="5511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4</a:t>
            </a:r>
            <a:endParaRPr kumimoji="1" lang="ja-JP" altLang="en-US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C4A398B2-57CA-4C3A-973D-90B782DBCC18}"/>
              </a:ext>
            </a:extLst>
          </p:cNvPr>
          <p:cNvSpPr txBox="1"/>
          <p:nvPr/>
        </p:nvSpPr>
        <p:spPr>
          <a:xfrm>
            <a:off x="3375051" y="4002284"/>
            <a:ext cx="8951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かいてんじく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10582613-C20A-48FD-9F7D-65C58D704858}"/>
              </a:ext>
            </a:extLst>
          </p:cNvPr>
          <p:cNvSpPr txBox="1"/>
          <p:nvPr/>
        </p:nvSpPr>
        <p:spPr>
          <a:xfrm>
            <a:off x="3397955" y="2172945"/>
            <a:ext cx="2363650" cy="550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sz="1700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センサー接続コード</a:t>
            </a:r>
            <a:endParaRPr kumimoji="1" lang="ja-JP" altLang="en-US" sz="17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F3F10E43-5C05-46DC-A248-7F3DAC4CD618}"/>
              </a:ext>
            </a:extLst>
          </p:cNvPr>
          <p:cNvSpPr txBox="1"/>
          <p:nvPr/>
        </p:nvSpPr>
        <p:spPr>
          <a:xfrm>
            <a:off x="6311311" y="2425742"/>
            <a:ext cx="5511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63B8B5AE-9793-40F5-8219-E783152B907C}"/>
              </a:ext>
            </a:extLst>
          </p:cNvPr>
          <p:cNvSpPr txBox="1"/>
          <p:nvPr/>
        </p:nvSpPr>
        <p:spPr>
          <a:xfrm>
            <a:off x="4219878" y="2243822"/>
            <a:ext cx="7198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せつぞく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F3BFC1BA-B2FE-48B7-AE2C-3FC8B5F914DB}"/>
              </a:ext>
            </a:extLst>
          </p:cNvPr>
          <p:cNvSpPr txBox="1"/>
          <p:nvPr/>
        </p:nvSpPr>
        <p:spPr>
          <a:xfrm>
            <a:off x="3570236" y="2627096"/>
            <a:ext cx="2058203" cy="550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200000"/>
              </a:lnSpc>
            </a:pPr>
            <a:r>
              <a:rPr lang="ja-JP" altLang="en-US" sz="1700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（</a:t>
            </a:r>
            <a:r>
              <a:rPr lang="en-US" altLang="ja-JP" sz="1700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3</a:t>
            </a:r>
            <a:r>
              <a:rPr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芯</a:t>
            </a:r>
            <a:r>
              <a:rPr lang="en-US" altLang="ja-JP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15cm</a:t>
            </a:r>
            <a:r>
              <a:rPr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）</a:t>
            </a:r>
            <a:endParaRPr kumimoji="1" lang="ja-JP" altLang="en-US" sz="17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B9C15AE-0F36-41E7-A317-6AE6CB6A3BAD}"/>
              </a:ext>
            </a:extLst>
          </p:cNvPr>
          <p:cNvSpPr txBox="1"/>
          <p:nvPr/>
        </p:nvSpPr>
        <p:spPr>
          <a:xfrm>
            <a:off x="4335997" y="2696744"/>
            <a:ext cx="4882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しん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032E2790-B6F2-4AC5-9ECD-6C4D2A6A0C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616355" y="5070796"/>
            <a:ext cx="1440166" cy="1440166"/>
          </a:xfrm>
          <a:prstGeom prst="rect">
            <a:avLst/>
          </a:prstGeom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892E0BA5-0714-4915-B145-8C643210B52E}"/>
              </a:ext>
            </a:extLst>
          </p:cNvPr>
          <p:cNvSpPr txBox="1"/>
          <p:nvPr/>
        </p:nvSpPr>
        <p:spPr>
          <a:xfrm>
            <a:off x="3405983" y="5500934"/>
            <a:ext cx="2780901" cy="550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丸（目玉）</a:t>
            </a:r>
            <a:endParaRPr kumimoji="1" lang="ja-JP" altLang="en-US" sz="17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2FA1FF3-825C-4800-9A22-F9284C29DB73}"/>
              </a:ext>
            </a:extLst>
          </p:cNvPr>
          <p:cNvSpPr txBox="1"/>
          <p:nvPr/>
        </p:nvSpPr>
        <p:spPr>
          <a:xfrm>
            <a:off x="6319338" y="5500934"/>
            <a:ext cx="5511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A2F0596B-78AE-4381-82AB-A1BB7749CEED}"/>
              </a:ext>
            </a:extLst>
          </p:cNvPr>
          <p:cNvSpPr txBox="1"/>
          <p:nvPr/>
        </p:nvSpPr>
        <p:spPr>
          <a:xfrm>
            <a:off x="3869811" y="5567520"/>
            <a:ext cx="5600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めだま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E6B233D3-12AD-4988-A955-33C4AB76188D}"/>
              </a:ext>
            </a:extLst>
          </p:cNvPr>
          <p:cNvSpPr txBox="1"/>
          <p:nvPr/>
        </p:nvSpPr>
        <p:spPr>
          <a:xfrm>
            <a:off x="3338436" y="5576398"/>
            <a:ext cx="51193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まる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182976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281FCEB-5690-4CC1-BE34-0F6AF08C8E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7716" y="1016190"/>
            <a:ext cx="7461682" cy="4489142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6ADFF4CC-F8F9-4419-AD4F-6F0CCD5DD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準備するパーツ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26D07D7-3FFF-4011-BC85-9F5AB8E4A953}"/>
              </a:ext>
            </a:extLst>
          </p:cNvPr>
          <p:cNvSpPr txBox="1"/>
          <p:nvPr/>
        </p:nvSpPr>
        <p:spPr>
          <a:xfrm>
            <a:off x="404561" y="398093"/>
            <a:ext cx="763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じゅんび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74A196D-638A-4CF4-9790-05E1BDB78C54}"/>
              </a:ext>
            </a:extLst>
          </p:cNvPr>
          <p:cNvSpPr txBox="1"/>
          <p:nvPr/>
        </p:nvSpPr>
        <p:spPr>
          <a:xfrm>
            <a:off x="927716" y="5505332"/>
            <a:ext cx="7639235" cy="1358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※</a:t>
            </a:r>
            <a:r>
              <a:rPr lang="ja-JP" altLang="en-US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表示以外の色のブロックを使用しても構いません。</a:t>
            </a:r>
            <a:endParaRPr lang="en-US" altLang="ja-JP" sz="14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en-US" altLang="ja-JP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※</a:t>
            </a:r>
            <a:r>
              <a:rPr kumimoji="1" lang="ja-JP" altLang="en-US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この他に準備するもの</a:t>
            </a:r>
            <a:endParaRPr kumimoji="1" lang="en-US" altLang="ja-JP" sz="14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輪ゴム（</a:t>
            </a:r>
            <a:r>
              <a:rPr kumimoji="1" lang="en-US" altLang="ja-JP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kumimoji="1" lang="ja-JP" altLang="en-US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本くらい）、カップ（</a:t>
            </a:r>
            <a:r>
              <a:rPr kumimoji="1" lang="en-US" altLang="ja-JP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r>
              <a:rPr kumimoji="1" lang="ja-JP" altLang="en-US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つ）、</a:t>
            </a:r>
            <a:endParaRPr kumimoji="1" lang="en-US" altLang="ja-JP" sz="14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モーター調整で使う位置確認用のシール（丸シール、テープを切ったもの、など）</a:t>
            </a:r>
            <a:endParaRPr kumimoji="1" lang="ja-JP" altLang="en-US" sz="1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16268DB-F852-4E06-975E-4D4F08E11861}"/>
              </a:ext>
            </a:extLst>
          </p:cNvPr>
          <p:cNvSpPr txBox="1"/>
          <p:nvPr/>
        </p:nvSpPr>
        <p:spPr>
          <a:xfrm>
            <a:off x="1052098" y="5478695"/>
            <a:ext cx="10404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ひょうじいがい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72B4B63-0651-4646-ABD5-3B27B8E950BA}"/>
              </a:ext>
            </a:extLst>
          </p:cNvPr>
          <p:cNvSpPr txBox="1"/>
          <p:nvPr/>
        </p:nvSpPr>
        <p:spPr>
          <a:xfrm>
            <a:off x="1934607" y="5478695"/>
            <a:ext cx="4974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いろ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C0265BF-913C-4DA0-800E-CF6DD266F2AC}"/>
              </a:ext>
            </a:extLst>
          </p:cNvPr>
          <p:cNvSpPr txBox="1"/>
          <p:nvPr/>
        </p:nvSpPr>
        <p:spPr>
          <a:xfrm>
            <a:off x="3214803" y="5478695"/>
            <a:ext cx="6110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しよう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96482EF-6C4F-461B-B3E6-4E22224656DB}"/>
              </a:ext>
            </a:extLst>
          </p:cNvPr>
          <p:cNvSpPr txBox="1"/>
          <p:nvPr/>
        </p:nvSpPr>
        <p:spPr>
          <a:xfrm>
            <a:off x="4065575" y="5478695"/>
            <a:ext cx="4974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かま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CD660B3-87B2-4605-A3DA-4D3F6B7FA6A3}"/>
              </a:ext>
            </a:extLst>
          </p:cNvPr>
          <p:cNvSpPr txBox="1"/>
          <p:nvPr/>
        </p:nvSpPr>
        <p:spPr>
          <a:xfrm>
            <a:off x="1419372" y="5777473"/>
            <a:ext cx="4974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ほか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07A0237-99EB-4618-8C6B-43A425BDEF37}"/>
              </a:ext>
            </a:extLst>
          </p:cNvPr>
          <p:cNvSpPr txBox="1"/>
          <p:nvPr/>
        </p:nvSpPr>
        <p:spPr>
          <a:xfrm>
            <a:off x="2051165" y="6109372"/>
            <a:ext cx="4974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ほん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CD2C0DF-8968-44A4-907C-F677C6467D8D}"/>
              </a:ext>
            </a:extLst>
          </p:cNvPr>
          <p:cNvSpPr txBox="1"/>
          <p:nvPr/>
        </p:nvSpPr>
        <p:spPr>
          <a:xfrm>
            <a:off x="1697537" y="5786351"/>
            <a:ext cx="7782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じゅんび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41C76F0-209D-4A93-8F1A-782DC105EB5F}"/>
              </a:ext>
            </a:extLst>
          </p:cNvPr>
          <p:cNvSpPr txBox="1"/>
          <p:nvPr/>
        </p:nvSpPr>
        <p:spPr>
          <a:xfrm>
            <a:off x="1213212" y="6100494"/>
            <a:ext cx="4974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わ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AFAE781-9C66-4B22-96C4-D58BF316025D}"/>
              </a:ext>
            </a:extLst>
          </p:cNvPr>
          <p:cNvSpPr txBox="1"/>
          <p:nvPr/>
        </p:nvSpPr>
        <p:spPr>
          <a:xfrm>
            <a:off x="1910766" y="6432393"/>
            <a:ext cx="7782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ちょうせい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879EE6CF-8E6B-4195-8ACE-87EDCF79089F}"/>
              </a:ext>
            </a:extLst>
          </p:cNvPr>
          <p:cNvSpPr txBox="1"/>
          <p:nvPr/>
        </p:nvSpPr>
        <p:spPr>
          <a:xfrm>
            <a:off x="2920751" y="6427777"/>
            <a:ext cx="11004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いち かくにんよう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E871F8F-6BB3-46EF-952D-79EE4E61A4B7}"/>
              </a:ext>
            </a:extLst>
          </p:cNvPr>
          <p:cNvSpPr txBox="1"/>
          <p:nvPr/>
        </p:nvSpPr>
        <p:spPr>
          <a:xfrm>
            <a:off x="4590509" y="6427777"/>
            <a:ext cx="4974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まる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52DCB1B-1A0D-41A6-A453-E121BA0BD96D}"/>
              </a:ext>
            </a:extLst>
          </p:cNvPr>
          <p:cNvSpPr txBox="1"/>
          <p:nvPr/>
        </p:nvSpPr>
        <p:spPr>
          <a:xfrm>
            <a:off x="6303145" y="6427777"/>
            <a:ext cx="2851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き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FA4EB196-9268-496B-8818-BD9837BB30DF}"/>
              </a:ext>
            </a:extLst>
          </p:cNvPr>
          <p:cNvSpPr txBox="1"/>
          <p:nvPr/>
        </p:nvSpPr>
        <p:spPr>
          <a:xfrm>
            <a:off x="2458810" y="6427777"/>
            <a:ext cx="4974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つか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368468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① 車の土台を作る 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3D8E49D-DC5A-4388-9928-4DAFDA729CED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BE2093C-5930-45CC-BFAB-51E2B7AF7098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A11E6A5-0B51-4AB9-86DE-6BD5718E061C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885C4697-64EB-4FA9-A775-A1931C9CF343}"/>
              </a:ext>
            </a:extLst>
          </p:cNvPr>
          <p:cNvSpPr txBox="1"/>
          <p:nvPr/>
        </p:nvSpPr>
        <p:spPr>
          <a:xfrm>
            <a:off x="2524160" y="380303"/>
            <a:ext cx="6043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くるま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1D006474-DC29-4A1D-8A69-3C7A0DD8EAB7}"/>
              </a:ext>
            </a:extLst>
          </p:cNvPr>
          <p:cNvSpPr txBox="1"/>
          <p:nvPr/>
        </p:nvSpPr>
        <p:spPr>
          <a:xfrm>
            <a:off x="4180726" y="380303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E1AEF3E4-9BED-493B-AE70-D4370C3D914C}"/>
              </a:ext>
            </a:extLst>
          </p:cNvPr>
          <p:cNvSpPr txBox="1"/>
          <p:nvPr/>
        </p:nvSpPr>
        <p:spPr>
          <a:xfrm>
            <a:off x="3338004" y="389215"/>
            <a:ext cx="690552" cy="274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どだい</a:t>
            </a: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37B137E6-457D-4D69-A9B9-A451D0CB78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64247" y="1921111"/>
            <a:ext cx="4114104" cy="4114104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BDA59EEB-B591-4837-91FA-99EB6106DB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65649" y="1921111"/>
            <a:ext cx="4114104" cy="4114104"/>
          </a:xfrm>
          <a:prstGeom prst="rect">
            <a:avLst/>
          </a:prstGeom>
        </p:spPr>
      </p:pic>
      <p:sp>
        <p:nvSpPr>
          <p:cNvPr id="28" name="矢印: 右 27">
            <a:extLst>
              <a:ext uri="{FF2B5EF4-FFF2-40B4-BE49-F238E27FC236}">
                <a16:creationId xmlns:a16="http://schemas.microsoft.com/office/drawing/2014/main" id="{6BB7FA01-04DB-4DDD-BAE7-057391EDBD81}"/>
              </a:ext>
            </a:extLst>
          </p:cNvPr>
          <p:cNvSpPr/>
          <p:nvPr/>
        </p:nvSpPr>
        <p:spPr>
          <a:xfrm>
            <a:off x="4223350" y="4004795"/>
            <a:ext cx="765763" cy="778567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8FA12BF3-E0B0-4F88-B315-BAD68906BF7F}"/>
              </a:ext>
            </a:extLst>
          </p:cNvPr>
          <p:cNvSpPr txBox="1"/>
          <p:nvPr/>
        </p:nvSpPr>
        <p:spPr>
          <a:xfrm>
            <a:off x="404561" y="1218063"/>
            <a:ext cx="724799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基本四角：緑のブロックとステーを組み合わせます。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FB14D6AC-715E-4DD8-95E3-BC8D732D0440}"/>
              </a:ext>
            </a:extLst>
          </p:cNvPr>
          <p:cNvSpPr txBox="1"/>
          <p:nvPr/>
        </p:nvSpPr>
        <p:spPr>
          <a:xfrm>
            <a:off x="4054161" y="1289012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7E4538BB-201A-41A3-8ED8-5B4A0C170273}"/>
              </a:ext>
            </a:extLst>
          </p:cNvPr>
          <p:cNvSpPr txBox="1"/>
          <p:nvPr/>
        </p:nvSpPr>
        <p:spPr>
          <a:xfrm>
            <a:off x="1443429" y="1289012"/>
            <a:ext cx="6360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みどり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F2AD3511-9181-4D66-B1A8-61BD2C3EF2DA}"/>
              </a:ext>
            </a:extLst>
          </p:cNvPr>
          <p:cNvSpPr txBox="1"/>
          <p:nvPr/>
        </p:nvSpPr>
        <p:spPr>
          <a:xfrm>
            <a:off x="4499568" y="1289012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7ACCD536-928B-421E-BEBC-5F2E7FF5E5C0}"/>
              </a:ext>
            </a:extLst>
          </p:cNvPr>
          <p:cNvSpPr txBox="1"/>
          <p:nvPr/>
        </p:nvSpPr>
        <p:spPr>
          <a:xfrm>
            <a:off x="415442" y="1289012"/>
            <a:ext cx="10556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きほんしかく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7024F4D5-F07D-4110-B4F1-AC1673829D5A}"/>
              </a:ext>
            </a:extLst>
          </p:cNvPr>
          <p:cNvGrpSpPr/>
          <p:nvPr/>
        </p:nvGrpSpPr>
        <p:grpSpPr>
          <a:xfrm>
            <a:off x="2079476" y="4498220"/>
            <a:ext cx="2282606" cy="442429"/>
            <a:chOff x="682536" y="6294740"/>
            <a:chExt cx="2282606" cy="442429"/>
          </a:xfrm>
        </p:grpSpPr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236FF707-D0BA-4ACD-850F-6205ADB3C1C3}"/>
                </a:ext>
              </a:extLst>
            </p:cNvPr>
            <p:cNvSpPr txBox="1"/>
            <p:nvPr/>
          </p:nvSpPr>
          <p:spPr>
            <a:xfrm>
              <a:off x="682536" y="6294740"/>
              <a:ext cx="2282606" cy="442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ja-JP" altLang="en-US" sz="13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突起の向きに注意しよう！</a:t>
              </a:r>
              <a:endParaRPr kumimoji="1" lang="ja-JP" altLang="en-US" sz="13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9BC1DCDF-648A-4B56-84C4-E8DF53B77BE5}"/>
                </a:ext>
              </a:extLst>
            </p:cNvPr>
            <p:cNvSpPr txBox="1"/>
            <p:nvPr/>
          </p:nvSpPr>
          <p:spPr>
            <a:xfrm>
              <a:off x="708047" y="6320057"/>
              <a:ext cx="57547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とっき</a:t>
              </a:r>
            </a:p>
          </p:txBody>
        </p: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FBED880D-9A0B-4FF2-B60E-5C30403C6E22}"/>
                </a:ext>
              </a:extLst>
            </p:cNvPr>
            <p:cNvSpPr txBox="1"/>
            <p:nvPr/>
          </p:nvSpPr>
          <p:spPr>
            <a:xfrm>
              <a:off x="1695593" y="6319756"/>
              <a:ext cx="59946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ちゅうい</a:t>
              </a:r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19165B97-37C5-48C5-9AD0-5A0ACD83139E}"/>
                </a:ext>
              </a:extLst>
            </p:cNvPr>
            <p:cNvSpPr txBox="1"/>
            <p:nvPr/>
          </p:nvSpPr>
          <p:spPr>
            <a:xfrm>
              <a:off x="1250276" y="6319756"/>
              <a:ext cx="30958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む</a:t>
              </a:r>
            </a:p>
          </p:txBody>
        </p:sp>
      </p:grpSp>
      <p:cxnSp>
        <p:nvCxnSpPr>
          <p:cNvPr id="40" name="直線矢印コネクタ 39">
            <a:extLst>
              <a:ext uri="{FF2B5EF4-FFF2-40B4-BE49-F238E27FC236}">
                <a16:creationId xmlns:a16="http://schemas.microsoft.com/office/drawing/2014/main" id="{EB5F6A05-0AD9-4E0A-89C9-EACE5938EAC8}"/>
              </a:ext>
            </a:extLst>
          </p:cNvPr>
          <p:cNvCxnSpPr>
            <a:cxnSpLocks/>
          </p:cNvCxnSpPr>
          <p:nvPr/>
        </p:nvCxnSpPr>
        <p:spPr>
          <a:xfrm>
            <a:off x="2716521" y="2536523"/>
            <a:ext cx="240275" cy="233310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矢印コネクタ 40">
            <a:extLst>
              <a:ext uri="{FF2B5EF4-FFF2-40B4-BE49-F238E27FC236}">
                <a16:creationId xmlns:a16="http://schemas.microsoft.com/office/drawing/2014/main" id="{245D8B4C-B7F6-41D3-9002-E17AD6C14B82}"/>
              </a:ext>
            </a:extLst>
          </p:cNvPr>
          <p:cNvCxnSpPr>
            <a:cxnSpLocks/>
          </p:cNvCxnSpPr>
          <p:nvPr/>
        </p:nvCxnSpPr>
        <p:spPr>
          <a:xfrm>
            <a:off x="1104894" y="4109350"/>
            <a:ext cx="240275" cy="233310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矢印コネクタ 41">
            <a:extLst>
              <a:ext uri="{FF2B5EF4-FFF2-40B4-BE49-F238E27FC236}">
                <a16:creationId xmlns:a16="http://schemas.microsoft.com/office/drawing/2014/main" id="{DB61F740-0C31-46C9-A0A2-3DB0DF2A483D}"/>
              </a:ext>
            </a:extLst>
          </p:cNvPr>
          <p:cNvCxnSpPr>
            <a:cxnSpLocks/>
          </p:cNvCxnSpPr>
          <p:nvPr/>
        </p:nvCxnSpPr>
        <p:spPr>
          <a:xfrm flipV="1">
            <a:off x="1931692" y="2049495"/>
            <a:ext cx="295567" cy="310285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矢印コネクタ 42">
            <a:extLst>
              <a:ext uri="{FF2B5EF4-FFF2-40B4-BE49-F238E27FC236}">
                <a16:creationId xmlns:a16="http://schemas.microsoft.com/office/drawing/2014/main" id="{ECCB18A0-080B-4A8A-871C-6977889B1076}"/>
              </a:ext>
            </a:extLst>
          </p:cNvPr>
          <p:cNvCxnSpPr>
            <a:cxnSpLocks/>
          </p:cNvCxnSpPr>
          <p:nvPr/>
        </p:nvCxnSpPr>
        <p:spPr>
          <a:xfrm flipH="1">
            <a:off x="700739" y="3143469"/>
            <a:ext cx="322640" cy="319796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68756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① 車の土台を作る 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F3EC4A3-3FC9-43EE-B5E6-0DFC4867B06B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610944C-E8FF-4DDA-B938-AF1B1630C4B5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155C27B-6E53-43C8-9285-74A183267071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88593C53-F6C2-48D9-A161-D27C151B929F}"/>
              </a:ext>
            </a:extLst>
          </p:cNvPr>
          <p:cNvSpPr txBox="1"/>
          <p:nvPr/>
        </p:nvSpPr>
        <p:spPr>
          <a:xfrm>
            <a:off x="2524160" y="380303"/>
            <a:ext cx="6043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くるま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AFB6B560-957E-4FD6-B8C7-3004D9A14A64}"/>
              </a:ext>
            </a:extLst>
          </p:cNvPr>
          <p:cNvSpPr txBox="1"/>
          <p:nvPr/>
        </p:nvSpPr>
        <p:spPr>
          <a:xfrm>
            <a:off x="4180726" y="380303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651017BD-61E3-412B-BEA9-6083E216555E}"/>
              </a:ext>
            </a:extLst>
          </p:cNvPr>
          <p:cNvSpPr txBox="1"/>
          <p:nvPr/>
        </p:nvSpPr>
        <p:spPr>
          <a:xfrm>
            <a:off x="3338004" y="389215"/>
            <a:ext cx="690552" cy="274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どだい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D17FEE00-CDBA-4FB7-A346-9B76B9F85DBB}"/>
              </a:ext>
            </a:extLst>
          </p:cNvPr>
          <p:cNvSpPr txBox="1"/>
          <p:nvPr/>
        </p:nvSpPr>
        <p:spPr>
          <a:xfrm>
            <a:off x="504355" y="1214696"/>
            <a:ext cx="806259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突起があるほうを上にして置き、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DC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モーターの外側のパーツを外します。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72D4BD5A-8C8B-403F-924E-084BCD43B6A4}"/>
              </a:ext>
            </a:extLst>
          </p:cNvPr>
          <p:cNvSpPr txBox="1"/>
          <p:nvPr/>
        </p:nvSpPr>
        <p:spPr>
          <a:xfrm>
            <a:off x="2283859" y="1258062"/>
            <a:ext cx="5042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うえ</a:t>
            </a:r>
            <a:endParaRPr kumimoji="1" lang="en-US" altLang="ja-JP" sz="10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0C164284-66C6-4E19-A08F-9F7FB1586181}"/>
              </a:ext>
            </a:extLst>
          </p:cNvPr>
          <p:cNvSpPr txBox="1"/>
          <p:nvPr/>
        </p:nvSpPr>
        <p:spPr>
          <a:xfrm>
            <a:off x="3237374" y="1258062"/>
            <a:ext cx="4182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</a:t>
            </a:r>
            <a:endParaRPr kumimoji="1" lang="en-US" altLang="ja-JP" sz="10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6FB717EE-E8B2-4C52-85B6-C576FAE15A45}"/>
              </a:ext>
            </a:extLst>
          </p:cNvPr>
          <p:cNvSpPr txBox="1"/>
          <p:nvPr/>
        </p:nvSpPr>
        <p:spPr>
          <a:xfrm>
            <a:off x="7031302" y="1258062"/>
            <a:ext cx="5042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はず</a:t>
            </a:r>
            <a:endParaRPr kumimoji="1" lang="en-US" altLang="ja-JP" sz="10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2277E8C9-4096-4A98-A977-BC89844D0BDB}"/>
              </a:ext>
            </a:extLst>
          </p:cNvPr>
          <p:cNvSpPr txBox="1"/>
          <p:nvPr/>
        </p:nvSpPr>
        <p:spPr>
          <a:xfrm>
            <a:off x="5357206" y="1258062"/>
            <a:ext cx="8411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そとがわ</a:t>
            </a:r>
            <a:endParaRPr kumimoji="1" lang="en-US" altLang="ja-JP" sz="10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452144D8-D810-457B-8EB2-54880E5CC53A}"/>
              </a:ext>
            </a:extLst>
          </p:cNvPr>
          <p:cNvSpPr txBox="1"/>
          <p:nvPr/>
        </p:nvSpPr>
        <p:spPr>
          <a:xfrm>
            <a:off x="413192" y="1258062"/>
            <a:ext cx="7311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とっき</a:t>
            </a:r>
            <a:endParaRPr kumimoji="1" lang="en-US" altLang="ja-JP" sz="10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55" name="図 54">
            <a:extLst>
              <a:ext uri="{FF2B5EF4-FFF2-40B4-BE49-F238E27FC236}">
                <a16:creationId xmlns:a16="http://schemas.microsoft.com/office/drawing/2014/main" id="{8BF1FF7F-AF50-401C-B5B7-3639E30703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666698" y="1791777"/>
            <a:ext cx="7737909" cy="4904113"/>
          </a:xfrm>
          <a:prstGeom prst="rect">
            <a:avLst/>
          </a:prstGeom>
        </p:spPr>
      </p:pic>
      <p:cxnSp>
        <p:nvCxnSpPr>
          <p:cNvPr id="56" name="直線矢印コネクタ 55">
            <a:extLst>
              <a:ext uri="{FF2B5EF4-FFF2-40B4-BE49-F238E27FC236}">
                <a16:creationId xmlns:a16="http://schemas.microsoft.com/office/drawing/2014/main" id="{985C4EAB-A279-40EF-A9AF-3D5BAE34F638}"/>
              </a:ext>
            </a:extLst>
          </p:cNvPr>
          <p:cNvCxnSpPr>
            <a:cxnSpLocks/>
          </p:cNvCxnSpPr>
          <p:nvPr/>
        </p:nvCxnSpPr>
        <p:spPr>
          <a:xfrm flipH="1">
            <a:off x="776630" y="2686471"/>
            <a:ext cx="65005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矢印コネクタ 56">
            <a:extLst>
              <a:ext uri="{FF2B5EF4-FFF2-40B4-BE49-F238E27FC236}">
                <a16:creationId xmlns:a16="http://schemas.microsoft.com/office/drawing/2014/main" id="{22992DAB-BED3-4BC3-AADA-2040D718CAEB}"/>
              </a:ext>
            </a:extLst>
          </p:cNvPr>
          <p:cNvCxnSpPr>
            <a:cxnSpLocks/>
          </p:cNvCxnSpPr>
          <p:nvPr/>
        </p:nvCxnSpPr>
        <p:spPr>
          <a:xfrm>
            <a:off x="7703603" y="2784124"/>
            <a:ext cx="70100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01199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① 車の土台を作る 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F3EC4A3-3FC9-43EE-B5E6-0DFC4867B06B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610944C-E8FF-4DDA-B938-AF1B1630C4B5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155C27B-6E53-43C8-9285-74A183267071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88593C53-F6C2-48D9-A161-D27C151B929F}"/>
              </a:ext>
            </a:extLst>
          </p:cNvPr>
          <p:cNvSpPr txBox="1"/>
          <p:nvPr/>
        </p:nvSpPr>
        <p:spPr>
          <a:xfrm>
            <a:off x="2524160" y="380303"/>
            <a:ext cx="6043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くるま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AFB6B560-957E-4FD6-B8C7-3004D9A14A64}"/>
              </a:ext>
            </a:extLst>
          </p:cNvPr>
          <p:cNvSpPr txBox="1"/>
          <p:nvPr/>
        </p:nvSpPr>
        <p:spPr>
          <a:xfrm>
            <a:off x="4180726" y="380303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651017BD-61E3-412B-BEA9-6083E216555E}"/>
              </a:ext>
            </a:extLst>
          </p:cNvPr>
          <p:cNvSpPr txBox="1"/>
          <p:nvPr/>
        </p:nvSpPr>
        <p:spPr>
          <a:xfrm>
            <a:off x="3338004" y="389215"/>
            <a:ext cx="690552" cy="274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どだい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0A5A7013-68F2-470B-9213-632DD0EFB25C}"/>
              </a:ext>
            </a:extLst>
          </p:cNvPr>
          <p:cNvSpPr txBox="1"/>
          <p:nvPr/>
        </p:nvSpPr>
        <p:spPr>
          <a:xfrm>
            <a:off x="404560" y="1231208"/>
            <a:ext cx="815351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DC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モータをステーに挿し込みます。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1B7AAA28-0BA6-442F-8573-5604FD59CA68}"/>
              </a:ext>
            </a:extLst>
          </p:cNvPr>
          <p:cNvSpPr txBox="1"/>
          <p:nvPr/>
        </p:nvSpPr>
        <p:spPr>
          <a:xfrm>
            <a:off x="2560966" y="1277343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C39573A-3AED-4F8E-A9AA-ECA0AD078FB8}"/>
              </a:ext>
            </a:extLst>
          </p:cNvPr>
          <p:cNvSpPr txBox="1"/>
          <p:nvPr/>
        </p:nvSpPr>
        <p:spPr>
          <a:xfrm>
            <a:off x="3006373" y="1277343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8B79E7D7-0048-43A7-A082-C5D38B70E9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64247" y="1921111"/>
            <a:ext cx="4114104" cy="4114104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9327F04F-F584-4BC3-8E4B-3EC630A1CF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65649" y="1921111"/>
            <a:ext cx="4114104" cy="4114104"/>
          </a:xfrm>
          <a:prstGeom prst="rect">
            <a:avLst/>
          </a:prstGeom>
        </p:spPr>
      </p:pic>
      <p:sp>
        <p:nvSpPr>
          <p:cNvPr id="23" name="矢印: 右 22">
            <a:extLst>
              <a:ext uri="{FF2B5EF4-FFF2-40B4-BE49-F238E27FC236}">
                <a16:creationId xmlns:a16="http://schemas.microsoft.com/office/drawing/2014/main" id="{29D695EA-8DC7-4962-8D21-BA4189C6A33B}"/>
              </a:ext>
            </a:extLst>
          </p:cNvPr>
          <p:cNvSpPr/>
          <p:nvPr/>
        </p:nvSpPr>
        <p:spPr>
          <a:xfrm>
            <a:off x="4357939" y="2311289"/>
            <a:ext cx="765763" cy="778567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0B6262C0-DB13-45E5-BB72-1AC311F7318F}"/>
              </a:ext>
            </a:extLst>
          </p:cNvPr>
          <p:cNvGrpSpPr/>
          <p:nvPr/>
        </p:nvGrpSpPr>
        <p:grpSpPr>
          <a:xfrm>
            <a:off x="497149" y="5580657"/>
            <a:ext cx="3860789" cy="442429"/>
            <a:chOff x="497149" y="5580657"/>
            <a:chExt cx="3860789" cy="442429"/>
          </a:xfrm>
        </p:grpSpPr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F616E57E-57B5-4355-8FD7-78A800FE098C}"/>
                </a:ext>
              </a:extLst>
            </p:cNvPr>
            <p:cNvSpPr txBox="1"/>
            <p:nvPr/>
          </p:nvSpPr>
          <p:spPr>
            <a:xfrm>
              <a:off x="497149" y="5580657"/>
              <a:ext cx="3860789" cy="442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ja-JP" altLang="en-US" sz="13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ケーブルが外側になるように調整します。</a:t>
              </a:r>
              <a:endParaRPr kumimoji="1" lang="ja-JP" altLang="en-US" sz="13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B9CF68C6-CE1A-4AE8-A0CE-DB4A16069ADE}"/>
                </a:ext>
              </a:extLst>
            </p:cNvPr>
            <p:cNvSpPr txBox="1"/>
            <p:nvPr/>
          </p:nvSpPr>
          <p:spPr>
            <a:xfrm>
              <a:off x="1497221" y="5606053"/>
              <a:ext cx="704440" cy="215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そとがわ</a:t>
              </a:r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4AEF3C39-38A1-463E-A235-76CBE663D1A8}"/>
                </a:ext>
              </a:extLst>
            </p:cNvPr>
            <p:cNvSpPr txBox="1"/>
            <p:nvPr/>
          </p:nvSpPr>
          <p:spPr>
            <a:xfrm>
              <a:off x="2802240" y="5605673"/>
              <a:ext cx="70444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ちょうせい</a:t>
              </a:r>
            </a:p>
          </p:txBody>
        </p:sp>
      </p:grpSp>
      <p:sp>
        <p:nvSpPr>
          <p:cNvPr id="28" name="円弧 27">
            <a:extLst>
              <a:ext uri="{FF2B5EF4-FFF2-40B4-BE49-F238E27FC236}">
                <a16:creationId xmlns:a16="http://schemas.microsoft.com/office/drawing/2014/main" id="{12EDE44C-5088-4DC4-BA66-73BB559E712C}"/>
              </a:ext>
            </a:extLst>
          </p:cNvPr>
          <p:cNvSpPr/>
          <p:nvPr/>
        </p:nvSpPr>
        <p:spPr>
          <a:xfrm>
            <a:off x="1023379" y="2872140"/>
            <a:ext cx="690011" cy="778567"/>
          </a:xfrm>
          <a:prstGeom prst="arc">
            <a:avLst>
              <a:gd name="adj1" fmla="val 10706466"/>
              <a:gd name="adj2" fmla="val 326382"/>
            </a:avLst>
          </a:prstGeom>
          <a:ln w="34925">
            <a:solidFill>
              <a:srgbClr val="FF000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9" name="円弧 28">
            <a:extLst>
              <a:ext uri="{FF2B5EF4-FFF2-40B4-BE49-F238E27FC236}">
                <a16:creationId xmlns:a16="http://schemas.microsoft.com/office/drawing/2014/main" id="{5535F747-3D67-4612-AA42-E81BB0194092}"/>
              </a:ext>
            </a:extLst>
          </p:cNvPr>
          <p:cNvSpPr/>
          <p:nvPr/>
        </p:nvSpPr>
        <p:spPr>
          <a:xfrm flipH="1">
            <a:off x="3006373" y="2800623"/>
            <a:ext cx="1064938" cy="778567"/>
          </a:xfrm>
          <a:prstGeom prst="arc">
            <a:avLst>
              <a:gd name="adj1" fmla="val 11333908"/>
              <a:gd name="adj2" fmla="val 379723"/>
            </a:avLst>
          </a:prstGeom>
          <a:ln w="34925">
            <a:solidFill>
              <a:srgbClr val="FF000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79AC2252-8F16-44BC-BBAB-11B05FDE2DEC}"/>
              </a:ext>
            </a:extLst>
          </p:cNvPr>
          <p:cNvGrpSpPr/>
          <p:nvPr/>
        </p:nvGrpSpPr>
        <p:grpSpPr>
          <a:xfrm>
            <a:off x="4872342" y="5626792"/>
            <a:ext cx="3860789" cy="442429"/>
            <a:chOff x="4872342" y="5626792"/>
            <a:chExt cx="3860789" cy="442429"/>
          </a:xfrm>
        </p:grpSpPr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F3524D61-C1D2-41B8-8C3B-740C7D4816DA}"/>
                </a:ext>
              </a:extLst>
            </p:cNvPr>
            <p:cNvSpPr txBox="1"/>
            <p:nvPr/>
          </p:nvSpPr>
          <p:spPr>
            <a:xfrm>
              <a:off x="4872342" y="5626792"/>
              <a:ext cx="3860789" cy="442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ja-JP" altLang="en-US" sz="13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挿し込むと、ケーブルが内側にきます。</a:t>
              </a:r>
              <a:endParaRPr kumimoji="1" lang="ja-JP" altLang="en-US" sz="13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F2756B82-FC2B-4C06-B313-1017363EBFD4}"/>
                </a:ext>
              </a:extLst>
            </p:cNvPr>
            <p:cNvSpPr txBox="1"/>
            <p:nvPr/>
          </p:nvSpPr>
          <p:spPr>
            <a:xfrm>
              <a:off x="7013361" y="5649599"/>
              <a:ext cx="59480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うちがわ</a:t>
              </a:r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D5E4C533-312B-4ADB-9E40-8C85BD23ADF5}"/>
                </a:ext>
              </a:extLst>
            </p:cNvPr>
            <p:cNvSpPr txBox="1"/>
            <p:nvPr/>
          </p:nvSpPr>
          <p:spPr>
            <a:xfrm>
              <a:off x="5292379" y="5655843"/>
              <a:ext cx="23373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さ</a:t>
              </a:r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CA6A26C2-46B1-4108-8DA1-F9D8A30F8C2D}"/>
                </a:ext>
              </a:extLst>
            </p:cNvPr>
            <p:cNvSpPr txBox="1"/>
            <p:nvPr/>
          </p:nvSpPr>
          <p:spPr>
            <a:xfrm>
              <a:off x="5619730" y="5649599"/>
              <a:ext cx="23373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こ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67274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① 車の土台を作る 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2C18364-BC69-4A54-A517-5DB9C54057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04355" y="2191357"/>
            <a:ext cx="3544710" cy="354471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F87FF09-2CA5-4027-B7EE-0182EBE956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094937" y="2172426"/>
            <a:ext cx="3544710" cy="3544710"/>
          </a:xfrm>
          <a:prstGeom prst="rect">
            <a:avLst/>
          </a:prstGeom>
        </p:spPr>
      </p:pic>
      <p:sp>
        <p:nvSpPr>
          <p:cNvPr id="15" name="矢印: 右 14">
            <a:extLst>
              <a:ext uri="{FF2B5EF4-FFF2-40B4-BE49-F238E27FC236}">
                <a16:creationId xmlns:a16="http://schemas.microsoft.com/office/drawing/2014/main" id="{CA181642-80CA-43B1-A15C-2633087FFBBC}"/>
              </a:ext>
            </a:extLst>
          </p:cNvPr>
          <p:cNvSpPr/>
          <p:nvPr/>
        </p:nvSpPr>
        <p:spPr>
          <a:xfrm>
            <a:off x="4222238" y="3523257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E9F6E48-A066-4BEC-8C25-6798647CBFD5}"/>
              </a:ext>
            </a:extLst>
          </p:cNvPr>
          <p:cNvSpPr txBox="1"/>
          <p:nvPr/>
        </p:nvSpPr>
        <p:spPr>
          <a:xfrm>
            <a:off x="504355" y="1121931"/>
            <a:ext cx="492877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メインユニットの保護キャップを外します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0C522B2-1C57-4F06-BADA-17AE172CB1A2}"/>
              </a:ext>
            </a:extLst>
          </p:cNvPr>
          <p:cNvSpPr txBox="1"/>
          <p:nvPr/>
        </p:nvSpPr>
        <p:spPr>
          <a:xfrm>
            <a:off x="2366200" y="1194161"/>
            <a:ext cx="530386" cy="247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ほご</a:t>
            </a:r>
            <a:endParaRPr kumimoji="1" lang="en-US" altLang="ja-JP" sz="10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5F6C355C-6B54-46C0-844D-2D9CFA41210D}"/>
              </a:ext>
            </a:extLst>
          </p:cNvPr>
          <p:cNvCxnSpPr>
            <a:cxnSpLocks/>
          </p:cNvCxnSpPr>
          <p:nvPr/>
        </p:nvCxnSpPr>
        <p:spPr>
          <a:xfrm flipH="1" flipV="1">
            <a:off x="2920754" y="2981719"/>
            <a:ext cx="385936" cy="543757"/>
          </a:xfrm>
          <a:prstGeom prst="straightConnector1">
            <a:avLst/>
          </a:prstGeom>
          <a:ln w="381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7BF2FA89-B3B7-4356-81D7-A0E801C3E892}"/>
              </a:ext>
            </a:extLst>
          </p:cNvPr>
          <p:cNvCxnSpPr>
            <a:cxnSpLocks/>
          </p:cNvCxnSpPr>
          <p:nvPr/>
        </p:nvCxnSpPr>
        <p:spPr>
          <a:xfrm>
            <a:off x="3361951" y="3608604"/>
            <a:ext cx="310718" cy="443883"/>
          </a:xfrm>
          <a:prstGeom prst="straightConnector1">
            <a:avLst/>
          </a:prstGeom>
          <a:ln w="381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3D8E49D-DC5A-4388-9928-4DAFDA729CED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BE2093C-5930-45CC-BFAB-51E2B7AF7098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A11E6A5-0B51-4AB9-86DE-6BD5718E061C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AB52A46-0189-4A7A-9D0C-475EC9962C83}"/>
              </a:ext>
            </a:extLst>
          </p:cNvPr>
          <p:cNvSpPr txBox="1"/>
          <p:nvPr/>
        </p:nvSpPr>
        <p:spPr>
          <a:xfrm>
            <a:off x="3884887" y="1179054"/>
            <a:ext cx="5303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はず</a:t>
            </a:r>
            <a:endParaRPr kumimoji="1" lang="en-US" altLang="ja-JP" sz="10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885C4697-64EB-4FA9-A775-A1931C9CF343}"/>
              </a:ext>
            </a:extLst>
          </p:cNvPr>
          <p:cNvSpPr txBox="1"/>
          <p:nvPr/>
        </p:nvSpPr>
        <p:spPr>
          <a:xfrm>
            <a:off x="2524160" y="380303"/>
            <a:ext cx="6043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くるま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1D006474-DC29-4A1D-8A69-3C7A0DD8EAB7}"/>
              </a:ext>
            </a:extLst>
          </p:cNvPr>
          <p:cNvSpPr txBox="1"/>
          <p:nvPr/>
        </p:nvSpPr>
        <p:spPr>
          <a:xfrm>
            <a:off x="4180726" y="380303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E1AEF3E4-9BED-493B-AE70-D4370C3D914C}"/>
              </a:ext>
            </a:extLst>
          </p:cNvPr>
          <p:cNvSpPr txBox="1"/>
          <p:nvPr/>
        </p:nvSpPr>
        <p:spPr>
          <a:xfrm>
            <a:off x="3338004" y="389215"/>
            <a:ext cx="690552" cy="274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どだい</a:t>
            </a:r>
          </a:p>
        </p:txBody>
      </p:sp>
    </p:spTree>
    <p:extLst>
      <p:ext uri="{BB962C8B-B14F-4D97-AF65-F5344CB8AC3E}">
        <p14:creationId xmlns:p14="http://schemas.microsoft.com/office/powerpoint/2010/main" val="4030680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F00D1731-08BD-4D94-AF8E-63DDD4D9D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目次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8472E856-CD61-4D14-A861-3BF73F2314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739" y="1463040"/>
            <a:ext cx="6023201" cy="5301744"/>
          </a:xfrm>
        </p:spPr>
        <p:txBody>
          <a:bodyPr/>
          <a:lstStyle/>
          <a:p>
            <a:r>
              <a:rPr lang="ja-JP" altLang="en-US" dirty="0"/>
              <a:t>本日のミッション！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/>
              <a:t>ロボットを組み立てよう！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/>
              <a:t>お茶くみロボットのしくみ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/>
              <a:t>プログラミングの準備</a:t>
            </a:r>
            <a:endParaRPr lang="en-US" altLang="ja-JP" dirty="0"/>
          </a:p>
          <a:p>
            <a:r>
              <a:rPr lang="ja-JP" altLang="en-US" dirty="0"/>
              <a:t>ロボットを動かそう！</a:t>
            </a:r>
            <a:endParaRPr lang="en-US" altLang="ja-JP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8DE116F-22C9-4DF8-A0AA-2F49D61FABDB}"/>
              </a:ext>
            </a:extLst>
          </p:cNvPr>
          <p:cNvSpPr txBox="1"/>
          <p:nvPr/>
        </p:nvSpPr>
        <p:spPr>
          <a:xfrm>
            <a:off x="419747" y="334841"/>
            <a:ext cx="6924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もくじ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E75ED4E-337E-4CF3-998B-018B53D16BB8}"/>
              </a:ext>
            </a:extLst>
          </p:cNvPr>
          <p:cNvSpPr txBox="1"/>
          <p:nvPr/>
        </p:nvSpPr>
        <p:spPr>
          <a:xfrm>
            <a:off x="524182" y="1544533"/>
            <a:ext cx="64378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50" dirty="0">
                <a:latin typeface="Meiryo UI" panose="020B0604030504040204" pitchFamily="50" charset="-128"/>
                <a:ea typeface="Meiryo UI" panose="020B0604030504040204" pitchFamily="50" charset="-128"/>
              </a:rPr>
              <a:t>ほんじつ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281BC48-636C-4825-BE22-2542367F2F66}"/>
              </a:ext>
            </a:extLst>
          </p:cNvPr>
          <p:cNvSpPr txBox="1"/>
          <p:nvPr/>
        </p:nvSpPr>
        <p:spPr>
          <a:xfrm>
            <a:off x="1431665" y="2310628"/>
            <a:ext cx="4022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50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A7DEC44-13E8-4CA2-99CD-A478C5EBC2EE}"/>
              </a:ext>
            </a:extLst>
          </p:cNvPr>
          <p:cNvSpPr txBox="1"/>
          <p:nvPr/>
        </p:nvSpPr>
        <p:spPr>
          <a:xfrm>
            <a:off x="1992346" y="3886855"/>
            <a:ext cx="65833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50" dirty="0">
                <a:latin typeface="Meiryo UI" panose="020B0604030504040204" pitchFamily="50" charset="-128"/>
                <a:ea typeface="Meiryo UI" panose="020B0604030504040204" pitchFamily="50" charset="-128"/>
              </a:rPr>
              <a:t>じゅんび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3CB03BA-F1FF-4B7F-AD4C-DAC852A9C2CE}"/>
              </a:ext>
            </a:extLst>
          </p:cNvPr>
          <p:cNvSpPr txBox="1"/>
          <p:nvPr/>
        </p:nvSpPr>
        <p:spPr>
          <a:xfrm>
            <a:off x="1919245" y="2310628"/>
            <a:ext cx="4022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50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5DD778B-0F43-4E3E-92BF-C5E65768A0C9}"/>
              </a:ext>
            </a:extLst>
          </p:cNvPr>
          <p:cNvSpPr txBox="1"/>
          <p:nvPr/>
        </p:nvSpPr>
        <p:spPr>
          <a:xfrm>
            <a:off x="1431665" y="4683836"/>
            <a:ext cx="4022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50" dirty="0">
                <a:latin typeface="Meiryo UI" panose="020B0604030504040204" pitchFamily="50" charset="-128"/>
                <a:ea typeface="Meiryo UI" panose="020B0604030504040204" pitchFamily="50" charset="-128"/>
              </a:rPr>
              <a:t>うご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ACF1CD4-4EB0-422C-97C9-DF512CE02777}"/>
              </a:ext>
            </a:extLst>
          </p:cNvPr>
          <p:cNvSpPr txBox="1"/>
          <p:nvPr/>
        </p:nvSpPr>
        <p:spPr>
          <a:xfrm>
            <a:off x="727694" y="3131119"/>
            <a:ext cx="4022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50" dirty="0">
                <a:latin typeface="Meiryo UI" panose="020B0604030504040204" pitchFamily="50" charset="-128"/>
                <a:ea typeface="Meiryo UI" panose="020B0604030504040204" pitchFamily="50" charset="-128"/>
              </a:rPr>
              <a:t>ちゃ</a:t>
            </a:r>
          </a:p>
        </p:txBody>
      </p:sp>
    </p:spTree>
    <p:extLst>
      <p:ext uri="{BB962C8B-B14F-4D97-AF65-F5344CB8AC3E}">
        <p14:creationId xmlns:p14="http://schemas.microsoft.com/office/powerpoint/2010/main" val="22800848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① 車の土台を作る 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F3EC4A3-3FC9-43EE-B5E6-0DFC4867B06B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610944C-E8FF-4DDA-B938-AF1B1630C4B5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155C27B-6E53-43C8-9285-74A183267071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B020B108-5E9E-41D2-9F13-BA8245ADFDF3}"/>
              </a:ext>
            </a:extLst>
          </p:cNvPr>
          <p:cNvSpPr txBox="1"/>
          <p:nvPr/>
        </p:nvSpPr>
        <p:spPr>
          <a:xfrm>
            <a:off x="504355" y="1214696"/>
            <a:ext cx="492877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拡張ユニットに挿し込みます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2E27551F-16AF-4044-B3EE-A679D8F946EF}"/>
              </a:ext>
            </a:extLst>
          </p:cNvPr>
          <p:cNvSpPr txBox="1"/>
          <p:nvPr/>
        </p:nvSpPr>
        <p:spPr>
          <a:xfrm>
            <a:off x="401770" y="1257015"/>
            <a:ext cx="8411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かくちょう</a:t>
            </a:r>
            <a:endParaRPr kumimoji="1" lang="en-US" altLang="ja-JP" sz="10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D9A0281F-7EA1-4947-A6E9-EFEB789F27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96075" y="2024582"/>
            <a:ext cx="2785966" cy="2785966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DCC48B2A-C8FA-4E8F-B446-50188AFD8F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78301" y="2024582"/>
            <a:ext cx="2785966" cy="2785966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0F3A43B3-B437-409B-B77F-B183EB9487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160527" y="2024582"/>
            <a:ext cx="2785966" cy="2785966"/>
          </a:xfrm>
          <a:prstGeom prst="rect">
            <a:avLst/>
          </a:prstGeom>
        </p:spPr>
      </p:pic>
      <p:sp>
        <p:nvSpPr>
          <p:cNvPr id="43" name="矢印: 右 42">
            <a:extLst>
              <a:ext uri="{FF2B5EF4-FFF2-40B4-BE49-F238E27FC236}">
                <a16:creationId xmlns:a16="http://schemas.microsoft.com/office/drawing/2014/main" id="{309C7963-99F4-410C-BB6E-596050C5CC41}"/>
              </a:ext>
            </a:extLst>
          </p:cNvPr>
          <p:cNvSpPr/>
          <p:nvPr/>
        </p:nvSpPr>
        <p:spPr>
          <a:xfrm>
            <a:off x="2673316" y="3109848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6" name="矢印: 右 45">
            <a:extLst>
              <a:ext uri="{FF2B5EF4-FFF2-40B4-BE49-F238E27FC236}">
                <a16:creationId xmlns:a16="http://schemas.microsoft.com/office/drawing/2014/main" id="{BB790A35-8E61-4029-86E5-F8047DDA54B3}"/>
              </a:ext>
            </a:extLst>
          </p:cNvPr>
          <p:cNvSpPr/>
          <p:nvPr/>
        </p:nvSpPr>
        <p:spPr>
          <a:xfrm>
            <a:off x="5693306" y="3109847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47" name="直線矢印コネクタ 46">
            <a:extLst>
              <a:ext uri="{FF2B5EF4-FFF2-40B4-BE49-F238E27FC236}">
                <a16:creationId xmlns:a16="http://schemas.microsoft.com/office/drawing/2014/main" id="{4636D4F5-48C0-4D4A-839B-5B5CB343C1CA}"/>
              </a:ext>
            </a:extLst>
          </p:cNvPr>
          <p:cNvCxnSpPr>
            <a:cxnSpLocks/>
          </p:cNvCxnSpPr>
          <p:nvPr/>
        </p:nvCxnSpPr>
        <p:spPr>
          <a:xfrm>
            <a:off x="2408123" y="2729217"/>
            <a:ext cx="0" cy="761259"/>
          </a:xfrm>
          <a:prstGeom prst="straightConnector1">
            <a:avLst/>
          </a:prstGeom>
          <a:ln w="381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矢印コネクタ 47">
            <a:extLst>
              <a:ext uri="{FF2B5EF4-FFF2-40B4-BE49-F238E27FC236}">
                <a16:creationId xmlns:a16="http://schemas.microsoft.com/office/drawing/2014/main" id="{D637EE9D-AC21-4BA2-84D7-765FEE2F0C47}"/>
              </a:ext>
            </a:extLst>
          </p:cNvPr>
          <p:cNvCxnSpPr>
            <a:cxnSpLocks/>
          </p:cNvCxnSpPr>
          <p:nvPr/>
        </p:nvCxnSpPr>
        <p:spPr>
          <a:xfrm>
            <a:off x="5450889" y="2943761"/>
            <a:ext cx="0" cy="761259"/>
          </a:xfrm>
          <a:prstGeom prst="straightConnector1">
            <a:avLst/>
          </a:prstGeom>
          <a:ln w="381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EB3DACA4-6F35-4149-8BD5-5A84B3FC32AC}"/>
              </a:ext>
            </a:extLst>
          </p:cNvPr>
          <p:cNvSpPr txBox="1"/>
          <p:nvPr/>
        </p:nvSpPr>
        <p:spPr>
          <a:xfrm>
            <a:off x="2102982" y="1270885"/>
            <a:ext cx="4182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</a:t>
            </a:r>
            <a:endParaRPr kumimoji="1" lang="en-US" altLang="ja-JP" sz="10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6E796111-248C-490E-A7B1-22F96F686DAA}"/>
              </a:ext>
            </a:extLst>
          </p:cNvPr>
          <p:cNvSpPr txBox="1"/>
          <p:nvPr/>
        </p:nvSpPr>
        <p:spPr>
          <a:xfrm>
            <a:off x="2546009" y="1255685"/>
            <a:ext cx="4182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</a:t>
            </a:r>
            <a:endParaRPr kumimoji="1" lang="en-US" altLang="ja-JP" sz="10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1" name="吹き出し: 角を丸めた四角形 50">
            <a:extLst>
              <a:ext uri="{FF2B5EF4-FFF2-40B4-BE49-F238E27FC236}">
                <a16:creationId xmlns:a16="http://schemas.microsoft.com/office/drawing/2014/main" id="{423E1A4C-DD0F-4FCB-8CEB-A37FFECCFB02}"/>
              </a:ext>
            </a:extLst>
          </p:cNvPr>
          <p:cNvSpPr/>
          <p:nvPr/>
        </p:nvSpPr>
        <p:spPr>
          <a:xfrm>
            <a:off x="2102982" y="5191464"/>
            <a:ext cx="3987100" cy="1212849"/>
          </a:xfrm>
          <a:prstGeom prst="wedgeRoundRectCallout">
            <a:avLst>
              <a:gd name="adj1" fmla="val 54544"/>
              <a:gd name="adj2" fmla="val -14045"/>
              <a:gd name="adj3" fmla="val 16667"/>
            </a:avLst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52" name="図 51">
            <a:extLst>
              <a:ext uri="{FF2B5EF4-FFF2-40B4-BE49-F238E27FC236}">
                <a16:creationId xmlns:a16="http://schemas.microsoft.com/office/drawing/2014/main" id="{51BB9B3F-1E36-4ADC-84AF-E0AFA24EBC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1488" y="5161636"/>
            <a:ext cx="1064481" cy="1696364"/>
          </a:xfrm>
          <a:prstGeom prst="rect">
            <a:avLst/>
          </a:prstGeom>
        </p:spPr>
      </p:pic>
      <p:grpSp>
        <p:nvGrpSpPr>
          <p:cNvPr id="53" name="グループ化 52">
            <a:extLst>
              <a:ext uri="{FF2B5EF4-FFF2-40B4-BE49-F238E27FC236}">
                <a16:creationId xmlns:a16="http://schemas.microsoft.com/office/drawing/2014/main" id="{A04365EB-BB03-498F-B2F4-E0ACA5D99524}"/>
              </a:ext>
            </a:extLst>
          </p:cNvPr>
          <p:cNvGrpSpPr/>
          <p:nvPr/>
        </p:nvGrpSpPr>
        <p:grpSpPr>
          <a:xfrm>
            <a:off x="2210424" y="5279792"/>
            <a:ext cx="3950103" cy="1015663"/>
            <a:chOff x="1074659" y="5295285"/>
            <a:chExt cx="3950103" cy="1015663"/>
          </a:xfrm>
        </p:grpSpPr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B6DB6A3A-EF6F-4E3E-AE50-8928455DE859}"/>
                </a:ext>
              </a:extLst>
            </p:cNvPr>
            <p:cNvSpPr txBox="1"/>
            <p:nvPr/>
          </p:nvSpPr>
          <p:spPr>
            <a:xfrm>
              <a:off x="1116084" y="5295285"/>
              <a:ext cx="390867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kumimoji="1" lang="ja-JP" altLang="en-US" sz="16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挿し込むときは少し強い力が必要だよ。</a:t>
              </a:r>
              <a:endParaRPr kumimoji="1" lang="en-US" altLang="ja-JP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kumimoji="1" lang="ja-JP" altLang="en-US" sz="16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端子を傷つけないように注意しよう！</a:t>
              </a:r>
              <a:endParaRPr kumimoji="1" lang="en-US" altLang="ja-JP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7A64ED01-9B4F-4205-B897-A315952788CB}"/>
                </a:ext>
              </a:extLst>
            </p:cNvPr>
            <p:cNvSpPr txBox="1"/>
            <p:nvPr/>
          </p:nvSpPr>
          <p:spPr>
            <a:xfrm>
              <a:off x="3272346" y="5357493"/>
              <a:ext cx="55338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ちから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6" name="テキスト ボックス 55">
              <a:extLst>
                <a:ext uri="{FF2B5EF4-FFF2-40B4-BE49-F238E27FC236}">
                  <a16:creationId xmlns:a16="http://schemas.microsoft.com/office/drawing/2014/main" id="{D9B89F0F-282E-42FC-8653-4431DFA98265}"/>
                </a:ext>
              </a:extLst>
            </p:cNvPr>
            <p:cNvSpPr txBox="1"/>
            <p:nvPr/>
          </p:nvSpPr>
          <p:spPr>
            <a:xfrm>
              <a:off x="1179395" y="5357493"/>
              <a:ext cx="26766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さ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5DB3E185-EC4D-4E98-8E48-334B2B20922F}"/>
                </a:ext>
              </a:extLst>
            </p:cNvPr>
            <p:cNvSpPr txBox="1"/>
            <p:nvPr/>
          </p:nvSpPr>
          <p:spPr>
            <a:xfrm>
              <a:off x="2521259" y="5357493"/>
              <a:ext cx="42326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すこ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8" name="テキスト ボックス 57">
              <a:extLst>
                <a:ext uri="{FF2B5EF4-FFF2-40B4-BE49-F238E27FC236}">
                  <a16:creationId xmlns:a16="http://schemas.microsoft.com/office/drawing/2014/main" id="{90F80F07-0B2F-45E2-9A2E-112040342727}"/>
                </a:ext>
              </a:extLst>
            </p:cNvPr>
            <p:cNvSpPr txBox="1"/>
            <p:nvPr/>
          </p:nvSpPr>
          <p:spPr>
            <a:xfrm>
              <a:off x="1564174" y="5357493"/>
              <a:ext cx="26766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こ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9" name="テキスト ボックス 58">
              <a:extLst>
                <a:ext uri="{FF2B5EF4-FFF2-40B4-BE49-F238E27FC236}">
                  <a16:creationId xmlns:a16="http://schemas.microsoft.com/office/drawing/2014/main" id="{E2AAF748-D65C-4693-A308-EB9F3A666345}"/>
                </a:ext>
              </a:extLst>
            </p:cNvPr>
            <p:cNvSpPr txBox="1"/>
            <p:nvPr/>
          </p:nvSpPr>
          <p:spPr>
            <a:xfrm>
              <a:off x="2920669" y="5357493"/>
              <a:ext cx="42326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つよ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0" name="テキスト ボックス 59">
              <a:extLst>
                <a:ext uri="{FF2B5EF4-FFF2-40B4-BE49-F238E27FC236}">
                  <a16:creationId xmlns:a16="http://schemas.microsoft.com/office/drawing/2014/main" id="{02BBA6D7-C5BA-482C-AB30-D3E4756356AA}"/>
                </a:ext>
              </a:extLst>
            </p:cNvPr>
            <p:cNvSpPr txBox="1"/>
            <p:nvPr/>
          </p:nvSpPr>
          <p:spPr>
            <a:xfrm>
              <a:off x="3726711" y="5357493"/>
              <a:ext cx="65659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ひつよう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1" name="テキスト ボックス 60">
              <a:extLst>
                <a:ext uri="{FF2B5EF4-FFF2-40B4-BE49-F238E27FC236}">
                  <a16:creationId xmlns:a16="http://schemas.microsoft.com/office/drawing/2014/main" id="{E7435884-58F1-4BD6-AC47-A42B9FD2DD68}"/>
                </a:ext>
              </a:extLst>
            </p:cNvPr>
            <p:cNvSpPr txBox="1"/>
            <p:nvPr/>
          </p:nvSpPr>
          <p:spPr>
            <a:xfrm>
              <a:off x="1074659" y="5828163"/>
              <a:ext cx="65659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たんし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2" name="テキスト ボックス 61">
              <a:extLst>
                <a:ext uri="{FF2B5EF4-FFF2-40B4-BE49-F238E27FC236}">
                  <a16:creationId xmlns:a16="http://schemas.microsoft.com/office/drawing/2014/main" id="{3DA24AD9-012E-455A-9438-6C664D101E7B}"/>
                </a:ext>
              </a:extLst>
            </p:cNvPr>
            <p:cNvSpPr txBox="1"/>
            <p:nvPr/>
          </p:nvSpPr>
          <p:spPr>
            <a:xfrm>
              <a:off x="1730401" y="5828163"/>
              <a:ext cx="42326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きず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3" name="テキスト ボックス 62">
              <a:extLst>
                <a:ext uri="{FF2B5EF4-FFF2-40B4-BE49-F238E27FC236}">
                  <a16:creationId xmlns:a16="http://schemas.microsoft.com/office/drawing/2014/main" id="{3C441B2E-E11F-4AF5-855A-227C119C4DD0}"/>
                </a:ext>
              </a:extLst>
            </p:cNvPr>
            <p:cNvSpPr txBox="1"/>
            <p:nvPr/>
          </p:nvSpPr>
          <p:spPr>
            <a:xfrm>
              <a:off x="3272346" y="5828163"/>
              <a:ext cx="65659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ちゅうい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C081AC1E-271A-4B01-9CB7-F0E0E4BE6849}"/>
              </a:ext>
            </a:extLst>
          </p:cNvPr>
          <p:cNvSpPr txBox="1"/>
          <p:nvPr/>
        </p:nvSpPr>
        <p:spPr>
          <a:xfrm>
            <a:off x="2524160" y="380303"/>
            <a:ext cx="6043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くるま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8244FB02-A847-4F0A-947E-9B3735322701}"/>
              </a:ext>
            </a:extLst>
          </p:cNvPr>
          <p:cNvSpPr txBox="1"/>
          <p:nvPr/>
        </p:nvSpPr>
        <p:spPr>
          <a:xfrm>
            <a:off x="4180726" y="380303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631D78BE-3A41-4A94-B9CA-678BB9412525}"/>
              </a:ext>
            </a:extLst>
          </p:cNvPr>
          <p:cNvSpPr txBox="1"/>
          <p:nvPr/>
        </p:nvSpPr>
        <p:spPr>
          <a:xfrm>
            <a:off x="3338004" y="389215"/>
            <a:ext cx="690552" cy="274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どだい</a:t>
            </a:r>
          </a:p>
        </p:txBody>
      </p:sp>
    </p:spTree>
    <p:extLst>
      <p:ext uri="{BB962C8B-B14F-4D97-AF65-F5344CB8AC3E}">
        <p14:creationId xmlns:p14="http://schemas.microsoft.com/office/powerpoint/2010/main" val="15201617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① 車の土台を作る 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F3EC4A3-3FC9-43EE-B5E6-0DFC4867B06B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610944C-E8FF-4DDA-B938-AF1B1630C4B5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155C27B-6E53-43C8-9285-74A183267071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C081AC1E-271A-4B01-9CB7-F0E0E4BE6849}"/>
              </a:ext>
            </a:extLst>
          </p:cNvPr>
          <p:cNvSpPr txBox="1"/>
          <p:nvPr/>
        </p:nvSpPr>
        <p:spPr>
          <a:xfrm>
            <a:off x="2524160" y="380303"/>
            <a:ext cx="6043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くるま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8244FB02-A847-4F0A-947E-9B3735322701}"/>
              </a:ext>
            </a:extLst>
          </p:cNvPr>
          <p:cNvSpPr txBox="1"/>
          <p:nvPr/>
        </p:nvSpPr>
        <p:spPr>
          <a:xfrm>
            <a:off x="4180726" y="380303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631D78BE-3A41-4A94-B9CA-678BB9412525}"/>
              </a:ext>
            </a:extLst>
          </p:cNvPr>
          <p:cNvSpPr txBox="1"/>
          <p:nvPr/>
        </p:nvSpPr>
        <p:spPr>
          <a:xfrm>
            <a:off x="3338004" y="389215"/>
            <a:ext cx="690552" cy="274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どだい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568DD0C2-DC66-4B20-9D2F-49FF29BFD7F6}"/>
              </a:ext>
            </a:extLst>
          </p:cNvPr>
          <p:cNvSpPr txBox="1"/>
          <p:nvPr/>
        </p:nvSpPr>
        <p:spPr>
          <a:xfrm>
            <a:off x="404560" y="1231208"/>
            <a:ext cx="815351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パーツと拡張ユニットを組み合わせます。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1991AADD-52BC-4BE1-A990-6FCFB156D08E}"/>
              </a:ext>
            </a:extLst>
          </p:cNvPr>
          <p:cNvSpPr txBox="1"/>
          <p:nvPr/>
        </p:nvSpPr>
        <p:spPr>
          <a:xfrm>
            <a:off x="2907195" y="1277343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BF2087E4-E7A6-485A-9D05-D9A745F00D67}"/>
              </a:ext>
            </a:extLst>
          </p:cNvPr>
          <p:cNvSpPr txBox="1"/>
          <p:nvPr/>
        </p:nvSpPr>
        <p:spPr>
          <a:xfrm>
            <a:off x="3352602" y="1277343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64" name="図 63">
            <a:extLst>
              <a:ext uri="{FF2B5EF4-FFF2-40B4-BE49-F238E27FC236}">
                <a16:creationId xmlns:a16="http://schemas.microsoft.com/office/drawing/2014/main" id="{53614775-3F24-4EBB-927D-2E758645A5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64247" y="1921111"/>
            <a:ext cx="4114104" cy="4114104"/>
          </a:xfrm>
          <a:prstGeom prst="rect">
            <a:avLst/>
          </a:prstGeom>
        </p:spPr>
      </p:pic>
      <p:pic>
        <p:nvPicPr>
          <p:cNvPr id="65" name="図 64">
            <a:extLst>
              <a:ext uri="{FF2B5EF4-FFF2-40B4-BE49-F238E27FC236}">
                <a16:creationId xmlns:a16="http://schemas.microsoft.com/office/drawing/2014/main" id="{F6CDA32D-1769-4721-8C1C-3E7A3832AB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65649" y="1921111"/>
            <a:ext cx="4114104" cy="4114104"/>
          </a:xfrm>
          <a:prstGeom prst="rect">
            <a:avLst/>
          </a:prstGeom>
        </p:spPr>
      </p:pic>
      <p:sp>
        <p:nvSpPr>
          <p:cNvPr id="66" name="矢印: 右 65">
            <a:extLst>
              <a:ext uri="{FF2B5EF4-FFF2-40B4-BE49-F238E27FC236}">
                <a16:creationId xmlns:a16="http://schemas.microsoft.com/office/drawing/2014/main" id="{8B8F5E9A-17A2-4CED-8332-C1084EE5F07B}"/>
              </a:ext>
            </a:extLst>
          </p:cNvPr>
          <p:cNvSpPr/>
          <p:nvPr/>
        </p:nvSpPr>
        <p:spPr>
          <a:xfrm>
            <a:off x="4336035" y="3832582"/>
            <a:ext cx="765763" cy="778567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D183DCAD-63A0-46B6-B1DD-66903D65BD8A}"/>
              </a:ext>
            </a:extLst>
          </p:cNvPr>
          <p:cNvSpPr txBox="1"/>
          <p:nvPr/>
        </p:nvSpPr>
        <p:spPr>
          <a:xfrm>
            <a:off x="1215895" y="1285179"/>
            <a:ext cx="8411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かくちょう</a:t>
            </a:r>
            <a:endParaRPr kumimoji="1" lang="en-US" altLang="ja-JP" sz="10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2" name="円弧 21">
            <a:extLst>
              <a:ext uri="{FF2B5EF4-FFF2-40B4-BE49-F238E27FC236}">
                <a16:creationId xmlns:a16="http://schemas.microsoft.com/office/drawing/2014/main" id="{C0774615-99D4-4A05-8D4D-E413E672B163}"/>
              </a:ext>
            </a:extLst>
          </p:cNvPr>
          <p:cNvSpPr/>
          <p:nvPr/>
        </p:nvSpPr>
        <p:spPr>
          <a:xfrm>
            <a:off x="924202" y="3662252"/>
            <a:ext cx="577190" cy="778567"/>
          </a:xfrm>
          <a:prstGeom prst="arc">
            <a:avLst>
              <a:gd name="adj1" fmla="val 10706466"/>
              <a:gd name="adj2" fmla="val 326382"/>
            </a:avLst>
          </a:prstGeom>
          <a:ln w="34925">
            <a:solidFill>
              <a:srgbClr val="FF000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3" name="円弧 22">
            <a:extLst>
              <a:ext uri="{FF2B5EF4-FFF2-40B4-BE49-F238E27FC236}">
                <a16:creationId xmlns:a16="http://schemas.microsoft.com/office/drawing/2014/main" id="{7112A474-0D1C-4890-8F07-3D19722EA261}"/>
              </a:ext>
            </a:extLst>
          </p:cNvPr>
          <p:cNvSpPr/>
          <p:nvPr/>
        </p:nvSpPr>
        <p:spPr>
          <a:xfrm flipH="1">
            <a:off x="2907195" y="3590735"/>
            <a:ext cx="890814" cy="778567"/>
          </a:xfrm>
          <a:prstGeom prst="arc">
            <a:avLst>
              <a:gd name="adj1" fmla="val 11333908"/>
              <a:gd name="adj2" fmla="val 379723"/>
            </a:avLst>
          </a:prstGeom>
          <a:ln w="34925">
            <a:solidFill>
              <a:srgbClr val="FF000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6FFE973A-39AC-4D14-9D5D-5BCB96C9D2B1}"/>
              </a:ext>
            </a:extLst>
          </p:cNvPr>
          <p:cNvCxnSpPr/>
          <p:nvPr/>
        </p:nvCxnSpPr>
        <p:spPr>
          <a:xfrm>
            <a:off x="4862828" y="3187084"/>
            <a:ext cx="3524435" cy="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0D48BE07-B7FD-43F4-8DCA-96E90FB7A55B}"/>
              </a:ext>
            </a:extLst>
          </p:cNvPr>
          <p:cNvCxnSpPr>
            <a:cxnSpLocks/>
          </p:cNvCxnSpPr>
          <p:nvPr/>
        </p:nvCxnSpPr>
        <p:spPr>
          <a:xfrm flipH="1" flipV="1">
            <a:off x="5906695" y="5618409"/>
            <a:ext cx="295710" cy="607363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948A344B-FEE6-4302-AA6B-C27DFB9297E6}"/>
              </a:ext>
            </a:extLst>
          </p:cNvPr>
          <p:cNvCxnSpPr>
            <a:cxnSpLocks/>
          </p:cNvCxnSpPr>
          <p:nvPr/>
        </p:nvCxnSpPr>
        <p:spPr>
          <a:xfrm flipV="1">
            <a:off x="6850044" y="5618409"/>
            <a:ext cx="433869" cy="592133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7F4B1CBF-1EA4-49F6-99D6-40905CA2145C}"/>
              </a:ext>
            </a:extLst>
          </p:cNvPr>
          <p:cNvGrpSpPr/>
          <p:nvPr/>
        </p:nvGrpSpPr>
        <p:grpSpPr>
          <a:xfrm>
            <a:off x="4617119" y="6210542"/>
            <a:ext cx="4162633" cy="442429"/>
            <a:chOff x="4617119" y="6210542"/>
            <a:chExt cx="4162633" cy="442429"/>
          </a:xfrm>
        </p:grpSpPr>
        <p:sp>
          <p:nvSpPr>
            <p:cNvPr id="69" name="テキスト ボックス 68">
              <a:extLst>
                <a:ext uri="{FF2B5EF4-FFF2-40B4-BE49-F238E27FC236}">
                  <a16:creationId xmlns:a16="http://schemas.microsoft.com/office/drawing/2014/main" id="{BE858F8F-98A0-410E-8461-DB2B7426E2A5}"/>
                </a:ext>
              </a:extLst>
            </p:cNvPr>
            <p:cNvSpPr txBox="1"/>
            <p:nvPr/>
          </p:nvSpPr>
          <p:spPr>
            <a:xfrm>
              <a:off x="4639918" y="6210542"/>
              <a:ext cx="4139834" cy="442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ja-JP" altLang="en-US" sz="13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拡張ユニットのねじが見えるように挿し込みます。</a:t>
              </a:r>
              <a:endParaRPr kumimoji="1" lang="ja-JP" altLang="en-US" sz="13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70" name="テキスト ボックス 69">
              <a:extLst>
                <a:ext uri="{FF2B5EF4-FFF2-40B4-BE49-F238E27FC236}">
                  <a16:creationId xmlns:a16="http://schemas.microsoft.com/office/drawing/2014/main" id="{D1ACCB18-1EEA-43ED-8BE3-ED87477FB54F}"/>
                </a:ext>
              </a:extLst>
            </p:cNvPr>
            <p:cNvSpPr txBox="1"/>
            <p:nvPr/>
          </p:nvSpPr>
          <p:spPr>
            <a:xfrm>
              <a:off x="4617119" y="6235558"/>
              <a:ext cx="76897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かくちょう</a:t>
              </a:r>
            </a:p>
          </p:txBody>
        </p:sp>
        <p:sp>
          <p:nvSpPr>
            <p:cNvPr id="71" name="テキスト ボックス 70">
              <a:extLst>
                <a:ext uri="{FF2B5EF4-FFF2-40B4-BE49-F238E27FC236}">
                  <a16:creationId xmlns:a16="http://schemas.microsoft.com/office/drawing/2014/main" id="{17202E10-6706-4D7F-AAB5-11BAD3795D62}"/>
                </a:ext>
              </a:extLst>
            </p:cNvPr>
            <p:cNvSpPr txBox="1"/>
            <p:nvPr/>
          </p:nvSpPr>
          <p:spPr>
            <a:xfrm>
              <a:off x="7690534" y="6235558"/>
              <a:ext cx="31142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こ</a:t>
              </a:r>
            </a:p>
          </p:txBody>
        </p:sp>
        <p:sp>
          <p:nvSpPr>
            <p:cNvPr id="72" name="テキスト ボックス 71">
              <a:extLst>
                <a:ext uri="{FF2B5EF4-FFF2-40B4-BE49-F238E27FC236}">
                  <a16:creationId xmlns:a16="http://schemas.microsoft.com/office/drawing/2014/main" id="{89F58561-E206-4219-9F48-F44677F64608}"/>
                </a:ext>
              </a:extLst>
            </p:cNvPr>
            <p:cNvSpPr txBox="1"/>
            <p:nvPr/>
          </p:nvSpPr>
          <p:spPr>
            <a:xfrm>
              <a:off x="7380954" y="6235558"/>
              <a:ext cx="30958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さ</a:t>
              </a:r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E804B569-5CEE-4071-815D-AC503606A331}"/>
                </a:ext>
              </a:extLst>
            </p:cNvPr>
            <p:cNvSpPr txBox="1"/>
            <p:nvPr/>
          </p:nvSpPr>
          <p:spPr>
            <a:xfrm>
              <a:off x="6385502" y="6252406"/>
              <a:ext cx="31142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み</a:t>
              </a:r>
            </a:p>
          </p:txBody>
        </p: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C7E119FA-9F86-4A66-8FE4-B590291D86C6}"/>
              </a:ext>
            </a:extLst>
          </p:cNvPr>
          <p:cNvGrpSpPr/>
          <p:nvPr/>
        </p:nvGrpSpPr>
        <p:grpSpPr>
          <a:xfrm>
            <a:off x="4862828" y="2099158"/>
            <a:ext cx="3837810" cy="442429"/>
            <a:chOff x="4862828" y="2099158"/>
            <a:chExt cx="3837810" cy="442429"/>
          </a:xfrm>
        </p:grpSpPr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A650B8CA-B962-43D5-8B0A-B21D48389632}"/>
                </a:ext>
              </a:extLst>
            </p:cNvPr>
            <p:cNvSpPr txBox="1"/>
            <p:nvPr/>
          </p:nvSpPr>
          <p:spPr>
            <a:xfrm>
              <a:off x="4862828" y="2099158"/>
              <a:ext cx="3837810" cy="442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ja-JP" altLang="en-US" sz="13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モーターの軸が拡張ユニットの縁の上にきます。</a:t>
              </a:r>
              <a:endParaRPr kumimoji="1" lang="ja-JP" altLang="en-US" sz="13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18BF6FBD-031E-4015-8B31-C9F80EE3ED9E}"/>
                </a:ext>
              </a:extLst>
            </p:cNvPr>
            <p:cNvSpPr txBox="1"/>
            <p:nvPr/>
          </p:nvSpPr>
          <p:spPr>
            <a:xfrm>
              <a:off x="5639680" y="2124463"/>
              <a:ext cx="44662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じく</a:t>
              </a:r>
            </a:p>
          </p:txBody>
        </p:sp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B04115AC-B090-44AF-99B4-28D3B716C6A4}"/>
                </a:ext>
              </a:extLst>
            </p:cNvPr>
            <p:cNvSpPr txBox="1"/>
            <p:nvPr/>
          </p:nvSpPr>
          <p:spPr>
            <a:xfrm>
              <a:off x="7148451" y="2125927"/>
              <a:ext cx="44662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ふち</a:t>
              </a:r>
            </a:p>
          </p:txBody>
        </p:sp>
        <p:sp>
          <p:nvSpPr>
            <p:cNvPr id="46" name="テキスト ボックス 45">
              <a:extLst>
                <a:ext uri="{FF2B5EF4-FFF2-40B4-BE49-F238E27FC236}">
                  <a16:creationId xmlns:a16="http://schemas.microsoft.com/office/drawing/2014/main" id="{B839228B-72CD-47DD-BBFE-D9E5612EA5E5}"/>
                </a:ext>
              </a:extLst>
            </p:cNvPr>
            <p:cNvSpPr txBox="1"/>
            <p:nvPr/>
          </p:nvSpPr>
          <p:spPr>
            <a:xfrm>
              <a:off x="7486793" y="2127391"/>
              <a:ext cx="44662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うえ</a:t>
              </a:r>
            </a:p>
          </p:txBody>
        </p:sp>
        <p:sp>
          <p:nvSpPr>
            <p:cNvPr id="47" name="テキスト ボックス 46">
              <a:extLst>
                <a:ext uri="{FF2B5EF4-FFF2-40B4-BE49-F238E27FC236}">
                  <a16:creationId xmlns:a16="http://schemas.microsoft.com/office/drawing/2014/main" id="{C3394B89-F7E6-4B71-85F8-94A4E8D5A9CA}"/>
                </a:ext>
              </a:extLst>
            </p:cNvPr>
            <p:cNvSpPr txBox="1"/>
            <p:nvPr/>
          </p:nvSpPr>
          <p:spPr>
            <a:xfrm>
              <a:off x="5943977" y="2125239"/>
              <a:ext cx="71981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かくちょう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74775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521BA80-A29A-41E6-A310-44FF11C5F7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974080" y="3320843"/>
            <a:ext cx="1608044" cy="4341182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00529F5A-836C-4217-97DC-1E0BF2349E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6938" y="2075468"/>
            <a:ext cx="4140500" cy="4322909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6ADFF4CC-F8F9-4419-AD4F-6F0CCD5DD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① 車の土台を作る 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26D07D7-3FFF-4011-BC85-9F5AB8E4A953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3CCEDA8-D744-40A8-9A76-E5E0FC2BA749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4B659CE-C5AA-4640-ACFC-51C315AB6744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A3A8882-AAB6-41BF-AA39-B5FF2AF3B95B}"/>
              </a:ext>
            </a:extLst>
          </p:cNvPr>
          <p:cNvSpPr txBox="1"/>
          <p:nvPr/>
        </p:nvSpPr>
        <p:spPr>
          <a:xfrm>
            <a:off x="493338" y="1221580"/>
            <a:ext cx="637797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タイヤ小とタイヤゴムを組み合わせます。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2D4AD297-0E59-482A-9278-E404971D2745}"/>
              </a:ext>
            </a:extLst>
          </p:cNvPr>
          <p:cNvSpPr txBox="1"/>
          <p:nvPr/>
        </p:nvSpPr>
        <p:spPr>
          <a:xfrm>
            <a:off x="1333875" y="1268450"/>
            <a:ext cx="55706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しょう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F188734E-24AA-4AA0-ACB4-11996062A94D}"/>
              </a:ext>
            </a:extLst>
          </p:cNvPr>
          <p:cNvSpPr txBox="1"/>
          <p:nvPr/>
        </p:nvSpPr>
        <p:spPr>
          <a:xfrm>
            <a:off x="3001910" y="1279288"/>
            <a:ext cx="4413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く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D297014B-33A8-4C13-976B-2F2B851735AB}"/>
              </a:ext>
            </a:extLst>
          </p:cNvPr>
          <p:cNvSpPr txBox="1"/>
          <p:nvPr/>
        </p:nvSpPr>
        <p:spPr>
          <a:xfrm>
            <a:off x="3443269" y="1279288"/>
            <a:ext cx="4413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98522AF-0A95-4C83-9A74-E7785D1AB5C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9751" t="29478" b="19728"/>
          <a:stretch/>
        </p:blipFill>
        <p:spPr>
          <a:xfrm rot="10800000">
            <a:off x="4607512" y="2166672"/>
            <a:ext cx="4341182" cy="2443301"/>
          </a:xfrm>
          <a:prstGeom prst="rect">
            <a:avLst/>
          </a:prstGeom>
        </p:spPr>
      </p:pic>
      <p:sp>
        <p:nvSpPr>
          <p:cNvPr id="27" name="矢印: 右 26">
            <a:extLst>
              <a:ext uri="{FF2B5EF4-FFF2-40B4-BE49-F238E27FC236}">
                <a16:creationId xmlns:a16="http://schemas.microsoft.com/office/drawing/2014/main" id="{EF486550-5A8F-46BF-BC6A-10393B67B8D7}"/>
              </a:ext>
            </a:extLst>
          </p:cNvPr>
          <p:cNvSpPr/>
          <p:nvPr/>
        </p:nvSpPr>
        <p:spPr>
          <a:xfrm>
            <a:off x="4185152" y="3239591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1" name="矢印: 右 30">
            <a:extLst>
              <a:ext uri="{FF2B5EF4-FFF2-40B4-BE49-F238E27FC236}">
                <a16:creationId xmlns:a16="http://schemas.microsoft.com/office/drawing/2014/main" id="{DB78D80E-8955-4D3A-91C1-CA2B6FAA0413}"/>
              </a:ext>
            </a:extLst>
          </p:cNvPr>
          <p:cNvSpPr/>
          <p:nvPr/>
        </p:nvSpPr>
        <p:spPr>
          <a:xfrm rot="5400000">
            <a:off x="6409011" y="4487312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7D61A6CC-DDC8-4838-9D6F-005A586ECA2D}"/>
              </a:ext>
            </a:extLst>
          </p:cNvPr>
          <p:cNvSpPr txBox="1"/>
          <p:nvPr/>
        </p:nvSpPr>
        <p:spPr>
          <a:xfrm>
            <a:off x="2524160" y="380303"/>
            <a:ext cx="6043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くるま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10F9A96E-C427-4173-829A-D0A6361F6C64}"/>
              </a:ext>
            </a:extLst>
          </p:cNvPr>
          <p:cNvSpPr txBox="1"/>
          <p:nvPr/>
        </p:nvSpPr>
        <p:spPr>
          <a:xfrm>
            <a:off x="4180726" y="380303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BB3B981B-0E6E-4832-A698-F19A65896B6B}"/>
              </a:ext>
            </a:extLst>
          </p:cNvPr>
          <p:cNvSpPr txBox="1"/>
          <p:nvPr/>
        </p:nvSpPr>
        <p:spPr>
          <a:xfrm>
            <a:off x="3338004" y="389215"/>
            <a:ext cx="690552" cy="274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どだい</a:t>
            </a:r>
          </a:p>
        </p:txBody>
      </p:sp>
    </p:spTree>
    <p:extLst>
      <p:ext uri="{BB962C8B-B14F-4D97-AF65-F5344CB8AC3E}">
        <p14:creationId xmlns:p14="http://schemas.microsoft.com/office/powerpoint/2010/main" val="4513784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ABF167C8-F6D0-40E1-8A3A-9E524EF1F9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64247" y="1921111"/>
            <a:ext cx="4114104" cy="4114104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1FA35458-B3EC-4E0D-8E1E-CFA90FAE71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65649" y="1921111"/>
            <a:ext cx="4114104" cy="4114104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6ADFF4CC-F8F9-4419-AD4F-6F0CCD5DD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① 車の土台を作る 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26D07D7-3FFF-4011-BC85-9F5AB8E4A953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3CCEDA8-D744-40A8-9A76-E5E0FC2BA749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4B659CE-C5AA-4640-ACFC-51C315AB6744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27" name="矢印: 右 26">
            <a:extLst>
              <a:ext uri="{FF2B5EF4-FFF2-40B4-BE49-F238E27FC236}">
                <a16:creationId xmlns:a16="http://schemas.microsoft.com/office/drawing/2014/main" id="{EF486550-5A8F-46BF-BC6A-10393B67B8D7}"/>
              </a:ext>
            </a:extLst>
          </p:cNvPr>
          <p:cNvSpPr/>
          <p:nvPr/>
        </p:nvSpPr>
        <p:spPr>
          <a:xfrm>
            <a:off x="4349826" y="3825336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0A8AA16-426D-485B-ABCF-6BB770F0B387}"/>
              </a:ext>
            </a:extLst>
          </p:cNvPr>
          <p:cNvSpPr txBox="1"/>
          <p:nvPr/>
        </p:nvSpPr>
        <p:spPr>
          <a:xfrm>
            <a:off x="493338" y="1221580"/>
            <a:ext cx="637797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DC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モーターと結合します。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0E359F16-0B7B-45BC-849F-0C268DB6CE22}"/>
              </a:ext>
            </a:extLst>
          </p:cNvPr>
          <p:cNvSpPr txBox="1"/>
          <p:nvPr/>
        </p:nvSpPr>
        <p:spPr>
          <a:xfrm>
            <a:off x="1945324" y="1289018"/>
            <a:ext cx="6547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けつごう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6CFE3AB7-D003-480E-819C-B516F03B9160}"/>
              </a:ext>
            </a:extLst>
          </p:cNvPr>
          <p:cNvCxnSpPr>
            <a:cxnSpLocks/>
          </p:cNvCxnSpPr>
          <p:nvPr/>
        </p:nvCxnSpPr>
        <p:spPr>
          <a:xfrm>
            <a:off x="548549" y="2704225"/>
            <a:ext cx="518638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2448A9D7-EA1A-44CC-B428-D8FF8CF59366}"/>
              </a:ext>
            </a:extLst>
          </p:cNvPr>
          <p:cNvCxnSpPr>
            <a:cxnSpLocks/>
          </p:cNvCxnSpPr>
          <p:nvPr/>
        </p:nvCxnSpPr>
        <p:spPr>
          <a:xfrm flipH="1">
            <a:off x="3659868" y="2704225"/>
            <a:ext cx="520858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03061FF-526C-4FFE-8996-43BE44D969D4}"/>
              </a:ext>
            </a:extLst>
          </p:cNvPr>
          <p:cNvSpPr txBox="1"/>
          <p:nvPr/>
        </p:nvSpPr>
        <p:spPr>
          <a:xfrm>
            <a:off x="2524160" y="380303"/>
            <a:ext cx="6043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くるま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F267569E-5F9D-4F49-87C7-CE575DAEACB4}"/>
              </a:ext>
            </a:extLst>
          </p:cNvPr>
          <p:cNvSpPr txBox="1"/>
          <p:nvPr/>
        </p:nvSpPr>
        <p:spPr>
          <a:xfrm>
            <a:off x="4180726" y="380303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C5E33617-9176-46A1-9E00-37D67CB5FED7}"/>
              </a:ext>
            </a:extLst>
          </p:cNvPr>
          <p:cNvSpPr txBox="1"/>
          <p:nvPr/>
        </p:nvSpPr>
        <p:spPr>
          <a:xfrm>
            <a:off x="3338004" y="389215"/>
            <a:ext cx="690552" cy="274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どだい</a:t>
            </a:r>
          </a:p>
        </p:txBody>
      </p:sp>
    </p:spTree>
    <p:extLst>
      <p:ext uri="{BB962C8B-B14F-4D97-AF65-F5344CB8AC3E}">
        <p14:creationId xmlns:p14="http://schemas.microsoft.com/office/powerpoint/2010/main" val="26420708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① 車の土台を作る 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F3EC4A3-3FC9-43EE-B5E6-0DFC4867B06B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610944C-E8FF-4DDA-B938-AF1B1630C4B5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155C27B-6E53-43C8-9285-74A183267071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A5BE4F78-D76B-40FD-BC27-BCF2622F2C1B}"/>
              </a:ext>
            </a:extLst>
          </p:cNvPr>
          <p:cNvSpPr txBox="1"/>
          <p:nvPr/>
        </p:nvSpPr>
        <p:spPr>
          <a:xfrm>
            <a:off x="404561" y="1231208"/>
            <a:ext cx="699053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ハーフ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：緑と丸（目玉）のブロックを組み合わせます。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48E6C5E0-25DB-4C8A-8EC3-8E3976132008}"/>
              </a:ext>
            </a:extLst>
          </p:cNvPr>
          <p:cNvSpPr txBox="1"/>
          <p:nvPr/>
        </p:nvSpPr>
        <p:spPr>
          <a:xfrm>
            <a:off x="4417644" y="1278249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B476C76D-A524-46E9-856F-5A7308D17C0A}"/>
              </a:ext>
            </a:extLst>
          </p:cNvPr>
          <p:cNvSpPr txBox="1"/>
          <p:nvPr/>
        </p:nvSpPr>
        <p:spPr>
          <a:xfrm>
            <a:off x="4863051" y="1278249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BD7B0892-3464-42F3-A434-5E8945CCF4C2}"/>
              </a:ext>
            </a:extLst>
          </p:cNvPr>
          <p:cNvSpPr txBox="1"/>
          <p:nvPr/>
        </p:nvSpPr>
        <p:spPr>
          <a:xfrm>
            <a:off x="1339763" y="1292256"/>
            <a:ext cx="646215" cy="24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みどり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9BA3AF4-A437-4D73-AAFB-C060196054D6}"/>
              </a:ext>
            </a:extLst>
          </p:cNvPr>
          <p:cNvSpPr txBox="1"/>
          <p:nvPr/>
        </p:nvSpPr>
        <p:spPr>
          <a:xfrm>
            <a:off x="1914437" y="1282405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まる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9" name="図 38">
            <a:extLst>
              <a:ext uri="{FF2B5EF4-FFF2-40B4-BE49-F238E27FC236}">
                <a16:creationId xmlns:a16="http://schemas.microsoft.com/office/drawing/2014/main" id="{678ACFB7-1C3F-42D4-A632-6D7EA61FEF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64247" y="1921111"/>
            <a:ext cx="4114104" cy="4114104"/>
          </a:xfrm>
          <a:prstGeom prst="rect">
            <a:avLst/>
          </a:prstGeom>
        </p:spPr>
      </p:pic>
      <p:pic>
        <p:nvPicPr>
          <p:cNvPr id="42" name="図 41">
            <a:extLst>
              <a:ext uri="{FF2B5EF4-FFF2-40B4-BE49-F238E27FC236}">
                <a16:creationId xmlns:a16="http://schemas.microsoft.com/office/drawing/2014/main" id="{E8B9164F-B820-41B8-9999-01A37C4E34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65649" y="1921111"/>
            <a:ext cx="4114104" cy="4114104"/>
          </a:xfrm>
          <a:prstGeom prst="rect">
            <a:avLst/>
          </a:prstGeom>
        </p:spPr>
      </p:pic>
      <p:sp>
        <p:nvSpPr>
          <p:cNvPr id="46" name="矢印: 右 45">
            <a:extLst>
              <a:ext uri="{FF2B5EF4-FFF2-40B4-BE49-F238E27FC236}">
                <a16:creationId xmlns:a16="http://schemas.microsoft.com/office/drawing/2014/main" id="{C22F7F52-72F6-49DC-B875-DE9E845B2BE9}"/>
              </a:ext>
            </a:extLst>
          </p:cNvPr>
          <p:cNvSpPr/>
          <p:nvPr/>
        </p:nvSpPr>
        <p:spPr>
          <a:xfrm>
            <a:off x="4367097" y="3429000"/>
            <a:ext cx="765763" cy="778567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87DDA17-A849-412D-B7DC-416003DF6043}"/>
              </a:ext>
            </a:extLst>
          </p:cNvPr>
          <p:cNvSpPr txBox="1"/>
          <p:nvPr/>
        </p:nvSpPr>
        <p:spPr>
          <a:xfrm>
            <a:off x="2524160" y="380303"/>
            <a:ext cx="6043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くるま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4A35EC2-E3FA-4C92-8ECA-ED7160A3A26C}"/>
              </a:ext>
            </a:extLst>
          </p:cNvPr>
          <p:cNvSpPr txBox="1"/>
          <p:nvPr/>
        </p:nvSpPr>
        <p:spPr>
          <a:xfrm>
            <a:off x="4180726" y="380303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8DDBFCFC-0E05-405B-8245-97AAAB13FCE0}"/>
              </a:ext>
            </a:extLst>
          </p:cNvPr>
          <p:cNvSpPr txBox="1"/>
          <p:nvPr/>
        </p:nvSpPr>
        <p:spPr>
          <a:xfrm>
            <a:off x="3338004" y="389215"/>
            <a:ext cx="690552" cy="274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どだい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B3711288-A17D-44DF-B1B6-D8D2B5C289E3}"/>
              </a:ext>
            </a:extLst>
          </p:cNvPr>
          <p:cNvSpPr txBox="1"/>
          <p:nvPr/>
        </p:nvSpPr>
        <p:spPr>
          <a:xfrm>
            <a:off x="2377600" y="1298725"/>
            <a:ext cx="6462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めだま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94866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① 車の土台を作る 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F3EC4A3-3FC9-43EE-B5E6-0DFC4867B06B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610944C-E8FF-4DDA-B938-AF1B1630C4B5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155C27B-6E53-43C8-9285-74A183267071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A5BE4F78-D76B-40FD-BC27-BCF2622F2C1B}"/>
              </a:ext>
            </a:extLst>
          </p:cNvPr>
          <p:cNvSpPr txBox="1"/>
          <p:nvPr/>
        </p:nvSpPr>
        <p:spPr>
          <a:xfrm>
            <a:off x="404561" y="1231208"/>
            <a:ext cx="699053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基本四角：緑のブロックにパーツを挿し込みます。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48E6C5E0-25DB-4C8A-8EC3-8E3976132008}"/>
              </a:ext>
            </a:extLst>
          </p:cNvPr>
          <p:cNvSpPr txBox="1"/>
          <p:nvPr/>
        </p:nvSpPr>
        <p:spPr>
          <a:xfrm>
            <a:off x="4062534" y="1278249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B476C76D-A524-46E9-856F-5A7308D17C0A}"/>
              </a:ext>
            </a:extLst>
          </p:cNvPr>
          <p:cNvSpPr txBox="1"/>
          <p:nvPr/>
        </p:nvSpPr>
        <p:spPr>
          <a:xfrm>
            <a:off x="4507941" y="1278249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BD7B0892-3464-42F3-A434-5E8945CCF4C2}"/>
              </a:ext>
            </a:extLst>
          </p:cNvPr>
          <p:cNvSpPr txBox="1"/>
          <p:nvPr/>
        </p:nvSpPr>
        <p:spPr>
          <a:xfrm>
            <a:off x="1446298" y="1292256"/>
            <a:ext cx="646215" cy="24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みどり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9" name="図 38">
            <a:extLst>
              <a:ext uri="{FF2B5EF4-FFF2-40B4-BE49-F238E27FC236}">
                <a16:creationId xmlns:a16="http://schemas.microsoft.com/office/drawing/2014/main" id="{678ACFB7-1C3F-42D4-A632-6D7EA61FEF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64247" y="1921111"/>
            <a:ext cx="4114104" cy="4114104"/>
          </a:xfrm>
          <a:prstGeom prst="rect">
            <a:avLst/>
          </a:prstGeom>
        </p:spPr>
      </p:pic>
      <p:pic>
        <p:nvPicPr>
          <p:cNvPr id="42" name="図 41">
            <a:extLst>
              <a:ext uri="{FF2B5EF4-FFF2-40B4-BE49-F238E27FC236}">
                <a16:creationId xmlns:a16="http://schemas.microsoft.com/office/drawing/2014/main" id="{E8B9164F-B820-41B8-9999-01A37C4E34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65649" y="1921111"/>
            <a:ext cx="4114104" cy="4114104"/>
          </a:xfrm>
          <a:prstGeom prst="rect">
            <a:avLst/>
          </a:prstGeom>
        </p:spPr>
      </p:pic>
      <p:sp>
        <p:nvSpPr>
          <p:cNvPr id="46" name="矢印: 右 45">
            <a:extLst>
              <a:ext uri="{FF2B5EF4-FFF2-40B4-BE49-F238E27FC236}">
                <a16:creationId xmlns:a16="http://schemas.microsoft.com/office/drawing/2014/main" id="{C22F7F52-72F6-49DC-B875-DE9E845B2BE9}"/>
              </a:ext>
            </a:extLst>
          </p:cNvPr>
          <p:cNvSpPr/>
          <p:nvPr/>
        </p:nvSpPr>
        <p:spPr>
          <a:xfrm>
            <a:off x="4367097" y="3429000"/>
            <a:ext cx="765763" cy="778567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87DDA17-A849-412D-B7DC-416003DF6043}"/>
              </a:ext>
            </a:extLst>
          </p:cNvPr>
          <p:cNvSpPr txBox="1"/>
          <p:nvPr/>
        </p:nvSpPr>
        <p:spPr>
          <a:xfrm>
            <a:off x="2524160" y="380303"/>
            <a:ext cx="6043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くるま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4A35EC2-E3FA-4C92-8ECA-ED7160A3A26C}"/>
              </a:ext>
            </a:extLst>
          </p:cNvPr>
          <p:cNvSpPr txBox="1"/>
          <p:nvPr/>
        </p:nvSpPr>
        <p:spPr>
          <a:xfrm>
            <a:off x="4180726" y="380303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8DDBFCFC-0E05-405B-8245-97AAAB13FCE0}"/>
              </a:ext>
            </a:extLst>
          </p:cNvPr>
          <p:cNvSpPr txBox="1"/>
          <p:nvPr/>
        </p:nvSpPr>
        <p:spPr>
          <a:xfrm>
            <a:off x="3338004" y="389215"/>
            <a:ext cx="690552" cy="274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どだい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A7B01BC-2EFB-4ABF-833C-52B8DC6E5D00}"/>
              </a:ext>
            </a:extLst>
          </p:cNvPr>
          <p:cNvSpPr txBox="1"/>
          <p:nvPr/>
        </p:nvSpPr>
        <p:spPr>
          <a:xfrm>
            <a:off x="391202" y="1282405"/>
            <a:ext cx="10556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きほんしかく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9" name="円弧 18">
            <a:extLst>
              <a:ext uri="{FF2B5EF4-FFF2-40B4-BE49-F238E27FC236}">
                <a16:creationId xmlns:a16="http://schemas.microsoft.com/office/drawing/2014/main" id="{AB692B42-74B4-43B0-B4A6-D274E1D97654}"/>
              </a:ext>
            </a:extLst>
          </p:cNvPr>
          <p:cNvSpPr/>
          <p:nvPr/>
        </p:nvSpPr>
        <p:spPr>
          <a:xfrm>
            <a:off x="1931419" y="4532264"/>
            <a:ext cx="592741" cy="1033480"/>
          </a:xfrm>
          <a:prstGeom prst="arc">
            <a:avLst>
              <a:gd name="adj1" fmla="val 5937053"/>
              <a:gd name="adj2" fmla="val 15766078"/>
            </a:avLst>
          </a:prstGeom>
          <a:ln w="34925">
            <a:solidFill>
              <a:srgbClr val="FF000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0" name="円弧 19">
            <a:extLst>
              <a:ext uri="{FF2B5EF4-FFF2-40B4-BE49-F238E27FC236}">
                <a16:creationId xmlns:a16="http://schemas.microsoft.com/office/drawing/2014/main" id="{D27C7036-BF33-4310-A2B2-506726E37EB5}"/>
              </a:ext>
            </a:extLst>
          </p:cNvPr>
          <p:cNvSpPr/>
          <p:nvPr/>
        </p:nvSpPr>
        <p:spPr>
          <a:xfrm flipH="1">
            <a:off x="2227789" y="4717724"/>
            <a:ext cx="592741" cy="721837"/>
          </a:xfrm>
          <a:prstGeom prst="arc">
            <a:avLst>
              <a:gd name="adj1" fmla="val 6313128"/>
              <a:gd name="adj2" fmla="val 15357614"/>
            </a:avLst>
          </a:prstGeom>
          <a:ln w="34925">
            <a:solidFill>
              <a:srgbClr val="FF000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177906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① 車の土台を作る 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F3EC4A3-3FC9-43EE-B5E6-0DFC4867B06B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610944C-E8FF-4DDA-B938-AF1B1630C4B5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155C27B-6E53-43C8-9285-74A183267071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A5BE4F78-D76B-40FD-BC27-BCF2622F2C1B}"/>
              </a:ext>
            </a:extLst>
          </p:cNvPr>
          <p:cNvSpPr txBox="1"/>
          <p:nvPr/>
        </p:nvSpPr>
        <p:spPr>
          <a:xfrm>
            <a:off x="404561" y="1231208"/>
            <a:ext cx="785167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基本四角：緑のブロックに基本四角：赤のブロックを挿し込みます。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48E6C5E0-25DB-4C8A-8EC3-8E3976132008}"/>
              </a:ext>
            </a:extLst>
          </p:cNvPr>
          <p:cNvSpPr txBox="1"/>
          <p:nvPr/>
        </p:nvSpPr>
        <p:spPr>
          <a:xfrm>
            <a:off x="5864702" y="1291283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B476C76D-A524-46E9-856F-5A7308D17C0A}"/>
              </a:ext>
            </a:extLst>
          </p:cNvPr>
          <p:cNvSpPr txBox="1"/>
          <p:nvPr/>
        </p:nvSpPr>
        <p:spPr>
          <a:xfrm>
            <a:off x="6310109" y="1291283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BD7B0892-3464-42F3-A434-5E8945CCF4C2}"/>
              </a:ext>
            </a:extLst>
          </p:cNvPr>
          <p:cNvSpPr txBox="1"/>
          <p:nvPr/>
        </p:nvSpPr>
        <p:spPr>
          <a:xfrm>
            <a:off x="1446298" y="1291283"/>
            <a:ext cx="646215" cy="24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みどり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9" name="図 38">
            <a:extLst>
              <a:ext uri="{FF2B5EF4-FFF2-40B4-BE49-F238E27FC236}">
                <a16:creationId xmlns:a16="http://schemas.microsoft.com/office/drawing/2014/main" id="{678ACFB7-1C3F-42D4-A632-6D7EA61FEF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64247" y="1921111"/>
            <a:ext cx="4114104" cy="4114104"/>
          </a:xfrm>
          <a:prstGeom prst="rect">
            <a:avLst/>
          </a:prstGeom>
        </p:spPr>
      </p:pic>
      <p:pic>
        <p:nvPicPr>
          <p:cNvPr id="42" name="図 41">
            <a:extLst>
              <a:ext uri="{FF2B5EF4-FFF2-40B4-BE49-F238E27FC236}">
                <a16:creationId xmlns:a16="http://schemas.microsoft.com/office/drawing/2014/main" id="{E8B9164F-B820-41B8-9999-01A37C4E34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65649" y="1921111"/>
            <a:ext cx="4114104" cy="4114104"/>
          </a:xfrm>
          <a:prstGeom prst="rect">
            <a:avLst/>
          </a:prstGeom>
        </p:spPr>
      </p:pic>
      <p:sp>
        <p:nvSpPr>
          <p:cNvPr id="46" name="矢印: 右 45">
            <a:extLst>
              <a:ext uri="{FF2B5EF4-FFF2-40B4-BE49-F238E27FC236}">
                <a16:creationId xmlns:a16="http://schemas.microsoft.com/office/drawing/2014/main" id="{C22F7F52-72F6-49DC-B875-DE9E845B2BE9}"/>
              </a:ext>
            </a:extLst>
          </p:cNvPr>
          <p:cNvSpPr/>
          <p:nvPr/>
        </p:nvSpPr>
        <p:spPr>
          <a:xfrm>
            <a:off x="4367097" y="3429000"/>
            <a:ext cx="765763" cy="778567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87DDA17-A849-412D-B7DC-416003DF6043}"/>
              </a:ext>
            </a:extLst>
          </p:cNvPr>
          <p:cNvSpPr txBox="1"/>
          <p:nvPr/>
        </p:nvSpPr>
        <p:spPr>
          <a:xfrm>
            <a:off x="2524160" y="380303"/>
            <a:ext cx="6043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くるま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4A35EC2-E3FA-4C92-8ECA-ED7160A3A26C}"/>
              </a:ext>
            </a:extLst>
          </p:cNvPr>
          <p:cNvSpPr txBox="1"/>
          <p:nvPr/>
        </p:nvSpPr>
        <p:spPr>
          <a:xfrm>
            <a:off x="4180726" y="380303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8DDBFCFC-0E05-405B-8245-97AAAB13FCE0}"/>
              </a:ext>
            </a:extLst>
          </p:cNvPr>
          <p:cNvSpPr txBox="1"/>
          <p:nvPr/>
        </p:nvSpPr>
        <p:spPr>
          <a:xfrm>
            <a:off x="3338004" y="389215"/>
            <a:ext cx="690552" cy="274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どだい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A7B01BC-2EFB-4ABF-833C-52B8DC6E5D00}"/>
              </a:ext>
            </a:extLst>
          </p:cNvPr>
          <p:cNvSpPr txBox="1"/>
          <p:nvPr/>
        </p:nvSpPr>
        <p:spPr>
          <a:xfrm>
            <a:off x="391202" y="1291283"/>
            <a:ext cx="10556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きほんしかく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26CF04A5-CBCF-4EC4-97E6-1A41934AD6F0}"/>
              </a:ext>
            </a:extLst>
          </p:cNvPr>
          <p:cNvSpPr txBox="1"/>
          <p:nvPr/>
        </p:nvSpPr>
        <p:spPr>
          <a:xfrm>
            <a:off x="4171553" y="1291283"/>
            <a:ext cx="646215" cy="24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あか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A049F76D-90E5-40D7-9798-0923DF27DB2F}"/>
              </a:ext>
            </a:extLst>
          </p:cNvPr>
          <p:cNvSpPr txBox="1"/>
          <p:nvPr/>
        </p:nvSpPr>
        <p:spPr>
          <a:xfrm>
            <a:off x="3116457" y="1291283"/>
            <a:ext cx="10556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きほんしかく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円弧 23">
            <a:extLst>
              <a:ext uri="{FF2B5EF4-FFF2-40B4-BE49-F238E27FC236}">
                <a16:creationId xmlns:a16="http://schemas.microsoft.com/office/drawing/2014/main" id="{B291BAF8-1958-4C15-A194-495A6B32E7EE}"/>
              </a:ext>
            </a:extLst>
          </p:cNvPr>
          <p:cNvSpPr/>
          <p:nvPr/>
        </p:nvSpPr>
        <p:spPr>
          <a:xfrm flipH="1">
            <a:off x="1931418" y="3429000"/>
            <a:ext cx="592741" cy="1489229"/>
          </a:xfrm>
          <a:prstGeom prst="arc">
            <a:avLst>
              <a:gd name="adj1" fmla="val 5477760"/>
              <a:gd name="adj2" fmla="val 15927246"/>
            </a:avLst>
          </a:prstGeom>
          <a:ln w="34925">
            <a:solidFill>
              <a:srgbClr val="FFC00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236317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6ADFF4CC-F8F9-4419-AD4F-6F0CCD5DD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① 車の土台を作る 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26D07D7-3FFF-4011-BC85-9F5AB8E4A953}"/>
              </a:ext>
            </a:extLst>
          </p:cNvPr>
          <p:cNvSpPr txBox="1"/>
          <p:nvPr/>
        </p:nvSpPr>
        <p:spPr>
          <a:xfrm>
            <a:off x="404561" y="386797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3CCEDA8-D744-40A8-9A76-E5E0FC2BA749}"/>
              </a:ext>
            </a:extLst>
          </p:cNvPr>
          <p:cNvSpPr txBox="1"/>
          <p:nvPr/>
        </p:nvSpPr>
        <p:spPr>
          <a:xfrm>
            <a:off x="1023379" y="386797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4B659CE-C5AA-4640-ACFC-51C315AB6744}"/>
              </a:ext>
            </a:extLst>
          </p:cNvPr>
          <p:cNvSpPr txBox="1"/>
          <p:nvPr/>
        </p:nvSpPr>
        <p:spPr>
          <a:xfrm>
            <a:off x="1597807" y="386797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A3A8882-AAB6-41BF-AA39-B5FF2AF3B95B}"/>
              </a:ext>
            </a:extLst>
          </p:cNvPr>
          <p:cNvSpPr txBox="1"/>
          <p:nvPr/>
        </p:nvSpPr>
        <p:spPr>
          <a:xfrm>
            <a:off x="404561" y="1231208"/>
            <a:ext cx="699053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赤外線フォトリフレクタとコードを接続します。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C3607ADB-84CF-4579-BEF5-1D402749B7A9}"/>
              </a:ext>
            </a:extLst>
          </p:cNvPr>
          <p:cNvSpPr txBox="1"/>
          <p:nvPr/>
        </p:nvSpPr>
        <p:spPr>
          <a:xfrm>
            <a:off x="334736" y="1289622"/>
            <a:ext cx="9880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せきがいせん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55A0BE49-815C-4B02-8992-E5C107113EAA}"/>
              </a:ext>
            </a:extLst>
          </p:cNvPr>
          <p:cNvSpPr txBox="1"/>
          <p:nvPr/>
        </p:nvSpPr>
        <p:spPr>
          <a:xfrm>
            <a:off x="4065977" y="1307378"/>
            <a:ext cx="6747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せつぞく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0FE6EE1-B3B0-4F39-A05E-C1CF9DB569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86440" y="1762390"/>
            <a:ext cx="2484066" cy="309745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8E3A81B-4877-491F-AEB9-E89882F1A6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123263" y="1762390"/>
            <a:ext cx="2484065" cy="3097456"/>
          </a:xfrm>
          <a:prstGeom prst="rect">
            <a:avLst/>
          </a:prstGeom>
        </p:spPr>
      </p:pic>
      <p:sp>
        <p:nvSpPr>
          <p:cNvPr id="25" name="矢印: 右 24">
            <a:extLst>
              <a:ext uri="{FF2B5EF4-FFF2-40B4-BE49-F238E27FC236}">
                <a16:creationId xmlns:a16="http://schemas.microsoft.com/office/drawing/2014/main" id="{ACBBF9A8-83D1-4FB1-9847-663443F9CB61}"/>
              </a:ext>
            </a:extLst>
          </p:cNvPr>
          <p:cNvSpPr/>
          <p:nvPr/>
        </p:nvSpPr>
        <p:spPr>
          <a:xfrm>
            <a:off x="4065977" y="2932376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7A9981EC-6A1E-4D7D-A497-26E2E873654D}"/>
              </a:ext>
            </a:extLst>
          </p:cNvPr>
          <p:cNvCxnSpPr>
            <a:cxnSpLocks/>
          </p:cNvCxnSpPr>
          <p:nvPr/>
        </p:nvCxnSpPr>
        <p:spPr>
          <a:xfrm flipH="1">
            <a:off x="2319628" y="3133785"/>
            <a:ext cx="498546" cy="37698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吹き出し: 角を丸めた四角形 29">
            <a:extLst>
              <a:ext uri="{FF2B5EF4-FFF2-40B4-BE49-F238E27FC236}">
                <a16:creationId xmlns:a16="http://schemas.microsoft.com/office/drawing/2014/main" id="{2E92B5D7-D5BA-465D-AAF7-AD5AE2FF1A12}"/>
              </a:ext>
            </a:extLst>
          </p:cNvPr>
          <p:cNvSpPr/>
          <p:nvPr/>
        </p:nvSpPr>
        <p:spPr>
          <a:xfrm>
            <a:off x="1041450" y="4826746"/>
            <a:ext cx="7664539" cy="1543103"/>
          </a:xfrm>
          <a:prstGeom prst="wedgeRoundRectCallout">
            <a:avLst>
              <a:gd name="adj1" fmla="val -52383"/>
              <a:gd name="adj2" fmla="val -8764"/>
              <a:gd name="adj3" fmla="val 16667"/>
            </a:avLst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42" name="図 41">
            <a:extLst>
              <a:ext uri="{FF2B5EF4-FFF2-40B4-BE49-F238E27FC236}">
                <a16:creationId xmlns:a16="http://schemas.microsoft.com/office/drawing/2014/main" id="{A477CB1F-8C77-4078-B0C9-00785926A7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96" y="5116598"/>
            <a:ext cx="914400" cy="1549153"/>
          </a:xfrm>
          <a:prstGeom prst="rect">
            <a:avLst/>
          </a:prstGeom>
        </p:spPr>
      </p:pic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6E9A7B2B-DA87-4A4B-9C2F-48D2DC561442}"/>
              </a:ext>
            </a:extLst>
          </p:cNvPr>
          <p:cNvGrpSpPr/>
          <p:nvPr/>
        </p:nvGrpSpPr>
        <p:grpSpPr>
          <a:xfrm>
            <a:off x="1081690" y="4826746"/>
            <a:ext cx="6103059" cy="1508105"/>
            <a:chOff x="-714313" y="5093351"/>
            <a:chExt cx="6103059" cy="1508105"/>
          </a:xfrm>
        </p:grpSpPr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FF2CDB7D-3D46-46B8-8105-481A4AF74C54}"/>
                </a:ext>
              </a:extLst>
            </p:cNvPr>
            <p:cNvSpPr txBox="1"/>
            <p:nvPr/>
          </p:nvSpPr>
          <p:spPr>
            <a:xfrm>
              <a:off x="-640913" y="5093351"/>
              <a:ext cx="6029659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kumimoji="1" lang="ja-JP" altLang="en-US" sz="16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接続コードは一度取り付けると、抜くときに少し力が必要だよ。</a:t>
              </a:r>
            </a:p>
            <a:p>
              <a:pPr>
                <a:lnSpc>
                  <a:spcPct val="200000"/>
                </a:lnSpc>
              </a:pPr>
              <a:r>
                <a:rPr kumimoji="1" lang="ja-JP" altLang="en-US" sz="16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コードをひっぱると壊れる可能性があるので、</a:t>
              </a:r>
            </a:p>
            <a:p>
              <a:pPr>
                <a:lnSpc>
                  <a:spcPct val="200000"/>
                </a:lnSpc>
              </a:pPr>
              <a:r>
                <a:rPr kumimoji="1" lang="ja-JP" altLang="en-US" sz="16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引き抜きにくいときはブロックリムーバーを使ってね！</a:t>
              </a:r>
              <a:endParaRPr kumimoji="1" lang="en-US" altLang="ja-JP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1D2D85D5-CD9D-409B-993C-98C218EEBD6F}"/>
                </a:ext>
              </a:extLst>
            </p:cNvPr>
            <p:cNvSpPr txBox="1"/>
            <p:nvPr/>
          </p:nvSpPr>
          <p:spPr>
            <a:xfrm>
              <a:off x="1463860" y="5167759"/>
              <a:ext cx="26766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つ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4BACBACF-081E-4BB3-9CD4-1920586E1997}"/>
                </a:ext>
              </a:extLst>
            </p:cNvPr>
            <p:cNvSpPr txBox="1"/>
            <p:nvPr/>
          </p:nvSpPr>
          <p:spPr>
            <a:xfrm>
              <a:off x="1174541" y="5644548"/>
              <a:ext cx="42326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こわ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ACF169B1-A69A-4D1E-A7DB-5FAF61D11E3C}"/>
                </a:ext>
              </a:extLst>
            </p:cNvPr>
            <p:cNvSpPr txBox="1"/>
            <p:nvPr/>
          </p:nvSpPr>
          <p:spPr>
            <a:xfrm>
              <a:off x="1827403" y="5644548"/>
              <a:ext cx="70686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かのうせい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C6DDE14C-7929-49B6-9D48-8D0DBF652F34}"/>
                </a:ext>
              </a:extLst>
            </p:cNvPr>
            <p:cNvSpPr txBox="1"/>
            <p:nvPr/>
          </p:nvSpPr>
          <p:spPr>
            <a:xfrm>
              <a:off x="3408448" y="6142658"/>
              <a:ext cx="42326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つか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F3716498-2DB3-40B5-BF96-0A4537CCD700}"/>
                </a:ext>
              </a:extLst>
            </p:cNvPr>
            <p:cNvSpPr txBox="1"/>
            <p:nvPr/>
          </p:nvSpPr>
          <p:spPr>
            <a:xfrm>
              <a:off x="583187" y="5167759"/>
              <a:ext cx="77011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いちど　と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844E0418-3B0D-4405-B37B-771D9281A234}"/>
                </a:ext>
              </a:extLst>
            </p:cNvPr>
            <p:cNvSpPr txBox="1"/>
            <p:nvPr/>
          </p:nvSpPr>
          <p:spPr>
            <a:xfrm>
              <a:off x="-714313" y="5167759"/>
              <a:ext cx="71431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せつぞく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4A7E2142-3E7D-42F2-BA53-7D9EBD100F41}"/>
                </a:ext>
              </a:extLst>
            </p:cNvPr>
            <p:cNvSpPr txBox="1"/>
            <p:nvPr/>
          </p:nvSpPr>
          <p:spPr>
            <a:xfrm>
              <a:off x="3760036" y="5167759"/>
              <a:ext cx="55338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ちから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8C50DDC-0DB8-4F01-80BE-AECF8463AEC0}"/>
                </a:ext>
              </a:extLst>
            </p:cNvPr>
            <p:cNvSpPr txBox="1"/>
            <p:nvPr/>
          </p:nvSpPr>
          <p:spPr>
            <a:xfrm>
              <a:off x="3408448" y="5167759"/>
              <a:ext cx="42326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すこ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5" name="テキスト ボックス 44">
              <a:extLst>
                <a:ext uri="{FF2B5EF4-FFF2-40B4-BE49-F238E27FC236}">
                  <a16:creationId xmlns:a16="http://schemas.microsoft.com/office/drawing/2014/main" id="{26CC07A5-10F7-43EC-95BA-491F64E1AFBC}"/>
                </a:ext>
              </a:extLst>
            </p:cNvPr>
            <p:cNvSpPr txBox="1"/>
            <p:nvPr/>
          </p:nvSpPr>
          <p:spPr>
            <a:xfrm>
              <a:off x="4214401" y="5167759"/>
              <a:ext cx="65659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ひつよう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6" name="テキスト ボックス 45">
              <a:extLst>
                <a:ext uri="{FF2B5EF4-FFF2-40B4-BE49-F238E27FC236}">
                  <a16:creationId xmlns:a16="http://schemas.microsoft.com/office/drawing/2014/main" id="{2029641A-7E49-45E2-B8B6-4C6C6DCAA450}"/>
                </a:ext>
              </a:extLst>
            </p:cNvPr>
            <p:cNvSpPr txBox="1"/>
            <p:nvPr/>
          </p:nvSpPr>
          <p:spPr>
            <a:xfrm>
              <a:off x="2475803" y="5167759"/>
              <a:ext cx="26766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ぬ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9" name="テキスト ボックス 48">
              <a:extLst>
                <a:ext uri="{FF2B5EF4-FFF2-40B4-BE49-F238E27FC236}">
                  <a16:creationId xmlns:a16="http://schemas.microsoft.com/office/drawing/2014/main" id="{C7ADA31F-96D4-42E8-8667-20A34D751E74}"/>
                </a:ext>
              </a:extLst>
            </p:cNvPr>
            <p:cNvSpPr txBox="1"/>
            <p:nvPr/>
          </p:nvSpPr>
          <p:spPr>
            <a:xfrm>
              <a:off x="-169345" y="6142658"/>
              <a:ext cx="26766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ぬ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0" name="テキスト ボックス 49">
              <a:extLst>
                <a:ext uri="{FF2B5EF4-FFF2-40B4-BE49-F238E27FC236}">
                  <a16:creationId xmlns:a16="http://schemas.microsoft.com/office/drawing/2014/main" id="{B4D77005-67C8-4C40-AB0C-653B85131358}"/>
                </a:ext>
              </a:extLst>
            </p:cNvPr>
            <p:cNvSpPr txBox="1"/>
            <p:nvPr/>
          </p:nvSpPr>
          <p:spPr>
            <a:xfrm>
              <a:off x="-582863" y="6142658"/>
              <a:ext cx="26766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ひ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pic>
        <p:nvPicPr>
          <p:cNvPr id="51" name="図 50">
            <a:extLst>
              <a:ext uri="{FF2B5EF4-FFF2-40B4-BE49-F238E27FC236}">
                <a16:creationId xmlns:a16="http://schemas.microsoft.com/office/drawing/2014/main" id="{C14C1D48-A0A5-4555-B02F-03C46679DE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147196" y="4851968"/>
            <a:ext cx="1482884" cy="1482884"/>
          </a:xfrm>
          <a:prstGeom prst="ellipse">
            <a:avLst/>
          </a:prstGeom>
        </p:spPr>
      </p:pic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CA9B92A0-D46E-4C7D-90C9-1E20ED231EF9}"/>
              </a:ext>
            </a:extLst>
          </p:cNvPr>
          <p:cNvSpPr txBox="1"/>
          <p:nvPr/>
        </p:nvSpPr>
        <p:spPr>
          <a:xfrm>
            <a:off x="2524160" y="380303"/>
            <a:ext cx="6043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くるま</a:t>
            </a: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7A46C90B-A80B-4CF3-830A-A31154E54949}"/>
              </a:ext>
            </a:extLst>
          </p:cNvPr>
          <p:cNvSpPr txBox="1"/>
          <p:nvPr/>
        </p:nvSpPr>
        <p:spPr>
          <a:xfrm>
            <a:off x="4180726" y="380303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AAD3C0F3-7B0B-428F-A6FF-A59AC6C21D33}"/>
              </a:ext>
            </a:extLst>
          </p:cNvPr>
          <p:cNvSpPr txBox="1"/>
          <p:nvPr/>
        </p:nvSpPr>
        <p:spPr>
          <a:xfrm>
            <a:off x="3338004" y="389215"/>
            <a:ext cx="690552" cy="274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どだい</a:t>
            </a:r>
          </a:p>
        </p:txBody>
      </p:sp>
    </p:spTree>
    <p:extLst>
      <p:ext uri="{BB962C8B-B14F-4D97-AF65-F5344CB8AC3E}">
        <p14:creationId xmlns:p14="http://schemas.microsoft.com/office/powerpoint/2010/main" val="12301491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6ADFF4CC-F8F9-4419-AD4F-6F0CCD5DD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① 車の土台を作る 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26D07D7-3FFF-4011-BC85-9F5AB8E4A953}"/>
              </a:ext>
            </a:extLst>
          </p:cNvPr>
          <p:cNvSpPr txBox="1"/>
          <p:nvPr/>
        </p:nvSpPr>
        <p:spPr>
          <a:xfrm>
            <a:off x="404561" y="386797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3CCEDA8-D744-40A8-9A76-E5E0FC2BA749}"/>
              </a:ext>
            </a:extLst>
          </p:cNvPr>
          <p:cNvSpPr txBox="1"/>
          <p:nvPr/>
        </p:nvSpPr>
        <p:spPr>
          <a:xfrm>
            <a:off x="1023379" y="386797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4B659CE-C5AA-4640-ACFC-51C315AB6744}"/>
              </a:ext>
            </a:extLst>
          </p:cNvPr>
          <p:cNvSpPr txBox="1"/>
          <p:nvPr/>
        </p:nvSpPr>
        <p:spPr>
          <a:xfrm>
            <a:off x="1597807" y="386797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1A245092-B3EC-4EC3-B846-F657D8F16079}"/>
              </a:ext>
            </a:extLst>
          </p:cNvPr>
          <p:cNvSpPr txBox="1"/>
          <p:nvPr/>
        </p:nvSpPr>
        <p:spPr>
          <a:xfrm>
            <a:off x="404560" y="1231208"/>
            <a:ext cx="671532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突起部分を</a:t>
            </a:r>
            <a:r>
              <a:rPr kumimoji="1" lang="ja-JP" altLang="en-US" sz="1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基本四角：赤のブロックに挿し込みます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6EC07D63-22ED-4BC8-9502-C6339C08E584}"/>
              </a:ext>
            </a:extLst>
          </p:cNvPr>
          <p:cNvSpPr txBox="1"/>
          <p:nvPr/>
        </p:nvSpPr>
        <p:spPr>
          <a:xfrm>
            <a:off x="438648" y="1295837"/>
            <a:ext cx="9880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とっきぶぶん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17568BA9-ED27-43A4-92D1-322955508EFA}"/>
              </a:ext>
            </a:extLst>
          </p:cNvPr>
          <p:cNvSpPr txBox="1"/>
          <p:nvPr/>
        </p:nvSpPr>
        <p:spPr>
          <a:xfrm>
            <a:off x="2655782" y="1295057"/>
            <a:ext cx="4871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あか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261EA20F-16A3-46A8-8F6B-3BB67ABD8CAC}"/>
              </a:ext>
            </a:extLst>
          </p:cNvPr>
          <p:cNvSpPr txBox="1"/>
          <p:nvPr/>
        </p:nvSpPr>
        <p:spPr>
          <a:xfrm>
            <a:off x="4350791" y="1295057"/>
            <a:ext cx="3031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09FA7988-4446-4F65-80C9-1E88CC2C5053}"/>
              </a:ext>
            </a:extLst>
          </p:cNvPr>
          <p:cNvSpPr txBox="1"/>
          <p:nvPr/>
        </p:nvSpPr>
        <p:spPr>
          <a:xfrm>
            <a:off x="1597807" y="1295057"/>
            <a:ext cx="9969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きほんしかく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2925AB78-2357-4EB0-81B8-B6DA029C5960}"/>
              </a:ext>
            </a:extLst>
          </p:cNvPr>
          <p:cNvSpPr txBox="1"/>
          <p:nvPr/>
        </p:nvSpPr>
        <p:spPr>
          <a:xfrm>
            <a:off x="4799184" y="1295057"/>
            <a:ext cx="3031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4BB384B2-B75C-45EE-8533-357CFB1E67AC}"/>
              </a:ext>
            </a:extLst>
          </p:cNvPr>
          <p:cNvSpPr txBox="1"/>
          <p:nvPr/>
        </p:nvSpPr>
        <p:spPr>
          <a:xfrm>
            <a:off x="2524160" y="380303"/>
            <a:ext cx="6043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くるま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529D4725-1549-4B06-BB9C-858E1F4007CE}"/>
              </a:ext>
            </a:extLst>
          </p:cNvPr>
          <p:cNvSpPr txBox="1"/>
          <p:nvPr/>
        </p:nvSpPr>
        <p:spPr>
          <a:xfrm>
            <a:off x="4180726" y="380303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A813DA48-52FC-4D92-AA52-16330C39608F}"/>
              </a:ext>
            </a:extLst>
          </p:cNvPr>
          <p:cNvSpPr txBox="1"/>
          <p:nvPr/>
        </p:nvSpPr>
        <p:spPr>
          <a:xfrm>
            <a:off x="3338004" y="389215"/>
            <a:ext cx="690552" cy="274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どだい</a:t>
            </a: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82F72FD9-115D-4D82-B078-12870217D0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64247" y="1921111"/>
            <a:ext cx="4114104" cy="4114104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EEE259FA-4F10-4C3A-9BD9-33D6490940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65649" y="1921111"/>
            <a:ext cx="4114104" cy="4114104"/>
          </a:xfrm>
          <a:prstGeom prst="rect">
            <a:avLst/>
          </a:prstGeom>
        </p:spPr>
      </p:pic>
      <p:sp>
        <p:nvSpPr>
          <p:cNvPr id="23" name="矢印: 右 22">
            <a:extLst>
              <a:ext uri="{FF2B5EF4-FFF2-40B4-BE49-F238E27FC236}">
                <a16:creationId xmlns:a16="http://schemas.microsoft.com/office/drawing/2014/main" id="{9BCFAC03-A4FA-44B8-B300-3D30D1D5FBEF}"/>
              </a:ext>
            </a:extLst>
          </p:cNvPr>
          <p:cNvSpPr/>
          <p:nvPr/>
        </p:nvSpPr>
        <p:spPr>
          <a:xfrm>
            <a:off x="4367097" y="3429000"/>
            <a:ext cx="765763" cy="778567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9E1EF462-AF5F-4981-B61B-B1ABDDA6678A}"/>
              </a:ext>
            </a:extLst>
          </p:cNvPr>
          <p:cNvCxnSpPr>
            <a:cxnSpLocks/>
          </p:cNvCxnSpPr>
          <p:nvPr/>
        </p:nvCxnSpPr>
        <p:spPr>
          <a:xfrm flipH="1" flipV="1">
            <a:off x="1597807" y="3304046"/>
            <a:ext cx="612733" cy="903521"/>
          </a:xfrm>
          <a:prstGeom prst="straightConnector1">
            <a:avLst/>
          </a:prstGeom>
          <a:ln w="381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54393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① 車の土台を作る 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F3EC4A3-3FC9-43EE-B5E6-0DFC4867B06B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610944C-E8FF-4DDA-B938-AF1B1630C4B5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155C27B-6E53-43C8-9285-74A183267071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A5BE4F78-D76B-40FD-BC27-BCF2622F2C1B}"/>
              </a:ext>
            </a:extLst>
          </p:cNvPr>
          <p:cNvSpPr txBox="1"/>
          <p:nvPr/>
        </p:nvSpPr>
        <p:spPr>
          <a:xfrm>
            <a:off x="404561" y="1231208"/>
            <a:ext cx="785969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タッチセンサー</a:t>
            </a: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とコードを接続し、メインユニットに挿し込みます。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F39D53BE-B607-4A2B-9B08-D1FC8AC1DBF4}"/>
              </a:ext>
            </a:extLst>
          </p:cNvPr>
          <p:cNvSpPr txBox="1"/>
          <p:nvPr/>
        </p:nvSpPr>
        <p:spPr>
          <a:xfrm>
            <a:off x="3146667" y="1327621"/>
            <a:ext cx="6747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せつぞく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7E70570F-AB31-4880-844E-059A180C13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29643" y="2080243"/>
            <a:ext cx="1782930" cy="1880426"/>
          </a:xfrm>
          <a:prstGeom prst="rect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B3E26577-7B70-4F19-9323-3E28E31487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29642" y="3829144"/>
            <a:ext cx="1782929" cy="1880427"/>
          </a:xfrm>
          <a:prstGeom prst="rect">
            <a:avLst/>
          </a:prstGeom>
        </p:spPr>
      </p:pic>
      <p:cxnSp>
        <p:nvCxnSpPr>
          <p:cNvPr id="42" name="直線矢印コネクタ 41">
            <a:extLst>
              <a:ext uri="{FF2B5EF4-FFF2-40B4-BE49-F238E27FC236}">
                <a16:creationId xmlns:a16="http://schemas.microsoft.com/office/drawing/2014/main" id="{B5AFAB23-E6A9-4310-B799-9F82097752D7}"/>
              </a:ext>
            </a:extLst>
          </p:cNvPr>
          <p:cNvCxnSpPr>
            <a:cxnSpLocks/>
          </p:cNvCxnSpPr>
          <p:nvPr/>
        </p:nvCxnSpPr>
        <p:spPr>
          <a:xfrm flipH="1">
            <a:off x="881250" y="2862348"/>
            <a:ext cx="171495" cy="235518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2BC9BA42-0049-430C-BC51-359C2C9DC234}"/>
              </a:ext>
            </a:extLst>
          </p:cNvPr>
          <p:cNvSpPr txBox="1"/>
          <p:nvPr/>
        </p:nvSpPr>
        <p:spPr>
          <a:xfrm>
            <a:off x="2524160" y="380303"/>
            <a:ext cx="6043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くるま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4DEFD060-2DEA-4A67-A8B3-C92BB92C9069}"/>
              </a:ext>
            </a:extLst>
          </p:cNvPr>
          <p:cNvSpPr txBox="1"/>
          <p:nvPr/>
        </p:nvSpPr>
        <p:spPr>
          <a:xfrm>
            <a:off x="4180726" y="380303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46AF9639-241D-47A9-88C3-396B47EFB27C}"/>
              </a:ext>
            </a:extLst>
          </p:cNvPr>
          <p:cNvSpPr txBox="1"/>
          <p:nvPr/>
        </p:nvSpPr>
        <p:spPr>
          <a:xfrm>
            <a:off x="3338004" y="389215"/>
            <a:ext cx="690552" cy="274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どだい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504DDF4B-C040-4163-BC51-B7223E7878FA}"/>
              </a:ext>
            </a:extLst>
          </p:cNvPr>
          <p:cNvSpPr txBox="1"/>
          <p:nvPr/>
        </p:nvSpPr>
        <p:spPr>
          <a:xfrm>
            <a:off x="5945740" y="1307378"/>
            <a:ext cx="3031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748E44CC-9926-4E53-ACFA-0C9021FDCCBD}"/>
              </a:ext>
            </a:extLst>
          </p:cNvPr>
          <p:cNvSpPr txBox="1"/>
          <p:nvPr/>
        </p:nvSpPr>
        <p:spPr>
          <a:xfrm>
            <a:off x="6394133" y="1307378"/>
            <a:ext cx="3031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0B27935-5CC0-42A8-B54F-014FA004B7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041542" y="2128991"/>
            <a:ext cx="3497802" cy="349780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95313B81-8A6C-431A-814A-92F0607C61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584052" y="2128990"/>
            <a:ext cx="3497802" cy="3497802"/>
          </a:xfrm>
          <a:prstGeom prst="rect">
            <a:avLst/>
          </a:prstGeom>
        </p:spPr>
      </p:pic>
      <p:sp>
        <p:nvSpPr>
          <p:cNvPr id="24" name="矢印: 右 23">
            <a:extLst>
              <a:ext uri="{FF2B5EF4-FFF2-40B4-BE49-F238E27FC236}">
                <a16:creationId xmlns:a16="http://schemas.microsoft.com/office/drawing/2014/main" id="{AFA8037A-187D-411D-BC50-F050B0456002}"/>
              </a:ext>
            </a:extLst>
          </p:cNvPr>
          <p:cNvSpPr/>
          <p:nvPr/>
        </p:nvSpPr>
        <p:spPr>
          <a:xfrm>
            <a:off x="5236682" y="3522637"/>
            <a:ext cx="765763" cy="778567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5" name="矢印: 右 24">
            <a:extLst>
              <a:ext uri="{FF2B5EF4-FFF2-40B4-BE49-F238E27FC236}">
                <a16:creationId xmlns:a16="http://schemas.microsoft.com/office/drawing/2014/main" id="{475142A6-EA85-4544-A822-270E175D0A8A}"/>
              </a:ext>
            </a:extLst>
          </p:cNvPr>
          <p:cNvSpPr/>
          <p:nvPr/>
        </p:nvSpPr>
        <p:spPr>
          <a:xfrm>
            <a:off x="1709629" y="3531515"/>
            <a:ext cx="765763" cy="778567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5516ACF8-93AC-4530-ADB2-309E298774DA}"/>
              </a:ext>
            </a:extLst>
          </p:cNvPr>
          <p:cNvCxnSpPr>
            <a:cxnSpLocks/>
          </p:cNvCxnSpPr>
          <p:nvPr/>
        </p:nvCxnSpPr>
        <p:spPr>
          <a:xfrm>
            <a:off x="3199113" y="4373031"/>
            <a:ext cx="591330" cy="323256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楕円 20">
            <a:extLst>
              <a:ext uri="{FF2B5EF4-FFF2-40B4-BE49-F238E27FC236}">
                <a16:creationId xmlns:a16="http://schemas.microsoft.com/office/drawing/2014/main" id="{B9E3894E-2EA3-4D48-AE91-5FE77EA2D06F}"/>
              </a:ext>
            </a:extLst>
          </p:cNvPr>
          <p:cNvSpPr/>
          <p:nvPr/>
        </p:nvSpPr>
        <p:spPr>
          <a:xfrm>
            <a:off x="3701988" y="4596053"/>
            <a:ext cx="428828" cy="420936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27275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31D4E439-7AFE-41C2-9561-67F5879CA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ja-JP" altLang="en-US" dirty="0"/>
              <a:t>本日のミッション！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E0FA59A-AB55-46F2-BA50-DF440BB2E6D0}"/>
              </a:ext>
            </a:extLst>
          </p:cNvPr>
          <p:cNvSpPr txBox="1"/>
          <p:nvPr/>
        </p:nvSpPr>
        <p:spPr>
          <a:xfrm>
            <a:off x="646801" y="1404395"/>
            <a:ext cx="89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ほんじつ</a:t>
            </a:r>
          </a:p>
        </p:txBody>
      </p:sp>
      <p:pic>
        <p:nvPicPr>
          <p:cNvPr id="9" name="図プレースホルダー 8">
            <a:extLst>
              <a:ext uri="{FF2B5EF4-FFF2-40B4-BE49-F238E27FC236}">
                <a16:creationId xmlns:a16="http://schemas.microsoft.com/office/drawing/2014/main" id="{92913C35-B93D-4EBC-8810-BDFA2AF9608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2914" t="625" r="-31632" b="3403"/>
          <a:stretch/>
        </p:blipFill>
        <p:spPr>
          <a:xfrm>
            <a:off x="0" y="4515035"/>
            <a:ext cx="9144000" cy="2342965"/>
          </a:xfrm>
        </p:spPr>
      </p:pic>
      <p:sp>
        <p:nvSpPr>
          <p:cNvPr id="5" name="テキスト プレースホルダー 24">
            <a:extLst>
              <a:ext uri="{FF2B5EF4-FFF2-40B4-BE49-F238E27FC236}">
                <a16:creationId xmlns:a16="http://schemas.microsoft.com/office/drawing/2014/main" id="{9FC6828A-8E2C-4D6A-9A2B-2D71E76FBF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2514" y="2464429"/>
            <a:ext cx="7249886" cy="221599"/>
          </a:xfrm>
        </p:spPr>
        <p:txBody>
          <a:bodyPr/>
          <a:lstStyle/>
          <a:p>
            <a:r>
              <a:rPr lang="ja-JP" altLang="en-US" dirty="0"/>
              <a:t>課題をクリアしよう！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DF440BD-30B0-4B5E-8851-5E78BAF720E6}"/>
              </a:ext>
            </a:extLst>
          </p:cNvPr>
          <p:cNvSpPr txBox="1"/>
          <p:nvPr/>
        </p:nvSpPr>
        <p:spPr>
          <a:xfrm>
            <a:off x="543439" y="2303509"/>
            <a:ext cx="5516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800" dirty="0">
                <a:solidFill>
                  <a:srgbClr val="067F9C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かだい</a:t>
            </a:r>
          </a:p>
        </p:txBody>
      </p:sp>
    </p:spTree>
    <p:extLst>
      <p:ext uri="{BB962C8B-B14F-4D97-AF65-F5344CB8AC3E}">
        <p14:creationId xmlns:p14="http://schemas.microsoft.com/office/powerpoint/2010/main" val="33713236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② ロボットの胴体を作る 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F3EC4A3-3FC9-43EE-B5E6-0DFC4867B06B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610944C-E8FF-4DDA-B938-AF1B1630C4B5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155C27B-6E53-43C8-9285-74A183267071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88593C53-F6C2-48D9-A161-D27C151B929F}"/>
              </a:ext>
            </a:extLst>
          </p:cNvPr>
          <p:cNvSpPr txBox="1"/>
          <p:nvPr/>
        </p:nvSpPr>
        <p:spPr>
          <a:xfrm>
            <a:off x="3940651" y="380303"/>
            <a:ext cx="7249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どうたい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AFB6B560-957E-4FD6-B8C7-3004D9A14A64}"/>
              </a:ext>
            </a:extLst>
          </p:cNvPr>
          <p:cNvSpPr txBox="1"/>
          <p:nvPr/>
        </p:nvSpPr>
        <p:spPr>
          <a:xfrm>
            <a:off x="4863254" y="380140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FCF99077-E3AF-4B07-9161-83333C53BD73}"/>
              </a:ext>
            </a:extLst>
          </p:cNvPr>
          <p:cNvSpPr txBox="1"/>
          <p:nvPr/>
        </p:nvSpPr>
        <p:spPr>
          <a:xfrm>
            <a:off x="404561" y="1218063"/>
            <a:ext cx="724799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ステーと基本四角：白、ハーフ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：白のブロックを組み合わせます。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BBC0B933-94BC-40EF-A50F-4C3676DE3D89}"/>
              </a:ext>
            </a:extLst>
          </p:cNvPr>
          <p:cNvSpPr txBox="1"/>
          <p:nvPr/>
        </p:nvSpPr>
        <p:spPr>
          <a:xfrm>
            <a:off x="5586651" y="1287658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2BA6C4CE-884D-4902-8CEF-6E866870E312}"/>
              </a:ext>
            </a:extLst>
          </p:cNvPr>
          <p:cNvSpPr txBox="1"/>
          <p:nvPr/>
        </p:nvSpPr>
        <p:spPr>
          <a:xfrm>
            <a:off x="6032058" y="1287658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06E022D-C346-4ECF-828F-571F36D643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64247" y="1921111"/>
            <a:ext cx="4114104" cy="411410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3DBE1E88-8E68-4BE2-9076-F173565ED8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65649" y="1921111"/>
            <a:ext cx="4114104" cy="4114104"/>
          </a:xfrm>
          <a:prstGeom prst="rect">
            <a:avLst/>
          </a:prstGeom>
        </p:spPr>
      </p:pic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3D40BCE4-0A78-41D7-89AC-1A4B279475E2}"/>
              </a:ext>
            </a:extLst>
          </p:cNvPr>
          <p:cNvSpPr txBox="1"/>
          <p:nvPr/>
        </p:nvSpPr>
        <p:spPr>
          <a:xfrm>
            <a:off x="2443833" y="1287658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しろ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04525E75-4765-48AB-8AA7-F93D4BC2F8F5}"/>
              </a:ext>
            </a:extLst>
          </p:cNvPr>
          <p:cNvSpPr txBox="1"/>
          <p:nvPr/>
        </p:nvSpPr>
        <p:spPr>
          <a:xfrm>
            <a:off x="1335945" y="1287658"/>
            <a:ext cx="10556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きほんしかく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35" name="直線矢印コネクタ 34">
            <a:extLst>
              <a:ext uri="{FF2B5EF4-FFF2-40B4-BE49-F238E27FC236}">
                <a16:creationId xmlns:a16="http://schemas.microsoft.com/office/drawing/2014/main" id="{BBE87008-C1E7-4061-B429-9E1ED29DBF11}"/>
              </a:ext>
            </a:extLst>
          </p:cNvPr>
          <p:cNvCxnSpPr>
            <a:cxnSpLocks/>
          </p:cNvCxnSpPr>
          <p:nvPr/>
        </p:nvCxnSpPr>
        <p:spPr>
          <a:xfrm flipH="1">
            <a:off x="710214" y="2743200"/>
            <a:ext cx="195308" cy="685800"/>
          </a:xfrm>
          <a:prstGeom prst="straightConnector1">
            <a:avLst/>
          </a:prstGeom>
          <a:ln w="381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3960602F-1421-4ECD-AC23-7FCC17E535B0}"/>
              </a:ext>
            </a:extLst>
          </p:cNvPr>
          <p:cNvCxnSpPr>
            <a:cxnSpLocks/>
          </p:cNvCxnSpPr>
          <p:nvPr/>
        </p:nvCxnSpPr>
        <p:spPr>
          <a:xfrm>
            <a:off x="3674815" y="2797679"/>
            <a:ext cx="151461" cy="576841"/>
          </a:xfrm>
          <a:prstGeom prst="straightConnector1">
            <a:avLst/>
          </a:prstGeom>
          <a:ln w="381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矢印: 右 36">
            <a:extLst>
              <a:ext uri="{FF2B5EF4-FFF2-40B4-BE49-F238E27FC236}">
                <a16:creationId xmlns:a16="http://schemas.microsoft.com/office/drawing/2014/main" id="{4FE7E2E4-043C-4826-AC55-157EBFC89360}"/>
              </a:ext>
            </a:extLst>
          </p:cNvPr>
          <p:cNvSpPr/>
          <p:nvPr/>
        </p:nvSpPr>
        <p:spPr>
          <a:xfrm>
            <a:off x="4327087" y="3499384"/>
            <a:ext cx="765763" cy="778567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249B6CB8-6063-48DD-91B2-9CB0505F789E}"/>
              </a:ext>
            </a:extLst>
          </p:cNvPr>
          <p:cNvGrpSpPr/>
          <p:nvPr/>
        </p:nvGrpSpPr>
        <p:grpSpPr>
          <a:xfrm>
            <a:off x="1250276" y="4005255"/>
            <a:ext cx="2282606" cy="442429"/>
            <a:chOff x="682536" y="6294740"/>
            <a:chExt cx="2282606" cy="442429"/>
          </a:xfrm>
        </p:grpSpPr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EC8784D0-9397-4ACD-B59F-748434B5357F}"/>
                </a:ext>
              </a:extLst>
            </p:cNvPr>
            <p:cNvSpPr txBox="1"/>
            <p:nvPr/>
          </p:nvSpPr>
          <p:spPr>
            <a:xfrm>
              <a:off x="682536" y="6294740"/>
              <a:ext cx="2282606" cy="442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ja-JP" altLang="en-US" sz="13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突起の向きに注意しよう！</a:t>
              </a:r>
              <a:endParaRPr kumimoji="1" lang="ja-JP" altLang="en-US" sz="13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9D8E2AEC-8AC1-4835-82F8-7F8159B815A9}"/>
                </a:ext>
              </a:extLst>
            </p:cNvPr>
            <p:cNvSpPr txBox="1"/>
            <p:nvPr/>
          </p:nvSpPr>
          <p:spPr>
            <a:xfrm>
              <a:off x="708047" y="6320057"/>
              <a:ext cx="57547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とっき</a:t>
              </a:r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A4E3259D-7FDA-4482-A99F-2AF18D91716B}"/>
                </a:ext>
              </a:extLst>
            </p:cNvPr>
            <p:cNvSpPr txBox="1"/>
            <p:nvPr/>
          </p:nvSpPr>
          <p:spPr>
            <a:xfrm>
              <a:off x="1695593" y="6319756"/>
              <a:ext cx="59946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ちゅうい</a:t>
              </a: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049767AE-F75E-4C6E-B998-4F4B09C445B0}"/>
                </a:ext>
              </a:extLst>
            </p:cNvPr>
            <p:cNvSpPr txBox="1"/>
            <p:nvPr/>
          </p:nvSpPr>
          <p:spPr>
            <a:xfrm>
              <a:off x="1250276" y="6319756"/>
              <a:ext cx="30958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む</a:t>
              </a:r>
            </a:p>
          </p:txBody>
        </p:sp>
      </p:grpSp>
      <p:sp>
        <p:nvSpPr>
          <p:cNvPr id="31" name="楕円 30">
            <a:extLst>
              <a:ext uri="{FF2B5EF4-FFF2-40B4-BE49-F238E27FC236}">
                <a16:creationId xmlns:a16="http://schemas.microsoft.com/office/drawing/2014/main" id="{FB448602-F3B0-452D-B557-4A113907D73E}"/>
              </a:ext>
            </a:extLst>
          </p:cNvPr>
          <p:cNvSpPr/>
          <p:nvPr/>
        </p:nvSpPr>
        <p:spPr>
          <a:xfrm>
            <a:off x="378641" y="4835750"/>
            <a:ext cx="698658" cy="685800"/>
          </a:xfrm>
          <a:prstGeom prst="ellipse">
            <a:avLst/>
          </a:prstGeom>
          <a:noFill/>
          <a:ln w="28575" cmpd="sng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9" name="楕円 38">
            <a:extLst>
              <a:ext uri="{FF2B5EF4-FFF2-40B4-BE49-F238E27FC236}">
                <a16:creationId xmlns:a16="http://schemas.microsoft.com/office/drawing/2014/main" id="{7C3EA5E4-194B-4D02-8FDB-FA202A0C344B}"/>
              </a:ext>
            </a:extLst>
          </p:cNvPr>
          <p:cNvSpPr/>
          <p:nvPr/>
        </p:nvSpPr>
        <p:spPr>
          <a:xfrm>
            <a:off x="3532882" y="4865351"/>
            <a:ext cx="698658" cy="685800"/>
          </a:xfrm>
          <a:prstGeom prst="ellipse">
            <a:avLst/>
          </a:prstGeom>
          <a:noFill/>
          <a:ln w="28575" cmpd="sng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2C550845-376F-46FA-A96F-E05056BB8A15}"/>
              </a:ext>
            </a:extLst>
          </p:cNvPr>
          <p:cNvGrpSpPr/>
          <p:nvPr/>
        </p:nvGrpSpPr>
        <p:grpSpPr>
          <a:xfrm>
            <a:off x="404561" y="5551151"/>
            <a:ext cx="1013057" cy="442429"/>
            <a:chOff x="404561" y="5551151"/>
            <a:chExt cx="1013057" cy="442429"/>
          </a:xfrm>
        </p:grpSpPr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EA512148-4492-4DE8-B6CE-3FCDB420A8C2}"/>
                </a:ext>
              </a:extLst>
            </p:cNvPr>
            <p:cNvSpPr txBox="1"/>
            <p:nvPr/>
          </p:nvSpPr>
          <p:spPr>
            <a:xfrm>
              <a:off x="404561" y="5551151"/>
              <a:ext cx="1013057" cy="442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ja-JP" altLang="en-US" sz="13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突起：下</a:t>
              </a:r>
              <a:endParaRPr kumimoji="1" lang="ja-JP" altLang="en-US" sz="13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6" name="テキスト ボックス 45">
              <a:extLst>
                <a:ext uri="{FF2B5EF4-FFF2-40B4-BE49-F238E27FC236}">
                  <a16:creationId xmlns:a16="http://schemas.microsoft.com/office/drawing/2014/main" id="{16058300-203B-4BA3-BA4F-8F6998F47A60}"/>
                </a:ext>
              </a:extLst>
            </p:cNvPr>
            <p:cNvSpPr txBox="1"/>
            <p:nvPr/>
          </p:nvSpPr>
          <p:spPr>
            <a:xfrm>
              <a:off x="447828" y="5576468"/>
              <a:ext cx="57547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とっき</a:t>
              </a:r>
            </a:p>
          </p:txBody>
        </p:sp>
        <p:sp>
          <p:nvSpPr>
            <p:cNvPr id="50" name="テキスト ボックス 49">
              <a:extLst>
                <a:ext uri="{FF2B5EF4-FFF2-40B4-BE49-F238E27FC236}">
                  <a16:creationId xmlns:a16="http://schemas.microsoft.com/office/drawing/2014/main" id="{5207D762-1243-4629-81CF-FC4CB9755DCF}"/>
                </a:ext>
              </a:extLst>
            </p:cNvPr>
            <p:cNvSpPr txBox="1"/>
            <p:nvPr/>
          </p:nvSpPr>
          <p:spPr>
            <a:xfrm>
              <a:off x="927910" y="5576167"/>
              <a:ext cx="45438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した</a:t>
              </a:r>
            </a:p>
          </p:txBody>
        </p:sp>
      </p:grp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FCA576A1-8433-4858-B658-0BE195DA7A55}"/>
              </a:ext>
            </a:extLst>
          </p:cNvPr>
          <p:cNvGrpSpPr/>
          <p:nvPr/>
        </p:nvGrpSpPr>
        <p:grpSpPr>
          <a:xfrm>
            <a:off x="3434122" y="5541922"/>
            <a:ext cx="1013057" cy="442429"/>
            <a:chOff x="404561" y="5551151"/>
            <a:chExt cx="1013057" cy="442429"/>
          </a:xfrm>
        </p:grpSpPr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276B7340-ACC7-4CB9-B1CC-99F22D391B84}"/>
                </a:ext>
              </a:extLst>
            </p:cNvPr>
            <p:cNvSpPr txBox="1"/>
            <p:nvPr/>
          </p:nvSpPr>
          <p:spPr>
            <a:xfrm>
              <a:off x="404561" y="5551151"/>
              <a:ext cx="1013057" cy="442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ja-JP" altLang="en-US" sz="13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突起：上</a:t>
              </a:r>
              <a:endParaRPr kumimoji="1" lang="ja-JP" altLang="en-US" sz="13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883FEBB9-AF25-4E10-8E0C-0D1761E0CE5B}"/>
                </a:ext>
              </a:extLst>
            </p:cNvPr>
            <p:cNvSpPr txBox="1"/>
            <p:nvPr/>
          </p:nvSpPr>
          <p:spPr>
            <a:xfrm>
              <a:off x="447828" y="5576468"/>
              <a:ext cx="57547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とっき</a:t>
              </a:r>
            </a:p>
          </p:txBody>
        </p:sp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7536E73F-0659-4DAE-9699-760410B16BC9}"/>
                </a:ext>
              </a:extLst>
            </p:cNvPr>
            <p:cNvSpPr txBox="1"/>
            <p:nvPr/>
          </p:nvSpPr>
          <p:spPr>
            <a:xfrm>
              <a:off x="927910" y="5576167"/>
              <a:ext cx="45438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うえ</a:t>
              </a:r>
            </a:p>
          </p:txBody>
        </p:sp>
      </p:grp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8D1C4ABD-41DF-447D-A44A-E85B31482CC5}"/>
              </a:ext>
            </a:extLst>
          </p:cNvPr>
          <p:cNvSpPr txBox="1"/>
          <p:nvPr/>
        </p:nvSpPr>
        <p:spPr>
          <a:xfrm>
            <a:off x="3978212" y="1287658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しろ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801611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② ロボットの胴体を作る 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F3EC4A3-3FC9-43EE-B5E6-0DFC4867B06B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610944C-E8FF-4DDA-B938-AF1B1630C4B5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155C27B-6E53-43C8-9285-74A183267071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88593C53-F6C2-48D9-A161-D27C151B929F}"/>
              </a:ext>
            </a:extLst>
          </p:cNvPr>
          <p:cNvSpPr txBox="1"/>
          <p:nvPr/>
        </p:nvSpPr>
        <p:spPr>
          <a:xfrm>
            <a:off x="3940651" y="380303"/>
            <a:ext cx="7249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どうたい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AFB6B560-957E-4FD6-B8C7-3004D9A14A64}"/>
              </a:ext>
            </a:extLst>
          </p:cNvPr>
          <p:cNvSpPr txBox="1"/>
          <p:nvPr/>
        </p:nvSpPr>
        <p:spPr>
          <a:xfrm>
            <a:off x="4863254" y="380140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FCF99077-E3AF-4B07-9161-83333C53BD73}"/>
              </a:ext>
            </a:extLst>
          </p:cNvPr>
          <p:cNvSpPr txBox="1"/>
          <p:nvPr/>
        </p:nvSpPr>
        <p:spPr>
          <a:xfrm>
            <a:off x="404561" y="1218063"/>
            <a:ext cx="724799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基本四角：白のブロックにパーツを挿し込みます。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BBC0B933-94BC-40EF-A50F-4C3676DE3D89}"/>
              </a:ext>
            </a:extLst>
          </p:cNvPr>
          <p:cNvSpPr txBox="1"/>
          <p:nvPr/>
        </p:nvSpPr>
        <p:spPr>
          <a:xfrm>
            <a:off x="4050812" y="1287658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2BA6C4CE-884D-4902-8CEF-6E866870E312}"/>
              </a:ext>
            </a:extLst>
          </p:cNvPr>
          <p:cNvSpPr txBox="1"/>
          <p:nvPr/>
        </p:nvSpPr>
        <p:spPr>
          <a:xfrm>
            <a:off x="4496219" y="1287658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06E022D-C346-4ECF-828F-571F36D643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64247" y="1921111"/>
            <a:ext cx="4114104" cy="411410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3DBE1E88-8E68-4BE2-9076-F173565ED8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65649" y="1921111"/>
            <a:ext cx="4114104" cy="4114104"/>
          </a:xfrm>
          <a:prstGeom prst="rect">
            <a:avLst/>
          </a:prstGeom>
        </p:spPr>
      </p:pic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3D40BCE4-0A78-41D7-89AC-1A4B279475E2}"/>
              </a:ext>
            </a:extLst>
          </p:cNvPr>
          <p:cNvSpPr txBox="1"/>
          <p:nvPr/>
        </p:nvSpPr>
        <p:spPr>
          <a:xfrm>
            <a:off x="1547192" y="1287658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しろ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04525E75-4765-48AB-8AA7-F93D4BC2F8F5}"/>
              </a:ext>
            </a:extLst>
          </p:cNvPr>
          <p:cNvSpPr txBox="1"/>
          <p:nvPr/>
        </p:nvSpPr>
        <p:spPr>
          <a:xfrm>
            <a:off x="439304" y="1287658"/>
            <a:ext cx="10556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きほんしかく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7" name="矢印: 右 36">
            <a:extLst>
              <a:ext uri="{FF2B5EF4-FFF2-40B4-BE49-F238E27FC236}">
                <a16:creationId xmlns:a16="http://schemas.microsoft.com/office/drawing/2014/main" id="{4FE7E2E4-043C-4826-AC55-157EBFC89360}"/>
              </a:ext>
            </a:extLst>
          </p:cNvPr>
          <p:cNvSpPr/>
          <p:nvPr/>
        </p:nvSpPr>
        <p:spPr>
          <a:xfrm>
            <a:off x="4347965" y="3226688"/>
            <a:ext cx="765763" cy="778567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42" name="直線矢印コネクタ 41">
            <a:extLst>
              <a:ext uri="{FF2B5EF4-FFF2-40B4-BE49-F238E27FC236}">
                <a16:creationId xmlns:a16="http://schemas.microsoft.com/office/drawing/2014/main" id="{52871B7D-53F1-4EB8-B02B-8DCC888D7C37}"/>
              </a:ext>
            </a:extLst>
          </p:cNvPr>
          <p:cNvCxnSpPr>
            <a:cxnSpLocks/>
          </p:cNvCxnSpPr>
          <p:nvPr/>
        </p:nvCxnSpPr>
        <p:spPr>
          <a:xfrm flipH="1" flipV="1">
            <a:off x="705668" y="3615971"/>
            <a:ext cx="841524" cy="1320014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楕円 47">
            <a:extLst>
              <a:ext uri="{FF2B5EF4-FFF2-40B4-BE49-F238E27FC236}">
                <a16:creationId xmlns:a16="http://schemas.microsoft.com/office/drawing/2014/main" id="{F0EBB9E8-C199-4F17-B859-E6F2DD72CBA0}"/>
              </a:ext>
            </a:extLst>
          </p:cNvPr>
          <p:cNvSpPr/>
          <p:nvPr/>
        </p:nvSpPr>
        <p:spPr>
          <a:xfrm>
            <a:off x="467526" y="3405503"/>
            <a:ext cx="428828" cy="420936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6" name="楕円 55">
            <a:extLst>
              <a:ext uri="{FF2B5EF4-FFF2-40B4-BE49-F238E27FC236}">
                <a16:creationId xmlns:a16="http://schemas.microsoft.com/office/drawing/2014/main" id="{EC3C3E83-92DA-491A-9CDB-6D96FF7B99F0}"/>
              </a:ext>
            </a:extLst>
          </p:cNvPr>
          <p:cNvSpPr/>
          <p:nvPr/>
        </p:nvSpPr>
        <p:spPr>
          <a:xfrm>
            <a:off x="1168979" y="3615971"/>
            <a:ext cx="428828" cy="420936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57" name="直線矢印コネクタ 56">
            <a:extLst>
              <a:ext uri="{FF2B5EF4-FFF2-40B4-BE49-F238E27FC236}">
                <a16:creationId xmlns:a16="http://schemas.microsoft.com/office/drawing/2014/main" id="{1A81A80B-00B9-4ED6-9D74-A0B5F04329AA}"/>
              </a:ext>
            </a:extLst>
          </p:cNvPr>
          <p:cNvCxnSpPr>
            <a:cxnSpLocks/>
          </p:cNvCxnSpPr>
          <p:nvPr/>
        </p:nvCxnSpPr>
        <p:spPr>
          <a:xfrm flipH="1" flipV="1">
            <a:off x="1406641" y="3826439"/>
            <a:ext cx="1780442" cy="1235512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58918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② ロボットの胴体を作る 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F3EC4A3-3FC9-43EE-B5E6-0DFC4867B06B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610944C-E8FF-4DDA-B938-AF1B1630C4B5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155C27B-6E53-43C8-9285-74A183267071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88593C53-F6C2-48D9-A161-D27C151B929F}"/>
              </a:ext>
            </a:extLst>
          </p:cNvPr>
          <p:cNvSpPr txBox="1"/>
          <p:nvPr/>
        </p:nvSpPr>
        <p:spPr>
          <a:xfrm>
            <a:off x="3940651" y="380303"/>
            <a:ext cx="7249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どうたい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AFB6B560-957E-4FD6-B8C7-3004D9A14A64}"/>
              </a:ext>
            </a:extLst>
          </p:cNvPr>
          <p:cNvSpPr txBox="1"/>
          <p:nvPr/>
        </p:nvSpPr>
        <p:spPr>
          <a:xfrm>
            <a:off x="4863254" y="380140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FCF99077-E3AF-4B07-9161-83333C53BD73}"/>
              </a:ext>
            </a:extLst>
          </p:cNvPr>
          <p:cNvSpPr txBox="1"/>
          <p:nvPr/>
        </p:nvSpPr>
        <p:spPr>
          <a:xfrm>
            <a:off x="404561" y="1218063"/>
            <a:ext cx="724799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基本四角：緑のブロックをステーに挿し込みます。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BBC0B933-94BC-40EF-A50F-4C3676DE3D89}"/>
              </a:ext>
            </a:extLst>
          </p:cNvPr>
          <p:cNvSpPr txBox="1"/>
          <p:nvPr/>
        </p:nvSpPr>
        <p:spPr>
          <a:xfrm>
            <a:off x="4050812" y="1287658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2BA6C4CE-884D-4902-8CEF-6E866870E312}"/>
              </a:ext>
            </a:extLst>
          </p:cNvPr>
          <p:cNvSpPr txBox="1"/>
          <p:nvPr/>
        </p:nvSpPr>
        <p:spPr>
          <a:xfrm>
            <a:off x="4496219" y="1287658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06E022D-C346-4ECF-828F-571F36D643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64247" y="1921111"/>
            <a:ext cx="4114104" cy="411410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3DBE1E88-8E68-4BE2-9076-F173565ED8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65649" y="1921111"/>
            <a:ext cx="4114104" cy="4114104"/>
          </a:xfrm>
          <a:prstGeom prst="rect">
            <a:avLst/>
          </a:prstGeom>
        </p:spPr>
      </p:pic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3D40BCE4-0A78-41D7-89AC-1A4B279475E2}"/>
              </a:ext>
            </a:extLst>
          </p:cNvPr>
          <p:cNvSpPr txBox="1"/>
          <p:nvPr/>
        </p:nvSpPr>
        <p:spPr>
          <a:xfrm>
            <a:off x="1477551" y="1279148"/>
            <a:ext cx="5834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みどり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04525E75-4765-48AB-8AA7-F93D4BC2F8F5}"/>
              </a:ext>
            </a:extLst>
          </p:cNvPr>
          <p:cNvSpPr txBox="1"/>
          <p:nvPr/>
        </p:nvSpPr>
        <p:spPr>
          <a:xfrm>
            <a:off x="439304" y="1287658"/>
            <a:ext cx="10556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きほんしかく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7" name="矢印: 右 36">
            <a:extLst>
              <a:ext uri="{FF2B5EF4-FFF2-40B4-BE49-F238E27FC236}">
                <a16:creationId xmlns:a16="http://schemas.microsoft.com/office/drawing/2014/main" id="{4FE7E2E4-043C-4826-AC55-157EBFC89360}"/>
              </a:ext>
            </a:extLst>
          </p:cNvPr>
          <p:cNvSpPr/>
          <p:nvPr/>
        </p:nvSpPr>
        <p:spPr>
          <a:xfrm>
            <a:off x="4336040" y="3749046"/>
            <a:ext cx="765763" cy="778567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42" name="直線矢印コネクタ 41">
            <a:extLst>
              <a:ext uri="{FF2B5EF4-FFF2-40B4-BE49-F238E27FC236}">
                <a16:creationId xmlns:a16="http://schemas.microsoft.com/office/drawing/2014/main" id="{52871B7D-53F1-4EB8-B02B-8DCC888D7C37}"/>
              </a:ext>
            </a:extLst>
          </p:cNvPr>
          <p:cNvCxnSpPr>
            <a:cxnSpLocks/>
          </p:cNvCxnSpPr>
          <p:nvPr/>
        </p:nvCxnSpPr>
        <p:spPr>
          <a:xfrm>
            <a:off x="1494938" y="4296792"/>
            <a:ext cx="1364732" cy="230821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矢印コネクタ 56">
            <a:extLst>
              <a:ext uri="{FF2B5EF4-FFF2-40B4-BE49-F238E27FC236}">
                <a16:creationId xmlns:a16="http://schemas.microsoft.com/office/drawing/2014/main" id="{1A81A80B-00B9-4ED6-9D74-A0B5F04329AA}"/>
              </a:ext>
            </a:extLst>
          </p:cNvPr>
          <p:cNvCxnSpPr>
            <a:cxnSpLocks/>
          </p:cNvCxnSpPr>
          <p:nvPr/>
        </p:nvCxnSpPr>
        <p:spPr>
          <a:xfrm>
            <a:off x="1992599" y="3826439"/>
            <a:ext cx="679773" cy="1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14998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③ カップの載せ台を作る 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F3EC4A3-3FC9-43EE-B5E6-0DFC4867B06B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610944C-E8FF-4DDA-B938-AF1B1630C4B5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155C27B-6E53-43C8-9285-74A183267071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88593C53-F6C2-48D9-A161-D27C151B929F}"/>
              </a:ext>
            </a:extLst>
          </p:cNvPr>
          <p:cNvSpPr txBox="1"/>
          <p:nvPr/>
        </p:nvSpPr>
        <p:spPr>
          <a:xfrm>
            <a:off x="3701422" y="380336"/>
            <a:ext cx="459193" cy="285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の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AFB6B560-957E-4FD6-B8C7-3004D9A14A64}"/>
              </a:ext>
            </a:extLst>
          </p:cNvPr>
          <p:cNvSpPr txBox="1"/>
          <p:nvPr/>
        </p:nvSpPr>
        <p:spPr>
          <a:xfrm>
            <a:off x="4912364" y="380336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FCF99077-E3AF-4B07-9161-83333C53BD73}"/>
              </a:ext>
            </a:extLst>
          </p:cNvPr>
          <p:cNvSpPr txBox="1"/>
          <p:nvPr/>
        </p:nvSpPr>
        <p:spPr>
          <a:xfrm>
            <a:off x="404561" y="1218063"/>
            <a:ext cx="724799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ハーフ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：薄グレーとハーフ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：薄水のブロックを組み合わせます。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BBC0B933-94BC-40EF-A50F-4C3676DE3D89}"/>
              </a:ext>
            </a:extLst>
          </p:cNvPr>
          <p:cNvSpPr txBox="1"/>
          <p:nvPr/>
        </p:nvSpPr>
        <p:spPr>
          <a:xfrm>
            <a:off x="5501215" y="1292255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2BA6C4CE-884D-4902-8CEF-6E866870E312}"/>
              </a:ext>
            </a:extLst>
          </p:cNvPr>
          <p:cNvSpPr txBox="1"/>
          <p:nvPr/>
        </p:nvSpPr>
        <p:spPr>
          <a:xfrm>
            <a:off x="5946622" y="1292255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36FAF113-8E48-41A9-8171-BCEC2D505559}"/>
              </a:ext>
            </a:extLst>
          </p:cNvPr>
          <p:cNvSpPr txBox="1"/>
          <p:nvPr/>
        </p:nvSpPr>
        <p:spPr>
          <a:xfrm>
            <a:off x="3669415" y="1288370"/>
            <a:ext cx="7399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うすみず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410DA7A9-587C-4C57-A2ED-7B5FE1B922A1}"/>
              </a:ext>
            </a:extLst>
          </p:cNvPr>
          <p:cNvSpPr txBox="1"/>
          <p:nvPr/>
        </p:nvSpPr>
        <p:spPr>
          <a:xfrm>
            <a:off x="1464815" y="1288370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うす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7895B3BC-25DC-4280-95CA-440D952B48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64247" y="1921111"/>
            <a:ext cx="4114104" cy="4114104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65561FF0-6937-4FEE-8189-5FE0659ADC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65649" y="1921111"/>
            <a:ext cx="4114104" cy="4114104"/>
          </a:xfrm>
          <a:prstGeom prst="rect">
            <a:avLst/>
          </a:prstGeom>
        </p:spPr>
      </p:pic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9B8FEE5D-9828-407E-AE57-2A2793E16FAB}"/>
              </a:ext>
            </a:extLst>
          </p:cNvPr>
          <p:cNvCxnSpPr>
            <a:cxnSpLocks/>
          </p:cNvCxnSpPr>
          <p:nvPr/>
        </p:nvCxnSpPr>
        <p:spPr>
          <a:xfrm flipH="1">
            <a:off x="1415189" y="3429000"/>
            <a:ext cx="103363" cy="525126"/>
          </a:xfrm>
          <a:prstGeom prst="straightConnector1">
            <a:avLst/>
          </a:prstGeom>
          <a:ln w="381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矢印: 右 30">
            <a:extLst>
              <a:ext uri="{FF2B5EF4-FFF2-40B4-BE49-F238E27FC236}">
                <a16:creationId xmlns:a16="http://schemas.microsoft.com/office/drawing/2014/main" id="{0A6587CF-6BB7-49B7-9537-918535603B37}"/>
              </a:ext>
            </a:extLst>
          </p:cNvPr>
          <p:cNvSpPr/>
          <p:nvPr/>
        </p:nvSpPr>
        <p:spPr>
          <a:xfrm>
            <a:off x="4347965" y="3874849"/>
            <a:ext cx="765763" cy="778567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ACEFD953-CD2B-465A-A374-4C626C3A83B2}"/>
              </a:ext>
            </a:extLst>
          </p:cNvPr>
          <p:cNvCxnSpPr>
            <a:cxnSpLocks/>
          </p:cNvCxnSpPr>
          <p:nvPr/>
        </p:nvCxnSpPr>
        <p:spPr>
          <a:xfrm>
            <a:off x="3304875" y="3361484"/>
            <a:ext cx="68640" cy="616678"/>
          </a:xfrm>
          <a:prstGeom prst="straightConnector1">
            <a:avLst/>
          </a:prstGeom>
          <a:ln w="381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C2EE3BD-1D6F-42FF-9DCB-164659BC030A}"/>
              </a:ext>
            </a:extLst>
          </p:cNvPr>
          <p:cNvSpPr txBox="1"/>
          <p:nvPr/>
        </p:nvSpPr>
        <p:spPr>
          <a:xfrm>
            <a:off x="4342404" y="380336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だい</a:t>
            </a:r>
          </a:p>
        </p:txBody>
      </p: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D0C5ECF9-0A71-4537-BC6A-23F3B04142DE}"/>
              </a:ext>
            </a:extLst>
          </p:cNvPr>
          <p:cNvCxnSpPr>
            <a:cxnSpLocks/>
          </p:cNvCxnSpPr>
          <p:nvPr/>
        </p:nvCxnSpPr>
        <p:spPr>
          <a:xfrm>
            <a:off x="1254009" y="5283693"/>
            <a:ext cx="529086" cy="0"/>
          </a:xfrm>
          <a:prstGeom prst="straightConnector1">
            <a:avLst/>
          </a:prstGeom>
          <a:ln w="381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4F47F7E2-62EB-4CD9-90DB-BFFB4AFEC34F}"/>
              </a:ext>
            </a:extLst>
          </p:cNvPr>
          <p:cNvCxnSpPr>
            <a:cxnSpLocks/>
          </p:cNvCxnSpPr>
          <p:nvPr/>
        </p:nvCxnSpPr>
        <p:spPr>
          <a:xfrm flipH="1">
            <a:off x="3048132" y="5269637"/>
            <a:ext cx="542019" cy="0"/>
          </a:xfrm>
          <a:prstGeom prst="straightConnector1">
            <a:avLst/>
          </a:prstGeom>
          <a:ln w="381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38737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③ カップの載せ台を作る 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F3EC4A3-3FC9-43EE-B5E6-0DFC4867B06B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610944C-E8FF-4DDA-B938-AF1B1630C4B5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155C27B-6E53-43C8-9285-74A183267071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88593C53-F6C2-48D9-A161-D27C151B929F}"/>
              </a:ext>
            </a:extLst>
          </p:cNvPr>
          <p:cNvSpPr txBox="1"/>
          <p:nvPr/>
        </p:nvSpPr>
        <p:spPr>
          <a:xfrm>
            <a:off x="3701422" y="380336"/>
            <a:ext cx="459193" cy="285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の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AFB6B560-957E-4FD6-B8C7-3004D9A14A64}"/>
              </a:ext>
            </a:extLst>
          </p:cNvPr>
          <p:cNvSpPr txBox="1"/>
          <p:nvPr/>
        </p:nvSpPr>
        <p:spPr>
          <a:xfrm>
            <a:off x="4912364" y="380336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FCF99077-E3AF-4B07-9161-83333C53BD73}"/>
              </a:ext>
            </a:extLst>
          </p:cNvPr>
          <p:cNvSpPr txBox="1"/>
          <p:nvPr/>
        </p:nvSpPr>
        <p:spPr>
          <a:xfrm>
            <a:off x="404561" y="1218063"/>
            <a:ext cx="867079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ステー、ハーフ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：黄、ハーフ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：薄水、ハーフ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：水のブロックを組み合わせます。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BBC0B933-94BC-40EF-A50F-4C3676DE3D89}"/>
              </a:ext>
            </a:extLst>
          </p:cNvPr>
          <p:cNvSpPr txBox="1"/>
          <p:nvPr/>
        </p:nvSpPr>
        <p:spPr>
          <a:xfrm>
            <a:off x="7269290" y="1278138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2BA6C4CE-884D-4902-8CEF-6E866870E312}"/>
              </a:ext>
            </a:extLst>
          </p:cNvPr>
          <p:cNvSpPr txBox="1"/>
          <p:nvPr/>
        </p:nvSpPr>
        <p:spPr>
          <a:xfrm>
            <a:off x="7714697" y="1278138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36FAF113-8E48-41A9-8171-BCEC2D505559}"/>
              </a:ext>
            </a:extLst>
          </p:cNvPr>
          <p:cNvSpPr txBox="1"/>
          <p:nvPr/>
        </p:nvSpPr>
        <p:spPr>
          <a:xfrm>
            <a:off x="3869415" y="1278138"/>
            <a:ext cx="7399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うすみず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410DA7A9-587C-4C57-A2ED-7B5FE1B922A1}"/>
              </a:ext>
            </a:extLst>
          </p:cNvPr>
          <p:cNvSpPr txBox="1"/>
          <p:nvPr/>
        </p:nvSpPr>
        <p:spPr>
          <a:xfrm>
            <a:off x="5662043" y="1278138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みず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7895B3BC-25DC-4280-95CA-440D952B48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64247" y="1921111"/>
            <a:ext cx="4114104" cy="4114104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65561FF0-6937-4FEE-8189-5FE0659ADC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65649" y="1921111"/>
            <a:ext cx="4114104" cy="4114104"/>
          </a:xfrm>
          <a:prstGeom prst="rect">
            <a:avLst/>
          </a:prstGeom>
        </p:spPr>
      </p:pic>
      <p:sp>
        <p:nvSpPr>
          <p:cNvPr id="31" name="矢印: 右 30">
            <a:extLst>
              <a:ext uri="{FF2B5EF4-FFF2-40B4-BE49-F238E27FC236}">
                <a16:creationId xmlns:a16="http://schemas.microsoft.com/office/drawing/2014/main" id="{0A6587CF-6BB7-49B7-9537-918535603B37}"/>
              </a:ext>
            </a:extLst>
          </p:cNvPr>
          <p:cNvSpPr/>
          <p:nvPr/>
        </p:nvSpPr>
        <p:spPr>
          <a:xfrm>
            <a:off x="4347965" y="3874849"/>
            <a:ext cx="765763" cy="778567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C2EE3BD-1D6F-42FF-9DCB-164659BC030A}"/>
              </a:ext>
            </a:extLst>
          </p:cNvPr>
          <p:cNvSpPr txBox="1"/>
          <p:nvPr/>
        </p:nvSpPr>
        <p:spPr>
          <a:xfrm>
            <a:off x="4342404" y="380336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だい</a:t>
            </a:r>
          </a:p>
        </p:txBody>
      </p: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D0C5ECF9-0A71-4537-BC6A-23F3B04142DE}"/>
              </a:ext>
            </a:extLst>
          </p:cNvPr>
          <p:cNvCxnSpPr>
            <a:cxnSpLocks/>
          </p:cNvCxnSpPr>
          <p:nvPr/>
        </p:nvCxnSpPr>
        <p:spPr>
          <a:xfrm>
            <a:off x="1254009" y="5283693"/>
            <a:ext cx="529086" cy="0"/>
          </a:xfrm>
          <a:prstGeom prst="straightConnector1">
            <a:avLst/>
          </a:prstGeom>
          <a:ln w="381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4F47F7E2-62EB-4CD9-90DB-BFFB4AFEC34F}"/>
              </a:ext>
            </a:extLst>
          </p:cNvPr>
          <p:cNvCxnSpPr>
            <a:cxnSpLocks/>
          </p:cNvCxnSpPr>
          <p:nvPr/>
        </p:nvCxnSpPr>
        <p:spPr>
          <a:xfrm flipH="1">
            <a:off x="3048132" y="5269637"/>
            <a:ext cx="542019" cy="0"/>
          </a:xfrm>
          <a:prstGeom prst="straightConnector1">
            <a:avLst/>
          </a:prstGeom>
          <a:ln w="381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B7F11430-5B80-4D5D-A453-8FF36DBA7B0F}"/>
              </a:ext>
            </a:extLst>
          </p:cNvPr>
          <p:cNvSpPr txBox="1"/>
          <p:nvPr/>
        </p:nvSpPr>
        <p:spPr>
          <a:xfrm>
            <a:off x="2371334" y="1278138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き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A29F4720-30FD-40F9-91E0-CEED6E25509A}"/>
              </a:ext>
            </a:extLst>
          </p:cNvPr>
          <p:cNvGrpSpPr/>
          <p:nvPr/>
        </p:nvGrpSpPr>
        <p:grpSpPr>
          <a:xfrm>
            <a:off x="1314396" y="3227487"/>
            <a:ext cx="2282606" cy="442429"/>
            <a:chOff x="682536" y="6294740"/>
            <a:chExt cx="2282606" cy="442429"/>
          </a:xfrm>
        </p:grpSpPr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351E94EF-2831-4E19-9D59-2FFD468E1F73}"/>
                </a:ext>
              </a:extLst>
            </p:cNvPr>
            <p:cNvSpPr txBox="1"/>
            <p:nvPr/>
          </p:nvSpPr>
          <p:spPr>
            <a:xfrm>
              <a:off x="682536" y="6294740"/>
              <a:ext cx="2282606" cy="442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ja-JP" altLang="en-US" sz="13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突起の向きに注意しよう！</a:t>
              </a:r>
              <a:endParaRPr kumimoji="1" lang="ja-JP" altLang="en-US" sz="13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AA3B5171-123B-4F09-904C-5E5444554393}"/>
                </a:ext>
              </a:extLst>
            </p:cNvPr>
            <p:cNvSpPr txBox="1"/>
            <p:nvPr/>
          </p:nvSpPr>
          <p:spPr>
            <a:xfrm>
              <a:off x="708047" y="6320057"/>
              <a:ext cx="57547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とっき</a:t>
              </a:r>
            </a:p>
          </p:txBody>
        </p: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21BC0684-5B87-4763-AD24-30B6F9957EA2}"/>
                </a:ext>
              </a:extLst>
            </p:cNvPr>
            <p:cNvSpPr txBox="1"/>
            <p:nvPr/>
          </p:nvSpPr>
          <p:spPr>
            <a:xfrm>
              <a:off x="1695593" y="6319756"/>
              <a:ext cx="59946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ちゅうい</a:t>
              </a:r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5C8407B4-4115-4AEA-B185-0624D19482B2}"/>
                </a:ext>
              </a:extLst>
            </p:cNvPr>
            <p:cNvSpPr txBox="1"/>
            <p:nvPr/>
          </p:nvSpPr>
          <p:spPr>
            <a:xfrm>
              <a:off x="1250276" y="6319756"/>
              <a:ext cx="30958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む</a:t>
              </a:r>
            </a:p>
          </p:txBody>
        </p:sp>
      </p:grpSp>
      <p:sp>
        <p:nvSpPr>
          <p:cNvPr id="39" name="楕円 38">
            <a:extLst>
              <a:ext uri="{FF2B5EF4-FFF2-40B4-BE49-F238E27FC236}">
                <a16:creationId xmlns:a16="http://schemas.microsoft.com/office/drawing/2014/main" id="{98A9F78B-15B0-4E6F-85D6-E2B62ABC65E7}"/>
              </a:ext>
            </a:extLst>
          </p:cNvPr>
          <p:cNvSpPr/>
          <p:nvPr/>
        </p:nvSpPr>
        <p:spPr>
          <a:xfrm>
            <a:off x="360936" y="4704700"/>
            <a:ext cx="600486" cy="589435"/>
          </a:xfrm>
          <a:prstGeom prst="ellipse">
            <a:avLst/>
          </a:prstGeom>
          <a:noFill/>
          <a:ln w="28575" cmpd="sng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2" name="楕円 41">
            <a:extLst>
              <a:ext uri="{FF2B5EF4-FFF2-40B4-BE49-F238E27FC236}">
                <a16:creationId xmlns:a16="http://schemas.microsoft.com/office/drawing/2014/main" id="{BD502C58-E686-4732-B7D5-48189D58D5F7}"/>
              </a:ext>
            </a:extLst>
          </p:cNvPr>
          <p:cNvSpPr/>
          <p:nvPr/>
        </p:nvSpPr>
        <p:spPr>
          <a:xfrm>
            <a:off x="3785306" y="4750519"/>
            <a:ext cx="600485" cy="589434"/>
          </a:xfrm>
          <a:prstGeom prst="ellipse">
            <a:avLst/>
          </a:prstGeom>
          <a:noFill/>
          <a:ln w="28575" cmpd="sng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43" name="グループ化 42">
            <a:extLst>
              <a:ext uri="{FF2B5EF4-FFF2-40B4-BE49-F238E27FC236}">
                <a16:creationId xmlns:a16="http://schemas.microsoft.com/office/drawing/2014/main" id="{8B4534E8-E6B5-4F7B-A9A5-048A9F31F110}"/>
              </a:ext>
            </a:extLst>
          </p:cNvPr>
          <p:cNvGrpSpPr/>
          <p:nvPr/>
        </p:nvGrpSpPr>
        <p:grpSpPr>
          <a:xfrm>
            <a:off x="3532882" y="5418722"/>
            <a:ext cx="1013057" cy="442429"/>
            <a:chOff x="404561" y="5551151"/>
            <a:chExt cx="1013057" cy="442429"/>
          </a:xfrm>
        </p:grpSpPr>
        <p:sp>
          <p:nvSpPr>
            <p:cNvPr id="46" name="テキスト ボックス 45">
              <a:extLst>
                <a:ext uri="{FF2B5EF4-FFF2-40B4-BE49-F238E27FC236}">
                  <a16:creationId xmlns:a16="http://schemas.microsoft.com/office/drawing/2014/main" id="{2D22F6D4-ED36-4336-BBF2-28D5DF767F2F}"/>
                </a:ext>
              </a:extLst>
            </p:cNvPr>
            <p:cNvSpPr txBox="1"/>
            <p:nvPr/>
          </p:nvSpPr>
          <p:spPr>
            <a:xfrm>
              <a:off x="404561" y="5551151"/>
              <a:ext cx="1013057" cy="442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ja-JP" altLang="en-US" sz="13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突起：下</a:t>
              </a:r>
              <a:endParaRPr kumimoji="1" lang="ja-JP" altLang="en-US" sz="13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E176D2F9-07B5-4568-9847-4123665CDFA9}"/>
                </a:ext>
              </a:extLst>
            </p:cNvPr>
            <p:cNvSpPr txBox="1"/>
            <p:nvPr/>
          </p:nvSpPr>
          <p:spPr>
            <a:xfrm>
              <a:off x="447828" y="5576468"/>
              <a:ext cx="57547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とっき</a:t>
              </a:r>
            </a:p>
          </p:txBody>
        </p:sp>
        <p:sp>
          <p:nvSpPr>
            <p:cNvPr id="50" name="テキスト ボックス 49">
              <a:extLst>
                <a:ext uri="{FF2B5EF4-FFF2-40B4-BE49-F238E27FC236}">
                  <a16:creationId xmlns:a16="http://schemas.microsoft.com/office/drawing/2014/main" id="{639264B3-9F1B-4B13-8F2E-4207481CCE32}"/>
                </a:ext>
              </a:extLst>
            </p:cNvPr>
            <p:cNvSpPr txBox="1"/>
            <p:nvPr/>
          </p:nvSpPr>
          <p:spPr>
            <a:xfrm>
              <a:off x="927910" y="5576167"/>
              <a:ext cx="45438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した</a:t>
              </a:r>
            </a:p>
          </p:txBody>
        </p:sp>
      </p:grp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CD734BC2-A763-496D-93E1-FE6447E0A2CC}"/>
              </a:ext>
            </a:extLst>
          </p:cNvPr>
          <p:cNvGrpSpPr/>
          <p:nvPr/>
        </p:nvGrpSpPr>
        <p:grpSpPr>
          <a:xfrm>
            <a:off x="301339" y="5452959"/>
            <a:ext cx="1013057" cy="442429"/>
            <a:chOff x="404561" y="5551151"/>
            <a:chExt cx="1013057" cy="442429"/>
          </a:xfrm>
        </p:grpSpPr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81EE955B-BEEA-42F4-A0B5-C645521B2522}"/>
                </a:ext>
              </a:extLst>
            </p:cNvPr>
            <p:cNvSpPr txBox="1"/>
            <p:nvPr/>
          </p:nvSpPr>
          <p:spPr>
            <a:xfrm>
              <a:off x="404561" y="5551151"/>
              <a:ext cx="1013057" cy="442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ja-JP" altLang="en-US" sz="13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突起：上</a:t>
              </a:r>
              <a:endParaRPr kumimoji="1" lang="ja-JP" altLang="en-US" sz="13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A7548AED-649B-49CD-A731-DF85FC6FE079}"/>
                </a:ext>
              </a:extLst>
            </p:cNvPr>
            <p:cNvSpPr txBox="1"/>
            <p:nvPr/>
          </p:nvSpPr>
          <p:spPr>
            <a:xfrm>
              <a:off x="447828" y="5576468"/>
              <a:ext cx="57547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とっき</a:t>
              </a:r>
            </a:p>
          </p:txBody>
        </p:sp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F7C8B1F4-C899-4481-B4E7-E5E41DCFE2C3}"/>
                </a:ext>
              </a:extLst>
            </p:cNvPr>
            <p:cNvSpPr txBox="1"/>
            <p:nvPr/>
          </p:nvSpPr>
          <p:spPr>
            <a:xfrm>
              <a:off x="927910" y="5576167"/>
              <a:ext cx="45438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うえ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2650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③ カップの載せ台を作る 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F3EC4A3-3FC9-43EE-B5E6-0DFC4867B06B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610944C-E8FF-4DDA-B938-AF1B1630C4B5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155C27B-6E53-43C8-9285-74A183267071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88593C53-F6C2-48D9-A161-D27C151B929F}"/>
              </a:ext>
            </a:extLst>
          </p:cNvPr>
          <p:cNvSpPr txBox="1"/>
          <p:nvPr/>
        </p:nvSpPr>
        <p:spPr>
          <a:xfrm>
            <a:off x="3701422" y="380336"/>
            <a:ext cx="459193" cy="285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の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AFB6B560-957E-4FD6-B8C7-3004D9A14A64}"/>
              </a:ext>
            </a:extLst>
          </p:cNvPr>
          <p:cNvSpPr txBox="1"/>
          <p:nvPr/>
        </p:nvSpPr>
        <p:spPr>
          <a:xfrm>
            <a:off x="4912364" y="380336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FCF99077-E3AF-4B07-9161-83333C53BD73}"/>
              </a:ext>
            </a:extLst>
          </p:cNvPr>
          <p:cNvSpPr txBox="1"/>
          <p:nvPr/>
        </p:nvSpPr>
        <p:spPr>
          <a:xfrm>
            <a:off x="404561" y="1218063"/>
            <a:ext cx="426108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ふたつのパーツを組み合わせます。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BBC0B933-94BC-40EF-A50F-4C3676DE3D89}"/>
              </a:ext>
            </a:extLst>
          </p:cNvPr>
          <p:cNvSpPr txBox="1"/>
          <p:nvPr/>
        </p:nvSpPr>
        <p:spPr>
          <a:xfrm>
            <a:off x="2226772" y="1288504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2BA6C4CE-884D-4902-8CEF-6E866870E312}"/>
              </a:ext>
            </a:extLst>
          </p:cNvPr>
          <p:cNvSpPr txBox="1"/>
          <p:nvPr/>
        </p:nvSpPr>
        <p:spPr>
          <a:xfrm>
            <a:off x="2672179" y="1288504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7895B3BC-25DC-4280-95CA-440D952B48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64247" y="1921111"/>
            <a:ext cx="4114104" cy="4114104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65561FF0-6937-4FEE-8189-5FE0659ADC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65649" y="1921111"/>
            <a:ext cx="4114104" cy="4114104"/>
          </a:xfrm>
          <a:prstGeom prst="rect">
            <a:avLst/>
          </a:prstGeom>
        </p:spPr>
      </p:pic>
      <p:sp>
        <p:nvSpPr>
          <p:cNvPr id="31" name="矢印: 右 30">
            <a:extLst>
              <a:ext uri="{FF2B5EF4-FFF2-40B4-BE49-F238E27FC236}">
                <a16:creationId xmlns:a16="http://schemas.microsoft.com/office/drawing/2014/main" id="{0A6587CF-6BB7-49B7-9537-918535603B37}"/>
              </a:ext>
            </a:extLst>
          </p:cNvPr>
          <p:cNvSpPr/>
          <p:nvPr/>
        </p:nvSpPr>
        <p:spPr>
          <a:xfrm>
            <a:off x="4347965" y="3874849"/>
            <a:ext cx="765763" cy="778567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C2EE3BD-1D6F-42FF-9DCB-164659BC030A}"/>
              </a:ext>
            </a:extLst>
          </p:cNvPr>
          <p:cNvSpPr txBox="1"/>
          <p:nvPr/>
        </p:nvSpPr>
        <p:spPr>
          <a:xfrm>
            <a:off x="4342404" y="380336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だい</a:t>
            </a:r>
          </a:p>
        </p:txBody>
      </p: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D0C5ECF9-0A71-4537-BC6A-23F3B04142DE}"/>
              </a:ext>
            </a:extLst>
          </p:cNvPr>
          <p:cNvCxnSpPr>
            <a:cxnSpLocks/>
          </p:cNvCxnSpPr>
          <p:nvPr/>
        </p:nvCxnSpPr>
        <p:spPr>
          <a:xfrm>
            <a:off x="1961965" y="4172505"/>
            <a:ext cx="230234" cy="252164"/>
          </a:xfrm>
          <a:prstGeom prst="straightConnector1">
            <a:avLst/>
          </a:prstGeom>
          <a:ln w="381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4F47F7E2-62EB-4CD9-90DB-BFFB4AFEC34F}"/>
              </a:ext>
            </a:extLst>
          </p:cNvPr>
          <p:cNvCxnSpPr>
            <a:cxnSpLocks/>
          </p:cNvCxnSpPr>
          <p:nvPr/>
        </p:nvCxnSpPr>
        <p:spPr>
          <a:xfrm>
            <a:off x="2894882" y="3512993"/>
            <a:ext cx="289463" cy="251425"/>
          </a:xfrm>
          <a:prstGeom prst="straightConnector1">
            <a:avLst/>
          </a:prstGeom>
          <a:ln w="381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73570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③ カップの載せ台を作る 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F3EC4A3-3FC9-43EE-B5E6-0DFC4867B06B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610944C-E8FF-4DDA-B938-AF1B1630C4B5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155C27B-6E53-43C8-9285-74A183267071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88593C53-F6C2-48D9-A161-D27C151B929F}"/>
              </a:ext>
            </a:extLst>
          </p:cNvPr>
          <p:cNvSpPr txBox="1"/>
          <p:nvPr/>
        </p:nvSpPr>
        <p:spPr>
          <a:xfrm>
            <a:off x="3701422" y="380336"/>
            <a:ext cx="459193" cy="285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の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AFB6B560-957E-4FD6-B8C7-3004D9A14A64}"/>
              </a:ext>
            </a:extLst>
          </p:cNvPr>
          <p:cNvSpPr txBox="1"/>
          <p:nvPr/>
        </p:nvSpPr>
        <p:spPr>
          <a:xfrm>
            <a:off x="4912364" y="380336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FCF99077-E3AF-4B07-9161-83333C53BD73}"/>
              </a:ext>
            </a:extLst>
          </p:cNvPr>
          <p:cNvSpPr txBox="1"/>
          <p:nvPr/>
        </p:nvSpPr>
        <p:spPr>
          <a:xfrm>
            <a:off x="404561" y="1218063"/>
            <a:ext cx="426108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回転軸をステーに挿し込みます。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BBC0B933-94BC-40EF-A50F-4C3676DE3D89}"/>
              </a:ext>
            </a:extLst>
          </p:cNvPr>
          <p:cNvSpPr txBox="1"/>
          <p:nvPr/>
        </p:nvSpPr>
        <p:spPr>
          <a:xfrm>
            <a:off x="2226772" y="1288504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2BA6C4CE-884D-4902-8CEF-6E866870E312}"/>
              </a:ext>
            </a:extLst>
          </p:cNvPr>
          <p:cNvSpPr txBox="1"/>
          <p:nvPr/>
        </p:nvSpPr>
        <p:spPr>
          <a:xfrm>
            <a:off x="2672179" y="1288504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7895B3BC-25DC-4280-95CA-440D952B48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64247" y="1921111"/>
            <a:ext cx="4114104" cy="4114104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65561FF0-6937-4FEE-8189-5FE0659ADC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65649" y="1921111"/>
            <a:ext cx="4114104" cy="4114104"/>
          </a:xfrm>
          <a:prstGeom prst="rect">
            <a:avLst/>
          </a:prstGeom>
        </p:spPr>
      </p:pic>
      <p:sp>
        <p:nvSpPr>
          <p:cNvPr id="31" name="矢印: 右 30">
            <a:extLst>
              <a:ext uri="{FF2B5EF4-FFF2-40B4-BE49-F238E27FC236}">
                <a16:creationId xmlns:a16="http://schemas.microsoft.com/office/drawing/2014/main" id="{0A6587CF-6BB7-49B7-9537-918535603B37}"/>
              </a:ext>
            </a:extLst>
          </p:cNvPr>
          <p:cNvSpPr/>
          <p:nvPr/>
        </p:nvSpPr>
        <p:spPr>
          <a:xfrm>
            <a:off x="4342404" y="4602818"/>
            <a:ext cx="765763" cy="778567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C2EE3BD-1D6F-42FF-9DCB-164659BC030A}"/>
              </a:ext>
            </a:extLst>
          </p:cNvPr>
          <p:cNvSpPr txBox="1"/>
          <p:nvPr/>
        </p:nvSpPr>
        <p:spPr>
          <a:xfrm>
            <a:off x="4342404" y="380336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だい</a:t>
            </a:r>
          </a:p>
        </p:txBody>
      </p: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D0C5ECF9-0A71-4537-BC6A-23F3B04142DE}"/>
              </a:ext>
            </a:extLst>
          </p:cNvPr>
          <p:cNvCxnSpPr>
            <a:cxnSpLocks/>
          </p:cNvCxnSpPr>
          <p:nvPr/>
        </p:nvCxnSpPr>
        <p:spPr>
          <a:xfrm flipV="1">
            <a:off x="562522" y="2672179"/>
            <a:ext cx="360756" cy="221942"/>
          </a:xfrm>
          <a:prstGeom prst="straightConnector1">
            <a:avLst/>
          </a:prstGeom>
          <a:ln w="381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DA6AAA8-9D95-40D7-B057-B29149F25F4F}"/>
              </a:ext>
            </a:extLst>
          </p:cNvPr>
          <p:cNvSpPr txBox="1"/>
          <p:nvPr/>
        </p:nvSpPr>
        <p:spPr>
          <a:xfrm>
            <a:off x="331357" y="1288503"/>
            <a:ext cx="9887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かいてんじく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E0FDF8BC-2646-4402-A17C-E8FACCC1A84A}"/>
              </a:ext>
            </a:extLst>
          </p:cNvPr>
          <p:cNvCxnSpPr>
            <a:cxnSpLocks/>
          </p:cNvCxnSpPr>
          <p:nvPr/>
        </p:nvCxnSpPr>
        <p:spPr>
          <a:xfrm flipV="1">
            <a:off x="1466647" y="2210721"/>
            <a:ext cx="360756" cy="221942"/>
          </a:xfrm>
          <a:prstGeom prst="straightConnector1">
            <a:avLst/>
          </a:prstGeom>
          <a:ln w="381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60344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③ カップの載せ台を作る 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F3EC4A3-3FC9-43EE-B5E6-0DFC4867B06B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610944C-E8FF-4DDA-B938-AF1B1630C4B5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155C27B-6E53-43C8-9285-74A183267071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88593C53-F6C2-48D9-A161-D27C151B929F}"/>
              </a:ext>
            </a:extLst>
          </p:cNvPr>
          <p:cNvSpPr txBox="1"/>
          <p:nvPr/>
        </p:nvSpPr>
        <p:spPr>
          <a:xfrm>
            <a:off x="3701422" y="380336"/>
            <a:ext cx="459193" cy="285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の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AFB6B560-957E-4FD6-B8C7-3004D9A14A64}"/>
              </a:ext>
            </a:extLst>
          </p:cNvPr>
          <p:cNvSpPr txBox="1"/>
          <p:nvPr/>
        </p:nvSpPr>
        <p:spPr>
          <a:xfrm>
            <a:off x="4912364" y="380336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FCF99077-E3AF-4B07-9161-83333C53BD73}"/>
              </a:ext>
            </a:extLst>
          </p:cNvPr>
          <p:cNvSpPr txBox="1"/>
          <p:nvPr/>
        </p:nvSpPr>
        <p:spPr>
          <a:xfrm>
            <a:off x="404561" y="1218063"/>
            <a:ext cx="426108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回転軸を胴体に挿し込みます。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BBC0B933-94BC-40EF-A50F-4C3676DE3D89}"/>
              </a:ext>
            </a:extLst>
          </p:cNvPr>
          <p:cNvSpPr txBox="1"/>
          <p:nvPr/>
        </p:nvSpPr>
        <p:spPr>
          <a:xfrm>
            <a:off x="2004829" y="1288504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2BA6C4CE-884D-4902-8CEF-6E866870E312}"/>
              </a:ext>
            </a:extLst>
          </p:cNvPr>
          <p:cNvSpPr txBox="1"/>
          <p:nvPr/>
        </p:nvSpPr>
        <p:spPr>
          <a:xfrm>
            <a:off x="2450236" y="1288504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7895B3BC-25DC-4280-95CA-440D952B48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64247" y="1921111"/>
            <a:ext cx="4114104" cy="4114104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65561FF0-6937-4FEE-8189-5FE0659ADC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65649" y="1921111"/>
            <a:ext cx="4114104" cy="4114104"/>
          </a:xfrm>
          <a:prstGeom prst="rect">
            <a:avLst/>
          </a:prstGeom>
        </p:spPr>
      </p:pic>
      <p:sp>
        <p:nvSpPr>
          <p:cNvPr id="31" name="矢印: 右 30">
            <a:extLst>
              <a:ext uri="{FF2B5EF4-FFF2-40B4-BE49-F238E27FC236}">
                <a16:creationId xmlns:a16="http://schemas.microsoft.com/office/drawing/2014/main" id="{0A6587CF-6BB7-49B7-9537-918535603B37}"/>
              </a:ext>
            </a:extLst>
          </p:cNvPr>
          <p:cNvSpPr/>
          <p:nvPr/>
        </p:nvSpPr>
        <p:spPr>
          <a:xfrm>
            <a:off x="4342404" y="3113461"/>
            <a:ext cx="765763" cy="778567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C2EE3BD-1D6F-42FF-9DCB-164659BC030A}"/>
              </a:ext>
            </a:extLst>
          </p:cNvPr>
          <p:cNvSpPr txBox="1"/>
          <p:nvPr/>
        </p:nvSpPr>
        <p:spPr>
          <a:xfrm>
            <a:off x="4342404" y="380336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だい</a:t>
            </a:r>
          </a:p>
        </p:txBody>
      </p: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4F47F7E2-62EB-4CD9-90DB-BFFB4AFEC34F}"/>
              </a:ext>
            </a:extLst>
          </p:cNvPr>
          <p:cNvCxnSpPr>
            <a:cxnSpLocks/>
          </p:cNvCxnSpPr>
          <p:nvPr/>
        </p:nvCxnSpPr>
        <p:spPr>
          <a:xfrm flipH="1" flipV="1">
            <a:off x="2233706" y="2447308"/>
            <a:ext cx="74488" cy="455690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86E82BC8-0306-4849-BF1C-9CE04669052E}"/>
              </a:ext>
            </a:extLst>
          </p:cNvPr>
          <p:cNvSpPr txBox="1"/>
          <p:nvPr/>
        </p:nvSpPr>
        <p:spPr>
          <a:xfrm>
            <a:off x="331357" y="1288503"/>
            <a:ext cx="9887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かいてんじく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D7FB565-D31D-486C-B0BF-98406521D56C}"/>
              </a:ext>
            </a:extLst>
          </p:cNvPr>
          <p:cNvSpPr txBox="1"/>
          <p:nvPr/>
        </p:nvSpPr>
        <p:spPr>
          <a:xfrm>
            <a:off x="1192227" y="1284474"/>
            <a:ext cx="9405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どうたい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67133AB7-7DBD-4236-BE41-174DA03A7F72}"/>
              </a:ext>
            </a:extLst>
          </p:cNvPr>
          <p:cNvCxnSpPr>
            <a:cxnSpLocks/>
          </p:cNvCxnSpPr>
          <p:nvPr/>
        </p:nvCxnSpPr>
        <p:spPr>
          <a:xfrm flipV="1">
            <a:off x="1996792" y="2731393"/>
            <a:ext cx="49616" cy="429057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D39B78AE-976E-4595-8D7A-AC4CE47F2366}"/>
              </a:ext>
            </a:extLst>
          </p:cNvPr>
          <p:cNvCxnSpPr>
            <a:cxnSpLocks/>
          </p:cNvCxnSpPr>
          <p:nvPr/>
        </p:nvCxnSpPr>
        <p:spPr>
          <a:xfrm flipV="1">
            <a:off x="3130994" y="3160451"/>
            <a:ext cx="296243" cy="1492965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53D1381F-7688-4CE7-A9E5-99033F640B13}"/>
              </a:ext>
            </a:extLst>
          </p:cNvPr>
          <p:cNvCxnSpPr>
            <a:cxnSpLocks/>
          </p:cNvCxnSpPr>
          <p:nvPr/>
        </p:nvCxnSpPr>
        <p:spPr>
          <a:xfrm flipV="1">
            <a:off x="2672939" y="3429000"/>
            <a:ext cx="469662" cy="1350382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72760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③ カップの載せ台を作る 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F3EC4A3-3FC9-43EE-B5E6-0DFC4867B06B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610944C-E8FF-4DDA-B938-AF1B1630C4B5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155C27B-6E53-43C8-9285-74A183267071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88593C53-F6C2-48D9-A161-D27C151B929F}"/>
              </a:ext>
            </a:extLst>
          </p:cNvPr>
          <p:cNvSpPr txBox="1"/>
          <p:nvPr/>
        </p:nvSpPr>
        <p:spPr>
          <a:xfrm>
            <a:off x="3701422" y="380336"/>
            <a:ext cx="459193" cy="285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の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AFB6B560-957E-4FD6-B8C7-3004D9A14A64}"/>
              </a:ext>
            </a:extLst>
          </p:cNvPr>
          <p:cNvSpPr txBox="1"/>
          <p:nvPr/>
        </p:nvSpPr>
        <p:spPr>
          <a:xfrm>
            <a:off x="4912364" y="380336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FCF99077-E3AF-4B07-9161-83333C53BD73}"/>
              </a:ext>
            </a:extLst>
          </p:cNvPr>
          <p:cNvSpPr txBox="1"/>
          <p:nvPr/>
        </p:nvSpPr>
        <p:spPr>
          <a:xfrm>
            <a:off x="404561" y="1218063"/>
            <a:ext cx="873944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ハーフ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：白のブロックをステーに挿し込みます（あとで輪ゴムを引っ掛けます） 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BBC0B933-94BC-40EF-A50F-4C3676DE3D89}"/>
              </a:ext>
            </a:extLst>
          </p:cNvPr>
          <p:cNvSpPr txBox="1"/>
          <p:nvPr/>
        </p:nvSpPr>
        <p:spPr>
          <a:xfrm>
            <a:off x="3997538" y="1262854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2BA6C4CE-884D-4902-8CEF-6E866870E312}"/>
              </a:ext>
            </a:extLst>
          </p:cNvPr>
          <p:cNvSpPr txBox="1"/>
          <p:nvPr/>
        </p:nvSpPr>
        <p:spPr>
          <a:xfrm>
            <a:off x="4442945" y="1262854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7895B3BC-25DC-4280-95CA-440D952B48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64247" y="1921111"/>
            <a:ext cx="4114104" cy="4114104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65561FF0-6937-4FEE-8189-5FE0659ADC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65649" y="1921111"/>
            <a:ext cx="4114104" cy="4114104"/>
          </a:xfrm>
          <a:prstGeom prst="rect">
            <a:avLst/>
          </a:prstGeom>
        </p:spPr>
      </p:pic>
      <p:sp>
        <p:nvSpPr>
          <p:cNvPr id="31" name="矢印: 右 30">
            <a:extLst>
              <a:ext uri="{FF2B5EF4-FFF2-40B4-BE49-F238E27FC236}">
                <a16:creationId xmlns:a16="http://schemas.microsoft.com/office/drawing/2014/main" id="{0A6587CF-6BB7-49B7-9537-918535603B37}"/>
              </a:ext>
            </a:extLst>
          </p:cNvPr>
          <p:cNvSpPr/>
          <p:nvPr/>
        </p:nvSpPr>
        <p:spPr>
          <a:xfrm>
            <a:off x="4342404" y="3714907"/>
            <a:ext cx="765763" cy="778567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C2EE3BD-1D6F-42FF-9DCB-164659BC030A}"/>
              </a:ext>
            </a:extLst>
          </p:cNvPr>
          <p:cNvSpPr txBox="1"/>
          <p:nvPr/>
        </p:nvSpPr>
        <p:spPr>
          <a:xfrm>
            <a:off x="4342404" y="380336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だい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D7FB565-D31D-486C-B0BF-98406521D56C}"/>
              </a:ext>
            </a:extLst>
          </p:cNvPr>
          <p:cNvSpPr txBox="1"/>
          <p:nvPr/>
        </p:nvSpPr>
        <p:spPr>
          <a:xfrm>
            <a:off x="1465403" y="1262854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しろ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67133AB7-7DBD-4236-BE41-174DA03A7F72}"/>
              </a:ext>
            </a:extLst>
          </p:cNvPr>
          <p:cNvCxnSpPr>
            <a:cxnSpLocks/>
          </p:cNvCxnSpPr>
          <p:nvPr/>
        </p:nvCxnSpPr>
        <p:spPr>
          <a:xfrm flipH="1" flipV="1">
            <a:off x="1662491" y="3781887"/>
            <a:ext cx="140104" cy="534883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03B59D4-76C9-43DB-B714-FAFD8F771AAF}"/>
              </a:ext>
            </a:extLst>
          </p:cNvPr>
          <p:cNvSpPr txBox="1"/>
          <p:nvPr/>
        </p:nvSpPr>
        <p:spPr>
          <a:xfrm>
            <a:off x="6256953" y="1262854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FA1FC076-FA87-496B-8813-42748837340E}"/>
              </a:ext>
            </a:extLst>
          </p:cNvPr>
          <p:cNvSpPr txBox="1"/>
          <p:nvPr/>
        </p:nvSpPr>
        <p:spPr>
          <a:xfrm>
            <a:off x="7173599" y="1262854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1F7AE0E4-1F37-478E-A58F-1BA6673E0105}"/>
              </a:ext>
            </a:extLst>
          </p:cNvPr>
          <p:cNvSpPr txBox="1"/>
          <p:nvPr/>
        </p:nvSpPr>
        <p:spPr>
          <a:xfrm>
            <a:off x="7644838" y="1262854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625663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③ カップの載せ台を作る 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F3EC4A3-3FC9-43EE-B5E6-0DFC4867B06B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610944C-E8FF-4DDA-B938-AF1B1630C4B5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155C27B-6E53-43C8-9285-74A183267071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88593C53-F6C2-48D9-A161-D27C151B929F}"/>
              </a:ext>
            </a:extLst>
          </p:cNvPr>
          <p:cNvSpPr txBox="1"/>
          <p:nvPr/>
        </p:nvSpPr>
        <p:spPr>
          <a:xfrm>
            <a:off x="3701422" y="380336"/>
            <a:ext cx="459193" cy="285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の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AFB6B560-957E-4FD6-B8C7-3004D9A14A64}"/>
              </a:ext>
            </a:extLst>
          </p:cNvPr>
          <p:cNvSpPr txBox="1"/>
          <p:nvPr/>
        </p:nvSpPr>
        <p:spPr>
          <a:xfrm>
            <a:off x="4912364" y="380336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FCF99077-E3AF-4B07-9161-83333C53BD73}"/>
              </a:ext>
            </a:extLst>
          </p:cNvPr>
          <p:cNvSpPr txBox="1"/>
          <p:nvPr/>
        </p:nvSpPr>
        <p:spPr>
          <a:xfrm>
            <a:off x="404561" y="1218063"/>
            <a:ext cx="470360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基本四角：黄のブロックを挿し込みます 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BBC0B933-94BC-40EF-A50F-4C3676DE3D89}"/>
              </a:ext>
            </a:extLst>
          </p:cNvPr>
          <p:cNvSpPr txBox="1"/>
          <p:nvPr/>
        </p:nvSpPr>
        <p:spPr>
          <a:xfrm>
            <a:off x="3145281" y="1262854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2BA6C4CE-884D-4902-8CEF-6E866870E312}"/>
              </a:ext>
            </a:extLst>
          </p:cNvPr>
          <p:cNvSpPr txBox="1"/>
          <p:nvPr/>
        </p:nvSpPr>
        <p:spPr>
          <a:xfrm>
            <a:off x="3590688" y="1262854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7895B3BC-25DC-4280-95CA-440D952B48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64247" y="1921111"/>
            <a:ext cx="3142433" cy="3142433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65561FF0-6937-4FEE-8189-5FE0659ADC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580270" y="1921111"/>
            <a:ext cx="3142433" cy="3142433"/>
          </a:xfrm>
          <a:prstGeom prst="rect">
            <a:avLst/>
          </a:prstGeom>
        </p:spPr>
      </p:pic>
      <p:sp>
        <p:nvSpPr>
          <p:cNvPr id="31" name="矢印: 右 30">
            <a:extLst>
              <a:ext uri="{FF2B5EF4-FFF2-40B4-BE49-F238E27FC236}">
                <a16:creationId xmlns:a16="http://schemas.microsoft.com/office/drawing/2014/main" id="{0A6587CF-6BB7-49B7-9537-918535603B37}"/>
              </a:ext>
            </a:extLst>
          </p:cNvPr>
          <p:cNvSpPr/>
          <p:nvPr/>
        </p:nvSpPr>
        <p:spPr>
          <a:xfrm>
            <a:off x="3257753" y="3870664"/>
            <a:ext cx="765763" cy="778567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C2EE3BD-1D6F-42FF-9DCB-164659BC030A}"/>
              </a:ext>
            </a:extLst>
          </p:cNvPr>
          <p:cNvSpPr txBox="1"/>
          <p:nvPr/>
        </p:nvSpPr>
        <p:spPr>
          <a:xfrm>
            <a:off x="4342404" y="380336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だい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D7FB565-D31D-486C-B0BF-98406521D56C}"/>
              </a:ext>
            </a:extLst>
          </p:cNvPr>
          <p:cNvSpPr txBox="1"/>
          <p:nvPr/>
        </p:nvSpPr>
        <p:spPr>
          <a:xfrm>
            <a:off x="404561" y="1273957"/>
            <a:ext cx="11029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きほんしかく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67133AB7-7DBD-4236-BE41-174DA03A7F72}"/>
              </a:ext>
            </a:extLst>
          </p:cNvPr>
          <p:cNvCxnSpPr>
            <a:cxnSpLocks/>
          </p:cNvCxnSpPr>
          <p:nvPr/>
        </p:nvCxnSpPr>
        <p:spPr>
          <a:xfrm flipV="1">
            <a:off x="1322773" y="3870664"/>
            <a:ext cx="655969" cy="133166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03B59D4-76C9-43DB-B714-FAFD8F771AAF}"/>
              </a:ext>
            </a:extLst>
          </p:cNvPr>
          <p:cNvSpPr txBox="1"/>
          <p:nvPr/>
        </p:nvSpPr>
        <p:spPr>
          <a:xfrm>
            <a:off x="1533335" y="1276182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き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E8353FC-47C1-421E-A654-0B945418DA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385669" y="3815168"/>
            <a:ext cx="2480287" cy="248028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482BA031-1CFD-4F8D-B482-35B6A56F01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978" y="5110145"/>
            <a:ext cx="914400" cy="1549153"/>
          </a:xfrm>
          <a:prstGeom prst="rect">
            <a:avLst/>
          </a:prstGeom>
        </p:spPr>
      </p:pic>
      <p:sp>
        <p:nvSpPr>
          <p:cNvPr id="32" name="吹き出し: 角を丸めた四角形 31">
            <a:extLst>
              <a:ext uri="{FF2B5EF4-FFF2-40B4-BE49-F238E27FC236}">
                <a16:creationId xmlns:a16="http://schemas.microsoft.com/office/drawing/2014/main" id="{45A49214-DB2E-4300-ABB3-FA60659118B1}"/>
              </a:ext>
            </a:extLst>
          </p:cNvPr>
          <p:cNvSpPr/>
          <p:nvPr/>
        </p:nvSpPr>
        <p:spPr>
          <a:xfrm>
            <a:off x="1507503" y="5276897"/>
            <a:ext cx="4660138" cy="1200767"/>
          </a:xfrm>
          <a:prstGeom prst="wedgeRoundRectCallout">
            <a:avLst>
              <a:gd name="adj1" fmla="val -52965"/>
              <a:gd name="adj2" fmla="val -19286"/>
              <a:gd name="adj3" fmla="val 16667"/>
            </a:avLst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A610E4C0-72F2-4166-AE38-B1132C30C31C}"/>
              </a:ext>
            </a:extLst>
          </p:cNvPr>
          <p:cNvSpPr txBox="1"/>
          <p:nvPr/>
        </p:nvSpPr>
        <p:spPr>
          <a:xfrm>
            <a:off x="1590727" y="5435688"/>
            <a:ext cx="457434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カップを固定するためのブロックだよ！</a:t>
            </a:r>
            <a:endParaRPr kumimoji="1" lang="en-US" altLang="ja-JP" sz="16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位置は使うカップに合わせて調整してね。</a:t>
            </a:r>
            <a:endParaRPr kumimoji="1" lang="en-US" altLang="ja-JP" sz="16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48E3B401-4434-4ADB-A5C1-0CBCE975CF8C}"/>
              </a:ext>
            </a:extLst>
          </p:cNvPr>
          <p:cNvSpPr txBox="1"/>
          <p:nvPr/>
        </p:nvSpPr>
        <p:spPr>
          <a:xfrm>
            <a:off x="4171282" y="5765866"/>
            <a:ext cx="74808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ちょうせい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927763F6-CA2E-46CD-8F61-EB162EB38B7C}"/>
              </a:ext>
            </a:extLst>
          </p:cNvPr>
          <p:cNvSpPr txBox="1"/>
          <p:nvPr/>
        </p:nvSpPr>
        <p:spPr>
          <a:xfrm>
            <a:off x="3458410" y="5765866"/>
            <a:ext cx="30472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67FF8760-7C21-44D8-B386-FEFC903691E8}"/>
              </a:ext>
            </a:extLst>
          </p:cNvPr>
          <p:cNvSpPr txBox="1"/>
          <p:nvPr/>
        </p:nvSpPr>
        <p:spPr>
          <a:xfrm>
            <a:off x="2138576" y="5765866"/>
            <a:ext cx="4982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つか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B3058879-5A2C-4F04-BD36-61E9F4EC061B}"/>
              </a:ext>
            </a:extLst>
          </p:cNvPr>
          <p:cNvSpPr txBox="1"/>
          <p:nvPr/>
        </p:nvSpPr>
        <p:spPr>
          <a:xfrm>
            <a:off x="2449225" y="5403547"/>
            <a:ext cx="4982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こてい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07AA2042-970A-4F3E-9664-50005E91E1B4}"/>
              </a:ext>
            </a:extLst>
          </p:cNvPr>
          <p:cNvSpPr txBox="1"/>
          <p:nvPr/>
        </p:nvSpPr>
        <p:spPr>
          <a:xfrm>
            <a:off x="1650757" y="5765866"/>
            <a:ext cx="4982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いち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9097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6ADFF4CC-F8F9-4419-AD4F-6F0CCD5DD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ミッション：お茶くみロボットを作ろう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8E700958-E418-460C-8EB9-38224A04D3B6}"/>
              </a:ext>
            </a:extLst>
          </p:cNvPr>
          <p:cNvSpPr txBox="1"/>
          <p:nvPr/>
        </p:nvSpPr>
        <p:spPr>
          <a:xfrm>
            <a:off x="4288672" y="393574"/>
            <a:ext cx="4608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2A4E3801-DB53-44C3-92CE-43A1050FDFA9}"/>
              </a:ext>
            </a:extLst>
          </p:cNvPr>
          <p:cNvSpPr txBox="1"/>
          <p:nvPr/>
        </p:nvSpPr>
        <p:spPr>
          <a:xfrm>
            <a:off x="2193797" y="379282"/>
            <a:ext cx="4608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ちゃ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487B23CC-E978-4EAC-9C95-4D2C3EF21B37}"/>
              </a:ext>
            </a:extLst>
          </p:cNvPr>
          <p:cNvSpPr txBox="1"/>
          <p:nvPr/>
        </p:nvSpPr>
        <p:spPr>
          <a:xfrm>
            <a:off x="457841" y="1097731"/>
            <a:ext cx="685735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江戸時代、自動でお茶を運ぶからくり人形が発明されました。</a:t>
            </a:r>
            <a:endParaRPr lang="en-US" altLang="ja-JP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2F43EB2A-8FAD-48F3-8CBD-42234BAD625E}"/>
              </a:ext>
            </a:extLst>
          </p:cNvPr>
          <p:cNvSpPr txBox="1"/>
          <p:nvPr/>
        </p:nvSpPr>
        <p:spPr>
          <a:xfrm>
            <a:off x="555760" y="1155146"/>
            <a:ext cx="9356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えどじだい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D0F13AC-650B-4FDC-9903-0499EA5F9411}"/>
              </a:ext>
            </a:extLst>
          </p:cNvPr>
          <p:cNvSpPr txBox="1"/>
          <p:nvPr/>
        </p:nvSpPr>
        <p:spPr>
          <a:xfrm>
            <a:off x="1642635" y="1155146"/>
            <a:ext cx="568918" cy="244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じどう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BAE91EA5-CE07-4407-8DAB-4A0A48A69DDB}"/>
              </a:ext>
            </a:extLst>
          </p:cNvPr>
          <p:cNvSpPr txBox="1"/>
          <p:nvPr/>
        </p:nvSpPr>
        <p:spPr>
          <a:xfrm>
            <a:off x="5007509" y="1155146"/>
            <a:ext cx="7028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はつめい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22BE8866-4A56-4C6F-944F-CF4201E8D352}"/>
              </a:ext>
            </a:extLst>
          </p:cNvPr>
          <p:cNvSpPr txBox="1"/>
          <p:nvPr/>
        </p:nvSpPr>
        <p:spPr>
          <a:xfrm>
            <a:off x="2511373" y="1155146"/>
            <a:ext cx="4804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ちゃ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0C049F01-BA7C-4C70-A50B-9D785E95B6E1}"/>
              </a:ext>
            </a:extLst>
          </p:cNvPr>
          <p:cNvSpPr txBox="1"/>
          <p:nvPr/>
        </p:nvSpPr>
        <p:spPr>
          <a:xfrm>
            <a:off x="2947387" y="1155146"/>
            <a:ext cx="4804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はこ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6C5C7DC1-B977-4953-B765-9A557549364D}"/>
              </a:ext>
            </a:extLst>
          </p:cNvPr>
          <p:cNvSpPr txBox="1"/>
          <p:nvPr/>
        </p:nvSpPr>
        <p:spPr>
          <a:xfrm>
            <a:off x="500496" y="1643664"/>
            <a:ext cx="51260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お茶を入れた茶碗を、人形が持った茶托に載せる。</a:t>
            </a:r>
            <a:endParaRPr kumimoji="1" lang="ja-JP" altLang="en-US" sz="1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A759DB6F-D2BE-44C5-A61C-C1D89C1809F5}"/>
              </a:ext>
            </a:extLst>
          </p:cNvPr>
          <p:cNvSpPr txBox="1"/>
          <p:nvPr/>
        </p:nvSpPr>
        <p:spPr>
          <a:xfrm>
            <a:off x="500496" y="2721719"/>
            <a:ext cx="30399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客人のいる所まで運ぶ。</a:t>
            </a:r>
            <a:endParaRPr kumimoji="1" lang="ja-JP" altLang="en-US" sz="1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C58CE50C-4528-434D-95BB-793E80D650EF}"/>
              </a:ext>
            </a:extLst>
          </p:cNvPr>
          <p:cNvSpPr txBox="1"/>
          <p:nvPr/>
        </p:nvSpPr>
        <p:spPr>
          <a:xfrm>
            <a:off x="500496" y="3799774"/>
            <a:ext cx="49575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客人が茶碗を取ると停止する。</a:t>
            </a:r>
            <a:endParaRPr kumimoji="1" lang="ja-JP" altLang="en-US" sz="1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B2E9329A-5C71-4946-B3A5-216355CBD549}"/>
              </a:ext>
            </a:extLst>
          </p:cNvPr>
          <p:cNvSpPr txBox="1"/>
          <p:nvPr/>
        </p:nvSpPr>
        <p:spPr>
          <a:xfrm>
            <a:off x="500496" y="4877829"/>
            <a:ext cx="56588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客人が茶を飲み、空になった茶碗を茶托に戻す。</a:t>
            </a:r>
            <a:endParaRPr kumimoji="1" lang="ja-JP" altLang="en-US" sz="1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65D8DF64-4937-4352-AD7C-17D6F6219D17}"/>
              </a:ext>
            </a:extLst>
          </p:cNvPr>
          <p:cNvSpPr txBox="1"/>
          <p:nvPr/>
        </p:nvSpPr>
        <p:spPr>
          <a:xfrm>
            <a:off x="500496" y="5955884"/>
            <a:ext cx="56588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向きを変えて茶碗を元の場所まで運ぶ。</a:t>
            </a:r>
            <a:endParaRPr kumimoji="1" lang="ja-JP" altLang="en-US" sz="1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EE6A3D6-B4F9-45C0-85BB-B6EABF4522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5087" y="2619902"/>
            <a:ext cx="638541" cy="121460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9BE01A8-4ACF-4ABD-A788-A2F61A0F34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3387" y="1674812"/>
            <a:ext cx="655229" cy="1214603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C5EB960F-8792-44EE-91DC-D212AEC059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9969" y="1883978"/>
            <a:ext cx="329001" cy="291883"/>
          </a:xfrm>
          <a:prstGeom prst="rect">
            <a:avLst/>
          </a:prstGeom>
        </p:spPr>
      </p:pic>
      <p:pic>
        <p:nvPicPr>
          <p:cNvPr id="52" name="図 51">
            <a:extLst>
              <a:ext uri="{FF2B5EF4-FFF2-40B4-BE49-F238E27FC236}">
                <a16:creationId xmlns:a16="http://schemas.microsoft.com/office/drawing/2014/main" id="{33152F4E-B76F-4ADD-B7F7-F0283EB0C5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0942" y="3575245"/>
            <a:ext cx="655229" cy="1214603"/>
          </a:xfrm>
          <a:prstGeom prst="rect">
            <a:avLst/>
          </a:prstGeom>
        </p:spPr>
      </p:pic>
      <p:pic>
        <p:nvPicPr>
          <p:cNvPr id="53" name="図 52">
            <a:extLst>
              <a:ext uri="{FF2B5EF4-FFF2-40B4-BE49-F238E27FC236}">
                <a16:creationId xmlns:a16="http://schemas.microsoft.com/office/drawing/2014/main" id="{3D9AC43D-BC72-43AA-871B-A92FAC5E1B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0298" y="3793246"/>
            <a:ext cx="329001" cy="291883"/>
          </a:xfrm>
          <a:prstGeom prst="rect">
            <a:avLst/>
          </a:prstGeom>
        </p:spPr>
      </p:pic>
      <p:pic>
        <p:nvPicPr>
          <p:cNvPr id="54" name="図 53">
            <a:extLst>
              <a:ext uri="{FF2B5EF4-FFF2-40B4-BE49-F238E27FC236}">
                <a16:creationId xmlns:a16="http://schemas.microsoft.com/office/drawing/2014/main" id="{75E00208-82DE-46A7-9D75-6D528A6BCA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5620" y="4811436"/>
            <a:ext cx="655229" cy="1214603"/>
          </a:xfrm>
          <a:prstGeom prst="rect">
            <a:avLst/>
          </a:prstGeom>
        </p:spPr>
      </p:pic>
      <p:pic>
        <p:nvPicPr>
          <p:cNvPr id="55" name="図 54">
            <a:extLst>
              <a:ext uri="{FF2B5EF4-FFF2-40B4-BE49-F238E27FC236}">
                <a16:creationId xmlns:a16="http://schemas.microsoft.com/office/drawing/2014/main" id="{EE669E7F-E7B0-4744-ABDD-ADE5EA30F2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1550" y="5017063"/>
            <a:ext cx="329001" cy="291883"/>
          </a:xfrm>
          <a:prstGeom prst="rect">
            <a:avLst/>
          </a:prstGeom>
        </p:spPr>
      </p:pic>
      <p:pic>
        <p:nvPicPr>
          <p:cNvPr id="56" name="図 55">
            <a:extLst>
              <a:ext uri="{FF2B5EF4-FFF2-40B4-BE49-F238E27FC236}">
                <a16:creationId xmlns:a16="http://schemas.microsoft.com/office/drawing/2014/main" id="{D468C2AE-668A-4B24-A400-26D506FD27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315200" y="5643397"/>
            <a:ext cx="638541" cy="1214603"/>
          </a:xfrm>
          <a:prstGeom prst="rect">
            <a:avLst/>
          </a:prstGeom>
        </p:spPr>
      </p:pic>
      <p:grpSp>
        <p:nvGrpSpPr>
          <p:cNvPr id="57" name="グループ化 56">
            <a:extLst>
              <a:ext uri="{FF2B5EF4-FFF2-40B4-BE49-F238E27FC236}">
                <a16:creationId xmlns:a16="http://schemas.microsoft.com/office/drawing/2014/main" id="{97B67C41-FF9F-4501-A8D5-DD4138C542DD}"/>
              </a:ext>
            </a:extLst>
          </p:cNvPr>
          <p:cNvGrpSpPr/>
          <p:nvPr/>
        </p:nvGrpSpPr>
        <p:grpSpPr>
          <a:xfrm>
            <a:off x="7634470" y="3429000"/>
            <a:ext cx="655229" cy="204669"/>
            <a:chOff x="7070213" y="3773437"/>
            <a:chExt cx="1080000" cy="337352"/>
          </a:xfrm>
        </p:grpSpPr>
        <p:cxnSp>
          <p:nvCxnSpPr>
            <p:cNvPr id="58" name="直線矢印コネクタ 57">
              <a:extLst>
                <a:ext uri="{FF2B5EF4-FFF2-40B4-BE49-F238E27FC236}">
                  <a16:creationId xmlns:a16="http://schemas.microsoft.com/office/drawing/2014/main" id="{61CD998C-46BC-4426-99DD-1277044BF3D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70213" y="3940633"/>
              <a:ext cx="720000" cy="0"/>
            </a:xfrm>
            <a:prstGeom prst="straightConnector1">
              <a:avLst/>
            </a:prstGeom>
            <a:ln w="28575">
              <a:solidFill>
                <a:srgbClr val="067F9C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線矢印コネクタ 58">
              <a:extLst>
                <a:ext uri="{FF2B5EF4-FFF2-40B4-BE49-F238E27FC236}">
                  <a16:creationId xmlns:a16="http://schemas.microsoft.com/office/drawing/2014/main" id="{D88DCE7A-107B-4E58-840A-858D0CAF6A5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70213" y="3773437"/>
              <a:ext cx="360000" cy="0"/>
            </a:xfrm>
            <a:prstGeom prst="straightConnector1">
              <a:avLst/>
            </a:prstGeom>
            <a:ln w="28575">
              <a:solidFill>
                <a:srgbClr val="067F9C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線矢印コネクタ 60">
              <a:extLst>
                <a:ext uri="{FF2B5EF4-FFF2-40B4-BE49-F238E27FC236}">
                  <a16:creationId xmlns:a16="http://schemas.microsoft.com/office/drawing/2014/main" id="{E68CFA71-EB00-4082-9DF4-71C7E37FF3E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70213" y="4110789"/>
              <a:ext cx="1080000" cy="0"/>
            </a:xfrm>
            <a:prstGeom prst="straightConnector1">
              <a:avLst/>
            </a:prstGeom>
            <a:ln w="28575">
              <a:solidFill>
                <a:srgbClr val="067F9C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円弧 61">
            <a:extLst>
              <a:ext uri="{FF2B5EF4-FFF2-40B4-BE49-F238E27FC236}">
                <a16:creationId xmlns:a16="http://schemas.microsoft.com/office/drawing/2014/main" id="{EDB1ED65-936B-42A3-9417-6377A76DAEBF}"/>
              </a:ext>
            </a:extLst>
          </p:cNvPr>
          <p:cNvSpPr/>
          <p:nvPr/>
        </p:nvSpPr>
        <p:spPr>
          <a:xfrm>
            <a:off x="7556508" y="2038265"/>
            <a:ext cx="592741" cy="741198"/>
          </a:xfrm>
          <a:prstGeom prst="arc">
            <a:avLst>
              <a:gd name="adj1" fmla="val 15449435"/>
              <a:gd name="adj2" fmla="val 281703"/>
            </a:avLst>
          </a:prstGeom>
          <a:ln w="19050">
            <a:solidFill>
              <a:srgbClr val="FF000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3" name="円弧 62">
            <a:extLst>
              <a:ext uri="{FF2B5EF4-FFF2-40B4-BE49-F238E27FC236}">
                <a16:creationId xmlns:a16="http://schemas.microsoft.com/office/drawing/2014/main" id="{A33182C6-5BF1-43EA-9B25-89C6B933A5C3}"/>
              </a:ext>
            </a:extLst>
          </p:cNvPr>
          <p:cNvSpPr/>
          <p:nvPr/>
        </p:nvSpPr>
        <p:spPr>
          <a:xfrm>
            <a:off x="5266655" y="5173556"/>
            <a:ext cx="592741" cy="741198"/>
          </a:xfrm>
          <a:prstGeom prst="arc">
            <a:avLst>
              <a:gd name="adj1" fmla="val 15449435"/>
              <a:gd name="adj2" fmla="val 281703"/>
            </a:avLst>
          </a:prstGeom>
          <a:ln w="19050">
            <a:solidFill>
              <a:srgbClr val="FF000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5" name="円弧 64">
            <a:extLst>
              <a:ext uri="{FF2B5EF4-FFF2-40B4-BE49-F238E27FC236}">
                <a16:creationId xmlns:a16="http://schemas.microsoft.com/office/drawing/2014/main" id="{EFED9599-942A-41DD-BF0C-0243537930F5}"/>
              </a:ext>
            </a:extLst>
          </p:cNvPr>
          <p:cNvSpPr/>
          <p:nvPr/>
        </p:nvSpPr>
        <p:spPr>
          <a:xfrm flipH="1">
            <a:off x="5203178" y="3939188"/>
            <a:ext cx="592741" cy="741198"/>
          </a:xfrm>
          <a:prstGeom prst="arc">
            <a:avLst>
              <a:gd name="adj1" fmla="val 10986769"/>
              <a:gd name="adj2" fmla="val 17171966"/>
            </a:avLst>
          </a:prstGeom>
          <a:ln w="19050">
            <a:solidFill>
              <a:srgbClr val="FF000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66" name="グループ化 65">
            <a:extLst>
              <a:ext uri="{FF2B5EF4-FFF2-40B4-BE49-F238E27FC236}">
                <a16:creationId xmlns:a16="http://schemas.microsoft.com/office/drawing/2014/main" id="{93B56458-12DB-424A-915A-6BF68E65A9DB}"/>
              </a:ext>
            </a:extLst>
          </p:cNvPr>
          <p:cNvGrpSpPr/>
          <p:nvPr/>
        </p:nvGrpSpPr>
        <p:grpSpPr>
          <a:xfrm flipH="1">
            <a:off x="6471086" y="6425070"/>
            <a:ext cx="655229" cy="204669"/>
            <a:chOff x="7070213" y="3773437"/>
            <a:chExt cx="1080000" cy="337352"/>
          </a:xfrm>
        </p:grpSpPr>
        <p:cxnSp>
          <p:nvCxnSpPr>
            <p:cNvPr id="67" name="直線矢印コネクタ 66">
              <a:extLst>
                <a:ext uri="{FF2B5EF4-FFF2-40B4-BE49-F238E27FC236}">
                  <a16:creationId xmlns:a16="http://schemas.microsoft.com/office/drawing/2014/main" id="{0B3093D6-4A96-4F93-9FA4-B02B398AB0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70213" y="3940633"/>
              <a:ext cx="720000" cy="0"/>
            </a:xfrm>
            <a:prstGeom prst="straightConnector1">
              <a:avLst/>
            </a:prstGeom>
            <a:ln w="28575">
              <a:solidFill>
                <a:srgbClr val="067F9C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線矢印コネクタ 67">
              <a:extLst>
                <a:ext uri="{FF2B5EF4-FFF2-40B4-BE49-F238E27FC236}">
                  <a16:creationId xmlns:a16="http://schemas.microsoft.com/office/drawing/2014/main" id="{FE8A818F-1ACB-4633-B38F-D0BC7D96A37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70213" y="3773437"/>
              <a:ext cx="360000" cy="0"/>
            </a:xfrm>
            <a:prstGeom prst="straightConnector1">
              <a:avLst/>
            </a:prstGeom>
            <a:ln w="28575">
              <a:solidFill>
                <a:srgbClr val="067F9C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線矢印コネクタ 68">
              <a:extLst>
                <a:ext uri="{FF2B5EF4-FFF2-40B4-BE49-F238E27FC236}">
                  <a16:creationId xmlns:a16="http://schemas.microsoft.com/office/drawing/2014/main" id="{E16382C7-6B41-4977-9334-A3B202A1A64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70213" y="4110789"/>
              <a:ext cx="1080000" cy="0"/>
            </a:xfrm>
            <a:prstGeom prst="straightConnector1">
              <a:avLst/>
            </a:prstGeom>
            <a:ln w="28575">
              <a:solidFill>
                <a:srgbClr val="067F9C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58016595-79D4-44B7-81FB-666DAA7EB221}"/>
              </a:ext>
            </a:extLst>
          </p:cNvPr>
          <p:cNvSpPr txBox="1"/>
          <p:nvPr/>
        </p:nvSpPr>
        <p:spPr>
          <a:xfrm>
            <a:off x="666299" y="1603002"/>
            <a:ext cx="4804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ちゃ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1FE6970C-60AB-4414-B506-F26E63129355}"/>
              </a:ext>
            </a:extLst>
          </p:cNvPr>
          <p:cNvSpPr txBox="1"/>
          <p:nvPr/>
        </p:nvSpPr>
        <p:spPr>
          <a:xfrm>
            <a:off x="1151924" y="1603002"/>
            <a:ext cx="3097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2" name="テキスト ボックス 71">
            <a:extLst>
              <a:ext uri="{FF2B5EF4-FFF2-40B4-BE49-F238E27FC236}">
                <a16:creationId xmlns:a16="http://schemas.microsoft.com/office/drawing/2014/main" id="{17BFE496-1FF9-482A-8D04-49535D061B89}"/>
              </a:ext>
            </a:extLst>
          </p:cNvPr>
          <p:cNvSpPr txBox="1"/>
          <p:nvPr/>
        </p:nvSpPr>
        <p:spPr>
          <a:xfrm>
            <a:off x="1709076" y="1603002"/>
            <a:ext cx="619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ちゃわん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7DF7BE3C-277E-4069-BFA3-21F0910B97B9}"/>
              </a:ext>
            </a:extLst>
          </p:cNvPr>
          <p:cNvSpPr txBox="1"/>
          <p:nvPr/>
        </p:nvSpPr>
        <p:spPr>
          <a:xfrm>
            <a:off x="2464607" y="1603002"/>
            <a:ext cx="8157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にんぎょう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4" name="テキスト ボックス 73">
            <a:extLst>
              <a:ext uri="{FF2B5EF4-FFF2-40B4-BE49-F238E27FC236}">
                <a16:creationId xmlns:a16="http://schemas.microsoft.com/office/drawing/2014/main" id="{FA812238-5350-43CD-95E7-27CFECE2D8ED}"/>
              </a:ext>
            </a:extLst>
          </p:cNvPr>
          <p:cNvSpPr txBox="1"/>
          <p:nvPr/>
        </p:nvSpPr>
        <p:spPr>
          <a:xfrm>
            <a:off x="3744633" y="1603002"/>
            <a:ext cx="6505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ちゃたく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5" name="テキスト ボックス 74">
            <a:extLst>
              <a:ext uri="{FF2B5EF4-FFF2-40B4-BE49-F238E27FC236}">
                <a16:creationId xmlns:a16="http://schemas.microsoft.com/office/drawing/2014/main" id="{F530385B-92FD-4EB3-B29C-5BE6BC5D995B}"/>
              </a:ext>
            </a:extLst>
          </p:cNvPr>
          <p:cNvSpPr txBox="1"/>
          <p:nvPr/>
        </p:nvSpPr>
        <p:spPr>
          <a:xfrm>
            <a:off x="3168176" y="1603002"/>
            <a:ext cx="3097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も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6" name="テキスト ボックス 75">
            <a:extLst>
              <a:ext uri="{FF2B5EF4-FFF2-40B4-BE49-F238E27FC236}">
                <a16:creationId xmlns:a16="http://schemas.microsoft.com/office/drawing/2014/main" id="{7A9849FD-2045-4204-A95C-195BB2626C8E}"/>
              </a:ext>
            </a:extLst>
          </p:cNvPr>
          <p:cNvSpPr txBox="1"/>
          <p:nvPr/>
        </p:nvSpPr>
        <p:spPr>
          <a:xfrm>
            <a:off x="4395204" y="1603002"/>
            <a:ext cx="3097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7" name="テキスト ボックス 76">
            <a:extLst>
              <a:ext uri="{FF2B5EF4-FFF2-40B4-BE49-F238E27FC236}">
                <a16:creationId xmlns:a16="http://schemas.microsoft.com/office/drawing/2014/main" id="{37596B36-DBD4-469A-B605-819A17A18924}"/>
              </a:ext>
            </a:extLst>
          </p:cNvPr>
          <p:cNvSpPr txBox="1"/>
          <p:nvPr/>
        </p:nvSpPr>
        <p:spPr>
          <a:xfrm>
            <a:off x="399962" y="2679840"/>
            <a:ext cx="8157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きゃくじん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8" name="テキスト ボックス 77">
            <a:extLst>
              <a:ext uri="{FF2B5EF4-FFF2-40B4-BE49-F238E27FC236}">
                <a16:creationId xmlns:a16="http://schemas.microsoft.com/office/drawing/2014/main" id="{0B706695-F6B8-4357-8FAE-29FFF436DEDE}"/>
              </a:ext>
            </a:extLst>
          </p:cNvPr>
          <p:cNvSpPr txBox="1"/>
          <p:nvPr/>
        </p:nvSpPr>
        <p:spPr>
          <a:xfrm>
            <a:off x="359654" y="3761184"/>
            <a:ext cx="8157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きゃくじん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9" name="テキスト ボックス 78">
            <a:extLst>
              <a:ext uri="{FF2B5EF4-FFF2-40B4-BE49-F238E27FC236}">
                <a16:creationId xmlns:a16="http://schemas.microsoft.com/office/drawing/2014/main" id="{B3F81283-D930-4FFA-9434-FEFC54915722}"/>
              </a:ext>
            </a:extLst>
          </p:cNvPr>
          <p:cNvSpPr txBox="1"/>
          <p:nvPr/>
        </p:nvSpPr>
        <p:spPr>
          <a:xfrm>
            <a:off x="410321" y="4864936"/>
            <a:ext cx="8157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きゃくじん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0" name="テキスト ボックス 79">
            <a:extLst>
              <a:ext uri="{FF2B5EF4-FFF2-40B4-BE49-F238E27FC236}">
                <a16:creationId xmlns:a16="http://schemas.microsoft.com/office/drawing/2014/main" id="{E7CDDE79-305F-4E07-AD19-2D8D742006D1}"/>
              </a:ext>
            </a:extLst>
          </p:cNvPr>
          <p:cNvSpPr txBox="1"/>
          <p:nvPr/>
        </p:nvSpPr>
        <p:spPr>
          <a:xfrm>
            <a:off x="1426062" y="2679840"/>
            <a:ext cx="5745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ところ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1" name="テキスト ボックス 80">
            <a:extLst>
              <a:ext uri="{FF2B5EF4-FFF2-40B4-BE49-F238E27FC236}">
                <a16:creationId xmlns:a16="http://schemas.microsoft.com/office/drawing/2014/main" id="{8A1A6F7D-E934-4589-A489-234ABA1F9C40}"/>
              </a:ext>
            </a:extLst>
          </p:cNvPr>
          <p:cNvSpPr txBox="1"/>
          <p:nvPr/>
        </p:nvSpPr>
        <p:spPr>
          <a:xfrm>
            <a:off x="1116414" y="3761184"/>
            <a:ext cx="619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ちゃわん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2" name="テキスト ボックス 81">
            <a:extLst>
              <a:ext uri="{FF2B5EF4-FFF2-40B4-BE49-F238E27FC236}">
                <a16:creationId xmlns:a16="http://schemas.microsoft.com/office/drawing/2014/main" id="{2A44A879-65E9-4EEB-8A4C-AF43A8794FAF}"/>
              </a:ext>
            </a:extLst>
          </p:cNvPr>
          <p:cNvSpPr txBox="1"/>
          <p:nvPr/>
        </p:nvSpPr>
        <p:spPr>
          <a:xfrm>
            <a:off x="3132783" y="4864936"/>
            <a:ext cx="619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ちゃわん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3" name="テキスト ボックス 82">
            <a:extLst>
              <a:ext uri="{FF2B5EF4-FFF2-40B4-BE49-F238E27FC236}">
                <a16:creationId xmlns:a16="http://schemas.microsoft.com/office/drawing/2014/main" id="{38DB8FFD-0121-4806-85CF-B8E4D83467D5}"/>
              </a:ext>
            </a:extLst>
          </p:cNvPr>
          <p:cNvSpPr txBox="1"/>
          <p:nvPr/>
        </p:nvSpPr>
        <p:spPr>
          <a:xfrm>
            <a:off x="1709076" y="5924811"/>
            <a:ext cx="619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ちゃわん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4" name="テキスト ボックス 83">
            <a:extLst>
              <a:ext uri="{FF2B5EF4-FFF2-40B4-BE49-F238E27FC236}">
                <a16:creationId xmlns:a16="http://schemas.microsoft.com/office/drawing/2014/main" id="{CCC72C57-3DC6-4FA7-A2E1-C705619A6A6D}"/>
              </a:ext>
            </a:extLst>
          </p:cNvPr>
          <p:cNvSpPr txBox="1"/>
          <p:nvPr/>
        </p:nvSpPr>
        <p:spPr>
          <a:xfrm>
            <a:off x="3744633" y="4864936"/>
            <a:ext cx="6505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ちゃたく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5" name="テキスト ボックス 84">
            <a:extLst>
              <a:ext uri="{FF2B5EF4-FFF2-40B4-BE49-F238E27FC236}">
                <a16:creationId xmlns:a16="http://schemas.microsoft.com/office/drawing/2014/main" id="{0B2F2746-D04F-43CB-9301-2609E21D10A4}"/>
              </a:ext>
            </a:extLst>
          </p:cNvPr>
          <p:cNvSpPr txBox="1"/>
          <p:nvPr/>
        </p:nvSpPr>
        <p:spPr>
          <a:xfrm>
            <a:off x="1076093" y="4864936"/>
            <a:ext cx="4804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ちゃ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6" name="テキスト ボックス 85">
            <a:extLst>
              <a:ext uri="{FF2B5EF4-FFF2-40B4-BE49-F238E27FC236}">
                <a16:creationId xmlns:a16="http://schemas.microsoft.com/office/drawing/2014/main" id="{76D78214-C290-4F35-845E-0136E866454D}"/>
              </a:ext>
            </a:extLst>
          </p:cNvPr>
          <p:cNvSpPr txBox="1"/>
          <p:nvPr/>
        </p:nvSpPr>
        <p:spPr>
          <a:xfrm>
            <a:off x="2101115" y="2679840"/>
            <a:ext cx="4804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はこ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7" name="テキスト ボックス 86">
            <a:extLst>
              <a:ext uri="{FF2B5EF4-FFF2-40B4-BE49-F238E27FC236}">
                <a16:creationId xmlns:a16="http://schemas.microsoft.com/office/drawing/2014/main" id="{0998BC5B-96F5-4620-BEE5-AAED21C44C09}"/>
              </a:ext>
            </a:extLst>
          </p:cNvPr>
          <p:cNvSpPr txBox="1"/>
          <p:nvPr/>
        </p:nvSpPr>
        <p:spPr>
          <a:xfrm>
            <a:off x="3504432" y="5924811"/>
            <a:ext cx="4804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はこ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8" name="テキスト ボックス 87">
            <a:extLst>
              <a:ext uri="{FF2B5EF4-FFF2-40B4-BE49-F238E27FC236}">
                <a16:creationId xmlns:a16="http://schemas.microsoft.com/office/drawing/2014/main" id="{8DC6B461-0B96-4DB6-8EFC-875F173B28F2}"/>
              </a:ext>
            </a:extLst>
          </p:cNvPr>
          <p:cNvSpPr txBox="1"/>
          <p:nvPr/>
        </p:nvSpPr>
        <p:spPr>
          <a:xfrm>
            <a:off x="2759974" y="5924811"/>
            <a:ext cx="5595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ばしょ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9" name="テキスト ボックス 88">
            <a:extLst>
              <a:ext uri="{FF2B5EF4-FFF2-40B4-BE49-F238E27FC236}">
                <a16:creationId xmlns:a16="http://schemas.microsoft.com/office/drawing/2014/main" id="{AEEB857C-41D8-49FD-8D56-AEF85CDBFFD8}"/>
              </a:ext>
            </a:extLst>
          </p:cNvPr>
          <p:cNvSpPr txBox="1"/>
          <p:nvPr/>
        </p:nvSpPr>
        <p:spPr>
          <a:xfrm>
            <a:off x="2288696" y="3761184"/>
            <a:ext cx="6505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ていし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0" name="テキスト ボックス 89">
            <a:extLst>
              <a:ext uri="{FF2B5EF4-FFF2-40B4-BE49-F238E27FC236}">
                <a16:creationId xmlns:a16="http://schemas.microsoft.com/office/drawing/2014/main" id="{BAC41864-9336-4045-9599-B3226D1168E8}"/>
              </a:ext>
            </a:extLst>
          </p:cNvPr>
          <p:cNvSpPr txBox="1"/>
          <p:nvPr/>
        </p:nvSpPr>
        <p:spPr>
          <a:xfrm>
            <a:off x="1811317" y="3761184"/>
            <a:ext cx="3097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1" name="テキスト ボックス 90">
            <a:extLst>
              <a:ext uri="{FF2B5EF4-FFF2-40B4-BE49-F238E27FC236}">
                <a16:creationId xmlns:a16="http://schemas.microsoft.com/office/drawing/2014/main" id="{95B2B662-C02F-4342-90A3-75D1A9F55DD8}"/>
              </a:ext>
            </a:extLst>
          </p:cNvPr>
          <p:cNvSpPr txBox="1"/>
          <p:nvPr/>
        </p:nvSpPr>
        <p:spPr>
          <a:xfrm>
            <a:off x="1547344" y="4864936"/>
            <a:ext cx="3097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2" name="テキスト ボックス 91">
            <a:extLst>
              <a:ext uri="{FF2B5EF4-FFF2-40B4-BE49-F238E27FC236}">
                <a16:creationId xmlns:a16="http://schemas.microsoft.com/office/drawing/2014/main" id="{C38F853F-B5DF-4243-AF19-AD61C6D2E6B8}"/>
              </a:ext>
            </a:extLst>
          </p:cNvPr>
          <p:cNvSpPr txBox="1"/>
          <p:nvPr/>
        </p:nvSpPr>
        <p:spPr>
          <a:xfrm>
            <a:off x="2074657" y="4864936"/>
            <a:ext cx="4804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から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3" name="テキスト ボックス 92">
            <a:extLst>
              <a:ext uri="{FF2B5EF4-FFF2-40B4-BE49-F238E27FC236}">
                <a16:creationId xmlns:a16="http://schemas.microsoft.com/office/drawing/2014/main" id="{8874A9F1-4BCA-4E2B-9211-949D6D69CCF1}"/>
              </a:ext>
            </a:extLst>
          </p:cNvPr>
          <p:cNvSpPr txBox="1"/>
          <p:nvPr/>
        </p:nvSpPr>
        <p:spPr>
          <a:xfrm>
            <a:off x="4305131" y="4864936"/>
            <a:ext cx="4804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もど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4" name="テキスト ボックス 93">
            <a:extLst>
              <a:ext uri="{FF2B5EF4-FFF2-40B4-BE49-F238E27FC236}">
                <a16:creationId xmlns:a16="http://schemas.microsoft.com/office/drawing/2014/main" id="{D46FF3BB-1B3F-4122-ADB6-824C4E4A3F33}"/>
              </a:ext>
            </a:extLst>
          </p:cNvPr>
          <p:cNvSpPr txBox="1"/>
          <p:nvPr/>
        </p:nvSpPr>
        <p:spPr>
          <a:xfrm>
            <a:off x="553260" y="5924811"/>
            <a:ext cx="3097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む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5" name="テキスト ボックス 94">
            <a:extLst>
              <a:ext uri="{FF2B5EF4-FFF2-40B4-BE49-F238E27FC236}">
                <a16:creationId xmlns:a16="http://schemas.microsoft.com/office/drawing/2014/main" id="{B84BE955-B2D9-48C1-907B-13D429B62243}"/>
              </a:ext>
            </a:extLst>
          </p:cNvPr>
          <p:cNvSpPr txBox="1"/>
          <p:nvPr/>
        </p:nvSpPr>
        <p:spPr>
          <a:xfrm>
            <a:off x="1140495" y="5924811"/>
            <a:ext cx="3097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06998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③ カップの載せ台を作る 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F3EC4A3-3FC9-43EE-B5E6-0DFC4867B06B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610944C-E8FF-4DDA-B938-AF1B1630C4B5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155C27B-6E53-43C8-9285-74A183267071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88593C53-F6C2-48D9-A161-D27C151B929F}"/>
              </a:ext>
            </a:extLst>
          </p:cNvPr>
          <p:cNvSpPr txBox="1"/>
          <p:nvPr/>
        </p:nvSpPr>
        <p:spPr>
          <a:xfrm>
            <a:off x="3701422" y="380336"/>
            <a:ext cx="459193" cy="285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の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AFB6B560-957E-4FD6-B8C7-3004D9A14A64}"/>
              </a:ext>
            </a:extLst>
          </p:cNvPr>
          <p:cNvSpPr txBox="1"/>
          <p:nvPr/>
        </p:nvSpPr>
        <p:spPr>
          <a:xfrm>
            <a:off x="4912364" y="380336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FCF99077-E3AF-4B07-9161-83333C53BD73}"/>
              </a:ext>
            </a:extLst>
          </p:cNvPr>
          <p:cNvSpPr txBox="1"/>
          <p:nvPr/>
        </p:nvSpPr>
        <p:spPr>
          <a:xfrm>
            <a:off x="404561" y="1218063"/>
            <a:ext cx="873944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カップがないときにタッチセンサーを押さないよう、輪ゴムで調整します。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2BA6C4CE-884D-4902-8CEF-6E866870E312}"/>
              </a:ext>
            </a:extLst>
          </p:cNvPr>
          <p:cNvSpPr txBox="1"/>
          <p:nvPr/>
        </p:nvSpPr>
        <p:spPr>
          <a:xfrm>
            <a:off x="4283144" y="1262854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7895B3BC-25DC-4280-95CA-440D952B48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64247" y="1921111"/>
            <a:ext cx="4114104" cy="4114104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65561FF0-6937-4FEE-8189-5FE0659ADC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65649" y="1921111"/>
            <a:ext cx="4114104" cy="4114104"/>
          </a:xfrm>
          <a:prstGeom prst="rect">
            <a:avLst/>
          </a:prstGeom>
        </p:spPr>
      </p:pic>
      <p:sp>
        <p:nvSpPr>
          <p:cNvPr id="31" name="矢印: 右 30">
            <a:extLst>
              <a:ext uri="{FF2B5EF4-FFF2-40B4-BE49-F238E27FC236}">
                <a16:creationId xmlns:a16="http://schemas.microsoft.com/office/drawing/2014/main" id="{0A6587CF-6BB7-49B7-9537-918535603B37}"/>
              </a:ext>
            </a:extLst>
          </p:cNvPr>
          <p:cNvSpPr/>
          <p:nvPr/>
        </p:nvSpPr>
        <p:spPr>
          <a:xfrm>
            <a:off x="4342404" y="3714907"/>
            <a:ext cx="765763" cy="778567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C2EE3BD-1D6F-42FF-9DCB-164659BC030A}"/>
              </a:ext>
            </a:extLst>
          </p:cNvPr>
          <p:cNvSpPr txBox="1"/>
          <p:nvPr/>
        </p:nvSpPr>
        <p:spPr>
          <a:xfrm>
            <a:off x="4342404" y="380336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だい</a:t>
            </a:r>
          </a:p>
        </p:txBody>
      </p: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67133AB7-7DBD-4236-BE41-174DA03A7F72}"/>
              </a:ext>
            </a:extLst>
          </p:cNvPr>
          <p:cNvCxnSpPr>
            <a:cxnSpLocks/>
          </p:cNvCxnSpPr>
          <p:nvPr/>
        </p:nvCxnSpPr>
        <p:spPr>
          <a:xfrm>
            <a:off x="1064137" y="3585577"/>
            <a:ext cx="658131" cy="977545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03B59D4-76C9-43DB-B714-FAFD8F771AAF}"/>
              </a:ext>
            </a:extLst>
          </p:cNvPr>
          <p:cNvSpPr txBox="1"/>
          <p:nvPr/>
        </p:nvSpPr>
        <p:spPr>
          <a:xfrm>
            <a:off x="5866336" y="1262854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FA1FC076-FA87-496B-8813-42748837340E}"/>
              </a:ext>
            </a:extLst>
          </p:cNvPr>
          <p:cNvSpPr txBox="1"/>
          <p:nvPr/>
        </p:nvSpPr>
        <p:spPr>
          <a:xfrm>
            <a:off x="6631619" y="1262854"/>
            <a:ext cx="9873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ちょうせい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8553E962-70E5-4EC2-B4DA-DE7D5388C7BE}"/>
              </a:ext>
            </a:extLst>
          </p:cNvPr>
          <p:cNvSpPr txBox="1"/>
          <p:nvPr/>
        </p:nvSpPr>
        <p:spPr>
          <a:xfrm>
            <a:off x="364247" y="3118132"/>
            <a:ext cx="1013057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ja-JP" altLang="en-US" sz="13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ひっかける</a:t>
            </a:r>
            <a:endParaRPr kumimoji="1" lang="ja-JP" altLang="en-US" sz="13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4" name="楕円 33">
            <a:extLst>
              <a:ext uri="{FF2B5EF4-FFF2-40B4-BE49-F238E27FC236}">
                <a16:creationId xmlns:a16="http://schemas.microsoft.com/office/drawing/2014/main" id="{97DB6F76-10DC-409C-95B6-D6E315271E2E}"/>
              </a:ext>
            </a:extLst>
          </p:cNvPr>
          <p:cNvSpPr/>
          <p:nvPr/>
        </p:nvSpPr>
        <p:spPr>
          <a:xfrm>
            <a:off x="1628171" y="4563121"/>
            <a:ext cx="502470" cy="493223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689933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③ カップの載せ台を作る 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F3EC4A3-3FC9-43EE-B5E6-0DFC4867B06B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610944C-E8FF-4DDA-B938-AF1B1630C4B5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155C27B-6E53-43C8-9285-74A183267071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88593C53-F6C2-48D9-A161-D27C151B929F}"/>
              </a:ext>
            </a:extLst>
          </p:cNvPr>
          <p:cNvSpPr txBox="1"/>
          <p:nvPr/>
        </p:nvSpPr>
        <p:spPr>
          <a:xfrm>
            <a:off x="3701422" y="380336"/>
            <a:ext cx="459193" cy="285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の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AFB6B560-957E-4FD6-B8C7-3004D9A14A64}"/>
              </a:ext>
            </a:extLst>
          </p:cNvPr>
          <p:cNvSpPr txBox="1"/>
          <p:nvPr/>
        </p:nvSpPr>
        <p:spPr>
          <a:xfrm>
            <a:off x="4912364" y="380336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FCF99077-E3AF-4B07-9161-83333C53BD73}"/>
              </a:ext>
            </a:extLst>
          </p:cNvPr>
          <p:cNvSpPr txBox="1"/>
          <p:nvPr/>
        </p:nvSpPr>
        <p:spPr>
          <a:xfrm>
            <a:off x="404561" y="1218063"/>
            <a:ext cx="700829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ハーフ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：黄のブロックで輪ゴムを通した部分をとめます。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2BA6C4CE-884D-4902-8CEF-6E866870E312}"/>
              </a:ext>
            </a:extLst>
          </p:cNvPr>
          <p:cNvSpPr txBox="1"/>
          <p:nvPr/>
        </p:nvSpPr>
        <p:spPr>
          <a:xfrm>
            <a:off x="1467069" y="1279150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き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7895B3BC-25DC-4280-95CA-440D952B48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64247" y="1921111"/>
            <a:ext cx="4114104" cy="4114104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65561FF0-6937-4FEE-8189-5FE0659ADC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65649" y="1921111"/>
            <a:ext cx="4114104" cy="4114104"/>
          </a:xfrm>
          <a:prstGeom prst="rect">
            <a:avLst/>
          </a:prstGeom>
        </p:spPr>
      </p:pic>
      <p:sp>
        <p:nvSpPr>
          <p:cNvPr id="31" name="矢印: 右 30">
            <a:extLst>
              <a:ext uri="{FF2B5EF4-FFF2-40B4-BE49-F238E27FC236}">
                <a16:creationId xmlns:a16="http://schemas.microsoft.com/office/drawing/2014/main" id="{0A6587CF-6BB7-49B7-9537-918535603B37}"/>
              </a:ext>
            </a:extLst>
          </p:cNvPr>
          <p:cNvSpPr/>
          <p:nvPr/>
        </p:nvSpPr>
        <p:spPr>
          <a:xfrm>
            <a:off x="4342404" y="3714907"/>
            <a:ext cx="765763" cy="778567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C2EE3BD-1D6F-42FF-9DCB-164659BC030A}"/>
              </a:ext>
            </a:extLst>
          </p:cNvPr>
          <p:cNvSpPr txBox="1"/>
          <p:nvPr/>
        </p:nvSpPr>
        <p:spPr>
          <a:xfrm>
            <a:off x="4342404" y="380336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だい</a:t>
            </a:r>
          </a:p>
        </p:txBody>
      </p:sp>
      <p:sp>
        <p:nvSpPr>
          <p:cNvPr id="19" name="円弧 18">
            <a:extLst>
              <a:ext uri="{FF2B5EF4-FFF2-40B4-BE49-F238E27FC236}">
                <a16:creationId xmlns:a16="http://schemas.microsoft.com/office/drawing/2014/main" id="{12B3909E-8AD1-46EA-B23F-BD94E8706228}"/>
              </a:ext>
            </a:extLst>
          </p:cNvPr>
          <p:cNvSpPr/>
          <p:nvPr/>
        </p:nvSpPr>
        <p:spPr>
          <a:xfrm>
            <a:off x="1394879" y="4493474"/>
            <a:ext cx="984337" cy="1033480"/>
          </a:xfrm>
          <a:prstGeom prst="arc">
            <a:avLst>
              <a:gd name="adj1" fmla="val 12213094"/>
              <a:gd name="adj2" fmla="val 671747"/>
            </a:avLst>
          </a:prstGeom>
          <a:ln w="34925">
            <a:solidFill>
              <a:srgbClr val="FF000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0" name="円弧 19">
            <a:extLst>
              <a:ext uri="{FF2B5EF4-FFF2-40B4-BE49-F238E27FC236}">
                <a16:creationId xmlns:a16="http://schemas.microsoft.com/office/drawing/2014/main" id="{406445CC-239E-4660-87ED-C3336495B113}"/>
              </a:ext>
            </a:extLst>
          </p:cNvPr>
          <p:cNvSpPr/>
          <p:nvPr/>
        </p:nvSpPr>
        <p:spPr>
          <a:xfrm>
            <a:off x="807868" y="5127701"/>
            <a:ext cx="2095130" cy="1033480"/>
          </a:xfrm>
          <a:prstGeom prst="arc">
            <a:avLst>
              <a:gd name="adj1" fmla="val 11403243"/>
              <a:gd name="adj2" fmla="val 21455892"/>
            </a:avLst>
          </a:prstGeom>
          <a:ln w="34925">
            <a:solidFill>
              <a:srgbClr val="FF000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F7AE3A6-3307-4173-9470-FEC217FF6559}"/>
              </a:ext>
            </a:extLst>
          </p:cNvPr>
          <p:cNvSpPr txBox="1"/>
          <p:nvPr/>
        </p:nvSpPr>
        <p:spPr>
          <a:xfrm>
            <a:off x="3048773" y="1279150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91F6842-0A3B-418F-A88E-6BB3C4D8A139}"/>
              </a:ext>
            </a:extLst>
          </p:cNvPr>
          <p:cNvSpPr txBox="1"/>
          <p:nvPr/>
        </p:nvSpPr>
        <p:spPr>
          <a:xfrm>
            <a:off x="3982301" y="1286929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とお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AA1A46A-5574-48D6-A543-191E3F6BCC91}"/>
              </a:ext>
            </a:extLst>
          </p:cNvPr>
          <p:cNvSpPr txBox="1"/>
          <p:nvPr/>
        </p:nvSpPr>
        <p:spPr>
          <a:xfrm>
            <a:off x="4689660" y="1288027"/>
            <a:ext cx="6075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ぶぶん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892052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E7BE374-B303-4116-850F-0C67885E30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50893" y="1896254"/>
            <a:ext cx="4114104" cy="414361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80CC79F3-9523-4DBF-90AE-9F23F4FCDD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64247" y="1911010"/>
            <a:ext cx="4114104" cy="4114104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④ ロボットの顔を作る 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F3EC4A3-3FC9-43EE-B5E6-0DFC4867B06B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610944C-E8FF-4DDA-B938-AF1B1630C4B5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155C27B-6E53-43C8-9285-74A183267071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88593C53-F6C2-48D9-A161-D27C151B929F}"/>
              </a:ext>
            </a:extLst>
          </p:cNvPr>
          <p:cNvSpPr txBox="1"/>
          <p:nvPr/>
        </p:nvSpPr>
        <p:spPr>
          <a:xfrm>
            <a:off x="3940651" y="380303"/>
            <a:ext cx="459193" cy="285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かお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AFB6B560-957E-4FD6-B8C7-3004D9A14A64}"/>
              </a:ext>
            </a:extLst>
          </p:cNvPr>
          <p:cNvSpPr txBox="1"/>
          <p:nvPr/>
        </p:nvSpPr>
        <p:spPr>
          <a:xfrm>
            <a:off x="4508144" y="380140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A5BE4F78-D76B-40FD-BC27-BCF2622F2C1B}"/>
              </a:ext>
            </a:extLst>
          </p:cNvPr>
          <p:cNvSpPr txBox="1"/>
          <p:nvPr/>
        </p:nvSpPr>
        <p:spPr>
          <a:xfrm>
            <a:off x="404561" y="1231208"/>
            <a:ext cx="699053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基本四角：白、ハーフ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：白のブロックを組み合わせます。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5" name="矢印: 右 34">
            <a:extLst>
              <a:ext uri="{FF2B5EF4-FFF2-40B4-BE49-F238E27FC236}">
                <a16:creationId xmlns:a16="http://schemas.microsoft.com/office/drawing/2014/main" id="{631FC25A-2318-4557-93F7-6AE4BEF15D20}"/>
              </a:ext>
            </a:extLst>
          </p:cNvPr>
          <p:cNvSpPr/>
          <p:nvPr/>
        </p:nvSpPr>
        <p:spPr>
          <a:xfrm>
            <a:off x="4322390" y="3578778"/>
            <a:ext cx="765763" cy="778567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48E6C5E0-25DB-4C8A-8EC3-8E3976132008}"/>
              </a:ext>
            </a:extLst>
          </p:cNvPr>
          <p:cNvSpPr txBox="1"/>
          <p:nvPr/>
        </p:nvSpPr>
        <p:spPr>
          <a:xfrm>
            <a:off x="4655886" y="1283463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B476C76D-A524-46E9-856F-5A7308D17C0A}"/>
              </a:ext>
            </a:extLst>
          </p:cNvPr>
          <p:cNvSpPr txBox="1"/>
          <p:nvPr/>
        </p:nvSpPr>
        <p:spPr>
          <a:xfrm>
            <a:off x="5101293" y="1283463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2C58D346-A171-4C54-95F2-E5D4B74B5CC4}"/>
              </a:ext>
            </a:extLst>
          </p:cNvPr>
          <p:cNvSpPr txBox="1"/>
          <p:nvPr/>
        </p:nvSpPr>
        <p:spPr>
          <a:xfrm>
            <a:off x="404561" y="1283463"/>
            <a:ext cx="10556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きほんしかく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BD7B0892-3464-42F3-A434-5E8945CCF4C2}"/>
              </a:ext>
            </a:extLst>
          </p:cNvPr>
          <p:cNvSpPr txBox="1"/>
          <p:nvPr/>
        </p:nvSpPr>
        <p:spPr>
          <a:xfrm>
            <a:off x="1541472" y="1283463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しろ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AF285CA-C249-4414-BF8C-E7A0FE703DC2}"/>
              </a:ext>
            </a:extLst>
          </p:cNvPr>
          <p:cNvSpPr txBox="1"/>
          <p:nvPr/>
        </p:nvSpPr>
        <p:spPr>
          <a:xfrm>
            <a:off x="3079205" y="1283463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しろ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550540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E7BE374-B303-4116-850F-0C67885E30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50893" y="1896254"/>
            <a:ext cx="4114104" cy="414361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80CC79F3-9523-4DBF-90AE-9F23F4FCDD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64247" y="1911010"/>
            <a:ext cx="4114104" cy="4114104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④ ロボットの顔を作る 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F3EC4A3-3FC9-43EE-B5E6-0DFC4867B06B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610944C-E8FF-4DDA-B938-AF1B1630C4B5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155C27B-6E53-43C8-9285-74A183267071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88593C53-F6C2-48D9-A161-D27C151B929F}"/>
              </a:ext>
            </a:extLst>
          </p:cNvPr>
          <p:cNvSpPr txBox="1"/>
          <p:nvPr/>
        </p:nvSpPr>
        <p:spPr>
          <a:xfrm>
            <a:off x="3940651" y="380303"/>
            <a:ext cx="459193" cy="285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かお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AFB6B560-957E-4FD6-B8C7-3004D9A14A64}"/>
              </a:ext>
            </a:extLst>
          </p:cNvPr>
          <p:cNvSpPr txBox="1"/>
          <p:nvPr/>
        </p:nvSpPr>
        <p:spPr>
          <a:xfrm>
            <a:off x="4508144" y="380140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A5BE4F78-D76B-40FD-BC27-BCF2622F2C1B}"/>
              </a:ext>
            </a:extLst>
          </p:cNvPr>
          <p:cNvSpPr txBox="1"/>
          <p:nvPr/>
        </p:nvSpPr>
        <p:spPr>
          <a:xfrm>
            <a:off x="404561" y="1231208"/>
            <a:ext cx="699053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回転軸、三角：赤のブロックを挿し込みます。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5" name="矢印: 右 34">
            <a:extLst>
              <a:ext uri="{FF2B5EF4-FFF2-40B4-BE49-F238E27FC236}">
                <a16:creationId xmlns:a16="http://schemas.microsoft.com/office/drawing/2014/main" id="{631FC25A-2318-4557-93F7-6AE4BEF15D20}"/>
              </a:ext>
            </a:extLst>
          </p:cNvPr>
          <p:cNvSpPr/>
          <p:nvPr/>
        </p:nvSpPr>
        <p:spPr>
          <a:xfrm>
            <a:off x="4322390" y="3578778"/>
            <a:ext cx="765763" cy="778567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48E6C5E0-25DB-4C8A-8EC3-8E3976132008}"/>
              </a:ext>
            </a:extLst>
          </p:cNvPr>
          <p:cNvSpPr txBox="1"/>
          <p:nvPr/>
        </p:nvSpPr>
        <p:spPr>
          <a:xfrm>
            <a:off x="3577471" y="1283463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B476C76D-A524-46E9-856F-5A7308D17C0A}"/>
              </a:ext>
            </a:extLst>
          </p:cNvPr>
          <p:cNvSpPr txBox="1"/>
          <p:nvPr/>
        </p:nvSpPr>
        <p:spPr>
          <a:xfrm>
            <a:off x="4040634" y="1283463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2C58D346-A171-4C54-95F2-E5D4B74B5CC4}"/>
              </a:ext>
            </a:extLst>
          </p:cNvPr>
          <p:cNvSpPr txBox="1"/>
          <p:nvPr/>
        </p:nvSpPr>
        <p:spPr>
          <a:xfrm>
            <a:off x="404561" y="1283463"/>
            <a:ext cx="9182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かいてじく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BD7B0892-3464-42F3-A434-5E8945CCF4C2}"/>
              </a:ext>
            </a:extLst>
          </p:cNvPr>
          <p:cNvSpPr txBox="1"/>
          <p:nvPr/>
        </p:nvSpPr>
        <p:spPr>
          <a:xfrm>
            <a:off x="1986879" y="1283463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あか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AF285CA-C249-4414-BF8C-E7A0FE703DC2}"/>
              </a:ext>
            </a:extLst>
          </p:cNvPr>
          <p:cNvSpPr txBox="1"/>
          <p:nvPr/>
        </p:nvSpPr>
        <p:spPr>
          <a:xfrm>
            <a:off x="1303494" y="1283463"/>
            <a:ext cx="7535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さんかく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049349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⑤ 全体の組み立てと接続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F3EC4A3-3FC9-43EE-B5E6-0DFC4867B06B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610944C-E8FF-4DDA-B938-AF1B1630C4B5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155C27B-6E53-43C8-9285-74A183267071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B4FE8D8-1EA9-4D8B-A37B-BDA4F2514170}"/>
              </a:ext>
            </a:extLst>
          </p:cNvPr>
          <p:cNvSpPr txBox="1"/>
          <p:nvPr/>
        </p:nvSpPr>
        <p:spPr>
          <a:xfrm>
            <a:off x="2616164" y="398093"/>
            <a:ext cx="801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ぜんたい</a:t>
            </a: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917D0E13-76CF-4203-BF02-BC643A24DEB7}"/>
              </a:ext>
            </a:extLst>
          </p:cNvPr>
          <p:cNvSpPr txBox="1"/>
          <p:nvPr/>
        </p:nvSpPr>
        <p:spPr>
          <a:xfrm>
            <a:off x="3660586" y="389214"/>
            <a:ext cx="300444" cy="285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2F07D70C-F8E9-4B43-B102-60DA875F0DB5}"/>
              </a:ext>
            </a:extLst>
          </p:cNvPr>
          <p:cNvSpPr txBox="1"/>
          <p:nvPr/>
        </p:nvSpPr>
        <p:spPr>
          <a:xfrm>
            <a:off x="4276117" y="398093"/>
            <a:ext cx="3004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5789796E-E402-4C2D-A19F-54302D447008}"/>
              </a:ext>
            </a:extLst>
          </p:cNvPr>
          <p:cNvSpPr txBox="1"/>
          <p:nvPr/>
        </p:nvSpPr>
        <p:spPr>
          <a:xfrm>
            <a:off x="5021058" y="398093"/>
            <a:ext cx="801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せつぞく</a:t>
            </a: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694D9CE6-C980-4403-B184-A0DB25CF1D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50893" y="1896254"/>
            <a:ext cx="4114104" cy="4143616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A233BCB8-1440-47E6-A6C4-95400F7CA7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64247" y="1911010"/>
            <a:ext cx="4114104" cy="4114104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F7BEC875-72C1-436F-BAE1-1313FCCE1F11}"/>
              </a:ext>
            </a:extLst>
          </p:cNvPr>
          <p:cNvSpPr txBox="1"/>
          <p:nvPr/>
        </p:nvSpPr>
        <p:spPr>
          <a:xfrm>
            <a:off x="404561" y="1231208"/>
            <a:ext cx="699053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胴体と顔を組み合わせます。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" name="矢印: 右 20">
            <a:extLst>
              <a:ext uri="{FF2B5EF4-FFF2-40B4-BE49-F238E27FC236}">
                <a16:creationId xmlns:a16="http://schemas.microsoft.com/office/drawing/2014/main" id="{219662C9-23C2-4A97-A01D-AA7074887483}"/>
              </a:ext>
            </a:extLst>
          </p:cNvPr>
          <p:cNvSpPr/>
          <p:nvPr/>
        </p:nvSpPr>
        <p:spPr>
          <a:xfrm>
            <a:off x="4322390" y="3578778"/>
            <a:ext cx="765763" cy="778567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1853810D-AA28-49E9-93ED-D8D00A2DE7E0}"/>
              </a:ext>
            </a:extLst>
          </p:cNvPr>
          <p:cNvSpPr txBox="1"/>
          <p:nvPr/>
        </p:nvSpPr>
        <p:spPr>
          <a:xfrm>
            <a:off x="1537991" y="1283463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9ACF99A8-A1A0-48CD-A189-B968CD0560A7}"/>
              </a:ext>
            </a:extLst>
          </p:cNvPr>
          <p:cNvSpPr txBox="1"/>
          <p:nvPr/>
        </p:nvSpPr>
        <p:spPr>
          <a:xfrm>
            <a:off x="1983398" y="1283463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75E079C5-13EE-4F4D-9BD7-8EF3B6B27B8C}"/>
              </a:ext>
            </a:extLst>
          </p:cNvPr>
          <p:cNvSpPr txBox="1"/>
          <p:nvPr/>
        </p:nvSpPr>
        <p:spPr>
          <a:xfrm>
            <a:off x="333537" y="1283463"/>
            <a:ext cx="7270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どうたい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F76C4A78-4AF0-45A3-9DA7-DD94907A10CB}"/>
              </a:ext>
            </a:extLst>
          </p:cNvPr>
          <p:cNvSpPr txBox="1"/>
          <p:nvPr/>
        </p:nvSpPr>
        <p:spPr>
          <a:xfrm>
            <a:off x="1078308" y="1283463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かお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280AF6B5-0F72-4F81-AA1C-E7AC23406110}"/>
              </a:ext>
            </a:extLst>
          </p:cNvPr>
          <p:cNvCxnSpPr>
            <a:cxnSpLocks/>
          </p:cNvCxnSpPr>
          <p:nvPr/>
        </p:nvCxnSpPr>
        <p:spPr>
          <a:xfrm flipH="1">
            <a:off x="2428805" y="4516902"/>
            <a:ext cx="198223" cy="667657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29283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DE482A1-E07F-4C4A-842D-EC0C810CBD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533389" y="1100990"/>
            <a:ext cx="4071288" cy="5384836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6ADFF4CC-F8F9-4419-AD4F-6F0CCD5DD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⑤ 全体の組み立てと接続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26D07D7-3FFF-4011-BC85-9F5AB8E4A953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3CCEDA8-D744-40A8-9A76-E5E0FC2BA749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4B659CE-C5AA-4640-ACFC-51C315AB6744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A3A8882-AAB6-41BF-AA39-B5FF2AF3B95B}"/>
              </a:ext>
            </a:extLst>
          </p:cNvPr>
          <p:cNvSpPr txBox="1"/>
          <p:nvPr/>
        </p:nvSpPr>
        <p:spPr>
          <a:xfrm>
            <a:off x="395470" y="976024"/>
            <a:ext cx="857964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各パーツのケーブルを、拡張ユニットに接続します。</a:t>
            </a:r>
            <a:endParaRPr kumimoji="1" lang="en-US" altLang="ja-JP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E881739-8AD2-4D45-92FE-07A178DD8EAF}"/>
              </a:ext>
            </a:extLst>
          </p:cNvPr>
          <p:cNvSpPr txBox="1"/>
          <p:nvPr/>
        </p:nvSpPr>
        <p:spPr>
          <a:xfrm>
            <a:off x="4495879" y="1028951"/>
            <a:ext cx="6572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せつぞく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B0342085-8DA7-462F-946A-8FD052B7BFA4}"/>
              </a:ext>
            </a:extLst>
          </p:cNvPr>
          <p:cNvSpPr txBox="1"/>
          <p:nvPr/>
        </p:nvSpPr>
        <p:spPr>
          <a:xfrm>
            <a:off x="2821356" y="1028951"/>
            <a:ext cx="7614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かくちょう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8D073528-8BD2-4C89-9AD3-5665E49FBEAA}"/>
              </a:ext>
            </a:extLst>
          </p:cNvPr>
          <p:cNvSpPr txBox="1"/>
          <p:nvPr/>
        </p:nvSpPr>
        <p:spPr>
          <a:xfrm>
            <a:off x="380917" y="1028951"/>
            <a:ext cx="417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かく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CF568D77-518C-4048-8FBB-E26FCDC11572}"/>
              </a:ext>
            </a:extLst>
          </p:cNvPr>
          <p:cNvGrpSpPr/>
          <p:nvPr/>
        </p:nvGrpSpPr>
        <p:grpSpPr>
          <a:xfrm>
            <a:off x="3390483" y="1836332"/>
            <a:ext cx="2017391" cy="953445"/>
            <a:chOff x="3487183" y="2187941"/>
            <a:chExt cx="2017391" cy="953445"/>
          </a:xfrm>
        </p:grpSpPr>
        <p:sp>
          <p:nvSpPr>
            <p:cNvPr id="62" name="正方形/長方形 61">
              <a:extLst>
                <a:ext uri="{FF2B5EF4-FFF2-40B4-BE49-F238E27FC236}">
                  <a16:creationId xmlns:a16="http://schemas.microsoft.com/office/drawing/2014/main" id="{BCCD1CC4-F43C-4870-9B52-F121429E0208}"/>
                </a:ext>
              </a:extLst>
            </p:cNvPr>
            <p:cNvSpPr/>
            <p:nvPr/>
          </p:nvSpPr>
          <p:spPr>
            <a:xfrm>
              <a:off x="3487183" y="2187941"/>
              <a:ext cx="2017391" cy="953445"/>
            </a:xfrm>
            <a:prstGeom prst="rect">
              <a:avLst/>
            </a:prstGeom>
            <a:solidFill>
              <a:schemeClr val="lt1">
                <a:alpha val="65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grpSp>
          <p:nvGrpSpPr>
            <p:cNvPr id="6" name="グループ化 5">
              <a:extLst>
                <a:ext uri="{FF2B5EF4-FFF2-40B4-BE49-F238E27FC236}">
                  <a16:creationId xmlns:a16="http://schemas.microsoft.com/office/drawing/2014/main" id="{1BD530BF-7E5B-4DAC-9753-E7F7F84B292F}"/>
                </a:ext>
              </a:extLst>
            </p:cNvPr>
            <p:cNvGrpSpPr/>
            <p:nvPr/>
          </p:nvGrpSpPr>
          <p:grpSpPr>
            <a:xfrm>
              <a:off x="3660586" y="2283789"/>
              <a:ext cx="1681105" cy="761747"/>
              <a:chOff x="6894725" y="1751621"/>
              <a:chExt cx="1681105" cy="761747"/>
            </a:xfrm>
          </p:grpSpPr>
          <p:sp>
            <p:nvSpPr>
              <p:cNvPr id="60" name="テキスト ボックス 59">
                <a:extLst>
                  <a:ext uri="{FF2B5EF4-FFF2-40B4-BE49-F238E27FC236}">
                    <a16:creationId xmlns:a16="http://schemas.microsoft.com/office/drawing/2014/main" id="{7DAE7672-B4DF-41EB-BA90-E924211C28D1}"/>
                  </a:ext>
                </a:extLst>
              </p:cNvPr>
              <p:cNvSpPr txBox="1"/>
              <p:nvPr/>
            </p:nvSpPr>
            <p:spPr>
              <a:xfrm>
                <a:off x="6907748" y="1867037"/>
                <a:ext cx="166808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dirty="0">
                    <a:solidFill>
                      <a:srgbClr val="575E75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電池ボックス</a:t>
                </a:r>
                <a:endParaRPr lang="en-US" altLang="ja-JP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  <a:p>
                <a:r>
                  <a:rPr lang="ja-JP" altLang="en-US" dirty="0">
                    <a:solidFill>
                      <a:srgbClr val="575E75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　　</a:t>
                </a:r>
                <a:r>
                  <a:rPr lang="en-US" altLang="ja-JP" dirty="0">
                    <a:solidFill>
                      <a:srgbClr val="575E75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…</a:t>
                </a:r>
                <a:r>
                  <a:rPr lang="en-US" altLang="ja-JP" b="1" dirty="0">
                    <a:solidFill>
                      <a:srgbClr val="575E75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BATT</a:t>
                </a:r>
                <a:endParaRPr lang="en-US" altLang="ja-JP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  <p:sp>
            <p:nvSpPr>
              <p:cNvPr id="46" name="テキスト ボックス 45">
                <a:extLst>
                  <a:ext uri="{FF2B5EF4-FFF2-40B4-BE49-F238E27FC236}">
                    <a16:creationId xmlns:a16="http://schemas.microsoft.com/office/drawing/2014/main" id="{A38367EE-B0D8-42CC-967A-BBC5ADA86D41}"/>
                  </a:ext>
                </a:extLst>
              </p:cNvPr>
              <p:cNvSpPr txBox="1"/>
              <p:nvPr/>
            </p:nvSpPr>
            <p:spPr>
              <a:xfrm>
                <a:off x="6894725" y="1751621"/>
                <a:ext cx="642462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900" dirty="0">
                    <a:solidFill>
                      <a:srgbClr val="575E75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でんち</a:t>
                </a:r>
                <a:endParaRPr kumimoji="1" lang="ja-JP" altLang="en-US" sz="900" dirty="0"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</p:grpSp>
      </p:grp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C6B1E73A-38B7-4265-9FBC-BC58A8E18120}"/>
              </a:ext>
            </a:extLst>
          </p:cNvPr>
          <p:cNvSpPr txBox="1"/>
          <p:nvPr/>
        </p:nvSpPr>
        <p:spPr>
          <a:xfrm>
            <a:off x="2616164" y="398093"/>
            <a:ext cx="801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ぜんたい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21459109-8678-4260-9E3E-62990E767E20}"/>
              </a:ext>
            </a:extLst>
          </p:cNvPr>
          <p:cNvSpPr txBox="1"/>
          <p:nvPr/>
        </p:nvSpPr>
        <p:spPr>
          <a:xfrm>
            <a:off x="3660586" y="389214"/>
            <a:ext cx="300444" cy="285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08AEF09A-70EE-4043-9CD5-B2BD24827F78}"/>
              </a:ext>
            </a:extLst>
          </p:cNvPr>
          <p:cNvSpPr txBox="1"/>
          <p:nvPr/>
        </p:nvSpPr>
        <p:spPr>
          <a:xfrm>
            <a:off x="4276117" y="398093"/>
            <a:ext cx="3004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A639F1BE-97FA-490C-A971-DB6ACA843E49}"/>
              </a:ext>
            </a:extLst>
          </p:cNvPr>
          <p:cNvSpPr txBox="1"/>
          <p:nvPr/>
        </p:nvSpPr>
        <p:spPr>
          <a:xfrm>
            <a:off x="5021058" y="398093"/>
            <a:ext cx="801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せつぞく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E0824BB0-F730-448E-862C-6AEB3DD6DC46}"/>
              </a:ext>
            </a:extLst>
          </p:cNvPr>
          <p:cNvSpPr txBox="1"/>
          <p:nvPr/>
        </p:nvSpPr>
        <p:spPr>
          <a:xfrm>
            <a:off x="113426" y="3787934"/>
            <a:ext cx="1763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DC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モーター</a:t>
            </a:r>
            <a:endParaRPr lang="en-US" altLang="ja-JP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lang="en-US" altLang="ja-JP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M1</a:t>
            </a: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、</a:t>
            </a:r>
            <a:r>
              <a:rPr lang="en-US" altLang="ja-JP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M2</a:t>
            </a:r>
            <a:endParaRPr lang="en-US" altLang="ja-JP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4C3C8D6F-5453-41EC-A172-B589CD87A69D}"/>
              </a:ext>
            </a:extLst>
          </p:cNvPr>
          <p:cNvSpPr txBox="1"/>
          <p:nvPr/>
        </p:nvSpPr>
        <p:spPr>
          <a:xfrm>
            <a:off x="7227077" y="2865117"/>
            <a:ext cx="1887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タッチセンサー</a:t>
            </a:r>
            <a:endParaRPr lang="en-US" altLang="ja-JP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　　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lang="en-US" altLang="ja-JP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P0</a:t>
            </a:r>
          </a:p>
        </p:txBody>
      </p:sp>
      <p:cxnSp>
        <p:nvCxnSpPr>
          <p:cNvPr id="54" name="直線矢印コネクタ 53">
            <a:extLst>
              <a:ext uri="{FF2B5EF4-FFF2-40B4-BE49-F238E27FC236}">
                <a16:creationId xmlns:a16="http://schemas.microsoft.com/office/drawing/2014/main" id="{B4EEA465-C095-4F92-A8E1-7AA24907A8F3}"/>
              </a:ext>
            </a:extLst>
          </p:cNvPr>
          <p:cNvCxnSpPr>
            <a:cxnSpLocks/>
          </p:cNvCxnSpPr>
          <p:nvPr/>
        </p:nvCxnSpPr>
        <p:spPr>
          <a:xfrm flipV="1">
            <a:off x="1815710" y="3654468"/>
            <a:ext cx="1574773" cy="458280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矢印コネクタ 55">
            <a:extLst>
              <a:ext uri="{FF2B5EF4-FFF2-40B4-BE49-F238E27FC236}">
                <a16:creationId xmlns:a16="http://schemas.microsoft.com/office/drawing/2014/main" id="{9BE8CC59-F2F2-45DA-90DC-DBC5AD018AF1}"/>
              </a:ext>
            </a:extLst>
          </p:cNvPr>
          <p:cNvCxnSpPr>
            <a:cxnSpLocks/>
          </p:cNvCxnSpPr>
          <p:nvPr/>
        </p:nvCxnSpPr>
        <p:spPr>
          <a:xfrm flipV="1">
            <a:off x="1827403" y="3917124"/>
            <a:ext cx="2857887" cy="387953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矢印コネクタ 56">
            <a:extLst>
              <a:ext uri="{FF2B5EF4-FFF2-40B4-BE49-F238E27FC236}">
                <a16:creationId xmlns:a16="http://schemas.microsoft.com/office/drawing/2014/main" id="{FB2EF1A4-B77A-4ED7-A63B-8388A64A4A59}"/>
              </a:ext>
            </a:extLst>
          </p:cNvPr>
          <p:cNvCxnSpPr>
            <a:cxnSpLocks/>
          </p:cNvCxnSpPr>
          <p:nvPr/>
        </p:nvCxnSpPr>
        <p:spPr>
          <a:xfrm flipH="1">
            <a:off x="5951738" y="3320249"/>
            <a:ext cx="1541016" cy="395858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矢印コネクタ 58">
            <a:extLst>
              <a:ext uri="{FF2B5EF4-FFF2-40B4-BE49-F238E27FC236}">
                <a16:creationId xmlns:a16="http://schemas.microsoft.com/office/drawing/2014/main" id="{0BB62688-CC6D-4157-B310-D67215AEDAC9}"/>
              </a:ext>
            </a:extLst>
          </p:cNvPr>
          <p:cNvCxnSpPr>
            <a:cxnSpLocks/>
            <a:stCxn id="60" idx="2"/>
          </p:cNvCxnSpPr>
          <p:nvPr/>
        </p:nvCxnSpPr>
        <p:spPr>
          <a:xfrm flipH="1">
            <a:off x="4221782" y="2693927"/>
            <a:ext cx="189168" cy="735073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15879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DE482A1-E07F-4C4A-842D-EC0C810CBD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074245" y="1077760"/>
            <a:ext cx="4071288" cy="5384836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6ADFF4CC-F8F9-4419-AD4F-6F0CCD5DD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⑤ 全体の組み立てと接続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26D07D7-3FFF-4011-BC85-9F5AB8E4A953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3CCEDA8-D744-40A8-9A76-E5E0FC2BA749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4B659CE-C5AA-4640-ACFC-51C315AB6744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C6B1E73A-38B7-4265-9FBC-BC58A8E18120}"/>
              </a:ext>
            </a:extLst>
          </p:cNvPr>
          <p:cNvSpPr txBox="1"/>
          <p:nvPr/>
        </p:nvSpPr>
        <p:spPr>
          <a:xfrm>
            <a:off x="2616164" y="398093"/>
            <a:ext cx="801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ぜんたい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21459109-8678-4260-9E3E-62990E767E20}"/>
              </a:ext>
            </a:extLst>
          </p:cNvPr>
          <p:cNvSpPr txBox="1"/>
          <p:nvPr/>
        </p:nvSpPr>
        <p:spPr>
          <a:xfrm>
            <a:off x="3660586" y="389214"/>
            <a:ext cx="300444" cy="285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08AEF09A-70EE-4043-9CD5-B2BD24827F78}"/>
              </a:ext>
            </a:extLst>
          </p:cNvPr>
          <p:cNvSpPr txBox="1"/>
          <p:nvPr/>
        </p:nvSpPr>
        <p:spPr>
          <a:xfrm>
            <a:off x="4276117" y="398093"/>
            <a:ext cx="3004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A639F1BE-97FA-490C-A971-DB6ACA843E49}"/>
              </a:ext>
            </a:extLst>
          </p:cNvPr>
          <p:cNvSpPr txBox="1"/>
          <p:nvPr/>
        </p:nvSpPr>
        <p:spPr>
          <a:xfrm>
            <a:off x="5021058" y="398093"/>
            <a:ext cx="801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せつぞく</a:t>
            </a: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4C3C8D6F-5453-41EC-A172-B589CD87A69D}"/>
              </a:ext>
            </a:extLst>
          </p:cNvPr>
          <p:cNvSpPr txBox="1"/>
          <p:nvPr/>
        </p:nvSpPr>
        <p:spPr>
          <a:xfrm>
            <a:off x="271570" y="2574505"/>
            <a:ext cx="3111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赤外線フォトリフレクタ　　　　　　</a:t>
            </a:r>
            <a:endParaRPr lang="en-US" altLang="ja-JP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　　　　　　　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lang="en-US" altLang="ja-JP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P2</a:t>
            </a:r>
          </a:p>
        </p:txBody>
      </p:sp>
      <p:cxnSp>
        <p:nvCxnSpPr>
          <p:cNvPr id="57" name="直線矢印コネクタ 56">
            <a:extLst>
              <a:ext uri="{FF2B5EF4-FFF2-40B4-BE49-F238E27FC236}">
                <a16:creationId xmlns:a16="http://schemas.microsoft.com/office/drawing/2014/main" id="{FB2EF1A4-B77A-4ED7-A63B-8388A64A4A59}"/>
              </a:ext>
            </a:extLst>
          </p:cNvPr>
          <p:cNvCxnSpPr>
            <a:cxnSpLocks/>
          </p:cNvCxnSpPr>
          <p:nvPr/>
        </p:nvCxnSpPr>
        <p:spPr>
          <a:xfrm>
            <a:off x="3185436" y="3071673"/>
            <a:ext cx="2272684" cy="719092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1839051-D06D-4AEF-A33E-98407CFDA4E6}"/>
              </a:ext>
            </a:extLst>
          </p:cNvPr>
          <p:cNvSpPr txBox="1"/>
          <p:nvPr/>
        </p:nvSpPr>
        <p:spPr>
          <a:xfrm>
            <a:off x="237335" y="2432455"/>
            <a:ext cx="9702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せきがいせん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417954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6ADFF4CC-F8F9-4419-AD4F-6F0CCD5DD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⑤ 全体の組み立てと接続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26D07D7-3FFF-4011-BC85-9F5AB8E4A953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3CCEDA8-D744-40A8-9A76-E5E0FC2BA749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4B659CE-C5AA-4640-ACFC-51C315AB6744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C6B1E73A-38B7-4265-9FBC-BC58A8E18120}"/>
              </a:ext>
            </a:extLst>
          </p:cNvPr>
          <p:cNvSpPr txBox="1"/>
          <p:nvPr/>
        </p:nvSpPr>
        <p:spPr>
          <a:xfrm>
            <a:off x="2616164" y="398093"/>
            <a:ext cx="801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ぜんたい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21459109-8678-4260-9E3E-62990E767E20}"/>
              </a:ext>
            </a:extLst>
          </p:cNvPr>
          <p:cNvSpPr txBox="1"/>
          <p:nvPr/>
        </p:nvSpPr>
        <p:spPr>
          <a:xfrm>
            <a:off x="3660586" y="389214"/>
            <a:ext cx="300444" cy="285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08AEF09A-70EE-4043-9CD5-B2BD24827F78}"/>
              </a:ext>
            </a:extLst>
          </p:cNvPr>
          <p:cNvSpPr txBox="1"/>
          <p:nvPr/>
        </p:nvSpPr>
        <p:spPr>
          <a:xfrm>
            <a:off x="4276117" y="398093"/>
            <a:ext cx="3004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A639F1BE-97FA-490C-A971-DB6ACA843E49}"/>
              </a:ext>
            </a:extLst>
          </p:cNvPr>
          <p:cNvSpPr txBox="1"/>
          <p:nvPr/>
        </p:nvSpPr>
        <p:spPr>
          <a:xfrm>
            <a:off x="5021058" y="398093"/>
            <a:ext cx="801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せつぞく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7FE336F5-C4FA-4F0E-859C-A8C6C79DE1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50893" y="1896254"/>
            <a:ext cx="4114104" cy="4143616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13B92C87-514F-4F38-BD94-BC14ED1653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64247" y="1911010"/>
            <a:ext cx="4114104" cy="4114104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83FE089-63C3-4D68-AD49-F0769DB5E5A0}"/>
              </a:ext>
            </a:extLst>
          </p:cNvPr>
          <p:cNvSpPr txBox="1"/>
          <p:nvPr/>
        </p:nvSpPr>
        <p:spPr>
          <a:xfrm>
            <a:off x="404561" y="1231208"/>
            <a:ext cx="699053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電池ボックスを取り付けます。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6" name="矢印: 右 15">
            <a:extLst>
              <a:ext uri="{FF2B5EF4-FFF2-40B4-BE49-F238E27FC236}">
                <a16:creationId xmlns:a16="http://schemas.microsoft.com/office/drawing/2014/main" id="{6B8288AC-051A-4129-9202-1CE3E1AD3D27}"/>
              </a:ext>
            </a:extLst>
          </p:cNvPr>
          <p:cNvSpPr/>
          <p:nvPr/>
        </p:nvSpPr>
        <p:spPr>
          <a:xfrm>
            <a:off x="4322390" y="3578778"/>
            <a:ext cx="765763" cy="778567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F3CDDA9C-A7BB-4D83-A187-835433632813}"/>
              </a:ext>
            </a:extLst>
          </p:cNvPr>
          <p:cNvSpPr txBox="1"/>
          <p:nvPr/>
        </p:nvSpPr>
        <p:spPr>
          <a:xfrm>
            <a:off x="1981877" y="1283463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6BBA8D0-70F8-408E-90C1-2728A0F4A2D7}"/>
              </a:ext>
            </a:extLst>
          </p:cNvPr>
          <p:cNvSpPr txBox="1"/>
          <p:nvPr/>
        </p:nvSpPr>
        <p:spPr>
          <a:xfrm>
            <a:off x="2445040" y="1283463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つ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2036F122-725A-4198-B7AE-EB1FB64536DE}"/>
              </a:ext>
            </a:extLst>
          </p:cNvPr>
          <p:cNvSpPr txBox="1"/>
          <p:nvPr/>
        </p:nvSpPr>
        <p:spPr>
          <a:xfrm>
            <a:off x="333537" y="1283463"/>
            <a:ext cx="7270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でんち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222595F1-9099-4B72-B700-067B0FC4296C}"/>
              </a:ext>
            </a:extLst>
          </p:cNvPr>
          <p:cNvCxnSpPr>
            <a:cxnSpLocks/>
          </p:cNvCxnSpPr>
          <p:nvPr/>
        </p:nvCxnSpPr>
        <p:spPr>
          <a:xfrm flipH="1" flipV="1">
            <a:off x="2840030" y="2578667"/>
            <a:ext cx="773718" cy="17092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7D187387-F552-48DC-BFD0-8CF07D33C716}"/>
              </a:ext>
            </a:extLst>
          </p:cNvPr>
          <p:cNvCxnSpPr>
            <a:cxnSpLocks/>
          </p:cNvCxnSpPr>
          <p:nvPr/>
        </p:nvCxnSpPr>
        <p:spPr>
          <a:xfrm flipH="1" flipV="1">
            <a:off x="1426686" y="3140070"/>
            <a:ext cx="751540" cy="1485196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97580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6ADFF4CC-F8F9-4419-AD4F-6F0CCD5DD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完成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26D07D7-3FFF-4011-BC85-9F5AB8E4A953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3CCEDA8-D744-40A8-9A76-E5E0FC2BA749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4B659CE-C5AA-4640-ACFC-51C315AB6744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7FAE474-A1DC-48F0-BA7F-4FFDA55F179E}"/>
              </a:ext>
            </a:extLst>
          </p:cNvPr>
          <p:cNvSpPr txBox="1"/>
          <p:nvPr/>
        </p:nvSpPr>
        <p:spPr>
          <a:xfrm>
            <a:off x="2174681" y="396563"/>
            <a:ext cx="7777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かんせい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2566A11B-47F6-4005-A1CC-82AEFA9AF321}"/>
              </a:ext>
            </a:extLst>
          </p:cNvPr>
          <p:cNvGrpSpPr/>
          <p:nvPr/>
        </p:nvGrpSpPr>
        <p:grpSpPr>
          <a:xfrm>
            <a:off x="2165802" y="5960624"/>
            <a:ext cx="4708995" cy="669662"/>
            <a:chOff x="1958134" y="5799124"/>
            <a:chExt cx="4708995" cy="669662"/>
          </a:xfrm>
        </p:grpSpPr>
        <p:sp>
          <p:nvSpPr>
            <p:cNvPr id="31" name="四角形: 角を丸くする 30">
              <a:extLst>
                <a:ext uri="{FF2B5EF4-FFF2-40B4-BE49-F238E27FC236}">
                  <a16:creationId xmlns:a16="http://schemas.microsoft.com/office/drawing/2014/main" id="{882A6D21-5CA3-4B37-BDC6-D97A8C339A50}"/>
                </a:ext>
              </a:extLst>
            </p:cNvPr>
            <p:cNvSpPr/>
            <p:nvPr/>
          </p:nvSpPr>
          <p:spPr>
            <a:xfrm>
              <a:off x="1958134" y="5799124"/>
              <a:ext cx="4708995" cy="669662"/>
            </a:xfrm>
            <a:prstGeom prst="round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B4C3DE0C-C2F3-4745-A3DF-BCBA45284269}"/>
                </a:ext>
              </a:extLst>
            </p:cNvPr>
            <p:cNvSpPr txBox="1"/>
            <p:nvPr/>
          </p:nvSpPr>
          <p:spPr>
            <a:xfrm>
              <a:off x="2097202" y="5859827"/>
              <a:ext cx="4498907" cy="469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kumimoji="1" lang="ja-JP" altLang="en-US" sz="14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コードがひっかからないように、位置を調整しよう！</a:t>
              </a:r>
              <a:endParaRPr kumimoji="1" lang="en-US" altLang="ja-JP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83A1F5B4-610A-4428-81BB-2BCA96731B93}"/>
                </a:ext>
              </a:extLst>
            </p:cNvPr>
            <p:cNvSpPr txBox="1"/>
            <p:nvPr/>
          </p:nvSpPr>
          <p:spPr>
            <a:xfrm>
              <a:off x="4814376" y="5932679"/>
              <a:ext cx="447176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kumimoji="1" lang="ja-JP" altLang="en-US" sz="7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いち</a:t>
              </a:r>
              <a:endParaRPr kumimoji="1" lang="ja-JP" altLang="en-US" sz="7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153CA3A7-8CE4-4BD0-9CB6-0D5B5E367C6B}"/>
                </a:ext>
              </a:extLst>
            </p:cNvPr>
            <p:cNvSpPr txBox="1"/>
            <p:nvPr/>
          </p:nvSpPr>
          <p:spPr>
            <a:xfrm>
              <a:off x="5219696" y="5932678"/>
              <a:ext cx="691396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7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ちょうせい</a:t>
              </a:r>
              <a:endParaRPr kumimoji="1" lang="ja-JP" altLang="en-US" sz="7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pic>
        <p:nvPicPr>
          <p:cNvPr id="15" name="図 14">
            <a:extLst>
              <a:ext uri="{FF2B5EF4-FFF2-40B4-BE49-F238E27FC236}">
                <a16:creationId xmlns:a16="http://schemas.microsoft.com/office/drawing/2014/main" id="{2D3C3CC8-4009-447D-A9AF-76FF1EAF2F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587751" y="1328371"/>
            <a:ext cx="4391623" cy="4423126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498EF40E-A438-4752-9037-2E17EACF03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48874" y="1353079"/>
            <a:ext cx="4391623" cy="439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0994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31D4E439-7AFE-41C2-9561-67F5879CA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ja-JP" altLang="en-US" dirty="0"/>
              <a:t>お茶くみロボットのしくみ</a:t>
            </a:r>
          </a:p>
        </p:txBody>
      </p:sp>
      <p:pic>
        <p:nvPicPr>
          <p:cNvPr id="9" name="図プレースホルダー 8">
            <a:extLst>
              <a:ext uri="{FF2B5EF4-FFF2-40B4-BE49-F238E27FC236}">
                <a16:creationId xmlns:a16="http://schemas.microsoft.com/office/drawing/2014/main" id="{92913C35-B93D-4EBC-8810-BDFA2AF9608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2914" t="625" r="-31632" b="3403"/>
          <a:stretch/>
        </p:blipFill>
        <p:spPr>
          <a:xfrm>
            <a:off x="0" y="4515035"/>
            <a:ext cx="9144000" cy="2342965"/>
          </a:xfr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CE5C22D-A620-4E6F-81D0-FC9B08D9BE95}"/>
              </a:ext>
            </a:extLst>
          </p:cNvPr>
          <p:cNvSpPr txBox="1"/>
          <p:nvPr/>
        </p:nvSpPr>
        <p:spPr>
          <a:xfrm>
            <a:off x="976544" y="1404395"/>
            <a:ext cx="488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ちゃ</a:t>
            </a:r>
          </a:p>
        </p:txBody>
      </p:sp>
    </p:spTree>
    <p:extLst>
      <p:ext uri="{BB962C8B-B14F-4D97-AF65-F5344CB8AC3E}">
        <p14:creationId xmlns:p14="http://schemas.microsoft.com/office/powerpoint/2010/main" val="1751932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D5790B39-1E65-4CC7-8BC4-D5E6E902F1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62888" y="1562654"/>
            <a:ext cx="3894966" cy="3894966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2A5BFFB-1175-4922-94B1-3025092EE6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500608" y="1562654"/>
            <a:ext cx="3889108" cy="3889108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6ADFF4CC-F8F9-4419-AD4F-6F0CCD5DD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ミッション：お茶くみロボットを作ろう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A580B57-18AA-45D4-9D1C-68D3CCA2DFCA}"/>
              </a:ext>
            </a:extLst>
          </p:cNvPr>
          <p:cNvSpPr txBox="1"/>
          <p:nvPr/>
        </p:nvSpPr>
        <p:spPr>
          <a:xfrm>
            <a:off x="744226" y="943517"/>
            <a:ext cx="736996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sz="2000" b="1" i="0" dirty="0">
                <a:solidFill>
                  <a:srgbClr val="C0000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お茶（カップ）をのせて目的地まで運ぶロボットを作ろう！</a:t>
            </a:r>
            <a:endParaRPr kumimoji="1" lang="ja-JP" altLang="en-US" sz="2000" b="1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8CE06A63-376F-4F92-BF2F-6AD3BADDCF39}"/>
              </a:ext>
            </a:extLst>
          </p:cNvPr>
          <p:cNvSpPr txBox="1"/>
          <p:nvPr/>
        </p:nvSpPr>
        <p:spPr>
          <a:xfrm>
            <a:off x="4782449" y="1028826"/>
            <a:ext cx="4774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はこ</a:t>
            </a:r>
            <a:endParaRPr kumimoji="1" lang="en-US" altLang="ja-JP" sz="1000" b="1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A9732CB8-F490-4D37-85DD-C84185AB685B}"/>
              </a:ext>
            </a:extLst>
          </p:cNvPr>
          <p:cNvSpPr txBox="1"/>
          <p:nvPr/>
        </p:nvSpPr>
        <p:spPr>
          <a:xfrm>
            <a:off x="3551070" y="1028826"/>
            <a:ext cx="9417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もくてきち</a:t>
            </a:r>
            <a:endParaRPr kumimoji="1" lang="en-US" altLang="ja-JP" sz="1000" b="1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5" name="吹き出し: 角を丸めた四角形 44">
            <a:extLst>
              <a:ext uri="{FF2B5EF4-FFF2-40B4-BE49-F238E27FC236}">
                <a16:creationId xmlns:a16="http://schemas.microsoft.com/office/drawing/2014/main" id="{8CB520CD-A811-4555-97DC-FBAC3201A2A3}"/>
              </a:ext>
            </a:extLst>
          </p:cNvPr>
          <p:cNvSpPr/>
          <p:nvPr/>
        </p:nvSpPr>
        <p:spPr>
          <a:xfrm>
            <a:off x="595556" y="5626088"/>
            <a:ext cx="6728522" cy="1049920"/>
          </a:xfrm>
          <a:prstGeom prst="wedgeRoundRectCallout">
            <a:avLst>
              <a:gd name="adj1" fmla="val 52764"/>
              <a:gd name="adj2" fmla="val -7457"/>
              <a:gd name="adj3" fmla="val 16667"/>
            </a:avLst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46" name="図 45">
            <a:extLst>
              <a:ext uri="{FF2B5EF4-FFF2-40B4-BE49-F238E27FC236}">
                <a16:creationId xmlns:a16="http://schemas.microsoft.com/office/drawing/2014/main" id="{574DD7E3-AB89-4D1A-B7C0-3F92145C01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9528" y="5451762"/>
            <a:ext cx="898360" cy="1431632"/>
          </a:xfrm>
          <a:prstGeom prst="rect">
            <a:avLst/>
          </a:prstGeom>
        </p:spPr>
      </p:pic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E8A6DF56-5925-49CC-9BF5-3EA33F9ECD22}"/>
              </a:ext>
            </a:extLst>
          </p:cNvPr>
          <p:cNvSpPr txBox="1"/>
          <p:nvPr/>
        </p:nvSpPr>
        <p:spPr>
          <a:xfrm>
            <a:off x="682975" y="5784213"/>
            <a:ext cx="627711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赤外線フォトリフレクタで障害物があるか調べるよ！</a:t>
            </a:r>
            <a:endParaRPr kumimoji="1" lang="en-US" altLang="ja-JP" sz="16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タッチセンサーでカップを載せているかどうかを検知するよ！</a:t>
            </a:r>
            <a:endParaRPr kumimoji="1" lang="en-US" altLang="ja-JP" sz="16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54CA2014-77E4-477E-BBC4-357CDEA052F3}"/>
              </a:ext>
            </a:extLst>
          </p:cNvPr>
          <p:cNvSpPr txBox="1"/>
          <p:nvPr/>
        </p:nvSpPr>
        <p:spPr>
          <a:xfrm>
            <a:off x="653390" y="5762983"/>
            <a:ext cx="8983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せきがいせん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C32BC91D-377B-4F51-9225-F6C520F374D0}"/>
              </a:ext>
            </a:extLst>
          </p:cNvPr>
          <p:cNvSpPr txBox="1"/>
          <p:nvPr/>
        </p:nvSpPr>
        <p:spPr>
          <a:xfrm>
            <a:off x="969357" y="1028826"/>
            <a:ext cx="4774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ちゃ</a:t>
            </a:r>
            <a:endParaRPr kumimoji="1" lang="en-US" altLang="ja-JP" sz="1000" b="1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83F07D1A-53B2-4C58-A615-5840FFA98ADB}"/>
              </a:ext>
            </a:extLst>
          </p:cNvPr>
          <p:cNvSpPr txBox="1"/>
          <p:nvPr/>
        </p:nvSpPr>
        <p:spPr>
          <a:xfrm>
            <a:off x="6578992" y="1028826"/>
            <a:ext cx="469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つく</a:t>
            </a:r>
            <a:endParaRPr kumimoji="1" lang="en-US" altLang="ja-JP" sz="1000" b="1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8E700958-E418-460C-8EB9-38224A04D3B6}"/>
              </a:ext>
            </a:extLst>
          </p:cNvPr>
          <p:cNvSpPr txBox="1"/>
          <p:nvPr/>
        </p:nvSpPr>
        <p:spPr>
          <a:xfrm>
            <a:off x="4288672" y="393574"/>
            <a:ext cx="4608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B62A61E-4B0F-438F-8A9C-2A8AE292553B}"/>
              </a:ext>
            </a:extLst>
          </p:cNvPr>
          <p:cNvSpPr txBox="1"/>
          <p:nvPr/>
        </p:nvSpPr>
        <p:spPr>
          <a:xfrm>
            <a:off x="3171396" y="6124401"/>
            <a:ext cx="30472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F76DF8C8-3C75-4B30-8DD8-A74C1D7345B9}"/>
              </a:ext>
            </a:extLst>
          </p:cNvPr>
          <p:cNvSpPr txBox="1"/>
          <p:nvPr/>
        </p:nvSpPr>
        <p:spPr>
          <a:xfrm>
            <a:off x="4492860" y="5762983"/>
            <a:ext cx="4982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しら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4C0BF380-87AB-4B09-A843-19CC2B772FA3}"/>
              </a:ext>
            </a:extLst>
          </p:cNvPr>
          <p:cNvGrpSpPr/>
          <p:nvPr/>
        </p:nvGrpSpPr>
        <p:grpSpPr>
          <a:xfrm rot="20394425">
            <a:off x="7610294" y="4252721"/>
            <a:ext cx="1080000" cy="337352"/>
            <a:chOff x="7070213" y="3773437"/>
            <a:chExt cx="1080000" cy="337352"/>
          </a:xfrm>
        </p:grpSpPr>
        <p:cxnSp>
          <p:nvCxnSpPr>
            <p:cNvPr id="25" name="直線矢印コネクタ 24">
              <a:extLst>
                <a:ext uri="{FF2B5EF4-FFF2-40B4-BE49-F238E27FC236}">
                  <a16:creationId xmlns:a16="http://schemas.microsoft.com/office/drawing/2014/main" id="{C65D24FB-877B-44CA-AEDE-3B2A380B882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70213" y="3940633"/>
              <a:ext cx="720000" cy="0"/>
            </a:xfrm>
            <a:prstGeom prst="straightConnector1">
              <a:avLst/>
            </a:prstGeom>
            <a:ln w="28575">
              <a:solidFill>
                <a:srgbClr val="FFC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矢印コネクタ 25">
              <a:extLst>
                <a:ext uri="{FF2B5EF4-FFF2-40B4-BE49-F238E27FC236}">
                  <a16:creationId xmlns:a16="http://schemas.microsoft.com/office/drawing/2014/main" id="{41623F4C-0ACA-4905-A9B9-6603F239C4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70213" y="3773437"/>
              <a:ext cx="360000" cy="0"/>
            </a:xfrm>
            <a:prstGeom prst="straightConnector1">
              <a:avLst/>
            </a:prstGeom>
            <a:ln w="28575">
              <a:solidFill>
                <a:srgbClr val="FFC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矢印コネクタ 26">
              <a:extLst>
                <a:ext uri="{FF2B5EF4-FFF2-40B4-BE49-F238E27FC236}">
                  <a16:creationId xmlns:a16="http://schemas.microsoft.com/office/drawing/2014/main" id="{07ED61AE-2FF9-4A7F-828A-4F3749D92D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70213" y="4110789"/>
              <a:ext cx="1080000" cy="0"/>
            </a:xfrm>
            <a:prstGeom prst="straightConnector1">
              <a:avLst/>
            </a:prstGeom>
            <a:ln w="28575">
              <a:solidFill>
                <a:srgbClr val="FFC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矢印: 右 27">
            <a:extLst>
              <a:ext uri="{FF2B5EF4-FFF2-40B4-BE49-F238E27FC236}">
                <a16:creationId xmlns:a16="http://schemas.microsoft.com/office/drawing/2014/main" id="{B627DCDA-DD54-457B-8ADF-937CEE7B5539}"/>
              </a:ext>
            </a:extLst>
          </p:cNvPr>
          <p:cNvSpPr/>
          <p:nvPr/>
        </p:nvSpPr>
        <p:spPr>
          <a:xfrm flipH="1">
            <a:off x="4044267" y="3145490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2A4E3801-DB53-44C3-92CE-43A1050FDFA9}"/>
              </a:ext>
            </a:extLst>
          </p:cNvPr>
          <p:cNvSpPr txBox="1"/>
          <p:nvPr/>
        </p:nvSpPr>
        <p:spPr>
          <a:xfrm>
            <a:off x="2193797" y="379282"/>
            <a:ext cx="4608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ちゃ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C0756298-F1EE-4768-BDC4-794636AA469E}"/>
              </a:ext>
            </a:extLst>
          </p:cNvPr>
          <p:cNvSpPr txBox="1"/>
          <p:nvPr/>
        </p:nvSpPr>
        <p:spPr>
          <a:xfrm>
            <a:off x="3075064" y="5762983"/>
            <a:ext cx="8983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しょうがいぶつ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3A24CE05-7716-43E4-B521-42E6ED1CE585}"/>
              </a:ext>
            </a:extLst>
          </p:cNvPr>
          <p:cNvSpPr txBox="1"/>
          <p:nvPr/>
        </p:nvSpPr>
        <p:spPr>
          <a:xfrm>
            <a:off x="5199490" y="6124401"/>
            <a:ext cx="4982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けんち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251069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センサーとモーターの役割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E1236B5-DF77-4576-A1AA-47B118401ED0}"/>
              </a:ext>
            </a:extLst>
          </p:cNvPr>
          <p:cNvSpPr txBox="1"/>
          <p:nvPr/>
        </p:nvSpPr>
        <p:spPr>
          <a:xfrm>
            <a:off x="3185374" y="397411"/>
            <a:ext cx="7468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やくわり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9C6E3FE-6556-4C12-9C3A-5644F34186CF}"/>
              </a:ext>
            </a:extLst>
          </p:cNvPr>
          <p:cNvSpPr txBox="1"/>
          <p:nvPr/>
        </p:nvSpPr>
        <p:spPr>
          <a:xfrm>
            <a:off x="441638" y="3324713"/>
            <a:ext cx="3135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②赤外線フォトリフレクタ</a:t>
            </a:r>
            <a:endParaRPr lang="en-US" altLang="ja-JP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2FF61E3A-9F23-4179-A5FD-CF0802BFD8B9}"/>
              </a:ext>
            </a:extLst>
          </p:cNvPr>
          <p:cNvSpPr txBox="1"/>
          <p:nvPr/>
        </p:nvSpPr>
        <p:spPr>
          <a:xfrm>
            <a:off x="441638" y="5039875"/>
            <a:ext cx="1852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③</a:t>
            </a:r>
            <a:r>
              <a:rPr lang="en-US" altLang="ja-JP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DC</a:t>
            </a: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モーター</a:t>
            </a:r>
            <a:endParaRPr lang="en-US" altLang="ja-JP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406A58B7-2F72-48DB-A261-01DE8D1C1439}"/>
              </a:ext>
            </a:extLst>
          </p:cNvPr>
          <p:cNvGrpSpPr/>
          <p:nvPr/>
        </p:nvGrpSpPr>
        <p:grpSpPr>
          <a:xfrm>
            <a:off x="655352" y="5287685"/>
            <a:ext cx="2435209" cy="577081"/>
            <a:chOff x="5940841" y="6060243"/>
            <a:chExt cx="2435209" cy="577081"/>
          </a:xfrm>
        </p:grpSpPr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8D2DE0E0-9FF7-4E62-AC64-6FF9F0014536}"/>
                </a:ext>
              </a:extLst>
            </p:cNvPr>
            <p:cNvSpPr txBox="1"/>
            <p:nvPr/>
          </p:nvSpPr>
          <p:spPr>
            <a:xfrm>
              <a:off x="5940841" y="6060243"/>
              <a:ext cx="2435209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タイヤを動かします。</a:t>
              </a:r>
              <a:endPara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A99F5E36-D469-4E81-AEAD-004E7FBC389D}"/>
                </a:ext>
              </a:extLst>
            </p:cNvPr>
            <p:cNvSpPr txBox="1"/>
            <p:nvPr/>
          </p:nvSpPr>
          <p:spPr>
            <a:xfrm>
              <a:off x="6823064" y="6153674"/>
              <a:ext cx="46275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うご</a:t>
              </a:r>
              <a:endParaRPr kumimoji="1" lang="en-US" altLang="ja-JP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F970DB32-D46B-46C4-A623-3C82AF3562BF}"/>
              </a:ext>
            </a:extLst>
          </p:cNvPr>
          <p:cNvSpPr txBox="1"/>
          <p:nvPr/>
        </p:nvSpPr>
        <p:spPr>
          <a:xfrm>
            <a:off x="441638" y="1424885"/>
            <a:ext cx="2143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①タッチセンサー</a:t>
            </a:r>
            <a:endParaRPr lang="en-US" altLang="ja-JP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A3DCDEB0-9D70-4D25-816E-51C7A10C120C}"/>
              </a:ext>
            </a:extLst>
          </p:cNvPr>
          <p:cNvSpPr txBox="1"/>
          <p:nvPr/>
        </p:nvSpPr>
        <p:spPr>
          <a:xfrm>
            <a:off x="655352" y="1690342"/>
            <a:ext cx="3674976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カップの重みで腕が下がり、</a:t>
            </a:r>
            <a:endParaRPr lang="en-US" altLang="ja-JP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タッチセンサーが押されます。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1F771215-7015-4486-8147-4227AA18EAD7}"/>
              </a:ext>
            </a:extLst>
          </p:cNvPr>
          <p:cNvSpPr txBox="1"/>
          <p:nvPr/>
        </p:nvSpPr>
        <p:spPr>
          <a:xfrm>
            <a:off x="1568866" y="1762553"/>
            <a:ext cx="4627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おも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DE5DBD5D-E2EF-4C58-8CA2-38A1546D814F}"/>
              </a:ext>
            </a:extLst>
          </p:cNvPr>
          <p:cNvSpPr txBox="1"/>
          <p:nvPr/>
        </p:nvSpPr>
        <p:spPr>
          <a:xfrm>
            <a:off x="2474968" y="2297509"/>
            <a:ext cx="4627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75E5EC99-0300-47F3-9187-B22B710123FB}"/>
              </a:ext>
            </a:extLst>
          </p:cNvPr>
          <p:cNvSpPr txBox="1"/>
          <p:nvPr/>
        </p:nvSpPr>
        <p:spPr>
          <a:xfrm>
            <a:off x="655352" y="3198642"/>
            <a:ext cx="8866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せきがいせん</a:t>
            </a:r>
            <a:endParaRPr kumimoji="1" lang="en-US" altLang="ja-JP" sz="9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3304C8A6-E6BE-4208-83D4-FEEA070878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372" r="96906">
                        <a14:foregroundMark x1="9728" y1="80056" x2="5947" y2="68433"/>
                        <a14:foregroundMark x1="5947" y1="59321" x2="6978" y2="56206"/>
                        <a14:foregroundMark x1="2372" y1="72989" x2="3609" y2="73547"/>
                        <a14:foregroundMark x1="11172" y1="34031" x2="11172" y2="29754"/>
                        <a14:foregroundMark x1="7838" y1="34031" x2="6978" y2="35472"/>
                        <a14:foregroundMark x1="7185" y1="35472" x2="7391" y2="34914"/>
                        <a14:foregroundMark x1="14129" y1="26081" x2="14129" y2="27197"/>
                        <a14:foregroundMark x1="14129" y1="24640" x2="14541" y2="12459"/>
                        <a14:foregroundMark x1="11619" y1="36867" x2="13922" y2="29196"/>
                        <a14:foregroundMark x1="51530" y1="53928" x2="51736" y2="52813"/>
                        <a14:foregroundMark x1="84325" y1="94840" x2="88518" y2="87448"/>
                        <a14:foregroundMark x1="90409" y1="86890" x2="92712" y2="77220"/>
                        <a14:foregroundMark x1="93572" y1="77499" x2="93365" y2="67596"/>
                        <a14:foregroundMark x1="96906" y1="70990" x2="96287" y2="62157"/>
                        <a14:foregroundMark x1="89997" y1="28638" x2="84737" y2="18689"/>
                        <a14:foregroundMark x1="91234" y1="28824" x2="92609" y2="16086"/>
                        <a14:foregroundMark x1="92609" y1="16086" x2="84703" y2="19014"/>
                        <a14:foregroundMark x1="84703" y1="19014" x2="85046" y2="19293"/>
                        <a14:foregroundMark x1="91681" y1="54254" x2="94225" y2="46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035049" y="1831445"/>
            <a:ext cx="4895716" cy="3620747"/>
          </a:xfrm>
          <a:prstGeom prst="rect">
            <a:avLst/>
          </a:prstGeom>
        </p:spPr>
      </p:pic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DE050FAB-E9BC-4E32-BD34-6F6347D01F47}"/>
              </a:ext>
            </a:extLst>
          </p:cNvPr>
          <p:cNvSpPr txBox="1"/>
          <p:nvPr/>
        </p:nvSpPr>
        <p:spPr>
          <a:xfrm>
            <a:off x="5760309" y="2887423"/>
            <a:ext cx="390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lang="en-US" altLang="ja-JP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47963601-7F56-41A9-87D2-F75AF4512C12}"/>
              </a:ext>
            </a:extLst>
          </p:cNvPr>
          <p:cNvSpPr txBox="1"/>
          <p:nvPr/>
        </p:nvSpPr>
        <p:spPr>
          <a:xfrm>
            <a:off x="4067364" y="4014172"/>
            <a:ext cx="390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lang="en-US" altLang="ja-JP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48B7591D-8F13-4F37-A7AB-C0DCB8F3C21B}"/>
              </a:ext>
            </a:extLst>
          </p:cNvPr>
          <p:cNvSpPr txBox="1"/>
          <p:nvPr/>
        </p:nvSpPr>
        <p:spPr>
          <a:xfrm>
            <a:off x="5927837" y="6254811"/>
            <a:ext cx="390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③</a:t>
            </a:r>
            <a:endParaRPr lang="en-US" altLang="ja-JP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51" name="直線矢印コネクタ 50">
            <a:extLst>
              <a:ext uri="{FF2B5EF4-FFF2-40B4-BE49-F238E27FC236}">
                <a16:creationId xmlns:a16="http://schemas.microsoft.com/office/drawing/2014/main" id="{C4075F71-1E65-4179-BA48-A092596D11E2}"/>
              </a:ext>
            </a:extLst>
          </p:cNvPr>
          <p:cNvCxnSpPr>
            <a:cxnSpLocks/>
          </p:cNvCxnSpPr>
          <p:nvPr/>
        </p:nvCxnSpPr>
        <p:spPr>
          <a:xfrm flipV="1">
            <a:off x="6353628" y="5699893"/>
            <a:ext cx="468066" cy="595562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矢印コネクタ 55">
            <a:extLst>
              <a:ext uri="{FF2B5EF4-FFF2-40B4-BE49-F238E27FC236}">
                <a16:creationId xmlns:a16="http://schemas.microsoft.com/office/drawing/2014/main" id="{11E46760-2180-468C-9B28-BBE74836ED8A}"/>
              </a:ext>
            </a:extLst>
          </p:cNvPr>
          <p:cNvCxnSpPr>
            <a:cxnSpLocks/>
          </p:cNvCxnSpPr>
          <p:nvPr/>
        </p:nvCxnSpPr>
        <p:spPr>
          <a:xfrm>
            <a:off x="4381045" y="4363972"/>
            <a:ext cx="350861" cy="675903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矢印コネクタ 59">
            <a:extLst>
              <a:ext uri="{FF2B5EF4-FFF2-40B4-BE49-F238E27FC236}">
                <a16:creationId xmlns:a16="http://schemas.microsoft.com/office/drawing/2014/main" id="{5395508C-8876-433A-9ACE-B7189059C466}"/>
              </a:ext>
            </a:extLst>
          </p:cNvPr>
          <p:cNvCxnSpPr>
            <a:cxnSpLocks/>
          </p:cNvCxnSpPr>
          <p:nvPr/>
        </p:nvCxnSpPr>
        <p:spPr>
          <a:xfrm>
            <a:off x="6000071" y="3250413"/>
            <a:ext cx="246076" cy="393027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7CC8A63A-0500-42A5-9908-C0EC4E9047E7}"/>
              </a:ext>
            </a:extLst>
          </p:cNvPr>
          <p:cNvGrpSpPr/>
          <p:nvPr/>
        </p:nvGrpSpPr>
        <p:grpSpPr>
          <a:xfrm>
            <a:off x="602671" y="3691550"/>
            <a:ext cx="3156349" cy="577081"/>
            <a:chOff x="552656" y="3574190"/>
            <a:chExt cx="3156349" cy="577081"/>
          </a:xfrm>
        </p:grpSpPr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4018A616-267A-427F-9ECD-968A484CAD01}"/>
                </a:ext>
              </a:extLst>
            </p:cNvPr>
            <p:cNvSpPr txBox="1"/>
            <p:nvPr/>
          </p:nvSpPr>
          <p:spPr>
            <a:xfrm>
              <a:off x="573478" y="3574190"/>
              <a:ext cx="3135527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前方の障害物を検知します。</a:t>
              </a:r>
              <a:endPara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19A42002-AF98-4BD1-9376-A00B0E09F788}"/>
                </a:ext>
              </a:extLst>
            </p:cNvPr>
            <p:cNvSpPr txBox="1"/>
            <p:nvPr/>
          </p:nvSpPr>
          <p:spPr>
            <a:xfrm>
              <a:off x="552656" y="3650467"/>
              <a:ext cx="71245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せんぽう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063AF985-E159-4425-BBE7-109D2B656491}"/>
                </a:ext>
              </a:extLst>
            </p:cNvPr>
            <p:cNvSpPr txBox="1"/>
            <p:nvPr/>
          </p:nvSpPr>
          <p:spPr>
            <a:xfrm>
              <a:off x="1170522" y="3634129"/>
              <a:ext cx="100818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しょうがいぶつ</a:t>
              </a:r>
              <a:endParaRPr kumimoji="1" lang="en-US" altLang="ja-JP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B39E4718-4B49-414D-BF2A-A4461616A425}"/>
                </a:ext>
              </a:extLst>
            </p:cNvPr>
            <p:cNvSpPr txBox="1"/>
            <p:nvPr/>
          </p:nvSpPr>
          <p:spPr>
            <a:xfrm>
              <a:off x="2141241" y="3627287"/>
              <a:ext cx="71245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けんち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E65BF86B-A554-42C7-BFB3-06E96E52FCD3}"/>
              </a:ext>
            </a:extLst>
          </p:cNvPr>
          <p:cNvSpPr txBox="1"/>
          <p:nvPr/>
        </p:nvSpPr>
        <p:spPr>
          <a:xfrm>
            <a:off x="2684074" y="1762553"/>
            <a:ext cx="4627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2B4A65C4-0D68-46B4-B3A5-97EF4A9BE62E}"/>
              </a:ext>
            </a:extLst>
          </p:cNvPr>
          <p:cNvSpPr txBox="1"/>
          <p:nvPr/>
        </p:nvSpPr>
        <p:spPr>
          <a:xfrm>
            <a:off x="2245330" y="1762553"/>
            <a:ext cx="4627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うで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946596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31D4E439-7AFE-41C2-9561-67F5879CA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ja-JP" altLang="en-US" dirty="0"/>
              <a:t>プログラミングの準備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E0FA59A-AB55-46F2-BA50-DF440BB2E6D0}"/>
              </a:ext>
            </a:extLst>
          </p:cNvPr>
          <p:cNvSpPr txBox="1"/>
          <p:nvPr/>
        </p:nvSpPr>
        <p:spPr>
          <a:xfrm>
            <a:off x="3515557" y="1351294"/>
            <a:ext cx="89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じゅんび</a:t>
            </a:r>
          </a:p>
        </p:txBody>
      </p:sp>
      <p:pic>
        <p:nvPicPr>
          <p:cNvPr id="9" name="図プレースホルダー 8">
            <a:extLst>
              <a:ext uri="{FF2B5EF4-FFF2-40B4-BE49-F238E27FC236}">
                <a16:creationId xmlns:a16="http://schemas.microsoft.com/office/drawing/2014/main" id="{92913C35-B93D-4EBC-8810-BDFA2AF9608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2914" t="625" r="-31632" b="3403"/>
          <a:stretch/>
        </p:blipFill>
        <p:spPr>
          <a:xfrm>
            <a:off x="0" y="4515035"/>
            <a:ext cx="9144000" cy="2342965"/>
          </a:xfrm>
        </p:spPr>
      </p:pic>
    </p:spTree>
    <p:extLst>
      <p:ext uri="{BB962C8B-B14F-4D97-AF65-F5344CB8AC3E}">
        <p14:creationId xmlns:p14="http://schemas.microsoft.com/office/powerpoint/2010/main" val="34886287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0682EDC9-A00E-419E-A0CD-C0A2ABF357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988598" y="1865420"/>
            <a:ext cx="4820576" cy="4820576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パソコンとつなげよう</a:t>
            </a:r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9E4EFFE0-5FAB-4597-8F04-107A91328B3C}"/>
              </a:ext>
            </a:extLst>
          </p:cNvPr>
          <p:cNvGrpSpPr/>
          <p:nvPr/>
        </p:nvGrpSpPr>
        <p:grpSpPr>
          <a:xfrm>
            <a:off x="726487" y="1286248"/>
            <a:ext cx="7254538" cy="577081"/>
            <a:chOff x="495668" y="1060559"/>
            <a:chExt cx="7254538" cy="577081"/>
          </a:xfrm>
        </p:grpSpPr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B8954E6D-D880-4B95-AF35-8764A284737A}"/>
                </a:ext>
              </a:extLst>
            </p:cNvPr>
            <p:cNvSpPr txBox="1"/>
            <p:nvPr/>
          </p:nvSpPr>
          <p:spPr>
            <a:xfrm>
              <a:off x="615357" y="1060559"/>
              <a:ext cx="7134849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altLang="ja-JP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USB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ケーブルでパソコンとつなげます。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D7EE5503-EEF2-4429-9A9D-F5CF53259E0C}"/>
                </a:ext>
              </a:extLst>
            </p:cNvPr>
            <p:cNvSpPr txBox="1"/>
            <p:nvPr/>
          </p:nvSpPr>
          <p:spPr>
            <a:xfrm>
              <a:off x="495668" y="1149442"/>
              <a:ext cx="103662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ユーエスビー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11" name="楕円 10">
            <a:extLst>
              <a:ext uri="{FF2B5EF4-FFF2-40B4-BE49-F238E27FC236}">
                <a16:creationId xmlns:a16="http://schemas.microsoft.com/office/drawing/2014/main" id="{4F142894-6148-4DFC-9BF9-5AB9E47A1376}"/>
              </a:ext>
            </a:extLst>
          </p:cNvPr>
          <p:cNvSpPr/>
          <p:nvPr/>
        </p:nvSpPr>
        <p:spPr>
          <a:xfrm>
            <a:off x="2236994" y="3501136"/>
            <a:ext cx="1302870" cy="135418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9F7EBE20-A516-4C6E-A297-FB056612A25C}"/>
              </a:ext>
            </a:extLst>
          </p:cNvPr>
          <p:cNvSpPr/>
          <p:nvPr/>
        </p:nvSpPr>
        <p:spPr>
          <a:xfrm>
            <a:off x="5546100" y="2933233"/>
            <a:ext cx="1263074" cy="1244993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4417489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2161DAD4-1B7C-4E79-9E26-FE39DAB14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/>
              <a:t>Studuino:bit</a:t>
            </a:r>
            <a:r>
              <a:rPr lang="ja-JP" altLang="en-US" dirty="0"/>
              <a:t>を起動しよう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A7E6BE03-00D8-4A96-AD3A-B5AB53DF923F}"/>
              </a:ext>
            </a:extLst>
          </p:cNvPr>
          <p:cNvSpPr txBox="1"/>
          <p:nvPr/>
        </p:nvSpPr>
        <p:spPr>
          <a:xfrm>
            <a:off x="2881994" y="385913"/>
            <a:ext cx="7062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きどう</a:t>
            </a:r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521D6AE2-637D-4017-9F38-548AF73BD5B1}"/>
              </a:ext>
            </a:extLst>
          </p:cNvPr>
          <p:cNvGrpSpPr/>
          <p:nvPr/>
        </p:nvGrpSpPr>
        <p:grpSpPr>
          <a:xfrm>
            <a:off x="827696" y="1546111"/>
            <a:ext cx="1082044" cy="1082044"/>
            <a:chOff x="609667" y="2093260"/>
            <a:chExt cx="1082044" cy="1082044"/>
          </a:xfrm>
        </p:grpSpPr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6080ED09-143A-4323-8B67-2EC10C0271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667" y="2093260"/>
              <a:ext cx="1082044" cy="1082044"/>
            </a:xfrm>
            <a:prstGeom prst="rect">
              <a:avLst/>
            </a:prstGeom>
          </p:spPr>
        </p:pic>
        <p:grpSp>
          <p:nvGrpSpPr>
            <p:cNvPr id="31" name="グループ化 30">
              <a:extLst>
                <a:ext uri="{FF2B5EF4-FFF2-40B4-BE49-F238E27FC236}">
                  <a16:creationId xmlns:a16="http://schemas.microsoft.com/office/drawing/2014/main" id="{9A1C170C-CD1B-445F-8C2F-F0AEA1B5A825}"/>
                </a:ext>
              </a:extLst>
            </p:cNvPr>
            <p:cNvGrpSpPr/>
            <p:nvPr/>
          </p:nvGrpSpPr>
          <p:grpSpPr>
            <a:xfrm>
              <a:off x="610001" y="2882990"/>
              <a:ext cx="292314" cy="292314"/>
              <a:chOff x="1084324" y="3782536"/>
              <a:chExt cx="363984" cy="363984"/>
            </a:xfrm>
          </p:grpSpPr>
          <p:sp>
            <p:nvSpPr>
              <p:cNvPr id="32" name="正方形/長方形 31">
                <a:extLst>
                  <a:ext uri="{FF2B5EF4-FFF2-40B4-BE49-F238E27FC236}">
                    <a16:creationId xmlns:a16="http://schemas.microsoft.com/office/drawing/2014/main" id="{28CDDCEB-61C5-4213-840A-EC23CA819B8B}"/>
                  </a:ext>
                </a:extLst>
              </p:cNvPr>
              <p:cNvSpPr/>
              <p:nvPr/>
            </p:nvSpPr>
            <p:spPr>
              <a:xfrm>
                <a:off x="1084324" y="3782536"/>
                <a:ext cx="363984" cy="36398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tx1"/>
                  </a:solidFill>
                </a:endParaRPr>
              </a:p>
            </p:txBody>
          </p:sp>
          <p:pic>
            <p:nvPicPr>
              <p:cNvPr id="33" name="図 32">
                <a:extLst>
                  <a:ext uri="{FF2B5EF4-FFF2-40B4-BE49-F238E27FC236}">
                    <a16:creationId xmlns:a16="http://schemas.microsoft.com/office/drawing/2014/main" id="{E90BC25E-AA89-4060-819D-B633294D2C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55871" y="3808787"/>
                <a:ext cx="217995" cy="311482"/>
              </a:xfrm>
              <a:prstGeom prst="rect">
                <a:avLst/>
              </a:prstGeom>
            </p:spPr>
          </p:pic>
        </p:grpSp>
      </p:grp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03537E16-7362-407E-800E-9D7FDE8788A7}"/>
              </a:ext>
            </a:extLst>
          </p:cNvPr>
          <p:cNvSpPr txBox="1"/>
          <p:nvPr/>
        </p:nvSpPr>
        <p:spPr>
          <a:xfrm>
            <a:off x="750043" y="2520017"/>
            <a:ext cx="1415788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ja-JP" sz="1400" b="1" i="0" dirty="0" err="1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studuino</a:t>
            </a:r>
            <a:r>
              <a:rPr lang="en-US" altLang="ja-JP" sz="1400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-bit</a:t>
            </a:r>
          </a:p>
        </p:txBody>
      </p: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4BEE5001-42FA-4D42-89F2-A94E6A768512}"/>
              </a:ext>
            </a:extLst>
          </p:cNvPr>
          <p:cNvGrpSpPr/>
          <p:nvPr/>
        </p:nvGrpSpPr>
        <p:grpSpPr>
          <a:xfrm>
            <a:off x="2421921" y="1546111"/>
            <a:ext cx="6541118" cy="1131079"/>
            <a:chOff x="2993499" y="2228709"/>
            <a:chExt cx="6541118" cy="1131079"/>
          </a:xfrm>
        </p:grpSpPr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F25AC772-6380-4BE4-ADE0-32353A410771}"/>
                </a:ext>
              </a:extLst>
            </p:cNvPr>
            <p:cNvSpPr txBox="1"/>
            <p:nvPr/>
          </p:nvSpPr>
          <p:spPr>
            <a:xfrm>
              <a:off x="2993499" y="2228709"/>
              <a:ext cx="6541118" cy="1131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パソコンのデスクトップにある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en-US" altLang="ja-JP" b="1" i="0" dirty="0" err="1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studuino</a:t>
              </a:r>
              <a:r>
                <a:rPr lang="en-US" altLang="ja-JP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-bit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」のアイコンをダブルクリックしよう！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1D416878-ADE8-40EA-BAC4-C292FBFD4711}"/>
                </a:ext>
              </a:extLst>
            </p:cNvPr>
            <p:cNvSpPr txBox="1"/>
            <p:nvPr/>
          </p:nvSpPr>
          <p:spPr>
            <a:xfrm>
              <a:off x="3178211" y="2869313"/>
              <a:ext cx="192768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スタデュイーノ：ビット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pic>
        <p:nvPicPr>
          <p:cNvPr id="38" name="図 37">
            <a:extLst>
              <a:ext uri="{FF2B5EF4-FFF2-40B4-BE49-F238E27FC236}">
                <a16:creationId xmlns:a16="http://schemas.microsoft.com/office/drawing/2014/main" id="{98D0C5BA-7CAD-4932-84E2-886B687445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546" y="3643647"/>
            <a:ext cx="4226638" cy="2078982"/>
          </a:xfrm>
          <a:prstGeom prst="rect">
            <a:avLst/>
          </a:prstGeom>
        </p:spPr>
      </p:pic>
      <p:sp>
        <p:nvSpPr>
          <p:cNvPr id="39" name="四角形: 角を丸くする 38">
            <a:extLst>
              <a:ext uri="{FF2B5EF4-FFF2-40B4-BE49-F238E27FC236}">
                <a16:creationId xmlns:a16="http://schemas.microsoft.com/office/drawing/2014/main" id="{1C117DDF-7A17-4102-A86F-2A94958B5CFD}"/>
              </a:ext>
            </a:extLst>
          </p:cNvPr>
          <p:cNvSpPr/>
          <p:nvPr/>
        </p:nvSpPr>
        <p:spPr>
          <a:xfrm>
            <a:off x="692316" y="4335673"/>
            <a:ext cx="1211504" cy="375408"/>
          </a:xfrm>
          <a:prstGeom prst="roundRect">
            <a:avLst>
              <a:gd name="adj" fmla="val 5730"/>
            </a:avLst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FD9B75DE-E512-45EB-926E-4AD41E85E0D7}"/>
              </a:ext>
            </a:extLst>
          </p:cNvPr>
          <p:cNvGrpSpPr/>
          <p:nvPr/>
        </p:nvGrpSpPr>
        <p:grpSpPr>
          <a:xfrm>
            <a:off x="158546" y="3139965"/>
            <a:ext cx="3194696" cy="515860"/>
            <a:chOff x="5259462" y="4585437"/>
            <a:chExt cx="3194696" cy="515860"/>
          </a:xfrm>
        </p:grpSpPr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DBA45E95-9A53-4984-A7E6-F11DE870A2F6}"/>
                </a:ext>
              </a:extLst>
            </p:cNvPr>
            <p:cNvSpPr txBox="1"/>
            <p:nvPr/>
          </p:nvSpPr>
          <p:spPr>
            <a:xfrm>
              <a:off x="5259462" y="4731965"/>
              <a:ext cx="31946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ロボットモードを選択します。</a:t>
              </a:r>
              <a:endParaRPr kumimoji="1"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C2556D45-2D6A-428C-9983-BD743AC7EC1B}"/>
                </a:ext>
              </a:extLst>
            </p:cNvPr>
            <p:cNvSpPr txBox="1"/>
            <p:nvPr/>
          </p:nvSpPr>
          <p:spPr>
            <a:xfrm>
              <a:off x="7020871" y="4585437"/>
              <a:ext cx="77868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せんたく</a:t>
              </a:r>
              <a:endParaRPr kumimoji="1" lang="en-US" altLang="ja-JP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pic>
        <p:nvPicPr>
          <p:cNvPr id="43" name="図 42">
            <a:extLst>
              <a:ext uri="{FF2B5EF4-FFF2-40B4-BE49-F238E27FC236}">
                <a16:creationId xmlns:a16="http://schemas.microsoft.com/office/drawing/2014/main" id="{0B277195-1E71-4CBC-AFE5-5599A73D2D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0046" y="3139965"/>
            <a:ext cx="4524266" cy="3023296"/>
          </a:xfrm>
          <a:prstGeom prst="rect">
            <a:avLst/>
          </a:prstGeom>
        </p:spPr>
      </p:pic>
      <p:grpSp>
        <p:nvGrpSpPr>
          <p:cNvPr id="45" name="グループ化 44">
            <a:extLst>
              <a:ext uri="{FF2B5EF4-FFF2-40B4-BE49-F238E27FC236}">
                <a16:creationId xmlns:a16="http://schemas.microsoft.com/office/drawing/2014/main" id="{884CACAA-395A-4153-B407-B849F89F488E}"/>
              </a:ext>
            </a:extLst>
          </p:cNvPr>
          <p:cNvGrpSpPr/>
          <p:nvPr/>
        </p:nvGrpSpPr>
        <p:grpSpPr>
          <a:xfrm>
            <a:off x="1486222" y="5895006"/>
            <a:ext cx="3118340" cy="577081"/>
            <a:chOff x="903244" y="6175811"/>
            <a:chExt cx="3118340" cy="577081"/>
          </a:xfrm>
        </p:grpSpPr>
        <p:sp>
          <p:nvSpPr>
            <p:cNvPr id="46" name="テキスト ボックス 45">
              <a:extLst>
                <a:ext uri="{FF2B5EF4-FFF2-40B4-BE49-F238E27FC236}">
                  <a16:creationId xmlns:a16="http://schemas.microsoft.com/office/drawing/2014/main" id="{AA54392E-C5A7-46C9-B8A4-5B0F740D3D21}"/>
                </a:ext>
              </a:extLst>
            </p:cNvPr>
            <p:cNvSpPr txBox="1"/>
            <p:nvPr/>
          </p:nvSpPr>
          <p:spPr>
            <a:xfrm>
              <a:off x="941568" y="6175811"/>
              <a:ext cx="3080016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altLang="ja-JP" i="0" dirty="0" err="1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Studuino:bit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が起動します。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7" name="テキスト ボックス 46">
              <a:extLst>
                <a:ext uri="{FF2B5EF4-FFF2-40B4-BE49-F238E27FC236}">
                  <a16:creationId xmlns:a16="http://schemas.microsoft.com/office/drawing/2014/main" id="{EDC1E625-813E-4C0A-A058-96595AC188B1}"/>
                </a:ext>
              </a:extLst>
            </p:cNvPr>
            <p:cNvSpPr txBox="1"/>
            <p:nvPr/>
          </p:nvSpPr>
          <p:spPr>
            <a:xfrm>
              <a:off x="2495227" y="6252077"/>
              <a:ext cx="77868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きどう</a:t>
              </a:r>
              <a:endParaRPr kumimoji="1" lang="en-US" altLang="ja-JP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BC95835F-01D6-4D84-BB12-93C00C24C19A}"/>
                </a:ext>
              </a:extLst>
            </p:cNvPr>
            <p:cNvSpPr txBox="1"/>
            <p:nvPr/>
          </p:nvSpPr>
          <p:spPr>
            <a:xfrm>
              <a:off x="903244" y="6252077"/>
              <a:ext cx="168122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スタデュイーノ：ビット</a:t>
              </a:r>
            </a:p>
          </p:txBody>
        </p:sp>
      </p:grp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F6B39E56-DCF2-4EBF-98EA-E9B2542205DA}"/>
              </a:ext>
            </a:extLst>
          </p:cNvPr>
          <p:cNvSpPr txBox="1"/>
          <p:nvPr/>
        </p:nvSpPr>
        <p:spPr>
          <a:xfrm>
            <a:off x="428625" y="397411"/>
            <a:ext cx="22346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スタデュイーノ：ビット</a:t>
            </a:r>
          </a:p>
        </p:txBody>
      </p:sp>
      <p:sp>
        <p:nvSpPr>
          <p:cNvPr id="52" name="矢印: 右 51">
            <a:extLst>
              <a:ext uri="{FF2B5EF4-FFF2-40B4-BE49-F238E27FC236}">
                <a16:creationId xmlns:a16="http://schemas.microsoft.com/office/drawing/2014/main" id="{6D160650-2197-4DCB-B583-0756020C886C}"/>
              </a:ext>
            </a:extLst>
          </p:cNvPr>
          <p:cNvSpPr/>
          <p:nvPr/>
        </p:nvSpPr>
        <p:spPr>
          <a:xfrm>
            <a:off x="4053524" y="4276350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8534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2161DAD4-1B7C-4E79-9E26-FE39DAB14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/>
              <a:t>Studuino:bit</a:t>
            </a:r>
            <a:r>
              <a:rPr lang="ja-JP" altLang="en-US" dirty="0"/>
              <a:t>とメインユニットを接続しよう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A7E6BE03-00D8-4A96-AD3A-B5AB53DF923F}"/>
              </a:ext>
            </a:extLst>
          </p:cNvPr>
          <p:cNvSpPr txBox="1"/>
          <p:nvPr/>
        </p:nvSpPr>
        <p:spPr>
          <a:xfrm>
            <a:off x="4914396" y="375951"/>
            <a:ext cx="7062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せつぞく</a:t>
            </a: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F6B39E56-DCF2-4EBF-98EA-E9B2542205DA}"/>
              </a:ext>
            </a:extLst>
          </p:cNvPr>
          <p:cNvSpPr txBox="1"/>
          <p:nvPr/>
        </p:nvSpPr>
        <p:spPr>
          <a:xfrm>
            <a:off x="428625" y="397411"/>
            <a:ext cx="22346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スタデュイーノ：ビット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A083879-97E4-4108-A562-F2F8DE715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904" y="1796636"/>
            <a:ext cx="3976500" cy="382644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3FDE4287-9252-4EF7-9448-ED110D9FD7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5815" y="1796637"/>
            <a:ext cx="3295362" cy="110855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25A56C20-228C-4541-AEAC-F0471DC397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1665" y="3952814"/>
            <a:ext cx="2771086" cy="2627023"/>
          </a:xfrm>
          <a:prstGeom prst="rect">
            <a:avLst/>
          </a:prstGeom>
        </p:spPr>
      </p:pic>
      <p:sp>
        <p:nvSpPr>
          <p:cNvPr id="49" name="四角形: 角を丸くする 48">
            <a:extLst>
              <a:ext uri="{FF2B5EF4-FFF2-40B4-BE49-F238E27FC236}">
                <a16:creationId xmlns:a16="http://schemas.microsoft.com/office/drawing/2014/main" id="{2F6D1677-F04A-4D2A-B26C-F0DAF7B9CEDF}"/>
              </a:ext>
            </a:extLst>
          </p:cNvPr>
          <p:cNvSpPr/>
          <p:nvPr/>
        </p:nvSpPr>
        <p:spPr>
          <a:xfrm>
            <a:off x="1584660" y="2968657"/>
            <a:ext cx="2172247" cy="42612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0" name="矢印: 右 49">
            <a:extLst>
              <a:ext uri="{FF2B5EF4-FFF2-40B4-BE49-F238E27FC236}">
                <a16:creationId xmlns:a16="http://schemas.microsoft.com/office/drawing/2014/main" id="{ED560CE9-FB18-46B7-8D91-96D8C1C05B31}"/>
              </a:ext>
            </a:extLst>
          </p:cNvPr>
          <p:cNvSpPr/>
          <p:nvPr/>
        </p:nvSpPr>
        <p:spPr>
          <a:xfrm>
            <a:off x="4259896" y="2216840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2" name="矢印: 右 51">
            <a:extLst>
              <a:ext uri="{FF2B5EF4-FFF2-40B4-BE49-F238E27FC236}">
                <a16:creationId xmlns:a16="http://schemas.microsoft.com/office/drawing/2014/main" id="{ED60C8FE-4F8F-493F-9C55-2D9FE3617C08}"/>
              </a:ext>
            </a:extLst>
          </p:cNvPr>
          <p:cNvSpPr/>
          <p:nvPr/>
        </p:nvSpPr>
        <p:spPr>
          <a:xfrm rot="5400000">
            <a:off x="6114293" y="3053737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6" name="四角形: 角を丸くする 55">
            <a:extLst>
              <a:ext uri="{FF2B5EF4-FFF2-40B4-BE49-F238E27FC236}">
                <a16:creationId xmlns:a16="http://schemas.microsoft.com/office/drawing/2014/main" id="{FE3103BA-0967-416C-B3FA-8A8F8D6955EA}"/>
              </a:ext>
            </a:extLst>
          </p:cNvPr>
          <p:cNvSpPr/>
          <p:nvPr/>
        </p:nvSpPr>
        <p:spPr>
          <a:xfrm>
            <a:off x="1597179" y="1812086"/>
            <a:ext cx="526964" cy="43471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97A30BE2-62E4-4B2B-88D4-781B0CA96AF7}"/>
              </a:ext>
            </a:extLst>
          </p:cNvPr>
          <p:cNvGrpSpPr/>
          <p:nvPr/>
        </p:nvGrpSpPr>
        <p:grpSpPr>
          <a:xfrm>
            <a:off x="149666" y="1165185"/>
            <a:ext cx="5470967" cy="505476"/>
            <a:chOff x="149666" y="1165185"/>
            <a:chExt cx="5470967" cy="505476"/>
          </a:xfrm>
        </p:grpSpPr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253CC169-8FB0-4BA3-87F4-C91486E35784}"/>
                </a:ext>
              </a:extLst>
            </p:cNvPr>
            <p:cNvSpPr txBox="1"/>
            <p:nvPr/>
          </p:nvSpPr>
          <p:spPr>
            <a:xfrm>
              <a:off x="176300" y="1301329"/>
              <a:ext cx="54443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 err="1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Studuino:bit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の「編集」から「接続」を選びます。</a:t>
              </a:r>
              <a:endParaRPr kumimoji="1"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00B70A4A-AD7A-4FF1-9623-07CF6F976A36}"/>
                </a:ext>
              </a:extLst>
            </p:cNvPr>
            <p:cNvSpPr txBox="1"/>
            <p:nvPr/>
          </p:nvSpPr>
          <p:spPr>
            <a:xfrm>
              <a:off x="1937710" y="1165185"/>
              <a:ext cx="84987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へんしゅう</a:t>
              </a:r>
              <a:endParaRPr kumimoji="1" lang="en-US" altLang="ja-JP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38418A83-543D-4C76-897A-E861F70C7EED}"/>
                </a:ext>
              </a:extLst>
            </p:cNvPr>
            <p:cNvSpPr txBox="1"/>
            <p:nvPr/>
          </p:nvSpPr>
          <p:spPr>
            <a:xfrm>
              <a:off x="3330293" y="1165185"/>
              <a:ext cx="77868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せつぞく</a:t>
              </a:r>
              <a:endParaRPr kumimoji="1" lang="en-US" altLang="ja-JP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8" name="テキスト ボックス 57">
              <a:extLst>
                <a:ext uri="{FF2B5EF4-FFF2-40B4-BE49-F238E27FC236}">
                  <a16:creationId xmlns:a16="http://schemas.microsoft.com/office/drawing/2014/main" id="{57A6CD5A-2585-4347-9E76-6DDA567CE91F}"/>
                </a:ext>
              </a:extLst>
            </p:cNvPr>
            <p:cNvSpPr txBox="1"/>
            <p:nvPr/>
          </p:nvSpPr>
          <p:spPr>
            <a:xfrm>
              <a:off x="149666" y="1165185"/>
              <a:ext cx="171529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スタデュイーノ：ビット</a:t>
              </a:r>
              <a:endParaRPr kumimoji="1" lang="en-US" altLang="ja-JP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9" name="テキスト ボックス 58">
              <a:extLst>
                <a:ext uri="{FF2B5EF4-FFF2-40B4-BE49-F238E27FC236}">
                  <a16:creationId xmlns:a16="http://schemas.microsoft.com/office/drawing/2014/main" id="{B71BA86A-4798-42F9-B497-6557E8640573}"/>
                </a:ext>
              </a:extLst>
            </p:cNvPr>
            <p:cNvSpPr txBox="1"/>
            <p:nvPr/>
          </p:nvSpPr>
          <p:spPr>
            <a:xfrm>
              <a:off x="4254343" y="1165185"/>
              <a:ext cx="54142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en-US" altLang="ja-JP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17CAF055-07D8-42CF-B83E-CB5ABE06A453}"/>
              </a:ext>
            </a:extLst>
          </p:cNvPr>
          <p:cNvGrpSpPr/>
          <p:nvPr/>
        </p:nvGrpSpPr>
        <p:grpSpPr>
          <a:xfrm>
            <a:off x="6818198" y="2863461"/>
            <a:ext cx="2121887" cy="1131079"/>
            <a:chOff x="7465716" y="3798092"/>
            <a:chExt cx="2121887" cy="1131079"/>
          </a:xfrm>
        </p:grpSpPr>
        <p:sp>
          <p:nvSpPr>
            <p:cNvPr id="61" name="テキスト ボックス 60">
              <a:extLst>
                <a:ext uri="{FF2B5EF4-FFF2-40B4-BE49-F238E27FC236}">
                  <a16:creationId xmlns:a16="http://schemas.microsoft.com/office/drawing/2014/main" id="{29F9FA56-5469-4C92-99EB-C40A94D53982}"/>
                </a:ext>
              </a:extLst>
            </p:cNvPr>
            <p:cNvSpPr txBox="1"/>
            <p:nvPr/>
          </p:nvSpPr>
          <p:spPr>
            <a:xfrm>
              <a:off x="7564562" y="3798092"/>
              <a:ext cx="2023041" cy="1131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センサーボードが</a:t>
              </a:r>
              <a:endPara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表示されます。</a:t>
              </a:r>
              <a:endParaRPr kumimoji="1"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2" name="テキスト ボックス 61">
              <a:extLst>
                <a:ext uri="{FF2B5EF4-FFF2-40B4-BE49-F238E27FC236}">
                  <a16:creationId xmlns:a16="http://schemas.microsoft.com/office/drawing/2014/main" id="{193F7ABB-4AFF-47E0-B0BC-59A4956F2E0E}"/>
                </a:ext>
              </a:extLst>
            </p:cNvPr>
            <p:cNvSpPr txBox="1"/>
            <p:nvPr/>
          </p:nvSpPr>
          <p:spPr>
            <a:xfrm>
              <a:off x="7465716" y="4416899"/>
              <a:ext cx="84987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ひょうじ</a:t>
              </a:r>
              <a:endParaRPr kumimoji="1" lang="en-US" altLang="ja-JP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pic>
        <p:nvPicPr>
          <p:cNvPr id="67" name="図 66">
            <a:extLst>
              <a:ext uri="{FF2B5EF4-FFF2-40B4-BE49-F238E27FC236}">
                <a16:creationId xmlns:a16="http://schemas.microsoft.com/office/drawing/2014/main" id="{AD6482CA-D8C3-4D79-B88C-0A81F21BD5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417" y="5427573"/>
            <a:ext cx="836552" cy="1417265"/>
          </a:xfrm>
          <a:prstGeom prst="rect">
            <a:avLst/>
          </a:prstGeom>
        </p:spPr>
      </p:pic>
      <p:sp>
        <p:nvSpPr>
          <p:cNvPr id="69" name="吹き出し: 角を丸めた四角形 68">
            <a:extLst>
              <a:ext uri="{FF2B5EF4-FFF2-40B4-BE49-F238E27FC236}">
                <a16:creationId xmlns:a16="http://schemas.microsoft.com/office/drawing/2014/main" id="{B7FF5EE4-23C2-4D57-887B-FC3CFA65E0D7}"/>
              </a:ext>
            </a:extLst>
          </p:cNvPr>
          <p:cNvSpPr/>
          <p:nvPr/>
        </p:nvSpPr>
        <p:spPr>
          <a:xfrm>
            <a:off x="2260062" y="5749054"/>
            <a:ext cx="2585754" cy="912058"/>
          </a:xfrm>
          <a:prstGeom prst="wedgeRoundRectCallout">
            <a:avLst>
              <a:gd name="adj1" fmla="val -60431"/>
              <a:gd name="adj2" fmla="val -9669"/>
              <a:gd name="adj3" fmla="val 16667"/>
            </a:avLst>
          </a:prstGeom>
          <a:solidFill>
            <a:schemeClr val="bg1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46754E70-40CC-44ED-86A4-1F10554A2FDA}"/>
              </a:ext>
            </a:extLst>
          </p:cNvPr>
          <p:cNvGrpSpPr/>
          <p:nvPr/>
        </p:nvGrpSpPr>
        <p:grpSpPr>
          <a:xfrm>
            <a:off x="2303934" y="5645448"/>
            <a:ext cx="2541881" cy="1015663"/>
            <a:chOff x="-2515865" y="3994540"/>
            <a:chExt cx="2541881" cy="1015663"/>
          </a:xfrm>
        </p:grpSpPr>
        <p:sp>
          <p:nvSpPr>
            <p:cNvPr id="70" name="テキスト ボックス 69">
              <a:extLst>
                <a:ext uri="{FF2B5EF4-FFF2-40B4-BE49-F238E27FC236}">
                  <a16:creationId xmlns:a16="http://schemas.microsoft.com/office/drawing/2014/main" id="{7A4E3C17-8D2A-4456-8301-A3B8BE018DCD}"/>
                </a:ext>
              </a:extLst>
            </p:cNvPr>
            <p:cNvSpPr txBox="1"/>
            <p:nvPr/>
          </p:nvSpPr>
          <p:spPr>
            <a:xfrm>
              <a:off x="-2448010" y="3994540"/>
              <a:ext cx="247402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kumimoji="1" lang="ja-JP" altLang="en-US" sz="16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センサーボードには</a:t>
              </a:r>
              <a:endParaRPr kumimoji="1" lang="en-US" altLang="ja-JP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kumimoji="1" lang="ja-JP" altLang="en-US" sz="16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装置の値が表示されるよ。</a:t>
              </a:r>
            </a:p>
          </p:txBody>
        </p:sp>
        <p:sp>
          <p:nvSpPr>
            <p:cNvPr id="71" name="テキスト ボックス 70">
              <a:extLst>
                <a:ext uri="{FF2B5EF4-FFF2-40B4-BE49-F238E27FC236}">
                  <a16:creationId xmlns:a16="http://schemas.microsoft.com/office/drawing/2014/main" id="{30DF99C7-69FA-4BF3-96B6-54F24CBDCA3E}"/>
                </a:ext>
              </a:extLst>
            </p:cNvPr>
            <p:cNvSpPr txBox="1"/>
            <p:nvPr/>
          </p:nvSpPr>
          <p:spPr>
            <a:xfrm>
              <a:off x="-2515865" y="4513829"/>
              <a:ext cx="75650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そうち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72" name="テキスト ボックス 71">
              <a:extLst>
                <a:ext uri="{FF2B5EF4-FFF2-40B4-BE49-F238E27FC236}">
                  <a16:creationId xmlns:a16="http://schemas.microsoft.com/office/drawing/2014/main" id="{8CFFA089-F4F9-41B9-A09F-387857EEDF5B}"/>
                </a:ext>
              </a:extLst>
            </p:cNvPr>
            <p:cNvSpPr txBox="1"/>
            <p:nvPr/>
          </p:nvSpPr>
          <p:spPr>
            <a:xfrm>
              <a:off x="-1912191" y="4513829"/>
              <a:ext cx="58096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あたい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73" name="テキスト ボックス 72">
              <a:extLst>
                <a:ext uri="{FF2B5EF4-FFF2-40B4-BE49-F238E27FC236}">
                  <a16:creationId xmlns:a16="http://schemas.microsoft.com/office/drawing/2014/main" id="{4D3926B8-4A7B-443B-8128-4448E6B3E65A}"/>
                </a:ext>
              </a:extLst>
            </p:cNvPr>
            <p:cNvSpPr txBox="1"/>
            <p:nvPr/>
          </p:nvSpPr>
          <p:spPr>
            <a:xfrm>
              <a:off x="-1503019" y="4513829"/>
              <a:ext cx="75650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ひょうじ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914127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F57A8BC6-0082-4D57-94FC-983C2F29A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99" y="2026761"/>
            <a:ext cx="3320449" cy="3653306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2161DAD4-1B7C-4E79-9E26-FE39DAB14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入出力設定をしよう</a:t>
            </a: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F6B39E56-DCF2-4EBF-98EA-E9B2542205DA}"/>
              </a:ext>
            </a:extLst>
          </p:cNvPr>
          <p:cNvSpPr txBox="1"/>
          <p:nvPr/>
        </p:nvSpPr>
        <p:spPr>
          <a:xfrm>
            <a:off x="382391" y="388757"/>
            <a:ext cx="1842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にゅうしゅつりょくせってい</a:t>
            </a:r>
          </a:p>
        </p:txBody>
      </p:sp>
      <p:sp>
        <p:nvSpPr>
          <p:cNvPr id="49" name="四角形: 角を丸くする 48">
            <a:extLst>
              <a:ext uri="{FF2B5EF4-FFF2-40B4-BE49-F238E27FC236}">
                <a16:creationId xmlns:a16="http://schemas.microsoft.com/office/drawing/2014/main" id="{2F6D1677-F04A-4D2A-B26C-F0DAF7B9CEDF}"/>
              </a:ext>
            </a:extLst>
          </p:cNvPr>
          <p:cNvSpPr/>
          <p:nvPr/>
        </p:nvSpPr>
        <p:spPr>
          <a:xfrm>
            <a:off x="1549245" y="3861252"/>
            <a:ext cx="2172247" cy="42612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6" name="四角形: 角を丸くする 55">
            <a:extLst>
              <a:ext uri="{FF2B5EF4-FFF2-40B4-BE49-F238E27FC236}">
                <a16:creationId xmlns:a16="http://schemas.microsoft.com/office/drawing/2014/main" id="{FE3103BA-0967-416C-B3FA-8A8F8D6955EA}"/>
              </a:ext>
            </a:extLst>
          </p:cNvPr>
          <p:cNvSpPr/>
          <p:nvPr/>
        </p:nvSpPr>
        <p:spPr>
          <a:xfrm>
            <a:off x="1592453" y="2064580"/>
            <a:ext cx="526964" cy="43471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253CC169-8FB0-4BA3-87F4-C91486E35784}"/>
              </a:ext>
            </a:extLst>
          </p:cNvPr>
          <p:cNvSpPr txBox="1"/>
          <p:nvPr/>
        </p:nvSpPr>
        <p:spPr>
          <a:xfrm>
            <a:off x="176300" y="1301329"/>
            <a:ext cx="8221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Studuino:bit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の「編集」から「入出力設定」を選びます。</a:t>
            </a:r>
            <a:endParaRPr kumimoji="1" lang="ja-JP" altLang="en-US" sz="1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00B70A4A-AD7A-4FF1-9623-07CF6F976A36}"/>
              </a:ext>
            </a:extLst>
          </p:cNvPr>
          <p:cNvSpPr txBox="1"/>
          <p:nvPr/>
        </p:nvSpPr>
        <p:spPr>
          <a:xfrm>
            <a:off x="1937710" y="1165185"/>
            <a:ext cx="8498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へんしゅう</a:t>
            </a:r>
            <a:endParaRPr kumimoji="1" lang="en-US" altLang="ja-JP" sz="10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38418A83-543D-4C76-897A-E861F70C7EED}"/>
              </a:ext>
            </a:extLst>
          </p:cNvPr>
          <p:cNvSpPr txBox="1"/>
          <p:nvPr/>
        </p:nvSpPr>
        <p:spPr>
          <a:xfrm>
            <a:off x="3198092" y="1157696"/>
            <a:ext cx="16812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にゅうしゅつりょくせってい</a:t>
            </a:r>
            <a:endParaRPr kumimoji="1" lang="en-US" altLang="ja-JP" sz="9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57A6CD5A-2585-4347-9E76-6DDA567CE91F}"/>
              </a:ext>
            </a:extLst>
          </p:cNvPr>
          <p:cNvSpPr txBox="1"/>
          <p:nvPr/>
        </p:nvSpPr>
        <p:spPr>
          <a:xfrm>
            <a:off x="149666" y="1165185"/>
            <a:ext cx="17152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スタデュイーノ：ビット</a:t>
            </a:r>
            <a:endParaRPr kumimoji="1" lang="en-US" altLang="ja-JP" sz="10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B71BA86A-4798-42F9-B497-6557E8640573}"/>
              </a:ext>
            </a:extLst>
          </p:cNvPr>
          <p:cNvSpPr txBox="1"/>
          <p:nvPr/>
        </p:nvSpPr>
        <p:spPr>
          <a:xfrm>
            <a:off x="4925496" y="1165185"/>
            <a:ext cx="5414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えら</a:t>
            </a:r>
            <a:endParaRPr kumimoji="1" lang="en-US" altLang="ja-JP" sz="10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1" name="吹き出し: 角を丸めた四角形 30">
            <a:extLst>
              <a:ext uri="{FF2B5EF4-FFF2-40B4-BE49-F238E27FC236}">
                <a16:creationId xmlns:a16="http://schemas.microsoft.com/office/drawing/2014/main" id="{E70230D8-ECE1-424E-A821-7B529ED0AFC7}"/>
              </a:ext>
            </a:extLst>
          </p:cNvPr>
          <p:cNvSpPr/>
          <p:nvPr/>
        </p:nvSpPr>
        <p:spPr>
          <a:xfrm>
            <a:off x="3933541" y="2026761"/>
            <a:ext cx="4819841" cy="3181320"/>
          </a:xfrm>
          <a:prstGeom prst="wedgeRoundRectCallout">
            <a:avLst>
              <a:gd name="adj1" fmla="val -2505"/>
              <a:gd name="adj2" fmla="val 55365"/>
              <a:gd name="adj3" fmla="val 16667"/>
            </a:avLst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6DFCB101-642E-4BBA-A648-69DF2190FAA8}"/>
              </a:ext>
            </a:extLst>
          </p:cNvPr>
          <p:cNvSpPr txBox="1"/>
          <p:nvPr/>
        </p:nvSpPr>
        <p:spPr>
          <a:xfrm>
            <a:off x="4156893" y="3256404"/>
            <a:ext cx="4392303" cy="176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sz="14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入力（</a:t>
            </a:r>
            <a:r>
              <a:rPr kumimoji="1" lang="en-US" altLang="ja-JP" sz="14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INPUT</a:t>
            </a:r>
            <a:r>
              <a:rPr kumimoji="1" lang="ja-JP" altLang="en-US" sz="14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）</a:t>
            </a:r>
            <a:r>
              <a:rPr kumimoji="1" lang="ja-JP" altLang="en-US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：</a:t>
            </a:r>
            <a:endParaRPr kumimoji="1" lang="en-US" altLang="ja-JP" sz="14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kumimoji="1" lang="ja-JP" altLang="en-US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ロボットが</a:t>
            </a:r>
            <a:r>
              <a:rPr kumimoji="1" lang="ja-JP" altLang="en-US" sz="1400" b="1" u="sng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指令を受けとるセンサーを指定</a:t>
            </a:r>
            <a:r>
              <a:rPr kumimoji="1" lang="ja-JP" altLang="en-US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します。</a:t>
            </a:r>
            <a:endParaRPr kumimoji="1" lang="en-US" altLang="ja-JP" sz="14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kumimoji="1" lang="ja-JP" altLang="en-US" sz="14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出力（</a:t>
            </a:r>
            <a:r>
              <a:rPr kumimoji="1" lang="en-US" altLang="ja-JP" sz="14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OUTPUT</a:t>
            </a:r>
            <a:r>
              <a:rPr kumimoji="1" lang="ja-JP" altLang="en-US" sz="14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）</a:t>
            </a:r>
            <a:r>
              <a:rPr kumimoji="1" lang="ja-JP" altLang="en-US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：</a:t>
            </a:r>
            <a:endParaRPr kumimoji="1" lang="en-US" altLang="ja-JP" sz="14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kumimoji="1" lang="ja-JP" altLang="en-US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指令を基に</a:t>
            </a:r>
            <a:r>
              <a:rPr kumimoji="1" lang="ja-JP" altLang="en-US" sz="1400" b="1" u="sng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ロボットを動かすパーツを指定</a:t>
            </a:r>
            <a:r>
              <a:rPr kumimoji="1" lang="ja-JP" altLang="en-US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します。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B6141E62-DE96-4AB8-9FC5-8EF582EAA225}"/>
              </a:ext>
            </a:extLst>
          </p:cNvPr>
          <p:cNvSpPr txBox="1"/>
          <p:nvPr/>
        </p:nvSpPr>
        <p:spPr>
          <a:xfrm>
            <a:off x="4111971" y="2026761"/>
            <a:ext cx="42863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プログラムを作る前に、拡張ユニットの、</a:t>
            </a:r>
            <a:endParaRPr kumimoji="1" lang="en-US" altLang="ja-JP" sz="16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kumimoji="1" lang="ja-JP" altLang="en-US" sz="1600" b="1" u="sng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どこに、何が接続されたか</a:t>
            </a:r>
            <a:r>
              <a:rPr kumimoji="1" lang="ja-JP" altLang="en-US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を設定するよ！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5687D554-064F-4D81-8FFC-97516473DD25}"/>
              </a:ext>
            </a:extLst>
          </p:cNvPr>
          <p:cNvSpPr txBox="1"/>
          <p:nvPr/>
        </p:nvSpPr>
        <p:spPr>
          <a:xfrm>
            <a:off x="5283977" y="2083212"/>
            <a:ext cx="4598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つく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CD4C3D19-1897-4627-87E8-4D72D7902ED0}"/>
              </a:ext>
            </a:extLst>
          </p:cNvPr>
          <p:cNvSpPr txBox="1"/>
          <p:nvPr/>
        </p:nvSpPr>
        <p:spPr>
          <a:xfrm>
            <a:off x="4038741" y="3300425"/>
            <a:ext cx="8054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にゅうりょく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EFEEF1F7-3ADE-4B05-B81C-7CEB885C7960}"/>
              </a:ext>
            </a:extLst>
          </p:cNvPr>
          <p:cNvSpPr txBox="1"/>
          <p:nvPr/>
        </p:nvSpPr>
        <p:spPr>
          <a:xfrm>
            <a:off x="4723267" y="3300425"/>
            <a:ext cx="7565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インプット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82D072D1-A889-46A1-BAA1-4E202FBE0716}"/>
              </a:ext>
            </a:extLst>
          </p:cNvPr>
          <p:cNvSpPr txBox="1"/>
          <p:nvPr/>
        </p:nvSpPr>
        <p:spPr>
          <a:xfrm>
            <a:off x="5701222" y="2083212"/>
            <a:ext cx="4598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まえ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2FD19773-5FFD-4967-9985-033389367D6F}"/>
              </a:ext>
            </a:extLst>
          </p:cNvPr>
          <p:cNvSpPr txBox="1"/>
          <p:nvPr/>
        </p:nvSpPr>
        <p:spPr>
          <a:xfrm>
            <a:off x="6255123" y="2083212"/>
            <a:ext cx="8325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かくちょう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26D2A716-9837-4EE7-8343-18AC3830CB8C}"/>
              </a:ext>
            </a:extLst>
          </p:cNvPr>
          <p:cNvSpPr txBox="1"/>
          <p:nvPr/>
        </p:nvSpPr>
        <p:spPr>
          <a:xfrm>
            <a:off x="4879391" y="2580573"/>
            <a:ext cx="504061" cy="230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なに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274B3186-551D-49AF-B143-5F2901335003}"/>
              </a:ext>
            </a:extLst>
          </p:cNvPr>
          <p:cNvSpPr txBox="1"/>
          <p:nvPr/>
        </p:nvSpPr>
        <p:spPr>
          <a:xfrm>
            <a:off x="5283977" y="2562817"/>
            <a:ext cx="6771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せつぞく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0B7276A9-45BA-4E4F-8667-92E6AB852803}"/>
              </a:ext>
            </a:extLst>
          </p:cNvPr>
          <p:cNvSpPr txBox="1"/>
          <p:nvPr/>
        </p:nvSpPr>
        <p:spPr>
          <a:xfrm>
            <a:off x="6722495" y="2562817"/>
            <a:ext cx="6771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せってい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5BB16716-2A5D-4107-8F7A-D96A064900B6}"/>
              </a:ext>
            </a:extLst>
          </p:cNvPr>
          <p:cNvSpPr txBox="1"/>
          <p:nvPr/>
        </p:nvSpPr>
        <p:spPr>
          <a:xfrm>
            <a:off x="5173491" y="3736580"/>
            <a:ext cx="6125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しれい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80DBD4CF-DD35-4017-BA5F-BE91E7D1117B}"/>
              </a:ext>
            </a:extLst>
          </p:cNvPr>
          <p:cNvSpPr txBox="1"/>
          <p:nvPr/>
        </p:nvSpPr>
        <p:spPr>
          <a:xfrm>
            <a:off x="5802369" y="3736580"/>
            <a:ext cx="2616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5741D5BD-4462-44C1-9A79-E832B0CEDBF8}"/>
              </a:ext>
            </a:extLst>
          </p:cNvPr>
          <p:cNvSpPr txBox="1"/>
          <p:nvPr/>
        </p:nvSpPr>
        <p:spPr>
          <a:xfrm>
            <a:off x="7305611" y="3736580"/>
            <a:ext cx="6125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してい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E239AA52-D8B7-4A59-B2A7-930461D0B35A}"/>
              </a:ext>
            </a:extLst>
          </p:cNvPr>
          <p:cNvSpPr txBox="1"/>
          <p:nvPr/>
        </p:nvSpPr>
        <p:spPr>
          <a:xfrm>
            <a:off x="4038741" y="4153830"/>
            <a:ext cx="8054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しゅつりょく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DBA38779-52D5-443A-98B1-A3D582376A69}"/>
              </a:ext>
            </a:extLst>
          </p:cNvPr>
          <p:cNvSpPr txBox="1"/>
          <p:nvPr/>
        </p:nvSpPr>
        <p:spPr>
          <a:xfrm>
            <a:off x="4723267" y="4153830"/>
            <a:ext cx="9051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アウトプット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9B7D750B-EFEE-483D-A4F2-11699F6178F5}"/>
              </a:ext>
            </a:extLst>
          </p:cNvPr>
          <p:cNvSpPr txBox="1"/>
          <p:nvPr/>
        </p:nvSpPr>
        <p:spPr>
          <a:xfrm>
            <a:off x="7313772" y="4590316"/>
            <a:ext cx="6125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してい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F12C76EC-A9F5-4479-A11D-073671B20DD0}"/>
              </a:ext>
            </a:extLst>
          </p:cNvPr>
          <p:cNvSpPr txBox="1"/>
          <p:nvPr/>
        </p:nvSpPr>
        <p:spPr>
          <a:xfrm>
            <a:off x="6081575" y="4590316"/>
            <a:ext cx="4168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うご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E2EE4A67-32B6-452D-9DD1-3AF2471EF7BD}"/>
              </a:ext>
            </a:extLst>
          </p:cNvPr>
          <p:cNvSpPr txBox="1"/>
          <p:nvPr/>
        </p:nvSpPr>
        <p:spPr>
          <a:xfrm>
            <a:off x="4844207" y="4590316"/>
            <a:ext cx="4168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もと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A1F12F64-9A98-4A61-9186-28B3972ACA82}"/>
              </a:ext>
            </a:extLst>
          </p:cNvPr>
          <p:cNvSpPr txBox="1"/>
          <p:nvPr/>
        </p:nvSpPr>
        <p:spPr>
          <a:xfrm>
            <a:off x="4285736" y="4590877"/>
            <a:ext cx="6125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しれい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64" name="図 63">
            <a:extLst>
              <a:ext uri="{FF2B5EF4-FFF2-40B4-BE49-F238E27FC236}">
                <a16:creationId xmlns:a16="http://schemas.microsoft.com/office/drawing/2014/main" id="{7AE03E8A-860F-4C16-90E4-35B751814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7409" y="5161636"/>
            <a:ext cx="1064481" cy="169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6581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ABA61E35-6D89-4E49-9944-6FAEAF46A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99112"/>
            <a:ext cx="9144000" cy="4190757"/>
          </a:xfrm>
          <a:prstGeom prst="rect">
            <a:avLst/>
          </a:prstGeom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FD527A0E-8C8E-4929-8BCE-E97B2FEC7BAF}"/>
              </a:ext>
            </a:extLst>
          </p:cNvPr>
          <p:cNvSpPr txBox="1"/>
          <p:nvPr/>
        </p:nvSpPr>
        <p:spPr>
          <a:xfrm>
            <a:off x="238443" y="1111918"/>
            <a:ext cx="822197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入力、出力それぞれパーツを選択して、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ボタンを押します。</a:t>
            </a:r>
            <a:endParaRPr kumimoji="1" lang="ja-JP" altLang="en-US" sz="1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タイトル 4">
            <a:extLst>
              <a:ext uri="{FF2B5EF4-FFF2-40B4-BE49-F238E27FC236}">
                <a16:creationId xmlns:a16="http://schemas.microsoft.com/office/drawing/2014/main" id="{2161DAD4-1B7C-4E79-9E26-FE39DAB14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入出力設定をしよう</a:t>
            </a: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F6B39E56-DCF2-4EBF-98EA-E9B2542205DA}"/>
              </a:ext>
            </a:extLst>
          </p:cNvPr>
          <p:cNvSpPr txBox="1"/>
          <p:nvPr/>
        </p:nvSpPr>
        <p:spPr>
          <a:xfrm>
            <a:off x="382391" y="388757"/>
            <a:ext cx="1842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にゅうしゅつりょくせってい</a:t>
            </a: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00B70A4A-AD7A-4FF1-9623-07CF6F976A36}"/>
              </a:ext>
            </a:extLst>
          </p:cNvPr>
          <p:cNvSpPr txBox="1"/>
          <p:nvPr/>
        </p:nvSpPr>
        <p:spPr>
          <a:xfrm>
            <a:off x="3181221" y="1147570"/>
            <a:ext cx="7160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せんたく</a:t>
            </a:r>
            <a:endParaRPr kumimoji="1" lang="en-US" altLang="ja-JP" sz="10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57A6CD5A-2585-4347-9E76-6DDA567CE91F}"/>
              </a:ext>
            </a:extLst>
          </p:cNvPr>
          <p:cNvSpPr txBox="1"/>
          <p:nvPr/>
        </p:nvSpPr>
        <p:spPr>
          <a:xfrm>
            <a:off x="0" y="1147570"/>
            <a:ext cx="9777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にゅうりょく</a:t>
            </a:r>
            <a:endParaRPr kumimoji="1" lang="en-US" altLang="ja-JP" sz="10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B71BA86A-4798-42F9-B497-6557E8640573}"/>
              </a:ext>
            </a:extLst>
          </p:cNvPr>
          <p:cNvSpPr txBox="1"/>
          <p:nvPr/>
        </p:nvSpPr>
        <p:spPr>
          <a:xfrm>
            <a:off x="5559296" y="1147570"/>
            <a:ext cx="459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</a:t>
            </a:r>
            <a:endParaRPr kumimoji="1" lang="en-US" altLang="ja-JP" sz="10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2" name="四角形: 角を丸くする 21">
            <a:extLst>
              <a:ext uri="{FF2B5EF4-FFF2-40B4-BE49-F238E27FC236}">
                <a16:creationId xmlns:a16="http://schemas.microsoft.com/office/drawing/2014/main" id="{84135017-F5A4-407C-982D-53B8426D1413}"/>
              </a:ext>
            </a:extLst>
          </p:cNvPr>
          <p:cNvSpPr/>
          <p:nvPr/>
        </p:nvSpPr>
        <p:spPr>
          <a:xfrm>
            <a:off x="6833425" y="2864576"/>
            <a:ext cx="2219539" cy="402275"/>
          </a:xfrm>
          <a:prstGeom prst="roundRect">
            <a:avLst>
              <a:gd name="adj" fmla="val 21311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4" name="四角形: 角を丸くする 23">
            <a:extLst>
              <a:ext uri="{FF2B5EF4-FFF2-40B4-BE49-F238E27FC236}">
                <a16:creationId xmlns:a16="http://schemas.microsoft.com/office/drawing/2014/main" id="{E258A993-9637-4ADB-9BC4-5A9C0D603C1B}"/>
              </a:ext>
            </a:extLst>
          </p:cNvPr>
          <p:cNvSpPr/>
          <p:nvPr/>
        </p:nvSpPr>
        <p:spPr>
          <a:xfrm>
            <a:off x="6902650" y="5490161"/>
            <a:ext cx="1482052" cy="470516"/>
          </a:xfrm>
          <a:prstGeom prst="roundRect">
            <a:avLst>
              <a:gd name="adj" fmla="val 21311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253CC169-8FB0-4BA3-87F4-C91486E35784}"/>
              </a:ext>
            </a:extLst>
          </p:cNvPr>
          <p:cNvSpPr txBox="1"/>
          <p:nvPr/>
        </p:nvSpPr>
        <p:spPr>
          <a:xfrm>
            <a:off x="141683" y="5592099"/>
            <a:ext cx="6472181" cy="1131079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入力：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P0…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タッチセンサー　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P2…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赤外線フォトリフレクタ　</a:t>
            </a:r>
            <a:endParaRPr kumimoji="1" lang="ja-JP" altLang="en-US" sz="1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出力：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M1,M2…DC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モーター</a:t>
            </a:r>
            <a:endParaRPr kumimoji="1" lang="ja-JP" altLang="en-US" sz="1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D7A03FFA-D778-4842-85DA-7532406177F9}"/>
              </a:ext>
            </a:extLst>
          </p:cNvPr>
          <p:cNvSpPr txBox="1"/>
          <p:nvPr/>
        </p:nvSpPr>
        <p:spPr>
          <a:xfrm>
            <a:off x="840691" y="1147570"/>
            <a:ext cx="9777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しゅつりょく</a:t>
            </a:r>
            <a:endParaRPr kumimoji="1" lang="en-US" altLang="ja-JP" sz="10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CFCFB16E-8ECF-40B5-8C2A-413AF7A241D1}"/>
              </a:ext>
            </a:extLst>
          </p:cNvPr>
          <p:cNvSpPr txBox="1"/>
          <p:nvPr/>
        </p:nvSpPr>
        <p:spPr>
          <a:xfrm>
            <a:off x="85755" y="6189464"/>
            <a:ext cx="9777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しゅつりょく</a:t>
            </a:r>
            <a:endParaRPr kumimoji="1" lang="en-US" altLang="ja-JP" sz="10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四角形: 角を丸くする 17">
            <a:extLst>
              <a:ext uri="{FF2B5EF4-FFF2-40B4-BE49-F238E27FC236}">
                <a16:creationId xmlns:a16="http://schemas.microsoft.com/office/drawing/2014/main" id="{DDDF8B40-6B66-445F-8BD3-3AF46EF9C188}"/>
              </a:ext>
            </a:extLst>
          </p:cNvPr>
          <p:cNvSpPr/>
          <p:nvPr/>
        </p:nvSpPr>
        <p:spPr>
          <a:xfrm>
            <a:off x="6842304" y="3774530"/>
            <a:ext cx="2210660" cy="402275"/>
          </a:xfrm>
          <a:prstGeom prst="roundRect">
            <a:avLst>
              <a:gd name="adj" fmla="val 21311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A1F82F30-DEAB-44A8-8221-A84AE9B114FF}"/>
              </a:ext>
            </a:extLst>
          </p:cNvPr>
          <p:cNvSpPr txBox="1"/>
          <p:nvPr/>
        </p:nvSpPr>
        <p:spPr>
          <a:xfrm>
            <a:off x="85755" y="5631502"/>
            <a:ext cx="9777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にゅうりょく</a:t>
            </a:r>
            <a:endParaRPr kumimoji="1" lang="en-US" altLang="ja-JP" sz="10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9EF2AC3C-77F2-4FCE-BE79-41118D2958B0}"/>
              </a:ext>
            </a:extLst>
          </p:cNvPr>
          <p:cNvSpPr/>
          <p:nvPr/>
        </p:nvSpPr>
        <p:spPr>
          <a:xfrm>
            <a:off x="41365" y="4217664"/>
            <a:ext cx="2249072" cy="880663"/>
          </a:xfrm>
          <a:prstGeom prst="roundRect">
            <a:avLst>
              <a:gd name="adj" fmla="val 11231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47DEFCA2-BADA-4F01-9007-D1CAA5C3FE97}"/>
              </a:ext>
            </a:extLst>
          </p:cNvPr>
          <p:cNvSpPr txBox="1"/>
          <p:nvPr/>
        </p:nvSpPr>
        <p:spPr>
          <a:xfrm>
            <a:off x="3594202" y="5652465"/>
            <a:ext cx="9777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せきがいせん</a:t>
            </a:r>
            <a:endParaRPr kumimoji="1" lang="en-US" altLang="ja-JP" sz="10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824231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31D4E439-7AFE-41C2-9561-67F5879CA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ja-JP" altLang="en-US" dirty="0"/>
              <a:t>ロボットを動かそう！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E0FA59A-AB55-46F2-BA50-DF440BB2E6D0}"/>
              </a:ext>
            </a:extLst>
          </p:cNvPr>
          <p:cNvSpPr txBox="1"/>
          <p:nvPr/>
        </p:nvSpPr>
        <p:spPr>
          <a:xfrm>
            <a:off x="2284563" y="1413273"/>
            <a:ext cx="470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うご</a:t>
            </a:r>
          </a:p>
        </p:txBody>
      </p:sp>
      <p:pic>
        <p:nvPicPr>
          <p:cNvPr id="9" name="図プレースホルダー 8">
            <a:extLst>
              <a:ext uri="{FF2B5EF4-FFF2-40B4-BE49-F238E27FC236}">
                <a16:creationId xmlns:a16="http://schemas.microsoft.com/office/drawing/2014/main" id="{92913C35-B93D-4EBC-8810-BDFA2AF9608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2914" t="625" r="-31632" b="3403"/>
          <a:stretch/>
        </p:blipFill>
        <p:spPr>
          <a:xfrm>
            <a:off x="0" y="4515035"/>
            <a:ext cx="9144000" cy="2342965"/>
          </a:xfrm>
        </p:spPr>
      </p:pic>
      <p:sp>
        <p:nvSpPr>
          <p:cNvPr id="5" name="テキスト プレースホルダー 24">
            <a:extLst>
              <a:ext uri="{FF2B5EF4-FFF2-40B4-BE49-F238E27FC236}">
                <a16:creationId xmlns:a16="http://schemas.microsoft.com/office/drawing/2014/main" id="{EE78989A-62EB-4A7F-815E-8ED510863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2514" y="2464429"/>
            <a:ext cx="7249886" cy="221599"/>
          </a:xfrm>
        </p:spPr>
        <p:txBody>
          <a:bodyPr/>
          <a:lstStyle/>
          <a:p>
            <a:r>
              <a:rPr lang="ja-JP" altLang="en-US" dirty="0"/>
              <a:t>命令をアーテックロボに覚えさせよう！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B5273AA-1B6B-4F86-A1E4-6D182A1DC713}"/>
              </a:ext>
            </a:extLst>
          </p:cNvPr>
          <p:cNvSpPr txBox="1"/>
          <p:nvPr/>
        </p:nvSpPr>
        <p:spPr>
          <a:xfrm>
            <a:off x="503286" y="2328242"/>
            <a:ext cx="63186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700" dirty="0">
                <a:solidFill>
                  <a:srgbClr val="067F9C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めいれい</a:t>
            </a:r>
            <a:endParaRPr kumimoji="1" lang="ja-JP" altLang="en-US" sz="800" dirty="0">
              <a:solidFill>
                <a:srgbClr val="067F9C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4D0D030-CC78-470A-9DDC-BCC002F7C1BD}"/>
              </a:ext>
            </a:extLst>
          </p:cNvPr>
          <p:cNvSpPr txBox="1"/>
          <p:nvPr/>
        </p:nvSpPr>
        <p:spPr>
          <a:xfrm>
            <a:off x="2248983" y="2320180"/>
            <a:ext cx="4794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700" dirty="0">
                <a:solidFill>
                  <a:srgbClr val="067F9C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おぼ</a:t>
            </a:r>
            <a:endParaRPr kumimoji="1" lang="ja-JP" altLang="en-US" sz="800" dirty="0">
              <a:solidFill>
                <a:srgbClr val="067F9C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7252567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お茶くみロボットを作るには？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0214901-7979-46C7-8C38-B187A27296AC}"/>
              </a:ext>
            </a:extLst>
          </p:cNvPr>
          <p:cNvSpPr txBox="1"/>
          <p:nvPr/>
        </p:nvSpPr>
        <p:spPr>
          <a:xfrm>
            <a:off x="2748249" y="381732"/>
            <a:ext cx="4616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5C3F9FF-8051-42B0-8A48-9F97C7B21810}"/>
              </a:ext>
            </a:extLst>
          </p:cNvPr>
          <p:cNvSpPr txBox="1"/>
          <p:nvPr/>
        </p:nvSpPr>
        <p:spPr>
          <a:xfrm>
            <a:off x="457841" y="1097731"/>
            <a:ext cx="685735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どんな順番で命令をすればいいか、考えてみよう！</a:t>
            </a:r>
            <a:endParaRPr lang="en-US" altLang="ja-JP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8675636E-AA87-4630-9083-A3975522F08B}"/>
              </a:ext>
            </a:extLst>
          </p:cNvPr>
          <p:cNvSpPr txBox="1"/>
          <p:nvPr/>
        </p:nvSpPr>
        <p:spPr>
          <a:xfrm>
            <a:off x="1046052" y="1159714"/>
            <a:ext cx="8182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じゅんばん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77AC1A8-BFE7-483B-9F16-6FC4F58A60D1}"/>
              </a:ext>
            </a:extLst>
          </p:cNvPr>
          <p:cNvSpPr txBox="1"/>
          <p:nvPr/>
        </p:nvSpPr>
        <p:spPr>
          <a:xfrm>
            <a:off x="1749673" y="1155147"/>
            <a:ext cx="7028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めいれい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25987587-B429-43E6-8B3A-6ECF8F825C98}"/>
              </a:ext>
            </a:extLst>
          </p:cNvPr>
          <p:cNvSpPr txBox="1"/>
          <p:nvPr/>
        </p:nvSpPr>
        <p:spPr>
          <a:xfrm>
            <a:off x="3968822" y="1164883"/>
            <a:ext cx="7028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かんが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9CB78338-ADFA-440E-BD8B-70F79B70AC92}"/>
              </a:ext>
            </a:extLst>
          </p:cNvPr>
          <p:cNvSpPr txBox="1"/>
          <p:nvPr/>
        </p:nvSpPr>
        <p:spPr>
          <a:xfrm>
            <a:off x="617066" y="1560815"/>
            <a:ext cx="761253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１．ロボットが目的地まで動き、向きを変えて戻ってくるようにする。</a:t>
            </a:r>
            <a:endParaRPr lang="en-US" altLang="ja-JP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D5B191B3-DFEF-4907-961C-2CEDC5DB58A0}"/>
              </a:ext>
            </a:extLst>
          </p:cNvPr>
          <p:cNvSpPr txBox="1"/>
          <p:nvPr/>
        </p:nvSpPr>
        <p:spPr>
          <a:xfrm>
            <a:off x="617066" y="3266189"/>
            <a:ext cx="749712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２．障害物を発見したら、回転して戻ってくるようにする。</a:t>
            </a:r>
            <a:endParaRPr lang="en-US" altLang="ja-JP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0" name="矢印: 右 29">
            <a:extLst>
              <a:ext uri="{FF2B5EF4-FFF2-40B4-BE49-F238E27FC236}">
                <a16:creationId xmlns:a16="http://schemas.microsoft.com/office/drawing/2014/main" id="{B53D0914-C0A9-4050-8C9D-11CD6BCDD495}"/>
              </a:ext>
            </a:extLst>
          </p:cNvPr>
          <p:cNvSpPr/>
          <p:nvPr/>
        </p:nvSpPr>
        <p:spPr>
          <a:xfrm rot="5400000">
            <a:off x="2381561" y="2334439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EE656FF5-C25F-4372-8251-239C57555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4639" y="3885917"/>
            <a:ext cx="688970" cy="738183"/>
          </a:xfrm>
          <a:prstGeom prst="rect">
            <a:avLst/>
          </a:prstGeom>
        </p:spPr>
      </p:pic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ED35A080-9034-47BB-A3DE-07588D2256CA}"/>
              </a:ext>
            </a:extLst>
          </p:cNvPr>
          <p:cNvSpPr txBox="1"/>
          <p:nvPr/>
        </p:nvSpPr>
        <p:spPr>
          <a:xfrm>
            <a:off x="4349222" y="3993399"/>
            <a:ext cx="3880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赤外線フォトリフレクタで調べるよ！</a:t>
            </a:r>
            <a:endParaRPr lang="en-US" altLang="ja-JP" sz="16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5" name="吹き出し: 角を丸めた四角形 44">
            <a:extLst>
              <a:ext uri="{FF2B5EF4-FFF2-40B4-BE49-F238E27FC236}">
                <a16:creationId xmlns:a16="http://schemas.microsoft.com/office/drawing/2014/main" id="{005B9B61-B8BB-4F9F-9DA1-304B346EAD84}"/>
              </a:ext>
            </a:extLst>
          </p:cNvPr>
          <p:cNvSpPr/>
          <p:nvPr/>
        </p:nvSpPr>
        <p:spPr>
          <a:xfrm>
            <a:off x="4386531" y="3954476"/>
            <a:ext cx="3547886" cy="603239"/>
          </a:xfrm>
          <a:prstGeom prst="wedgeRoundRectCallout">
            <a:avLst>
              <a:gd name="adj1" fmla="val -52799"/>
              <a:gd name="adj2" fmla="val -3834"/>
              <a:gd name="adj3" fmla="val 16667"/>
            </a:avLst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D3D0B691-B3AA-4811-9B0C-D615EAC92B21}"/>
              </a:ext>
            </a:extLst>
          </p:cNvPr>
          <p:cNvSpPr txBox="1"/>
          <p:nvPr/>
        </p:nvSpPr>
        <p:spPr>
          <a:xfrm>
            <a:off x="3303417" y="1624669"/>
            <a:ext cx="5087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うご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62B137D5-66E7-4E8B-9E01-506154D7FD25}"/>
              </a:ext>
            </a:extLst>
          </p:cNvPr>
          <p:cNvSpPr txBox="1"/>
          <p:nvPr/>
        </p:nvSpPr>
        <p:spPr>
          <a:xfrm>
            <a:off x="949263" y="3312890"/>
            <a:ext cx="11302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しょうがいぶつ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B36AD836-A58D-49FC-956C-7FC8A9D3E3C2}"/>
              </a:ext>
            </a:extLst>
          </p:cNvPr>
          <p:cNvSpPr txBox="1"/>
          <p:nvPr/>
        </p:nvSpPr>
        <p:spPr>
          <a:xfrm>
            <a:off x="3273106" y="3312890"/>
            <a:ext cx="8417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かいてん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75159099-F470-4AAD-A2D0-99A8D3AFEBD7}"/>
              </a:ext>
            </a:extLst>
          </p:cNvPr>
          <p:cNvSpPr txBox="1"/>
          <p:nvPr/>
        </p:nvSpPr>
        <p:spPr>
          <a:xfrm>
            <a:off x="6747641" y="4056083"/>
            <a:ext cx="46258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しら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28988043-ECAD-4873-9011-955FD780B98B}"/>
              </a:ext>
            </a:extLst>
          </p:cNvPr>
          <p:cNvSpPr txBox="1"/>
          <p:nvPr/>
        </p:nvSpPr>
        <p:spPr>
          <a:xfrm>
            <a:off x="5362841" y="1624669"/>
            <a:ext cx="5087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もど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5" name="図 84">
            <a:extLst>
              <a:ext uri="{FF2B5EF4-FFF2-40B4-BE49-F238E27FC236}">
                <a16:creationId xmlns:a16="http://schemas.microsoft.com/office/drawing/2014/main" id="{1A2CC348-B856-4536-8446-BDDD9F836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4639" y="2239257"/>
            <a:ext cx="688970" cy="738183"/>
          </a:xfrm>
          <a:prstGeom prst="rect">
            <a:avLst/>
          </a:prstGeom>
        </p:spPr>
      </p:pic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BB17590A-B872-4126-ABCE-188DF0FA9A71}"/>
              </a:ext>
            </a:extLst>
          </p:cNvPr>
          <p:cNvSpPr txBox="1"/>
          <p:nvPr/>
        </p:nvSpPr>
        <p:spPr>
          <a:xfrm>
            <a:off x="1864310" y="3312890"/>
            <a:ext cx="8860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はっけん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C4B0AAE0-8AE2-481D-807B-D4DAFB13B0E7}"/>
              </a:ext>
            </a:extLst>
          </p:cNvPr>
          <p:cNvSpPr txBox="1"/>
          <p:nvPr/>
        </p:nvSpPr>
        <p:spPr>
          <a:xfrm>
            <a:off x="637969" y="5008644"/>
            <a:ext cx="749712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３．カップを降ろしたとき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載せたときの動きを制御する。</a:t>
            </a:r>
            <a:endParaRPr lang="en-US" altLang="ja-JP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52" name="図 51">
            <a:extLst>
              <a:ext uri="{FF2B5EF4-FFF2-40B4-BE49-F238E27FC236}">
                <a16:creationId xmlns:a16="http://schemas.microsoft.com/office/drawing/2014/main" id="{FA3D4438-E2AC-436C-8044-E93F6ECF5B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5542" y="5668704"/>
            <a:ext cx="688970" cy="738183"/>
          </a:xfrm>
          <a:prstGeom prst="rect">
            <a:avLst/>
          </a:prstGeom>
        </p:spPr>
      </p:pic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3BC517F4-4589-44C7-B568-9F892A7618E8}"/>
              </a:ext>
            </a:extLst>
          </p:cNvPr>
          <p:cNvSpPr txBox="1"/>
          <p:nvPr/>
        </p:nvSpPr>
        <p:spPr>
          <a:xfrm>
            <a:off x="4333265" y="2273616"/>
            <a:ext cx="347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ja-JP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DC</a:t>
            </a:r>
            <a:r>
              <a:rPr lang="ja-JP" altLang="en-US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モーターでタイヤを動かすよ！</a:t>
            </a:r>
            <a:endParaRPr lang="en-US" altLang="ja-JP" sz="16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7" name="吹き出し: 角を丸めた四角形 56">
            <a:extLst>
              <a:ext uri="{FF2B5EF4-FFF2-40B4-BE49-F238E27FC236}">
                <a16:creationId xmlns:a16="http://schemas.microsoft.com/office/drawing/2014/main" id="{A3B1FF3A-6BE9-458E-8E5D-22AF9B90CCA5}"/>
              </a:ext>
            </a:extLst>
          </p:cNvPr>
          <p:cNvSpPr/>
          <p:nvPr/>
        </p:nvSpPr>
        <p:spPr>
          <a:xfrm>
            <a:off x="4370573" y="2234693"/>
            <a:ext cx="3547886" cy="603239"/>
          </a:xfrm>
          <a:prstGeom prst="wedgeRoundRectCallout">
            <a:avLst>
              <a:gd name="adj1" fmla="val -52799"/>
              <a:gd name="adj2" fmla="val -3834"/>
              <a:gd name="adj3" fmla="val 16667"/>
            </a:avLst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D478FB08-7DB6-4C22-B504-FD1B6E223E16}"/>
              </a:ext>
            </a:extLst>
          </p:cNvPr>
          <p:cNvSpPr txBox="1"/>
          <p:nvPr/>
        </p:nvSpPr>
        <p:spPr>
          <a:xfrm>
            <a:off x="5491496" y="5067841"/>
            <a:ext cx="7986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せいぎょ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E81955A9-911B-4FC9-9F21-3CAC35F9BF5D}"/>
              </a:ext>
            </a:extLst>
          </p:cNvPr>
          <p:cNvSpPr txBox="1"/>
          <p:nvPr/>
        </p:nvSpPr>
        <p:spPr>
          <a:xfrm>
            <a:off x="6403213" y="2351774"/>
            <a:ext cx="46258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うご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8A0DCB31-BF2C-4452-93EE-111FDAB47D14}"/>
              </a:ext>
            </a:extLst>
          </p:cNvPr>
          <p:cNvSpPr txBox="1"/>
          <p:nvPr/>
        </p:nvSpPr>
        <p:spPr>
          <a:xfrm>
            <a:off x="2072085" y="5067841"/>
            <a:ext cx="2742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E33AD645-DCF4-4C92-AEBB-9DFBEE242A0D}"/>
              </a:ext>
            </a:extLst>
          </p:cNvPr>
          <p:cNvSpPr txBox="1"/>
          <p:nvPr/>
        </p:nvSpPr>
        <p:spPr>
          <a:xfrm>
            <a:off x="3571927" y="5067841"/>
            <a:ext cx="2085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9C9086C7-B7B5-4390-A710-218BFCBA1E7F}"/>
              </a:ext>
            </a:extLst>
          </p:cNvPr>
          <p:cNvSpPr txBox="1"/>
          <p:nvPr/>
        </p:nvSpPr>
        <p:spPr>
          <a:xfrm>
            <a:off x="4801885" y="5067841"/>
            <a:ext cx="5087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うご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EB946FE8-E787-4E1F-A021-F3DF26117C86}"/>
              </a:ext>
            </a:extLst>
          </p:cNvPr>
          <p:cNvSpPr txBox="1"/>
          <p:nvPr/>
        </p:nvSpPr>
        <p:spPr>
          <a:xfrm>
            <a:off x="2196372" y="1624669"/>
            <a:ext cx="8812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もくてきち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98DBB3CE-AB0A-4D61-BF5F-281B335EB550}"/>
              </a:ext>
            </a:extLst>
          </p:cNvPr>
          <p:cNvSpPr txBox="1"/>
          <p:nvPr/>
        </p:nvSpPr>
        <p:spPr>
          <a:xfrm>
            <a:off x="4114831" y="1624669"/>
            <a:ext cx="2975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む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9D96EDB9-5E03-4CFA-83B9-42AED14C0E1F}"/>
              </a:ext>
            </a:extLst>
          </p:cNvPr>
          <p:cNvSpPr txBox="1"/>
          <p:nvPr/>
        </p:nvSpPr>
        <p:spPr>
          <a:xfrm>
            <a:off x="4801885" y="1624669"/>
            <a:ext cx="2975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矢印: 右 41">
            <a:extLst>
              <a:ext uri="{FF2B5EF4-FFF2-40B4-BE49-F238E27FC236}">
                <a16:creationId xmlns:a16="http://schemas.microsoft.com/office/drawing/2014/main" id="{8A8F956C-61EE-4E8E-AEE6-B7BEDE5C4797}"/>
              </a:ext>
            </a:extLst>
          </p:cNvPr>
          <p:cNvSpPr/>
          <p:nvPr/>
        </p:nvSpPr>
        <p:spPr>
          <a:xfrm rot="5400000">
            <a:off x="2381560" y="3977452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6AB14BAE-9C50-4026-8C21-58E57A8BEDF5}"/>
              </a:ext>
            </a:extLst>
          </p:cNvPr>
          <p:cNvSpPr txBox="1"/>
          <p:nvPr/>
        </p:nvSpPr>
        <p:spPr>
          <a:xfrm>
            <a:off x="4433238" y="5762012"/>
            <a:ext cx="347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タッチセンサーで判断するよ！</a:t>
            </a:r>
            <a:endParaRPr lang="en-US" altLang="ja-JP" sz="16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8" name="吹き出し: 角を丸めた四角形 57">
            <a:extLst>
              <a:ext uri="{FF2B5EF4-FFF2-40B4-BE49-F238E27FC236}">
                <a16:creationId xmlns:a16="http://schemas.microsoft.com/office/drawing/2014/main" id="{2D6D9995-2E4A-4A62-B5A3-5D673F8D92C1}"/>
              </a:ext>
            </a:extLst>
          </p:cNvPr>
          <p:cNvSpPr/>
          <p:nvPr/>
        </p:nvSpPr>
        <p:spPr>
          <a:xfrm>
            <a:off x="4470546" y="5723089"/>
            <a:ext cx="3547886" cy="603239"/>
          </a:xfrm>
          <a:prstGeom prst="wedgeRoundRectCallout">
            <a:avLst>
              <a:gd name="adj1" fmla="val -52799"/>
              <a:gd name="adj2" fmla="val -3834"/>
              <a:gd name="adj3" fmla="val 16667"/>
            </a:avLst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08442B74-094C-4992-B7C1-779DAF012CB5}"/>
              </a:ext>
            </a:extLst>
          </p:cNvPr>
          <p:cNvSpPr txBox="1"/>
          <p:nvPr/>
        </p:nvSpPr>
        <p:spPr>
          <a:xfrm>
            <a:off x="6032665" y="5822414"/>
            <a:ext cx="61671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はんだん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03FC80CB-EF79-46CC-A561-A9E92FCCECF9}"/>
              </a:ext>
            </a:extLst>
          </p:cNvPr>
          <p:cNvSpPr txBox="1"/>
          <p:nvPr/>
        </p:nvSpPr>
        <p:spPr>
          <a:xfrm>
            <a:off x="4231481" y="3312890"/>
            <a:ext cx="5087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もど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CAA8338E-FFB0-49FA-8D00-91C361E00479}"/>
              </a:ext>
            </a:extLst>
          </p:cNvPr>
          <p:cNvSpPr txBox="1"/>
          <p:nvPr/>
        </p:nvSpPr>
        <p:spPr>
          <a:xfrm>
            <a:off x="4349170" y="4056287"/>
            <a:ext cx="8248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せきがいせん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0734520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6A67F62-A9A7-4F14-9D30-BA056AE537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67" y="1836856"/>
            <a:ext cx="3405044" cy="4654904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en-US" altLang="ja-JP" dirty="0"/>
              <a:t>DC</a:t>
            </a:r>
            <a:r>
              <a:rPr lang="ja-JP" altLang="en-US" dirty="0"/>
              <a:t>モーターの回転を調整しよう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0214901-7979-46C7-8C38-B187A27296AC}"/>
              </a:ext>
            </a:extLst>
          </p:cNvPr>
          <p:cNvSpPr txBox="1"/>
          <p:nvPr/>
        </p:nvSpPr>
        <p:spPr>
          <a:xfrm>
            <a:off x="3200777" y="398492"/>
            <a:ext cx="7989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ちょうせい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1BF75509-D784-40F7-9961-1FFB8D4C9914}"/>
              </a:ext>
            </a:extLst>
          </p:cNvPr>
          <p:cNvSpPr txBox="1"/>
          <p:nvPr/>
        </p:nvSpPr>
        <p:spPr>
          <a:xfrm>
            <a:off x="585925" y="993381"/>
            <a:ext cx="812945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sz="2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ロボットがまっすぐ進むよう、モーターの回転を調整しよう！</a:t>
            </a: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73FB2043-3E4C-4977-B7A5-5CE9227E83D0}"/>
              </a:ext>
            </a:extLst>
          </p:cNvPr>
          <p:cNvSpPr txBox="1"/>
          <p:nvPr/>
        </p:nvSpPr>
        <p:spPr>
          <a:xfrm>
            <a:off x="2887364" y="1079291"/>
            <a:ext cx="4406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すす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2A51B5B-380F-43BA-A8B3-D5C2CBA4DDB1}"/>
              </a:ext>
            </a:extLst>
          </p:cNvPr>
          <p:cNvSpPr txBox="1"/>
          <p:nvPr/>
        </p:nvSpPr>
        <p:spPr>
          <a:xfrm>
            <a:off x="5424792" y="1069431"/>
            <a:ext cx="6453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かいてん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5F73AF98-181E-42ED-9043-36529C01219F}"/>
              </a:ext>
            </a:extLst>
          </p:cNvPr>
          <p:cNvSpPr txBox="1"/>
          <p:nvPr/>
        </p:nvSpPr>
        <p:spPr>
          <a:xfrm>
            <a:off x="6070125" y="1070413"/>
            <a:ext cx="81894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ちょうせい</a:t>
            </a:r>
          </a:p>
        </p:txBody>
      </p:sp>
      <p:sp>
        <p:nvSpPr>
          <p:cNvPr id="20" name="矢印: 右 19">
            <a:extLst>
              <a:ext uri="{FF2B5EF4-FFF2-40B4-BE49-F238E27FC236}">
                <a16:creationId xmlns:a16="http://schemas.microsoft.com/office/drawing/2014/main" id="{BEF24D19-550F-4E30-910D-5446E130AFE7}"/>
              </a:ext>
            </a:extLst>
          </p:cNvPr>
          <p:cNvSpPr/>
          <p:nvPr/>
        </p:nvSpPr>
        <p:spPr>
          <a:xfrm rot="9589234">
            <a:off x="4202909" y="4843633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7A60B6E9-EA4D-4388-9703-A0CEAC57803D}"/>
              </a:ext>
            </a:extLst>
          </p:cNvPr>
          <p:cNvGrpSpPr/>
          <p:nvPr/>
        </p:nvGrpSpPr>
        <p:grpSpPr>
          <a:xfrm>
            <a:off x="985317" y="1902277"/>
            <a:ext cx="2995009" cy="3901068"/>
            <a:chOff x="505923" y="2009129"/>
            <a:chExt cx="2995009" cy="3901068"/>
          </a:xfrm>
        </p:grpSpPr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665BC28C-E01A-436C-B1D2-40BF2E8AF51B}"/>
                </a:ext>
              </a:extLst>
            </p:cNvPr>
            <p:cNvSpPr txBox="1"/>
            <p:nvPr/>
          </p:nvSpPr>
          <p:spPr>
            <a:xfrm>
              <a:off x="585925" y="2009129"/>
              <a:ext cx="2915007" cy="3901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モーターの動きは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　・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電池の電圧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　・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モーターの個体差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　・床との摩擦</a:t>
              </a:r>
              <a:endPara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　・カップの重さ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などが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影響してくるので、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必ず調整が必要です。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4E401678-838E-45E1-BC76-C7B965B85A39}"/>
                </a:ext>
              </a:extLst>
            </p:cNvPr>
            <p:cNvSpPr txBox="1"/>
            <p:nvPr/>
          </p:nvSpPr>
          <p:spPr>
            <a:xfrm>
              <a:off x="1684864" y="2636282"/>
              <a:ext cx="69837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でんあつ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72E5738B-8977-41D0-9829-AA0301167050}"/>
                </a:ext>
              </a:extLst>
            </p:cNvPr>
            <p:cNvSpPr txBox="1"/>
            <p:nvPr/>
          </p:nvSpPr>
          <p:spPr>
            <a:xfrm>
              <a:off x="1695634" y="2079457"/>
              <a:ext cx="463980" cy="245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うご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8800CE2A-9D78-454D-95F3-EABD58F7DD3F}"/>
                </a:ext>
              </a:extLst>
            </p:cNvPr>
            <p:cNvSpPr txBox="1"/>
            <p:nvPr/>
          </p:nvSpPr>
          <p:spPr>
            <a:xfrm>
              <a:off x="1007615" y="2636282"/>
              <a:ext cx="69837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でんち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E9F44625-583A-4AC8-9EE9-1ED86F95507A}"/>
                </a:ext>
              </a:extLst>
            </p:cNvPr>
            <p:cNvSpPr txBox="1"/>
            <p:nvPr/>
          </p:nvSpPr>
          <p:spPr>
            <a:xfrm>
              <a:off x="2225334" y="3172204"/>
              <a:ext cx="79307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こたいさ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FC1D4546-D444-4864-A69D-B086A7F8402B}"/>
                </a:ext>
              </a:extLst>
            </p:cNvPr>
            <p:cNvSpPr txBox="1"/>
            <p:nvPr/>
          </p:nvSpPr>
          <p:spPr>
            <a:xfrm>
              <a:off x="1035279" y="3721261"/>
              <a:ext cx="46398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ゆか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5CAC378B-83CD-4779-84A1-AEADF6DF69E1}"/>
                </a:ext>
              </a:extLst>
            </p:cNvPr>
            <p:cNvSpPr txBox="1"/>
            <p:nvPr/>
          </p:nvSpPr>
          <p:spPr>
            <a:xfrm>
              <a:off x="1695634" y="3713442"/>
              <a:ext cx="69837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まさつ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60D313A3-24EF-41A3-91EE-A6609E1B3BE0}"/>
                </a:ext>
              </a:extLst>
            </p:cNvPr>
            <p:cNvSpPr txBox="1"/>
            <p:nvPr/>
          </p:nvSpPr>
          <p:spPr>
            <a:xfrm>
              <a:off x="1937019" y="4271160"/>
              <a:ext cx="46398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おも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5C8BD0ED-CA5A-4FDB-9DA7-FBCF4324C462}"/>
                </a:ext>
              </a:extLst>
            </p:cNvPr>
            <p:cNvSpPr txBox="1"/>
            <p:nvPr/>
          </p:nvSpPr>
          <p:spPr>
            <a:xfrm>
              <a:off x="1182519" y="4797782"/>
              <a:ext cx="91495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えいきょう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833EE3AD-73A3-40D4-8D72-3856FA754F83}"/>
                </a:ext>
              </a:extLst>
            </p:cNvPr>
            <p:cNvSpPr txBox="1"/>
            <p:nvPr/>
          </p:nvSpPr>
          <p:spPr>
            <a:xfrm>
              <a:off x="505923" y="5357290"/>
              <a:ext cx="58262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かなら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D34F5EDA-F5FD-4E2A-9511-DBDF44610819}"/>
                </a:ext>
              </a:extLst>
            </p:cNvPr>
            <p:cNvSpPr txBox="1"/>
            <p:nvPr/>
          </p:nvSpPr>
          <p:spPr>
            <a:xfrm>
              <a:off x="982364" y="5363669"/>
              <a:ext cx="91495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ちょうせい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5D37F43E-9B44-45E8-8E61-20A3EB03FD92}"/>
                </a:ext>
              </a:extLst>
            </p:cNvPr>
            <p:cNvSpPr txBox="1"/>
            <p:nvPr/>
          </p:nvSpPr>
          <p:spPr>
            <a:xfrm>
              <a:off x="1704508" y="5357828"/>
              <a:ext cx="74594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ひつよう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1500098B-4490-4DF9-82CB-2F363111800A}"/>
              </a:ext>
            </a:extLst>
          </p:cNvPr>
          <p:cNvSpPr txBox="1"/>
          <p:nvPr/>
        </p:nvSpPr>
        <p:spPr>
          <a:xfrm>
            <a:off x="2302273" y="398492"/>
            <a:ext cx="7989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かいてん</a:t>
            </a:r>
          </a:p>
        </p:txBody>
      </p:sp>
    </p:spTree>
    <p:extLst>
      <p:ext uri="{BB962C8B-B14F-4D97-AF65-F5344CB8AC3E}">
        <p14:creationId xmlns:p14="http://schemas.microsoft.com/office/powerpoint/2010/main" val="3721352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31D4E439-7AFE-41C2-9561-67F5879CA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ja-JP" altLang="en-US" dirty="0"/>
              <a:t>ロボットを組み立てよう！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E0FA59A-AB55-46F2-BA50-DF440BB2E6D0}"/>
              </a:ext>
            </a:extLst>
          </p:cNvPr>
          <p:cNvSpPr txBox="1"/>
          <p:nvPr/>
        </p:nvSpPr>
        <p:spPr>
          <a:xfrm>
            <a:off x="2317073" y="1386805"/>
            <a:ext cx="426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pic>
        <p:nvPicPr>
          <p:cNvPr id="9" name="図プレースホルダー 8">
            <a:extLst>
              <a:ext uri="{FF2B5EF4-FFF2-40B4-BE49-F238E27FC236}">
                <a16:creationId xmlns:a16="http://schemas.microsoft.com/office/drawing/2014/main" id="{92913C35-B93D-4EBC-8810-BDFA2AF9608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2914" t="625" r="-31632" b="3403"/>
          <a:stretch/>
        </p:blipFill>
        <p:spPr>
          <a:xfrm>
            <a:off x="0" y="4515035"/>
            <a:ext cx="9144000" cy="2342965"/>
          </a:xfrm>
        </p:spPr>
      </p:pic>
      <p:sp>
        <p:nvSpPr>
          <p:cNvPr id="5" name="テキスト プレースホルダー 24">
            <a:extLst>
              <a:ext uri="{FF2B5EF4-FFF2-40B4-BE49-F238E27FC236}">
                <a16:creationId xmlns:a16="http://schemas.microsoft.com/office/drawing/2014/main" id="{9FC6828A-8E2C-4D6A-9A2B-2D71E76FBF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2514" y="2464429"/>
            <a:ext cx="7249886" cy="221599"/>
          </a:xfrm>
        </p:spPr>
        <p:txBody>
          <a:bodyPr/>
          <a:lstStyle/>
          <a:p>
            <a:r>
              <a:rPr lang="ja-JP" altLang="en-US" dirty="0"/>
              <a:t>パーツを組み合わせてロボットを作ろう！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DF440BD-30B0-4B5E-8851-5E78BAF720E6}"/>
              </a:ext>
            </a:extLst>
          </p:cNvPr>
          <p:cNvSpPr txBox="1"/>
          <p:nvPr/>
        </p:nvSpPr>
        <p:spPr>
          <a:xfrm>
            <a:off x="1175657" y="2303607"/>
            <a:ext cx="39188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067F9C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く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274E383-8113-4A58-A6FA-8453951B58DB}"/>
              </a:ext>
            </a:extLst>
          </p:cNvPr>
          <p:cNvSpPr txBox="1"/>
          <p:nvPr/>
        </p:nvSpPr>
        <p:spPr>
          <a:xfrm>
            <a:off x="2913356" y="2303607"/>
            <a:ext cx="5223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067F9C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つく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6596E63-9BD8-470C-A2AB-976B8A57848C}"/>
              </a:ext>
            </a:extLst>
          </p:cNvPr>
          <p:cNvSpPr txBox="1"/>
          <p:nvPr/>
        </p:nvSpPr>
        <p:spPr>
          <a:xfrm>
            <a:off x="3135298" y="1386804"/>
            <a:ext cx="426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07FC48C-917B-40F8-90BE-B0AABB242814}"/>
              </a:ext>
            </a:extLst>
          </p:cNvPr>
          <p:cNvSpPr txBox="1"/>
          <p:nvPr/>
        </p:nvSpPr>
        <p:spPr>
          <a:xfrm>
            <a:off x="1567543" y="2303607"/>
            <a:ext cx="31452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067F9C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</a:t>
            </a:r>
          </a:p>
        </p:txBody>
      </p:sp>
    </p:spTree>
    <p:extLst>
      <p:ext uri="{BB962C8B-B14F-4D97-AF65-F5344CB8AC3E}">
        <p14:creationId xmlns:p14="http://schemas.microsoft.com/office/powerpoint/2010/main" val="141990853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en-US" altLang="ja-JP" dirty="0"/>
              <a:t>DC</a:t>
            </a:r>
            <a:r>
              <a:rPr lang="ja-JP" altLang="en-US" dirty="0"/>
              <a:t>モーターの回転を調整しよう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0214901-7979-46C7-8C38-B187A27296AC}"/>
              </a:ext>
            </a:extLst>
          </p:cNvPr>
          <p:cNvSpPr txBox="1"/>
          <p:nvPr/>
        </p:nvSpPr>
        <p:spPr>
          <a:xfrm>
            <a:off x="3200777" y="398492"/>
            <a:ext cx="7989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ちょうせい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1500098B-4490-4DF9-82CB-2F363111800A}"/>
              </a:ext>
            </a:extLst>
          </p:cNvPr>
          <p:cNvSpPr txBox="1"/>
          <p:nvPr/>
        </p:nvSpPr>
        <p:spPr>
          <a:xfrm>
            <a:off x="2302273" y="398492"/>
            <a:ext cx="7989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かいてん</a:t>
            </a: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182A860D-67A8-4EA2-BB86-35FED2A30B29}"/>
              </a:ext>
            </a:extLst>
          </p:cNvPr>
          <p:cNvSpPr txBox="1"/>
          <p:nvPr/>
        </p:nvSpPr>
        <p:spPr>
          <a:xfrm>
            <a:off x="473799" y="1029526"/>
            <a:ext cx="843077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ja-JP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DC</a:t>
            </a: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モーターを回転させるプログラムを作ります。</a:t>
            </a:r>
            <a:endParaRPr lang="en-US" altLang="ja-JP" b="1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AD506DA2-2864-41AE-A789-C11FD98C3D4A}"/>
              </a:ext>
            </a:extLst>
          </p:cNvPr>
          <p:cNvSpPr txBox="1"/>
          <p:nvPr/>
        </p:nvSpPr>
        <p:spPr>
          <a:xfrm>
            <a:off x="4415394" y="1086806"/>
            <a:ext cx="522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つく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E8D5CCDC-6853-4AF9-8C34-8380AAA033F9}"/>
              </a:ext>
            </a:extLst>
          </p:cNvPr>
          <p:cNvSpPr txBox="1"/>
          <p:nvPr/>
        </p:nvSpPr>
        <p:spPr>
          <a:xfrm>
            <a:off x="1893372" y="1086806"/>
            <a:ext cx="7699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かいてん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8E918A8-F1EA-498D-97AA-A6A6A8016E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048" y="1805344"/>
            <a:ext cx="4638675" cy="2295525"/>
          </a:xfrm>
          <a:prstGeom prst="rect">
            <a:avLst/>
          </a:prstGeom>
        </p:spPr>
      </p:pic>
      <p:cxnSp>
        <p:nvCxnSpPr>
          <p:cNvPr id="43" name="直線矢印コネクタ 42">
            <a:extLst>
              <a:ext uri="{FF2B5EF4-FFF2-40B4-BE49-F238E27FC236}">
                <a16:creationId xmlns:a16="http://schemas.microsoft.com/office/drawing/2014/main" id="{BB4913C9-FC14-4BFB-BCFF-D2248136AD56}"/>
              </a:ext>
            </a:extLst>
          </p:cNvPr>
          <p:cNvCxnSpPr>
            <a:cxnSpLocks/>
          </p:cNvCxnSpPr>
          <p:nvPr/>
        </p:nvCxnSpPr>
        <p:spPr>
          <a:xfrm>
            <a:off x="852274" y="2655086"/>
            <a:ext cx="241786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グループ化 43">
            <a:extLst>
              <a:ext uri="{FF2B5EF4-FFF2-40B4-BE49-F238E27FC236}">
                <a16:creationId xmlns:a16="http://schemas.microsoft.com/office/drawing/2014/main" id="{EEE4DC13-CB73-47FA-8CA9-E761F0445C90}"/>
              </a:ext>
            </a:extLst>
          </p:cNvPr>
          <p:cNvGrpSpPr/>
          <p:nvPr/>
        </p:nvGrpSpPr>
        <p:grpSpPr>
          <a:xfrm>
            <a:off x="199852" y="2440761"/>
            <a:ext cx="652422" cy="639195"/>
            <a:chOff x="4219998" y="2929126"/>
            <a:chExt cx="652422" cy="639195"/>
          </a:xfrm>
        </p:grpSpPr>
        <p:sp>
          <p:nvSpPr>
            <p:cNvPr id="46" name="四角形: 角を丸くする 45">
              <a:extLst>
                <a:ext uri="{FF2B5EF4-FFF2-40B4-BE49-F238E27FC236}">
                  <a16:creationId xmlns:a16="http://schemas.microsoft.com/office/drawing/2014/main" id="{73FF5697-222E-4884-9468-D9B904893D5C}"/>
                </a:ext>
              </a:extLst>
            </p:cNvPr>
            <p:cNvSpPr/>
            <p:nvPr/>
          </p:nvSpPr>
          <p:spPr>
            <a:xfrm>
              <a:off x="4219998" y="2929126"/>
              <a:ext cx="652422" cy="63919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pic>
          <p:nvPicPr>
            <p:cNvPr id="47" name="図 46">
              <a:extLst>
                <a:ext uri="{FF2B5EF4-FFF2-40B4-BE49-F238E27FC236}">
                  <a16:creationId xmlns:a16="http://schemas.microsoft.com/office/drawing/2014/main" id="{EA7B0756-21FE-4A44-98B2-8EF0A1EC00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03322" y="3001073"/>
              <a:ext cx="485775" cy="495300"/>
            </a:xfrm>
            <a:prstGeom prst="rect">
              <a:avLst/>
            </a:prstGeom>
          </p:spPr>
        </p:pic>
      </p:grpSp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78C1CB23-DA32-4284-A759-9E7523BA6A0A}"/>
              </a:ext>
            </a:extLst>
          </p:cNvPr>
          <p:cNvGrpSpPr/>
          <p:nvPr/>
        </p:nvGrpSpPr>
        <p:grpSpPr>
          <a:xfrm>
            <a:off x="199852" y="3125142"/>
            <a:ext cx="652422" cy="639195"/>
            <a:chOff x="303415" y="2322618"/>
            <a:chExt cx="652422" cy="639195"/>
          </a:xfrm>
        </p:grpSpPr>
        <p:pic>
          <p:nvPicPr>
            <p:cNvPr id="52" name="図 51">
              <a:extLst>
                <a:ext uri="{FF2B5EF4-FFF2-40B4-BE49-F238E27FC236}">
                  <a16:creationId xmlns:a16="http://schemas.microsoft.com/office/drawing/2014/main" id="{FC39454C-945F-445C-8B03-261E147CDC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7516" y="2408035"/>
              <a:ext cx="561975" cy="485775"/>
            </a:xfrm>
            <a:prstGeom prst="rect">
              <a:avLst/>
            </a:prstGeom>
          </p:spPr>
        </p:pic>
        <p:sp>
          <p:nvSpPr>
            <p:cNvPr id="53" name="四角形: 角を丸くする 52">
              <a:extLst>
                <a:ext uri="{FF2B5EF4-FFF2-40B4-BE49-F238E27FC236}">
                  <a16:creationId xmlns:a16="http://schemas.microsoft.com/office/drawing/2014/main" id="{CA9449D4-BBA4-46DF-97F5-B1FA5A21F2DA}"/>
                </a:ext>
              </a:extLst>
            </p:cNvPr>
            <p:cNvSpPr/>
            <p:nvPr/>
          </p:nvSpPr>
          <p:spPr>
            <a:xfrm>
              <a:off x="303415" y="2322618"/>
              <a:ext cx="652422" cy="63919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54" name="直線矢印コネクタ 53">
            <a:extLst>
              <a:ext uri="{FF2B5EF4-FFF2-40B4-BE49-F238E27FC236}">
                <a16:creationId xmlns:a16="http://schemas.microsoft.com/office/drawing/2014/main" id="{0975C0A9-E81A-4296-A07B-703FCAEDE4F3}"/>
              </a:ext>
            </a:extLst>
          </p:cNvPr>
          <p:cNvCxnSpPr>
            <a:cxnSpLocks/>
          </p:cNvCxnSpPr>
          <p:nvPr/>
        </p:nvCxnSpPr>
        <p:spPr>
          <a:xfrm>
            <a:off x="852274" y="3413396"/>
            <a:ext cx="241106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1A693273-7144-49F5-90C9-633F54FEDE19}"/>
              </a:ext>
            </a:extLst>
          </p:cNvPr>
          <p:cNvGrpSpPr/>
          <p:nvPr/>
        </p:nvGrpSpPr>
        <p:grpSpPr>
          <a:xfrm>
            <a:off x="208730" y="1759362"/>
            <a:ext cx="652422" cy="639195"/>
            <a:chOff x="93534" y="1660486"/>
            <a:chExt cx="652422" cy="639195"/>
          </a:xfrm>
        </p:grpSpPr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A3D557E7-81B9-4478-8069-5B2669682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9707" y="1705062"/>
              <a:ext cx="600075" cy="552450"/>
            </a:xfrm>
            <a:prstGeom prst="rect">
              <a:avLst/>
            </a:prstGeom>
          </p:spPr>
        </p:pic>
        <p:sp>
          <p:nvSpPr>
            <p:cNvPr id="56" name="四角形: 角を丸くする 55">
              <a:extLst>
                <a:ext uri="{FF2B5EF4-FFF2-40B4-BE49-F238E27FC236}">
                  <a16:creationId xmlns:a16="http://schemas.microsoft.com/office/drawing/2014/main" id="{4FFEDBE4-204E-45A0-9BC9-9EE73309A2DA}"/>
                </a:ext>
              </a:extLst>
            </p:cNvPr>
            <p:cNvSpPr/>
            <p:nvPr/>
          </p:nvSpPr>
          <p:spPr>
            <a:xfrm>
              <a:off x="93534" y="1660486"/>
              <a:ext cx="652422" cy="63919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58" name="直線矢印コネクタ 57">
            <a:extLst>
              <a:ext uri="{FF2B5EF4-FFF2-40B4-BE49-F238E27FC236}">
                <a16:creationId xmlns:a16="http://schemas.microsoft.com/office/drawing/2014/main" id="{997F06BF-9D3A-4887-A7BF-79D346D937BE}"/>
              </a:ext>
            </a:extLst>
          </p:cNvPr>
          <p:cNvCxnSpPr>
            <a:cxnSpLocks/>
          </p:cNvCxnSpPr>
          <p:nvPr/>
        </p:nvCxnSpPr>
        <p:spPr>
          <a:xfrm>
            <a:off x="861152" y="2159416"/>
            <a:ext cx="241786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グループ化 75">
            <a:extLst>
              <a:ext uri="{FF2B5EF4-FFF2-40B4-BE49-F238E27FC236}">
                <a16:creationId xmlns:a16="http://schemas.microsoft.com/office/drawing/2014/main" id="{1F835659-1EB9-4127-A398-0260E1A4C12C}"/>
              </a:ext>
            </a:extLst>
          </p:cNvPr>
          <p:cNvGrpSpPr/>
          <p:nvPr/>
        </p:nvGrpSpPr>
        <p:grpSpPr>
          <a:xfrm>
            <a:off x="5605723" y="2317390"/>
            <a:ext cx="3261337" cy="1174625"/>
            <a:chOff x="5341125" y="1669913"/>
            <a:chExt cx="3261337" cy="1174625"/>
          </a:xfrm>
        </p:grpSpPr>
        <p:sp>
          <p:nvSpPr>
            <p:cNvPr id="60" name="テキスト ボックス 59">
              <a:extLst>
                <a:ext uri="{FF2B5EF4-FFF2-40B4-BE49-F238E27FC236}">
                  <a16:creationId xmlns:a16="http://schemas.microsoft.com/office/drawing/2014/main" id="{2A37A714-AA52-413A-A57B-F252BBC4976B}"/>
                </a:ext>
              </a:extLst>
            </p:cNvPr>
            <p:cNvSpPr txBox="1"/>
            <p:nvPr/>
          </p:nvSpPr>
          <p:spPr>
            <a:xfrm>
              <a:off x="5341125" y="1669913"/>
              <a:ext cx="3261337" cy="1131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調べる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」から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　　　　　　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　　　を選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ぶ。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1" name="テキスト ボックス 60">
              <a:extLst>
                <a:ext uri="{FF2B5EF4-FFF2-40B4-BE49-F238E27FC236}">
                  <a16:creationId xmlns:a16="http://schemas.microsoft.com/office/drawing/2014/main" id="{95F481CC-0DC8-4CAF-BB1E-E1ADBD7C5D26}"/>
                </a:ext>
              </a:extLst>
            </p:cNvPr>
            <p:cNvSpPr txBox="1"/>
            <p:nvPr/>
          </p:nvSpPr>
          <p:spPr>
            <a:xfrm>
              <a:off x="5508260" y="1732788"/>
              <a:ext cx="52723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しら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2" name="テキスト ボックス 61">
              <a:extLst>
                <a:ext uri="{FF2B5EF4-FFF2-40B4-BE49-F238E27FC236}">
                  <a16:creationId xmlns:a16="http://schemas.microsoft.com/office/drawing/2014/main" id="{85B00556-B2B9-4AD6-B439-77A0D3ABFBFE}"/>
                </a:ext>
              </a:extLst>
            </p:cNvPr>
            <p:cNvSpPr txBox="1"/>
            <p:nvPr/>
          </p:nvSpPr>
          <p:spPr>
            <a:xfrm>
              <a:off x="7574172" y="2290721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75" name="図 74">
              <a:extLst>
                <a:ext uri="{FF2B5EF4-FFF2-40B4-BE49-F238E27FC236}">
                  <a16:creationId xmlns:a16="http://schemas.microsoft.com/office/drawing/2014/main" id="{8DBB3BE7-AE23-49B0-871D-57C085EDD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74033" y="2250126"/>
              <a:ext cx="1943268" cy="594412"/>
            </a:xfrm>
            <a:prstGeom prst="rect">
              <a:avLst/>
            </a:prstGeom>
          </p:spPr>
        </p:pic>
      </p:grpSp>
      <p:grpSp>
        <p:nvGrpSpPr>
          <p:cNvPr id="85" name="グループ化 84">
            <a:extLst>
              <a:ext uri="{FF2B5EF4-FFF2-40B4-BE49-F238E27FC236}">
                <a16:creationId xmlns:a16="http://schemas.microsoft.com/office/drawing/2014/main" id="{8CBAF8AD-5DC7-43CB-B3C5-0E67F3D2698C}"/>
              </a:ext>
            </a:extLst>
          </p:cNvPr>
          <p:cNvGrpSpPr/>
          <p:nvPr/>
        </p:nvGrpSpPr>
        <p:grpSpPr>
          <a:xfrm>
            <a:off x="741340" y="4218016"/>
            <a:ext cx="5666227" cy="616915"/>
            <a:chOff x="770084" y="3967830"/>
            <a:chExt cx="5666227" cy="616915"/>
          </a:xfrm>
        </p:grpSpPr>
        <p:sp>
          <p:nvSpPr>
            <p:cNvPr id="78" name="テキスト ボックス 77">
              <a:extLst>
                <a:ext uri="{FF2B5EF4-FFF2-40B4-BE49-F238E27FC236}">
                  <a16:creationId xmlns:a16="http://schemas.microsoft.com/office/drawing/2014/main" id="{AAAC51FE-654C-4893-8290-F2EC49D56324}"/>
                </a:ext>
              </a:extLst>
            </p:cNvPr>
            <p:cNvSpPr txBox="1"/>
            <p:nvPr/>
          </p:nvSpPr>
          <p:spPr>
            <a:xfrm>
              <a:off x="770084" y="3967830"/>
              <a:ext cx="5666227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「動き」から　　　　　　　　　　　　　を選ぶ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79" name="テキスト ボックス 78">
              <a:extLst>
                <a:ext uri="{FF2B5EF4-FFF2-40B4-BE49-F238E27FC236}">
                  <a16:creationId xmlns:a16="http://schemas.microsoft.com/office/drawing/2014/main" id="{068523F7-7034-4296-9EE0-876F82164DF2}"/>
                </a:ext>
              </a:extLst>
            </p:cNvPr>
            <p:cNvSpPr txBox="1"/>
            <p:nvPr/>
          </p:nvSpPr>
          <p:spPr>
            <a:xfrm>
              <a:off x="5305909" y="4026533"/>
              <a:ext cx="52223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80" name="テキスト ボックス 79">
              <a:extLst>
                <a:ext uri="{FF2B5EF4-FFF2-40B4-BE49-F238E27FC236}">
                  <a16:creationId xmlns:a16="http://schemas.microsoft.com/office/drawing/2014/main" id="{D56A3D16-D804-40F4-8429-A9A5FD48BA54}"/>
                </a:ext>
              </a:extLst>
            </p:cNvPr>
            <p:cNvSpPr txBox="1"/>
            <p:nvPr/>
          </p:nvSpPr>
          <p:spPr>
            <a:xfrm>
              <a:off x="1000053" y="4025112"/>
              <a:ext cx="44519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うご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84" name="図 83">
              <a:extLst>
                <a:ext uri="{FF2B5EF4-FFF2-40B4-BE49-F238E27FC236}">
                  <a16:creationId xmlns:a16="http://schemas.microsoft.com/office/drawing/2014/main" id="{A929F2A8-D1C6-494E-92C9-8AD248CFC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23175" y="4089402"/>
              <a:ext cx="3010161" cy="495343"/>
            </a:xfrm>
            <a:prstGeom prst="rect">
              <a:avLst/>
            </a:prstGeom>
          </p:spPr>
        </p:pic>
      </p:grpSp>
      <p:grpSp>
        <p:nvGrpSpPr>
          <p:cNvPr id="88" name="グループ化 87">
            <a:extLst>
              <a:ext uri="{FF2B5EF4-FFF2-40B4-BE49-F238E27FC236}">
                <a16:creationId xmlns:a16="http://schemas.microsoft.com/office/drawing/2014/main" id="{A9A32909-1D23-49C6-A4AA-1079519B325E}"/>
              </a:ext>
            </a:extLst>
          </p:cNvPr>
          <p:cNvGrpSpPr/>
          <p:nvPr/>
        </p:nvGrpSpPr>
        <p:grpSpPr>
          <a:xfrm>
            <a:off x="745957" y="4845999"/>
            <a:ext cx="7981781" cy="614047"/>
            <a:chOff x="770083" y="4835577"/>
            <a:chExt cx="7981781" cy="614047"/>
          </a:xfrm>
        </p:grpSpPr>
        <p:sp>
          <p:nvSpPr>
            <p:cNvPr id="65" name="テキスト ボックス 64">
              <a:extLst>
                <a:ext uri="{FF2B5EF4-FFF2-40B4-BE49-F238E27FC236}">
                  <a16:creationId xmlns:a16="http://schemas.microsoft.com/office/drawing/2014/main" id="{62423583-4C8D-4C54-8F91-BF189EB19276}"/>
                </a:ext>
              </a:extLst>
            </p:cNvPr>
            <p:cNvSpPr txBox="1"/>
            <p:nvPr/>
          </p:nvSpPr>
          <p:spPr>
            <a:xfrm>
              <a:off x="770083" y="4835577"/>
              <a:ext cx="7981781" cy="5770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「動き」から　　　　　　　　　　を選び、どちらも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ja-JP" altLang="en-US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逆転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」 にする。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6" name="テキスト ボックス 65">
              <a:extLst>
                <a:ext uri="{FF2B5EF4-FFF2-40B4-BE49-F238E27FC236}">
                  <a16:creationId xmlns:a16="http://schemas.microsoft.com/office/drawing/2014/main" id="{D89CC31A-7459-4CFB-A5C1-989BADF799A8}"/>
                </a:ext>
              </a:extLst>
            </p:cNvPr>
            <p:cNvSpPr txBox="1"/>
            <p:nvPr/>
          </p:nvSpPr>
          <p:spPr>
            <a:xfrm>
              <a:off x="4615697" y="4878190"/>
              <a:ext cx="52223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7" name="テキスト ボックス 66">
              <a:extLst>
                <a:ext uri="{FF2B5EF4-FFF2-40B4-BE49-F238E27FC236}">
                  <a16:creationId xmlns:a16="http://schemas.microsoft.com/office/drawing/2014/main" id="{91C554D5-3CEA-4F29-8C3F-3D7EA5CB96C8}"/>
                </a:ext>
              </a:extLst>
            </p:cNvPr>
            <p:cNvSpPr txBox="1"/>
            <p:nvPr/>
          </p:nvSpPr>
          <p:spPr>
            <a:xfrm>
              <a:off x="1000053" y="4892859"/>
              <a:ext cx="44519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うご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9" name="テキスト ボックス 68">
              <a:extLst>
                <a:ext uri="{FF2B5EF4-FFF2-40B4-BE49-F238E27FC236}">
                  <a16:creationId xmlns:a16="http://schemas.microsoft.com/office/drawing/2014/main" id="{E1F1B7CD-159F-454A-BEE8-3D9FAC3A99A5}"/>
                </a:ext>
              </a:extLst>
            </p:cNvPr>
            <p:cNvSpPr txBox="1"/>
            <p:nvPr/>
          </p:nvSpPr>
          <p:spPr>
            <a:xfrm>
              <a:off x="6407567" y="4892859"/>
              <a:ext cx="88980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ぎゃくてん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87" name="図 86">
              <a:extLst>
                <a:ext uri="{FF2B5EF4-FFF2-40B4-BE49-F238E27FC236}">
                  <a16:creationId xmlns:a16="http://schemas.microsoft.com/office/drawing/2014/main" id="{2B69F9DA-EB7B-426B-82D2-C62B30B47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21195" y="4977143"/>
              <a:ext cx="2316681" cy="472481"/>
            </a:xfrm>
            <a:prstGeom prst="rect">
              <a:avLst/>
            </a:prstGeom>
          </p:spPr>
        </p:pic>
      </p:grpSp>
      <p:grpSp>
        <p:nvGrpSpPr>
          <p:cNvPr id="91" name="グループ化 90">
            <a:extLst>
              <a:ext uri="{FF2B5EF4-FFF2-40B4-BE49-F238E27FC236}">
                <a16:creationId xmlns:a16="http://schemas.microsoft.com/office/drawing/2014/main" id="{B461D59B-0132-4E11-8A09-7B07BD8BA322}"/>
              </a:ext>
            </a:extLst>
          </p:cNvPr>
          <p:cNvGrpSpPr/>
          <p:nvPr/>
        </p:nvGrpSpPr>
        <p:grpSpPr>
          <a:xfrm>
            <a:off x="745957" y="5423977"/>
            <a:ext cx="6045460" cy="633319"/>
            <a:chOff x="745958" y="5479235"/>
            <a:chExt cx="6045460" cy="633319"/>
          </a:xfrm>
        </p:grpSpPr>
        <p:sp>
          <p:nvSpPr>
            <p:cNvPr id="71" name="テキスト ボックス 70">
              <a:extLst>
                <a:ext uri="{FF2B5EF4-FFF2-40B4-BE49-F238E27FC236}">
                  <a16:creationId xmlns:a16="http://schemas.microsoft.com/office/drawing/2014/main" id="{C7CC066F-5090-4D1A-B51E-37DAFDCF3D30}"/>
                </a:ext>
              </a:extLst>
            </p:cNvPr>
            <p:cNvSpPr txBox="1"/>
            <p:nvPr/>
          </p:nvSpPr>
          <p:spPr>
            <a:xfrm>
              <a:off x="745958" y="5479235"/>
              <a:ext cx="6045460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制御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」から　　　　　を選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び、「</a:t>
              </a:r>
              <a:r>
                <a:rPr lang="en-US" altLang="ja-JP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4</a:t>
              </a:r>
              <a:r>
                <a:rPr lang="ja-JP" altLang="en-US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秒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」に変更する。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72" name="テキスト ボックス 71">
              <a:extLst>
                <a:ext uri="{FF2B5EF4-FFF2-40B4-BE49-F238E27FC236}">
                  <a16:creationId xmlns:a16="http://schemas.microsoft.com/office/drawing/2014/main" id="{CB9AADA5-6674-4F5F-8F57-8F5945E57401}"/>
                </a:ext>
              </a:extLst>
            </p:cNvPr>
            <p:cNvSpPr txBox="1"/>
            <p:nvPr/>
          </p:nvSpPr>
          <p:spPr>
            <a:xfrm>
              <a:off x="895336" y="5542110"/>
              <a:ext cx="80040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せいぎょ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73" name="テキスト ボックス 72">
              <a:extLst>
                <a:ext uri="{FF2B5EF4-FFF2-40B4-BE49-F238E27FC236}">
                  <a16:creationId xmlns:a16="http://schemas.microsoft.com/office/drawing/2014/main" id="{2F942A54-F062-45AC-BA42-7093990C04CC}"/>
                </a:ext>
              </a:extLst>
            </p:cNvPr>
            <p:cNvSpPr txBox="1"/>
            <p:nvPr/>
          </p:nvSpPr>
          <p:spPr>
            <a:xfrm>
              <a:off x="3434694" y="5535038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74" name="図 73">
              <a:extLst>
                <a:ext uri="{FF2B5EF4-FFF2-40B4-BE49-F238E27FC236}">
                  <a16:creationId xmlns:a16="http://schemas.microsoft.com/office/drawing/2014/main" id="{C72B2299-D850-4D39-9324-2F776B9E001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209524" y="5640073"/>
              <a:ext cx="1082134" cy="472481"/>
            </a:xfrm>
            <a:prstGeom prst="rect">
              <a:avLst/>
            </a:prstGeom>
          </p:spPr>
        </p:pic>
        <p:sp>
          <p:nvSpPr>
            <p:cNvPr id="89" name="テキスト ボックス 88">
              <a:extLst>
                <a:ext uri="{FF2B5EF4-FFF2-40B4-BE49-F238E27FC236}">
                  <a16:creationId xmlns:a16="http://schemas.microsoft.com/office/drawing/2014/main" id="{37139F01-8597-4159-A5E9-E537DBBA9D7E}"/>
                </a:ext>
              </a:extLst>
            </p:cNvPr>
            <p:cNvSpPr txBox="1"/>
            <p:nvPr/>
          </p:nvSpPr>
          <p:spPr>
            <a:xfrm>
              <a:off x="4416095" y="5525079"/>
              <a:ext cx="65471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びょう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90" name="テキスト ボックス 89">
              <a:extLst>
                <a:ext uri="{FF2B5EF4-FFF2-40B4-BE49-F238E27FC236}">
                  <a16:creationId xmlns:a16="http://schemas.microsoft.com/office/drawing/2014/main" id="{F1C71A79-073C-4816-B096-3D2635B7249C}"/>
                </a:ext>
              </a:extLst>
            </p:cNvPr>
            <p:cNvSpPr txBox="1"/>
            <p:nvPr/>
          </p:nvSpPr>
          <p:spPr>
            <a:xfrm>
              <a:off x="5142273" y="5542110"/>
              <a:ext cx="82352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へんこう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93" name="テキスト ボックス 92">
            <a:extLst>
              <a:ext uri="{FF2B5EF4-FFF2-40B4-BE49-F238E27FC236}">
                <a16:creationId xmlns:a16="http://schemas.microsoft.com/office/drawing/2014/main" id="{D04984ED-068F-42F5-8AAA-1EE5FAA0A415}"/>
              </a:ext>
            </a:extLst>
          </p:cNvPr>
          <p:cNvSpPr txBox="1"/>
          <p:nvPr/>
        </p:nvSpPr>
        <p:spPr>
          <a:xfrm>
            <a:off x="737079" y="6057296"/>
            <a:ext cx="790977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「動き」から　　　　　　　　　　　　　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　</a:t>
            </a: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を選ぶ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lang="en-US" altLang="ja-JP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4" name="テキスト ボックス 93">
            <a:extLst>
              <a:ext uri="{FF2B5EF4-FFF2-40B4-BE49-F238E27FC236}">
                <a16:creationId xmlns:a16="http://schemas.microsoft.com/office/drawing/2014/main" id="{BDC3F9E9-15AB-46AC-9273-A833CA331994}"/>
              </a:ext>
            </a:extLst>
          </p:cNvPr>
          <p:cNvSpPr txBox="1"/>
          <p:nvPr/>
        </p:nvSpPr>
        <p:spPr>
          <a:xfrm>
            <a:off x="5965794" y="6114578"/>
            <a:ext cx="522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えら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5" name="テキスト ボックス 94">
            <a:extLst>
              <a:ext uri="{FF2B5EF4-FFF2-40B4-BE49-F238E27FC236}">
                <a16:creationId xmlns:a16="http://schemas.microsoft.com/office/drawing/2014/main" id="{A2C1D383-5597-415D-BA30-0B594C6232A4}"/>
              </a:ext>
            </a:extLst>
          </p:cNvPr>
          <p:cNvSpPr txBox="1"/>
          <p:nvPr/>
        </p:nvSpPr>
        <p:spPr>
          <a:xfrm>
            <a:off x="967048" y="6114578"/>
            <a:ext cx="445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うご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98" name="図 97">
            <a:extLst>
              <a:ext uri="{FF2B5EF4-FFF2-40B4-BE49-F238E27FC236}">
                <a16:creationId xmlns:a16="http://schemas.microsoft.com/office/drawing/2014/main" id="{E4C782C8-8816-475B-9B14-1A1E0EE73D3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09523" y="6182065"/>
            <a:ext cx="3642676" cy="45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86638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DC</a:t>
            </a:r>
            <a:r>
              <a:rPr lang="ja-JP" altLang="en-US" dirty="0"/>
              <a:t>モーターの回転を調整しよう</a:t>
            </a:r>
          </a:p>
        </p:txBody>
      </p: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7D453533-43CE-497F-AA0C-26C7C1987859}"/>
              </a:ext>
            </a:extLst>
          </p:cNvPr>
          <p:cNvGrpSpPr/>
          <p:nvPr/>
        </p:nvGrpSpPr>
        <p:grpSpPr>
          <a:xfrm>
            <a:off x="618636" y="985598"/>
            <a:ext cx="5091159" cy="577081"/>
            <a:chOff x="618636" y="985598"/>
            <a:chExt cx="5091159" cy="577081"/>
          </a:xfrm>
        </p:grpSpPr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C1DE7DD8-82A0-4BF9-B3FA-0F51C678847C}"/>
                </a:ext>
              </a:extLst>
            </p:cNvPr>
            <p:cNvSpPr txBox="1"/>
            <p:nvPr/>
          </p:nvSpPr>
          <p:spPr>
            <a:xfrm>
              <a:off x="618636" y="985598"/>
              <a:ext cx="5091159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プログラムをパソコンに保存しよう！</a:t>
              </a:r>
              <a:endPara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56FE5FE4-8114-4375-A9DD-E42CEB91F1A1}"/>
                </a:ext>
              </a:extLst>
            </p:cNvPr>
            <p:cNvSpPr txBox="1"/>
            <p:nvPr/>
          </p:nvSpPr>
          <p:spPr>
            <a:xfrm>
              <a:off x="3080226" y="1049531"/>
              <a:ext cx="76422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ほぞん</a:t>
              </a:r>
              <a:endParaRPr kumimoji="1" lang="ja-JP" altLang="en-US" sz="10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926358B3-456D-49E5-A68F-C2CEA54897F5}"/>
              </a:ext>
            </a:extLst>
          </p:cNvPr>
          <p:cNvSpPr txBox="1"/>
          <p:nvPr/>
        </p:nvSpPr>
        <p:spPr>
          <a:xfrm>
            <a:off x="968913" y="1585830"/>
            <a:ext cx="654159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ファイル　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→　「コンピュータに保存する」を選択する</a:t>
            </a:r>
            <a:endParaRPr lang="en-US" altLang="ja-JP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8F1B2547-6F51-416B-8E4C-049D66997A5A}"/>
              </a:ext>
            </a:extLst>
          </p:cNvPr>
          <p:cNvSpPr txBox="1"/>
          <p:nvPr/>
        </p:nvSpPr>
        <p:spPr>
          <a:xfrm>
            <a:off x="4643021" y="1647422"/>
            <a:ext cx="5953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ほぞん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DA7DB132-6E84-4F56-A02E-32C05C010480}"/>
              </a:ext>
            </a:extLst>
          </p:cNvPr>
          <p:cNvSpPr txBox="1"/>
          <p:nvPr/>
        </p:nvSpPr>
        <p:spPr>
          <a:xfrm>
            <a:off x="5957429" y="1658130"/>
            <a:ext cx="7274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せんたく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FDBF3716-85F4-4A23-BC37-D5CFA1C38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367" y="2578619"/>
            <a:ext cx="4477375" cy="2943636"/>
          </a:xfrm>
          <a:prstGeom prst="rect">
            <a:avLst/>
          </a:prstGeom>
        </p:spPr>
      </p:pic>
      <p:sp>
        <p:nvSpPr>
          <p:cNvPr id="47" name="四角形: 角を丸くする 46">
            <a:extLst>
              <a:ext uri="{FF2B5EF4-FFF2-40B4-BE49-F238E27FC236}">
                <a16:creationId xmlns:a16="http://schemas.microsoft.com/office/drawing/2014/main" id="{CF10E168-FE5B-4628-8002-9C3E2F9C642D}"/>
              </a:ext>
            </a:extLst>
          </p:cNvPr>
          <p:cNvSpPr/>
          <p:nvPr/>
        </p:nvSpPr>
        <p:spPr>
          <a:xfrm>
            <a:off x="2805344" y="3953933"/>
            <a:ext cx="2272684" cy="458270"/>
          </a:xfrm>
          <a:prstGeom prst="roundRect">
            <a:avLst>
              <a:gd name="adj" fmla="val 5730"/>
            </a:avLst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8" name="四角形: 角を丸くする 47">
            <a:extLst>
              <a:ext uri="{FF2B5EF4-FFF2-40B4-BE49-F238E27FC236}">
                <a16:creationId xmlns:a16="http://schemas.microsoft.com/office/drawing/2014/main" id="{5541B450-9B1A-4AC5-868F-8884913A339B}"/>
              </a:ext>
            </a:extLst>
          </p:cNvPr>
          <p:cNvSpPr/>
          <p:nvPr/>
        </p:nvSpPr>
        <p:spPr>
          <a:xfrm>
            <a:off x="2805344" y="2578619"/>
            <a:ext cx="914400" cy="528933"/>
          </a:xfrm>
          <a:prstGeom prst="roundRect">
            <a:avLst>
              <a:gd name="adj" fmla="val 5730"/>
            </a:avLst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7426160-4A42-4D39-867C-D5A9A143E0FD}"/>
              </a:ext>
            </a:extLst>
          </p:cNvPr>
          <p:cNvSpPr txBox="1"/>
          <p:nvPr/>
        </p:nvSpPr>
        <p:spPr>
          <a:xfrm>
            <a:off x="3200777" y="398492"/>
            <a:ext cx="7989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ちょうせい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A07DB34B-AA67-4093-B0E6-5832F4883711}"/>
              </a:ext>
            </a:extLst>
          </p:cNvPr>
          <p:cNvSpPr txBox="1"/>
          <p:nvPr/>
        </p:nvSpPr>
        <p:spPr>
          <a:xfrm>
            <a:off x="2302273" y="398492"/>
            <a:ext cx="7989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かいてん</a:t>
            </a:r>
          </a:p>
        </p:txBody>
      </p:sp>
    </p:spTree>
    <p:extLst>
      <p:ext uri="{BB962C8B-B14F-4D97-AF65-F5344CB8AC3E}">
        <p14:creationId xmlns:p14="http://schemas.microsoft.com/office/powerpoint/2010/main" val="95979148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図 23">
            <a:extLst>
              <a:ext uri="{FF2B5EF4-FFF2-40B4-BE49-F238E27FC236}">
                <a16:creationId xmlns:a16="http://schemas.microsoft.com/office/drawing/2014/main" id="{45FD35C5-0FD2-427F-AAF7-D8DF41603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2" y="2264439"/>
            <a:ext cx="8943975" cy="405765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DC</a:t>
            </a:r>
            <a:r>
              <a:rPr lang="ja-JP" altLang="en-US" dirty="0"/>
              <a:t>モーターの回転を調整しよう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C69EF43-375B-4BE0-B34D-A37CF2B4ACFD}"/>
              </a:ext>
            </a:extLst>
          </p:cNvPr>
          <p:cNvSpPr txBox="1"/>
          <p:nvPr/>
        </p:nvSpPr>
        <p:spPr>
          <a:xfrm>
            <a:off x="334735" y="1226104"/>
            <a:ext cx="8943975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ファイル名を「（自分の名前）</a:t>
            </a:r>
            <a:r>
              <a: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1001</a:t>
            </a: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モーターちょうせい」にして</a:t>
            </a:r>
            <a:endParaRPr lang="en-US" altLang="ja-JP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　　　　　　　　　　　　　　　　　　　　　</a:t>
            </a: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「保存」ボタンを押す。</a:t>
            </a:r>
            <a:endParaRPr lang="en-US" altLang="ja-JP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ABADBC5-A77E-4CFF-8BE9-955465424F43}"/>
              </a:ext>
            </a:extLst>
          </p:cNvPr>
          <p:cNvSpPr txBox="1"/>
          <p:nvPr/>
        </p:nvSpPr>
        <p:spPr>
          <a:xfrm>
            <a:off x="5702303" y="1807726"/>
            <a:ext cx="8541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ほぞん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83ADB38D-7ACB-49BE-A69D-3CED1E325013}"/>
              </a:ext>
            </a:extLst>
          </p:cNvPr>
          <p:cNvSpPr txBox="1"/>
          <p:nvPr/>
        </p:nvSpPr>
        <p:spPr>
          <a:xfrm>
            <a:off x="2174117" y="1279808"/>
            <a:ext cx="6494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じぶん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52D8E054-C256-4EEB-86FF-5C686DD3F041}"/>
              </a:ext>
            </a:extLst>
          </p:cNvPr>
          <p:cNvSpPr txBox="1"/>
          <p:nvPr/>
        </p:nvSpPr>
        <p:spPr>
          <a:xfrm>
            <a:off x="2840176" y="1279808"/>
            <a:ext cx="6494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なまえ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039F94D7-DF6C-4C6E-900F-242FC9998466}"/>
              </a:ext>
            </a:extLst>
          </p:cNvPr>
          <p:cNvSpPr txBox="1"/>
          <p:nvPr/>
        </p:nvSpPr>
        <p:spPr>
          <a:xfrm>
            <a:off x="1150342" y="1279808"/>
            <a:ext cx="6494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めい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66C27149-E6C9-4E30-BEAD-4424B35107BE}"/>
              </a:ext>
            </a:extLst>
          </p:cNvPr>
          <p:cNvSpPr txBox="1"/>
          <p:nvPr/>
        </p:nvSpPr>
        <p:spPr>
          <a:xfrm>
            <a:off x="7297286" y="1807726"/>
            <a:ext cx="6494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四角形: 角を丸くする 22">
            <a:extLst>
              <a:ext uri="{FF2B5EF4-FFF2-40B4-BE49-F238E27FC236}">
                <a16:creationId xmlns:a16="http://schemas.microsoft.com/office/drawing/2014/main" id="{AF43A743-804B-492E-8265-172E81D27C5D}"/>
              </a:ext>
            </a:extLst>
          </p:cNvPr>
          <p:cNvSpPr/>
          <p:nvPr/>
        </p:nvSpPr>
        <p:spPr>
          <a:xfrm>
            <a:off x="6596109" y="5874171"/>
            <a:ext cx="1102311" cy="36649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77010D4-9170-4E72-931B-F2073DDC6B7C}"/>
              </a:ext>
            </a:extLst>
          </p:cNvPr>
          <p:cNvSpPr txBox="1"/>
          <p:nvPr/>
        </p:nvSpPr>
        <p:spPr>
          <a:xfrm>
            <a:off x="1590747" y="5069253"/>
            <a:ext cx="4776186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10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いのうえななこ</a:t>
            </a:r>
            <a:r>
              <a:rPr kumimoji="1" lang="en-US" altLang="ja-JP" sz="10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1001</a:t>
            </a:r>
            <a:r>
              <a:rPr kumimoji="1" lang="ja-JP" altLang="en-US" sz="10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モーターちょうせい</a:t>
            </a:r>
          </a:p>
        </p:txBody>
      </p:sp>
      <p:sp>
        <p:nvSpPr>
          <p:cNvPr id="22" name="四角形: 角を丸くする 21">
            <a:extLst>
              <a:ext uri="{FF2B5EF4-FFF2-40B4-BE49-F238E27FC236}">
                <a16:creationId xmlns:a16="http://schemas.microsoft.com/office/drawing/2014/main" id="{6088039C-9B0E-4C06-95C7-E813BB8A7F36}"/>
              </a:ext>
            </a:extLst>
          </p:cNvPr>
          <p:cNvSpPr/>
          <p:nvPr/>
        </p:nvSpPr>
        <p:spPr>
          <a:xfrm>
            <a:off x="1526960" y="5033305"/>
            <a:ext cx="3373514" cy="28986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34DAC19-2943-4E9C-BB34-3670BD785C8B}"/>
              </a:ext>
            </a:extLst>
          </p:cNvPr>
          <p:cNvSpPr txBox="1"/>
          <p:nvPr/>
        </p:nvSpPr>
        <p:spPr>
          <a:xfrm>
            <a:off x="3200777" y="398492"/>
            <a:ext cx="7989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ちょうせい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1FCD65E1-28B4-4F21-8E0C-8E5E0F7D314C}"/>
              </a:ext>
            </a:extLst>
          </p:cNvPr>
          <p:cNvSpPr txBox="1"/>
          <p:nvPr/>
        </p:nvSpPr>
        <p:spPr>
          <a:xfrm>
            <a:off x="2302273" y="398492"/>
            <a:ext cx="7989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かいてん</a:t>
            </a:r>
          </a:p>
        </p:txBody>
      </p:sp>
    </p:spTree>
    <p:extLst>
      <p:ext uri="{BB962C8B-B14F-4D97-AF65-F5344CB8AC3E}">
        <p14:creationId xmlns:p14="http://schemas.microsoft.com/office/powerpoint/2010/main" val="22363061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DC</a:t>
            </a:r>
            <a:r>
              <a:rPr lang="ja-JP" altLang="en-US" dirty="0"/>
              <a:t>モーターの回転を調整しよう</a:t>
            </a: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F72F7C18-E0D8-4FB0-91A9-CDD66B31D1E3}"/>
              </a:ext>
            </a:extLst>
          </p:cNvPr>
          <p:cNvGrpSpPr/>
          <p:nvPr/>
        </p:nvGrpSpPr>
        <p:grpSpPr>
          <a:xfrm>
            <a:off x="618636" y="1092133"/>
            <a:ext cx="5091159" cy="577081"/>
            <a:chOff x="618636" y="985598"/>
            <a:chExt cx="5091159" cy="577081"/>
          </a:xfrm>
        </p:grpSpPr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02F11BD8-3D3B-49E4-A488-26BAE2F1B1DE}"/>
                </a:ext>
              </a:extLst>
            </p:cNvPr>
            <p:cNvSpPr txBox="1"/>
            <p:nvPr/>
          </p:nvSpPr>
          <p:spPr>
            <a:xfrm>
              <a:off x="618636" y="985598"/>
              <a:ext cx="5091159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プログラムを動かそう！</a:t>
              </a:r>
              <a:endPara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F9883E3B-0B63-4D41-977F-0193154B35E7}"/>
                </a:ext>
              </a:extLst>
            </p:cNvPr>
            <p:cNvSpPr txBox="1"/>
            <p:nvPr/>
          </p:nvSpPr>
          <p:spPr>
            <a:xfrm>
              <a:off x="1877628" y="1030372"/>
              <a:ext cx="61255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うご</a:t>
              </a:r>
              <a:endParaRPr kumimoji="1" lang="en-US" altLang="ja-JP" sz="10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C790B075-CF4B-443D-9310-C0DD90093CAF}"/>
              </a:ext>
            </a:extLst>
          </p:cNvPr>
          <p:cNvSpPr txBox="1"/>
          <p:nvPr/>
        </p:nvSpPr>
        <p:spPr>
          <a:xfrm>
            <a:off x="714199" y="1669214"/>
            <a:ext cx="3690902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ロボットを裏返して置き、</a:t>
            </a:r>
            <a:endParaRPr lang="en-US" altLang="ja-JP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タイヤに目印のシールを貼ります。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F11642E3-92C3-4BE0-B4AA-99F957BA2291}"/>
              </a:ext>
            </a:extLst>
          </p:cNvPr>
          <p:cNvSpPr txBox="1"/>
          <p:nvPr/>
        </p:nvSpPr>
        <p:spPr>
          <a:xfrm>
            <a:off x="2794609" y="1735429"/>
            <a:ext cx="3864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73D7A43F-C7C0-4957-AABE-37E6989BBE9A}"/>
              </a:ext>
            </a:extLst>
          </p:cNvPr>
          <p:cNvSpPr txBox="1"/>
          <p:nvPr/>
        </p:nvSpPr>
        <p:spPr>
          <a:xfrm>
            <a:off x="1596388" y="2291256"/>
            <a:ext cx="7402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めじるし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0B6CE0D1-6537-4C83-9BAE-93D21368CB1C}"/>
              </a:ext>
            </a:extLst>
          </p:cNvPr>
          <p:cNvSpPr txBox="1"/>
          <p:nvPr/>
        </p:nvSpPr>
        <p:spPr>
          <a:xfrm>
            <a:off x="3251077" y="2281003"/>
            <a:ext cx="3363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は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66D13E31-0790-4A48-A46A-C5F755BF2EB2}"/>
              </a:ext>
            </a:extLst>
          </p:cNvPr>
          <p:cNvSpPr txBox="1"/>
          <p:nvPr/>
        </p:nvSpPr>
        <p:spPr>
          <a:xfrm>
            <a:off x="3200777" y="398492"/>
            <a:ext cx="7989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ちょうせい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A8ECF3A1-6079-48D9-842E-EC35B874102A}"/>
              </a:ext>
            </a:extLst>
          </p:cNvPr>
          <p:cNvSpPr txBox="1"/>
          <p:nvPr/>
        </p:nvSpPr>
        <p:spPr>
          <a:xfrm>
            <a:off x="2302273" y="398492"/>
            <a:ext cx="7989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かいてん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5AC228D5-880C-4DAB-9070-53BA3BB765B4}"/>
              </a:ext>
            </a:extLst>
          </p:cNvPr>
          <p:cNvSpPr txBox="1"/>
          <p:nvPr/>
        </p:nvSpPr>
        <p:spPr>
          <a:xfrm>
            <a:off x="1790117" y="1738536"/>
            <a:ext cx="7402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うらがえ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3E528910-EC27-45E2-B076-90F1987FDB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34923" y="3055479"/>
            <a:ext cx="3910522" cy="3400149"/>
          </a:xfrm>
          <a:prstGeom prst="rect">
            <a:avLst/>
          </a:prstGeom>
        </p:spPr>
      </p:pic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A6DCB61C-3C7A-40B4-884E-D19549CFF111}"/>
              </a:ext>
            </a:extLst>
          </p:cNvPr>
          <p:cNvSpPr txBox="1"/>
          <p:nvPr/>
        </p:nvSpPr>
        <p:spPr>
          <a:xfrm>
            <a:off x="5429773" y="1605907"/>
            <a:ext cx="3095591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ブロックをクリックして、</a:t>
            </a:r>
            <a:endParaRPr lang="en-US" altLang="ja-JP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プログラムを実行します。</a:t>
            </a:r>
          </a:p>
        </p:txBody>
      </p:sp>
      <p:sp>
        <p:nvSpPr>
          <p:cNvPr id="34" name="楕円 33">
            <a:extLst>
              <a:ext uri="{FF2B5EF4-FFF2-40B4-BE49-F238E27FC236}">
                <a16:creationId xmlns:a16="http://schemas.microsoft.com/office/drawing/2014/main" id="{C8A682D7-986D-491C-AEE1-700E10F14541}"/>
              </a:ext>
            </a:extLst>
          </p:cNvPr>
          <p:cNvSpPr/>
          <p:nvPr/>
        </p:nvSpPr>
        <p:spPr>
          <a:xfrm>
            <a:off x="827587" y="3216644"/>
            <a:ext cx="768801" cy="754652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5" name="楕円 34">
            <a:extLst>
              <a:ext uri="{FF2B5EF4-FFF2-40B4-BE49-F238E27FC236}">
                <a16:creationId xmlns:a16="http://schemas.microsoft.com/office/drawing/2014/main" id="{AEE7BFD6-41A6-418C-8932-6699E9DB0D5E}"/>
              </a:ext>
            </a:extLst>
          </p:cNvPr>
          <p:cNvSpPr/>
          <p:nvPr/>
        </p:nvSpPr>
        <p:spPr>
          <a:xfrm>
            <a:off x="3404778" y="3216644"/>
            <a:ext cx="768801" cy="754652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180922E9-4819-466E-A851-6EDAEBE453FF}"/>
              </a:ext>
            </a:extLst>
          </p:cNvPr>
          <p:cNvSpPr txBox="1"/>
          <p:nvPr/>
        </p:nvSpPr>
        <p:spPr>
          <a:xfrm>
            <a:off x="6760401" y="2218714"/>
            <a:ext cx="7402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じっこう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8" name="矢印: 右 37">
            <a:extLst>
              <a:ext uri="{FF2B5EF4-FFF2-40B4-BE49-F238E27FC236}">
                <a16:creationId xmlns:a16="http://schemas.microsoft.com/office/drawing/2014/main" id="{849E7570-0AAA-4ECA-8FF4-32706C30BF68}"/>
              </a:ext>
            </a:extLst>
          </p:cNvPr>
          <p:cNvSpPr/>
          <p:nvPr/>
        </p:nvSpPr>
        <p:spPr>
          <a:xfrm>
            <a:off x="4417089" y="1905740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10A46C7B-6B75-4C7E-9688-5FB276A297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2966" y="3572884"/>
            <a:ext cx="3400398" cy="1679209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667318BC-E7A0-45EB-B147-595E9D45C1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458" y="4044801"/>
            <a:ext cx="552906" cy="552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16750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DC</a:t>
            </a:r>
            <a:r>
              <a:rPr lang="ja-JP" altLang="en-US" dirty="0"/>
              <a:t>モーターの回転を調整しよう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66D13E31-0790-4A48-A46A-C5F755BF2EB2}"/>
              </a:ext>
            </a:extLst>
          </p:cNvPr>
          <p:cNvSpPr txBox="1"/>
          <p:nvPr/>
        </p:nvSpPr>
        <p:spPr>
          <a:xfrm>
            <a:off x="3200777" y="398492"/>
            <a:ext cx="7989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ちょうせい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A8ECF3A1-6079-48D9-842E-EC35B874102A}"/>
              </a:ext>
            </a:extLst>
          </p:cNvPr>
          <p:cNvSpPr txBox="1"/>
          <p:nvPr/>
        </p:nvSpPr>
        <p:spPr>
          <a:xfrm>
            <a:off x="2302273" y="398492"/>
            <a:ext cx="7989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かいてん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2F305594-5E3E-4FBB-BB1D-E3C7AC0EDECE}"/>
              </a:ext>
            </a:extLst>
          </p:cNvPr>
          <p:cNvSpPr txBox="1"/>
          <p:nvPr/>
        </p:nvSpPr>
        <p:spPr>
          <a:xfrm>
            <a:off x="678689" y="1192879"/>
            <a:ext cx="7639688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実行後、シールの位置が左右で違う場合</a:t>
            </a:r>
            <a:endParaRPr lang="en-US" altLang="ja-JP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　→　</a:t>
            </a: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回転が速い方のモーター速度を調整します。</a:t>
            </a:r>
            <a:endParaRPr lang="ja-JP" altLang="en-US" b="1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62A5D189-E5D8-47F5-AE7D-61B0533C8EE4}"/>
              </a:ext>
            </a:extLst>
          </p:cNvPr>
          <p:cNvSpPr txBox="1"/>
          <p:nvPr/>
        </p:nvSpPr>
        <p:spPr>
          <a:xfrm>
            <a:off x="772293" y="2393287"/>
            <a:ext cx="3085554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左側の回転が速い</a:t>
            </a: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場合</a:t>
            </a:r>
            <a:endParaRPr lang="en-US" altLang="ja-JP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→　</a:t>
            </a:r>
            <a:r>
              <a:rPr lang="en-US" altLang="ja-JP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M1</a:t>
            </a: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の速度を調整</a:t>
            </a:r>
            <a:endParaRPr lang="ja-JP" altLang="en-US" b="1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6C2A2BD8-B8E8-4C2E-928D-3EBB10DD606F}"/>
              </a:ext>
            </a:extLst>
          </p:cNvPr>
          <p:cNvSpPr txBox="1"/>
          <p:nvPr/>
        </p:nvSpPr>
        <p:spPr>
          <a:xfrm>
            <a:off x="5299905" y="2393287"/>
            <a:ext cx="3085554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右側の回転が速い</a:t>
            </a: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場合</a:t>
            </a:r>
            <a:endParaRPr lang="en-US" altLang="ja-JP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→　</a:t>
            </a:r>
            <a:r>
              <a:rPr lang="en-US" altLang="ja-JP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M2</a:t>
            </a: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の速度を調整</a:t>
            </a:r>
            <a:endParaRPr lang="ja-JP" altLang="en-US" b="1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FF62A1F-6809-440B-9CB5-D8F61E38EB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332" y="3463533"/>
            <a:ext cx="3973210" cy="204052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1CCA8789-1A1D-43A3-8008-677ED94794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8779" y="3409099"/>
            <a:ext cx="4081039" cy="2040520"/>
          </a:xfrm>
          <a:prstGeom prst="rect">
            <a:avLst/>
          </a:prstGeom>
        </p:spPr>
      </p:pic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6FD2979A-7F18-4C16-86AE-84AB91B35B18}"/>
              </a:ext>
            </a:extLst>
          </p:cNvPr>
          <p:cNvSpPr txBox="1"/>
          <p:nvPr/>
        </p:nvSpPr>
        <p:spPr>
          <a:xfrm>
            <a:off x="7103900" y="3014269"/>
            <a:ext cx="8731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ちょうせい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8547D46F-7E10-4668-8848-1CD2D03337FE}"/>
              </a:ext>
            </a:extLst>
          </p:cNvPr>
          <p:cNvSpPr txBox="1"/>
          <p:nvPr/>
        </p:nvSpPr>
        <p:spPr>
          <a:xfrm>
            <a:off x="4898779" y="1818727"/>
            <a:ext cx="8731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ちょうせい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443BCF4B-F616-4524-B9F5-709F2B877656}"/>
              </a:ext>
            </a:extLst>
          </p:cNvPr>
          <p:cNvSpPr txBox="1"/>
          <p:nvPr/>
        </p:nvSpPr>
        <p:spPr>
          <a:xfrm>
            <a:off x="2611799" y="3019161"/>
            <a:ext cx="8731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ちょうせい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E2FC8CD8-6D0B-44F1-A183-775E7E9476E8}"/>
              </a:ext>
            </a:extLst>
          </p:cNvPr>
          <p:cNvSpPr txBox="1"/>
          <p:nvPr/>
        </p:nvSpPr>
        <p:spPr>
          <a:xfrm>
            <a:off x="678689" y="1271743"/>
            <a:ext cx="8731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じっこうご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AD037848-0245-4601-943C-726F3C2770F1}"/>
              </a:ext>
            </a:extLst>
          </p:cNvPr>
          <p:cNvSpPr txBox="1"/>
          <p:nvPr/>
        </p:nvSpPr>
        <p:spPr>
          <a:xfrm>
            <a:off x="1795822" y="1818727"/>
            <a:ext cx="7343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かいてん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7FB4919F-5DE5-4A34-BCDE-4003AB0DF294}"/>
              </a:ext>
            </a:extLst>
          </p:cNvPr>
          <p:cNvSpPr txBox="1"/>
          <p:nvPr/>
        </p:nvSpPr>
        <p:spPr>
          <a:xfrm>
            <a:off x="1420500" y="2461996"/>
            <a:ext cx="7343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かいてん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3EA71671-4345-4059-A5EC-66EF1ED79274}"/>
              </a:ext>
            </a:extLst>
          </p:cNvPr>
          <p:cNvSpPr txBox="1"/>
          <p:nvPr/>
        </p:nvSpPr>
        <p:spPr>
          <a:xfrm>
            <a:off x="5921478" y="2463054"/>
            <a:ext cx="7343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かいてん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7C8EDF6C-60FE-41FA-8FBE-06B45509485B}"/>
              </a:ext>
            </a:extLst>
          </p:cNvPr>
          <p:cNvSpPr txBox="1"/>
          <p:nvPr/>
        </p:nvSpPr>
        <p:spPr>
          <a:xfrm>
            <a:off x="2556773" y="1271743"/>
            <a:ext cx="5444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いち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27A05FD8-D676-4AEB-8213-395D8ACE42BD}"/>
              </a:ext>
            </a:extLst>
          </p:cNvPr>
          <p:cNvSpPr txBox="1"/>
          <p:nvPr/>
        </p:nvSpPr>
        <p:spPr>
          <a:xfrm>
            <a:off x="3200777" y="1271743"/>
            <a:ext cx="5899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さゆう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5AF0E153-F6B8-4F3B-8D06-F29033B5853B}"/>
              </a:ext>
            </a:extLst>
          </p:cNvPr>
          <p:cNvSpPr txBox="1"/>
          <p:nvPr/>
        </p:nvSpPr>
        <p:spPr>
          <a:xfrm>
            <a:off x="4305904" y="1271743"/>
            <a:ext cx="6895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ばあい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ABEE1BBD-9F75-4403-B0DE-F7D5B1E0DA5F}"/>
              </a:ext>
            </a:extLst>
          </p:cNvPr>
          <p:cNvSpPr txBox="1"/>
          <p:nvPr/>
        </p:nvSpPr>
        <p:spPr>
          <a:xfrm>
            <a:off x="2571503" y="2461996"/>
            <a:ext cx="6895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ばあい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B417B958-18B7-4788-9CCD-BAC47A078F86}"/>
              </a:ext>
            </a:extLst>
          </p:cNvPr>
          <p:cNvSpPr txBox="1"/>
          <p:nvPr/>
        </p:nvSpPr>
        <p:spPr>
          <a:xfrm>
            <a:off x="7111753" y="2463054"/>
            <a:ext cx="6895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ばあい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5BC9F891-AC66-451B-A035-AA1E24AF362B}"/>
              </a:ext>
            </a:extLst>
          </p:cNvPr>
          <p:cNvSpPr txBox="1"/>
          <p:nvPr/>
        </p:nvSpPr>
        <p:spPr>
          <a:xfrm>
            <a:off x="3835667" y="1271743"/>
            <a:ext cx="4968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ちが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067A9109-8C36-4103-9DD7-0B1F070E55C8}"/>
              </a:ext>
            </a:extLst>
          </p:cNvPr>
          <p:cNvSpPr txBox="1"/>
          <p:nvPr/>
        </p:nvSpPr>
        <p:spPr>
          <a:xfrm>
            <a:off x="2484437" y="1818727"/>
            <a:ext cx="4968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はや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17998C51-FAF7-422F-9227-B68817235802}"/>
              </a:ext>
            </a:extLst>
          </p:cNvPr>
          <p:cNvSpPr txBox="1"/>
          <p:nvPr/>
        </p:nvSpPr>
        <p:spPr>
          <a:xfrm>
            <a:off x="2110871" y="2461996"/>
            <a:ext cx="4968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はや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6EB61455-24F2-4336-AD0B-262DA466D767}"/>
              </a:ext>
            </a:extLst>
          </p:cNvPr>
          <p:cNvSpPr txBox="1"/>
          <p:nvPr/>
        </p:nvSpPr>
        <p:spPr>
          <a:xfrm>
            <a:off x="6654974" y="2463054"/>
            <a:ext cx="4968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はや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3DE044D4-25B0-411B-BC1A-4207BDCBEE38}"/>
              </a:ext>
            </a:extLst>
          </p:cNvPr>
          <p:cNvSpPr txBox="1"/>
          <p:nvPr/>
        </p:nvSpPr>
        <p:spPr>
          <a:xfrm>
            <a:off x="6562606" y="3014269"/>
            <a:ext cx="5899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そくど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D0251F68-89AB-4D00-84F7-DDCA74B131B6}"/>
              </a:ext>
            </a:extLst>
          </p:cNvPr>
          <p:cNvSpPr txBox="1"/>
          <p:nvPr/>
        </p:nvSpPr>
        <p:spPr>
          <a:xfrm>
            <a:off x="4374204" y="1818727"/>
            <a:ext cx="5899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そくど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4E2BACAA-1C57-4D9C-A606-2FF0952E6E91}"/>
              </a:ext>
            </a:extLst>
          </p:cNvPr>
          <p:cNvSpPr txBox="1"/>
          <p:nvPr/>
        </p:nvSpPr>
        <p:spPr>
          <a:xfrm>
            <a:off x="2070921" y="3019161"/>
            <a:ext cx="5899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そくど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5C78C10F-3FFC-4516-A856-77878DCB167B}"/>
              </a:ext>
            </a:extLst>
          </p:cNvPr>
          <p:cNvSpPr txBox="1"/>
          <p:nvPr/>
        </p:nvSpPr>
        <p:spPr>
          <a:xfrm>
            <a:off x="678689" y="2461996"/>
            <a:ext cx="8248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ひだりがわ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FD2CDEC9-DFDC-492D-8448-D45DA52EF5AA}"/>
              </a:ext>
            </a:extLst>
          </p:cNvPr>
          <p:cNvSpPr txBox="1"/>
          <p:nvPr/>
        </p:nvSpPr>
        <p:spPr>
          <a:xfrm>
            <a:off x="5226437" y="2463054"/>
            <a:ext cx="8248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みぎがわ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7D5636B8-F458-4D5D-B5A5-912A6CB8C8E3}"/>
              </a:ext>
            </a:extLst>
          </p:cNvPr>
          <p:cNvSpPr txBox="1"/>
          <p:nvPr/>
        </p:nvSpPr>
        <p:spPr>
          <a:xfrm>
            <a:off x="2921029" y="1818727"/>
            <a:ext cx="4968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ほう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2" name="楕円 61">
            <a:extLst>
              <a:ext uri="{FF2B5EF4-FFF2-40B4-BE49-F238E27FC236}">
                <a16:creationId xmlns:a16="http://schemas.microsoft.com/office/drawing/2014/main" id="{3E6A4067-BC83-45AA-9A8D-7754ABF1E325}"/>
              </a:ext>
            </a:extLst>
          </p:cNvPr>
          <p:cNvSpPr/>
          <p:nvPr/>
        </p:nvSpPr>
        <p:spPr>
          <a:xfrm>
            <a:off x="2013436" y="3877216"/>
            <a:ext cx="499885" cy="490685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3" name="楕円 62">
            <a:extLst>
              <a:ext uri="{FF2B5EF4-FFF2-40B4-BE49-F238E27FC236}">
                <a16:creationId xmlns:a16="http://schemas.microsoft.com/office/drawing/2014/main" id="{C9E51670-51EC-4509-9686-A59ADAC9C4DE}"/>
              </a:ext>
            </a:extLst>
          </p:cNvPr>
          <p:cNvSpPr/>
          <p:nvPr/>
        </p:nvSpPr>
        <p:spPr>
          <a:xfrm>
            <a:off x="7266510" y="3853316"/>
            <a:ext cx="499885" cy="490685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64" name="図 63">
            <a:extLst>
              <a:ext uri="{FF2B5EF4-FFF2-40B4-BE49-F238E27FC236}">
                <a16:creationId xmlns:a16="http://schemas.microsoft.com/office/drawing/2014/main" id="{9FD2EBA8-8917-474C-AB61-671C69A7B5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045" y="5398077"/>
            <a:ext cx="853945" cy="1446732"/>
          </a:xfrm>
          <a:prstGeom prst="rect">
            <a:avLst/>
          </a:prstGeom>
        </p:spPr>
      </p:pic>
      <p:sp>
        <p:nvSpPr>
          <p:cNvPr id="65" name="吹き出し: 角を丸めた四角形 64">
            <a:extLst>
              <a:ext uri="{FF2B5EF4-FFF2-40B4-BE49-F238E27FC236}">
                <a16:creationId xmlns:a16="http://schemas.microsoft.com/office/drawing/2014/main" id="{F6ADBFE9-2306-4230-AE9C-320372BAC1A6}"/>
              </a:ext>
            </a:extLst>
          </p:cNvPr>
          <p:cNvSpPr/>
          <p:nvPr/>
        </p:nvSpPr>
        <p:spPr>
          <a:xfrm>
            <a:off x="1351100" y="5634579"/>
            <a:ext cx="5713196" cy="660876"/>
          </a:xfrm>
          <a:prstGeom prst="wedgeRoundRectCallout">
            <a:avLst>
              <a:gd name="adj1" fmla="val -52965"/>
              <a:gd name="adj2" fmla="val -19286"/>
              <a:gd name="adj3" fmla="val 16667"/>
            </a:avLst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1BDAE0D9-1048-41FE-9438-7DEE0115F656}"/>
              </a:ext>
            </a:extLst>
          </p:cNvPr>
          <p:cNvSpPr txBox="1"/>
          <p:nvPr/>
        </p:nvSpPr>
        <p:spPr>
          <a:xfrm>
            <a:off x="1316017" y="5760857"/>
            <a:ext cx="5713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左右の回転が調整できたら、プログラムを上書き保存しよう。</a:t>
            </a:r>
            <a:endParaRPr kumimoji="1" lang="en-US" altLang="ja-JP" sz="16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2B2F1C62-9D57-4731-A5D9-8AE5BFA50033}"/>
              </a:ext>
            </a:extLst>
          </p:cNvPr>
          <p:cNvSpPr txBox="1"/>
          <p:nvPr/>
        </p:nvSpPr>
        <p:spPr>
          <a:xfrm>
            <a:off x="5814821" y="5735773"/>
            <a:ext cx="5249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ほぞん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A10F450D-EACC-46B8-AA3E-AAA1868EA1DA}"/>
              </a:ext>
            </a:extLst>
          </p:cNvPr>
          <p:cNvSpPr txBox="1"/>
          <p:nvPr/>
        </p:nvSpPr>
        <p:spPr>
          <a:xfrm>
            <a:off x="1351100" y="5735773"/>
            <a:ext cx="4982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さゆう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2" name="テキスト ボックス 71">
            <a:extLst>
              <a:ext uri="{FF2B5EF4-FFF2-40B4-BE49-F238E27FC236}">
                <a16:creationId xmlns:a16="http://schemas.microsoft.com/office/drawing/2014/main" id="{09C00833-FCA5-4AA4-99FB-7CB348D7F303}"/>
              </a:ext>
            </a:extLst>
          </p:cNvPr>
          <p:cNvSpPr txBox="1"/>
          <p:nvPr/>
        </p:nvSpPr>
        <p:spPr>
          <a:xfrm>
            <a:off x="1909065" y="5735773"/>
            <a:ext cx="6187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かいてん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292582F8-57B0-41F2-9047-35A055E5A862}"/>
              </a:ext>
            </a:extLst>
          </p:cNvPr>
          <p:cNvSpPr txBox="1"/>
          <p:nvPr/>
        </p:nvSpPr>
        <p:spPr>
          <a:xfrm>
            <a:off x="2492308" y="5735773"/>
            <a:ext cx="74808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ちょうせい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4" name="テキスト ボックス 73">
            <a:extLst>
              <a:ext uri="{FF2B5EF4-FFF2-40B4-BE49-F238E27FC236}">
                <a16:creationId xmlns:a16="http://schemas.microsoft.com/office/drawing/2014/main" id="{A7ED97F3-ED33-432D-9A99-7A966A4AE23E}"/>
              </a:ext>
            </a:extLst>
          </p:cNvPr>
          <p:cNvSpPr txBox="1"/>
          <p:nvPr/>
        </p:nvSpPr>
        <p:spPr>
          <a:xfrm>
            <a:off x="5204012" y="5735773"/>
            <a:ext cx="5235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うわが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75" name="グループ化 74">
            <a:extLst>
              <a:ext uri="{FF2B5EF4-FFF2-40B4-BE49-F238E27FC236}">
                <a16:creationId xmlns:a16="http://schemas.microsoft.com/office/drawing/2014/main" id="{7AAF67E2-B804-4FAD-8A58-E5F5CB847C3F}"/>
              </a:ext>
            </a:extLst>
          </p:cNvPr>
          <p:cNvGrpSpPr/>
          <p:nvPr/>
        </p:nvGrpSpPr>
        <p:grpSpPr>
          <a:xfrm>
            <a:off x="7281768" y="5552891"/>
            <a:ext cx="1137104" cy="1137104"/>
            <a:chOff x="7429847" y="3481542"/>
            <a:chExt cx="1137104" cy="1137104"/>
          </a:xfrm>
        </p:grpSpPr>
        <p:sp>
          <p:nvSpPr>
            <p:cNvPr id="76" name="楕円 75">
              <a:extLst>
                <a:ext uri="{FF2B5EF4-FFF2-40B4-BE49-F238E27FC236}">
                  <a16:creationId xmlns:a16="http://schemas.microsoft.com/office/drawing/2014/main" id="{38DF612F-AB29-4CDC-AC8F-F7F4C180C182}"/>
                </a:ext>
              </a:extLst>
            </p:cNvPr>
            <p:cNvSpPr/>
            <p:nvPr/>
          </p:nvSpPr>
          <p:spPr>
            <a:xfrm>
              <a:off x="7429847" y="3481542"/>
              <a:ext cx="1137104" cy="1137104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pic>
          <p:nvPicPr>
            <p:cNvPr id="77" name="グラフィックス 76" descr="ダウンロード">
              <a:extLst>
                <a:ext uri="{FF2B5EF4-FFF2-40B4-BE49-F238E27FC236}">
                  <a16:creationId xmlns:a16="http://schemas.microsoft.com/office/drawing/2014/main" id="{6701BDDA-C1B8-4D1B-A2E3-91881D064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617515" y="3515684"/>
              <a:ext cx="761767" cy="761767"/>
            </a:xfrm>
            <a:prstGeom prst="rect">
              <a:avLst/>
            </a:prstGeom>
          </p:spPr>
        </p:pic>
        <p:grpSp>
          <p:nvGrpSpPr>
            <p:cNvPr id="78" name="グループ化 77">
              <a:extLst>
                <a:ext uri="{FF2B5EF4-FFF2-40B4-BE49-F238E27FC236}">
                  <a16:creationId xmlns:a16="http://schemas.microsoft.com/office/drawing/2014/main" id="{B9147BA5-D17E-4D7F-B629-E64AFB80A099}"/>
                </a:ext>
              </a:extLst>
            </p:cNvPr>
            <p:cNvGrpSpPr/>
            <p:nvPr/>
          </p:nvGrpSpPr>
          <p:grpSpPr>
            <a:xfrm>
              <a:off x="7640513" y="4095426"/>
              <a:ext cx="723371" cy="523220"/>
              <a:chOff x="6840404" y="5080504"/>
              <a:chExt cx="723371" cy="523220"/>
            </a:xfrm>
          </p:grpSpPr>
          <p:sp>
            <p:nvSpPr>
              <p:cNvPr id="79" name="テキスト ボックス 78">
                <a:extLst>
                  <a:ext uri="{FF2B5EF4-FFF2-40B4-BE49-F238E27FC236}">
                    <a16:creationId xmlns:a16="http://schemas.microsoft.com/office/drawing/2014/main" id="{1C829DC3-AC0F-48B0-B55D-85C862021515}"/>
                  </a:ext>
                </a:extLst>
              </p:cNvPr>
              <p:cNvSpPr txBox="1"/>
              <p:nvPr/>
            </p:nvSpPr>
            <p:spPr>
              <a:xfrm>
                <a:off x="6840404" y="5080504"/>
                <a:ext cx="72337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200000"/>
                  </a:lnSpc>
                </a:pPr>
                <a:r>
                  <a:rPr lang="ja-JP" altLang="en-US" sz="1600" b="1" i="0" dirty="0">
                    <a:solidFill>
                      <a:schemeClr val="accent1"/>
                    </a:solidFill>
                    <a:effectLst/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保存</a:t>
                </a:r>
                <a:endParaRPr lang="en-US" altLang="ja-JP" sz="1600" b="1" i="0" dirty="0">
                  <a:solidFill>
                    <a:schemeClr val="accent1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  <p:sp>
            <p:nvSpPr>
              <p:cNvPr id="80" name="テキスト ボックス 79">
                <a:extLst>
                  <a:ext uri="{FF2B5EF4-FFF2-40B4-BE49-F238E27FC236}">
                    <a16:creationId xmlns:a16="http://schemas.microsoft.com/office/drawing/2014/main" id="{A3AE8952-DE54-407C-8AC2-7C48A2D2FDF9}"/>
                  </a:ext>
                </a:extLst>
              </p:cNvPr>
              <p:cNvSpPr txBox="1"/>
              <p:nvPr/>
            </p:nvSpPr>
            <p:spPr>
              <a:xfrm>
                <a:off x="6840404" y="5126670"/>
                <a:ext cx="70884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800" dirty="0">
                    <a:solidFill>
                      <a:schemeClr val="accent1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ほぞん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7220503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E137BBE2-B442-4219-AF0E-6B75EB778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494" y="2186236"/>
            <a:ext cx="3440919" cy="3803990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38BE92C1-BCD8-4EE2-901D-41058F91B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5446" y="2263437"/>
            <a:ext cx="3295362" cy="1108550"/>
          </a:xfrm>
          <a:prstGeom prst="rect">
            <a:avLst/>
          </a:prstGeom>
        </p:spPr>
      </p:pic>
      <p:sp>
        <p:nvSpPr>
          <p:cNvPr id="29" name="四角形: 角を丸くする 28">
            <a:extLst>
              <a:ext uri="{FF2B5EF4-FFF2-40B4-BE49-F238E27FC236}">
                <a16:creationId xmlns:a16="http://schemas.microsoft.com/office/drawing/2014/main" id="{E7CD31EC-C668-44EA-BFB0-167F3EF91852}"/>
              </a:ext>
            </a:extLst>
          </p:cNvPr>
          <p:cNvSpPr/>
          <p:nvPr/>
        </p:nvSpPr>
        <p:spPr>
          <a:xfrm>
            <a:off x="1798244" y="3752058"/>
            <a:ext cx="2172247" cy="42612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0" name="矢印: 右 29">
            <a:extLst>
              <a:ext uri="{FF2B5EF4-FFF2-40B4-BE49-F238E27FC236}">
                <a16:creationId xmlns:a16="http://schemas.microsoft.com/office/drawing/2014/main" id="{6F62798B-BA95-483C-915C-F6498BEE6C54}"/>
              </a:ext>
            </a:extLst>
          </p:cNvPr>
          <p:cNvSpPr/>
          <p:nvPr/>
        </p:nvSpPr>
        <p:spPr>
          <a:xfrm>
            <a:off x="4109603" y="2572787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1" name="矢印: 右 30">
            <a:extLst>
              <a:ext uri="{FF2B5EF4-FFF2-40B4-BE49-F238E27FC236}">
                <a16:creationId xmlns:a16="http://schemas.microsoft.com/office/drawing/2014/main" id="{B6C7C561-EF16-4F5B-9C36-6A7D31193FFB}"/>
              </a:ext>
            </a:extLst>
          </p:cNvPr>
          <p:cNvSpPr/>
          <p:nvPr/>
        </p:nvSpPr>
        <p:spPr>
          <a:xfrm rot="5400000">
            <a:off x="6324035" y="3377339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2" name="四角形: 角を丸くする 31">
            <a:extLst>
              <a:ext uri="{FF2B5EF4-FFF2-40B4-BE49-F238E27FC236}">
                <a16:creationId xmlns:a16="http://schemas.microsoft.com/office/drawing/2014/main" id="{4F19879A-B56F-40A7-9AD4-545564ECCD3F}"/>
              </a:ext>
            </a:extLst>
          </p:cNvPr>
          <p:cNvSpPr/>
          <p:nvPr/>
        </p:nvSpPr>
        <p:spPr>
          <a:xfrm>
            <a:off x="1798244" y="2248505"/>
            <a:ext cx="526964" cy="43471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18FE1A2B-805B-40CE-8C59-5143D461EB23}"/>
              </a:ext>
            </a:extLst>
          </p:cNvPr>
          <p:cNvGrpSpPr/>
          <p:nvPr/>
        </p:nvGrpSpPr>
        <p:grpSpPr>
          <a:xfrm>
            <a:off x="743108" y="1584782"/>
            <a:ext cx="5470967" cy="505476"/>
            <a:chOff x="149666" y="1165185"/>
            <a:chExt cx="5470967" cy="505476"/>
          </a:xfrm>
        </p:grpSpPr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A1ECA45D-904A-4F8B-84CE-631EEFCA9C02}"/>
                </a:ext>
              </a:extLst>
            </p:cNvPr>
            <p:cNvSpPr txBox="1"/>
            <p:nvPr/>
          </p:nvSpPr>
          <p:spPr>
            <a:xfrm>
              <a:off x="176300" y="1301329"/>
              <a:ext cx="54443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 err="1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Studuino:bit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の「編集」から「接続」を選びます。</a:t>
              </a:r>
              <a:endParaRPr kumimoji="1"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DAE9F3B6-2B05-4961-81ED-C18AE2A3BDA0}"/>
                </a:ext>
              </a:extLst>
            </p:cNvPr>
            <p:cNvSpPr txBox="1"/>
            <p:nvPr/>
          </p:nvSpPr>
          <p:spPr>
            <a:xfrm>
              <a:off x="1937710" y="1165185"/>
              <a:ext cx="84987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へんしゅう</a:t>
              </a:r>
              <a:endParaRPr kumimoji="1" lang="en-US" altLang="ja-JP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BD7E7EE7-EA60-4E40-99D9-B0AE87AA5B06}"/>
                </a:ext>
              </a:extLst>
            </p:cNvPr>
            <p:cNvSpPr txBox="1"/>
            <p:nvPr/>
          </p:nvSpPr>
          <p:spPr>
            <a:xfrm>
              <a:off x="3330293" y="1165185"/>
              <a:ext cx="77868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せつぞく</a:t>
              </a:r>
              <a:endParaRPr kumimoji="1" lang="en-US" altLang="ja-JP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00413B00-71EE-4C67-8A5F-A4E20AFC2EE9}"/>
                </a:ext>
              </a:extLst>
            </p:cNvPr>
            <p:cNvSpPr txBox="1"/>
            <p:nvPr/>
          </p:nvSpPr>
          <p:spPr>
            <a:xfrm>
              <a:off x="149666" y="1165185"/>
              <a:ext cx="171529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スタデュイーノ：ビット</a:t>
              </a:r>
              <a:endParaRPr kumimoji="1" lang="en-US" altLang="ja-JP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869DE8C0-A61A-44CF-B983-F937816BB8D5}"/>
                </a:ext>
              </a:extLst>
            </p:cNvPr>
            <p:cNvSpPr txBox="1"/>
            <p:nvPr/>
          </p:nvSpPr>
          <p:spPr>
            <a:xfrm>
              <a:off x="4254343" y="1165185"/>
              <a:ext cx="54142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en-US" altLang="ja-JP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DC</a:t>
            </a:r>
            <a:r>
              <a:rPr lang="ja-JP" altLang="en-US" dirty="0"/>
              <a:t>モーターの回転を調整しよう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B177277-3412-4E39-92D1-4434653C7187}"/>
              </a:ext>
            </a:extLst>
          </p:cNvPr>
          <p:cNvSpPr txBox="1"/>
          <p:nvPr/>
        </p:nvSpPr>
        <p:spPr>
          <a:xfrm>
            <a:off x="618636" y="985598"/>
            <a:ext cx="783290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プログラムをメインユニットに転送しよう！</a:t>
            </a:r>
            <a:endParaRPr lang="en-US" altLang="ja-JP" b="1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49CD0696-913E-4965-9D4D-1AAFB866E2E0}"/>
              </a:ext>
            </a:extLst>
          </p:cNvPr>
          <p:cNvSpPr txBox="1"/>
          <p:nvPr/>
        </p:nvSpPr>
        <p:spPr>
          <a:xfrm>
            <a:off x="3760827" y="1049531"/>
            <a:ext cx="7642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てんそう</a:t>
            </a:r>
            <a:endParaRPr kumimoji="1" lang="ja-JP" altLang="en-US" sz="1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9B5FF108-3368-42E5-B430-3117271362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3134" y="4121693"/>
            <a:ext cx="4679984" cy="2223458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AC1F0045-AD95-46B0-9E89-523C9328E92D}"/>
              </a:ext>
            </a:extLst>
          </p:cNvPr>
          <p:cNvSpPr txBox="1"/>
          <p:nvPr/>
        </p:nvSpPr>
        <p:spPr>
          <a:xfrm>
            <a:off x="3200777" y="398492"/>
            <a:ext cx="7989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ちょうせい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AC9040B0-D1D5-4943-9262-CB0F01DFCB22}"/>
              </a:ext>
            </a:extLst>
          </p:cNvPr>
          <p:cNvSpPr txBox="1"/>
          <p:nvPr/>
        </p:nvSpPr>
        <p:spPr>
          <a:xfrm>
            <a:off x="2302273" y="398492"/>
            <a:ext cx="7989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かいてん</a:t>
            </a:r>
          </a:p>
        </p:txBody>
      </p:sp>
    </p:spTree>
    <p:extLst>
      <p:ext uri="{BB962C8B-B14F-4D97-AF65-F5344CB8AC3E}">
        <p14:creationId xmlns:p14="http://schemas.microsoft.com/office/powerpoint/2010/main" val="382783287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926A29A-0579-4587-94FB-BAE2145752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4528" y="2140247"/>
            <a:ext cx="4909015" cy="3103547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en-US" altLang="ja-JP" dirty="0"/>
              <a:t>DC</a:t>
            </a:r>
            <a:r>
              <a:rPr lang="ja-JP" altLang="en-US" dirty="0"/>
              <a:t>モーターの回転を調整しよう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09AED9A4-CE7C-45A3-9369-8B594F3DF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763" y="3614258"/>
            <a:ext cx="3176583" cy="1042748"/>
          </a:xfrm>
          <a:prstGeom prst="rect">
            <a:avLst/>
          </a:prstGeom>
        </p:spPr>
      </p:pic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64647E7B-7E01-4D5D-9F8F-3ECCB73E9794}"/>
              </a:ext>
            </a:extLst>
          </p:cNvPr>
          <p:cNvSpPr/>
          <p:nvPr/>
        </p:nvSpPr>
        <p:spPr>
          <a:xfrm>
            <a:off x="830580" y="2938506"/>
            <a:ext cx="2116808" cy="363735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02567CFB-39E0-42C6-A033-02441F12636B}"/>
              </a:ext>
            </a:extLst>
          </p:cNvPr>
          <p:cNvSpPr txBox="1"/>
          <p:nvPr/>
        </p:nvSpPr>
        <p:spPr>
          <a:xfrm>
            <a:off x="5345581" y="2176462"/>
            <a:ext cx="3843139" cy="1577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転送先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0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の名前を変更します。</a:t>
            </a:r>
            <a:endParaRPr lang="en-US" altLang="ja-JP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「</a:t>
            </a: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お茶くみロボット</a:t>
            </a: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」</a:t>
            </a:r>
            <a:endParaRPr lang="en-US" altLang="ja-JP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lang="ja-JP" altLang="en-US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　　　　　　</a:t>
            </a:r>
            <a:r>
              <a:rPr lang="ja-JP" altLang="en-US" sz="1400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（ひらがなでも</a:t>
            </a:r>
            <a:r>
              <a:rPr lang="en-US" altLang="ja-JP" sz="1400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lang="ja-JP" altLang="en-US" sz="1400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です。）</a:t>
            </a:r>
            <a:endParaRPr lang="en-US" altLang="ja-JP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8A9565B0-F165-4846-A43B-6364533BA932}"/>
              </a:ext>
            </a:extLst>
          </p:cNvPr>
          <p:cNvSpPr txBox="1"/>
          <p:nvPr/>
        </p:nvSpPr>
        <p:spPr>
          <a:xfrm>
            <a:off x="5737931" y="2809074"/>
            <a:ext cx="514901" cy="245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ちゃ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D0B77F73-54A8-4B6D-AFB0-2C2E95E517CC}"/>
              </a:ext>
            </a:extLst>
          </p:cNvPr>
          <p:cNvSpPr txBox="1"/>
          <p:nvPr/>
        </p:nvSpPr>
        <p:spPr>
          <a:xfrm>
            <a:off x="7048244" y="2239337"/>
            <a:ext cx="7511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へんこう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B77E1E30-A849-4F3B-882B-332D600B6EC9}"/>
              </a:ext>
            </a:extLst>
          </p:cNvPr>
          <p:cNvSpPr txBox="1"/>
          <p:nvPr/>
        </p:nvSpPr>
        <p:spPr>
          <a:xfrm>
            <a:off x="5255600" y="2239340"/>
            <a:ext cx="9794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てんそうさき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6FA46999-BC58-4151-BC02-01EEF1F75C34}"/>
              </a:ext>
            </a:extLst>
          </p:cNvPr>
          <p:cNvSpPr txBox="1"/>
          <p:nvPr/>
        </p:nvSpPr>
        <p:spPr>
          <a:xfrm>
            <a:off x="6325057" y="2231567"/>
            <a:ext cx="7511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なまえ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BFCF559E-C17A-4007-939E-CA1E4D70B1F6}"/>
              </a:ext>
            </a:extLst>
          </p:cNvPr>
          <p:cNvSpPr txBox="1"/>
          <p:nvPr/>
        </p:nvSpPr>
        <p:spPr>
          <a:xfrm>
            <a:off x="5255601" y="3834152"/>
            <a:ext cx="3933120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「スクリプト名を変更しますか？」</a:t>
            </a:r>
            <a:endParaRPr lang="en-US" altLang="ja-JP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→「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」を押します。</a:t>
            </a:r>
            <a:endParaRPr lang="en-US" altLang="ja-JP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2D96920A-1DA2-40B6-A33A-0F401552AB5D}"/>
              </a:ext>
            </a:extLst>
          </p:cNvPr>
          <p:cNvSpPr txBox="1"/>
          <p:nvPr/>
        </p:nvSpPr>
        <p:spPr>
          <a:xfrm>
            <a:off x="7033605" y="3902613"/>
            <a:ext cx="7511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へんこう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0" name="四角形: 角を丸くする 29">
            <a:extLst>
              <a:ext uri="{FF2B5EF4-FFF2-40B4-BE49-F238E27FC236}">
                <a16:creationId xmlns:a16="http://schemas.microsoft.com/office/drawing/2014/main" id="{BBEB1DD4-BEBE-4CC7-B1D5-2FF0DDDF945C}"/>
              </a:ext>
            </a:extLst>
          </p:cNvPr>
          <p:cNvSpPr/>
          <p:nvPr/>
        </p:nvSpPr>
        <p:spPr>
          <a:xfrm>
            <a:off x="2778712" y="4301041"/>
            <a:ext cx="754602" cy="270959"/>
          </a:xfrm>
          <a:prstGeom prst="roundRect">
            <a:avLst>
              <a:gd name="adj" fmla="val 30475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4B0A9C3C-4E63-4340-822C-F5D1BA3EBB5E}"/>
              </a:ext>
            </a:extLst>
          </p:cNvPr>
          <p:cNvSpPr txBox="1"/>
          <p:nvPr/>
        </p:nvSpPr>
        <p:spPr>
          <a:xfrm>
            <a:off x="6615342" y="3912993"/>
            <a:ext cx="4519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めい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16706EE5-5878-431F-8E18-3BCFC1277C80}"/>
              </a:ext>
            </a:extLst>
          </p:cNvPr>
          <p:cNvSpPr txBox="1"/>
          <p:nvPr/>
        </p:nvSpPr>
        <p:spPr>
          <a:xfrm>
            <a:off x="6751196" y="4450056"/>
            <a:ext cx="3715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85B4612C-4A2D-460B-AF69-37CDDA7292A0}"/>
              </a:ext>
            </a:extLst>
          </p:cNvPr>
          <p:cNvSpPr txBox="1"/>
          <p:nvPr/>
        </p:nvSpPr>
        <p:spPr>
          <a:xfrm>
            <a:off x="3200777" y="398492"/>
            <a:ext cx="7989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ちょうせい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A40AB9C9-C6B7-4175-B96A-1F3425625BAC}"/>
              </a:ext>
            </a:extLst>
          </p:cNvPr>
          <p:cNvSpPr txBox="1"/>
          <p:nvPr/>
        </p:nvSpPr>
        <p:spPr>
          <a:xfrm>
            <a:off x="2302273" y="398492"/>
            <a:ext cx="7989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かいてん</a:t>
            </a:r>
          </a:p>
        </p:txBody>
      </p:sp>
    </p:spTree>
    <p:extLst>
      <p:ext uri="{BB962C8B-B14F-4D97-AF65-F5344CB8AC3E}">
        <p14:creationId xmlns:p14="http://schemas.microsoft.com/office/powerpoint/2010/main" val="91489471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F2C74E27-B10F-4AC4-B141-041E651496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245" y="2190496"/>
            <a:ext cx="2984404" cy="418105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en-US" altLang="ja-JP" dirty="0"/>
              <a:t>DC</a:t>
            </a:r>
            <a:r>
              <a:rPr lang="ja-JP" altLang="en-US" dirty="0"/>
              <a:t>モーターの回転を調整しよう</a:t>
            </a: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12BE1891-7618-456A-924D-36AB291022FB}"/>
              </a:ext>
            </a:extLst>
          </p:cNvPr>
          <p:cNvGrpSpPr/>
          <p:nvPr/>
        </p:nvGrpSpPr>
        <p:grpSpPr>
          <a:xfrm>
            <a:off x="397034" y="3539130"/>
            <a:ext cx="5330286" cy="1685077"/>
            <a:chOff x="248683" y="2023497"/>
            <a:chExt cx="5330286" cy="1685077"/>
          </a:xfrm>
        </p:grpSpPr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5CE4003A-14A4-49B2-929B-B1E91167490C}"/>
                </a:ext>
              </a:extLst>
            </p:cNvPr>
            <p:cNvSpPr txBox="1"/>
            <p:nvPr/>
          </p:nvSpPr>
          <p:spPr>
            <a:xfrm>
              <a:off x="334735" y="2023497"/>
              <a:ext cx="5244234" cy="1685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転送が終わったら、</a:t>
              </a:r>
              <a:r>
                <a:rPr lang="en-US" altLang="ja-JP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USB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ケーブルをはずします。</a:t>
              </a:r>
              <a:endPara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拡張ユニットの横にある「</a:t>
              </a:r>
              <a:r>
                <a:rPr lang="en-US" altLang="ja-JP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ON/OFF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」のボタンを</a:t>
              </a:r>
              <a:endPara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lang="en-US" altLang="ja-JP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1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秒以上押して電源を切ります。</a:t>
              </a:r>
              <a:endPara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EB1D1398-E453-4188-8661-660B8C7109A1}"/>
                </a:ext>
              </a:extLst>
            </p:cNvPr>
            <p:cNvSpPr txBox="1"/>
            <p:nvPr/>
          </p:nvSpPr>
          <p:spPr>
            <a:xfrm>
              <a:off x="322720" y="2111948"/>
              <a:ext cx="75115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てんそう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D3BE9DF1-D5ED-4137-B3AC-95308A55E8DF}"/>
                </a:ext>
              </a:extLst>
            </p:cNvPr>
            <p:cNvSpPr txBox="1"/>
            <p:nvPr/>
          </p:nvSpPr>
          <p:spPr>
            <a:xfrm>
              <a:off x="1053100" y="2100003"/>
              <a:ext cx="37158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お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4AEE58B0-A44F-4D79-B51F-965EACEAC33E}"/>
                </a:ext>
              </a:extLst>
            </p:cNvPr>
            <p:cNvSpPr txBox="1"/>
            <p:nvPr/>
          </p:nvSpPr>
          <p:spPr>
            <a:xfrm>
              <a:off x="248683" y="2647012"/>
              <a:ext cx="85593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かくちょう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F11CD5CF-77A7-4C6D-848E-15E9BAA4DDB6}"/>
                </a:ext>
              </a:extLst>
            </p:cNvPr>
            <p:cNvSpPr txBox="1"/>
            <p:nvPr/>
          </p:nvSpPr>
          <p:spPr>
            <a:xfrm>
              <a:off x="1911951" y="2647012"/>
              <a:ext cx="46596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よこ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BD26BD97-63B4-48F2-B7A7-8183E66761CA}"/>
                </a:ext>
              </a:extLst>
            </p:cNvPr>
            <p:cNvSpPr txBox="1"/>
            <p:nvPr/>
          </p:nvSpPr>
          <p:spPr>
            <a:xfrm>
              <a:off x="248683" y="3208212"/>
              <a:ext cx="137824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びょう いじょう お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A328758C-08E8-4BD8-B74A-E8025225AAC2}"/>
                </a:ext>
              </a:extLst>
            </p:cNvPr>
            <p:cNvSpPr txBox="1"/>
            <p:nvPr/>
          </p:nvSpPr>
          <p:spPr>
            <a:xfrm>
              <a:off x="1781627" y="3200518"/>
              <a:ext cx="72827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でんげん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32F5AB03-B1C4-4771-BFA2-3F5C16BEF2B9}"/>
                </a:ext>
              </a:extLst>
            </p:cNvPr>
            <p:cNvSpPr txBox="1"/>
            <p:nvPr/>
          </p:nvSpPr>
          <p:spPr>
            <a:xfrm>
              <a:off x="2537414" y="3192823"/>
              <a:ext cx="37158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き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pic>
        <p:nvPicPr>
          <p:cNvPr id="3" name="図 2">
            <a:extLst>
              <a:ext uri="{FF2B5EF4-FFF2-40B4-BE49-F238E27FC236}">
                <a16:creationId xmlns:a16="http://schemas.microsoft.com/office/drawing/2014/main" id="{F83BAD29-7AE5-46C0-8644-EFDA317C20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710367" y="3563218"/>
            <a:ext cx="2617019" cy="2617019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B245584D-3857-4CAA-8713-5CA2076FF5C8}"/>
              </a:ext>
            </a:extLst>
          </p:cNvPr>
          <p:cNvSpPr/>
          <p:nvPr/>
        </p:nvSpPr>
        <p:spPr>
          <a:xfrm>
            <a:off x="6389999" y="4382064"/>
            <a:ext cx="1225118" cy="122511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43" name="図 42">
            <a:extLst>
              <a:ext uri="{FF2B5EF4-FFF2-40B4-BE49-F238E27FC236}">
                <a16:creationId xmlns:a16="http://schemas.microsoft.com/office/drawing/2014/main" id="{8F1DDD7D-78EB-47C1-871A-1B01D58E2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2339" y="1897559"/>
            <a:ext cx="3439085" cy="1121027"/>
          </a:xfrm>
          <a:prstGeom prst="rect">
            <a:avLst/>
          </a:prstGeom>
        </p:spPr>
      </p:pic>
      <p:sp>
        <p:nvSpPr>
          <p:cNvPr id="45" name="四角形: 角を丸くする 44">
            <a:extLst>
              <a:ext uri="{FF2B5EF4-FFF2-40B4-BE49-F238E27FC236}">
                <a16:creationId xmlns:a16="http://schemas.microsoft.com/office/drawing/2014/main" id="{61A2A26E-66B4-413F-B6C7-BD8869CE17BC}"/>
              </a:ext>
            </a:extLst>
          </p:cNvPr>
          <p:cNvSpPr/>
          <p:nvPr/>
        </p:nvSpPr>
        <p:spPr>
          <a:xfrm>
            <a:off x="3171552" y="2186186"/>
            <a:ext cx="603341" cy="418105"/>
          </a:xfrm>
          <a:prstGeom prst="roundRect">
            <a:avLst>
              <a:gd name="adj" fmla="val 30475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6" name="矢印: 右 45">
            <a:extLst>
              <a:ext uri="{FF2B5EF4-FFF2-40B4-BE49-F238E27FC236}">
                <a16:creationId xmlns:a16="http://schemas.microsoft.com/office/drawing/2014/main" id="{20928F65-283E-4DC1-B7F2-49CA0BCA90A9}"/>
              </a:ext>
            </a:extLst>
          </p:cNvPr>
          <p:cNvSpPr/>
          <p:nvPr/>
        </p:nvSpPr>
        <p:spPr>
          <a:xfrm>
            <a:off x="3936981" y="2015844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DF05D708-C0D2-47B3-9850-84DECFB5EE45}"/>
              </a:ext>
            </a:extLst>
          </p:cNvPr>
          <p:cNvSpPr txBox="1"/>
          <p:nvPr/>
        </p:nvSpPr>
        <p:spPr>
          <a:xfrm>
            <a:off x="334735" y="1296585"/>
            <a:ext cx="875389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「転送」を押すと、メインユニットにプログラム（スクリプト）が転送されます。</a:t>
            </a:r>
            <a:endParaRPr lang="en-US" altLang="ja-JP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BB7CF361-BAEA-44C8-A364-340181724554}"/>
              </a:ext>
            </a:extLst>
          </p:cNvPr>
          <p:cNvSpPr txBox="1"/>
          <p:nvPr/>
        </p:nvSpPr>
        <p:spPr>
          <a:xfrm>
            <a:off x="496531" y="1375545"/>
            <a:ext cx="7511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てんそう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1D72A2D1-1F44-46B5-A2E0-219AD0386DB1}"/>
              </a:ext>
            </a:extLst>
          </p:cNvPr>
          <p:cNvSpPr txBox="1"/>
          <p:nvPr/>
        </p:nvSpPr>
        <p:spPr>
          <a:xfrm>
            <a:off x="1493244" y="1363600"/>
            <a:ext cx="3715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629978A0-32F2-4C57-B0DD-A1E9D8634D0B}"/>
              </a:ext>
            </a:extLst>
          </p:cNvPr>
          <p:cNvSpPr txBox="1"/>
          <p:nvPr/>
        </p:nvSpPr>
        <p:spPr>
          <a:xfrm>
            <a:off x="7156263" y="1375545"/>
            <a:ext cx="7511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てんそう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4AF230F6-DD54-45A0-A839-8E07705669A8}"/>
              </a:ext>
            </a:extLst>
          </p:cNvPr>
          <p:cNvSpPr txBox="1"/>
          <p:nvPr/>
        </p:nvSpPr>
        <p:spPr>
          <a:xfrm>
            <a:off x="3200777" y="398492"/>
            <a:ext cx="7989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ちょうせい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150318D3-2E3B-4A6B-8E6E-A741A199DA22}"/>
              </a:ext>
            </a:extLst>
          </p:cNvPr>
          <p:cNvSpPr txBox="1"/>
          <p:nvPr/>
        </p:nvSpPr>
        <p:spPr>
          <a:xfrm>
            <a:off x="2302273" y="398492"/>
            <a:ext cx="7989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かいてん</a:t>
            </a:r>
          </a:p>
        </p:txBody>
      </p:sp>
    </p:spTree>
    <p:extLst>
      <p:ext uri="{BB962C8B-B14F-4D97-AF65-F5344CB8AC3E}">
        <p14:creationId xmlns:p14="http://schemas.microsoft.com/office/powerpoint/2010/main" val="347911390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DC</a:t>
            </a:r>
            <a:r>
              <a:rPr lang="ja-JP" altLang="en-US" dirty="0"/>
              <a:t>モーターの回転を調整しよう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C790B075-CF4B-443D-9310-C0DD90093CAF}"/>
              </a:ext>
            </a:extLst>
          </p:cNvPr>
          <p:cNvSpPr txBox="1"/>
          <p:nvPr/>
        </p:nvSpPr>
        <p:spPr>
          <a:xfrm>
            <a:off x="838376" y="1014469"/>
            <a:ext cx="6789025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拡張ユニットの</a:t>
            </a:r>
            <a:r>
              <a: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ON/OFF</a:t>
            </a: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ボタンを</a:t>
            </a:r>
            <a:r>
              <a: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秒以上押したあと、</a:t>
            </a:r>
            <a:endParaRPr lang="en-US" altLang="ja-JP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　　　　　　　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ボタンを押して</a:t>
            </a: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プログラムを実行しよう！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73D7A43F-C7C0-4957-AABE-37E6989BBE9A}"/>
              </a:ext>
            </a:extLst>
          </p:cNvPr>
          <p:cNvSpPr txBox="1"/>
          <p:nvPr/>
        </p:nvSpPr>
        <p:spPr>
          <a:xfrm>
            <a:off x="4013902" y="1614866"/>
            <a:ext cx="3375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0B6CE0D1-6537-4C83-9BAE-93D21368CB1C}"/>
              </a:ext>
            </a:extLst>
          </p:cNvPr>
          <p:cNvSpPr txBox="1"/>
          <p:nvPr/>
        </p:nvSpPr>
        <p:spPr>
          <a:xfrm>
            <a:off x="5938373" y="1620995"/>
            <a:ext cx="7654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じっこう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0C299E7C-906A-44A0-B4C4-58971DCDF482}"/>
              </a:ext>
            </a:extLst>
          </p:cNvPr>
          <p:cNvSpPr txBox="1"/>
          <p:nvPr/>
        </p:nvSpPr>
        <p:spPr>
          <a:xfrm>
            <a:off x="735902" y="1090897"/>
            <a:ext cx="9076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かくちょう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2C5A6234-5A24-458A-A04D-7E9132AA7F4E}"/>
              </a:ext>
            </a:extLst>
          </p:cNvPr>
          <p:cNvSpPr txBox="1"/>
          <p:nvPr/>
        </p:nvSpPr>
        <p:spPr>
          <a:xfrm>
            <a:off x="4145054" y="1099574"/>
            <a:ext cx="13782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びょう いじょう お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093B28FF-726E-4D64-854E-D5F7B9FF34C6}"/>
              </a:ext>
            </a:extLst>
          </p:cNvPr>
          <p:cNvSpPr txBox="1"/>
          <p:nvPr/>
        </p:nvSpPr>
        <p:spPr>
          <a:xfrm>
            <a:off x="2238796" y="396071"/>
            <a:ext cx="7799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ぜんしん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33F7D165-3915-4A64-A0E4-9F2745F69DC6}"/>
              </a:ext>
            </a:extLst>
          </p:cNvPr>
          <p:cNvSpPr txBox="1"/>
          <p:nvPr/>
        </p:nvSpPr>
        <p:spPr>
          <a:xfrm>
            <a:off x="883957" y="2486948"/>
            <a:ext cx="4042582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右側に曲がる場合</a:t>
            </a:r>
            <a:endParaRPr lang="en-US" altLang="ja-JP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→　</a:t>
            </a:r>
            <a:r>
              <a:rPr lang="en-US" altLang="ja-JP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M1</a:t>
            </a: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の速度を遅くする</a:t>
            </a:r>
            <a:endParaRPr lang="ja-JP" altLang="en-US" b="1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4519F013-E786-4E90-BB75-3DE52EDB59D4}"/>
              </a:ext>
            </a:extLst>
          </p:cNvPr>
          <p:cNvSpPr txBox="1"/>
          <p:nvPr/>
        </p:nvSpPr>
        <p:spPr>
          <a:xfrm>
            <a:off x="5000007" y="2486948"/>
            <a:ext cx="3085554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左側に曲がる場合</a:t>
            </a:r>
            <a:endParaRPr lang="en-US" altLang="ja-JP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→　</a:t>
            </a:r>
            <a:r>
              <a:rPr lang="en-US" altLang="ja-JP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M2</a:t>
            </a: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の速度を遅くする</a:t>
            </a:r>
            <a:endParaRPr lang="ja-JP" altLang="en-US" b="1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B5C46B11-C464-40CD-B1A9-3D39E6CCB72F}"/>
              </a:ext>
            </a:extLst>
          </p:cNvPr>
          <p:cNvSpPr txBox="1"/>
          <p:nvPr/>
        </p:nvSpPr>
        <p:spPr>
          <a:xfrm>
            <a:off x="6883903" y="3107930"/>
            <a:ext cx="5899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おそ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5A70F314-1860-49E3-8964-3E4905AF689D}"/>
              </a:ext>
            </a:extLst>
          </p:cNvPr>
          <p:cNvSpPr txBox="1"/>
          <p:nvPr/>
        </p:nvSpPr>
        <p:spPr>
          <a:xfrm>
            <a:off x="2821117" y="3112822"/>
            <a:ext cx="4648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おそ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06D2403F-33AF-4421-9E1A-468777F2E4DA}"/>
              </a:ext>
            </a:extLst>
          </p:cNvPr>
          <p:cNvSpPr txBox="1"/>
          <p:nvPr/>
        </p:nvSpPr>
        <p:spPr>
          <a:xfrm>
            <a:off x="1532164" y="2555658"/>
            <a:ext cx="5015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ま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CBA223FB-E4CC-4E30-8F10-C2E718EFA193}"/>
              </a:ext>
            </a:extLst>
          </p:cNvPr>
          <p:cNvSpPr txBox="1"/>
          <p:nvPr/>
        </p:nvSpPr>
        <p:spPr>
          <a:xfrm>
            <a:off x="2206475" y="2555657"/>
            <a:ext cx="6895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ばあい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3762BA43-612E-410B-8280-703AFCDAA543}"/>
              </a:ext>
            </a:extLst>
          </p:cNvPr>
          <p:cNvSpPr txBox="1"/>
          <p:nvPr/>
        </p:nvSpPr>
        <p:spPr>
          <a:xfrm>
            <a:off x="6332216" y="2535817"/>
            <a:ext cx="6895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ばあい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24A11994-0DD2-463A-8BE6-76545CC94600}"/>
              </a:ext>
            </a:extLst>
          </p:cNvPr>
          <p:cNvSpPr txBox="1"/>
          <p:nvPr/>
        </p:nvSpPr>
        <p:spPr>
          <a:xfrm>
            <a:off x="5666893" y="2555657"/>
            <a:ext cx="4960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ま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B19BD243-5F1C-4709-AF4F-F57189E22A5B}"/>
              </a:ext>
            </a:extLst>
          </p:cNvPr>
          <p:cNvSpPr txBox="1"/>
          <p:nvPr/>
        </p:nvSpPr>
        <p:spPr>
          <a:xfrm>
            <a:off x="6262708" y="3107930"/>
            <a:ext cx="5899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そくど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ED51E69F-F5E0-4033-A00B-4D198BCCE962}"/>
              </a:ext>
            </a:extLst>
          </p:cNvPr>
          <p:cNvSpPr txBox="1"/>
          <p:nvPr/>
        </p:nvSpPr>
        <p:spPr>
          <a:xfrm>
            <a:off x="2182585" y="3112822"/>
            <a:ext cx="5899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そくど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EC6FC79C-CC14-4053-B7C0-A09DE2B5CA6B}"/>
              </a:ext>
            </a:extLst>
          </p:cNvPr>
          <p:cNvSpPr txBox="1"/>
          <p:nvPr/>
        </p:nvSpPr>
        <p:spPr>
          <a:xfrm>
            <a:off x="790353" y="2555657"/>
            <a:ext cx="8248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みぎがわ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F6C51891-12D3-4A22-B01A-B2880BE74F08}"/>
              </a:ext>
            </a:extLst>
          </p:cNvPr>
          <p:cNvSpPr txBox="1"/>
          <p:nvPr/>
        </p:nvSpPr>
        <p:spPr>
          <a:xfrm>
            <a:off x="4926539" y="2556715"/>
            <a:ext cx="8248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ひだりがわ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8F1B747-D7BD-4A1B-AF55-67176D528E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49287" y="3403334"/>
            <a:ext cx="2338103" cy="273877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93A3AB5C-53B7-4DCE-B582-2CA3903691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088961" y="3403335"/>
            <a:ext cx="2338104" cy="27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44106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DC</a:t>
            </a:r>
            <a:r>
              <a:rPr lang="ja-JP" altLang="en-US" dirty="0"/>
              <a:t>モーターの回転を調整しよう</a:t>
            </a: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61E9EC41-F441-4EAC-9CCB-E3007C061B08}"/>
              </a:ext>
            </a:extLst>
          </p:cNvPr>
          <p:cNvGrpSpPr/>
          <p:nvPr/>
        </p:nvGrpSpPr>
        <p:grpSpPr>
          <a:xfrm>
            <a:off x="334735" y="2786813"/>
            <a:ext cx="8640381" cy="3324689"/>
            <a:chOff x="334735" y="2786813"/>
            <a:chExt cx="8640381" cy="3324689"/>
          </a:xfrm>
        </p:grpSpPr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BE114A90-A9EC-4F33-9440-BFEE04774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4735" y="2786813"/>
              <a:ext cx="8640381" cy="3324689"/>
            </a:xfrm>
            <a:prstGeom prst="rect">
              <a:avLst/>
            </a:prstGeom>
          </p:spPr>
        </p:pic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59696204-E48A-4262-82D5-D43933AEE27D}"/>
                </a:ext>
              </a:extLst>
            </p:cNvPr>
            <p:cNvSpPr txBox="1"/>
            <p:nvPr/>
          </p:nvSpPr>
          <p:spPr>
            <a:xfrm>
              <a:off x="1779291" y="4087838"/>
              <a:ext cx="5610198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ja-JP" altLang="en-US" sz="2000" b="1" dirty="0">
                  <a:solidFill>
                    <a:srgbClr val="C55A1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うまく調整できたかな</a:t>
              </a:r>
              <a:r>
                <a:rPr lang="ja-JP" altLang="en-US" sz="2000" b="1" i="0" dirty="0">
                  <a:solidFill>
                    <a:srgbClr val="C55A11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lang="en-US" altLang="ja-JP" sz="2000" b="1" i="0" dirty="0">
                <a:solidFill>
                  <a:srgbClr val="C55A11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87E55EC1-47F1-495B-88F7-F1368A548B84}"/>
                </a:ext>
              </a:extLst>
            </p:cNvPr>
            <p:cNvSpPr txBox="1"/>
            <p:nvPr/>
          </p:nvSpPr>
          <p:spPr>
            <a:xfrm>
              <a:off x="3767158" y="4157088"/>
              <a:ext cx="88776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b="1" dirty="0">
                  <a:solidFill>
                    <a:srgbClr val="C55A1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ちょうせい</a:t>
              </a:r>
            </a:p>
          </p:txBody>
        </p:sp>
      </p:grp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66D13E31-0790-4A48-A46A-C5F755BF2EB2}"/>
              </a:ext>
            </a:extLst>
          </p:cNvPr>
          <p:cNvSpPr txBox="1"/>
          <p:nvPr/>
        </p:nvSpPr>
        <p:spPr>
          <a:xfrm>
            <a:off x="3200777" y="398492"/>
            <a:ext cx="7989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ちょうせい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A8ECF3A1-6079-48D9-842E-EC35B874102A}"/>
              </a:ext>
            </a:extLst>
          </p:cNvPr>
          <p:cNvSpPr txBox="1"/>
          <p:nvPr/>
        </p:nvSpPr>
        <p:spPr>
          <a:xfrm>
            <a:off x="2302273" y="398492"/>
            <a:ext cx="7989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かいてん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F24A2A11-31B1-4828-94D0-ACCF80C9F3DA}"/>
              </a:ext>
            </a:extLst>
          </p:cNvPr>
          <p:cNvSpPr txBox="1"/>
          <p:nvPr/>
        </p:nvSpPr>
        <p:spPr>
          <a:xfrm>
            <a:off x="859570" y="1192879"/>
            <a:ext cx="7855805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まっすぐ進むまで、</a:t>
            </a:r>
            <a:endParaRPr lang="en-US" altLang="ja-JP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モーターの値を調整（保存）　→　転送　→　実行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を繰り返そう。</a:t>
            </a:r>
            <a:endParaRPr lang="en-US" altLang="ja-JP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lang="ja-JP" altLang="en-US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　カップを載せた状態でもまっすぐ進むように調整しよう。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E1ABFD9F-D5E6-473C-B908-884D2FF4B556}"/>
              </a:ext>
            </a:extLst>
          </p:cNvPr>
          <p:cNvSpPr txBox="1"/>
          <p:nvPr/>
        </p:nvSpPr>
        <p:spPr>
          <a:xfrm>
            <a:off x="5574233" y="2370967"/>
            <a:ext cx="8532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ちょうせい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7CF4633C-0E4B-4FAB-902D-5BDE3F8D76EC}"/>
              </a:ext>
            </a:extLst>
          </p:cNvPr>
          <p:cNvSpPr txBox="1"/>
          <p:nvPr/>
        </p:nvSpPr>
        <p:spPr>
          <a:xfrm>
            <a:off x="2557305" y="1812541"/>
            <a:ext cx="8532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ちょうせい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4961884D-F5BA-4609-B2EC-0741ABD99BFA}"/>
              </a:ext>
            </a:extLst>
          </p:cNvPr>
          <p:cNvSpPr txBox="1"/>
          <p:nvPr/>
        </p:nvSpPr>
        <p:spPr>
          <a:xfrm>
            <a:off x="2610572" y="2363319"/>
            <a:ext cx="8532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じょうたい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43406205-5A5B-4041-A701-E3F88E8C86ED}"/>
              </a:ext>
            </a:extLst>
          </p:cNvPr>
          <p:cNvSpPr txBox="1"/>
          <p:nvPr/>
        </p:nvSpPr>
        <p:spPr>
          <a:xfrm>
            <a:off x="4705164" y="1812541"/>
            <a:ext cx="7408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てんそう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F98AEC0C-3A49-401F-85B7-45E726BD1C6E}"/>
              </a:ext>
            </a:extLst>
          </p:cNvPr>
          <p:cNvSpPr txBox="1"/>
          <p:nvPr/>
        </p:nvSpPr>
        <p:spPr>
          <a:xfrm>
            <a:off x="5783120" y="1812541"/>
            <a:ext cx="8532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じっこう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6EBD11F6-9241-4104-B535-B4A2F15F708E}"/>
              </a:ext>
            </a:extLst>
          </p:cNvPr>
          <p:cNvSpPr txBox="1"/>
          <p:nvPr/>
        </p:nvSpPr>
        <p:spPr>
          <a:xfrm>
            <a:off x="3376905" y="1821738"/>
            <a:ext cx="6560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ほぞん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D798FED4-730B-4444-B67A-1528412C1485}"/>
              </a:ext>
            </a:extLst>
          </p:cNvPr>
          <p:cNvSpPr txBox="1"/>
          <p:nvPr/>
        </p:nvSpPr>
        <p:spPr>
          <a:xfrm>
            <a:off x="2098324" y="1812541"/>
            <a:ext cx="6560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あたい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AD4E20F1-DF02-47EB-9053-62E6E90F58EE}"/>
              </a:ext>
            </a:extLst>
          </p:cNvPr>
          <p:cNvSpPr txBox="1"/>
          <p:nvPr/>
        </p:nvSpPr>
        <p:spPr>
          <a:xfrm>
            <a:off x="1734901" y="1279858"/>
            <a:ext cx="5173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すす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CE731579-2CEB-4A78-9B96-AA2B41FA09E2}"/>
              </a:ext>
            </a:extLst>
          </p:cNvPr>
          <p:cNvSpPr txBox="1"/>
          <p:nvPr/>
        </p:nvSpPr>
        <p:spPr>
          <a:xfrm>
            <a:off x="4483622" y="2362386"/>
            <a:ext cx="5173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すす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BC693B8F-D0D9-4530-96A0-927F106BC8DF}"/>
              </a:ext>
            </a:extLst>
          </p:cNvPr>
          <p:cNvSpPr txBox="1"/>
          <p:nvPr/>
        </p:nvSpPr>
        <p:spPr>
          <a:xfrm>
            <a:off x="6795855" y="1814335"/>
            <a:ext cx="400813" cy="244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025E8AB9-6520-4139-A44E-9C58A6914949}"/>
              </a:ext>
            </a:extLst>
          </p:cNvPr>
          <p:cNvSpPr txBox="1"/>
          <p:nvPr/>
        </p:nvSpPr>
        <p:spPr>
          <a:xfrm>
            <a:off x="7221767" y="1806640"/>
            <a:ext cx="5195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かえ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9AF869B6-5112-40B5-939B-D6FC3B44B6C9}"/>
              </a:ext>
            </a:extLst>
          </p:cNvPr>
          <p:cNvSpPr txBox="1"/>
          <p:nvPr/>
        </p:nvSpPr>
        <p:spPr>
          <a:xfrm>
            <a:off x="1985389" y="2362980"/>
            <a:ext cx="4008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513631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5A167D8-A10A-4DF8-82D8-FC5CC6E75B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606627" y="5098860"/>
            <a:ext cx="1442740" cy="1442740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676932C2-15E2-4248-A820-0403E445F332}"/>
              </a:ext>
            </a:extLst>
          </p:cNvPr>
          <p:cNvSpPr txBox="1"/>
          <p:nvPr/>
        </p:nvSpPr>
        <p:spPr>
          <a:xfrm>
            <a:off x="3586762" y="5976837"/>
            <a:ext cx="2600973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en-US" altLang="ja-JP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※</a:t>
            </a:r>
            <a:r>
              <a:rPr kumimoji="1" lang="ja-JP" altLang="en-US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電池を入れてください。</a:t>
            </a:r>
            <a:endParaRPr kumimoji="1" lang="ja-JP" altLang="en-US" sz="1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DC472E3-15FF-4C80-96BB-D2AE427BA7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605139" y="3542560"/>
            <a:ext cx="1442740" cy="1442740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6ADFF4CC-F8F9-4419-AD4F-6F0CCD5DD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準備するパーツ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26D07D7-3FFF-4011-BC85-9F5AB8E4A953}"/>
              </a:ext>
            </a:extLst>
          </p:cNvPr>
          <p:cNvSpPr txBox="1"/>
          <p:nvPr/>
        </p:nvSpPr>
        <p:spPr>
          <a:xfrm>
            <a:off x="404561" y="398093"/>
            <a:ext cx="763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じゅんび</a:t>
            </a: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11128F3D-B7A9-4E7A-826B-8BF59280C2F6}"/>
              </a:ext>
            </a:extLst>
          </p:cNvPr>
          <p:cNvSpPr txBox="1"/>
          <p:nvPr/>
        </p:nvSpPr>
        <p:spPr>
          <a:xfrm>
            <a:off x="3406835" y="5514864"/>
            <a:ext cx="155726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電池ボックス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E2F7F19-5BCD-4233-B1BB-CD193B0A332A}"/>
              </a:ext>
            </a:extLst>
          </p:cNvPr>
          <p:cNvSpPr txBox="1"/>
          <p:nvPr/>
        </p:nvSpPr>
        <p:spPr>
          <a:xfrm>
            <a:off x="1316547" y="1193278"/>
            <a:ext cx="4187608" cy="57708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ja-JP" altLang="en-US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パーツの名前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0DE3205E-6B11-455B-B6FC-0BB617E35FEF}"/>
              </a:ext>
            </a:extLst>
          </p:cNvPr>
          <p:cNvSpPr txBox="1"/>
          <p:nvPr/>
        </p:nvSpPr>
        <p:spPr>
          <a:xfrm>
            <a:off x="5637320" y="1193278"/>
            <a:ext cx="2074724" cy="57708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必要な数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EBE733A2-A15E-4376-B0A0-E67705EBAFAA}"/>
              </a:ext>
            </a:extLst>
          </p:cNvPr>
          <p:cNvSpPr txBox="1"/>
          <p:nvPr/>
        </p:nvSpPr>
        <p:spPr>
          <a:xfrm>
            <a:off x="3406835" y="2424698"/>
            <a:ext cx="210619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メインユニット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595957A7-2F38-4299-9D92-F7A5A099C846}"/>
              </a:ext>
            </a:extLst>
          </p:cNvPr>
          <p:cNvSpPr txBox="1"/>
          <p:nvPr/>
        </p:nvSpPr>
        <p:spPr>
          <a:xfrm>
            <a:off x="3406835" y="3969781"/>
            <a:ext cx="184751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拡張ユニット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3A0F11B3-B637-4CFA-8825-B65509786958}"/>
              </a:ext>
            </a:extLst>
          </p:cNvPr>
          <p:cNvSpPr txBox="1"/>
          <p:nvPr/>
        </p:nvSpPr>
        <p:spPr>
          <a:xfrm>
            <a:off x="6320190" y="2424698"/>
            <a:ext cx="5511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11104B60-7B2E-42CF-9897-E1B88C21E75B}"/>
              </a:ext>
            </a:extLst>
          </p:cNvPr>
          <p:cNvSpPr txBox="1"/>
          <p:nvPr/>
        </p:nvSpPr>
        <p:spPr>
          <a:xfrm>
            <a:off x="6320190" y="3969781"/>
            <a:ext cx="5511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1A79ED9F-F72C-441A-9E82-10F93538E283}"/>
              </a:ext>
            </a:extLst>
          </p:cNvPr>
          <p:cNvSpPr txBox="1"/>
          <p:nvPr/>
        </p:nvSpPr>
        <p:spPr>
          <a:xfrm>
            <a:off x="6320189" y="5514864"/>
            <a:ext cx="5511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kumimoji="1" lang="en-US" altLang="ja-JP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endParaRPr kumimoji="1" lang="ja-JP" altLang="en-US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6BEF4CBA-14EF-41F8-92E1-50EB3A9595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616355" y="1997476"/>
            <a:ext cx="1431524" cy="1431524"/>
          </a:xfrm>
          <a:prstGeom prst="rect">
            <a:avLst/>
          </a:prstGeom>
        </p:spPr>
      </p:pic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69356341-BD00-4F27-91D5-487EF377D85F}"/>
              </a:ext>
            </a:extLst>
          </p:cNvPr>
          <p:cNvSpPr txBox="1"/>
          <p:nvPr/>
        </p:nvSpPr>
        <p:spPr>
          <a:xfrm>
            <a:off x="3372282" y="4012100"/>
            <a:ext cx="8278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かくちょう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0F31C4AA-682D-4F84-9373-BDF4C5F506E7}"/>
              </a:ext>
            </a:extLst>
          </p:cNvPr>
          <p:cNvSpPr txBox="1"/>
          <p:nvPr/>
        </p:nvSpPr>
        <p:spPr>
          <a:xfrm>
            <a:off x="3579116" y="1266605"/>
            <a:ext cx="5797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なまえ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63D8060C-3902-4FE2-907A-9C9E02A80BCB}"/>
              </a:ext>
            </a:extLst>
          </p:cNvPr>
          <p:cNvSpPr txBox="1"/>
          <p:nvPr/>
        </p:nvSpPr>
        <p:spPr>
          <a:xfrm>
            <a:off x="6096030" y="1278032"/>
            <a:ext cx="7397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ひつよう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D928FA76-8E31-4376-9DEA-818979A07BB8}"/>
              </a:ext>
            </a:extLst>
          </p:cNvPr>
          <p:cNvSpPr txBox="1"/>
          <p:nvPr/>
        </p:nvSpPr>
        <p:spPr>
          <a:xfrm>
            <a:off x="6765326" y="1278032"/>
            <a:ext cx="5085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かず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9F09FD7-4F6D-4AAA-82F0-5682C55DD163}"/>
              </a:ext>
            </a:extLst>
          </p:cNvPr>
          <p:cNvSpPr txBox="1"/>
          <p:nvPr/>
        </p:nvSpPr>
        <p:spPr>
          <a:xfrm>
            <a:off x="3763815" y="6014547"/>
            <a:ext cx="532978" cy="222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でんち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53D37F3-A43B-4052-BD49-1CCA5EC6054B}"/>
              </a:ext>
            </a:extLst>
          </p:cNvPr>
          <p:cNvSpPr txBox="1"/>
          <p:nvPr/>
        </p:nvSpPr>
        <p:spPr>
          <a:xfrm>
            <a:off x="3433948" y="5591395"/>
            <a:ext cx="579716" cy="24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でんち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3427388F-9F6F-488E-8E33-32C0F811E803}"/>
              </a:ext>
            </a:extLst>
          </p:cNvPr>
          <p:cNvSpPr txBox="1"/>
          <p:nvPr/>
        </p:nvSpPr>
        <p:spPr>
          <a:xfrm>
            <a:off x="4275998" y="6005670"/>
            <a:ext cx="395695" cy="21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5471678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向きを変えよう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0214901-7979-46C7-8C38-B187A27296AC}"/>
              </a:ext>
            </a:extLst>
          </p:cNvPr>
          <p:cNvSpPr txBox="1"/>
          <p:nvPr/>
        </p:nvSpPr>
        <p:spPr>
          <a:xfrm>
            <a:off x="363981" y="398491"/>
            <a:ext cx="443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む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1BF75509-D784-40F7-9961-1FFB8D4C9914}"/>
              </a:ext>
            </a:extLst>
          </p:cNvPr>
          <p:cNvSpPr txBox="1"/>
          <p:nvPr/>
        </p:nvSpPr>
        <p:spPr>
          <a:xfrm>
            <a:off x="585925" y="993381"/>
            <a:ext cx="8223340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2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半回転（</a:t>
            </a:r>
            <a:r>
              <a:rPr kumimoji="1" lang="en-US" altLang="ja-JP" sz="2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180</a:t>
            </a:r>
            <a:r>
              <a:rPr kumimoji="1" lang="ja-JP" altLang="en-US" sz="2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度回転）させてロボットが逆方向を向くようにしよう！</a:t>
            </a: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73FB2043-3E4C-4977-B7A5-5CE9227E83D0}"/>
              </a:ext>
            </a:extLst>
          </p:cNvPr>
          <p:cNvSpPr txBox="1"/>
          <p:nvPr/>
        </p:nvSpPr>
        <p:spPr>
          <a:xfrm flipH="1">
            <a:off x="2170528" y="970482"/>
            <a:ext cx="90552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  かいてん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0A55D77-9DF8-45FF-932E-CB0646B6CB3E}"/>
              </a:ext>
            </a:extLst>
          </p:cNvPr>
          <p:cNvSpPr txBox="1"/>
          <p:nvPr/>
        </p:nvSpPr>
        <p:spPr>
          <a:xfrm>
            <a:off x="1225113" y="395502"/>
            <a:ext cx="443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7801695B-2154-4018-BA8B-9E895BE6BC79}"/>
              </a:ext>
            </a:extLst>
          </p:cNvPr>
          <p:cNvSpPr txBox="1"/>
          <p:nvPr/>
        </p:nvSpPr>
        <p:spPr>
          <a:xfrm>
            <a:off x="547452" y="977874"/>
            <a:ext cx="9929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はんかいてん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76DAEF5-6316-42F8-881F-2656FE2FC49E}"/>
              </a:ext>
            </a:extLst>
          </p:cNvPr>
          <p:cNvSpPr txBox="1"/>
          <p:nvPr/>
        </p:nvSpPr>
        <p:spPr>
          <a:xfrm>
            <a:off x="575923" y="5309061"/>
            <a:ext cx="628528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先程作った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1001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のプログラムを改造して作ろう！</a:t>
            </a:r>
            <a:endParaRPr lang="en-US" altLang="ja-JP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F91AA931-BD11-454C-A6B4-460E06C605A8}"/>
              </a:ext>
            </a:extLst>
          </p:cNvPr>
          <p:cNvSpPr txBox="1"/>
          <p:nvPr/>
        </p:nvSpPr>
        <p:spPr>
          <a:xfrm>
            <a:off x="489779" y="5389005"/>
            <a:ext cx="10194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さきほど つく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0C0CC484-19C1-4DF5-AC7E-A81D118E9A53}"/>
              </a:ext>
            </a:extLst>
          </p:cNvPr>
          <p:cNvSpPr txBox="1"/>
          <p:nvPr/>
        </p:nvSpPr>
        <p:spPr>
          <a:xfrm>
            <a:off x="3805531" y="5389005"/>
            <a:ext cx="8117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かいぞう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8B0F3B7A-9E23-4335-98A3-B9520988C513}"/>
              </a:ext>
            </a:extLst>
          </p:cNvPr>
          <p:cNvSpPr txBox="1"/>
          <p:nvPr/>
        </p:nvSpPr>
        <p:spPr>
          <a:xfrm>
            <a:off x="4738811" y="5389005"/>
            <a:ext cx="4815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つく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B93A17B2-1F10-4232-80FC-1714E21065A8}"/>
              </a:ext>
            </a:extLst>
          </p:cNvPr>
          <p:cNvGrpSpPr/>
          <p:nvPr/>
        </p:nvGrpSpPr>
        <p:grpSpPr>
          <a:xfrm>
            <a:off x="793351" y="5818309"/>
            <a:ext cx="7922023" cy="1042504"/>
            <a:chOff x="793351" y="5818309"/>
            <a:chExt cx="7922023" cy="1042504"/>
          </a:xfrm>
        </p:grpSpPr>
        <p:sp>
          <p:nvSpPr>
            <p:cNvPr id="29" name="正方形/長方形 28">
              <a:extLst>
                <a:ext uri="{FF2B5EF4-FFF2-40B4-BE49-F238E27FC236}">
                  <a16:creationId xmlns:a16="http://schemas.microsoft.com/office/drawing/2014/main" id="{9E73D58A-69E8-4A8B-A10C-B54EEF894608}"/>
                </a:ext>
              </a:extLst>
            </p:cNvPr>
            <p:cNvSpPr/>
            <p:nvPr/>
          </p:nvSpPr>
          <p:spPr>
            <a:xfrm>
              <a:off x="793351" y="5896929"/>
              <a:ext cx="7549263" cy="963884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65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9877196E-C61A-43AE-A926-863C38AE31A4}"/>
                </a:ext>
              </a:extLst>
            </p:cNvPr>
            <p:cNvSpPr txBox="1"/>
            <p:nvPr/>
          </p:nvSpPr>
          <p:spPr>
            <a:xfrm>
              <a:off x="1166111" y="5818309"/>
              <a:ext cx="754926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200000"/>
                </a:lnSpc>
                <a:buFont typeface="Wingdings" panose="05000000000000000000" pitchFamily="2" charset="2"/>
                <a:buChar char="l"/>
              </a:pPr>
              <a:r>
                <a:rPr lang="ja-JP" altLang="en-US" sz="1600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プログラムを保存しよう！</a:t>
              </a:r>
              <a:br>
                <a:rPr lang="en-US" altLang="ja-JP" sz="1600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</a:br>
              <a:r>
                <a:rPr lang="ja-JP" altLang="en-US" sz="1600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（ファイル名：「（自分の名前）</a:t>
              </a:r>
              <a:r>
                <a:rPr lang="en-US" altLang="ja-JP" sz="1600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1002</a:t>
              </a:r>
              <a:r>
                <a:rPr lang="ja-JP" altLang="en-US" sz="1600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はんかいてん」）</a:t>
              </a:r>
              <a:endParaRPr lang="ja-JP" altLang="en-US" sz="1600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8C270C5A-6F25-4FE5-8A0A-6D48212C7AC5}"/>
                </a:ext>
              </a:extLst>
            </p:cNvPr>
            <p:cNvSpPr txBox="1"/>
            <p:nvPr/>
          </p:nvSpPr>
          <p:spPr>
            <a:xfrm>
              <a:off x="2621566" y="5882773"/>
              <a:ext cx="68099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ほぞん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8BBA3767-5515-4B50-8F62-A76E84490E73}"/>
                </a:ext>
              </a:extLst>
            </p:cNvPr>
            <p:cNvSpPr txBox="1"/>
            <p:nvPr/>
          </p:nvSpPr>
          <p:spPr>
            <a:xfrm>
              <a:off x="2446440" y="6392717"/>
              <a:ext cx="41939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めい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23A27F4A-BBF7-4E78-A157-29697A74276C}"/>
                </a:ext>
              </a:extLst>
            </p:cNvPr>
            <p:cNvSpPr txBox="1"/>
            <p:nvPr/>
          </p:nvSpPr>
          <p:spPr>
            <a:xfrm>
              <a:off x="3225362" y="6395261"/>
              <a:ext cx="68099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じぶん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A97A8F63-C075-4BBE-9502-28B6E6089EC9}"/>
                </a:ext>
              </a:extLst>
            </p:cNvPr>
            <p:cNvSpPr txBox="1"/>
            <p:nvPr/>
          </p:nvSpPr>
          <p:spPr>
            <a:xfrm>
              <a:off x="3853093" y="6395261"/>
              <a:ext cx="68099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なまえ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11948CD1-263B-4FA4-9340-7D48F10D1DDE}"/>
              </a:ext>
            </a:extLst>
          </p:cNvPr>
          <p:cNvSpPr txBox="1"/>
          <p:nvPr/>
        </p:nvSpPr>
        <p:spPr>
          <a:xfrm>
            <a:off x="6158612" y="978970"/>
            <a:ext cx="4406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む</a:t>
            </a: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4A6AD735-6150-49F0-909B-B9C3AFAB9A3E}"/>
              </a:ext>
            </a:extLst>
          </p:cNvPr>
          <p:cNvSpPr txBox="1"/>
          <p:nvPr/>
        </p:nvSpPr>
        <p:spPr>
          <a:xfrm>
            <a:off x="5133990" y="964474"/>
            <a:ext cx="9929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ぎゃくほうこう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41A5A46-2F5D-4692-8BB5-6007F940A6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932" y="1962308"/>
            <a:ext cx="1922611" cy="262832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E30E51F-5BC5-4D95-83D6-37CBE0EEB0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4704" y="1928228"/>
            <a:ext cx="1771536" cy="2700962"/>
          </a:xfrm>
          <a:prstGeom prst="rect">
            <a:avLst/>
          </a:prstGeom>
        </p:spPr>
      </p:pic>
      <p:sp>
        <p:nvSpPr>
          <p:cNvPr id="40" name="円弧 39">
            <a:extLst>
              <a:ext uri="{FF2B5EF4-FFF2-40B4-BE49-F238E27FC236}">
                <a16:creationId xmlns:a16="http://schemas.microsoft.com/office/drawing/2014/main" id="{FC741F39-256B-4B39-B613-CA2AA3ECF857}"/>
              </a:ext>
            </a:extLst>
          </p:cNvPr>
          <p:cNvSpPr/>
          <p:nvPr/>
        </p:nvSpPr>
        <p:spPr>
          <a:xfrm flipH="1">
            <a:off x="3741234" y="3775978"/>
            <a:ext cx="1247857" cy="1247857"/>
          </a:xfrm>
          <a:prstGeom prst="arc">
            <a:avLst>
              <a:gd name="adj1" fmla="val 238926"/>
              <a:gd name="adj2" fmla="val 11109462"/>
            </a:avLst>
          </a:prstGeom>
          <a:ln w="34925">
            <a:solidFill>
              <a:srgbClr val="FF000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7491438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向きを変えよう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0214901-7979-46C7-8C38-B187A27296AC}"/>
              </a:ext>
            </a:extLst>
          </p:cNvPr>
          <p:cNvSpPr txBox="1"/>
          <p:nvPr/>
        </p:nvSpPr>
        <p:spPr>
          <a:xfrm>
            <a:off x="363981" y="398491"/>
            <a:ext cx="443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む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0A55D77-9DF8-45FF-932E-CB0646B6CB3E}"/>
              </a:ext>
            </a:extLst>
          </p:cNvPr>
          <p:cNvSpPr txBox="1"/>
          <p:nvPr/>
        </p:nvSpPr>
        <p:spPr>
          <a:xfrm>
            <a:off x="1225113" y="395502"/>
            <a:ext cx="443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BD36D0E-9100-4A96-9591-6CD656475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6429" y="1940723"/>
            <a:ext cx="4217571" cy="247936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A512F422-ED31-4ABA-AF53-F6DE42B7A3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836" y="2048245"/>
            <a:ext cx="3782580" cy="1840174"/>
          </a:xfrm>
          <a:prstGeom prst="rect">
            <a:avLst/>
          </a:prstGeom>
        </p:spPr>
      </p:pic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CD4EB579-2976-43D2-8AB6-DED4D0846D83}"/>
              </a:ext>
            </a:extLst>
          </p:cNvPr>
          <p:cNvSpPr txBox="1"/>
          <p:nvPr/>
        </p:nvSpPr>
        <p:spPr>
          <a:xfrm>
            <a:off x="516388" y="1029053"/>
            <a:ext cx="735810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プログラムを変更、ロボットに転送して動きを確認します。</a:t>
            </a:r>
            <a:endParaRPr lang="en-US" altLang="ja-JP" b="1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4BFFCBC0-5CA7-446A-9618-C567A2B77AA4}"/>
              </a:ext>
            </a:extLst>
          </p:cNvPr>
          <p:cNvSpPr txBox="1"/>
          <p:nvPr/>
        </p:nvSpPr>
        <p:spPr>
          <a:xfrm>
            <a:off x="1817272" y="1110393"/>
            <a:ext cx="7298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へんこう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79C7C99C-D592-4CD4-9C6A-0D4C939FF2DB}"/>
              </a:ext>
            </a:extLst>
          </p:cNvPr>
          <p:cNvSpPr txBox="1"/>
          <p:nvPr/>
        </p:nvSpPr>
        <p:spPr>
          <a:xfrm>
            <a:off x="3672706" y="1086333"/>
            <a:ext cx="7640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てんそう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7F29EF98-D14C-417B-B5AC-03B198E08482}"/>
              </a:ext>
            </a:extLst>
          </p:cNvPr>
          <p:cNvSpPr txBox="1"/>
          <p:nvPr/>
        </p:nvSpPr>
        <p:spPr>
          <a:xfrm>
            <a:off x="4572007" y="1086333"/>
            <a:ext cx="522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うご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122BB8DB-BD98-4459-809D-26103FA470EB}"/>
              </a:ext>
            </a:extLst>
          </p:cNvPr>
          <p:cNvSpPr txBox="1"/>
          <p:nvPr/>
        </p:nvSpPr>
        <p:spPr>
          <a:xfrm>
            <a:off x="5287911" y="1074881"/>
            <a:ext cx="7298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かくにん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4" name="矢印: 右 43">
            <a:extLst>
              <a:ext uri="{FF2B5EF4-FFF2-40B4-BE49-F238E27FC236}">
                <a16:creationId xmlns:a16="http://schemas.microsoft.com/office/drawing/2014/main" id="{13C58361-CE2B-4FA9-9DCD-2239BFE27931}"/>
              </a:ext>
            </a:extLst>
          </p:cNvPr>
          <p:cNvSpPr/>
          <p:nvPr/>
        </p:nvSpPr>
        <p:spPr>
          <a:xfrm>
            <a:off x="4143984" y="3031952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46" name="グループ化 45">
            <a:extLst>
              <a:ext uri="{FF2B5EF4-FFF2-40B4-BE49-F238E27FC236}">
                <a16:creationId xmlns:a16="http://schemas.microsoft.com/office/drawing/2014/main" id="{7B549833-62D3-49BA-846E-F99F2DA4FFDF}"/>
              </a:ext>
            </a:extLst>
          </p:cNvPr>
          <p:cNvGrpSpPr/>
          <p:nvPr/>
        </p:nvGrpSpPr>
        <p:grpSpPr>
          <a:xfrm>
            <a:off x="4089883" y="2229390"/>
            <a:ext cx="652422" cy="639195"/>
            <a:chOff x="303415" y="2322618"/>
            <a:chExt cx="652422" cy="639195"/>
          </a:xfrm>
        </p:grpSpPr>
        <p:pic>
          <p:nvPicPr>
            <p:cNvPr id="47" name="図 46">
              <a:extLst>
                <a:ext uri="{FF2B5EF4-FFF2-40B4-BE49-F238E27FC236}">
                  <a16:creationId xmlns:a16="http://schemas.microsoft.com/office/drawing/2014/main" id="{19B43F72-5FF3-455B-8D8E-11D8F478C2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7516" y="2408035"/>
              <a:ext cx="561975" cy="485775"/>
            </a:xfrm>
            <a:prstGeom prst="rect">
              <a:avLst/>
            </a:prstGeom>
          </p:spPr>
        </p:pic>
        <p:sp>
          <p:nvSpPr>
            <p:cNvPr id="49" name="四角形: 角を丸くする 48">
              <a:extLst>
                <a:ext uri="{FF2B5EF4-FFF2-40B4-BE49-F238E27FC236}">
                  <a16:creationId xmlns:a16="http://schemas.microsoft.com/office/drawing/2014/main" id="{D2DD0C3E-2316-425A-BEB6-637D5592EC25}"/>
                </a:ext>
              </a:extLst>
            </p:cNvPr>
            <p:cNvSpPr/>
            <p:nvPr/>
          </p:nvSpPr>
          <p:spPr>
            <a:xfrm>
              <a:off x="303415" y="2322618"/>
              <a:ext cx="652422" cy="63919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50" name="直線矢印コネクタ 49">
            <a:extLst>
              <a:ext uri="{FF2B5EF4-FFF2-40B4-BE49-F238E27FC236}">
                <a16:creationId xmlns:a16="http://schemas.microsoft.com/office/drawing/2014/main" id="{3BB350D0-8FB8-4543-A6D2-A72362F415D5}"/>
              </a:ext>
            </a:extLst>
          </p:cNvPr>
          <p:cNvCxnSpPr>
            <a:cxnSpLocks/>
          </p:cNvCxnSpPr>
          <p:nvPr/>
        </p:nvCxnSpPr>
        <p:spPr>
          <a:xfrm>
            <a:off x="4742305" y="2668939"/>
            <a:ext cx="241106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0641FBA1-7936-4D7F-AF74-C6F3849A1206}"/>
              </a:ext>
            </a:extLst>
          </p:cNvPr>
          <p:cNvGrpSpPr/>
          <p:nvPr/>
        </p:nvGrpSpPr>
        <p:grpSpPr>
          <a:xfrm>
            <a:off x="633514" y="4411498"/>
            <a:ext cx="3782580" cy="633319"/>
            <a:chOff x="745958" y="5479235"/>
            <a:chExt cx="3782580" cy="633319"/>
          </a:xfrm>
        </p:grpSpPr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B44C40C4-24E8-4106-BBEE-424F4768E126}"/>
                </a:ext>
              </a:extLst>
            </p:cNvPr>
            <p:cNvSpPr txBox="1"/>
            <p:nvPr/>
          </p:nvSpPr>
          <p:spPr>
            <a:xfrm>
              <a:off x="745958" y="5479235"/>
              <a:ext cx="3782580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制御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」から　　　　　を選ぶ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3778B86A-DC0E-4C47-82BF-8050B93D590B}"/>
                </a:ext>
              </a:extLst>
            </p:cNvPr>
            <p:cNvSpPr txBox="1"/>
            <p:nvPr/>
          </p:nvSpPr>
          <p:spPr>
            <a:xfrm>
              <a:off x="895336" y="5542110"/>
              <a:ext cx="80040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せいぎょ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D29FAD42-26BA-453F-849A-7DCB0D3604BF}"/>
                </a:ext>
              </a:extLst>
            </p:cNvPr>
            <p:cNvSpPr txBox="1"/>
            <p:nvPr/>
          </p:nvSpPr>
          <p:spPr>
            <a:xfrm>
              <a:off x="3434694" y="5535038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55" name="図 54">
              <a:extLst>
                <a:ext uri="{FF2B5EF4-FFF2-40B4-BE49-F238E27FC236}">
                  <a16:creationId xmlns:a16="http://schemas.microsoft.com/office/drawing/2014/main" id="{0613F396-05C9-467E-A0F3-DCF57755E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09524" y="5640073"/>
              <a:ext cx="1082134" cy="472481"/>
            </a:xfrm>
            <a:prstGeom prst="rect">
              <a:avLst/>
            </a:prstGeom>
          </p:spPr>
        </p:pic>
      </p:grpSp>
      <p:sp>
        <p:nvSpPr>
          <p:cNvPr id="58" name="四角形: 角を丸くする 57">
            <a:extLst>
              <a:ext uri="{FF2B5EF4-FFF2-40B4-BE49-F238E27FC236}">
                <a16:creationId xmlns:a16="http://schemas.microsoft.com/office/drawing/2014/main" id="{A0019168-33DD-430D-93BD-C586E3F6F2D4}"/>
              </a:ext>
            </a:extLst>
          </p:cNvPr>
          <p:cNvSpPr/>
          <p:nvPr/>
        </p:nvSpPr>
        <p:spPr>
          <a:xfrm>
            <a:off x="5976895" y="3219947"/>
            <a:ext cx="603341" cy="331121"/>
          </a:xfrm>
          <a:prstGeom prst="roundRect">
            <a:avLst>
              <a:gd name="adj" fmla="val 30475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00BCCE8E-7D8A-4EB1-9ECF-E78B331DEB2E}"/>
              </a:ext>
            </a:extLst>
          </p:cNvPr>
          <p:cNvGrpSpPr/>
          <p:nvPr/>
        </p:nvGrpSpPr>
        <p:grpSpPr>
          <a:xfrm>
            <a:off x="772358" y="5044817"/>
            <a:ext cx="2988575" cy="577081"/>
            <a:chOff x="633514" y="5560291"/>
            <a:chExt cx="2988575" cy="577081"/>
          </a:xfrm>
        </p:grpSpPr>
        <p:sp>
          <p:nvSpPr>
            <p:cNvPr id="60" name="テキスト ボックス 59">
              <a:extLst>
                <a:ext uri="{FF2B5EF4-FFF2-40B4-BE49-F238E27FC236}">
                  <a16:creationId xmlns:a16="http://schemas.microsoft.com/office/drawing/2014/main" id="{A68D72B1-EB94-4601-B9FA-904966B3D5FD}"/>
                </a:ext>
              </a:extLst>
            </p:cNvPr>
            <p:cNvSpPr txBox="1"/>
            <p:nvPr/>
          </p:nvSpPr>
          <p:spPr>
            <a:xfrm>
              <a:off x="633514" y="5560291"/>
              <a:ext cx="2988575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altLang="ja-JP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M1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を「</a:t>
              </a:r>
              <a:r>
                <a:rPr lang="ja-JP" altLang="en-US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正転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」に変更する。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1" name="テキスト ボックス 60">
              <a:extLst>
                <a:ext uri="{FF2B5EF4-FFF2-40B4-BE49-F238E27FC236}">
                  <a16:creationId xmlns:a16="http://schemas.microsoft.com/office/drawing/2014/main" id="{E7DAA170-7E3F-422B-A46C-BEAFE79EF698}"/>
                </a:ext>
              </a:extLst>
            </p:cNvPr>
            <p:cNvSpPr txBox="1"/>
            <p:nvPr/>
          </p:nvSpPr>
          <p:spPr>
            <a:xfrm>
              <a:off x="1394750" y="5624023"/>
              <a:ext cx="71120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せいてん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2" name="テキスト ボックス 61">
              <a:extLst>
                <a:ext uri="{FF2B5EF4-FFF2-40B4-BE49-F238E27FC236}">
                  <a16:creationId xmlns:a16="http://schemas.microsoft.com/office/drawing/2014/main" id="{35361800-6DB7-48F0-92D8-434D750DD2F9}"/>
                </a:ext>
              </a:extLst>
            </p:cNvPr>
            <p:cNvSpPr txBox="1"/>
            <p:nvPr/>
          </p:nvSpPr>
          <p:spPr>
            <a:xfrm>
              <a:off x="2314458" y="5619831"/>
              <a:ext cx="71120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へんこう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64" name="四角形: 角を丸くする 63">
            <a:extLst>
              <a:ext uri="{FF2B5EF4-FFF2-40B4-BE49-F238E27FC236}">
                <a16:creationId xmlns:a16="http://schemas.microsoft.com/office/drawing/2014/main" id="{81D02D81-C5F0-4343-A708-922F299B6A2C}"/>
              </a:ext>
            </a:extLst>
          </p:cNvPr>
          <p:cNvSpPr/>
          <p:nvPr/>
        </p:nvSpPr>
        <p:spPr>
          <a:xfrm>
            <a:off x="5246703" y="3575054"/>
            <a:ext cx="489576" cy="331121"/>
          </a:xfrm>
          <a:prstGeom prst="roundRect">
            <a:avLst>
              <a:gd name="adj" fmla="val 30475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E48A8A87-01CF-48E0-92AD-DCAA56D1869D}"/>
              </a:ext>
            </a:extLst>
          </p:cNvPr>
          <p:cNvGrpSpPr/>
          <p:nvPr/>
        </p:nvGrpSpPr>
        <p:grpSpPr>
          <a:xfrm>
            <a:off x="772358" y="5695891"/>
            <a:ext cx="3791503" cy="577081"/>
            <a:chOff x="1840694" y="5968933"/>
            <a:chExt cx="3791503" cy="577081"/>
          </a:xfrm>
        </p:grpSpPr>
        <p:sp>
          <p:nvSpPr>
            <p:cNvPr id="66" name="テキスト ボックス 65">
              <a:extLst>
                <a:ext uri="{FF2B5EF4-FFF2-40B4-BE49-F238E27FC236}">
                  <a16:creationId xmlns:a16="http://schemas.microsoft.com/office/drawing/2014/main" id="{54C358FB-CE8E-4E76-91A2-454EADA17137}"/>
                </a:ext>
              </a:extLst>
            </p:cNvPr>
            <p:cNvSpPr txBox="1"/>
            <p:nvPr/>
          </p:nvSpPr>
          <p:spPr>
            <a:xfrm>
              <a:off x="1840694" y="5968933"/>
              <a:ext cx="3791503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待ち時間を「</a:t>
              </a:r>
              <a:r>
                <a:rPr lang="en-US" altLang="ja-JP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2.5</a:t>
              </a:r>
              <a:r>
                <a:rPr lang="ja-JP" altLang="en-US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秒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」に変更する。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7" name="テキスト ボックス 66">
              <a:extLst>
                <a:ext uri="{FF2B5EF4-FFF2-40B4-BE49-F238E27FC236}">
                  <a16:creationId xmlns:a16="http://schemas.microsoft.com/office/drawing/2014/main" id="{27971407-F5A6-4BF3-BFDC-8A5E58BFE188}"/>
                </a:ext>
              </a:extLst>
            </p:cNvPr>
            <p:cNvSpPr txBox="1"/>
            <p:nvPr/>
          </p:nvSpPr>
          <p:spPr>
            <a:xfrm>
              <a:off x="2303068" y="6042926"/>
              <a:ext cx="62500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じかん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8" name="テキスト ボックス 67">
              <a:extLst>
                <a:ext uri="{FF2B5EF4-FFF2-40B4-BE49-F238E27FC236}">
                  <a16:creationId xmlns:a16="http://schemas.microsoft.com/office/drawing/2014/main" id="{74326F8B-5D47-4A4B-A830-33A7028CF3C7}"/>
                </a:ext>
              </a:extLst>
            </p:cNvPr>
            <p:cNvSpPr txBox="1"/>
            <p:nvPr/>
          </p:nvSpPr>
          <p:spPr>
            <a:xfrm>
              <a:off x="4259213" y="6025171"/>
              <a:ext cx="71120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へんこう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9" name="テキスト ボックス 68">
              <a:extLst>
                <a:ext uri="{FF2B5EF4-FFF2-40B4-BE49-F238E27FC236}">
                  <a16:creationId xmlns:a16="http://schemas.microsoft.com/office/drawing/2014/main" id="{A5E85F89-EC80-4745-AF10-808F256D32ED}"/>
                </a:ext>
              </a:extLst>
            </p:cNvPr>
            <p:cNvSpPr txBox="1"/>
            <p:nvPr/>
          </p:nvSpPr>
          <p:spPr>
            <a:xfrm>
              <a:off x="1858183" y="6025171"/>
              <a:ext cx="35725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ま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70" name="グループ化 69">
            <a:extLst>
              <a:ext uri="{FF2B5EF4-FFF2-40B4-BE49-F238E27FC236}">
                <a16:creationId xmlns:a16="http://schemas.microsoft.com/office/drawing/2014/main" id="{21AB160F-CF34-4681-B936-34D37928BFA2}"/>
              </a:ext>
            </a:extLst>
          </p:cNvPr>
          <p:cNvGrpSpPr/>
          <p:nvPr/>
        </p:nvGrpSpPr>
        <p:grpSpPr>
          <a:xfrm>
            <a:off x="5285646" y="4882952"/>
            <a:ext cx="1137104" cy="1137104"/>
            <a:chOff x="7429847" y="3481542"/>
            <a:chExt cx="1137104" cy="1137104"/>
          </a:xfrm>
        </p:grpSpPr>
        <p:sp>
          <p:nvSpPr>
            <p:cNvPr id="71" name="楕円 70">
              <a:extLst>
                <a:ext uri="{FF2B5EF4-FFF2-40B4-BE49-F238E27FC236}">
                  <a16:creationId xmlns:a16="http://schemas.microsoft.com/office/drawing/2014/main" id="{E1D15541-372B-4C0B-8B24-01A8F0A34A6B}"/>
                </a:ext>
              </a:extLst>
            </p:cNvPr>
            <p:cNvSpPr/>
            <p:nvPr/>
          </p:nvSpPr>
          <p:spPr>
            <a:xfrm>
              <a:off x="7429847" y="3481542"/>
              <a:ext cx="1137104" cy="1137104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pic>
          <p:nvPicPr>
            <p:cNvPr id="72" name="グラフィックス 71" descr="ダウンロード">
              <a:extLst>
                <a:ext uri="{FF2B5EF4-FFF2-40B4-BE49-F238E27FC236}">
                  <a16:creationId xmlns:a16="http://schemas.microsoft.com/office/drawing/2014/main" id="{6B6D41E3-E3C0-4019-AA70-98B991B4C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617515" y="3515684"/>
              <a:ext cx="761767" cy="761767"/>
            </a:xfrm>
            <a:prstGeom prst="rect">
              <a:avLst/>
            </a:prstGeom>
          </p:spPr>
        </p:pic>
        <p:grpSp>
          <p:nvGrpSpPr>
            <p:cNvPr id="73" name="グループ化 72">
              <a:extLst>
                <a:ext uri="{FF2B5EF4-FFF2-40B4-BE49-F238E27FC236}">
                  <a16:creationId xmlns:a16="http://schemas.microsoft.com/office/drawing/2014/main" id="{E035271E-68D5-45D6-B830-BAB45B18BF41}"/>
                </a:ext>
              </a:extLst>
            </p:cNvPr>
            <p:cNvGrpSpPr/>
            <p:nvPr/>
          </p:nvGrpSpPr>
          <p:grpSpPr>
            <a:xfrm>
              <a:off x="7640513" y="4095426"/>
              <a:ext cx="723371" cy="523220"/>
              <a:chOff x="6840404" y="5080504"/>
              <a:chExt cx="723371" cy="523220"/>
            </a:xfrm>
          </p:grpSpPr>
          <p:sp>
            <p:nvSpPr>
              <p:cNvPr id="74" name="テキスト ボックス 73">
                <a:extLst>
                  <a:ext uri="{FF2B5EF4-FFF2-40B4-BE49-F238E27FC236}">
                    <a16:creationId xmlns:a16="http://schemas.microsoft.com/office/drawing/2014/main" id="{50A70650-6B07-438A-88B9-038306949436}"/>
                  </a:ext>
                </a:extLst>
              </p:cNvPr>
              <p:cNvSpPr txBox="1"/>
              <p:nvPr/>
            </p:nvSpPr>
            <p:spPr>
              <a:xfrm>
                <a:off x="6840404" y="5080504"/>
                <a:ext cx="72337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200000"/>
                  </a:lnSpc>
                </a:pPr>
                <a:r>
                  <a:rPr lang="ja-JP" altLang="en-US" sz="1600" b="1" i="0" dirty="0">
                    <a:solidFill>
                      <a:schemeClr val="accent1"/>
                    </a:solidFill>
                    <a:effectLst/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保存</a:t>
                </a:r>
                <a:endParaRPr lang="en-US" altLang="ja-JP" sz="1600" b="1" i="0" dirty="0">
                  <a:solidFill>
                    <a:schemeClr val="accent1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  <p:sp>
            <p:nvSpPr>
              <p:cNvPr id="75" name="テキスト ボックス 74">
                <a:extLst>
                  <a:ext uri="{FF2B5EF4-FFF2-40B4-BE49-F238E27FC236}">
                    <a16:creationId xmlns:a16="http://schemas.microsoft.com/office/drawing/2014/main" id="{386AFABD-572F-4836-B98B-6A642A17C944}"/>
                  </a:ext>
                </a:extLst>
              </p:cNvPr>
              <p:cNvSpPr txBox="1"/>
              <p:nvPr/>
            </p:nvSpPr>
            <p:spPr>
              <a:xfrm>
                <a:off x="6840404" y="5126670"/>
                <a:ext cx="70884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800" dirty="0">
                    <a:solidFill>
                      <a:schemeClr val="accent1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ほぞん</a:t>
                </a:r>
              </a:p>
            </p:txBody>
          </p:sp>
        </p:grp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BEB243FD-4D61-4DB0-BAA6-293D0B422A4E}"/>
              </a:ext>
            </a:extLst>
          </p:cNvPr>
          <p:cNvGrpSpPr/>
          <p:nvPr/>
        </p:nvGrpSpPr>
        <p:grpSpPr>
          <a:xfrm>
            <a:off x="6585352" y="4902611"/>
            <a:ext cx="1137104" cy="1137104"/>
            <a:chOff x="7578271" y="5104798"/>
            <a:chExt cx="1137104" cy="1137104"/>
          </a:xfrm>
        </p:grpSpPr>
        <p:sp>
          <p:nvSpPr>
            <p:cNvPr id="77" name="楕円 76">
              <a:extLst>
                <a:ext uri="{FF2B5EF4-FFF2-40B4-BE49-F238E27FC236}">
                  <a16:creationId xmlns:a16="http://schemas.microsoft.com/office/drawing/2014/main" id="{985585BC-1505-4424-A8A0-ACC992742543}"/>
                </a:ext>
              </a:extLst>
            </p:cNvPr>
            <p:cNvSpPr/>
            <p:nvPr/>
          </p:nvSpPr>
          <p:spPr>
            <a:xfrm>
              <a:off x="7578271" y="5104798"/>
              <a:ext cx="1137104" cy="1137104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grpSp>
          <p:nvGrpSpPr>
            <p:cNvPr id="79" name="グループ化 78">
              <a:extLst>
                <a:ext uri="{FF2B5EF4-FFF2-40B4-BE49-F238E27FC236}">
                  <a16:creationId xmlns:a16="http://schemas.microsoft.com/office/drawing/2014/main" id="{1E3A9BA7-EBC4-44CB-80F3-9FC938AD9AF7}"/>
                </a:ext>
              </a:extLst>
            </p:cNvPr>
            <p:cNvGrpSpPr/>
            <p:nvPr/>
          </p:nvGrpSpPr>
          <p:grpSpPr>
            <a:xfrm>
              <a:off x="7788937" y="5718682"/>
              <a:ext cx="723371" cy="523220"/>
              <a:chOff x="6840404" y="5080504"/>
              <a:chExt cx="723371" cy="523220"/>
            </a:xfrm>
          </p:grpSpPr>
          <p:sp>
            <p:nvSpPr>
              <p:cNvPr id="80" name="テキスト ボックス 79">
                <a:extLst>
                  <a:ext uri="{FF2B5EF4-FFF2-40B4-BE49-F238E27FC236}">
                    <a16:creationId xmlns:a16="http://schemas.microsoft.com/office/drawing/2014/main" id="{29F753CF-236E-4268-8DE5-61CEC6837BD2}"/>
                  </a:ext>
                </a:extLst>
              </p:cNvPr>
              <p:cNvSpPr txBox="1"/>
              <p:nvPr/>
            </p:nvSpPr>
            <p:spPr>
              <a:xfrm>
                <a:off x="6840404" y="5080504"/>
                <a:ext cx="72337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200000"/>
                  </a:lnSpc>
                </a:pPr>
                <a:r>
                  <a:rPr lang="ja-JP" altLang="en-US" sz="1600" b="1" i="0" dirty="0">
                    <a:solidFill>
                      <a:schemeClr val="accent1"/>
                    </a:solidFill>
                    <a:effectLst/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転送</a:t>
                </a:r>
                <a:endParaRPr lang="en-US" altLang="ja-JP" sz="1600" b="1" i="0" dirty="0">
                  <a:solidFill>
                    <a:schemeClr val="accent1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  <p:sp>
            <p:nvSpPr>
              <p:cNvPr id="81" name="テキスト ボックス 80">
                <a:extLst>
                  <a:ext uri="{FF2B5EF4-FFF2-40B4-BE49-F238E27FC236}">
                    <a16:creationId xmlns:a16="http://schemas.microsoft.com/office/drawing/2014/main" id="{3060922A-FA38-46E5-B9DA-39CE95D15916}"/>
                  </a:ext>
                </a:extLst>
              </p:cNvPr>
              <p:cNvSpPr txBox="1"/>
              <p:nvPr/>
            </p:nvSpPr>
            <p:spPr>
              <a:xfrm>
                <a:off x="6840404" y="5126670"/>
                <a:ext cx="70884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800" dirty="0">
                    <a:solidFill>
                      <a:schemeClr val="accent1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てんそう</a:t>
                </a:r>
              </a:p>
            </p:txBody>
          </p:sp>
        </p:grpSp>
        <p:sp>
          <p:nvSpPr>
            <p:cNvPr id="18" name="フリーフォーム: 図形 17">
              <a:extLst>
                <a:ext uri="{FF2B5EF4-FFF2-40B4-BE49-F238E27FC236}">
                  <a16:creationId xmlns:a16="http://schemas.microsoft.com/office/drawing/2014/main" id="{065BD023-6D08-41E7-B84E-99406ADB72CE}"/>
                </a:ext>
              </a:extLst>
            </p:cNvPr>
            <p:cNvSpPr/>
            <p:nvPr/>
          </p:nvSpPr>
          <p:spPr>
            <a:xfrm>
              <a:off x="7693457" y="5411940"/>
              <a:ext cx="468655" cy="378776"/>
            </a:xfrm>
            <a:custGeom>
              <a:avLst/>
              <a:gdLst>
                <a:gd name="connsiteX0" fmla="*/ 695325 w 695324"/>
                <a:gd name="connsiteY0" fmla="*/ 228600 h 561975"/>
                <a:gd name="connsiteX1" fmla="*/ 422910 w 695324"/>
                <a:gd name="connsiteY1" fmla="*/ 0 h 561975"/>
                <a:gd name="connsiteX2" fmla="*/ 422910 w 695324"/>
                <a:gd name="connsiteY2" fmla="*/ 133350 h 561975"/>
                <a:gd name="connsiteX3" fmla="*/ 0 w 695324"/>
                <a:gd name="connsiteY3" fmla="*/ 561975 h 561975"/>
                <a:gd name="connsiteX4" fmla="*/ 422910 w 695324"/>
                <a:gd name="connsiteY4" fmla="*/ 333375 h 561975"/>
                <a:gd name="connsiteX5" fmla="*/ 422910 w 695324"/>
                <a:gd name="connsiteY5" fmla="*/ 457200 h 561975"/>
                <a:gd name="connsiteX6" fmla="*/ 695325 w 695324"/>
                <a:gd name="connsiteY6" fmla="*/ 228600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5324" h="561975">
                  <a:moveTo>
                    <a:pt x="695325" y="228600"/>
                  </a:moveTo>
                  <a:lnTo>
                    <a:pt x="422910" y="0"/>
                  </a:lnTo>
                  <a:lnTo>
                    <a:pt x="422910" y="133350"/>
                  </a:lnTo>
                  <a:cubicBezTo>
                    <a:pt x="5715" y="137160"/>
                    <a:pt x="0" y="561975"/>
                    <a:pt x="0" y="561975"/>
                  </a:cubicBezTo>
                  <a:cubicBezTo>
                    <a:pt x="0" y="561975"/>
                    <a:pt x="88582" y="336233"/>
                    <a:pt x="422910" y="333375"/>
                  </a:cubicBezTo>
                  <a:lnTo>
                    <a:pt x="422910" y="457200"/>
                  </a:lnTo>
                  <a:lnTo>
                    <a:pt x="695325" y="228600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pic>
          <p:nvPicPr>
            <p:cNvPr id="16" name="グラフィックス 15" descr="ロボット">
              <a:extLst>
                <a:ext uri="{FF2B5EF4-FFF2-40B4-BE49-F238E27FC236}">
                  <a16:creationId xmlns:a16="http://schemas.microsoft.com/office/drawing/2014/main" id="{B2349B8C-85F8-44A1-9C94-BD39181E68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995775" y="5150620"/>
              <a:ext cx="712672" cy="712672"/>
            </a:xfrm>
            <a:prstGeom prst="rect">
              <a:avLst/>
            </a:prstGeom>
          </p:spPr>
        </p:pic>
      </p:grp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04CDA950-E8F4-4ADD-A251-E30E5215F139}"/>
              </a:ext>
            </a:extLst>
          </p:cNvPr>
          <p:cNvGrpSpPr/>
          <p:nvPr/>
        </p:nvGrpSpPr>
        <p:grpSpPr>
          <a:xfrm>
            <a:off x="4565890" y="6229167"/>
            <a:ext cx="3717994" cy="549328"/>
            <a:chOff x="4902223" y="6255514"/>
            <a:chExt cx="3717994" cy="549328"/>
          </a:xfrm>
        </p:grpSpPr>
        <p:sp>
          <p:nvSpPr>
            <p:cNvPr id="83" name="正方形/長方形 82">
              <a:extLst>
                <a:ext uri="{FF2B5EF4-FFF2-40B4-BE49-F238E27FC236}">
                  <a16:creationId xmlns:a16="http://schemas.microsoft.com/office/drawing/2014/main" id="{5741AE32-ED9A-426E-8955-10E90AB60CF4}"/>
                </a:ext>
              </a:extLst>
            </p:cNvPr>
            <p:cNvSpPr/>
            <p:nvPr/>
          </p:nvSpPr>
          <p:spPr>
            <a:xfrm>
              <a:off x="4902223" y="6274498"/>
              <a:ext cx="3638095" cy="530344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65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84" name="テキスト ボックス 83">
              <a:extLst>
                <a:ext uri="{FF2B5EF4-FFF2-40B4-BE49-F238E27FC236}">
                  <a16:creationId xmlns:a16="http://schemas.microsoft.com/office/drawing/2014/main" id="{65F0F23A-537E-4352-AFE2-3187AD1E14E9}"/>
                </a:ext>
              </a:extLst>
            </p:cNvPr>
            <p:cNvSpPr txBox="1"/>
            <p:nvPr/>
          </p:nvSpPr>
          <p:spPr>
            <a:xfrm>
              <a:off x="4902223" y="6255514"/>
              <a:ext cx="37179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200000"/>
                </a:lnSpc>
                <a:buFont typeface="Wingdings" panose="05000000000000000000" pitchFamily="2" charset="2"/>
                <a:buChar char="l"/>
              </a:pPr>
              <a:r>
                <a:rPr lang="en-US" altLang="ja-JP" sz="1600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A</a:t>
              </a:r>
              <a:r>
                <a:rPr lang="ja-JP" altLang="en-US" sz="1600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ボタンを押して実行してみよう！</a:t>
              </a:r>
            </a:p>
          </p:txBody>
        </p:sp>
        <p:sp>
          <p:nvSpPr>
            <p:cNvPr id="85" name="テキスト ボックス 84">
              <a:extLst>
                <a:ext uri="{FF2B5EF4-FFF2-40B4-BE49-F238E27FC236}">
                  <a16:creationId xmlns:a16="http://schemas.microsoft.com/office/drawing/2014/main" id="{7DEA85ED-90CA-485E-8284-4CB7CCAA1F7F}"/>
                </a:ext>
              </a:extLst>
            </p:cNvPr>
            <p:cNvSpPr txBox="1"/>
            <p:nvPr/>
          </p:nvSpPr>
          <p:spPr>
            <a:xfrm>
              <a:off x="6185048" y="6299259"/>
              <a:ext cx="35602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お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86" name="テキスト ボックス 85">
              <a:extLst>
                <a:ext uri="{FF2B5EF4-FFF2-40B4-BE49-F238E27FC236}">
                  <a16:creationId xmlns:a16="http://schemas.microsoft.com/office/drawing/2014/main" id="{2A69F3D0-8243-435C-A1CF-960936801DA2}"/>
                </a:ext>
              </a:extLst>
            </p:cNvPr>
            <p:cNvSpPr txBox="1"/>
            <p:nvPr/>
          </p:nvSpPr>
          <p:spPr>
            <a:xfrm>
              <a:off x="6710721" y="6308010"/>
              <a:ext cx="66984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じっこう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417334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向きを変えよう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0214901-7979-46C7-8C38-B187A27296AC}"/>
              </a:ext>
            </a:extLst>
          </p:cNvPr>
          <p:cNvSpPr txBox="1"/>
          <p:nvPr/>
        </p:nvSpPr>
        <p:spPr>
          <a:xfrm>
            <a:off x="363981" y="398491"/>
            <a:ext cx="443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む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0A55D77-9DF8-45FF-932E-CB0646B6CB3E}"/>
              </a:ext>
            </a:extLst>
          </p:cNvPr>
          <p:cNvSpPr txBox="1"/>
          <p:nvPr/>
        </p:nvSpPr>
        <p:spPr>
          <a:xfrm>
            <a:off x="1225113" y="395502"/>
            <a:ext cx="443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3C106EF7-700B-41B8-811C-0B6DD4C338BD}"/>
              </a:ext>
            </a:extLst>
          </p:cNvPr>
          <p:cNvSpPr txBox="1"/>
          <p:nvPr/>
        </p:nvSpPr>
        <p:spPr>
          <a:xfrm>
            <a:off x="516388" y="1029053"/>
            <a:ext cx="735810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動かした結果をもとに、時間を調整して半回転させるようにします。</a:t>
            </a:r>
            <a:endParaRPr lang="en-US" altLang="ja-JP" b="1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767AB28A-CC2E-48AF-9829-E53B04EDE531}"/>
              </a:ext>
            </a:extLst>
          </p:cNvPr>
          <p:cNvSpPr txBox="1"/>
          <p:nvPr/>
        </p:nvSpPr>
        <p:spPr>
          <a:xfrm>
            <a:off x="1453520" y="1089591"/>
            <a:ext cx="6061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けっか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2C69C73F-E04C-4CE3-95AD-56AD0508B5CA}"/>
              </a:ext>
            </a:extLst>
          </p:cNvPr>
          <p:cNvSpPr txBox="1"/>
          <p:nvPr/>
        </p:nvSpPr>
        <p:spPr>
          <a:xfrm>
            <a:off x="3616889" y="1074881"/>
            <a:ext cx="908166" cy="245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ちょうせい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27581810-8C68-4022-BDBE-CF885ADCDDA6}"/>
              </a:ext>
            </a:extLst>
          </p:cNvPr>
          <p:cNvSpPr txBox="1"/>
          <p:nvPr/>
        </p:nvSpPr>
        <p:spPr>
          <a:xfrm>
            <a:off x="462718" y="1086106"/>
            <a:ext cx="522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うご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22B1A7EB-EC40-450B-A88D-3D87C8B3F2F0}"/>
              </a:ext>
            </a:extLst>
          </p:cNvPr>
          <p:cNvSpPr txBox="1"/>
          <p:nvPr/>
        </p:nvSpPr>
        <p:spPr>
          <a:xfrm>
            <a:off x="4596544" y="1074881"/>
            <a:ext cx="9723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はんかいてん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FA7F0F2C-A4DA-4579-BE89-5DF4E3983E99}"/>
              </a:ext>
            </a:extLst>
          </p:cNvPr>
          <p:cNvSpPr txBox="1"/>
          <p:nvPr/>
        </p:nvSpPr>
        <p:spPr>
          <a:xfrm>
            <a:off x="3067666" y="1086106"/>
            <a:ext cx="6061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じかん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9532549-27FF-4730-B140-D4B7CB7E0C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95472" y="1753741"/>
            <a:ext cx="2274257" cy="2274257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5853A2BD-DB96-4F66-8C46-E37639F32C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067666" y="1753740"/>
            <a:ext cx="2274257" cy="2274257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9AE08912-A2AC-4FA8-8A8B-B38C49CE5F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95471" y="4117853"/>
            <a:ext cx="2274257" cy="2274257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48CB32A5-9F1A-4877-A288-A1B00F7E4C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067665" y="4117853"/>
            <a:ext cx="2274257" cy="2274257"/>
          </a:xfrm>
          <a:prstGeom prst="rect">
            <a:avLst/>
          </a:prstGeom>
        </p:spPr>
      </p:pic>
      <p:sp>
        <p:nvSpPr>
          <p:cNvPr id="76" name="矢印: 右 75">
            <a:extLst>
              <a:ext uri="{FF2B5EF4-FFF2-40B4-BE49-F238E27FC236}">
                <a16:creationId xmlns:a16="http://schemas.microsoft.com/office/drawing/2014/main" id="{B9EB73B7-A640-46B2-83B5-44163B42E93C}"/>
              </a:ext>
            </a:extLst>
          </p:cNvPr>
          <p:cNvSpPr/>
          <p:nvPr/>
        </p:nvSpPr>
        <p:spPr>
          <a:xfrm>
            <a:off x="2859901" y="2602327"/>
            <a:ext cx="567591" cy="577081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2" name="矢印: 右 81">
            <a:extLst>
              <a:ext uri="{FF2B5EF4-FFF2-40B4-BE49-F238E27FC236}">
                <a16:creationId xmlns:a16="http://schemas.microsoft.com/office/drawing/2014/main" id="{4809EF83-A9B5-4D0A-A001-6F9CD7159CFB}"/>
              </a:ext>
            </a:extLst>
          </p:cNvPr>
          <p:cNvSpPr/>
          <p:nvPr/>
        </p:nvSpPr>
        <p:spPr>
          <a:xfrm rot="2623863">
            <a:off x="2783870" y="3804001"/>
            <a:ext cx="567591" cy="577081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3" name="矢印: 右 82">
            <a:extLst>
              <a:ext uri="{FF2B5EF4-FFF2-40B4-BE49-F238E27FC236}">
                <a16:creationId xmlns:a16="http://schemas.microsoft.com/office/drawing/2014/main" id="{A8FA6DC1-4407-4AE3-810F-679BBB89F8C1}"/>
              </a:ext>
            </a:extLst>
          </p:cNvPr>
          <p:cNvSpPr/>
          <p:nvPr/>
        </p:nvSpPr>
        <p:spPr>
          <a:xfrm rot="5400000">
            <a:off x="1534296" y="3904663"/>
            <a:ext cx="567591" cy="577081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4" name="テキスト ボックス 83">
            <a:extLst>
              <a:ext uri="{FF2B5EF4-FFF2-40B4-BE49-F238E27FC236}">
                <a16:creationId xmlns:a16="http://schemas.microsoft.com/office/drawing/2014/main" id="{3B6B896C-803E-4440-9AB3-3D677D98D24E}"/>
              </a:ext>
            </a:extLst>
          </p:cNvPr>
          <p:cNvSpPr txBox="1"/>
          <p:nvPr/>
        </p:nvSpPr>
        <p:spPr>
          <a:xfrm>
            <a:off x="4806740" y="1600319"/>
            <a:ext cx="55200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ja-JP" altLang="en-US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lang="en-US" altLang="ja-JP" b="1" i="0" dirty="0">
              <a:solidFill>
                <a:schemeClr val="bg1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5" name="テキスト ボックス 84">
            <a:extLst>
              <a:ext uri="{FF2B5EF4-FFF2-40B4-BE49-F238E27FC236}">
                <a16:creationId xmlns:a16="http://schemas.microsoft.com/office/drawing/2014/main" id="{023339D0-0FD4-49ED-BA9D-BBCAF3465CA5}"/>
              </a:ext>
            </a:extLst>
          </p:cNvPr>
          <p:cNvSpPr txBox="1"/>
          <p:nvPr/>
        </p:nvSpPr>
        <p:spPr>
          <a:xfrm>
            <a:off x="4785754" y="4007777"/>
            <a:ext cx="55200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ja-JP" altLang="en-US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lang="en-US" altLang="ja-JP" b="1" i="0" dirty="0">
              <a:solidFill>
                <a:schemeClr val="bg1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6" name="テキスト ボックス 85">
            <a:extLst>
              <a:ext uri="{FF2B5EF4-FFF2-40B4-BE49-F238E27FC236}">
                <a16:creationId xmlns:a16="http://schemas.microsoft.com/office/drawing/2014/main" id="{7E0DD8F9-10AB-4CAA-91B2-7832AC058C2F}"/>
              </a:ext>
            </a:extLst>
          </p:cNvPr>
          <p:cNvSpPr txBox="1"/>
          <p:nvPr/>
        </p:nvSpPr>
        <p:spPr>
          <a:xfrm>
            <a:off x="661306" y="4007776"/>
            <a:ext cx="55200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ja-JP" altLang="en-US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③</a:t>
            </a:r>
            <a:endParaRPr lang="en-US" altLang="ja-JP" b="1" i="0" dirty="0">
              <a:solidFill>
                <a:schemeClr val="bg1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BF743F5E-19E8-4AF6-9DD0-CC929988AB52}"/>
              </a:ext>
            </a:extLst>
          </p:cNvPr>
          <p:cNvGrpSpPr/>
          <p:nvPr/>
        </p:nvGrpSpPr>
        <p:grpSpPr>
          <a:xfrm>
            <a:off x="5454470" y="1576491"/>
            <a:ext cx="3225396" cy="1131079"/>
            <a:chOff x="5534024" y="1815690"/>
            <a:chExt cx="3225396" cy="1131079"/>
          </a:xfrm>
        </p:grpSpPr>
        <p:sp>
          <p:nvSpPr>
            <p:cNvPr id="88" name="テキスト ボックス 87">
              <a:extLst>
                <a:ext uri="{FF2B5EF4-FFF2-40B4-BE49-F238E27FC236}">
                  <a16:creationId xmlns:a16="http://schemas.microsoft.com/office/drawing/2014/main" id="{27BFC822-0C11-4C6F-81E9-371189411D6B}"/>
                </a:ext>
              </a:extLst>
            </p:cNvPr>
            <p:cNvSpPr txBox="1"/>
            <p:nvPr/>
          </p:nvSpPr>
          <p:spPr>
            <a:xfrm>
              <a:off x="5534024" y="1815690"/>
              <a:ext cx="3225396" cy="1131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①回転しすぎ</a:t>
              </a:r>
              <a:endPara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　　→時間を減らします。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89" name="テキスト ボックス 88">
              <a:extLst>
                <a:ext uri="{FF2B5EF4-FFF2-40B4-BE49-F238E27FC236}">
                  <a16:creationId xmlns:a16="http://schemas.microsoft.com/office/drawing/2014/main" id="{F8542308-10D4-4B4D-9437-2E93A24FFDA1}"/>
                </a:ext>
              </a:extLst>
            </p:cNvPr>
            <p:cNvSpPr txBox="1"/>
            <p:nvPr/>
          </p:nvSpPr>
          <p:spPr>
            <a:xfrm>
              <a:off x="5677078" y="1887825"/>
              <a:ext cx="80040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かいてん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90" name="テキスト ボックス 89">
              <a:extLst>
                <a:ext uri="{FF2B5EF4-FFF2-40B4-BE49-F238E27FC236}">
                  <a16:creationId xmlns:a16="http://schemas.microsoft.com/office/drawing/2014/main" id="{81B81AEA-37CD-4CE4-82E3-ECDFA81765B6}"/>
                </a:ext>
              </a:extLst>
            </p:cNvPr>
            <p:cNvSpPr txBox="1"/>
            <p:nvPr/>
          </p:nvSpPr>
          <p:spPr>
            <a:xfrm>
              <a:off x="6180425" y="2434504"/>
              <a:ext cx="69089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じかん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92" name="テキスト ボックス 91">
              <a:extLst>
                <a:ext uri="{FF2B5EF4-FFF2-40B4-BE49-F238E27FC236}">
                  <a16:creationId xmlns:a16="http://schemas.microsoft.com/office/drawing/2014/main" id="{B101B9A9-86A4-4445-8F43-ED0BF57A974F}"/>
                </a:ext>
              </a:extLst>
            </p:cNvPr>
            <p:cNvSpPr txBox="1"/>
            <p:nvPr/>
          </p:nvSpPr>
          <p:spPr>
            <a:xfrm>
              <a:off x="6933359" y="2434504"/>
              <a:ext cx="34633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へ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93" name="円弧 92">
            <a:extLst>
              <a:ext uri="{FF2B5EF4-FFF2-40B4-BE49-F238E27FC236}">
                <a16:creationId xmlns:a16="http://schemas.microsoft.com/office/drawing/2014/main" id="{4A13FFD2-8967-4E2B-91C0-1B9DEEA64EEB}"/>
              </a:ext>
            </a:extLst>
          </p:cNvPr>
          <p:cNvSpPr/>
          <p:nvPr/>
        </p:nvSpPr>
        <p:spPr>
          <a:xfrm flipH="1">
            <a:off x="3427492" y="2343252"/>
            <a:ext cx="1595081" cy="1595081"/>
          </a:xfrm>
          <a:prstGeom prst="arc">
            <a:avLst>
              <a:gd name="adj1" fmla="val 415596"/>
              <a:gd name="adj2" fmla="val 14692936"/>
            </a:avLst>
          </a:prstGeom>
          <a:ln w="34925">
            <a:solidFill>
              <a:srgbClr val="FFFF00"/>
            </a:solidFill>
            <a:prstDash val="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4" name="円弧 93">
            <a:extLst>
              <a:ext uri="{FF2B5EF4-FFF2-40B4-BE49-F238E27FC236}">
                <a16:creationId xmlns:a16="http://schemas.microsoft.com/office/drawing/2014/main" id="{060B3274-7134-48AA-8036-11C54812065A}"/>
              </a:ext>
            </a:extLst>
          </p:cNvPr>
          <p:cNvSpPr/>
          <p:nvPr/>
        </p:nvSpPr>
        <p:spPr>
          <a:xfrm flipH="1">
            <a:off x="3487661" y="4476999"/>
            <a:ext cx="1595081" cy="1595081"/>
          </a:xfrm>
          <a:prstGeom prst="arc">
            <a:avLst>
              <a:gd name="adj1" fmla="val 415596"/>
              <a:gd name="adj2" fmla="val 6758078"/>
            </a:avLst>
          </a:prstGeom>
          <a:ln w="34925">
            <a:solidFill>
              <a:srgbClr val="FFFF00"/>
            </a:solidFill>
            <a:prstDash val="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5" name="円弧 94">
            <a:extLst>
              <a:ext uri="{FF2B5EF4-FFF2-40B4-BE49-F238E27FC236}">
                <a16:creationId xmlns:a16="http://schemas.microsoft.com/office/drawing/2014/main" id="{79897320-CD66-4BB7-9CB8-123A08829830}"/>
              </a:ext>
            </a:extLst>
          </p:cNvPr>
          <p:cNvSpPr/>
          <p:nvPr/>
        </p:nvSpPr>
        <p:spPr>
          <a:xfrm flipH="1">
            <a:off x="1019086" y="4446684"/>
            <a:ext cx="1595081" cy="1595081"/>
          </a:xfrm>
          <a:prstGeom prst="arc">
            <a:avLst>
              <a:gd name="adj1" fmla="val 415596"/>
              <a:gd name="adj2" fmla="val 11131533"/>
            </a:avLst>
          </a:prstGeom>
          <a:ln w="34925">
            <a:solidFill>
              <a:srgbClr val="FFFF00"/>
            </a:solidFill>
            <a:prstDash val="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16D2F5EF-A9AF-4E4B-A721-4A28151B9199}"/>
              </a:ext>
            </a:extLst>
          </p:cNvPr>
          <p:cNvGrpSpPr/>
          <p:nvPr/>
        </p:nvGrpSpPr>
        <p:grpSpPr>
          <a:xfrm>
            <a:off x="5454470" y="2698346"/>
            <a:ext cx="3225396" cy="1131079"/>
            <a:chOff x="5534024" y="3315605"/>
            <a:chExt cx="3225396" cy="1131079"/>
          </a:xfrm>
        </p:grpSpPr>
        <p:sp>
          <p:nvSpPr>
            <p:cNvPr id="97" name="テキスト ボックス 96">
              <a:extLst>
                <a:ext uri="{FF2B5EF4-FFF2-40B4-BE49-F238E27FC236}">
                  <a16:creationId xmlns:a16="http://schemas.microsoft.com/office/drawing/2014/main" id="{49612BFA-C64B-4168-BDBE-06729EA24585}"/>
                </a:ext>
              </a:extLst>
            </p:cNvPr>
            <p:cNvSpPr txBox="1"/>
            <p:nvPr/>
          </p:nvSpPr>
          <p:spPr>
            <a:xfrm>
              <a:off x="5534024" y="3315605"/>
              <a:ext cx="3225396" cy="1131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②回転不足</a:t>
              </a:r>
              <a:endPara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　　→時間を増やします。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98" name="テキスト ボックス 97">
              <a:extLst>
                <a:ext uri="{FF2B5EF4-FFF2-40B4-BE49-F238E27FC236}">
                  <a16:creationId xmlns:a16="http://schemas.microsoft.com/office/drawing/2014/main" id="{302CB9C6-7B87-49A4-A7C7-58F1B5C49631}"/>
                </a:ext>
              </a:extLst>
            </p:cNvPr>
            <p:cNvSpPr txBox="1"/>
            <p:nvPr/>
          </p:nvSpPr>
          <p:spPr>
            <a:xfrm>
              <a:off x="5713371" y="3390747"/>
              <a:ext cx="11143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かいてんぶそく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99" name="テキスト ボックス 98">
              <a:extLst>
                <a:ext uri="{FF2B5EF4-FFF2-40B4-BE49-F238E27FC236}">
                  <a16:creationId xmlns:a16="http://schemas.microsoft.com/office/drawing/2014/main" id="{0ABB3560-4391-4425-97C4-16D6AF297C65}"/>
                </a:ext>
              </a:extLst>
            </p:cNvPr>
            <p:cNvSpPr txBox="1"/>
            <p:nvPr/>
          </p:nvSpPr>
          <p:spPr>
            <a:xfrm>
              <a:off x="6180425" y="3934419"/>
              <a:ext cx="69089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じかん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00" name="テキスト ボックス 99">
              <a:extLst>
                <a:ext uri="{FF2B5EF4-FFF2-40B4-BE49-F238E27FC236}">
                  <a16:creationId xmlns:a16="http://schemas.microsoft.com/office/drawing/2014/main" id="{6FBA0F8E-F826-4ABC-B057-F54A90219932}"/>
                </a:ext>
              </a:extLst>
            </p:cNvPr>
            <p:cNvSpPr txBox="1"/>
            <p:nvPr/>
          </p:nvSpPr>
          <p:spPr>
            <a:xfrm>
              <a:off x="6933359" y="3934419"/>
              <a:ext cx="34633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ふ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9952DCAE-15CB-470B-8FEB-019E2C0AED8D}"/>
              </a:ext>
            </a:extLst>
          </p:cNvPr>
          <p:cNvGrpSpPr/>
          <p:nvPr/>
        </p:nvGrpSpPr>
        <p:grpSpPr>
          <a:xfrm>
            <a:off x="5454470" y="3860832"/>
            <a:ext cx="3575058" cy="1131079"/>
            <a:chOff x="5568942" y="4531676"/>
            <a:chExt cx="3575058" cy="1131079"/>
          </a:xfrm>
        </p:grpSpPr>
        <p:sp>
          <p:nvSpPr>
            <p:cNvPr id="101" name="テキスト ボックス 100">
              <a:extLst>
                <a:ext uri="{FF2B5EF4-FFF2-40B4-BE49-F238E27FC236}">
                  <a16:creationId xmlns:a16="http://schemas.microsoft.com/office/drawing/2014/main" id="{C2F72CD8-698F-4464-8152-5D877E94F274}"/>
                </a:ext>
              </a:extLst>
            </p:cNvPr>
            <p:cNvSpPr txBox="1"/>
            <p:nvPr/>
          </p:nvSpPr>
          <p:spPr>
            <a:xfrm>
              <a:off x="5568942" y="4531676"/>
              <a:ext cx="3575058" cy="1131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③半回転</a:t>
              </a:r>
              <a:endPara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　　→プログラムを保存します。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02" name="テキスト ボックス 101">
              <a:extLst>
                <a:ext uri="{FF2B5EF4-FFF2-40B4-BE49-F238E27FC236}">
                  <a16:creationId xmlns:a16="http://schemas.microsoft.com/office/drawing/2014/main" id="{CE55B979-258F-4225-97F7-1073BD1F0CB9}"/>
                </a:ext>
              </a:extLst>
            </p:cNvPr>
            <p:cNvSpPr txBox="1"/>
            <p:nvPr/>
          </p:nvSpPr>
          <p:spPr>
            <a:xfrm>
              <a:off x="5694241" y="4603811"/>
              <a:ext cx="99952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はんかいてん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03" name="テキスト ボックス 102">
              <a:extLst>
                <a:ext uri="{FF2B5EF4-FFF2-40B4-BE49-F238E27FC236}">
                  <a16:creationId xmlns:a16="http://schemas.microsoft.com/office/drawing/2014/main" id="{5A0A6A7B-19A7-4F1B-A3AC-1651B26DC464}"/>
                </a:ext>
              </a:extLst>
            </p:cNvPr>
            <p:cNvSpPr txBox="1"/>
            <p:nvPr/>
          </p:nvSpPr>
          <p:spPr>
            <a:xfrm>
              <a:off x="7589122" y="5150489"/>
              <a:ext cx="69089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ほぞん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105" name="グループ化 104">
            <a:extLst>
              <a:ext uri="{FF2B5EF4-FFF2-40B4-BE49-F238E27FC236}">
                <a16:creationId xmlns:a16="http://schemas.microsoft.com/office/drawing/2014/main" id="{649C2531-32C7-4740-BD84-239C3B00E24D}"/>
              </a:ext>
            </a:extLst>
          </p:cNvPr>
          <p:cNvGrpSpPr/>
          <p:nvPr/>
        </p:nvGrpSpPr>
        <p:grpSpPr>
          <a:xfrm>
            <a:off x="6579291" y="5158351"/>
            <a:ext cx="1137104" cy="1137104"/>
            <a:chOff x="7429847" y="3481542"/>
            <a:chExt cx="1137104" cy="1137104"/>
          </a:xfrm>
        </p:grpSpPr>
        <p:sp>
          <p:nvSpPr>
            <p:cNvPr id="106" name="楕円 105">
              <a:extLst>
                <a:ext uri="{FF2B5EF4-FFF2-40B4-BE49-F238E27FC236}">
                  <a16:creationId xmlns:a16="http://schemas.microsoft.com/office/drawing/2014/main" id="{B67F320A-788D-43B1-86C0-6D2C3B5CF17C}"/>
                </a:ext>
              </a:extLst>
            </p:cNvPr>
            <p:cNvSpPr/>
            <p:nvPr/>
          </p:nvSpPr>
          <p:spPr>
            <a:xfrm>
              <a:off x="7429847" y="3481542"/>
              <a:ext cx="1137104" cy="1137104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pic>
          <p:nvPicPr>
            <p:cNvPr id="107" name="グラフィックス 106" descr="ダウンロード">
              <a:extLst>
                <a:ext uri="{FF2B5EF4-FFF2-40B4-BE49-F238E27FC236}">
                  <a16:creationId xmlns:a16="http://schemas.microsoft.com/office/drawing/2014/main" id="{4A8F1CE8-3C0D-4708-8DCD-D6FB4F14C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617515" y="3515684"/>
              <a:ext cx="761767" cy="761767"/>
            </a:xfrm>
            <a:prstGeom prst="rect">
              <a:avLst/>
            </a:prstGeom>
          </p:spPr>
        </p:pic>
        <p:grpSp>
          <p:nvGrpSpPr>
            <p:cNvPr id="108" name="グループ化 107">
              <a:extLst>
                <a:ext uri="{FF2B5EF4-FFF2-40B4-BE49-F238E27FC236}">
                  <a16:creationId xmlns:a16="http://schemas.microsoft.com/office/drawing/2014/main" id="{84D8E49A-C05C-4FC8-B8B5-E13DF958C9A8}"/>
                </a:ext>
              </a:extLst>
            </p:cNvPr>
            <p:cNvGrpSpPr/>
            <p:nvPr/>
          </p:nvGrpSpPr>
          <p:grpSpPr>
            <a:xfrm>
              <a:off x="7640513" y="4095426"/>
              <a:ext cx="723371" cy="523220"/>
              <a:chOff x="6840404" y="5080504"/>
              <a:chExt cx="723371" cy="523220"/>
            </a:xfrm>
          </p:grpSpPr>
          <p:sp>
            <p:nvSpPr>
              <p:cNvPr id="109" name="テキスト ボックス 108">
                <a:extLst>
                  <a:ext uri="{FF2B5EF4-FFF2-40B4-BE49-F238E27FC236}">
                    <a16:creationId xmlns:a16="http://schemas.microsoft.com/office/drawing/2014/main" id="{05123463-26EF-4DB1-A1A5-BE4938DB894F}"/>
                  </a:ext>
                </a:extLst>
              </p:cNvPr>
              <p:cNvSpPr txBox="1"/>
              <p:nvPr/>
            </p:nvSpPr>
            <p:spPr>
              <a:xfrm>
                <a:off x="6840404" y="5080504"/>
                <a:ext cx="72337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200000"/>
                  </a:lnSpc>
                </a:pPr>
                <a:r>
                  <a:rPr lang="ja-JP" altLang="en-US" sz="1600" b="1" i="0" dirty="0">
                    <a:solidFill>
                      <a:schemeClr val="accent1"/>
                    </a:solidFill>
                    <a:effectLst/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保存</a:t>
                </a:r>
                <a:endParaRPr lang="en-US" altLang="ja-JP" sz="1600" b="1" i="0" dirty="0">
                  <a:solidFill>
                    <a:schemeClr val="accent1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  <p:sp>
            <p:nvSpPr>
              <p:cNvPr id="110" name="テキスト ボックス 109">
                <a:extLst>
                  <a:ext uri="{FF2B5EF4-FFF2-40B4-BE49-F238E27FC236}">
                    <a16:creationId xmlns:a16="http://schemas.microsoft.com/office/drawing/2014/main" id="{64282209-7652-4DBD-9700-0C73EB75928F}"/>
                  </a:ext>
                </a:extLst>
              </p:cNvPr>
              <p:cNvSpPr txBox="1"/>
              <p:nvPr/>
            </p:nvSpPr>
            <p:spPr>
              <a:xfrm>
                <a:off x="6840404" y="5126670"/>
                <a:ext cx="70884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800" dirty="0">
                    <a:solidFill>
                      <a:schemeClr val="accent1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ほぞん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2121747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元の位置に戻ってくるようにしよう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0214901-7979-46C7-8C38-B187A27296AC}"/>
              </a:ext>
            </a:extLst>
          </p:cNvPr>
          <p:cNvSpPr txBox="1"/>
          <p:nvPr/>
        </p:nvSpPr>
        <p:spPr>
          <a:xfrm>
            <a:off x="363981" y="398491"/>
            <a:ext cx="443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もと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1BF75509-D784-40F7-9961-1FFB8D4C9914}"/>
              </a:ext>
            </a:extLst>
          </p:cNvPr>
          <p:cNvSpPr txBox="1"/>
          <p:nvPr/>
        </p:nvSpPr>
        <p:spPr>
          <a:xfrm>
            <a:off x="585925" y="993381"/>
            <a:ext cx="8223340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2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まっすぐ進んだ後、半回転して戻るようにしよう！</a:t>
            </a: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5855722E-678B-4041-958A-342B0E0738BC}"/>
              </a:ext>
            </a:extLst>
          </p:cNvPr>
          <p:cNvSpPr txBox="1"/>
          <p:nvPr/>
        </p:nvSpPr>
        <p:spPr>
          <a:xfrm>
            <a:off x="2370910" y="988739"/>
            <a:ext cx="4406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あと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0A55D77-9DF8-45FF-932E-CB0646B6CB3E}"/>
              </a:ext>
            </a:extLst>
          </p:cNvPr>
          <p:cNvSpPr txBox="1"/>
          <p:nvPr/>
        </p:nvSpPr>
        <p:spPr>
          <a:xfrm>
            <a:off x="1991451" y="396320"/>
            <a:ext cx="443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もど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B26B6D0-61B8-4920-87A6-9F5A096B3193}"/>
              </a:ext>
            </a:extLst>
          </p:cNvPr>
          <p:cNvSpPr txBox="1"/>
          <p:nvPr/>
        </p:nvSpPr>
        <p:spPr>
          <a:xfrm>
            <a:off x="1102166" y="398492"/>
            <a:ext cx="6378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いち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7801695B-2154-4018-BA8B-9E895BE6BC79}"/>
              </a:ext>
            </a:extLst>
          </p:cNvPr>
          <p:cNvSpPr txBox="1"/>
          <p:nvPr/>
        </p:nvSpPr>
        <p:spPr>
          <a:xfrm>
            <a:off x="2845043" y="977874"/>
            <a:ext cx="9929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はんかいてん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76DAEF5-6316-42F8-881F-2656FE2FC49E}"/>
              </a:ext>
            </a:extLst>
          </p:cNvPr>
          <p:cNvSpPr txBox="1"/>
          <p:nvPr/>
        </p:nvSpPr>
        <p:spPr>
          <a:xfrm>
            <a:off x="575923" y="5309061"/>
            <a:ext cx="628528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先程作った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1002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のプログラムを改造して作ろう！</a:t>
            </a:r>
            <a:endParaRPr lang="en-US" altLang="ja-JP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F91AA931-BD11-454C-A6B4-460E06C605A8}"/>
              </a:ext>
            </a:extLst>
          </p:cNvPr>
          <p:cNvSpPr txBox="1"/>
          <p:nvPr/>
        </p:nvSpPr>
        <p:spPr>
          <a:xfrm>
            <a:off x="489779" y="5389005"/>
            <a:ext cx="10194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さきほど つく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0C0CC484-19C1-4DF5-AC7E-A81D118E9A53}"/>
              </a:ext>
            </a:extLst>
          </p:cNvPr>
          <p:cNvSpPr txBox="1"/>
          <p:nvPr/>
        </p:nvSpPr>
        <p:spPr>
          <a:xfrm>
            <a:off x="3805531" y="5389005"/>
            <a:ext cx="8117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かいぞう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8B0F3B7A-9E23-4335-98A3-B9520988C513}"/>
              </a:ext>
            </a:extLst>
          </p:cNvPr>
          <p:cNvSpPr txBox="1"/>
          <p:nvPr/>
        </p:nvSpPr>
        <p:spPr>
          <a:xfrm>
            <a:off x="4738811" y="5389005"/>
            <a:ext cx="4815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つく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B93A17B2-1F10-4232-80FC-1714E21065A8}"/>
              </a:ext>
            </a:extLst>
          </p:cNvPr>
          <p:cNvGrpSpPr/>
          <p:nvPr/>
        </p:nvGrpSpPr>
        <p:grpSpPr>
          <a:xfrm>
            <a:off x="793351" y="5818309"/>
            <a:ext cx="7922023" cy="1042504"/>
            <a:chOff x="793351" y="5818309"/>
            <a:chExt cx="7922023" cy="1042504"/>
          </a:xfrm>
        </p:grpSpPr>
        <p:sp>
          <p:nvSpPr>
            <p:cNvPr id="29" name="正方形/長方形 28">
              <a:extLst>
                <a:ext uri="{FF2B5EF4-FFF2-40B4-BE49-F238E27FC236}">
                  <a16:creationId xmlns:a16="http://schemas.microsoft.com/office/drawing/2014/main" id="{9E73D58A-69E8-4A8B-A10C-B54EEF894608}"/>
                </a:ext>
              </a:extLst>
            </p:cNvPr>
            <p:cNvSpPr/>
            <p:nvPr/>
          </p:nvSpPr>
          <p:spPr>
            <a:xfrm>
              <a:off x="793351" y="5896929"/>
              <a:ext cx="7549263" cy="963884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65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9877196E-C61A-43AE-A926-863C38AE31A4}"/>
                </a:ext>
              </a:extLst>
            </p:cNvPr>
            <p:cNvSpPr txBox="1"/>
            <p:nvPr/>
          </p:nvSpPr>
          <p:spPr>
            <a:xfrm>
              <a:off x="1166111" y="5818309"/>
              <a:ext cx="754926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200000"/>
                </a:lnSpc>
                <a:buFont typeface="Wingdings" panose="05000000000000000000" pitchFamily="2" charset="2"/>
                <a:buChar char="l"/>
              </a:pPr>
              <a:r>
                <a:rPr lang="ja-JP" altLang="en-US" sz="1600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プログラムを保存しよう！</a:t>
              </a:r>
              <a:br>
                <a:rPr lang="en-US" altLang="ja-JP" sz="1600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</a:br>
              <a:r>
                <a:rPr lang="ja-JP" altLang="en-US" sz="1600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（ファイル名：「（自分の名前）</a:t>
              </a:r>
              <a:r>
                <a:rPr lang="en-US" altLang="ja-JP" sz="1600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1003</a:t>
              </a:r>
              <a:r>
                <a:rPr lang="ja-JP" altLang="en-US" sz="1600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はんかいてんしてもどる」）</a:t>
              </a:r>
              <a:endParaRPr lang="ja-JP" altLang="en-US" sz="1600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8C270C5A-6F25-4FE5-8A0A-6D48212C7AC5}"/>
                </a:ext>
              </a:extLst>
            </p:cNvPr>
            <p:cNvSpPr txBox="1"/>
            <p:nvPr/>
          </p:nvSpPr>
          <p:spPr>
            <a:xfrm>
              <a:off x="2621566" y="5882773"/>
              <a:ext cx="68099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ほぞん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8BBA3767-5515-4B50-8F62-A76E84490E73}"/>
                </a:ext>
              </a:extLst>
            </p:cNvPr>
            <p:cNvSpPr txBox="1"/>
            <p:nvPr/>
          </p:nvSpPr>
          <p:spPr>
            <a:xfrm>
              <a:off x="2446440" y="6392717"/>
              <a:ext cx="41939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めい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23A27F4A-BBF7-4E78-A157-29697A74276C}"/>
                </a:ext>
              </a:extLst>
            </p:cNvPr>
            <p:cNvSpPr txBox="1"/>
            <p:nvPr/>
          </p:nvSpPr>
          <p:spPr>
            <a:xfrm>
              <a:off x="3225362" y="6395261"/>
              <a:ext cx="68099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じぶん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A97A8F63-C075-4BBE-9502-28B6E6089EC9}"/>
                </a:ext>
              </a:extLst>
            </p:cNvPr>
            <p:cNvSpPr txBox="1"/>
            <p:nvPr/>
          </p:nvSpPr>
          <p:spPr>
            <a:xfrm>
              <a:off x="3853093" y="6395261"/>
              <a:ext cx="68099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なまえ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11948CD1-263B-4FA4-9340-7D48F10D1DDE}"/>
              </a:ext>
            </a:extLst>
          </p:cNvPr>
          <p:cNvSpPr txBox="1"/>
          <p:nvPr/>
        </p:nvSpPr>
        <p:spPr>
          <a:xfrm>
            <a:off x="4148525" y="966540"/>
            <a:ext cx="4406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もど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A276D5FC-828F-4659-B1C7-9CB028E3E91A}"/>
              </a:ext>
            </a:extLst>
          </p:cNvPr>
          <p:cNvSpPr txBox="1"/>
          <p:nvPr/>
        </p:nvSpPr>
        <p:spPr>
          <a:xfrm>
            <a:off x="1604060" y="994538"/>
            <a:ext cx="4406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すす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41A5A46-2F5D-4692-8BB5-6007F940A6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4111" y="1562085"/>
            <a:ext cx="1444371" cy="197454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E30E51F-5BC5-4D95-83D6-37CBE0EEB0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0904" y="3041088"/>
            <a:ext cx="1444371" cy="2202152"/>
          </a:xfrm>
          <a:prstGeom prst="rect">
            <a:avLst/>
          </a:prstGeom>
        </p:spPr>
      </p:pic>
      <p:cxnSp>
        <p:nvCxnSpPr>
          <p:cNvPr id="38" name="直線矢印コネクタ 37">
            <a:extLst>
              <a:ext uri="{FF2B5EF4-FFF2-40B4-BE49-F238E27FC236}">
                <a16:creationId xmlns:a16="http://schemas.microsoft.com/office/drawing/2014/main" id="{6D8A97BB-94AE-4CEE-9E2B-5D852681D502}"/>
              </a:ext>
            </a:extLst>
          </p:cNvPr>
          <p:cNvCxnSpPr>
            <a:cxnSpLocks/>
          </p:cNvCxnSpPr>
          <p:nvPr/>
        </p:nvCxnSpPr>
        <p:spPr>
          <a:xfrm flipH="1">
            <a:off x="3454232" y="2471802"/>
            <a:ext cx="1829248" cy="339558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矢印コネクタ 38">
            <a:extLst>
              <a:ext uri="{FF2B5EF4-FFF2-40B4-BE49-F238E27FC236}">
                <a16:creationId xmlns:a16="http://schemas.microsoft.com/office/drawing/2014/main" id="{8A345CBB-C4A8-4CEE-B632-8FEDF4BDD588}"/>
              </a:ext>
            </a:extLst>
          </p:cNvPr>
          <p:cNvCxnSpPr>
            <a:cxnSpLocks/>
          </p:cNvCxnSpPr>
          <p:nvPr/>
        </p:nvCxnSpPr>
        <p:spPr>
          <a:xfrm flipV="1">
            <a:off x="4329129" y="4403324"/>
            <a:ext cx="1777167" cy="352028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円弧 39">
            <a:extLst>
              <a:ext uri="{FF2B5EF4-FFF2-40B4-BE49-F238E27FC236}">
                <a16:creationId xmlns:a16="http://schemas.microsoft.com/office/drawing/2014/main" id="{FC741F39-256B-4B39-B613-CA2AA3ECF857}"/>
              </a:ext>
            </a:extLst>
          </p:cNvPr>
          <p:cNvSpPr/>
          <p:nvPr/>
        </p:nvSpPr>
        <p:spPr>
          <a:xfrm flipH="1">
            <a:off x="1322803" y="3340211"/>
            <a:ext cx="1440000" cy="1440000"/>
          </a:xfrm>
          <a:prstGeom prst="arc">
            <a:avLst>
              <a:gd name="adj1" fmla="val 16814815"/>
              <a:gd name="adj2" fmla="val 7018886"/>
            </a:avLst>
          </a:prstGeom>
          <a:ln w="34925">
            <a:solidFill>
              <a:srgbClr val="FF000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1107155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元の位置に戻ってくるようにしよう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0214901-7979-46C7-8C38-B187A27296AC}"/>
              </a:ext>
            </a:extLst>
          </p:cNvPr>
          <p:cNvSpPr txBox="1"/>
          <p:nvPr/>
        </p:nvSpPr>
        <p:spPr>
          <a:xfrm>
            <a:off x="363981" y="398491"/>
            <a:ext cx="443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もと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0A55D77-9DF8-45FF-932E-CB0646B6CB3E}"/>
              </a:ext>
            </a:extLst>
          </p:cNvPr>
          <p:cNvSpPr txBox="1"/>
          <p:nvPr/>
        </p:nvSpPr>
        <p:spPr>
          <a:xfrm>
            <a:off x="1991451" y="396320"/>
            <a:ext cx="443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もど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B26B6D0-61B8-4920-87A6-9F5A096B3193}"/>
              </a:ext>
            </a:extLst>
          </p:cNvPr>
          <p:cNvSpPr txBox="1"/>
          <p:nvPr/>
        </p:nvSpPr>
        <p:spPr>
          <a:xfrm>
            <a:off x="1102166" y="398492"/>
            <a:ext cx="6378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いち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FACF0E07-2445-47DD-A6E7-EC2ABF4B5CEE}"/>
              </a:ext>
            </a:extLst>
          </p:cNvPr>
          <p:cNvSpPr txBox="1"/>
          <p:nvPr/>
        </p:nvSpPr>
        <p:spPr>
          <a:xfrm>
            <a:off x="516388" y="1029053"/>
            <a:ext cx="735810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前進→半回転→前進の順番でプログラムを作ろう！</a:t>
            </a:r>
            <a:endParaRPr lang="en-US" altLang="ja-JP" b="1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CD571976-8687-4688-9E3F-8558B8499EA2}"/>
              </a:ext>
            </a:extLst>
          </p:cNvPr>
          <p:cNvSpPr txBox="1"/>
          <p:nvPr/>
        </p:nvSpPr>
        <p:spPr>
          <a:xfrm>
            <a:off x="1160736" y="1085175"/>
            <a:ext cx="984152" cy="245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はんかいてん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9A2E1FD6-9B53-4EAC-9353-34F6025F8C75}"/>
              </a:ext>
            </a:extLst>
          </p:cNvPr>
          <p:cNvSpPr txBox="1"/>
          <p:nvPr/>
        </p:nvSpPr>
        <p:spPr>
          <a:xfrm>
            <a:off x="4823133" y="1085175"/>
            <a:ext cx="459080" cy="245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つく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9B72DD58-CEC5-4E52-8CC9-533DE7945E00}"/>
              </a:ext>
            </a:extLst>
          </p:cNvPr>
          <p:cNvSpPr txBox="1"/>
          <p:nvPr/>
        </p:nvSpPr>
        <p:spPr>
          <a:xfrm>
            <a:off x="436489" y="1086106"/>
            <a:ext cx="7254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ぜんしん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DB3B99C0-E224-4D3B-9D44-1A3954FAD75A}"/>
              </a:ext>
            </a:extLst>
          </p:cNvPr>
          <p:cNvSpPr txBox="1"/>
          <p:nvPr/>
        </p:nvSpPr>
        <p:spPr>
          <a:xfrm>
            <a:off x="2708723" y="1085175"/>
            <a:ext cx="9081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じゅんばん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AE00DF72-C0EE-42AA-8643-A01CE3280E05}"/>
              </a:ext>
            </a:extLst>
          </p:cNvPr>
          <p:cNvSpPr txBox="1"/>
          <p:nvPr/>
        </p:nvSpPr>
        <p:spPr>
          <a:xfrm>
            <a:off x="2067641" y="1085175"/>
            <a:ext cx="7254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ぜんしん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6FD9DE3-CAFA-4BBA-9973-1504CDD621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962" y="1606134"/>
            <a:ext cx="4638675" cy="5000625"/>
          </a:xfrm>
          <a:prstGeom prst="rect">
            <a:avLst/>
          </a:prstGeom>
        </p:spPr>
      </p:pic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7062DDE3-4586-4947-B305-AFE56D0D9E3D}"/>
              </a:ext>
            </a:extLst>
          </p:cNvPr>
          <p:cNvSpPr/>
          <p:nvPr/>
        </p:nvSpPr>
        <p:spPr>
          <a:xfrm>
            <a:off x="223424" y="2192093"/>
            <a:ext cx="4845725" cy="737540"/>
          </a:xfrm>
          <a:prstGeom prst="rect">
            <a:avLst/>
          </a:prstGeom>
          <a:noFill/>
          <a:ln w="28575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4" name="正方形/長方形 53">
            <a:extLst>
              <a:ext uri="{FF2B5EF4-FFF2-40B4-BE49-F238E27FC236}">
                <a16:creationId xmlns:a16="http://schemas.microsoft.com/office/drawing/2014/main" id="{B1738C29-95CB-4942-A81C-82F9AC7CC9E7}"/>
              </a:ext>
            </a:extLst>
          </p:cNvPr>
          <p:cNvSpPr/>
          <p:nvPr/>
        </p:nvSpPr>
        <p:spPr>
          <a:xfrm>
            <a:off x="223423" y="2948870"/>
            <a:ext cx="4845725" cy="1143736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1BADBFAA-8C97-4739-87CB-1E8D01D09550}"/>
              </a:ext>
            </a:extLst>
          </p:cNvPr>
          <p:cNvSpPr/>
          <p:nvPr/>
        </p:nvSpPr>
        <p:spPr>
          <a:xfrm>
            <a:off x="223422" y="5315772"/>
            <a:ext cx="4845725" cy="1143736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id="{A2D5F5A1-B3F5-40BA-9744-C29CFF92B604}"/>
              </a:ext>
            </a:extLst>
          </p:cNvPr>
          <p:cNvSpPr/>
          <p:nvPr/>
        </p:nvSpPr>
        <p:spPr>
          <a:xfrm>
            <a:off x="233777" y="4126488"/>
            <a:ext cx="4845725" cy="1143736"/>
          </a:xfrm>
          <a:prstGeom prst="rect">
            <a:avLst/>
          </a:prstGeom>
          <a:noFill/>
          <a:ln w="28575">
            <a:solidFill>
              <a:srgbClr val="067F9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6633D13B-C3F2-4985-AAEB-06661CCA403E}"/>
              </a:ext>
            </a:extLst>
          </p:cNvPr>
          <p:cNvGrpSpPr/>
          <p:nvPr/>
        </p:nvGrpSpPr>
        <p:grpSpPr>
          <a:xfrm>
            <a:off x="3801213" y="2155275"/>
            <a:ext cx="1189609" cy="577081"/>
            <a:chOff x="5273335" y="1995323"/>
            <a:chExt cx="1189609" cy="577081"/>
          </a:xfrm>
        </p:grpSpPr>
        <p:sp>
          <p:nvSpPr>
            <p:cNvPr id="59" name="テキスト ボックス 58">
              <a:extLst>
                <a:ext uri="{FF2B5EF4-FFF2-40B4-BE49-F238E27FC236}">
                  <a16:creationId xmlns:a16="http://schemas.microsoft.com/office/drawing/2014/main" id="{C3C34A9F-89B7-460A-9767-777C07DE1FFE}"/>
                </a:ext>
              </a:extLst>
            </p:cNvPr>
            <p:cNvSpPr txBox="1"/>
            <p:nvPr/>
          </p:nvSpPr>
          <p:spPr>
            <a:xfrm>
              <a:off x="5282213" y="1995323"/>
              <a:ext cx="1180731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初期設定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0" name="テキスト ボックス 59">
              <a:extLst>
                <a:ext uri="{FF2B5EF4-FFF2-40B4-BE49-F238E27FC236}">
                  <a16:creationId xmlns:a16="http://schemas.microsoft.com/office/drawing/2014/main" id="{F5BF759C-9535-4BFC-A887-DD94AFEAE1D2}"/>
                </a:ext>
              </a:extLst>
            </p:cNvPr>
            <p:cNvSpPr txBox="1"/>
            <p:nvPr/>
          </p:nvSpPr>
          <p:spPr>
            <a:xfrm>
              <a:off x="5273335" y="2042348"/>
              <a:ext cx="118073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しょきせってい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63" name="グループ化 62">
            <a:extLst>
              <a:ext uri="{FF2B5EF4-FFF2-40B4-BE49-F238E27FC236}">
                <a16:creationId xmlns:a16="http://schemas.microsoft.com/office/drawing/2014/main" id="{201E6C6C-F97A-4CCE-BA4A-65CB8CB77A26}"/>
              </a:ext>
            </a:extLst>
          </p:cNvPr>
          <p:cNvGrpSpPr/>
          <p:nvPr/>
        </p:nvGrpSpPr>
        <p:grpSpPr>
          <a:xfrm>
            <a:off x="3819661" y="3030215"/>
            <a:ext cx="1180731" cy="577081"/>
            <a:chOff x="5282213" y="1995323"/>
            <a:chExt cx="1180731" cy="577081"/>
          </a:xfrm>
        </p:grpSpPr>
        <p:sp>
          <p:nvSpPr>
            <p:cNvPr id="64" name="テキスト ボックス 63">
              <a:extLst>
                <a:ext uri="{FF2B5EF4-FFF2-40B4-BE49-F238E27FC236}">
                  <a16:creationId xmlns:a16="http://schemas.microsoft.com/office/drawing/2014/main" id="{69BC0FDC-B92E-4E82-897F-12DEC673C4BE}"/>
                </a:ext>
              </a:extLst>
            </p:cNvPr>
            <p:cNvSpPr txBox="1"/>
            <p:nvPr/>
          </p:nvSpPr>
          <p:spPr>
            <a:xfrm>
              <a:off x="5282213" y="1995323"/>
              <a:ext cx="1180731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前進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5" name="テキスト ボックス 64">
              <a:extLst>
                <a:ext uri="{FF2B5EF4-FFF2-40B4-BE49-F238E27FC236}">
                  <a16:creationId xmlns:a16="http://schemas.microsoft.com/office/drawing/2014/main" id="{7B3F2788-6BFF-4B82-AA7D-72D32B53A48F}"/>
                </a:ext>
              </a:extLst>
            </p:cNvPr>
            <p:cNvSpPr txBox="1"/>
            <p:nvPr/>
          </p:nvSpPr>
          <p:spPr>
            <a:xfrm>
              <a:off x="5282213" y="2078112"/>
              <a:ext cx="72944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ぜんしん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69" name="グループ化 68">
            <a:extLst>
              <a:ext uri="{FF2B5EF4-FFF2-40B4-BE49-F238E27FC236}">
                <a16:creationId xmlns:a16="http://schemas.microsoft.com/office/drawing/2014/main" id="{E8BEC09A-25BC-452A-B3C8-AC6428CE63D0}"/>
              </a:ext>
            </a:extLst>
          </p:cNvPr>
          <p:cNvGrpSpPr/>
          <p:nvPr/>
        </p:nvGrpSpPr>
        <p:grpSpPr>
          <a:xfrm>
            <a:off x="3814485" y="4216095"/>
            <a:ext cx="1185907" cy="577081"/>
            <a:chOff x="5277037" y="1995323"/>
            <a:chExt cx="1185907" cy="577081"/>
          </a:xfrm>
        </p:grpSpPr>
        <p:sp>
          <p:nvSpPr>
            <p:cNvPr id="70" name="テキスト ボックス 69">
              <a:extLst>
                <a:ext uri="{FF2B5EF4-FFF2-40B4-BE49-F238E27FC236}">
                  <a16:creationId xmlns:a16="http://schemas.microsoft.com/office/drawing/2014/main" id="{C77115A1-C702-4E88-BA61-09A44BEBF296}"/>
                </a:ext>
              </a:extLst>
            </p:cNvPr>
            <p:cNvSpPr txBox="1"/>
            <p:nvPr/>
          </p:nvSpPr>
          <p:spPr>
            <a:xfrm>
              <a:off x="5282213" y="1995323"/>
              <a:ext cx="1180731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半回転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71" name="テキスト ボックス 70">
              <a:extLst>
                <a:ext uri="{FF2B5EF4-FFF2-40B4-BE49-F238E27FC236}">
                  <a16:creationId xmlns:a16="http://schemas.microsoft.com/office/drawing/2014/main" id="{8E6315EF-CD1A-4C4E-B916-C6E58818ECC2}"/>
                </a:ext>
              </a:extLst>
            </p:cNvPr>
            <p:cNvSpPr txBox="1"/>
            <p:nvPr/>
          </p:nvSpPr>
          <p:spPr>
            <a:xfrm>
              <a:off x="5277037" y="2037642"/>
              <a:ext cx="9795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はんかいてん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72" name="グループ化 71">
            <a:extLst>
              <a:ext uri="{FF2B5EF4-FFF2-40B4-BE49-F238E27FC236}">
                <a16:creationId xmlns:a16="http://schemas.microsoft.com/office/drawing/2014/main" id="{BA489490-0DC5-4F4F-9F63-D3D76F155C6F}"/>
              </a:ext>
            </a:extLst>
          </p:cNvPr>
          <p:cNvGrpSpPr/>
          <p:nvPr/>
        </p:nvGrpSpPr>
        <p:grpSpPr>
          <a:xfrm>
            <a:off x="3845601" y="5357524"/>
            <a:ext cx="1180731" cy="577081"/>
            <a:chOff x="5282213" y="1995323"/>
            <a:chExt cx="1180731" cy="577081"/>
          </a:xfrm>
        </p:grpSpPr>
        <p:sp>
          <p:nvSpPr>
            <p:cNvPr id="73" name="テキスト ボックス 72">
              <a:extLst>
                <a:ext uri="{FF2B5EF4-FFF2-40B4-BE49-F238E27FC236}">
                  <a16:creationId xmlns:a16="http://schemas.microsoft.com/office/drawing/2014/main" id="{A27463E7-16A4-499B-B77A-4E26CA159184}"/>
                </a:ext>
              </a:extLst>
            </p:cNvPr>
            <p:cNvSpPr txBox="1"/>
            <p:nvPr/>
          </p:nvSpPr>
          <p:spPr>
            <a:xfrm>
              <a:off x="5282213" y="1995323"/>
              <a:ext cx="1180731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前進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74" name="テキスト ボックス 73">
              <a:extLst>
                <a:ext uri="{FF2B5EF4-FFF2-40B4-BE49-F238E27FC236}">
                  <a16:creationId xmlns:a16="http://schemas.microsoft.com/office/drawing/2014/main" id="{FD516FE9-1EA1-42CF-82C7-A92D4F370DF8}"/>
                </a:ext>
              </a:extLst>
            </p:cNvPr>
            <p:cNvSpPr txBox="1"/>
            <p:nvPr/>
          </p:nvSpPr>
          <p:spPr>
            <a:xfrm>
              <a:off x="5282213" y="2078112"/>
              <a:ext cx="72944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ぜんしん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76" name="吹き出し: 角を丸めた四角形 75">
            <a:extLst>
              <a:ext uri="{FF2B5EF4-FFF2-40B4-BE49-F238E27FC236}">
                <a16:creationId xmlns:a16="http://schemas.microsoft.com/office/drawing/2014/main" id="{C3D5566F-FC8F-4EC6-80B0-CEA379E6D2F8}"/>
              </a:ext>
            </a:extLst>
          </p:cNvPr>
          <p:cNvSpPr/>
          <p:nvPr/>
        </p:nvSpPr>
        <p:spPr>
          <a:xfrm>
            <a:off x="5440397" y="1668728"/>
            <a:ext cx="3155450" cy="1601784"/>
          </a:xfrm>
          <a:prstGeom prst="wedgeRoundRectCallout">
            <a:avLst>
              <a:gd name="adj1" fmla="val 36711"/>
              <a:gd name="adj2" fmla="val 64044"/>
              <a:gd name="adj3" fmla="val 16667"/>
            </a:avLst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85" name="図 84">
            <a:extLst>
              <a:ext uri="{FF2B5EF4-FFF2-40B4-BE49-F238E27FC236}">
                <a16:creationId xmlns:a16="http://schemas.microsoft.com/office/drawing/2014/main" id="{B1C8BA65-C338-4B50-A925-378956D706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8430" y="3093403"/>
            <a:ext cx="1064481" cy="1696364"/>
          </a:xfrm>
          <a:prstGeom prst="rect">
            <a:avLst/>
          </a:prstGeom>
        </p:spPr>
      </p:pic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010AE84E-7837-4975-B68F-82CC97144589}"/>
              </a:ext>
            </a:extLst>
          </p:cNvPr>
          <p:cNvGrpSpPr/>
          <p:nvPr/>
        </p:nvGrpSpPr>
        <p:grpSpPr>
          <a:xfrm>
            <a:off x="5399568" y="1762407"/>
            <a:ext cx="3196279" cy="1508105"/>
            <a:chOff x="5399568" y="1762407"/>
            <a:chExt cx="3196279" cy="1508105"/>
          </a:xfrm>
        </p:grpSpPr>
        <p:sp>
          <p:nvSpPr>
            <p:cNvPr id="77" name="テキスト ボックス 76">
              <a:extLst>
                <a:ext uri="{FF2B5EF4-FFF2-40B4-BE49-F238E27FC236}">
                  <a16:creationId xmlns:a16="http://schemas.microsoft.com/office/drawing/2014/main" id="{D5425DA7-66BC-4E65-9EC5-3084655A8EA4}"/>
                </a:ext>
              </a:extLst>
            </p:cNvPr>
            <p:cNvSpPr txBox="1"/>
            <p:nvPr/>
          </p:nvSpPr>
          <p:spPr>
            <a:xfrm>
              <a:off x="5499582" y="1762407"/>
              <a:ext cx="3096265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kumimoji="1" lang="ja-JP" altLang="en-US" sz="16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前進する時間や回転する時間は</a:t>
              </a:r>
              <a:endParaRPr kumimoji="1" lang="en-US" altLang="ja-JP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kumimoji="1" lang="ja-JP" altLang="en-US" sz="16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キミのロボットを動かす環境に</a:t>
              </a:r>
              <a:endParaRPr kumimoji="1" lang="en-US" altLang="ja-JP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kumimoji="1" lang="ja-JP" altLang="en-US" sz="16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合わせて設定してね。</a:t>
              </a:r>
            </a:p>
          </p:txBody>
        </p:sp>
        <p:sp>
          <p:nvSpPr>
            <p:cNvPr id="79" name="テキスト ボックス 78">
              <a:extLst>
                <a:ext uri="{FF2B5EF4-FFF2-40B4-BE49-F238E27FC236}">
                  <a16:creationId xmlns:a16="http://schemas.microsoft.com/office/drawing/2014/main" id="{BE067E8A-EB15-4DAE-8662-4F7A8C0EE32B}"/>
                </a:ext>
              </a:extLst>
            </p:cNvPr>
            <p:cNvSpPr txBox="1"/>
            <p:nvPr/>
          </p:nvSpPr>
          <p:spPr>
            <a:xfrm>
              <a:off x="5399568" y="1814407"/>
              <a:ext cx="74559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ぜんしん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80" name="テキスト ボックス 79">
              <a:extLst>
                <a:ext uri="{FF2B5EF4-FFF2-40B4-BE49-F238E27FC236}">
                  <a16:creationId xmlns:a16="http://schemas.microsoft.com/office/drawing/2014/main" id="{BC23E50C-F623-44B4-9693-38CF3437F001}"/>
                </a:ext>
              </a:extLst>
            </p:cNvPr>
            <p:cNvSpPr txBox="1"/>
            <p:nvPr/>
          </p:nvSpPr>
          <p:spPr>
            <a:xfrm>
              <a:off x="6863941" y="1814407"/>
              <a:ext cx="66382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かいてん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81" name="テキスト ボックス 80">
              <a:extLst>
                <a:ext uri="{FF2B5EF4-FFF2-40B4-BE49-F238E27FC236}">
                  <a16:creationId xmlns:a16="http://schemas.microsoft.com/office/drawing/2014/main" id="{96754E9F-5802-4A5F-981A-F2F80AAC871E}"/>
                </a:ext>
              </a:extLst>
            </p:cNvPr>
            <p:cNvSpPr txBox="1"/>
            <p:nvPr/>
          </p:nvSpPr>
          <p:spPr>
            <a:xfrm>
              <a:off x="7098902" y="2302842"/>
              <a:ext cx="42615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うご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82" name="テキスト ボックス 81">
              <a:extLst>
                <a:ext uri="{FF2B5EF4-FFF2-40B4-BE49-F238E27FC236}">
                  <a16:creationId xmlns:a16="http://schemas.microsoft.com/office/drawing/2014/main" id="{33347E27-F7B2-41E6-9523-DB000F55BD0D}"/>
                </a:ext>
              </a:extLst>
            </p:cNvPr>
            <p:cNvSpPr txBox="1"/>
            <p:nvPr/>
          </p:nvSpPr>
          <p:spPr>
            <a:xfrm>
              <a:off x="5469653" y="2799383"/>
              <a:ext cx="42615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あ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83" name="テキスト ボックス 82">
              <a:extLst>
                <a:ext uri="{FF2B5EF4-FFF2-40B4-BE49-F238E27FC236}">
                  <a16:creationId xmlns:a16="http://schemas.microsoft.com/office/drawing/2014/main" id="{D2DBDDBA-FA9D-4F84-A370-3885476D48B4}"/>
                </a:ext>
              </a:extLst>
            </p:cNvPr>
            <p:cNvSpPr txBox="1"/>
            <p:nvPr/>
          </p:nvSpPr>
          <p:spPr>
            <a:xfrm>
              <a:off x="7691636" y="2328399"/>
              <a:ext cx="75712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かんきょう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84" name="テキスト ボックス 83">
              <a:extLst>
                <a:ext uri="{FF2B5EF4-FFF2-40B4-BE49-F238E27FC236}">
                  <a16:creationId xmlns:a16="http://schemas.microsoft.com/office/drawing/2014/main" id="{8ED83326-BB14-4604-AA27-A839E198D409}"/>
                </a:ext>
              </a:extLst>
            </p:cNvPr>
            <p:cNvSpPr txBox="1"/>
            <p:nvPr/>
          </p:nvSpPr>
          <p:spPr>
            <a:xfrm>
              <a:off x="6254117" y="2799383"/>
              <a:ext cx="66382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せってい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86" name="テキスト ボックス 85">
              <a:extLst>
                <a:ext uri="{FF2B5EF4-FFF2-40B4-BE49-F238E27FC236}">
                  <a16:creationId xmlns:a16="http://schemas.microsoft.com/office/drawing/2014/main" id="{E5077713-D11B-4A77-882A-0C94A1B0AB25}"/>
                </a:ext>
              </a:extLst>
            </p:cNvPr>
            <p:cNvSpPr txBox="1"/>
            <p:nvPr/>
          </p:nvSpPr>
          <p:spPr>
            <a:xfrm>
              <a:off x="7714694" y="1814407"/>
              <a:ext cx="60238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じかん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87" name="テキスト ボックス 86">
              <a:extLst>
                <a:ext uri="{FF2B5EF4-FFF2-40B4-BE49-F238E27FC236}">
                  <a16:creationId xmlns:a16="http://schemas.microsoft.com/office/drawing/2014/main" id="{C7044F08-E4BB-49A9-81C0-537BB97867DE}"/>
                </a:ext>
              </a:extLst>
            </p:cNvPr>
            <p:cNvSpPr txBox="1"/>
            <p:nvPr/>
          </p:nvSpPr>
          <p:spPr>
            <a:xfrm>
              <a:off x="6305946" y="1814407"/>
              <a:ext cx="60238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じかん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88" name="グループ化 87">
            <a:extLst>
              <a:ext uri="{FF2B5EF4-FFF2-40B4-BE49-F238E27FC236}">
                <a16:creationId xmlns:a16="http://schemas.microsoft.com/office/drawing/2014/main" id="{3FD2D188-3A80-486C-9AB3-300E84C7CB8C}"/>
              </a:ext>
            </a:extLst>
          </p:cNvPr>
          <p:cNvGrpSpPr/>
          <p:nvPr/>
        </p:nvGrpSpPr>
        <p:grpSpPr>
          <a:xfrm>
            <a:off x="5961798" y="4549430"/>
            <a:ext cx="1137104" cy="1137104"/>
            <a:chOff x="7429847" y="3481542"/>
            <a:chExt cx="1137104" cy="1137104"/>
          </a:xfrm>
        </p:grpSpPr>
        <p:sp>
          <p:nvSpPr>
            <p:cNvPr id="89" name="楕円 88">
              <a:extLst>
                <a:ext uri="{FF2B5EF4-FFF2-40B4-BE49-F238E27FC236}">
                  <a16:creationId xmlns:a16="http://schemas.microsoft.com/office/drawing/2014/main" id="{ED92A1EA-9982-4248-B01A-71CC8C4F8B6D}"/>
                </a:ext>
              </a:extLst>
            </p:cNvPr>
            <p:cNvSpPr/>
            <p:nvPr/>
          </p:nvSpPr>
          <p:spPr>
            <a:xfrm>
              <a:off x="7429847" y="3481542"/>
              <a:ext cx="1137104" cy="1137104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pic>
          <p:nvPicPr>
            <p:cNvPr id="90" name="グラフィックス 89" descr="ダウンロード">
              <a:extLst>
                <a:ext uri="{FF2B5EF4-FFF2-40B4-BE49-F238E27FC236}">
                  <a16:creationId xmlns:a16="http://schemas.microsoft.com/office/drawing/2014/main" id="{84CFF63A-4F62-4FD5-A6AA-22366D7F9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617515" y="3515684"/>
              <a:ext cx="761767" cy="761767"/>
            </a:xfrm>
            <a:prstGeom prst="rect">
              <a:avLst/>
            </a:prstGeom>
          </p:spPr>
        </p:pic>
        <p:grpSp>
          <p:nvGrpSpPr>
            <p:cNvPr id="91" name="グループ化 90">
              <a:extLst>
                <a:ext uri="{FF2B5EF4-FFF2-40B4-BE49-F238E27FC236}">
                  <a16:creationId xmlns:a16="http://schemas.microsoft.com/office/drawing/2014/main" id="{38D798C1-2147-42A7-96D9-E44DDB16A6D7}"/>
                </a:ext>
              </a:extLst>
            </p:cNvPr>
            <p:cNvGrpSpPr/>
            <p:nvPr/>
          </p:nvGrpSpPr>
          <p:grpSpPr>
            <a:xfrm>
              <a:off x="7640513" y="4095426"/>
              <a:ext cx="723371" cy="523220"/>
              <a:chOff x="6840404" y="5080504"/>
              <a:chExt cx="723371" cy="523220"/>
            </a:xfrm>
          </p:grpSpPr>
          <p:sp>
            <p:nvSpPr>
              <p:cNvPr id="92" name="テキスト ボックス 91">
                <a:extLst>
                  <a:ext uri="{FF2B5EF4-FFF2-40B4-BE49-F238E27FC236}">
                    <a16:creationId xmlns:a16="http://schemas.microsoft.com/office/drawing/2014/main" id="{82CE9886-50CE-4D56-A61A-759C3CA6054D}"/>
                  </a:ext>
                </a:extLst>
              </p:cNvPr>
              <p:cNvSpPr txBox="1"/>
              <p:nvPr/>
            </p:nvSpPr>
            <p:spPr>
              <a:xfrm>
                <a:off x="6840404" y="5080504"/>
                <a:ext cx="72337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200000"/>
                  </a:lnSpc>
                </a:pPr>
                <a:r>
                  <a:rPr lang="ja-JP" altLang="en-US" sz="1600" b="1" i="0" dirty="0">
                    <a:solidFill>
                      <a:schemeClr val="accent1"/>
                    </a:solidFill>
                    <a:effectLst/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保存</a:t>
                </a:r>
                <a:endParaRPr lang="en-US" altLang="ja-JP" sz="1600" b="1" i="0" dirty="0">
                  <a:solidFill>
                    <a:schemeClr val="accent1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  <p:sp>
            <p:nvSpPr>
              <p:cNvPr id="93" name="テキスト ボックス 92">
                <a:extLst>
                  <a:ext uri="{FF2B5EF4-FFF2-40B4-BE49-F238E27FC236}">
                    <a16:creationId xmlns:a16="http://schemas.microsoft.com/office/drawing/2014/main" id="{D595A417-4F53-4700-B2FE-335DE3EA0476}"/>
                  </a:ext>
                </a:extLst>
              </p:cNvPr>
              <p:cNvSpPr txBox="1"/>
              <p:nvPr/>
            </p:nvSpPr>
            <p:spPr>
              <a:xfrm>
                <a:off x="6840404" y="5126670"/>
                <a:ext cx="70884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800" dirty="0">
                    <a:solidFill>
                      <a:schemeClr val="accent1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ほぞん</a:t>
                </a:r>
              </a:p>
            </p:txBody>
          </p:sp>
        </p:grpSp>
      </p:grpSp>
      <p:grpSp>
        <p:nvGrpSpPr>
          <p:cNvPr id="94" name="グループ化 93">
            <a:extLst>
              <a:ext uri="{FF2B5EF4-FFF2-40B4-BE49-F238E27FC236}">
                <a16:creationId xmlns:a16="http://schemas.microsoft.com/office/drawing/2014/main" id="{00D398CA-8B78-48FE-9A11-8D73DA2ACE38}"/>
              </a:ext>
            </a:extLst>
          </p:cNvPr>
          <p:cNvGrpSpPr/>
          <p:nvPr/>
        </p:nvGrpSpPr>
        <p:grpSpPr>
          <a:xfrm>
            <a:off x="7261504" y="4569089"/>
            <a:ext cx="1137104" cy="1137104"/>
            <a:chOff x="7578271" y="5104798"/>
            <a:chExt cx="1137104" cy="1137104"/>
          </a:xfrm>
        </p:grpSpPr>
        <p:sp>
          <p:nvSpPr>
            <p:cNvPr id="95" name="楕円 94">
              <a:extLst>
                <a:ext uri="{FF2B5EF4-FFF2-40B4-BE49-F238E27FC236}">
                  <a16:creationId xmlns:a16="http://schemas.microsoft.com/office/drawing/2014/main" id="{60F6AC38-C326-455C-AA3C-8D70B04956E0}"/>
                </a:ext>
              </a:extLst>
            </p:cNvPr>
            <p:cNvSpPr/>
            <p:nvPr/>
          </p:nvSpPr>
          <p:spPr>
            <a:xfrm>
              <a:off x="7578271" y="5104798"/>
              <a:ext cx="1137104" cy="1137104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grpSp>
          <p:nvGrpSpPr>
            <p:cNvPr id="96" name="グループ化 95">
              <a:extLst>
                <a:ext uri="{FF2B5EF4-FFF2-40B4-BE49-F238E27FC236}">
                  <a16:creationId xmlns:a16="http://schemas.microsoft.com/office/drawing/2014/main" id="{EF1A5EBD-1D8E-433F-97B3-8C3F53984BEA}"/>
                </a:ext>
              </a:extLst>
            </p:cNvPr>
            <p:cNvGrpSpPr/>
            <p:nvPr/>
          </p:nvGrpSpPr>
          <p:grpSpPr>
            <a:xfrm>
              <a:off x="7788937" y="5718682"/>
              <a:ext cx="723371" cy="523220"/>
              <a:chOff x="6840404" y="5080504"/>
              <a:chExt cx="723371" cy="523220"/>
            </a:xfrm>
          </p:grpSpPr>
          <p:sp>
            <p:nvSpPr>
              <p:cNvPr id="99" name="テキスト ボックス 98">
                <a:extLst>
                  <a:ext uri="{FF2B5EF4-FFF2-40B4-BE49-F238E27FC236}">
                    <a16:creationId xmlns:a16="http://schemas.microsoft.com/office/drawing/2014/main" id="{0C4F78B3-51A7-49B0-A1C2-E06BA5BC5954}"/>
                  </a:ext>
                </a:extLst>
              </p:cNvPr>
              <p:cNvSpPr txBox="1"/>
              <p:nvPr/>
            </p:nvSpPr>
            <p:spPr>
              <a:xfrm>
                <a:off x="6840404" y="5080504"/>
                <a:ext cx="72337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200000"/>
                  </a:lnSpc>
                </a:pPr>
                <a:r>
                  <a:rPr lang="ja-JP" altLang="en-US" sz="1600" b="1" i="0" dirty="0">
                    <a:solidFill>
                      <a:schemeClr val="accent1"/>
                    </a:solidFill>
                    <a:effectLst/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転送</a:t>
                </a:r>
                <a:endParaRPr lang="en-US" altLang="ja-JP" sz="1600" b="1" i="0" dirty="0">
                  <a:solidFill>
                    <a:schemeClr val="accent1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  <p:sp>
            <p:nvSpPr>
              <p:cNvPr id="100" name="テキスト ボックス 99">
                <a:extLst>
                  <a:ext uri="{FF2B5EF4-FFF2-40B4-BE49-F238E27FC236}">
                    <a16:creationId xmlns:a16="http://schemas.microsoft.com/office/drawing/2014/main" id="{5408433F-7B1C-40D3-AAFB-8BD084C1CD37}"/>
                  </a:ext>
                </a:extLst>
              </p:cNvPr>
              <p:cNvSpPr txBox="1"/>
              <p:nvPr/>
            </p:nvSpPr>
            <p:spPr>
              <a:xfrm>
                <a:off x="6840404" y="5126670"/>
                <a:ext cx="70884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800" dirty="0">
                    <a:solidFill>
                      <a:schemeClr val="accent1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てんそう</a:t>
                </a:r>
              </a:p>
            </p:txBody>
          </p:sp>
        </p:grpSp>
        <p:sp>
          <p:nvSpPr>
            <p:cNvPr id="97" name="フリーフォーム: 図形 96">
              <a:extLst>
                <a:ext uri="{FF2B5EF4-FFF2-40B4-BE49-F238E27FC236}">
                  <a16:creationId xmlns:a16="http://schemas.microsoft.com/office/drawing/2014/main" id="{06CD0B90-DA81-44C7-9798-B147EDDA439B}"/>
                </a:ext>
              </a:extLst>
            </p:cNvPr>
            <p:cNvSpPr/>
            <p:nvPr/>
          </p:nvSpPr>
          <p:spPr>
            <a:xfrm>
              <a:off x="7693457" y="5411940"/>
              <a:ext cx="468655" cy="378776"/>
            </a:xfrm>
            <a:custGeom>
              <a:avLst/>
              <a:gdLst>
                <a:gd name="connsiteX0" fmla="*/ 695325 w 695324"/>
                <a:gd name="connsiteY0" fmla="*/ 228600 h 561975"/>
                <a:gd name="connsiteX1" fmla="*/ 422910 w 695324"/>
                <a:gd name="connsiteY1" fmla="*/ 0 h 561975"/>
                <a:gd name="connsiteX2" fmla="*/ 422910 w 695324"/>
                <a:gd name="connsiteY2" fmla="*/ 133350 h 561975"/>
                <a:gd name="connsiteX3" fmla="*/ 0 w 695324"/>
                <a:gd name="connsiteY3" fmla="*/ 561975 h 561975"/>
                <a:gd name="connsiteX4" fmla="*/ 422910 w 695324"/>
                <a:gd name="connsiteY4" fmla="*/ 333375 h 561975"/>
                <a:gd name="connsiteX5" fmla="*/ 422910 w 695324"/>
                <a:gd name="connsiteY5" fmla="*/ 457200 h 561975"/>
                <a:gd name="connsiteX6" fmla="*/ 695325 w 695324"/>
                <a:gd name="connsiteY6" fmla="*/ 228600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5324" h="561975">
                  <a:moveTo>
                    <a:pt x="695325" y="228600"/>
                  </a:moveTo>
                  <a:lnTo>
                    <a:pt x="422910" y="0"/>
                  </a:lnTo>
                  <a:lnTo>
                    <a:pt x="422910" y="133350"/>
                  </a:lnTo>
                  <a:cubicBezTo>
                    <a:pt x="5715" y="137160"/>
                    <a:pt x="0" y="561975"/>
                    <a:pt x="0" y="561975"/>
                  </a:cubicBezTo>
                  <a:cubicBezTo>
                    <a:pt x="0" y="561975"/>
                    <a:pt x="88582" y="336233"/>
                    <a:pt x="422910" y="333375"/>
                  </a:cubicBezTo>
                  <a:lnTo>
                    <a:pt x="422910" y="457200"/>
                  </a:lnTo>
                  <a:lnTo>
                    <a:pt x="695325" y="228600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pic>
          <p:nvPicPr>
            <p:cNvPr id="98" name="グラフィックス 97" descr="ロボット">
              <a:extLst>
                <a:ext uri="{FF2B5EF4-FFF2-40B4-BE49-F238E27FC236}">
                  <a16:creationId xmlns:a16="http://schemas.microsoft.com/office/drawing/2014/main" id="{9AA2AE48-20F4-446E-BB28-04DCA628F3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995775" y="5150620"/>
              <a:ext cx="712672" cy="712672"/>
            </a:xfrm>
            <a:prstGeom prst="rect">
              <a:avLst/>
            </a:prstGeom>
          </p:spPr>
        </p:pic>
      </p:grpSp>
      <p:grpSp>
        <p:nvGrpSpPr>
          <p:cNvPr id="101" name="グループ化 100">
            <a:extLst>
              <a:ext uri="{FF2B5EF4-FFF2-40B4-BE49-F238E27FC236}">
                <a16:creationId xmlns:a16="http://schemas.microsoft.com/office/drawing/2014/main" id="{2F327AFB-75FC-4875-BE35-D90C0AC35747}"/>
              </a:ext>
            </a:extLst>
          </p:cNvPr>
          <p:cNvGrpSpPr/>
          <p:nvPr/>
        </p:nvGrpSpPr>
        <p:grpSpPr>
          <a:xfrm>
            <a:off x="5408445" y="5784664"/>
            <a:ext cx="3717994" cy="549328"/>
            <a:chOff x="4902223" y="6255514"/>
            <a:chExt cx="3717994" cy="549328"/>
          </a:xfrm>
        </p:grpSpPr>
        <p:sp>
          <p:nvSpPr>
            <p:cNvPr id="102" name="正方形/長方形 101">
              <a:extLst>
                <a:ext uri="{FF2B5EF4-FFF2-40B4-BE49-F238E27FC236}">
                  <a16:creationId xmlns:a16="http://schemas.microsoft.com/office/drawing/2014/main" id="{D2B73D14-3C7F-4861-A87E-DAC32B87A403}"/>
                </a:ext>
              </a:extLst>
            </p:cNvPr>
            <p:cNvSpPr/>
            <p:nvPr/>
          </p:nvSpPr>
          <p:spPr>
            <a:xfrm>
              <a:off x="4902223" y="6274498"/>
              <a:ext cx="3638095" cy="530344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65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03" name="テキスト ボックス 102">
              <a:extLst>
                <a:ext uri="{FF2B5EF4-FFF2-40B4-BE49-F238E27FC236}">
                  <a16:creationId xmlns:a16="http://schemas.microsoft.com/office/drawing/2014/main" id="{3DD33F40-D0F1-415B-A911-ECF2EC122FD2}"/>
                </a:ext>
              </a:extLst>
            </p:cNvPr>
            <p:cNvSpPr txBox="1"/>
            <p:nvPr/>
          </p:nvSpPr>
          <p:spPr>
            <a:xfrm>
              <a:off x="4902223" y="6255514"/>
              <a:ext cx="37179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200000"/>
                </a:lnSpc>
                <a:buFont typeface="Wingdings" panose="05000000000000000000" pitchFamily="2" charset="2"/>
                <a:buChar char="l"/>
              </a:pPr>
              <a:r>
                <a:rPr lang="en-US" altLang="ja-JP" sz="1600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A</a:t>
              </a:r>
              <a:r>
                <a:rPr lang="ja-JP" altLang="en-US" sz="1600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ボタンを押して実行してみよう！</a:t>
              </a:r>
            </a:p>
          </p:txBody>
        </p:sp>
        <p:sp>
          <p:nvSpPr>
            <p:cNvPr id="104" name="テキスト ボックス 103">
              <a:extLst>
                <a:ext uri="{FF2B5EF4-FFF2-40B4-BE49-F238E27FC236}">
                  <a16:creationId xmlns:a16="http://schemas.microsoft.com/office/drawing/2014/main" id="{E670E72D-BBA5-4E6A-B78B-C9EE1C97E96C}"/>
                </a:ext>
              </a:extLst>
            </p:cNvPr>
            <p:cNvSpPr txBox="1"/>
            <p:nvPr/>
          </p:nvSpPr>
          <p:spPr>
            <a:xfrm>
              <a:off x="6185048" y="6299259"/>
              <a:ext cx="35602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お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05" name="テキスト ボックス 104">
              <a:extLst>
                <a:ext uri="{FF2B5EF4-FFF2-40B4-BE49-F238E27FC236}">
                  <a16:creationId xmlns:a16="http://schemas.microsoft.com/office/drawing/2014/main" id="{56FEDB30-E508-41E4-930A-2C7C6CFEFC06}"/>
                </a:ext>
              </a:extLst>
            </p:cNvPr>
            <p:cNvSpPr txBox="1"/>
            <p:nvPr/>
          </p:nvSpPr>
          <p:spPr>
            <a:xfrm>
              <a:off x="6710721" y="6308010"/>
              <a:ext cx="66984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じっこう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520585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障害物を発見したら戻ってくるようにしよう　</a:t>
            </a:r>
            <a:r>
              <a:rPr lang="en-US" altLang="ja-JP" dirty="0"/>
              <a:t>–</a:t>
            </a:r>
            <a:r>
              <a:rPr lang="ja-JP" altLang="en-US" dirty="0"/>
              <a:t>　その</a:t>
            </a:r>
            <a:r>
              <a:rPr lang="en-US" altLang="ja-JP" dirty="0"/>
              <a:t>1</a:t>
            </a:r>
            <a:r>
              <a:rPr lang="ja-JP" altLang="en-US" dirty="0"/>
              <a:t>　</a:t>
            </a:r>
            <a:r>
              <a:rPr lang="en-US" altLang="ja-JP" dirty="0"/>
              <a:t>–</a:t>
            </a:r>
            <a:r>
              <a:rPr lang="ja-JP" altLang="en-US" dirty="0"/>
              <a:t>　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0214901-7979-46C7-8C38-B187A27296AC}"/>
              </a:ext>
            </a:extLst>
          </p:cNvPr>
          <p:cNvSpPr txBox="1"/>
          <p:nvPr/>
        </p:nvSpPr>
        <p:spPr>
          <a:xfrm>
            <a:off x="363980" y="387530"/>
            <a:ext cx="11008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しょうがいぶつ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0A55D77-9DF8-45FF-932E-CB0646B6CB3E}"/>
              </a:ext>
            </a:extLst>
          </p:cNvPr>
          <p:cNvSpPr txBox="1"/>
          <p:nvPr/>
        </p:nvSpPr>
        <p:spPr>
          <a:xfrm>
            <a:off x="3110037" y="387530"/>
            <a:ext cx="443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もど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B26B6D0-61B8-4920-87A6-9F5A096B3193}"/>
              </a:ext>
            </a:extLst>
          </p:cNvPr>
          <p:cNvSpPr txBox="1"/>
          <p:nvPr/>
        </p:nvSpPr>
        <p:spPr>
          <a:xfrm>
            <a:off x="1661460" y="387530"/>
            <a:ext cx="824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はっけん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DEEB17B-2674-4003-8381-FD07B9720864}"/>
              </a:ext>
            </a:extLst>
          </p:cNvPr>
          <p:cNvSpPr txBox="1"/>
          <p:nvPr/>
        </p:nvSpPr>
        <p:spPr>
          <a:xfrm>
            <a:off x="585925" y="993381"/>
            <a:ext cx="8380640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2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途中に障害物があったら、半回転して元の位置まで戻るようにしよう！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8A74534-99C3-4F90-913B-C5026C08BB3C}"/>
              </a:ext>
            </a:extLst>
          </p:cNvPr>
          <p:cNvSpPr txBox="1"/>
          <p:nvPr/>
        </p:nvSpPr>
        <p:spPr>
          <a:xfrm>
            <a:off x="4900322" y="976167"/>
            <a:ext cx="4406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もと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8DAB174-271E-483F-AE7B-CEA90F90D4BE}"/>
              </a:ext>
            </a:extLst>
          </p:cNvPr>
          <p:cNvSpPr txBox="1"/>
          <p:nvPr/>
        </p:nvSpPr>
        <p:spPr>
          <a:xfrm>
            <a:off x="1320730" y="971858"/>
            <a:ext cx="99296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しょうがいぶつ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9FE0C6E-8067-4747-BE61-04E9A3204154}"/>
              </a:ext>
            </a:extLst>
          </p:cNvPr>
          <p:cNvSpPr txBox="1"/>
          <p:nvPr/>
        </p:nvSpPr>
        <p:spPr>
          <a:xfrm>
            <a:off x="3618044" y="976167"/>
            <a:ext cx="9929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はんかいてん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BF32B73-40E0-494A-A0A4-305F4C0B73DF}"/>
              </a:ext>
            </a:extLst>
          </p:cNvPr>
          <p:cNvSpPr txBox="1"/>
          <p:nvPr/>
        </p:nvSpPr>
        <p:spPr>
          <a:xfrm>
            <a:off x="575923" y="5309061"/>
            <a:ext cx="628528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先程作った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1003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のプログラムを改造して作ろう！</a:t>
            </a:r>
            <a:endParaRPr lang="en-US" altLang="ja-JP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9A23D3E-D0C7-41A1-B86D-7D400D812FE0}"/>
              </a:ext>
            </a:extLst>
          </p:cNvPr>
          <p:cNvSpPr txBox="1"/>
          <p:nvPr/>
        </p:nvSpPr>
        <p:spPr>
          <a:xfrm>
            <a:off x="489779" y="5389005"/>
            <a:ext cx="10194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さきほど つく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AEE987D-6CE0-4269-8E84-D137FEC91CA0}"/>
              </a:ext>
            </a:extLst>
          </p:cNvPr>
          <p:cNvSpPr txBox="1"/>
          <p:nvPr/>
        </p:nvSpPr>
        <p:spPr>
          <a:xfrm>
            <a:off x="3805531" y="5389005"/>
            <a:ext cx="8117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かいぞう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C60BD35-5B8B-4051-9779-DD8627628E9E}"/>
              </a:ext>
            </a:extLst>
          </p:cNvPr>
          <p:cNvSpPr txBox="1"/>
          <p:nvPr/>
        </p:nvSpPr>
        <p:spPr>
          <a:xfrm>
            <a:off x="4738811" y="5389005"/>
            <a:ext cx="4815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つく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06853FE8-DC3F-4738-9FF3-17BE3484E64E}"/>
              </a:ext>
            </a:extLst>
          </p:cNvPr>
          <p:cNvGrpSpPr/>
          <p:nvPr/>
        </p:nvGrpSpPr>
        <p:grpSpPr>
          <a:xfrm>
            <a:off x="793351" y="5818309"/>
            <a:ext cx="7922023" cy="1042504"/>
            <a:chOff x="793351" y="5818309"/>
            <a:chExt cx="7922023" cy="1042504"/>
          </a:xfrm>
        </p:grpSpPr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1BA99EBF-014E-4701-8F51-12034D9CD7EE}"/>
                </a:ext>
              </a:extLst>
            </p:cNvPr>
            <p:cNvSpPr/>
            <p:nvPr/>
          </p:nvSpPr>
          <p:spPr>
            <a:xfrm>
              <a:off x="793351" y="5896929"/>
              <a:ext cx="7549263" cy="963884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65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A02D9323-3A2C-4AA1-95F7-723067D0E3D2}"/>
                </a:ext>
              </a:extLst>
            </p:cNvPr>
            <p:cNvSpPr txBox="1"/>
            <p:nvPr/>
          </p:nvSpPr>
          <p:spPr>
            <a:xfrm>
              <a:off x="1166111" y="5818309"/>
              <a:ext cx="754926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200000"/>
                </a:lnSpc>
                <a:buFont typeface="Wingdings" panose="05000000000000000000" pitchFamily="2" charset="2"/>
                <a:buChar char="l"/>
              </a:pPr>
              <a:r>
                <a:rPr lang="ja-JP" altLang="en-US" sz="1600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プログラムを保存しよう！</a:t>
              </a:r>
              <a:br>
                <a:rPr lang="en-US" altLang="ja-JP" sz="1600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</a:br>
              <a:r>
                <a:rPr lang="ja-JP" altLang="en-US" sz="1600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（ファイル名：「（自分の名前）</a:t>
              </a:r>
              <a:r>
                <a:rPr lang="en-US" altLang="ja-JP" sz="1600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1004</a:t>
              </a:r>
              <a:r>
                <a:rPr lang="ja-JP" altLang="en-US" sz="1600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しょうがいぶつはっけん</a:t>
              </a:r>
              <a:r>
                <a:rPr lang="en-US" altLang="ja-JP" sz="1600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1</a:t>
              </a:r>
              <a:r>
                <a:rPr lang="ja-JP" altLang="en-US" sz="1600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」）</a:t>
              </a:r>
              <a:endParaRPr lang="ja-JP" altLang="en-US" sz="1600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73A1EAF9-932A-458D-8ABE-5A678E30A8F7}"/>
                </a:ext>
              </a:extLst>
            </p:cNvPr>
            <p:cNvSpPr txBox="1"/>
            <p:nvPr/>
          </p:nvSpPr>
          <p:spPr>
            <a:xfrm>
              <a:off x="2621566" y="5882773"/>
              <a:ext cx="68099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ほぞん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75CE45FE-C05D-4BA9-AF1F-12F1403CD345}"/>
                </a:ext>
              </a:extLst>
            </p:cNvPr>
            <p:cNvSpPr txBox="1"/>
            <p:nvPr/>
          </p:nvSpPr>
          <p:spPr>
            <a:xfrm>
              <a:off x="2446440" y="6392717"/>
              <a:ext cx="41939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めい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968E5C52-70BD-4746-98B9-E73F46981576}"/>
                </a:ext>
              </a:extLst>
            </p:cNvPr>
            <p:cNvSpPr txBox="1"/>
            <p:nvPr/>
          </p:nvSpPr>
          <p:spPr>
            <a:xfrm>
              <a:off x="3225362" y="6395261"/>
              <a:ext cx="68099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じぶん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6744AE8A-C22A-4A96-8223-7862C38C5DBD}"/>
                </a:ext>
              </a:extLst>
            </p:cNvPr>
            <p:cNvSpPr txBox="1"/>
            <p:nvPr/>
          </p:nvSpPr>
          <p:spPr>
            <a:xfrm>
              <a:off x="3853093" y="6395261"/>
              <a:ext cx="68099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なまえ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FEEE51E8-9E1E-4641-BBAE-752FBC1470C1}"/>
              </a:ext>
            </a:extLst>
          </p:cNvPr>
          <p:cNvSpPr txBox="1"/>
          <p:nvPr/>
        </p:nvSpPr>
        <p:spPr>
          <a:xfrm>
            <a:off x="6438637" y="964831"/>
            <a:ext cx="4406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もど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8478F26F-376C-4235-9288-7208C093F521}"/>
              </a:ext>
            </a:extLst>
          </p:cNvPr>
          <p:cNvSpPr txBox="1"/>
          <p:nvPr/>
        </p:nvSpPr>
        <p:spPr>
          <a:xfrm>
            <a:off x="5511812" y="964831"/>
            <a:ext cx="48159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いち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A067BC6-B5CB-48D2-B330-055B5833C97B}"/>
              </a:ext>
            </a:extLst>
          </p:cNvPr>
          <p:cNvSpPr txBox="1"/>
          <p:nvPr/>
        </p:nvSpPr>
        <p:spPr>
          <a:xfrm>
            <a:off x="554620" y="985912"/>
            <a:ext cx="7592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とちゅう</a:t>
            </a: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131404F4-D5FB-4726-AB90-40DDEC60A2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1632" y="1695368"/>
            <a:ext cx="1444371" cy="1974544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0A8867CB-EB55-49CC-B6C6-C6291737C9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7991" y="3500421"/>
            <a:ext cx="1272963" cy="1940815"/>
          </a:xfrm>
          <a:prstGeom prst="rect">
            <a:avLst/>
          </a:prstGeom>
        </p:spPr>
      </p:pic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EDBB19F1-2678-4F7C-BA4C-B214A445B174}"/>
              </a:ext>
            </a:extLst>
          </p:cNvPr>
          <p:cNvCxnSpPr>
            <a:cxnSpLocks/>
          </p:cNvCxnSpPr>
          <p:nvPr/>
        </p:nvCxnSpPr>
        <p:spPr>
          <a:xfrm flipH="1">
            <a:off x="3939875" y="3003794"/>
            <a:ext cx="758425" cy="1588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E5C9602C-64D7-48E1-BB9B-4E483A622117}"/>
              </a:ext>
            </a:extLst>
          </p:cNvPr>
          <p:cNvCxnSpPr>
            <a:cxnSpLocks/>
          </p:cNvCxnSpPr>
          <p:nvPr/>
        </p:nvCxnSpPr>
        <p:spPr>
          <a:xfrm flipV="1">
            <a:off x="5563817" y="4395014"/>
            <a:ext cx="862675" cy="253144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円弧 30">
            <a:extLst>
              <a:ext uri="{FF2B5EF4-FFF2-40B4-BE49-F238E27FC236}">
                <a16:creationId xmlns:a16="http://schemas.microsoft.com/office/drawing/2014/main" id="{73226EF0-135E-4BB0-801E-638F3A16F1F5}"/>
              </a:ext>
            </a:extLst>
          </p:cNvPr>
          <p:cNvSpPr/>
          <p:nvPr/>
        </p:nvSpPr>
        <p:spPr>
          <a:xfrm flipH="1">
            <a:off x="3073741" y="3274110"/>
            <a:ext cx="1440000" cy="1440000"/>
          </a:xfrm>
          <a:prstGeom prst="arc">
            <a:avLst>
              <a:gd name="adj1" fmla="val 16814815"/>
              <a:gd name="adj2" fmla="val 7018886"/>
            </a:avLst>
          </a:prstGeom>
          <a:ln w="34925">
            <a:solidFill>
              <a:srgbClr val="FF000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モデル 3" descr="床置き観葉植物">
                <a:extLst>
                  <a:ext uri="{FF2B5EF4-FFF2-40B4-BE49-F238E27FC236}">
                    <a16:creationId xmlns:a16="http://schemas.microsoft.com/office/drawing/2014/main" id="{AA6555E9-8030-4FB7-AB5B-A450DFA5058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90599279"/>
                  </p:ext>
                </p:extLst>
              </p:nvPr>
            </p:nvGraphicFramePr>
            <p:xfrm>
              <a:off x="1977543" y="1718701"/>
              <a:ext cx="1738640" cy="1871652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738640" cy="1871652"/>
                    </a:xfrm>
                    <a:prstGeom prst="rect">
                      <a:avLst/>
                    </a:prstGeom>
                  </am3d:spPr>
                  <am3d:camera>
                    <am3d:pos x="0" y="0" z="7242347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074779" d="1000000"/>
                    <am3d:preTrans dx="-2117975" dy="-18000000" dz="924048"/>
                    <am3d:scale>
                      <am3d:sx n="1000000" d="1000000"/>
                      <am3d:sy n="1000000" d="1000000"/>
                      <am3d:sz n="1000000" d="1000000"/>
                    </am3d:scale>
                    <am3d:rot ax="456189" ay="106346" az="1419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285973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モデル 3" descr="床置き観葉植物">
                <a:extLst>
                  <a:ext uri="{FF2B5EF4-FFF2-40B4-BE49-F238E27FC236}">
                    <a16:creationId xmlns:a16="http://schemas.microsoft.com/office/drawing/2014/main" id="{AA6555E9-8030-4FB7-AB5B-A450DFA5058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77543" y="1718701"/>
                <a:ext cx="1738640" cy="1871652"/>
              </a:xfrm>
              <a:prstGeom prst="rect">
                <a:avLst/>
              </a:prstGeom>
            </p:spPr>
          </p:pic>
        </mc:Fallback>
      </mc:AlternateContent>
      <p:pic>
        <p:nvPicPr>
          <p:cNvPr id="35" name="グラフィックス 34" descr="感嘆符">
            <a:extLst>
              <a:ext uri="{FF2B5EF4-FFF2-40B4-BE49-F238E27FC236}">
                <a16:creationId xmlns:a16="http://schemas.microsoft.com/office/drawing/2014/main" id="{CFAEBA43-612E-422E-840F-DF47C37373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81561" y="1597310"/>
            <a:ext cx="671484" cy="671484"/>
          </a:xfrm>
          <a:prstGeom prst="rect">
            <a:avLst/>
          </a:prstGeom>
        </p:spPr>
      </p:pic>
      <p:sp>
        <p:nvSpPr>
          <p:cNvPr id="36" name="爆発: 8 pt 35">
            <a:extLst>
              <a:ext uri="{FF2B5EF4-FFF2-40B4-BE49-F238E27FC236}">
                <a16:creationId xmlns:a16="http://schemas.microsoft.com/office/drawing/2014/main" id="{9C67E7FA-6F2C-4E4C-BE5E-521A905576BB}"/>
              </a:ext>
            </a:extLst>
          </p:cNvPr>
          <p:cNvSpPr/>
          <p:nvPr/>
        </p:nvSpPr>
        <p:spPr>
          <a:xfrm>
            <a:off x="3716184" y="1957208"/>
            <a:ext cx="748418" cy="748418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79268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980B8BEF-AF82-4F9B-8931-36BF870711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5421" y="2024272"/>
            <a:ext cx="2539405" cy="3501791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CF0A0E7B-83C9-462F-B411-C0BFE11272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2870" y="2058716"/>
            <a:ext cx="2515144" cy="3517966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赤外線フォトリフレクタの動きを確認しよう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0214901-7979-46C7-8C38-B187A27296AC}"/>
              </a:ext>
            </a:extLst>
          </p:cNvPr>
          <p:cNvSpPr txBox="1"/>
          <p:nvPr/>
        </p:nvSpPr>
        <p:spPr>
          <a:xfrm>
            <a:off x="3675933" y="371921"/>
            <a:ext cx="443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うご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E1236B5-DF77-4576-A1AA-47B118401ED0}"/>
              </a:ext>
            </a:extLst>
          </p:cNvPr>
          <p:cNvSpPr txBox="1"/>
          <p:nvPr/>
        </p:nvSpPr>
        <p:spPr>
          <a:xfrm>
            <a:off x="4572000" y="371921"/>
            <a:ext cx="7468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かくにん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31949777-CD14-4AD9-B2E2-A8BA5CBD04DB}"/>
              </a:ext>
            </a:extLst>
          </p:cNvPr>
          <p:cNvSpPr txBox="1"/>
          <p:nvPr/>
        </p:nvSpPr>
        <p:spPr>
          <a:xfrm>
            <a:off x="523929" y="1029526"/>
            <a:ext cx="838064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センサーの前に指をかざし</a:t>
            </a: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たときの動きを確認します。</a:t>
            </a:r>
            <a:endParaRPr lang="en-US" altLang="ja-JP" b="1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50A5C455-AB86-492F-A7CC-AAFC8FBEA889}"/>
              </a:ext>
            </a:extLst>
          </p:cNvPr>
          <p:cNvSpPr txBox="1"/>
          <p:nvPr/>
        </p:nvSpPr>
        <p:spPr>
          <a:xfrm>
            <a:off x="2110120" y="1096339"/>
            <a:ext cx="445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ゆび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754FC8D1-8F50-4AC0-AB30-17BD36CDCD42}"/>
              </a:ext>
            </a:extLst>
          </p:cNvPr>
          <p:cNvSpPr txBox="1"/>
          <p:nvPr/>
        </p:nvSpPr>
        <p:spPr>
          <a:xfrm>
            <a:off x="4110777" y="1096339"/>
            <a:ext cx="522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うご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3CCF0B03-68A4-458F-9FA1-27B6264C8EA7}"/>
              </a:ext>
            </a:extLst>
          </p:cNvPr>
          <p:cNvSpPr txBox="1"/>
          <p:nvPr/>
        </p:nvSpPr>
        <p:spPr>
          <a:xfrm>
            <a:off x="4829268" y="1096339"/>
            <a:ext cx="7298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かくにん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2A60A76C-642D-421A-8E79-3DAE09569468}"/>
              </a:ext>
            </a:extLst>
          </p:cNvPr>
          <p:cNvSpPr txBox="1"/>
          <p:nvPr/>
        </p:nvSpPr>
        <p:spPr>
          <a:xfrm>
            <a:off x="1645640" y="1095815"/>
            <a:ext cx="445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まえ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9" name="四角形: 角を丸くする 28">
            <a:extLst>
              <a:ext uri="{FF2B5EF4-FFF2-40B4-BE49-F238E27FC236}">
                <a16:creationId xmlns:a16="http://schemas.microsoft.com/office/drawing/2014/main" id="{19673713-3B09-4938-A72E-8A8B3AEC89C5}"/>
              </a:ext>
            </a:extLst>
          </p:cNvPr>
          <p:cNvSpPr/>
          <p:nvPr/>
        </p:nvSpPr>
        <p:spPr>
          <a:xfrm>
            <a:off x="1807985" y="4960886"/>
            <a:ext cx="2456059" cy="497486"/>
          </a:xfrm>
          <a:prstGeom prst="roundRect">
            <a:avLst>
              <a:gd name="adj" fmla="val 5730"/>
            </a:avLst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0" name="四角形: 角を丸くする 29">
            <a:extLst>
              <a:ext uri="{FF2B5EF4-FFF2-40B4-BE49-F238E27FC236}">
                <a16:creationId xmlns:a16="http://schemas.microsoft.com/office/drawing/2014/main" id="{CD1289BD-DA88-43EF-AC59-94CF4BB7AF36}"/>
              </a:ext>
            </a:extLst>
          </p:cNvPr>
          <p:cNvSpPr/>
          <p:nvPr/>
        </p:nvSpPr>
        <p:spPr>
          <a:xfrm>
            <a:off x="3857529" y="4964932"/>
            <a:ext cx="303061" cy="298693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6D664AD7-6EC9-4F7F-B28D-07CC09F26AE2}"/>
              </a:ext>
            </a:extLst>
          </p:cNvPr>
          <p:cNvGrpSpPr/>
          <p:nvPr/>
        </p:nvGrpSpPr>
        <p:grpSpPr>
          <a:xfrm>
            <a:off x="1989048" y="1501215"/>
            <a:ext cx="2109224" cy="577081"/>
            <a:chOff x="1493279" y="1170430"/>
            <a:chExt cx="2109224" cy="577081"/>
          </a:xfrm>
        </p:grpSpPr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4715FC52-52B1-4C92-BED1-A0D53B0F5960}"/>
                </a:ext>
              </a:extLst>
            </p:cNvPr>
            <p:cNvSpPr txBox="1"/>
            <p:nvPr/>
          </p:nvSpPr>
          <p:spPr>
            <a:xfrm>
              <a:off x="1493279" y="1170430"/>
              <a:ext cx="2109224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指を遠ざけたとき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6B8C22C8-AF79-4B77-B6F0-A26BA24DAF07}"/>
                </a:ext>
              </a:extLst>
            </p:cNvPr>
            <p:cNvSpPr txBox="1"/>
            <p:nvPr/>
          </p:nvSpPr>
          <p:spPr>
            <a:xfrm>
              <a:off x="1493279" y="1234054"/>
              <a:ext cx="45980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ゆび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59758466-6E7E-4684-90CE-F50CDA932056}"/>
                </a:ext>
              </a:extLst>
            </p:cNvPr>
            <p:cNvSpPr txBox="1"/>
            <p:nvPr/>
          </p:nvSpPr>
          <p:spPr>
            <a:xfrm>
              <a:off x="1935331" y="1234054"/>
              <a:ext cx="45980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とお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1C239A3E-1FC5-448C-BB0A-F4435BD1BB66}"/>
              </a:ext>
            </a:extLst>
          </p:cNvPr>
          <p:cNvGrpSpPr/>
          <p:nvPr/>
        </p:nvGrpSpPr>
        <p:grpSpPr>
          <a:xfrm>
            <a:off x="5136275" y="1529714"/>
            <a:ext cx="2184130" cy="577081"/>
            <a:chOff x="5223380" y="1216024"/>
            <a:chExt cx="2184130" cy="577081"/>
          </a:xfrm>
        </p:grpSpPr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E4B28FB2-24AF-4AD8-B5F5-7EC99E9DDE81}"/>
                </a:ext>
              </a:extLst>
            </p:cNvPr>
            <p:cNvSpPr txBox="1"/>
            <p:nvPr/>
          </p:nvSpPr>
          <p:spPr>
            <a:xfrm>
              <a:off x="5252043" y="1216024"/>
              <a:ext cx="2155467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指を近づけたとき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16ACD26-C071-4199-A4BB-3B08EC3B2CF9}"/>
                </a:ext>
              </a:extLst>
            </p:cNvPr>
            <p:cNvSpPr txBox="1"/>
            <p:nvPr/>
          </p:nvSpPr>
          <p:spPr>
            <a:xfrm>
              <a:off x="5223380" y="1276526"/>
              <a:ext cx="45980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ゆび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5" name="テキスト ボックス 44">
              <a:extLst>
                <a:ext uri="{FF2B5EF4-FFF2-40B4-BE49-F238E27FC236}">
                  <a16:creationId xmlns:a16="http://schemas.microsoft.com/office/drawing/2014/main" id="{2FDF3C17-598C-47A5-89C0-AE73A39DBB09}"/>
                </a:ext>
              </a:extLst>
            </p:cNvPr>
            <p:cNvSpPr txBox="1"/>
            <p:nvPr/>
          </p:nvSpPr>
          <p:spPr>
            <a:xfrm>
              <a:off x="5665432" y="1276526"/>
              <a:ext cx="45980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ちか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47" name="四角形: 角を丸くする 46">
            <a:extLst>
              <a:ext uri="{FF2B5EF4-FFF2-40B4-BE49-F238E27FC236}">
                <a16:creationId xmlns:a16="http://schemas.microsoft.com/office/drawing/2014/main" id="{A28B4C6B-042B-4418-B111-E42C1E057F0F}"/>
              </a:ext>
            </a:extLst>
          </p:cNvPr>
          <p:cNvSpPr/>
          <p:nvPr/>
        </p:nvSpPr>
        <p:spPr>
          <a:xfrm>
            <a:off x="4987093" y="4944594"/>
            <a:ext cx="2456059" cy="497486"/>
          </a:xfrm>
          <a:prstGeom prst="roundRect">
            <a:avLst>
              <a:gd name="adj" fmla="val 5730"/>
            </a:avLst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8" name="四角形: 角を丸くする 47">
            <a:extLst>
              <a:ext uri="{FF2B5EF4-FFF2-40B4-BE49-F238E27FC236}">
                <a16:creationId xmlns:a16="http://schemas.microsoft.com/office/drawing/2014/main" id="{5F05C246-18C4-41BD-969F-D6E8D7345BFF}"/>
              </a:ext>
            </a:extLst>
          </p:cNvPr>
          <p:cNvSpPr/>
          <p:nvPr/>
        </p:nvSpPr>
        <p:spPr>
          <a:xfrm>
            <a:off x="7050646" y="4957499"/>
            <a:ext cx="303061" cy="298693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49" name="図 48">
            <a:extLst>
              <a:ext uri="{FF2B5EF4-FFF2-40B4-BE49-F238E27FC236}">
                <a16:creationId xmlns:a16="http://schemas.microsoft.com/office/drawing/2014/main" id="{B64B80A4-4AFB-4443-B177-8184394172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176" y="5229185"/>
            <a:ext cx="920914" cy="1560190"/>
          </a:xfrm>
          <a:prstGeom prst="rect">
            <a:avLst/>
          </a:prstGeom>
        </p:spPr>
      </p:pic>
      <p:sp>
        <p:nvSpPr>
          <p:cNvPr id="50" name="吹き出し: 角を丸めた四角形 49">
            <a:extLst>
              <a:ext uri="{FF2B5EF4-FFF2-40B4-BE49-F238E27FC236}">
                <a16:creationId xmlns:a16="http://schemas.microsoft.com/office/drawing/2014/main" id="{BEE36835-4E77-4EAC-9187-C4A477AC547A}"/>
              </a:ext>
            </a:extLst>
          </p:cNvPr>
          <p:cNvSpPr/>
          <p:nvPr/>
        </p:nvSpPr>
        <p:spPr>
          <a:xfrm>
            <a:off x="1807984" y="5662802"/>
            <a:ext cx="5676841" cy="1000866"/>
          </a:xfrm>
          <a:prstGeom prst="wedgeRoundRectCallout">
            <a:avLst>
              <a:gd name="adj1" fmla="val -54558"/>
              <a:gd name="adj2" fmla="val -38800"/>
              <a:gd name="adj3" fmla="val 16667"/>
            </a:avLst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D05301B2-22D7-4625-80ED-CE37B0ECD4A0}"/>
              </a:ext>
            </a:extLst>
          </p:cNvPr>
          <p:cNvGrpSpPr/>
          <p:nvPr/>
        </p:nvGrpSpPr>
        <p:grpSpPr>
          <a:xfrm>
            <a:off x="2235211" y="5761661"/>
            <a:ext cx="4969088" cy="840780"/>
            <a:chOff x="1289670" y="5720296"/>
            <a:chExt cx="4969088" cy="840780"/>
          </a:xfrm>
        </p:grpSpPr>
        <p:sp>
          <p:nvSpPr>
            <p:cNvPr id="51" name="テキスト ボックス 50">
              <a:extLst>
                <a:ext uri="{FF2B5EF4-FFF2-40B4-BE49-F238E27FC236}">
                  <a16:creationId xmlns:a16="http://schemas.microsoft.com/office/drawing/2014/main" id="{DBB1ED4D-58CC-43A3-A289-EACA7A78E434}"/>
                </a:ext>
              </a:extLst>
            </p:cNvPr>
            <p:cNvSpPr txBox="1"/>
            <p:nvPr/>
          </p:nvSpPr>
          <p:spPr>
            <a:xfrm>
              <a:off x="1316018" y="5760857"/>
              <a:ext cx="4942740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1" lang="ja-JP" altLang="en-US" sz="16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物があることを感知すると、値が大きくなるね。</a:t>
              </a:r>
              <a:endParaRPr kumimoji="1" lang="en-US" altLang="ja-JP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150000"/>
                </a:lnSpc>
              </a:pPr>
              <a:r>
                <a:rPr kumimoji="1" lang="ja-JP" altLang="en-US" sz="16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これを使ってプログラムを制御しよう！</a:t>
              </a:r>
              <a:endParaRPr kumimoji="1" lang="en-US" altLang="ja-JP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DD2B885D-7498-45DF-9431-792EE2D62E90}"/>
                </a:ext>
              </a:extLst>
            </p:cNvPr>
            <p:cNvSpPr txBox="1"/>
            <p:nvPr/>
          </p:nvSpPr>
          <p:spPr>
            <a:xfrm>
              <a:off x="3710811" y="6113364"/>
              <a:ext cx="64812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せいぎょ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A0522654-4ACC-4E90-B2DC-8F136B5E3430}"/>
                </a:ext>
              </a:extLst>
            </p:cNvPr>
            <p:cNvSpPr txBox="1"/>
            <p:nvPr/>
          </p:nvSpPr>
          <p:spPr>
            <a:xfrm>
              <a:off x="1289670" y="5735773"/>
              <a:ext cx="40985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もの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8" name="テキスト ボックス 57">
              <a:extLst>
                <a:ext uri="{FF2B5EF4-FFF2-40B4-BE49-F238E27FC236}">
                  <a16:creationId xmlns:a16="http://schemas.microsoft.com/office/drawing/2014/main" id="{55AECB8A-47BB-43B4-B212-D2422FC7400C}"/>
                </a:ext>
              </a:extLst>
            </p:cNvPr>
            <p:cNvSpPr txBox="1"/>
            <p:nvPr/>
          </p:nvSpPr>
          <p:spPr>
            <a:xfrm>
              <a:off x="2739681" y="5744651"/>
              <a:ext cx="52355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かんち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0" name="テキスト ボックス 59">
              <a:extLst>
                <a:ext uri="{FF2B5EF4-FFF2-40B4-BE49-F238E27FC236}">
                  <a16:creationId xmlns:a16="http://schemas.microsoft.com/office/drawing/2014/main" id="{AC55E7EB-9E53-4223-AC44-07641A0DE03A}"/>
                </a:ext>
              </a:extLst>
            </p:cNvPr>
            <p:cNvSpPr txBox="1"/>
            <p:nvPr/>
          </p:nvSpPr>
          <p:spPr>
            <a:xfrm>
              <a:off x="3910836" y="5720752"/>
              <a:ext cx="52355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あたい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2" name="テキスト ボックス 61">
              <a:extLst>
                <a:ext uri="{FF2B5EF4-FFF2-40B4-BE49-F238E27FC236}">
                  <a16:creationId xmlns:a16="http://schemas.microsoft.com/office/drawing/2014/main" id="{43292116-003E-4C63-ADA5-23E4F68918F1}"/>
                </a:ext>
              </a:extLst>
            </p:cNvPr>
            <p:cNvSpPr txBox="1"/>
            <p:nvPr/>
          </p:nvSpPr>
          <p:spPr>
            <a:xfrm>
              <a:off x="4358934" y="5720296"/>
              <a:ext cx="40985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おお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3" name="テキスト ボックス 62">
              <a:extLst>
                <a:ext uri="{FF2B5EF4-FFF2-40B4-BE49-F238E27FC236}">
                  <a16:creationId xmlns:a16="http://schemas.microsoft.com/office/drawing/2014/main" id="{AE836F79-9E4F-4641-A383-53BFA224B082}"/>
                </a:ext>
              </a:extLst>
            </p:cNvPr>
            <p:cNvSpPr txBox="1"/>
            <p:nvPr/>
          </p:nvSpPr>
          <p:spPr>
            <a:xfrm>
              <a:off x="1879725" y="6113364"/>
              <a:ext cx="40985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つか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716640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図 93">
            <a:extLst>
              <a:ext uri="{FF2B5EF4-FFF2-40B4-BE49-F238E27FC236}">
                <a16:creationId xmlns:a16="http://schemas.microsoft.com/office/drawing/2014/main" id="{F7CCAEB8-E6AC-45A0-A875-9B5040CF6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9124" y="2012158"/>
            <a:ext cx="4152900" cy="666750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障害物を発見したら戻ってくるようにしよう　</a:t>
            </a:r>
            <a:r>
              <a:rPr lang="en-US" altLang="ja-JP" dirty="0"/>
              <a:t>–</a:t>
            </a:r>
            <a:r>
              <a:rPr lang="ja-JP" altLang="en-US" dirty="0"/>
              <a:t>　その</a:t>
            </a:r>
            <a:r>
              <a:rPr lang="en-US" altLang="ja-JP" dirty="0"/>
              <a:t>1</a:t>
            </a:r>
            <a:r>
              <a:rPr lang="ja-JP" altLang="en-US" dirty="0"/>
              <a:t>　</a:t>
            </a:r>
            <a:r>
              <a:rPr lang="en-US" altLang="ja-JP" dirty="0"/>
              <a:t>–</a:t>
            </a:r>
            <a:r>
              <a:rPr lang="ja-JP" altLang="en-US" dirty="0"/>
              <a:t>　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0214901-7979-46C7-8C38-B187A27296AC}"/>
              </a:ext>
            </a:extLst>
          </p:cNvPr>
          <p:cNvSpPr txBox="1"/>
          <p:nvPr/>
        </p:nvSpPr>
        <p:spPr>
          <a:xfrm>
            <a:off x="363980" y="387530"/>
            <a:ext cx="11008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しょうがいぶつ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0A55D77-9DF8-45FF-932E-CB0646B6CB3E}"/>
              </a:ext>
            </a:extLst>
          </p:cNvPr>
          <p:cNvSpPr txBox="1"/>
          <p:nvPr/>
        </p:nvSpPr>
        <p:spPr>
          <a:xfrm>
            <a:off x="3110037" y="387530"/>
            <a:ext cx="443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もど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B26B6D0-61B8-4920-87A6-9F5A096B3193}"/>
              </a:ext>
            </a:extLst>
          </p:cNvPr>
          <p:cNvSpPr txBox="1"/>
          <p:nvPr/>
        </p:nvSpPr>
        <p:spPr>
          <a:xfrm>
            <a:off x="1661460" y="387530"/>
            <a:ext cx="824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はっけん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4F6F8C44-22CA-42F4-8DD0-BD381D0A759C}"/>
              </a:ext>
            </a:extLst>
          </p:cNvPr>
          <p:cNvGrpSpPr/>
          <p:nvPr/>
        </p:nvGrpSpPr>
        <p:grpSpPr>
          <a:xfrm>
            <a:off x="1238821" y="1984982"/>
            <a:ext cx="652422" cy="639195"/>
            <a:chOff x="303415" y="2322618"/>
            <a:chExt cx="652422" cy="639195"/>
          </a:xfrm>
        </p:grpSpPr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A7701568-2B55-4662-815A-ADEE8C5AB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7516" y="2408035"/>
              <a:ext cx="561975" cy="485775"/>
            </a:xfrm>
            <a:prstGeom prst="rect">
              <a:avLst/>
            </a:prstGeom>
          </p:spPr>
        </p:pic>
        <p:sp>
          <p:nvSpPr>
            <p:cNvPr id="38" name="四角形: 角を丸くする 37">
              <a:extLst>
                <a:ext uri="{FF2B5EF4-FFF2-40B4-BE49-F238E27FC236}">
                  <a16:creationId xmlns:a16="http://schemas.microsoft.com/office/drawing/2014/main" id="{75B1C4C1-A867-4EC7-855C-8EE94A1C9640}"/>
                </a:ext>
              </a:extLst>
            </p:cNvPr>
            <p:cNvSpPr/>
            <p:nvPr/>
          </p:nvSpPr>
          <p:spPr>
            <a:xfrm>
              <a:off x="303415" y="2322618"/>
              <a:ext cx="652422" cy="63919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39" name="直線矢印コネクタ 38">
            <a:extLst>
              <a:ext uri="{FF2B5EF4-FFF2-40B4-BE49-F238E27FC236}">
                <a16:creationId xmlns:a16="http://schemas.microsoft.com/office/drawing/2014/main" id="{ACCDBCEE-99BC-4BFC-A278-360AF825D6E0}"/>
              </a:ext>
            </a:extLst>
          </p:cNvPr>
          <p:cNvCxnSpPr>
            <a:cxnSpLocks/>
          </p:cNvCxnSpPr>
          <p:nvPr/>
        </p:nvCxnSpPr>
        <p:spPr>
          <a:xfrm>
            <a:off x="1891243" y="2313286"/>
            <a:ext cx="348412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グループ化 40">
            <a:extLst>
              <a:ext uri="{FF2B5EF4-FFF2-40B4-BE49-F238E27FC236}">
                <a16:creationId xmlns:a16="http://schemas.microsoft.com/office/drawing/2014/main" id="{F0305817-AF5F-486F-B142-AFA212210B36}"/>
              </a:ext>
            </a:extLst>
          </p:cNvPr>
          <p:cNvGrpSpPr/>
          <p:nvPr/>
        </p:nvGrpSpPr>
        <p:grpSpPr>
          <a:xfrm>
            <a:off x="4788507" y="1214077"/>
            <a:ext cx="652422" cy="639195"/>
            <a:chOff x="1474370" y="1416177"/>
            <a:chExt cx="652422" cy="639195"/>
          </a:xfrm>
        </p:grpSpPr>
        <p:sp>
          <p:nvSpPr>
            <p:cNvPr id="42" name="四角形: 角を丸くする 41">
              <a:extLst>
                <a:ext uri="{FF2B5EF4-FFF2-40B4-BE49-F238E27FC236}">
                  <a16:creationId xmlns:a16="http://schemas.microsoft.com/office/drawing/2014/main" id="{C68233B5-E65A-41DA-B0AA-AB00B310E560}"/>
                </a:ext>
              </a:extLst>
            </p:cNvPr>
            <p:cNvSpPr/>
            <p:nvPr/>
          </p:nvSpPr>
          <p:spPr>
            <a:xfrm>
              <a:off x="1474370" y="1416177"/>
              <a:ext cx="652422" cy="63919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pic>
          <p:nvPicPr>
            <p:cNvPr id="43" name="図 42">
              <a:extLst>
                <a:ext uri="{FF2B5EF4-FFF2-40B4-BE49-F238E27FC236}">
                  <a16:creationId xmlns:a16="http://schemas.microsoft.com/office/drawing/2014/main" id="{0F6F7172-C86E-4490-8E65-4B49E6F3A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76096" y="1512917"/>
              <a:ext cx="466725" cy="514350"/>
            </a:xfrm>
            <a:prstGeom prst="rect">
              <a:avLst/>
            </a:prstGeom>
          </p:spPr>
        </p:pic>
      </p:grpSp>
      <p:cxnSp>
        <p:nvCxnSpPr>
          <p:cNvPr id="44" name="直線矢印コネクタ 43">
            <a:extLst>
              <a:ext uri="{FF2B5EF4-FFF2-40B4-BE49-F238E27FC236}">
                <a16:creationId xmlns:a16="http://schemas.microsoft.com/office/drawing/2014/main" id="{5E1DC766-F343-487E-8BD1-D209679991A7}"/>
              </a:ext>
            </a:extLst>
          </p:cNvPr>
          <p:cNvCxnSpPr>
            <a:cxnSpLocks/>
            <a:stCxn id="42" idx="2"/>
          </p:cNvCxnSpPr>
          <p:nvPr/>
        </p:nvCxnSpPr>
        <p:spPr>
          <a:xfrm flipH="1">
            <a:off x="5114434" y="1853272"/>
            <a:ext cx="284" cy="32047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グループ化 47">
            <a:extLst>
              <a:ext uri="{FF2B5EF4-FFF2-40B4-BE49-F238E27FC236}">
                <a16:creationId xmlns:a16="http://schemas.microsoft.com/office/drawing/2014/main" id="{4929D1EB-AF1D-4AFA-A0B1-88A8239885B7}"/>
              </a:ext>
            </a:extLst>
          </p:cNvPr>
          <p:cNvGrpSpPr/>
          <p:nvPr/>
        </p:nvGrpSpPr>
        <p:grpSpPr>
          <a:xfrm>
            <a:off x="3451732" y="1243882"/>
            <a:ext cx="652422" cy="639195"/>
            <a:chOff x="2525677" y="1416176"/>
            <a:chExt cx="652422" cy="639195"/>
          </a:xfrm>
        </p:grpSpPr>
        <p:sp>
          <p:nvSpPr>
            <p:cNvPr id="49" name="四角形: 角を丸くする 48">
              <a:extLst>
                <a:ext uri="{FF2B5EF4-FFF2-40B4-BE49-F238E27FC236}">
                  <a16:creationId xmlns:a16="http://schemas.microsoft.com/office/drawing/2014/main" id="{7C730A3F-EDEC-4059-AB60-F30BBF4426DB}"/>
                </a:ext>
              </a:extLst>
            </p:cNvPr>
            <p:cNvSpPr/>
            <p:nvPr/>
          </p:nvSpPr>
          <p:spPr>
            <a:xfrm>
              <a:off x="2525677" y="1416176"/>
              <a:ext cx="652422" cy="63919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pic>
          <p:nvPicPr>
            <p:cNvPr id="50" name="図 49">
              <a:extLst>
                <a:ext uri="{FF2B5EF4-FFF2-40B4-BE49-F238E27FC236}">
                  <a16:creationId xmlns:a16="http://schemas.microsoft.com/office/drawing/2014/main" id="{F2A5974E-C656-4148-B9AB-8C152AADB1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99475" y="1483360"/>
              <a:ext cx="504825" cy="504825"/>
            </a:xfrm>
            <a:prstGeom prst="rect">
              <a:avLst/>
            </a:prstGeom>
          </p:spPr>
        </p:pic>
      </p:grpSp>
      <p:cxnSp>
        <p:nvCxnSpPr>
          <p:cNvPr id="51" name="直線矢印コネクタ 50">
            <a:extLst>
              <a:ext uri="{FF2B5EF4-FFF2-40B4-BE49-F238E27FC236}">
                <a16:creationId xmlns:a16="http://schemas.microsoft.com/office/drawing/2014/main" id="{0F2A72CB-10C0-459C-B35B-3EC0DDFF1A9C}"/>
              </a:ext>
            </a:extLst>
          </p:cNvPr>
          <p:cNvCxnSpPr>
            <a:cxnSpLocks/>
          </p:cNvCxnSpPr>
          <p:nvPr/>
        </p:nvCxnSpPr>
        <p:spPr>
          <a:xfrm>
            <a:off x="3777942" y="1877138"/>
            <a:ext cx="0" cy="3195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0" name="グループ化 69">
            <a:extLst>
              <a:ext uri="{FF2B5EF4-FFF2-40B4-BE49-F238E27FC236}">
                <a16:creationId xmlns:a16="http://schemas.microsoft.com/office/drawing/2014/main" id="{269CC7B9-4FC7-4BE6-A91F-CEE7697EEF88}"/>
              </a:ext>
            </a:extLst>
          </p:cNvPr>
          <p:cNvGrpSpPr/>
          <p:nvPr/>
        </p:nvGrpSpPr>
        <p:grpSpPr>
          <a:xfrm>
            <a:off x="1031769" y="3415625"/>
            <a:ext cx="4040920" cy="577081"/>
            <a:chOff x="1365581" y="3244402"/>
            <a:chExt cx="4040920" cy="577081"/>
          </a:xfrm>
        </p:grpSpPr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D1F081E2-87AD-489E-9699-C572B8CCA418}"/>
                </a:ext>
              </a:extLst>
            </p:cNvPr>
            <p:cNvSpPr txBox="1"/>
            <p:nvPr/>
          </p:nvSpPr>
          <p:spPr>
            <a:xfrm>
              <a:off x="1365581" y="3244402"/>
              <a:ext cx="4040920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制御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」から　　　　　　を選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ぶ。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5D8C2156-9CF1-479E-84DE-3569FA3C527C}"/>
                </a:ext>
              </a:extLst>
            </p:cNvPr>
            <p:cNvSpPr txBox="1"/>
            <p:nvPr/>
          </p:nvSpPr>
          <p:spPr>
            <a:xfrm>
              <a:off x="1514959" y="3307277"/>
              <a:ext cx="80040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せいぎょ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A6C09BA8-157E-41C7-BD72-D883CBB80F6F}"/>
                </a:ext>
              </a:extLst>
            </p:cNvPr>
            <p:cNvSpPr txBox="1"/>
            <p:nvPr/>
          </p:nvSpPr>
          <p:spPr>
            <a:xfrm>
              <a:off x="4301580" y="3297479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33" name="図 32">
              <a:extLst>
                <a:ext uri="{FF2B5EF4-FFF2-40B4-BE49-F238E27FC236}">
                  <a16:creationId xmlns:a16="http://schemas.microsoft.com/office/drawing/2014/main" id="{E99192C9-7249-491F-99D6-6B6044A72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29030" y="3379088"/>
              <a:ext cx="1249788" cy="426757"/>
            </a:xfrm>
            <a:prstGeom prst="rect">
              <a:avLst/>
            </a:prstGeom>
          </p:spPr>
        </p:pic>
      </p:grpSp>
      <p:grpSp>
        <p:nvGrpSpPr>
          <p:cNvPr id="79" name="グループ化 78">
            <a:extLst>
              <a:ext uri="{FF2B5EF4-FFF2-40B4-BE49-F238E27FC236}">
                <a16:creationId xmlns:a16="http://schemas.microsoft.com/office/drawing/2014/main" id="{0B041FCB-4393-435F-8B83-785C596A3687}"/>
              </a:ext>
            </a:extLst>
          </p:cNvPr>
          <p:cNvGrpSpPr/>
          <p:nvPr/>
        </p:nvGrpSpPr>
        <p:grpSpPr>
          <a:xfrm>
            <a:off x="1032119" y="4157234"/>
            <a:ext cx="3609976" cy="577081"/>
            <a:chOff x="1334363" y="3711484"/>
            <a:chExt cx="3609976" cy="577081"/>
          </a:xfrm>
        </p:grpSpPr>
        <p:sp>
          <p:nvSpPr>
            <p:cNvPr id="58" name="テキスト ボックス 57">
              <a:extLst>
                <a:ext uri="{FF2B5EF4-FFF2-40B4-BE49-F238E27FC236}">
                  <a16:creationId xmlns:a16="http://schemas.microsoft.com/office/drawing/2014/main" id="{BC84ED21-BD03-42FF-B685-1FE62B17EAFB}"/>
                </a:ext>
              </a:extLst>
            </p:cNvPr>
            <p:cNvSpPr txBox="1"/>
            <p:nvPr/>
          </p:nvSpPr>
          <p:spPr>
            <a:xfrm>
              <a:off x="1334363" y="3711484"/>
              <a:ext cx="3609976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演算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」から　　　　　を選ぶ。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9" name="テキスト ボックス 58">
              <a:extLst>
                <a:ext uri="{FF2B5EF4-FFF2-40B4-BE49-F238E27FC236}">
                  <a16:creationId xmlns:a16="http://schemas.microsoft.com/office/drawing/2014/main" id="{4EF42A52-D242-48DA-9529-2F134A905824}"/>
                </a:ext>
              </a:extLst>
            </p:cNvPr>
            <p:cNvSpPr txBox="1"/>
            <p:nvPr/>
          </p:nvSpPr>
          <p:spPr>
            <a:xfrm>
              <a:off x="1477417" y="3783619"/>
              <a:ext cx="80040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えんざん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0" name="テキスト ボックス 59">
              <a:extLst>
                <a:ext uri="{FF2B5EF4-FFF2-40B4-BE49-F238E27FC236}">
                  <a16:creationId xmlns:a16="http://schemas.microsoft.com/office/drawing/2014/main" id="{CA37890F-4720-4520-868A-D152E44BBBDD}"/>
                </a:ext>
              </a:extLst>
            </p:cNvPr>
            <p:cNvSpPr txBox="1"/>
            <p:nvPr/>
          </p:nvSpPr>
          <p:spPr>
            <a:xfrm>
              <a:off x="4018920" y="3783619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72" name="図 71">
              <a:extLst>
                <a:ext uri="{FF2B5EF4-FFF2-40B4-BE49-F238E27FC236}">
                  <a16:creationId xmlns:a16="http://schemas.microsoft.com/office/drawing/2014/main" id="{C338BFE2-0518-4ED5-AB70-8673780D16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21756" y="3906460"/>
              <a:ext cx="1036410" cy="327688"/>
            </a:xfrm>
            <a:prstGeom prst="rect">
              <a:avLst/>
            </a:prstGeom>
          </p:spPr>
        </p:pic>
      </p:grpSp>
      <p:pic>
        <p:nvPicPr>
          <p:cNvPr id="81" name="図 80">
            <a:extLst>
              <a:ext uri="{FF2B5EF4-FFF2-40B4-BE49-F238E27FC236}">
                <a16:creationId xmlns:a16="http://schemas.microsoft.com/office/drawing/2014/main" id="{E2B14849-B0F2-4E10-A90F-767DEEC226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44919" y="4731463"/>
            <a:ext cx="1064481" cy="1696364"/>
          </a:xfrm>
          <a:prstGeom prst="rect">
            <a:avLst/>
          </a:prstGeom>
        </p:spPr>
      </p:pic>
      <p:grpSp>
        <p:nvGrpSpPr>
          <p:cNvPr id="92" name="グループ化 91">
            <a:extLst>
              <a:ext uri="{FF2B5EF4-FFF2-40B4-BE49-F238E27FC236}">
                <a16:creationId xmlns:a16="http://schemas.microsoft.com/office/drawing/2014/main" id="{52D354EA-6701-42B6-B871-221078D24DE7}"/>
              </a:ext>
            </a:extLst>
          </p:cNvPr>
          <p:cNvGrpSpPr/>
          <p:nvPr/>
        </p:nvGrpSpPr>
        <p:grpSpPr>
          <a:xfrm>
            <a:off x="5050364" y="3101585"/>
            <a:ext cx="3255464" cy="1601784"/>
            <a:chOff x="5361748" y="2470284"/>
            <a:chExt cx="3255464" cy="1601784"/>
          </a:xfrm>
        </p:grpSpPr>
        <p:sp>
          <p:nvSpPr>
            <p:cNvPr id="80" name="吹き出し: 角を丸めた四角形 79">
              <a:extLst>
                <a:ext uri="{FF2B5EF4-FFF2-40B4-BE49-F238E27FC236}">
                  <a16:creationId xmlns:a16="http://schemas.microsoft.com/office/drawing/2014/main" id="{0BAA6AD5-91FC-45F7-8330-B3555DC79F73}"/>
                </a:ext>
              </a:extLst>
            </p:cNvPr>
            <p:cNvSpPr/>
            <p:nvPr/>
          </p:nvSpPr>
          <p:spPr>
            <a:xfrm>
              <a:off x="5402577" y="2470284"/>
              <a:ext cx="3155450" cy="1601784"/>
            </a:xfrm>
            <a:prstGeom prst="wedgeRoundRectCallout">
              <a:avLst>
                <a:gd name="adj1" fmla="val 34460"/>
                <a:gd name="adj2" fmla="val 70141"/>
                <a:gd name="adj3" fmla="val 16667"/>
              </a:avLst>
            </a:prstGeom>
            <a:noFill/>
            <a:ln w="190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83" name="テキスト ボックス 82">
              <a:extLst>
                <a:ext uri="{FF2B5EF4-FFF2-40B4-BE49-F238E27FC236}">
                  <a16:creationId xmlns:a16="http://schemas.microsoft.com/office/drawing/2014/main" id="{53AD2B35-1787-48C7-9CE9-FAF211AA6E0D}"/>
                </a:ext>
              </a:extLst>
            </p:cNvPr>
            <p:cNvSpPr txBox="1"/>
            <p:nvPr/>
          </p:nvSpPr>
          <p:spPr>
            <a:xfrm>
              <a:off x="5461762" y="2563963"/>
              <a:ext cx="3155450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kumimoji="1" lang="ja-JP" altLang="en-US" sz="16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赤外線フォトリフレクタの値は</a:t>
              </a:r>
              <a:endParaRPr kumimoji="1" lang="en-US" altLang="ja-JP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kumimoji="1" lang="ja-JP" altLang="en-US" sz="16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キミのロボットを動かす環境に</a:t>
              </a:r>
              <a:endParaRPr kumimoji="1" lang="en-US" altLang="ja-JP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kumimoji="1" lang="ja-JP" altLang="en-US" sz="16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合わせて設定してね。</a:t>
              </a:r>
            </a:p>
          </p:txBody>
        </p:sp>
        <p:sp>
          <p:nvSpPr>
            <p:cNvPr id="84" name="テキスト ボックス 83">
              <a:extLst>
                <a:ext uri="{FF2B5EF4-FFF2-40B4-BE49-F238E27FC236}">
                  <a16:creationId xmlns:a16="http://schemas.microsoft.com/office/drawing/2014/main" id="{5E46EDF5-3A77-4C9A-8A38-465FAA99182C}"/>
                </a:ext>
              </a:extLst>
            </p:cNvPr>
            <p:cNvSpPr txBox="1"/>
            <p:nvPr/>
          </p:nvSpPr>
          <p:spPr>
            <a:xfrm>
              <a:off x="5361748" y="2615963"/>
              <a:ext cx="95027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せきがいせん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86" name="テキスト ボックス 85">
              <a:extLst>
                <a:ext uri="{FF2B5EF4-FFF2-40B4-BE49-F238E27FC236}">
                  <a16:creationId xmlns:a16="http://schemas.microsoft.com/office/drawing/2014/main" id="{4E05DA00-01A0-4B46-A6C8-2D9E95668864}"/>
                </a:ext>
              </a:extLst>
            </p:cNvPr>
            <p:cNvSpPr txBox="1"/>
            <p:nvPr/>
          </p:nvSpPr>
          <p:spPr>
            <a:xfrm>
              <a:off x="7061082" y="3104398"/>
              <a:ext cx="42615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うご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87" name="テキスト ボックス 86">
              <a:extLst>
                <a:ext uri="{FF2B5EF4-FFF2-40B4-BE49-F238E27FC236}">
                  <a16:creationId xmlns:a16="http://schemas.microsoft.com/office/drawing/2014/main" id="{EE19D1B4-4666-4490-AC71-3A698505F34E}"/>
                </a:ext>
              </a:extLst>
            </p:cNvPr>
            <p:cNvSpPr txBox="1"/>
            <p:nvPr/>
          </p:nvSpPr>
          <p:spPr>
            <a:xfrm>
              <a:off x="5431833" y="3600939"/>
              <a:ext cx="42615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あ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88" name="テキスト ボックス 87">
              <a:extLst>
                <a:ext uri="{FF2B5EF4-FFF2-40B4-BE49-F238E27FC236}">
                  <a16:creationId xmlns:a16="http://schemas.microsoft.com/office/drawing/2014/main" id="{434439EA-C6E4-4489-BEAE-C1F7D08E675A}"/>
                </a:ext>
              </a:extLst>
            </p:cNvPr>
            <p:cNvSpPr txBox="1"/>
            <p:nvPr/>
          </p:nvSpPr>
          <p:spPr>
            <a:xfrm>
              <a:off x="7653816" y="3129955"/>
              <a:ext cx="75712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かんきょう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89" name="テキスト ボックス 88">
              <a:extLst>
                <a:ext uri="{FF2B5EF4-FFF2-40B4-BE49-F238E27FC236}">
                  <a16:creationId xmlns:a16="http://schemas.microsoft.com/office/drawing/2014/main" id="{1B09E1D8-AA29-4EA6-B2DA-D046DBF1C262}"/>
                </a:ext>
              </a:extLst>
            </p:cNvPr>
            <p:cNvSpPr txBox="1"/>
            <p:nvPr/>
          </p:nvSpPr>
          <p:spPr>
            <a:xfrm>
              <a:off x="6216297" y="3600939"/>
              <a:ext cx="66382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せってい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90" name="テキスト ボックス 89">
              <a:extLst>
                <a:ext uri="{FF2B5EF4-FFF2-40B4-BE49-F238E27FC236}">
                  <a16:creationId xmlns:a16="http://schemas.microsoft.com/office/drawing/2014/main" id="{CB70540B-A5BE-42B8-894C-7BC02601B271}"/>
                </a:ext>
              </a:extLst>
            </p:cNvPr>
            <p:cNvSpPr txBox="1"/>
            <p:nvPr/>
          </p:nvSpPr>
          <p:spPr>
            <a:xfrm>
              <a:off x="7855260" y="2615963"/>
              <a:ext cx="5556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あたい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97" name="グループ化 96">
            <a:extLst>
              <a:ext uri="{FF2B5EF4-FFF2-40B4-BE49-F238E27FC236}">
                <a16:creationId xmlns:a16="http://schemas.microsoft.com/office/drawing/2014/main" id="{F81820B1-A9BC-4942-8B35-5415309B1AD8}"/>
              </a:ext>
            </a:extLst>
          </p:cNvPr>
          <p:cNvGrpSpPr/>
          <p:nvPr/>
        </p:nvGrpSpPr>
        <p:grpSpPr>
          <a:xfrm>
            <a:off x="1043627" y="4932478"/>
            <a:ext cx="6295848" cy="1168366"/>
            <a:chOff x="1043627" y="4932478"/>
            <a:chExt cx="6295848" cy="1168366"/>
          </a:xfrm>
        </p:grpSpPr>
        <p:sp>
          <p:nvSpPr>
            <p:cNvPr id="63" name="テキスト ボックス 62">
              <a:extLst>
                <a:ext uri="{FF2B5EF4-FFF2-40B4-BE49-F238E27FC236}">
                  <a16:creationId xmlns:a16="http://schemas.microsoft.com/office/drawing/2014/main" id="{BFC620FB-A603-47FC-A4F9-E41AD3ADBB8E}"/>
                </a:ext>
              </a:extLst>
            </p:cNvPr>
            <p:cNvSpPr txBox="1"/>
            <p:nvPr/>
          </p:nvSpPr>
          <p:spPr>
            <a:xfrm>
              <a:off x="1043627" y="4932478"/>
              <a:ext cx="6295848" cy="11310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「調べる」から　　　　　　　　を選んで</a:t>
              </a:r>
              <a:endPara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　　　　　　　　　　　　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にして　　　　　　に入れる。　　　　　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4" name="テキスト ボックス 63">
              <a:extLst>
                <a:ext uri="{FF2B5EF4-FFF2-40B4-BE49-F238E27FC236}">
                  <a16:creationId xmlns:a16="http://schemas.microsoft.com/office/drawing/2014/main" id="{DC25278D-C13D-4F88-967E-E030B5D2FDE8}"/>
                </a:ext>
              </a:extLst>
            </p:cNvPr>
            <p:cNvSpPr txBox="1"/>
            <p:nvPr/>
          </p:nvSpPr>
          <p:spPr>
            <a:xfrm>
              <a:off x="1243411" y="4987019"/>
              <a:ext cx="49827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しら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5" name="テキスト ボックス 64">
              <a:extLst>
                <a:ext uri="{FF2B5EF4-FFF2-40B4-BE49-F238E27FC236}">
                  <a16:creationId xmlns:a16="http://schemas.microsoft.com/office/drawing/2014/main" id="{05254504-0FD7-4ED4-9E01-88F49218829D}"/>
                </a:ext>
              </a:extLst>
            </p:cNvPr>
            <p:cNvSpPr txBox="1"/>
            <p:nvPr/>
          </p:nvSpPr>
          <p:spPr>
            <a:xfrm>
              <a:off x="6134258" y="5550885"/>
              <a:ext cx="262696" cy="246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6" name="テキスト ボックス 65">
              <a:extLst>
                <a:ext uri="{FF2B5EF4-FFF2-40B4-BE49-F238E27FC236}">
                  <a16:creationId xmlns:a16="http://schemas.microsoft.com/office/drawing/2014/main" id="{B46EE9EC-991A-4B9D-9B48-69A80568F487}"/>
                </a:ext>
              </a:extLst>
            </p:cNvPr>
            <p:cNvSpPr txBox="1"/>
            <p:nvPr/>
          </p:nvSpPr>
          <p:spPr>
            <a:xfrm>
              <a:off x="4653953" y="4987018"/>
              <a:ext cx="49827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74" name="図 73">
              <a:extLst>
                <a:ext uri="{FF2B5EF4-FFF2-40B4-BE49-F238E27FC236}">
                  <a16:creationId xmlns:a16="http://schemas.microsoft.com/office/drawing/2014/main" id="{DE4D79EB-7A15-4CF1-9726-8EC81DB5BF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788083" y="5155074"/>
              <a:ext cx="1806097" cy="335309"/>
            </a:xfrm>
            <a:prstGeom prst="rect">
              <a:avLst/>
            </a:prstGeom>
          </p:spPr>
        </p:pic>
        <p:pic>
          <p:nvPicPr>
            <p:cNvPr id="75" name="図 74">
              <a:extLst>
                <a:ext uri="{FF2B5EF4-FFF2-40B4-BE49-F238E27FC236}">
                  <a16:creationId xmlns:a16="http://schemas.microsoft.com/office/drawing/2014/main" id="{E7D929BC-2026-47FB-ADD1-56127667D3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53953" y="5674087"/>
              <a:ext cx="1249788" cy="426757"/>
            </a:xfrm>
            <a:prstGeom prst="rect">
              <a:avLst/>
            </a:prstGeom>
          </p:spPr>
        </p:pic>
        <p:pic>
          <p:nvPicPr>
            <p:cNvPr id="96" name="図 95">
              <a:extLst>
                <a:ext uri="{FF2B5EF4-FFF2-40B4-BE49-F238E27FC236}">
                  <a16:creationId xmlns:a16="http://schemas.microsoft.com/office/drawing/2014/main" id="{34ACA9C2-6E3B-4C16-B11B-7FEACF028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267553" y="5614118"/>
              <a:ext cx="2522439" cy="4572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733953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BF784AB1-1C01-4EEE-9AA0-CB229A567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9882" y="1492381"/>
            <a:ext cx="3925543" cy="4290521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障害物を発見したら戻ってくるようにしよう　</a:t>
            </a:r>
            <a:r>
              <a:rPr lang="en-US" altLang="ja-JP" dirty="0"/>
              <a:t>–</a:t>
            </a:r>
            <a:r>
              <a:rPr lang="ja-JP" altLang="en-US" dirty="0"/>
              <a:t>　その</a:t>
            </a:r>
            <a:r>
              <a:rPr lang="en-US" altLang="ja-JP" dirty="0"/>
              <a:t>1</a:t>
            </a:r>
            <a:r>
              <a:rPr lang="ja-JP" altLang="en-US" dirty="0"/>
              <a:t>　</a:t>
            </a:r>
            <a:r>
              <a:rPr lang="en-US" altLang="ja-JP" dirty="0"/>
              <a:t>–</a:t>
            </a:r>
            <a:r>
              <a:rPr lang="ja-JP" altLang="en-US" dirty="0"/>
              <a:t>　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0214901-7979-46C7-8C38-B187A27296AC}"/>
              </a:ext>
            </a:extLst>
          </p:cNvPr>
          <p:cNvSpPr txBox="1"/>
          <p:nvPr/>
        </p:nvSpPr>
        <p:spPr>
          <a:xfrm>
            <a:off x="363980" y="387530"/>
            <a:ext cx="11008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しょうがいぶつ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0A55D77-9DF8-45FF-932E-CB0646B6CB3E}"/>
              </a:ext>
            </a:extLst>
          </p:cNvPr>
          <p:cNvSpPr txBox="1"/>
          <p:nvPr/>
        </p:nvSpPr>
        <p:spPr>
          <a:xfrm>
            <a:off x="3110037" y="387530"/>
            <a:ext cx="443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もど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B26B6D0-61B8-4920-87A6-9F5A096B3193}"/>
              </a:ext>
            </a:extLst>
          </p:cNvPr>
          <p:cNvSpPr txBox="1"/>
          <p:nvPr/>
        </p:nvSpPr>
        <p:spPr>
          <a:xfrm>
            <a:off x="1661460" y="387530"/>
            <a:ext cx="824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はっけん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2" name="図 51">
            <a:extLst>
              <a:ext uri="{FF2B5EF4-FFF2-40B4-BE49-F238E27FC236}">
                <a16:creationId xmlns:a16="http://schemas.microsoft.com/office/drawing/2014/main" id="{969C0A48-8292-4465-B835-00FD94E43C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35" y="1507355"/>
            <a:ext cx="3896019" cy="4200021"/>
          </a:xfrm>
          <a:prstGeom prst="rect">
            <a:avLst/>
          </a:prstGeom>
        </p:spPr>
      </p:pic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082B9550-FF57-4C27-A864-273022A8DFAF}"/>
              </a:ext>
            </a:extLst>
          </p:cNvPr>
          <p:cNvGrpSpPr/>
          <p:nvPr/>
        </p:nvGrpSpPr>
        <p:grpSpPr>
          <a:xfrm>
            <a:off x="563021" y="915300"/>
            <a:ext cx="3439446" cy="577081"/>
            <a:chOff x="595576" y="1137565"/>
            <a:chExt cx="3439446" cy="577081"/>
          </a:xfrm>
        </p:grpSpPr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E03BF681-DFFF-4DE0-8E7A-496729DE50CC}"/>
                </a:ext>
              </a:extLst>
            </p:cNvPr>
            <p:cNvSpPr txBox="1"/>
            <p:nvPr/>
          </p:nvSpPr>
          <p:spPr>
            <a:xfrm>
              <a:off x="595576" y="1137565"/>
              <a:ext cx="3439446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ブロックを入れ替える。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7" name="テキスト ボックス 66">
              <a:extLst>
                <a:ext uri="{FF2B5EF4-FFF2-40B4-BE49-F238E27FC236}">
                  <a16:creationId xmlns:a16="http://schemas.microsoft.com/office/drawing/2014/main" id="{BD9CC7AE-B3BF-4FA7-9B47-451DB5BF38E1}"/>
                </a:ext>
              </a:extLst>
            </p:cNvPr>
            <p:cNvSpPr txBox="1"/>
            <p:nvPr/>
          </p:nvSpPr>
          <p:spPr>
            <a:xfrm>
              <a:off x="1657484" y="1200440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8" name="テキスト ボックス 67">
              <a:extLst>
                <a:ext uri="{FF2B5EF4-FFF2-40B4-BE49-F238E27FC236}">
                  <a16:creationId xmlns:a16="http://schemas.microsoft.com/office/drawing/2014/main" id="{F67E4200-67BE-45F0-8D3F-85622B19D4B9}"/>
                </a:ext>
              </a:extLst>
            </p:cNvPr>
            <p:cNvSpPr txBox="1"/>
            <p:nvPr/>
          </p:nvSpPr>
          <p:spPr>
            <a:xfrm>
              <a:off x="2136520" y="1185466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69" name="矢印: 右 68">
            <a:extLst>
              <a:ext uri="{FF2B5EF4-FFF2-40B4-BE49-F238E27FC236}">
                <a16:creationId xmlns:a16="http://schemas.microsoft.com/office/drawing/2014/main" id="{EBC86049-57C1-48BE-83ED-801420A08EC9}"/>
              </a:ext>
            </a:extLst>
          </p:cNvPr>
          <p:cNvSpPr/>
          <p:nvPr/>
        </p:nvSpPr>
        <p:spPr>
          <a:xfrm>
            <a:off x="4202909" y="2303983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71" name="正方形/長方形 70">
            <a:extLst>
              <a:ext uri="{FF2B5EF4-FFF2-40B4-BE49-F238E27FC236}">
                <a16:creationId xmlns:a16="http://schemas.microsoft.com/office/drawing/2014/main" id="{1BD61113-DAC8-408E-945A-75B0DCB2701F}"/>
              </a:ext>
            </a:extLst>
          </p:cNvPr>
          <p:cNvSpPr/>
          <p:nvPr/>
        </p:nvSpPr>
        <p:spPr>
          <a:xfrm>
            <a:off x="363981" y="2961169"/>
            <a:ext cx="1100835" cy="376835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73" name="正方形/長方形 72">
            <a:extLst>
              <a:ext uri="{FF2B5EF4-FFF2-40B4-BE49-F238E27FC236}">
                <a16:creationId xmlns:a16="http://schemas.microsoft.com/office/drawing/2014/main" id="{AB4B9009-54F3-4C37-BB3F-9D7E02BFD9A8}"/>
              </a:ext>
            </a:extLst>
          </p:cNvPr>
          <p:cNvSpPr/>
          <p:nvPr/>
        </p:nvSpPr>
        <p:spPr>
          <a:xfrm>
            <a:off x="4941405" y="2949799"/>
            <a:ext cx="3581157" cy="388205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76" name="グループ化 75">
            <a:extLst>
              <a:ext uri="{FF2B5EF4-FFF2-40B4-BE49-F238E27FC236}">
                <a16:creationId xmlns:a16="http://schemas.microsoft.com/office/drawing/2014/main" id="{0E7C7E0C-726A-4C6D-BB62-AAF929921C9B}"/>
              </a:ext>
            </a:extLst>
          </p:cNvPr>
          <p:cNvGrpSpPr/>
          <p:nvPr/>
        </p:nvGrpSpPr>
        <p:grpSpPr>
          <a:xfrm>
            <a:off x="1664792" y="5707376"/>
            <a:ext cx="1137104" cy="1137104"/>
            <a:chOff x="7429847" y="3481542"/>
            <a:chExt cx="1137104" cy="1137104"/>
          </a:xfrm>
        </p:grpSpPr>
        <p:sp>
          <p:nvSpPr>
            <p:cNvPr id="82" name="楕円 81">
              <a:extLst>
                <a:ext uri="{FF2B5EF4-FFF2-40B4-BE49-F238E27FC236}">
                  <a16:creationId xmlns:a16="http://schemas.microsoft.com/office/drawing/2014/main" id="{AECA1753-1295-4075-8C4B-F50934F43E58}"/>
                </a:ext>
              </a:extLst>
            </p:cNvPr>
            <p:cNvSpPr/>
            <p:nvPr/>
          </p:nvSpPr>
          <p:spPr>
            <a:xfrm>
              <a:off x="7429847" y="3481542"/>
              <a:ext cx="1137104" cy="1137104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pic>
          <p:nvPicPr>
            <p:cNvPr id="85" name="グラフィックス 84" descr="ダウンロード">
              <a:extLst>
                <a:ext uri="{FF2B5EF4-FFF2-40B4-BE49-F238E27FC236}">
                  <a16:creationId xmlns:a16="http://schemas.microsoft.com/office/drawing/2014/main" id="{E4195FFA-12FA-4909-8092-EF8A57102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617515" y="3515684"/>
              <a:ext cx="761767" cy="761767"/>
            </a:xfrm>
            <a:prstGeom prst="rect">
              <a:avLst/>
            </a:prstGeom>
          </p:spPr>
        </p:pic>
        <p:grpSp>
          <p:nvGrpSpPr>
            <p:cNvPr id="91" name="グループ化 90">
              <a:extLst>
                <a:ext uri="{FF2B5EF4-FFF2-40B4-BE49-F238E27FC236}">
                  <a16:creationId xmlns:a16="http://schemas.microsoft.com/office/drawing/2014/main" id="{1A392CFD-C09C-4BAF-892B-3DD3224CF969}"/>
                </a:ext>
              </a:extLst>
            </p:cNvPr>
            <p:cNvGrpSpPr/>
            <p:nvPr/>
          </p:nvGrpSpPr>
          <p:grpSpPr>
            <a:xfrm>
              <a:off x="7640513" y="4095426"/>
              <a:ext cx="723371" cy="523220"/>
              <a:chOff x="6840404" y="5080504"/>
              <a:chExt cx="723371" cy="523220"/>
            </a:xfrm>
          </p:grpSpPr>
          <p:sp>
            <p:nvSpPr>
              <p:cNvPr id="93" name="テキスト ボックス 92">
                <a:extLst>
                  <a:ext uri="{FF2B5EF4-FFF2-40B4-BE49-F238E27FC236}">
                    <a16:creationId xmlns:a16="http://schemas.microsoft.com/office/drawing/2014/main" id="{44ECD574-6BD5-4D51-8C9E-F113B8B3C50E}"/>
                  </a:ext>
                </a:extLst>
              </p:cNvPr>
              <p:cNvSpPr txBox="1"/>
              <p:nvPr/>
            </p:nvSpPr>
            <p:spPr>
              <a:xfrm>
                <a:off x="6840404" y="5080504"/>
                <a:ext cx="72337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200000"/>
                  </a:lnSpc>
                </a:pPr>
                <a:r>
                  <a:rPr lang="ja-JP" altLang="en-US" sz="1600" b="1" i="0" dirty="0">
                    <a:solidFill>
                      <a:schemeClr val="accent1"/>
                    </a:solidFill>
                    <a:effectLst/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保存</a:t>
                </a:r>
                <a:endParaRPr lang="en-US" altLang="ja-JP" sz="1600" b="1" i="0" dirty="0">
                  <a:solidFill>
                    <a:schemeClr val="accent1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  <p:sp>
            <p:nvSpPr>
              <p:cNvPr id="94" name="テキスト ボックス 93">
                <a:extLst>
                  <a:ext uri="{FF2B5EF4-FFF2-40B4-BE49-F238E27FC236}">
                    <a16:creationId xmlns:a16="http://schemas.microsoft.com/office/drawing/2014/main" id="{3F038E6B-B3B8-49C8-BFE5-97F466D0EE1A}"/>
                  </a:ext>
                </a:extLst>
              </p:cNvPr>
              <p:cNvSpPr txBox="1"/>
              <p:nvPr/>
            </p:nvSpPr>
            <p:spPr>
              <a:xfrm>
                <a:off x="6840404" y="5126670"/>
                <a:ext cx="70884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800" dirty="0">
                    <a:solidFill>
                      <a:schemeClr val="accent1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ほぞん</a:t>
                </a:r>
              </a:p>
            </p:txBody>
          </p:sp>
        </p:grpSp>
      </p:grpSp>
      <p:grpSp>
        <p:nvGrpSpPr>
          <p:cNvPr id="95" name="グループ化 94">
            <a:extLst>
              <a:ext uri="{FF2B5EF4-FFF2-40B4-BE49-F238E27FC236}">
                <a16:creationId xmlns:a16="http://schemas.microsoft.com/office/drawing/2014/main" id="{5EA20212-33E1-4CED-8A7E-361A1CC7F056}"/>
              </a:ext>
            </a:extLst>
          </p:cNvPr>
          <p:cNvGrpSpPr/>
          <p:nvPr/>
        </p:nvGrpSpPr>
        <p:grpSpPr>
          <a:xfrm>
            <a:off x="2880267" y="5701593"/>
            <a:ext cx="1137104" cy="1137104"/>
            <a:chOff x="7578271" y="5104798"/>
            <a:chExt cx="1137104" cy="1137104"/>
          </a:xfrm>
        </p:grpSpPr>
        <p:sp>
          <p:nvSpPr>
            <p:cNvPr id="96" name="楕円 95">
              <a:extLst>
                <a:ext uri="{FF2B5EF4-FFF2-40B4-BE49-F238E27FC236}">
                  <a16:creationId xmlns:a16="http://schemas.microsoft.com/office/drawing/2014/main" id="{A13C9411-6FF4-4487-B756-D2F9C2AB1932}"/>
                </a:ext>
              </a:extLst>
            </p:cNvPr>
            <p:cNvSpPr/>
            <p:nvPr/>
          </p:nvSpPr>
          <p:spPr>
            <a:xfrm>
              <a:off x="7578271" y="5104798"/>
              <a:ext cx="1137104" cy="1137104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grpSp>
          <p:nvGrpSpPr>
            <p:cNvPr id="97" name="グループ化 96">
              <a:extLst>
                <a:ext uri="{FF2B5EF4-FFF2-40B4-BE49-F238E27FC236}">
                  <a16:creationId xmlns:a16="http://schemas.microsoft.com/office/drawing/2014/main" id="{8858D022-3463-4A70-BB7A-AD75D2D42381}"/>
                </a:ext>
              </a:extLst>
            </p:cNvPr>
            <p:cNvGrpSpPr/>
            <p:nvPr/>
          </p:nvGrpSpPr>
          <p:grpSpPr>
            <a:xfrm>
              <a:off x="7788937" y="5718682"/>
              <a:ext cx="723371" cy="523220"/>
              <a:chOff x="6840404" y="5080504"/>
              <a:chExt cx="723371" cy="523220"/>
            </a:xfrm>
          </p:grpSpPr>
          <p:sp>
            <p:nvSpPr>
              <p:cNvPr id="100" name="テキスト ボックス 99">
                <a:extLst>
                  <a:ext uri="{FF2B5EF4-FFF2-40B4-BE49-F238E27FC236}">
                    <a16:creationId xmlns:a16="http://schemas.microsoft.com/office/drawing/2014/main" id="{2BE53046-9AFC-4AFB-9529-12784DDC4C67}"/>
                  </a:ext>
                </a:extLst>
              </p:cNvPr>
              <p:cNvSpPr txBox="1"/>
              <p:nvPr/>
            </p:nvSpPr>
            <p:spPr>
              <a:xfrm>
                <a:off x="6840404" y="5080504"/>
                <a:ext cx="72337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200000"/>
                  </a:lnSpc>
                </a:pPr>
                <a:r>
                  <a:rPr lang="ja-JP" altLang="en-US" sz="1600" b="1" i="0" dirty="0">
                    <a:solidFill>
                      <a:schemeClr val="accent1"/>
                    </a:solidFill>
                    <a:effectLst/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転送</a:t>
                </a:r>
                <a:endParaRPr lang="en-US" altLang="ja-JP" sz="1600" b="1" i="0" dirty="0">
                  <a:solidFill>
                    <a:schemeClr val="accent1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  <p:sp>
            <p:nvSpPr>
              <p:cNvPr id="101" name="テキスト ボックス 100">
                <a:extLst>
                  <a:ext uri="{FF2B5EF4-FFF2-40B4-BE49-F238E27FC236}">
                    <a16:creationId xmlns:a16="http://schemas.microsoft.com/office/drawing/2014/main" id="{AF7AE674-36D9-4763-8002-B335294B185C}"/>
                  </a:ext>
                </a:extLst>
              </p:cNvPr>
              <p:cNvSpPr txBox="1"/>
              <p:nvPr/>
            </p:nvSpPr>
            <p:spPr>
              <a:xfrm>
                <a:off x="6840404" y="5126670"/>
                <a:ext cx="70884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800" dirty="0">
                    <a:solidFill>
                      <a:schemeClr val="accent1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てんそう</a:t>
                </a:r>
              </a:p>
            </p:txBody>
          </p:sp>
        </p:grpSp>
        <p:sp>
          <p:nvSpPr>
            <p:cNvPr id="98" name="フリーフォーム: 図形 97">
              <a:extLst>
                <a:ext uri="{FF2B5EF4-FFF2-40B4-BE49-F238E27FC236}">
                  <a16:creationId xmlns:a16="http://schemas.microsoft.com/office/drawing/2014/main" id="{60C7AD76-9597-4280-BEB6-17B0A9CB5A76}"/>
                </a:ext>
              </a:extLst>
            </p:cNvPr>
            <p:cNvSpPr/>
            <p:nvPr/>
          </p:nvSpPr>
          <p:spPr>
            <a:xfrm>
              <a:off x="7693457" y="5411940"/>
              <a:ext cx="468655" cy="378776"/>
            </a:xfrm>
            <a:custGeom>
              <a:avLst/>
              <a:gdLst>
                <a:gd name="connsiteX0" fmla="*/ 695325 w 695324"/>
                <a:gd name="connsiteY0" fmla="*/ 228600 h 561975"/>
                <a:gd name="connsiteX1" fmla="*/ 422910 w 695324"/>
                <a:gd name="connsiteY1" fmla="*/ 0 h 561975"/>
                <a:gd name="connsiteX2" fmla="*/ 422910 w 695324"/>
                <a:gd name="connsiteY2" fmla="*/ 133350 h 561975"/>
                <a:gd name="connsiteX3" fmla="*/ 0 w 695324"/>
                <a:gd name="connsiteY3" fmla="*/ 561975 h 561975"/>
                <a:gd name="connsiteX4" fmla="*/ 422910 w 695324"/>
                <a:gd name="connsiteY4" fmla="*/ 333375 h 561975"/>
                <a:gd name="connsiteX5" fmla="*/ 422910 w 695324"/>
                <a:gd name="connsiteY5" fmla="*/ 457200 h 561975"/>
                <a:gd name="connsiteX6" fmla="*/ 695325 w 695324"/>
                <a:gd name="connsiteY6" fmla="*/ 228600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5324" h="561975">
                  <a:moveTo>
                    <a:pt x="695325" y="228600"/>
                  </a:moveTo>
                  <a:lnTo>
                    <a:pt x="422910" y="0"/>
                  </a:lnTo>
                  <a:lnTo>
                    <a:pt x="422910" y="133350"/>
                  </a:lnTo>
                  <a:cubicBezTo>
                    <a:pt x="5715" y="137160"/>
                    <a:pt x="0" y="561975"/>
                    <a:pt x="0" y="561975"/>
                  </a:cubicBezTo>
                  <a:cubicBezTo>
                    <a:pt x="0" y="561975"/>
                    <a:pt x="88582" y="336233"/>
                    <a:pt x="422910" y="333375"/>
                  </a:cubicBezTo>
                  <a:lnTo>
                    <a:pt x="422910" y="457200"/>
                  </a:lnTo>
                  <a:lnTo>
                    <a:pt x="695325" y="228600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pic>
          <p:nvPicPr>
            <p:cNvPr id="99" name="グラフィックス 98" descr="ロボット">
              <a:extLst>
                <a:ext uri="{FF2B5EF4-FFF2-40B4-BE49-F238E27FC236}">
                  <a16:creationId xmlns:a16="http://schemas.microsoft.com/office/drawing/2014/main" id="{5153E9D1-0C7F-491C-AED0-9C37A24D1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995775" y="5150620"/>
              <a:ext cx="712672" cy="712672"/>
            </a:xfrm>
            <a:prstGeom prst="rect">
              <a:avLst/>
            </a:prstGeom>
          </p:spPr>
        </p:pic>
      </p:grpSp>
      <p:grpSp>
        <p:nvGrpSpPr>
          <p:cNvPr id="102" name="グループ化 101">
            <a:extLst>
              <a:ext uri="{FF2B5EF4-FFF2-40B4-BE49-F238E27FC236}">
                <a16:creationId xmlns:a16="http://schemas.microsoft.com/office/drawing/2014/main" id="{399FACB0-B009-494D-BB04-07B299770448}"/>
              </a:ext>
            </a:extLst>
          </p:cNvPr>
          <p:cNvGrpSpPr/>
          <p:nvPr/>
        </p:nvGrpSpPr>
        <p:grpSpPr>
          <a:xfrm>
            <a:off x="4525055" y="5979049"/>
            <a:ext cx="3717994" cy="549328"/>
            <a:chOff x="4902223" y="6255514"/>
            <a:chExt cx="3717994" cy="549328"/>
          </a:xfrm>
        </p:grpSpPr>
        <p:sp>
          <p:nvSpPr>
            <p:cNvPr id="103" name="正方形/長方形 102">
              <a:extLst>
                <a:ext uri="{FF2B5EF4-FFF2-40B4-BE49-F238E27FC236}">
                  <a16:creationId xmlns:a16="http://schemas.microsoft.com/office/drawing/2014/main" id="{2F063E47-3B4E-4E1B-B1EA-E61AF1E9184C}"/>
                </a:ext>
              </a:extLst>
            </p:cNvPr>
            <p:cNvSpPr/>
            <p:nvPr/>
          </p:nvSpPr>
          <p:spPr>
            <a:xfrm>
              <a:off x="4902223" y="6274498"/>
              <a:ext cx="3638095" cy="530344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65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04" name="テキスト ボックス 103">
              <a:extLst>
                <a:ext uri="{FF2B5EF4-FFF2-40B4-BE49-F238E27FC236}">
                  <a16:creationId xmlns:a16="http://schemas.microsoft.com/office/drawing/2014/main" id="{5A3DB32E-6F8B-4B59-8D5D-FAB2C0BAF457}"/>
                </a:ext>
              </a:extLst>
            </p:cNvPr>
            <p:cNvSpPr txBox="1"/>
            <p:nvPr/>
          </p:nvSpPr>
          <p:spPr>
            <a:xfrm>
              <a:off x="4902223" y="6255514"/>
              <a:ext cx="37179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200000"/>
                </a:lnSpc>
                <a:buFont typeface="Wingdings" panose="05000000000000000000" pitchFamily="2" charset="2"/>
                <a:buChar char="l"/>
              </a:pPr>
              <a:r>
                <a:rPr lang="en-US" altLang="ja-JP" sz="1600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A</a:t>
              </a:r>
              <a:r>
                <a:rPr lang="ja-JP" altLang="en-US" sz="1600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ボタンを押して実行してみよう！</a:t>
              </a:r>
            </a:p>
          </p:txBody>
        </p:sp>
        <p:sp>
          <p:nvSpPr>
            <p:cNvPr id="105" name="テキスト ボックス 104">
              <a:extLst>
                <a:ext uri="{FF2B5EF4-FFF2-40B4-BE49-F238E27FC236}">
                  <a16:creationId xmlns:a16="http://schemas.microsoft.com/office/drawing/2014/main" id="{0C0A20BD-A8CC-4C09-96B1-2F74FB94CE1C}"/>
                </a:ext>
              </a:extLst>
            </p:cNvPr>
            <p:cNvSpPr txBox="1"/>
            <p:nvPr/>
          </p:nvSpPr>
          <p:spPr>
            <a:xfrm>
              <a:off x="6185048" y="6299259"/>
              <a:ext cx="35602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お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06" name="テキスト ボックス 105">
              <a:extLst>
                <a:ext uri="{FF2B5EF4-FFF2-40B4-BE49-F238E27FC236}">
                  <a16:creationId xmlns:a16="http://schemas.microsoft.com/office/drawing/2014/main" id="{7876469E-3DD1-4BB5-A064-9598F1F446CF}"/>
                </a:ext>
              </a:extLst>
            </p:cNvPr>
            <p:cNvSpPr txBox="1"/>
            <p:nvPr/>
          </p:nvSpPr>
          <p:spPr>
            <a:xfrm>
              <a:off x="6710721" y="6308010"/>
              <a:ext cx="66984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じっこう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952114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障害物を発見したら戻ってくるようにしよう　</a:t>
            </a:r>
            <a:r>
              <a:rPr lang="en-US" altLang="ja-JP" dirty="0"/>
              <a:t>–</a:t>
            </a:r>
            <a:r>
              <a:rPr lang="ja-JP" altLang="en-US" dirty="0"/>
              <a:t>　その</a:t>
            </a:r>
            <a:r>
              <a:rPr lang="en-US" altLang="ja-JP" dirty="0"/>
              <a:t>2</a:t>
            </a:r>
            <a:r>
              <a:rPr lang="ja-JP" altLang="en-US" dirty="0"/>
              <a:t>　</a:t>
            </a:r>
            <a:r>
              <a:rPr lang="en-US" altLang="ja-JP" dirty="0"/>
              <a:t>–</a:t>
            </a:r>
            <a:r>
              <a:rPr lang="ja-JP" altLang="en-US" dirty="0"/>
              <a:t>　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0214901-7979-46C7-8C38-B187A27296AC}"/>
              </a:ext>
            </a:extLst>
          </p:cNvPr>
          <p:cNvSpPr txBox="1"/>
          <p:nvPr/>
        </p:nvSpPr>
        <p:spPr>
          <a:xfrm>
            <a:off x="363980" y="387530"/>
            <a:ext cx="11008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しょうがいぶつ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0A55D77-9DF8-45FF-932E-CB0646B6CB3E}"/>
              </a:ext>
            </a:extLst>
          </p:cNvPr>
          <p:cNvSpPr txBox="1"/>
          <p:nvPr/>
        </p:nvSpPr>
        <p:spPr>
          <a:xfrm>
            <a:off x="3110037" y="387530"/>
            <a:ext cx="443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もど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B26B6D0-61B8-4920-87A6-9F5A096B3193}"/>
              </a:ext>
            </a:extLst>
          </p:cNvPr>
          <p:cNvSpPr txBox="1"/>
          <p:nvPr/>
        </p:nvSpPr>
        <p:spPr>
          <a:xfrm>
            <a:off x="1661460" y="387530"/>
            <a:ext cx="824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はっけん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DEEB17B-2674-4003-8381-FD07B9720864}"/>
              </a:ext>
            </a:extLst>
          </p:cNvPr>
          <p:cNvSpPr txBox="1"/>
          <p:nvPr/>
        </p:nvSpPr>
        <p:spPr>
          <a:xfrm>
            <a:off x="585925" y="993381"/>
            <a:ext cx="8380640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2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帰り道、途中に障害物があったら止まるようにしよう！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8A74534-99C3-4F90-913B-C5026C08BB3C}"/>
              </a:ext>
            </a:extLst>
          </p:cNvPr>
          <p:cNvSpPr txBox="1"/>
          <p:nvPr/>
        </p:nvSpPr>
        <p:spPr>
          <a:xfrm>
            <a:off x="590966" y="979767"/>
            <a:ext cx="4406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かえ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8DAB174-271E-483F-AE7B-CEA90F90D4BE}"/>
              </a:ext>
            </a:extLst>
          </p:cNvPr>
          <p:cNvSpPr txBox="1"/>
          <p:nvPr/>
        </p:nvSpPr>
        <p:spPr>
          <a:xfrm>
            <a:off x="2328845" y="971858"/>
            <a:ext cx="99296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しょうがいぶつ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BF32B73-40E0-494A-A0A4-305F4C0B73DF}"/>
              </a:ext>
            </a:extLst>
          </p:cNvPr>
          <p:cNvSpPr txBox="1"/>
          <p:nvPr/>
        </p:nvSpPr>
        <p:spPr>
          <a:xfrm>
            <a:off x="575923" y="5309061"/>
            <a:ext cx="628528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先程作った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1004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のプログラムを改造して作ろう！</a:t>
            </a:r>
            <a:endParaRPr lang="en-US" altLang="ja-JP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9A23D3E-D0C7-41A1-B86D-7D400D812FE0}"/>
              </a:ext>
            </a:extLst>
          </p:cNvPr>
          <p:cNvSpPr txBox="1"/>
          <p:nvPr/>
        </p:nvSpPr>
        <p:spPr>
          <a:xfrm>
            <a:off x="489779" y="5389005"/>
            <a:ext cx="10194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さきほど つく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AEE987D-6CE0-4269-8E84-D137FEC91CA0}"/>
              </a:ext>
            </a:extLst>
          </p:cNvPr>
          <p:cNvSpPr txBox="1"/>
          <p:nvPr/>
        </p:nvSpPr>
        <p:spPr>
          <a:xfrm>
            <a:off x="3805531" y="5389005"/>
            <a:ext cx="8117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かいぞう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C60BD35-5B8B-4051-9779-DD8627628E9E}"/>
              </a:ext>
            </a:extLst>
          </p:cNvPr>
          <p:cNvSpPr txBox="1"/>
          <p:nvPr/>
        </p:nvSpPr>
        <p:spPr>
          <a:xfrm>
            <a:off x="4738811" y="5389005"/>
            <a:ext cx="4815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つく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06853FE8-DC3F-4738-9FF3-17BE3484E64E}"/>
              </a:ext>
            </a:extLst>
          </p:cNvPr>
          <p:cNvGrpSpPr/>
          <p:nvPr/>
        </p:nvGrpSpPr>
        <p:grpSpPr>
          <a:xfrm>
            <a:off x="793351" y="5818309"/>
            <a:ext cx="7922023" cy="1042504"/>
            <a:chOff x="793351" y="5818309"/>
            <a:chExt cx="7922023" cy="1042504"/>
          </a:xfrm>
        </p:grpSpPr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1BA99EBF-014E-4701-8F51-12034D9CD7EE}"/>
                </a:ext>
              </a:extLst>
            </p:cNvPr>
            <p:cNvSpPr/>
            <p:nvPr/>
          </p:nvSpPr>
          <p:spPr>
            <a:xfrm>
              <a:off x="793351" y="5896929"/>
              <a:ext cx="7549263" cy="963884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65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A02D9323-3A2C-4AA1-95F7-723067D0E3D2}"/>
                </a:ext>
              </a:extLst>
            </p:cNvPr>
            <p:cNvSpPr txBox="1"/>
            <p:nvPr/>
          </p:nvSpPr>
          <p:spPr>
            <a:xfrm>
              <a:off x="1166111" y="5818309"/>
              <a:ext cx="754926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200000"/>
                </a:lnSpc>
                <a:buFont typeface="Wingdings" panose="05000000000000000000" pitchFamily="2" charset="2"/>
                <a:buChar char="l"/>
              </a:pPr>
              <a:r>
                <a:rPr lang="ja-JP" altLang="en-US" sz="1600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プログラムを保存しよう！</a:t>
              </a:r>
              <a:br>
                <a:rPr lang="en-US" altLang="ja-JP" sz="1600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</a:br>
              <a:r>
                <a:rPr lang="ja-JP" altLang="en-US" sz="1600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（ファイル名：「（自分の名前）</a:t>
              </a:r>
              <a:r>
                <a:rPr lang="en-US" altLang="ja-JP" sz="1600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1005</a:t>
              </a:r>
              <a:r>
                <a:rPr lang="ja-JP" altLang="en-US" sz="1600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しょうがいぶつはっけん</a:t>
              </a:r>
              <a:r>
                <a:rPr lang="en-US" altLang="ja-JP" sz="1600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2</a:t>
              </a:r>
              <a:r>
                <a:rPr lang="ja-JP" altLang="en-US" sz="1600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」）</a:t>
              </a:r>
              <a:endParaRPr lang="ja-JP" altLang="en-US" sz="1600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73A1EAF9-932A-458D-8ABE-5A678E30A8F7}"/>
                </a:ext>
              </a:extLst>
            </p:cNvPr>
            <p:cNvSpPr txBox="1"/>
            <p:nvPr/>
          </p:nvSpPr>
          <p:spPr>
            <a:xfrm>
              <a:off x="2621566" y="5882773"/>
              <a:ext cx="68099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ほぞん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75CE45FE-C05D-4BA9-AF1F-12F1403CD345}"/>
                </a:ext>
              </a:extLst>
            </p:cNvPr>
            <p:cNvSpPr txBox="1"/>
            <p:nvPr/>
          </p:nvSpPr>
          <p:spPr>
            <a:xfrm>
              <a:off x="2446440" y="6392717"/>
              <a:ext cx="41939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めい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968E5C52-70BD-4746-98B9-E73F46981576}"/>
                </a:ext>
              </a:extLst>
            </p:cNvPr>
            <p:cNvSpPr txBox="1"/>
            <p:nvPr/>
          </p:nvSpPr>
          <p:spPr>
            <a:xfrm>
              <a:off x="3225362" y="6395261"/>
              <a:ext cx="68099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じぶん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6744AE8A-C22A-4A96-8223-7862C38C5DBD}"/>
                </a:ext>
              </a:extLst>
            </p:cNvPr>
            <p:cNvSpPr txBox="1"/>
            <p:nvPr/>
          </p:nvSpPr>
          <p:spPr>
            <a:xfrm>
              <a:off x="3853093" y="6395261"/>
              <a:ext cx="68099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なまえ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FEEE51E8-9E1E-4641-BBAE-752FBC1470C1}"/>
              </a:ext>
            </a:extLst>
          </p:cNvPr>
          <p:cNvSpPr txBox="1"/>
          <p:nvPr/>
        </p:nvSpPr>
        <p:spPr>
          <a:xfrm>
            <a:off x="4380321" y="982990"/>
            <a:ext cx="4406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A067BC6-B5CB-48D2-B330-055B5833C97B}"/>
              </a:ext>
            </a:extLst>
          </p:cNvPr>
          <p:cNvSpPr txBox="1"/>
          <p:nvPr/>
        </p:nvSpPr>
        <p:spPr>
          <a:xfrm>
            <a:off x="1562735" y="985912"/>
            <a:ext cx="7592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とちゅう</a:t>
            </a: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131404F4-D5FB-4726-AB90-40DDEC60A2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1632" y="1695368"/>
            <a:ext cx="1444371" cy="1974544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0A8867CB-EB55-49CC-B6C6-C6291737C9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8641" y="3500421"/>
            <a:ext cx="1272963" cy="1940815"/>
          </a:xfrm>
          <a:prstGeom prst="rect">
            <a:avLst/>
          </a:prstGeom>
        </p:spPr>
      </p:pic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EDBB19F1-2678-4F7C-BA4C-B214A445B174}"/>
              </a:ext>
            </a:extLst>
          </p:cNvPr>
          <p:cNvCxnSpPr>
            <a:cxnSpLocks/>
          </p:cNvCxnSpPr>
          <p:nvPr/>
        </p:nvCxnSpPr>
        <p:spPr>
          <a:xfrm flipH="1">
            <a:off x="3939875" y="3003794"/>
            <a:ext cx="758425" cy="1588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E5C9602C-64D7-48E1-BB9B-4E483A622117}"/>
              </a:ext>
            </a:extLst>
          </p:cNvPr>
          <p:cNvCxnSpPr>
            <a:cxnSpLocks/>
          </p:cNvCxnSpPr>
          <p:nvPr/>
        </p:nvCxnSpPr>
        <p:spPr>
          <a:xfrm flipV="1">
            <a:off x="5563817" y="4179160"/>
            <a:ext cx="1594460" cy="468998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円弧 30">
            <a:extLst>
              <a:ext uri="{FF2B5EF4-FFF2-40B4-BE49-F238E27FC236}">
                <a16:creationId xmlns:a16="http://schemas.microsoft.com/office/drawing/2014/main" id="{73226EF0-135E-4BB0-801E-638F3A16F1F5}"/>
              </a:ext>
            </a:extLst>
          </p:cNvPr>
          <p:cNvSpPr/>
          <p:nvPr/>
        </p:nvSpPr>
        <p:spPr>
          <a:xfrm flipH="1">
            <a:off x="3073741" y="3274110"/>
            <a:ext cx="1440000" cy="1440000"/>
          </a:xfrm>
          <a:prstGeom prst="arc">
            <a:avLst>
              <a:gd name="adj1" fmla="val 16814815"/>
              <a:gd name="adj2" fmla="val 7018886"/>
            </a:avLst>
          </a:prstGeom>
          <a:ln w="34925">
            <a:solidFill>
              <a:srgbClr val="FF000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モデル 3" descr="床置き観葉植物">
                <a:extLst>
                  <a:ext uri="{FF2B5EF4-FFF2-40B4-BE49-F238E27FC236}">
                    <a16:creationId xmlns:a16="http://schemas.microsoft.com/office/drawing/2014/main" id="{AA6555E9-8030-4FB7-AB5B-A450DFA5058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977543" y="1718701"/>
              <a:ext cx="1738640" cy="1871652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738640" cy="1871652"/>
                    </a:xfrm>
                    <a:prstGeom prst="rect">
                      <a:avLst/>
                    </a:prstGeom>
                  </am3d:spPr>
                  <am3d:camera>
                    <am3d:pos x="0" y="0" z="7242347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074779" d="1000000"/>
                    <am3d:preTrans dx="-2117975" dy="-18000000" dz="924048"/>
                    <am3d:scale>
                      <am3d:sx n="1000000" d="1000000"/>
                      <am3d:sy n="1000000" d="1000000"/>
                      <am3d:sz n="1000000" d="1000000"/>
                    </am3d:scale>
                    <am3d:rot ax="456189" ay="106346" az="1419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285973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モデル 3" descr="床置き観葉植物">
                <a:extLst>
                  <a:ext uri="{FF2B5EF4-FFF2-40B4-BE49-F238E27FC236}">
                    <a16:creationId xmlns:a16="http://schemas.microsoft.com/office/drawing/2014/main" id="{AA6555E9-8030-4FB7-AB5B-A450DFA5058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77543" y="1718701"/>
                <a:ext cx="1738640" cy="1871652"/>
              </a:xfrm>
              <a:prstGeom prst="rect">
                <a:avLst/>
              </a:prstGeom>
            </p:spPr>
          </p:pic>
        </mc:Fallback>
      </mc:AlternateContent>
      <p:pic>
        <p:nvPicPr>
          <p:cNvPr id="35" name="グラフィックス 34" descr="感嘆符">
            <a:extLst>
              <a:ext uri="{FF2B5EF4-FFF2-40B4-BE49-F238E27FC236}">
                <a16:creationId xmlns:a16="http://schemas.microsoft.com/office/drawing/2014/main" id="{CFAEBA43-612E-422E-840F-DF47C37373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81561" y="1597310"/>
            <a:ext cx="671484" cy="671484"/>
          </a:xfrm>
          <a:prstGeom prst="rect">
            <a:avLst/>
          </a:prstGeom>
        </p:spPr>
      </p:pic>
      <p:sp>
        <p:nvSpPr>
          <p:cNvPr id="36" name="爆発: 8 pt 35">
            <a:extLst>
              <a:ext uri="{FF2B5EF4-FFF2-40B4-BE49-F238E27FC236}">
                <a16:creationId xmlns:a16="http://schemas.microsoft.com/office/drawing/2014/main" id="{9C67E7FA-6F2C-4E4C-BE5E-521A905576BB}"/>
              </a:ext>
            </a:extLst>
          </p:cNvPr>
          <p:cNvSpPr/>
          <p:nvPr/>
        </p:nvSpPr>
        <p:spPr>
          <a:xfrm>
            <a:off x="3716184" y="1957208"/>
            <a:ext cx="748418" cy="748418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31006C43-C4C5-4094-9BB9-767F3DEA1170}"/>
              </a:ext>
            </a:extLst>
          </p:cNvPr>
          <p:cNvSpPr txBox="1"/>
          <p:nvPr/>
        </p:nvSpPr>
        <p:spPr>
          <a:xfrm>
            <a:off x="1110582" y="980986"/>
            <a:ext cx="4406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みち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4" name="3D モデル 33" descr="床置き観葉植物">
                <a:extLst>
                  <a:ext uri="{FF2B5EF4-FFF2-40B4-BE49-F238E27FC236}">
                    <a16:creationId xmlns:a16="http://schemas.microsoft.com/office/drawing/2014/main" id="{1B1C2BA3-98E9-42F5-8C7A-4623FD51882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46478225"/>
                  </p:ext>
                </p:extLst>
              </p:nvPr>
            </p:nvGraphicFramePr>
            <p:xfrm>
              <a:off x="6613894" y="2517360"/>
              <a:ext cx="1738640" cy="1871652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738640" cy="1871652"/>
                    </a:xfrm>
                    <a:prstGeom prst="rect">
                      <a:avLst/>
                    </a:prstGeom>
                  </am3d:spPr>
                  <am3d:camera>
                    <am3d:pos x="0" y="0" z="7242347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074779" d="1000000"/>
                    <am3d:preTrans dx="-2117975" dy="-18000000" dz="924048"/>
                    <am3d:scale>
                      <am3d:sx n="1000000" d="1000000"/>
                      <am3d:sy n="1000000" d="1000000"/>
                      <am3d:sz n="1000000" d="1000000"/>
                    </am3d:scale>
                    <am3d:rot ax="456189" ay="106346" az="1419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285973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4" name="3D モデル 33" descr="床置き観葉植物">
                <a:extLst>
                  <a:ext uri="{FF2B5EF4-FFF2-40B4-BE49-F238E27FC236}">
                    <a16:creationId xmlns:a16="http://schemas.microsoft.com/office/drawing/2014/main" id="{1B1C2BA3-98E9-42F5-8C7A-4623FD51882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13894" y="2517360"/>
                <a:ext cx="1738640" cy="1871652"/>
              </a:xfrm>
              <a:prstGeom prst="rect">
                <a:avLst/>
              </a:prstGeom>
            </p:spPr>
          </p:pic>
        </mc:Fallback>
      </mc:AlternateContent>
      <p:pic>
        <p:nvPicPr>
          <p:cNvPr id="37" name="グラフィックス 36" descr="感嘆符">
            <a:extLst>
              <a:ext uri="{FF2B5EF4-FFF2-40B4-BE49-F238E27FC236}">
                <a16:creationId xmlns:a16="http://schemas.microsoft.com/office/drawing/2014/main" id="{C8D71815-117F-4EE5-9AD9-2C50DFCC0D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45482" y="4493238"/>
            <a:ext cx="671484" cy="671484"/>
          </a:xfrm>
          <a:prstGeom prst="rect">
            <a:avLst/>
          </a:prstGeom>
        </p:spPr>
      </p:pic>
      <p:sp>
        <p:nvSpPr>
          <p:cNvPr id="38" name="爆発: 8 pt 37">
            <a:extLst>
              <a:ext uri="{FF2B5EF4-FFF2-40B4-BE49-F238E27FC236}">
                <a16:creationId xmlns:a16="http://schemas.microsoft.com/office/drawing/2014/main" id="{B856F59A-B00B-49C7-8927-5FBF2D30A729}"/>
              </a:ext>
            </a:extLst>
          </p:cNvPr>
          <p:cNvSpPr/>
          <p:nvPr/>
        </p:nvSpPr>
        <p:spPr>
          <a:xfrm>
            <a:off x="6318339" y="4441058"/>
            <a:ext cx="748418" cy="748418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A55ADB05-901B-426D-B77D-9F0FF19B41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3214" y="4370870"/>
            <a:ext cx="1018135" cy="101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0268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0344992F-C09C-43D2-B6E9-A49122A5C1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616351" y="5084883"/>
            <a:ext cx="1431526" cy="1431526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5D063440-97E3-4A26-9437-46F3ED6737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624997" y="3533915"/>
            <a:ext cx="1431525" cy="1431525"/>
          </a:xfrm>
          <a:prstGeom prst="rect">
            <a:avLst/>
          </a:prstGeom>
        </p:spPr>
      </p:pic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FC8385F1-8655-4ECE-9691-A601302FCC81}"/>
              </a:ext>
            </a:extLst>
          </p:cNvPr>
          <p:cNvSpPr txBox="1"/>
          <p:nvPr/>
        </p:nvSpPr>
        <p:spPr>
          <a:xfrm>
            <a:off x="3406835" y="3566527"/>
            <a:ext cx="2097320" cy="1073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ブロック</a:t>
            </a:r>
            <a:endParaRPr kumimoji="1" lang="en-US" altLang="ja-JP" sz="1700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基本四角：白</a:t>
            </a:r>
            <a:endParaRPr kumimoji="1" lang="ja-JP" altLang="en-US" sz="17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DB3103E9-7BE0-4B18-90D5-08C73773F4D1}"/>
              </a:ext>
            </a:extLst>
          </p:cNvPr>
          <p:cNvSpPr txBox="1"/>
          <p:nvPr/>
        </p:nvSpPr>
        <p:spPr>
          <a:xfrm>
            <a:off x="6320190" y="3818995"/>
            <a:ext cx="5511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8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4B5D4BB4-7D45-4DA1-9C45-5CF109ECFE3C}"/>
              </a:ext>
            </a:extLst>
          </p:cNvPr>
          <p:cNvSpPr txBox="1"/>
          <p:nvPr/>
        </p:nvSpPr>
        <p:spPr>
          <a:xfrm>
            <a:off x="3653219" y="4154852"/>
            <a:ext cx="9698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きほんしかく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FCE1F356-5AEA-4F5E-AE1E-F56F0A703E44}"/>
              </a:ext>
            </a:extLst>
          </p:cNvPr>
          <p:cNvSpPr txBox="1"/>
          <p:nvPr/>
        </p:nvSpPr>
        <p:spPr>
          <a:xfrm>
            <a:off x="4659487" y="4146084"/>
            <a:ext cx="489368" cy="23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しろ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D2ABB6F7-F082-4EC0-B77F-1FBC1A9E34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616356" y="1997476"/>
            <a:ext cx="1431524" cy="1431524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6ADFF4CC-F8F9-4419-AD4F-6F0CCD5DD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準備するパーツ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26D07D7-3FFF-4011-BC85-9F5AB8E4A953}"/>
              </a:ext>
            </a:extLst>
          </p:cNvPr>
          <p:cNvSpPr txBox="1"/>
          <p:nvPr/>
        </p:nvSpPr>
        <p:spPr>
          <a:xfrm>
            <a:off x="404561" y="398093"/>
            <a:ext cx="763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じゅんび</a:t>
            </a: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E2F7F19-5BCD-4233-B1BB-CD193B0A332A}"/>
              </a:ext>
            </a:extLst>
          </p:cNvPr>
          <p:cNvSpPr txBox="1"/>
          <p:nvPr/>
        </p:nvSpPr>
        <p:spPr>
          <a:xfrm>
            <a:off x="1316547" y="1193278"/>
            <a:ext cx="4187608" cy="57708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ja-JP" altLang="en-US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パーツの名前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0DE3205E-6B11-455B-B6FC-0BB617E35FEF}"/>
              </a:ext>
            </a:extLst>
          </p:cNvPr>
          <p:cNvSpPr txBox="1"/>
          <p:nvPr/>
        </p:nvSpPr>
        <p:spPr>
          <a:xfrm>
            <a:off x="5637320" y="1193278"/>
            <a:ext cx="2074724" cy="57708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必要な数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0F31C4AA-682D-4F84-9373-BDF4C5F506E7}"/>
              </a:ext>
            </a:extLst>
          </p:cNvPr>
          <p:cNvSpPr txBox="1"/>
          <p:nvPr/>
        </p:nvSpPr>
        <p:spPr>
          <a:xfrm>
            <a:off x="3579116" y="1266605"/>
            <a:ext cx="5797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なまえ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63D8060C-3902-4FE2-907A-9C9E02A80BCB}"/>
              </a:ext>
            </a:extLst>
          </p:cNvPr>
          <p:cNvSpPr txBox="1"/>
          <p:nvPr/>
        </p:nvSpPr>
        <p:spPr>
          <a:xfrm>
            <a:off x="6096030" y="1278032"/>
            <a:ext cx="7397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ひつよう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D928FA76-8E31-4376-9DEA-818979A07BB8}"/>
              </a:ext>
            </a:extLst>
          </p:cNvPr>
          <p:cNvSpPr txBox="1"/>
          <p:nvPr/>
        </p:nvSpPr>
        <p:spPr>
          <a:xfrm>
            <a:off x="6765326" y="1278032"/>
            <a:ext cx="5085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かず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60ED2FA-5F6E-43DB-8958-EF2BE9E63EDE}"/>
              </a:ext>
            </a:extLst>
          </p:cNvPr>
          <p:cNvSpPr txBox="1"/>
          <p:nvPr/>
        </p:nvSpPr>
        <p:spPr>
          <a:xfrm>
            <a:off x="3406836" y="2424698"/>
            <a:ext cx="155726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ステー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C181BB56-08F4-40F7-9454-759F2C3E92F9}"/>
              </a:ext>
            </a:extLst>
          </p:cNvPr>
          <p:cNvSpPr txBox="1"/>
          <p:nvPr/>
        </p:nvSpPr>
        <p:spPr>
          <a:xfrm>
            <a:off x="6320189" y="2424697"/>
            <a:ext cx="5511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6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B63AC173-5AF3-4BA4-99E2-C8A2C513724C}"/>
              </a:ext>
            </a:extLst>
          </p:cNvPr>
          <p:cNvSpPr txBox="1"/>
          <p:nvPr/>
        </p:nvSpPr>
        <p:spPr>
          <a:xfrm>
            <a:off x="3406835" y="5120254"/>
            <a:ext cx="2097320" cy="1073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ブロック</a:t>
            </a:r>
            <a:endParaRPr kumimoji="1" lang="en-US" altLang="ja-JP" sz="1700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基本四角：赤</a:t>
            </a:r>
            <a:endParaRPr kumimoji="1" lang="ja-JP" altLang="en-US" sz="17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5388C2EE-8A20-40C0-9FDF-4CEFB29A67F0}"/>
              </a:ext>
            </a:extLst>
          </p:cNvPr>
          <p:cNvSpPr txBox="1"/>
          <p:nvPr/>
        </p:nvSpPr>
        <p:spPr>
          <a:xfrm>
            <a:off x="6320190" y="5372722"/>
            <a:ext cx="5511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endParaRPr kumimoji="1" lang="ja-JP" altLang="en-US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0C99594C-DA6B-45E6-862E-C19E765F696D}"/>
              </a:ext>
            </a:extLst>
          </p:cNvPr>
          <p:cNvSpPr txBox="1"/>
          <p:nvPr/>
        </p:nvSpPr>
        <p:spPr>
          <a:xfrm>
            <a:off x="3652318" y="5705784"/>
            <a:ext cx="9698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きほんしかく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7173D929-80EF-4E5C-B56A-EC43F1E0AE69}"/>
              </a:ext>
            </a:extLst>
          </p:cNvPr>
          <p:cNvSpPr txBox="1"/>
          <p:nvPr/>
        </p:nvSpPr>
        <p:spPr>
          <a:xfrm>
            <a:off x="4658586" y="5697016"/>
            <a:ext cx="489368" cy="23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あか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9520029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485AD8C-AAED-4F60-B5BD-499345439D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1091" y="1472488"/>
            <a:ext cx="3829379" cy="4229105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障害物を発見したら戻ってくるようにしよう　</a:t>
            </a:r>
            <a:r>
              <a:rPr lang="en-US" altLang="ja-JP" dirty="0"/>
              <a:t>–</a:t>
            </a:r>
            <a:r>
              <a:rPr lang="ja-JP" altLang="en-US" dirty="0"/>
              <a:t>　その</a:t>
            </a:r>
            <a:r>
              <a:rPr lang="en-US" altLang="ja-JP" dirty="0"/>
              <a:t>2</a:t>
            </a:r>
            <a:r>
              <a:rPr lang="ja-JP" altLang="en-US" dirty="0"/>
              <a:t>　</a:t>
            </a:r>
            <a:r>
              <a:rPr lang="en-US" altLang="ja-JP" dirty="0"/>
              <a:t>–</a:t>
            </a:r>
            <a:r>
              <a:rPr lang="ja-JP" altLang="en-US" dirty="0"/>
              <a:t>　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0214901-7979-46C7-8C38-B187A27296AC}"/>
              </a:ext>
            </a:extLst>
          </p:cNvPr>
          <p:cNvSpPr txBox="1"/>
          <p:nvPr/>
        </p:nvSpPr>
        <p:spPr>
          <a:xfrm>
            <a:off x="363980" y="387530"/>
            <a:ext cx="11008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しょうがいぶつ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0A55D77-9DF8-45FF-932E-CB0646B6CB3E}"/>
              </a:ext>
            </a:extLst>
          </p:cNvPr>
          <p:cNvSpPr txBox="1"/>
          <p:nvPr/>
        </p:nvSpPr>
        <p:spPr>
          <a:xfrm>
            <a:off x="3110037" y="387530"/>
            <a:ext cx="443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もど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B26B6D0-61B8-4920-87A6-9F5A096B3193}"/>
              </a:ext>
            </a:extLst>
          </p:cNvPr>
          <p:cNvSpPr txBox="1"/>
          <p:nvPr/>
        </p:nvSpPr>
        <p:spPr>
          <a:xfrm>
            <a:off x="1661460" y="387530"/>
            <a:ext cx="824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はっけん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9" name="図 38">
            <a:extLst>
              <a:ext uri="{FF2B5EF4-FFF2-40B4-BE49-F238E27FC236}">
                <a16:creationId xmlns:a16="http://schemas.microsoft.com/office/drawing/2014/main" id="{65DD24AD-DE14-4534-9C84-DEDF79DAC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35" y="1514043"/>
            <a:ext cx="3867860" cy="4227475"/>
          </a:xfrm>
          <a:prstGeom prst="rect">
            <a:avLst/>
          </a:prstGeom>
        </p:spPr>
      </p:pic>
      <p:sp>
        <p:nvSpPr>
          <p:cNvPr id="41" name="矢印: 右 40">
            <a:extLst>
              <a:ext uri="{FF2B5EF4-FFF2-40B4-BE49-F238E27FC236}">
                <a16:creationId xmlns:a16="http://schemas.microsoft.com/office/drawing/2014/main" id="{48A63B63-59B5-4B95-932B-41969BE3501F}"/>
              </a:ext>
            </a:extLst>
          </p:cNvPr>
          <p:cNvSpPr/>
          <p:nvPr/>
        </p:nvSpPr>
        <p:spPr>
          <a:xfrm>
            <a:off x="4211787" y="2303983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BE7F4622-11D4-418D-9B63-E7DF5EC227A4}"/>
              </a:ext>
            </a:extLst>
          </p:cNvPr>
          <p:cNvSpPr/>
          <p:nvPr/>
        </p:nvSpPr>
        <p:spPr>
          <a:xfrm>
            <a:off x="334421" y="4930267"/>
            <a:ext cx="1100835" cy="376835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B59CD42D-6D2D-4D03-886E-0CA120D8006D}"/>
              </a:ext>
            </a:extLst>
          </p:cNvPr>
          <p:cNvSpPr/>
          <p:nvPr/>
        </p:nvSpPr>
        <p:spPr>
          <a:xfrm>
            <a:off x="4962564" y="4879414"/>
            <a:ext cx="3807906" cy="427688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44" name="グループ化 43">
            <a:extLst>
              <a:ext uri="{FF2B5EF4-FFF2-40B4-BE49-F238E27FC236}">
                <a16:creationId xmlns:a16="http://schemas.microsoft.com/office/drawing/2014/main" id="{59D1F08E-6EC0-451F-AC1E-9689B5023A4B}"/>
              </a:ext>
            </a:extLst>
          </p:cNvPr>
          <p:cNvGrpSpPr/>
          <p:nvPr/>
        </p:nvGrpSpPr>
        <p:grpSpPr>
          <a:xfrm>
            <a:off x="1664792" y="5707376"/>
            <a:ext cx="1137104" cy="1137104"/>
            <a:chOff x="7429847" y="3481542"/>
            <a:chExt cx="1137104" cy="1137104"/>
          </a:xfrm>
        </p:grpSpPr>
        <p:sp>
          <p:nvSpPr>
            <p:cNvPr id="45" name="楕円 44">
              <a:extLst>
                <a:ext uri="{FF2B5EF4-FFF2-40B4-BE49-F238E27FC236}">
                  <a16:creationId xmlns:a16="http://schemas.microsoft.com/office/drawing/2014/main" id="{171B2637-80FD-44C4-BB3B-94943BCEC599}"/>
                </a:ext>
              </a:extLst>
            </p:cNvPr>
            <p:cNvSpPr/>
            <p:nvPr/>
          </p:nvSpPr>
          <p:spPr>
            <a:xfrm>
              <a:off x="7429847" y="3481542"/>
              <a:ext cx="1137104" cy="1137104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pic>
          <p:nvPicPr>
            <p:cNvPr id="46" name="グラフィックス 45" descr="ダウンロード">
              <a:extLst>
                <a:ext uri="{FF2B5EF4-FFF2-40B4-BE49-F238E27FC236}">
                  <a16:creationId xmlns:a16="http://schemas.microsoft.com/office/drawing/2014/main" id="{559E8B1F-AE3C-4559-B831-D6BB80D40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617515" y="3515684"/>
              <a:ext cx="761767" cy="761767"/>
            </a:xfrm>
            <a:prstGeom prst="rect">
              <a:avLst/>
            </a:prstGeom>
          </p:spPr>
        </p:pic>
        <p:grpSp>
          <p:nvGrpSpPr>
            <p:cNvPr id="47" name="グループ化 46">
              <a:extLst>
                <a:ext uri="{FF2B5EF4-FFF2-40B4-BE49-F238E27FC236}">
                  <a16:creationId xmlns:a16="http://schemas.microsoft.com/office/drawing/2014/main" id="{557C7C08-912E-4B62-AF60-C4AFAE60F637}"/>
                </a:ext>
              </a:extLst>
            </p:cNvPr>
            <p:cNvGrpSpPr/>
            <p:nvPr/>
          </p:nvGrpSpPr>
          <p:grpSpPr>
            <a:xfrm>
              <a:off x="7640513" y="4095426"/>
              <a:ext cx="723371" cy="523220"/>
              <a:chOff x="6840404" y="5080504"/>
              <a:chExt cx="723371" cy="523220"/>
            </a:xfrm>
          </p:grpSpPr>
          <p:sp>
            <p:nvSpPr>
              <p:cNvPr id="48" name="テキスト ボックス 47">
                <a:extLst>
                  <a:ext uri="{FF2B5EF4-FFF2-40B4-BE49-F238E27FC236}">
                    <a16:creationId xmlns:a16="http://schemas.microsoft.com/office/drawing/2014/main" id="{E16FA7BA-2E4E-4E14-A163-74506D00D48E}"/>
                  </a:ext>
                </a:extLst>
              </p:cNvPr>
              <p:cNvSpPr txBox="1"/>
              <p:nvPr/>
            </p:nvSpPr>
            <p:spPr>
              <a:xfrm>
                <a:off x="6840404" y="5080504"/>
                <a:ext cx="72337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200000"/>
                  </a:lnSpc>
                </a:pPr>
                <a:r>
                  <a:rPr lang="ja-JP" altLang="en-US" sz="1600" b="1" i="0" dirty="0">
                    <a:solidFill>
                      <a:schemeClr val="accent1"/>
                    </a:solidFill>
                    <a:effectLst/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保存</a:t>
                </a:r>
                <a:endParaRPr lang="en-US" altLang="ja-JP" sz="1600" b="1" i="0" dirty="0">
                  <a:solidFill>
                    <a:schemeClr val="accent1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  <p:sp>
            <p:nvSpPr>
              <p:cNvPr id="49" name="テキスト ボックス 48">
                <a:extLst>
                  <a:ext uri="{FF2B5EF4-FFF2-40B4-BE49-F238E27FC236}">
                    <a16:creationId xmlns:a16="http://schemas.microsoft.com/office/drawing/2014/main" id="{A55DDCEF-EE16-4E6D-B879-47536EBB7807}"/>
                  </a:ext>
                </a:extLst>
              </p:cNvPr>
              <p:cNvSpPr txBox="1"/>
              <p:nvPr/>
            </p:nvSpPr>
            <p:spPr>
              <a:xfrm>
                <a:off x="6840404" y="5126670"/>
                <a:ext cx="70884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800" dirty="0">
                    <a:solidFill>
                      <a:schemeClr val="accent1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ほぞん</a:t>
                </a:r>
              </a:p>
            </p:txBody>
          </p:sp>
        </p:grpSp>
      </p:grpSp>
      <p:grpSp>
        <p:nvGrpSpPr>
          <p:cNvPr id="50" name="グループ化 49">
            <a:extLst>
              <a:ext uri="{FF2B5EF4-FFF2-40B4-BE49-F238E27FC236}">
                <a16:creationId xmlns:a16="http://schemas.microsoft.com/office/drawing/2014/main" id="{C467E954-814A-4FC4-B8B0-E943145E0481}"/>
              </a:ext>
            </a:extLst>
          </p:cNvPr>
          <p:cNvGrpSpPr/>
          <p:nvPr/>
        </p:nvGrpSpPr>
        <p:grpSpPr>
          <a:xfrm>
            <a:off x="2880267" y="5701593"/>
            <a:ext cx="1137104" cy="1137104"/>
            <a:chOff x="7578271" y="5104798"/>
            <a:chExt cx="1137104" cy="1137104"/>
          </a:xfrm>
        </p:grpSpPr>
        <p:sp>
          <p:nvSpPr>
            <p:cNvPr id="51" name="楕円 50">
              <a:extLst>
                <a:ext uri="{FF2B5EF4-FFF2-40B4-BE49-F238E27FC236}">
                  <a16:creationId xmlns:a16="http://schemas.microsoft.com/office/drawing/2014/main" id="{82228552-243E-44FC-838C-0981C28BD746}"/>
                </a:ext>
              </a:extLst>
            </p:cNvPr>
            <p:cNvSpPr/>
            <p:nvPr/>
          </p:nvSpPr>
          <p:spPr>
            <a:xfrm>
              <a:off x="7578271" y="5104798"/>
              <a:ext cx="1137104" cy="1137104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grpSp>
          <p:nvGrpSpPr>
            <p:cNvPr id="52" name="グループ化 51">
              <a:extLst>
                <a:ext uri="{FF2B5EF4-FFF2-40B4-BE49-F238E27FC236}">
                  <a16:creationId xmlns:a16="http://schemas.microsoft.com/office/drawing/2014/main" id="{0AD56D7B-0CE9-4710-9413-BAB36832E262}"/>
                </a:ext>
              </a:extLst>
            </p:cNvPr>
            <p:cNvGrpSpPr/>
            <p:nvPr/>
          </p:nvGrpSpPr>
          <p:grpSpPr>
            <a:xfrm>
              <a:off x="7788937" y="5718682"/>
              <a:ext cx="723371" cy="523220"/>
              <a:chOff x="6840404" y="5080504"/>
              <a:chExt cx="723371" cy="523220"/>
            </a:xfrm>
          </p:grpSpPr>
          <p:sp>
            <p:nvSpPr>
              <p:cNvPr id="55" name="テキスト ボックス 54">
                <a:extLst>
                  <a:ext uri="{FF2B5EF4-FFF2-40B4-BE49-F238E27FC236}">
                    <a16:creationId xmlns:a16="http://schemas.microsoft.com/office/drawing/2014/main" id="{DD7F4B25-7EA1-4AC4-A4F3-7015117545F5}"/>
                  </a:ext>
                </a:extLst>
              </p:cNvPr>
              <p:cNvSpPr txBox="1"/>
              <p:nvPr/>
            </p:nvSpPr>
            <p:spPr>
              <a:xfrm>
                <a:off x="6840404" y="5080504"/>
                <a:ext cx="72337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200000"/>
                  </a:lnSpc>
                </a:pPr>
                <a:r>
                  <a:rPr lang="ja-JP" altLang="en-US" sz="1600" b="1" i="0" dirty="0">
                    <a:solidFill>
                      <a:schemeClr val="accent1"/>
                    </a:solidFill>
                    <a:effectLst/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転送</a:t>
                </a:r>
                <a:endParaRPr lang="en-US" altLang="ja-JP" sz="1600" b="1" i="0" dirty="0">
                  <a:solidFill>
                    <a:schemeClr val="accent1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  <p:sp>
            <p:nvSpPr>
              <p:cNvPr id="56" name="テキスト ボックス 55">
                <a:extLst>
                  <a:ext uri="{FF2B5EF4-FFF2-40B4-BE49-F238E27FC236}">
                    <a16:creationId xmlns:a16="http://schemas.microsoft.com/office/drawing/2014/main" id="{72B8A5D6-3CFC-4C0A-89EF-A726926ABECB}"/>
                  </a:ext>
                </a:extLst>
              </p:cNvPr>
              <p:cNvSpPr txBox="1"/>
              <p:nvPr/>
            </p:nvSpPr>
            <p:spPr>
              <a:xfrm>
                <a:off x="6840404" y="5126670"/>
                <a:ext cx="70884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800" dirty="0">
                    <a:solidFill>
                      <a:schemeClr val="accent1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てんそう</a:t>
                </a:r>
              </a:p>
            </p:txBody>
          </p:sp>
        </p:grpSp>
        <p:sp>
          <p:nvSpPr>
            <p:cNvPr id="53" name="フリーフォーム: 図形 52">
              <a:extLst>
                <a:ext uri="{FF2B5EF4-FFF2-40B4-BE49-F238E27FC236}">
                  <a16:creationId xmlns:a16="http://schemas.microsoft.com/office/drawing/2014/main" id="{9BBA59B6-7F57-4724-829A-D6C6BCFFDCB9}"/>
                </a:ext>
              </a:extLst>
            </p:cNvPr>
            <p:cNvSpPr/>
            <p:nvPr/>
          </p:nvSpPr>
          <p:spPr>
            <a:xfrm>
              <a:off x="7693457" y="5411940"/>
              <a:ext cx="468655" cy="378776"/>
            </a:xfrm>
            <a:custGeom>
              <a:avLst/>
              <a:gdLst>
                <a:gd name="connsiteX0" fmla="*/ 695325 w 695324"/>
                <a:gd name="connsiteY0" fmla="*/ 228600 h 561975"/>
                <a:gd name="connsiteX1" fmla="*/ 422910 w 695324"/>
                <a:gd name="connsiteY1" fmla="*/ 0 h 561975"/>
                <a:gd name="connsiteX2" fmla="*/ 422910 w 695324"/>
                <a:gd name="connsiteY2" fmla="*/ 133350 h 561975"/>
                <a:gd name="connsiteX3" fmla="*/ 0 w 695324"/>
                <a:gd name="connsiteY3" fmla="*/ 561975 h 561975"/>
                <a:gd name="connsiteX4" fmla="*/ 422910 w 695324"/>
                <a:gd name="connsiteY4" fmla="*/ 333375 h 561975"/>
                <a:gd name="connsiteX5" fmla="*/ 422910 w 695324"/>
                <a:gd name="connsiteY5" fmla="*/ 457200 h 561975"/>
                <a:gd name="connsiteX6" fmla="*/ 695325 w 695324"/>
                <a:gd name="connsiteY6" fmla="*/ 228600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5324" h="561975">
                  <a:moveTo>
                    <a:pt x="695325" y="228600"/>
                  </a:moveTo>
                  <a:lnTo>
                    <a:pt x="422910" y="0"/>
                  </a:lnTo>
                  <a:lnTo>
                    <a:pt x="422910" y="133350"/>
                  </a:lnTo>
                  <a:cubicBezTo>
                    <a:pt x="5715" y="137160"/>
                    <a:pt x="0" y="561975"/>
                    <a:pt x="0" y="561975"/>
                  </a:cubicBezTo>
                  <a:cubicBezTo>
                    <a:pt x="0" y="561975"/>
                    <a:pt x="88582" y="336233"/>
                    <a:pt x="422910" y="333375"/>
                  </a:cubicBezTo>
                  <a:lnTo>
                    <a:pt x="422910" y="457200"/>
                  </a:lnTo>
                  <a:lnTo>
                    <a:pt x="695325" y="228600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pic>
          <p:nvPicPr>
            <p:cNvPr id="54" name="グラフィックス 53" descr="ロボット">
              <a:extLst>
                <a:ext uri="{FF2B5EF4-FFF2-40B4-BE49-F238E27FC236}">
                  <a16:creationId xmlns:a16="http://schemas.microsoft.com/office/drawing/2014/main" id="{6EB86191-CD83-43B6-940E-5D40EE4A8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995775" y="5150620"/>
              <a:ext cx="712672" cy="712672"/>
            </a:xfrm>
            <a:prstGeom prst="rect">
              <a:avLst/>
            </a:prstGeom>
          </p:spPr>
        </p:pic>
      </p:grpSp>
      <p:grpSp>
        <p:nvGrpSpPr>
          <p:cNvPr id="57" name="グループ化 56">
            <a:extLst>
              <a:ext uri="{FF2B5EF4-FFF2-40B4-BE49-F238E27FC236}">
                <a16:creationId xmlns:a16="http://schemas.microsoft.com/office/drawing/2014/main" id="{7E3F177B-5231-40D4-AC77-127FF889E5F1}"/>
              </a:ext>
            </a:extLst>
          </p:cNvPr>
          <p:cNvGrpSpPr/>
          <p:nvPr/>
        </p:nvGrpSpPr>
        <p:grpSpPr>
          <a:xfrm>
            <a:off x="4525055" y="5979049"/>
            <a:ext cx="3717994" cy="549328"/>
            <a:chOff x="4902223" y="6255514"/>
            <a:chExt cx="3717994" cy="549328"/>
          </a:xfrm>
        </p:grpSpPr>
        <p:sp>
          <p:nvSpPr>
            <p:cNvPr id="58" name="正方形/長方形 57">
              <a:extLst>
                <a:ext uri="{FF2B5EF4-FFF2-40B4-BE49-F238E27FC236}">
                  <a16:creationId xmlns:a16="http://schemas.microsoft.com/office/drawing/2014/main" id="{C041B0A6-F9AC-4C80-97D2-19E0E6B916E2}"/>
                </a:ext>
              </a:extLst>
            </p:cNvPr>
            <p:cNvSpPr/>
            <p:nvPr/>
          </p:nvSpPr>
          <p:spPr>
            <a:xfrm>
              <a:off x="4902223" y="6274498"/>
              <a:ext cx="3638095" cy="530344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65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59" name="テキスト ボックス 58">
              <a:extLst>
                <a:ext uri="{FF2B5EF4-FFF2-40B4-BE49-F238E27FC236}">
                  <a16:creationId xmlns:a16="http://schemas.microsoft.com/office/drawing/2014/main" id="{DC91A5BB-7376-471F-ACA0-70208485BA83}"/>
                </a:ext>
              </a:extLst>
            </p:cNvPr>
            <p:cNvSpPr txBox="1"/>
            <p:nvPr/>
          </p:nvSpPr>
          <p:spPr>
            <a:xfrm>
              <a:off x="4902223" y="6255514"/>
              <a:ext cx="37179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200000"/>
                </a:lnSpc>
                <a:buFont typeface="Wingdings" panose="05000000000000000000" pitchFamily="2" charset="2"/>
                <a:buChar char="l"/>
              </a:pPr>
              <a:r>
                <a:rPr lang="en-US" altLang="ja-JP" sz="1600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A</a:t>
              </a:r>
              <a:r>
                <a:rPr lang="ja-JP" altLang="en-US" sz="1600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ボタンを押して実行してみよう！</a:t>
              </a:r>
            </a:p>
          </p:txBody>
        </p:sp>
        <p:sp>
          <p:nvSpPr>
            <p:cNvPr id="60" name="テキスト ボックス 59">
              <a:extLst>
                <a:ext uri="{FF2B5EF4-FFF2-40B4-BE49-F238E27FC236}">
                  <a16:creationId xmlns:a16="http://schemas.microsoft.com/office/drawing/2014/main" id="{637879D6-9307-4C6D-8F41-29DB0BCD60B2}"/>
                </a:ext>
              </a:extLst>
            </p:cNvPr>
            <p:cNvSpPr txBox="1"/>
            <p:nvPr/>
          </p:nvSpPr>
          <p:spPr>
            <a:xfrm>
              <a:off x="6185048" y="6299259"/>
              <a:ext cx="35602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お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1" name="テキスト ボックス 60">
              <a:extLst>
                <a:ext uri="{FF2B5EF4-FFF2-40B4-BE49-F238E27FC236}">
                  <a16:creationId xmlns:a16="http://schemas.microsoft.com/office/drawing/2014/main" id="{856A54AD-2AB7-469F-B7BC-4D8172134789}"/>
                </a:ext>
              </a:extLst>
            </p:cNvPr>
            <p:cNvSpPr txBox="1"/>
            <p:nvPr/>
          </p:nvSpPr>
          <p:spPr>
            <a:xfrm>
              <a:off x="6710721" y="6308010"/>
              <a:ext cx="66984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じっこう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62" name="グループ化 61">
            <a:extLst>
              <a:ext uri="{FF2B5EF4-FFF2-40B4-BE49-F238E27FC236}">
                <a16:creationId xmlns:a16="http://schemas.microsoft.com/office/drawing/2014/main" id="{FC48116A-C52A-4890-A519-05F197FF63A1}"/>
              </a:ext>
            </a:extLst>
          </p:cNvPr>
          <p:cNvGrpSpPr/>
          <p:nvPr/>
        </p:nvGrpSpPr>
        <p:grpSpPr>
          <a:xfrm>
            <a:off x="563021" y="915300"/>
            <a:ext cx="3439446" cy="577081"/>
            <a:chOff x="595576" y="1137565"/>
            <a:chExt cx="3439446" cy="577081"/>
          </a:xfrm>
        </p:grpSpPr>
        <p:sp>
          <p:nvSpPr>
            <p:cNvPr id="63" name="テキスト ボックス 62">
              <a:extLst>
                <a:ext uri="{FF2B5EF4-FFF2-40B4-BE49-F238E27FC236}">
                  <a16:creationId xmlns:a16="http://schemas.microsoft.com/office/drawing/2014/main" id="{017F4CE0-5DEC-4DEF-9462-5407EB45A7E9}"/>
                </a:ext>
              </a:extLst>
            </p:cNvPr>
            <p:cNvSpPr txBox="1"/>
            <p:nvPr/>
          </p:nvSpPr>
          <p:spPr>
            <a:xfrm>
              <a:off x="595576" y="1137565"/>
              <a:ext cx="3439446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ブロックを入れ替える。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4" name="テキスト ボックス 63">
              <a:extLst>
                <a:ext uri="{FF2B5EF4-FFF2-40B4-BE49-F238E27FC236}">
                  <a16:creationId xmlns:a16="http://schemas.microsoft.com/office/drawing/2014/main" id="{9A574359-1265-4AE6-BBCF-45E0CD4AEE99}"/>
                </a:ext>
              </a:extLst>
            </p:cNvPr>
            <p:cNvSpPr txBox="1"/>
            <p:nvPr/>
          </p:nvSpPr>
          <p:spPr>
            <a:xfrm>
              <a:off x="1657484" y="1200440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5" name="テキスト ボックス 64">
              <a:extLst>
                <a:ext uri="{FF2B5EF4-FFF2-40B4-BE49-F238E27FC236}">
                  <a16:creationId xmlns:a16="http://schemas.microsoft.com/office/drawing/2014/main" id="{495E531F-3C6F-4D46-9358-27B4A6A9BAD3}"/>
                </a:ext>
              </a:extLst>
            </p:cNvPr>
            <p:cNvSpPr txBox="1"/>
            <p:nvPr/>
          </p:nvSpPr>
          <p:spPr>
            <a:xfrm>
              <a:off x="2136520" y="1185466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054833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障害物を発見、またはカップをとるまで進む　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0214901-7979-46C7-8C38-B187A27296AC}"/>
              </a:ext>
            </a:extLst>
          </p:cNvPr>
          <p:cNvSpPr txBox="1"/>
          <p:nvPr/>
        </p:nvSpPr>
        <p:spPr>
          <a:xfrm>
            <a:off x="363980" y="387530"/>
            <a:ext cx="11008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しょうがいぶつ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0A55D77-9DF8-45FF-932E-CB0646B6CB3E}"/>
              </a:ext>
            </a:extLst>
          </p:cNvPr>
          <p:cNvSpPr txBox="1"/>
          <p:nvPr/>
        </p:nvSpPr>
        <p:spPr>
          <a:xfrm>
            <a:off x="5563817" y="406580"/>
            <a:ext cx="443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すす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B26B6D0-61B8-4920-87A6-9F5A096B3193}"/>
              </a:ext>
            </a:extLst>
          </p:cNvPr>
          <p:cNvSpPr txBox="1"/>
          <p:nvPr/>
        </p:nvSpPr>
        <p:spPr>
          <a:xfrm>
            <a:off x="1661460" y="387530"/>
            <a:ext cx="824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はっけん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DEEB17B-2674-4003-8381-FD07B9720864}"/>
              </a:ext>
            </a:extLst>
          </p:cNvPr>
          <p:cNvSpPr txBox="1"/>
          <p:nvPr/>
        </p:nvSpPr>
        <p:spPr>
          <a:xfrm>
            <a:off x="585925" y="993381"/>
            <a:ext cx="8380640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2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行きの途中でカップをとった時も、戻るようにしよう！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8A74534-99C3-4F90-913B-C5026C08BB3C}"/>
              </a:ext>
            </a:extLst>
          </p:cNvPr>
          <p:cNvSpPr txBox="1"/>
          <p:nvPr/>
        </p:nvSpPr>
        <p:spPr>
          <a:xfrm>
            <a:off x="590966" y="979767"/>
            <a:ext cx="4406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BF32B73-40E0-494A-A0A4-305F4C0B73DF}"/>
              </a:ext>
            </a:extLst>
          </p:cNvPr>
          <p:cNvSpPr txBox="1"/>
          <p:nvPr/>
        </p:nvSpPr>
        <p:spPr>
          <a:xfrm>
            <a:off x="575923" y="5309061"/>
            <a:ext cx="628528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先程作った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1005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のプログラムを改造して作ろう！</a:t>
            </a:r>
            <a:endParaRPr lang="en-US" altLang="ja-JP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9A23D3E-D0C7-41A1-B86D-7D400D812FE0}"/>
              </a:ext>
            </a:extLst>
          </p:cNvPr>
          <p:cNvSpPr txBox="1"/>
          <p:nvPr/>
        </p:nvSpPr>
        <p:spPr>
          <a:xfrm>
            <a:off x="489779" y="5389005"/>
            <a:ext cx="10194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さきほど つく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AEE987D-6CE0-4269-8E84-D137FEC91CA0}"/>
              </a:ext>
            </a:extLst>
          </p:cNvPr>
          <p:cNvSpPr txBox="1"/>
          <p:nvPr/>
        </p:nvSpPr>
        <p:spPr>
          <a:xfrm>
            <a:off x="3805531" y="5389005"/>
            <a:ext cx="8117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かいぞう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C60BD35-5B8B-4051-9779-DD8627628E9E}"/>
              </a:ext>
            </a:extLst>
          </p:cNvPr>
          <p:cNvSpPr txBox="1"/>
          <p:nvPr/>
        </p:nvSpPr>
        <p:spPr>
          <a:xfrm>
            <a:off x="4738811" y="5389005"/>
            <a:ext cx="4815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つく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06853FE8-DC3F-4738-9FF3-17BE3484E64E}"/>
              </a:ext>
            </a:extLst>
          </p:cNvPr>
          <p:cNvGrpSpPr/>
          <p:nvPr/>
        </p:nvGrpSpPr>
        <p:grpSpPr>
          <a:xfrm>
            <a:off x="793351" y="5818309"/>
            <a:ext cx="7922023" cy="1042504"/>
            <a:chOff x="793351" y="5818309"/>
            <a:chExt cx="7922023" cy="1042504"/>
          </a:xfrm>
        </p:grpSpPr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1BA99EBF-014E-4701-8F51-12034D9CD7EE}"/>
                </a:ext>
              </a:extLst>
            </p:cNvPr>
            <p:cNvSpPr/>
            <p:nvPr/>
          </p:nvSpPr>
          <p:spPr>
            <a:xfrm>
              <a:off x="793351" y="5896929"/>
              <a:ext cx="7549263" cy="963884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65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A02D9323-3A2C-4AA1-95F7-723067D0E3D2}"/>
                </a:ext>
              </a:extLst>
            </p:cNvPr>
            <p:cNvSpPr txBox="1"/>
            <p:nvPr/>
          </p:nvSpPr>
          <p:spPr>
            <a:xfrm>
              <a:off x="1166111" y="5818309"/>
              <a:ext cx="754926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200000"/>
                </a:lnSpc>
                <a:buFont typeface="Wingdings" panose="05000000000000000000" pitchFamily="2" charset="2"/>
                <a:buChar char="l"/>
              </a:pPr>
              <a:r>
                <a:rPr lang="ja-JP" altLang="en-US" sz="1600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プログラムを保存しよう！</a:t>
              </a:r>
              <a:br>
                <a:rPr lang="en-US" altLang="ja-JP" sz="1600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</a:br>
              <a:r>
                <a:rPr lang="ja-JP" altLang="en-US" sz="1600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（ファイル名：「（自分の名前）</a:t>
              </a:r>
              <a:r>
                <a:rPr lang="en-US" altLang="ja-JP" sz="1600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1006</a:t>
              </a:r>
              <a:r>
                <a:rPr lang="ja-JP" altLang="en-US" sz="1600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カップをとったらもどる」）</a:t>
              </a:r>
              <a:endParaRPr lang="ja-JP" altLang="en-US" sz="1600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73A1EAF9-932A-458D-8ABE-5A678E30A8F7}"/>
                </a:ext>
              </a:extLst>
            </p:cNvPr>
            <p:cNvSpPr txBox="1"/>
            <p:nvPr/>
          </p:nvSpPr>
          <p:spPr>
            <a:xfrm>
              <a:off x="2621566" y="5882773"/>
              <a:ext cx="68099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ほぞん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75CE45FE-C05D-4BA9-AF1F-12F1403CD345}"/>
                </a:ext>
              </a:extLst>
            </p:cNvPr>
            <p:cNvSpPr txBox="1"/>
            <p:nvPr/>
          </p:nvSpPr>
          <p:spPr>
            <a:xfrm>
              <a:off x="2446440" y="6392717"/>
              <a:ext cx="41939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めい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968E5C52-70BD-4746-98B9-E73F46981576}"/>
                </a:ext>
              </a:extLst>
            </p:cNvPr>
            <p:cNvSpPr txBox="1"/>
            <p:nvPr/>
          </p:nvSpPr>
          <p:spPr>
            <a:xfrm>
              <a:off x="3225362" y="6395261"/>
              <a:ext cx="68099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じぶん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6744AE8A-C22A-4A96-8223-7862C38C5DBD}"/>
                </a:ext>
              </a:extLst>
            </p:cNvPr>
            <p:cNvSpPr txBox="1"/>
            <p:nvPr/>
          </p:nvSpPr>
          <p:spPr>
            <a:xfrm>
              <a:off x="3853093" y="6395261"/>
              <a:ext cx="68099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なまえ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A067BC6-B5CB-48D2-B330-055B5833C97B}"/>
              </a:ext>
            </a:extLst>
          </p:cNvPr>
          <p:cNvSpPr txBox="1"/>
          <p:nvPr/>
        </p:nvSpPr>
        <p:spPr>
          <a:xfrm>
            <a:off x="1314330" y="993381"/>
            <a:ext cx="7592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とちゅう</a:t>
            </a: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131404F4-D5FB-4726-AB90-40DDEC60A2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1632" y="1695368"/>
            <a:ext cx="1444371" cy="1974544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0A8867CB-EB55-49CC-B6C6-C6291737C9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8641" y="3500421"/>
            <a:ext cx="1272963" cy="1940815"/>
          </a:xfrm>
          <a:prstGeom prst="rect">
            <a:avLst/>
          </a:prstGeom>
        </p:spPr>
      </p:pic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EDBB19F1-2678-4F7C-BA4C-B214A445B174}"/>
              </a:ext>
            </a:extLst>
          </p:cNvPr>
          <p:cNvCxnSpPr>
            <a:cxnSpLocks/>
          </p:cNvCxnSpPr>
          <p:nvPr/>
        </p:nvCxnSpPr>
        <p:spPr>
          <a:xfrm flipH="1">
            <a:off x="3939875" y="3003794"/>
            <a:ext cx="758425" cy="1588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E5C9602C-64D7-48E1-BB9B-4E483A622117}"/>
              </a:ext>
            </a:extLst>
          </p:cNvPr>
          <p:cNvCxnSpPr>
            <a:cxnSpLocks/>
          </p:cNvCxnSpPr>
          <p:nvPr/>
        </p:nvCxnSpPr>
        <p:spPr>
          <a:xfrm flipV="1">
            <a:off x="5563817" y="4179160"/>
            <a:ext cx="1594460" cy="468998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円弧 30">
            <a:extLst>
              <a:ext uri="{FF2B5EF4-FFF2-40B4-BE49-F238E27FC236}">
                <a16:creationId xmlns:a16="http://schemas.microsoft.com/office/drawing/2014/main" id="{73226EF0-135E-4BB0-801E-638F3A16F1F5}"/>
              </a:ext>
            </a:extLst>
          </p:cNvPr>
          <p:cNvSpPr/>
          <p:nvPr/>
        </p:nvSpPr>
        <p:spPr>
          <a:xfrm flipH="1">
            <a:off x="2566428" y="4258219"/>
            <a:ext cx="1440000" cy="942250"/>
          </a:xfrm>
          <a:prstGeom prst="arc">
            <a:avLst>
              <a:gd name="adj1" fmla="val 20440699"/>
              <a:gd name="adj2" fmla="val 7018886"/>
            </a:avLst>
          </a:prstGeom>
          <a:ln w="34925">
            <a:solidFill>
              <a:srgbClr val="FF000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モデル 3" descr="床置き観葉植物">
                <a:extLst>
                  <a:ext uri="{FF2B5EF4-FFF2-40B4-BE49-F238E27FC236}">
                    <a16:creationId xmlns:a16="http://schemas.microsoft.com/office/drawing/2014/main" id="{AA6555E9-8030-4FB7-AB5B-A450DFA5058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51495829"/>
                  </p:ext>
                </p:extLst>
              </p:nvPr>
            </p:nvGraphicFramePr>
            <p:xfrm>
              <a:off x="595496" y="1320525"/>
              <a:ext cx="1738640" cy="1871652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738640" cy="1871652"/>
                    </a:xfrm>
                    <a:prstGeom prst="rect">
                      <a:avLst/>
                    </a:prstGeom>
                  </am3d:spPr>
                  <am3d:camera>
                    <am3d:pos x="0" y="0" z="7242347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074779" d="1000000"/>
                    <am3d:preTrans dx="-2117975" dy="-18000000" dz="924048"/>
                    <am3d:scale>
                      <am3d:sx n="1000000" d="1000000"/>
                      <am3d:sy n="1000000" d="1000000"/>
                      <am3d:sz n="1000000" d="1000000"/>
                    </am3d:scale>
                    <am3d:rot ax="456189" ay="106346" az="1419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285973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モデル 3" descr="床置き観葉植物">
                <a:extLst>
                  <a:ext uri="{FF2B5EF4-FFF2-40B4-BE49-F238E27FC236}">
                    <a16:creationId xmlns:a16="http://schemas.microsoft.com/office/drawing/2014/main" id="{AA6555E9-8030-4FB7-AB5B-A450DFA5058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5496" y="1320525"/>
                <a:ext cx="1738640" cy="1871652"/>
              </a:xfrm>
              <a:prstGeom prst="rect">
                <a:avLst/>
              </a:prstGeom>
            </p:spPr>
          </p:pic>
        </mc:Fallback>
      </mc:AlternateContent>
      <p:pic>
        <p:nvPicPr>
          <p:cNvPr id="35" name="グラフィックス 34" descr="感嘆符">
            <a:extLst>
              <a:ext uri="{FF2B5EF4-FFF2-40B4-BE49-F238E27FC236}">
                <a16:creationId xmlns:a16="http://schemas.microsoft.com/office/drawing/2014/main" id="{CFAEBA43-612E-422E-840F-DF47C37373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42829" y="1446618"/>
            <a:ext cx="671484" cy="671484"/>
          </a:xfrm>
          <a:prstGeom prst="rect">
            <a:avLst/>
          </a:prstGeom>
        </p:spPr>
      </p:pic>
      <p:sp>
        <p:nvSpPr>
          <p:cNvPr id="36" name="爆発: 8 pt 35">
            <a:extLst>
              <a:ext uri="{FF2B5EF4-FFF2-40B4-BE49-F238E27FC236}">
                <a16:creationId xmlns:a16="http://schemas.microsoft.com/office/drawing/2014/main" id="{9C67E7FA-6F2C-4E4C-BE5E-521A905576BB}"/>
              </a:ext>
            </a:extLst>
          </p:cNvPr>
          <p:cNvSpPr/>
          <p:nvPr/>
        </p:nvSpPr>
        <p:spPr>
          <a:xfrm>
            <a:off x="2213647" y="1530847"/>
            <a:ext cx="748418" cy="748418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31006C43-C4C5-4094-9BB9-767F3DEA1170}"/>
              </a:ext>
            </a:extLst>
          </p:cNvPr>
          <p:cNvSpPr txBox="1"/>
          <p:nvPr/>
        </p:nvSpPr>
        <p:spPr>
          <a:xfrm>
            <a:off x="3878426" y="997558"/>
            <a:ext cx="4406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とき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4" name="3D モデル 33" descr="床置き観葉植物">
                <a:extLst>
                  <a:ext uri="{FF2B5EF4-FFF2-40B4-BE49-F238E27FC236}">
                    <a16:creationId xmlns:a16="http://schemas.microsoft.com/office/drawing/2014/main" id="{1B1C2BA3-98E9-42F5-8C7A-4623FD51882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613894" y="2517360"/>
              <a:ext cx="1738640" cy="1871652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738640" cy="1871652"/>
                    </a:xfrm>
                    <a:prstGeom prst="rect">
                      <a:avLst/>
                    </a:prstGeom>
                  </am3d:spPr>
                  <am3d:camera>
                    <am3d:pos x="0" y="0" z="7242347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074779" d="1000000"/>
                    <am3d:preTrans dx="-2117975" dy="-18000000" dz="924048"/>
                    <am3d:scale>
                      <am3d:sx n="1000000" d="1000000"/>
                      <am3d:sy n="1000000" d="1000000"/>
                      <am3d:sz n="1000000" d="1000000"/>
                    </am3d:scale>
                    <am3d:rot ax="456189" ay="106346" az="1419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285973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4" name="3D モデル 33" descr="床置き観葉植物">
                <a:extLst>
                  <a:ext uri="{FF2B5EF4-FFF2-40B4-BE49-F238E27FC236}">
                    <a16:creationId xmlns:a16="http://schemas.microsoft.com/office/drawing/2014/main" id="{1B1C2BA3-98E9-42F5-8C7A-4623FD51882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13894" y="2517360"/>
                <a:ext cx="1738640" cy="1871652"/>
              </a:xfrm>
              <a:prstGeom prst="rect">
                <a:avLst/>
              </a:prstGeom>
            </p:spPr>
          </p:pic>
        </mc:Fallback>
      </mc:AlternateContent>
      <p:pic>
        <p:nvPicPr>
          <p:cNvPr id="37" name="グラフィックス 36" descr="感嘆符">
            <a:extLst>
              <a:ext uri="{FF2B5EF4-FFF2-40B4-BE49-F238E27FC236}">
                <a16:creationId xmlns:a16="http://schemas.microsoft.com/office/drawing/2014/main" id="{C8D71815-117F-4EE5-9AD9-2C50DFCC0D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45482" y="4493238"/>
            <a:ext cx="671484" cy="671484"/>
          </a:xfrm>
          <a:prstGeom prst="rect">
            <a:avLst/>
          </a:prstGeom>
        </p:spPr>
      </p:pic>
      <p:sp>
        <p:nvSpPr>
          <p:cNvPr id="38" name="爆発: 8 pt 37">
            <a:extLst>
              <a:ext uri="{FF2B5EF4-FFF2-40B4-BE49-F238E27FC236}">
                <a16:creationId xmlns:a16="http://schemas.microsoft.com/office/drawing/2014/main" id="{B856F59A-B00B-49C7-8927-5FBF2D30A729}"/>
              </a:ext>
            </a:extLst>
          </p:cNvPr>
          <p:cNvSpPr/>
          <p:nvPr/>
        </p:nvSpPr>
        <p:spPr>
          <a:xfrm>
            <a:off x="6318339" y="4441058"/>
            <a:ext cx="748418" cy="748418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A55ADB05-901B-426D-B77D-9F0FF19B41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3214" y="4370870"/>
            <a:ext cx="1018135" cy="1018135"/>
          </a:xfrm>
          <a:prstGeom prst="rect">
            <a:avLst/>
          </a:prstGeom>
        </p:spPr>
      </p:pic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F1A091A5-4774-4E83-89BF-AF95031CF080}"/>
              </a:ext>
            </a:extLst>
          </p:cNvPr>
          <p:cNvSpPr txBox="1"/>
          <p:nvPr/>
        </p:nvSpPr>
        <p:spPr>
          <a:xfrm>
            <a:off x="4653170" y="985081"/>
            <a:ext cx="4406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もど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FD4689E-16A8-41C2-B5CB-4AD3FB0B775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2793" y="2403583"/>
            <a:ext cx="1411419" cy="2058976"/>
          </a:xfrm>
          <a:prstGeom prst="rect">
            <a:avLst/>
          </a:prstGeom>
        </p:spPr>
      </p:pic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F5A4578-29FA-41E3-B876-0F3F980C36EE}"/>
              </a:ext>
            </a:extLst>
          </p:cNvPr>
          <p:cNvSpPr txBox="1"/>
          <p:nvPr/>
        </p:nvSpPr>
        <p:spPr>
          <a:xfrm>
            <a:off x="1464816" y="2894208"/>
            <a:ext cx="120306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または</a:t>
            </a:r>
            <a:endParaRPr lang="en-US" altLang="ja-JP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8700411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タッチセンサーの動きを確認しよう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0214901-7979-46C7-8C38-B187A27296AC}"/>
              </a:ext>
            </a:extLst>
          </p:cNvPr>
          <p:cNvSpPr txBox="1"/>
          <p:nvPr/>
        </p:nvSpPr>
        <p:spPr>
          <a:xfrm>
            <a:off x="2485740" y="393353"/>
            <a:ext cx="443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うご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E1236B5-DF77-4576-A1AA-47B118401ED0}"/>
              </a:ext>
            </a:extLst>
          </p:cNvPr>
          <p:cNvSpPr txBox="1"/>
          <p:nvPr/>
        </p:nvSpPr>
        <p:spPr>
          <a:xfrm>
            <a:off x="3381807" y="393353"/>
            <a:ext cx="7468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かくにん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31949777-CD14-4AD9-B2E2-A8BA5CBD04DB}"/>
              </a:ext>
            </a:extLst>
          </p:cNvPr>
          <p:cNvSpPr txBox="1"/>
          <p:nvPr/>
        </p:nvSpPr>
        <p:spPr>
          <a:xfrm>
            <a:off x="410331" y="1064694"/>
            <a:ext cx="866073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腕を</a:t>
            </a: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動かして、タッチセンサーが押されたときの動きを確認します。</a:t>
            </a:r>
            <a:endParaRPr lang="en-US" altLang="ja-JP" b="1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50A5C455-AB86-492F-A7CC-AAFC8FBEA889}"/>
              </a:ext>
            </a:extLst>
          </p:cNvPr>
          <p:cNvSpPr txBox="1"/>
          <p:nvPr/>
        </p:nvSpPr>
        <p:spPr>
          <a:xfrm>
            <a:off x="838729" y="1121974"/>
            <a:ext cx="445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うご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0CF805FD-766B-4C1E-B2D4-AF6832906672}"/>
              </a:ext>
            </a:extLst>
          </p:cNvPr>
          <p:cNvSpPr txBox="1"/>
          <p:nvPr/>
        </p:nvSpPr>
        <p:spPr>
          <a:xfrm>
            <a:off x="3772914" y="1121974"/>
            <a:ext cx="522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754FC8D1-8F50-4AC0-AB30-17BD36CDCD42}"/>
              </a:ext>
            </a:extLst>
          </p:cNvPr>
          <p:cNvSpPr txBox="1"/>
          <p:nvPr/>
        </p:nvSpPr>
        <p:spPr>
          <a:xfrm>
            <a:off x="5388302" y="1121974"/>
            <a:ext cx="522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うご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3CCF0B03-68A4-458F-9FA1-27B6264C8EA7}"/>
              </a:ext>
            </a:extLst>
          </p:cNvPr>
          <p:cNvSpPr txBox="1"/>
          <p:nvPr/>
        </p:nvSpPr>
        <p:spPr>
          <a:xfrm>
            <a:off x="6080159" y="1121974"/>
            <a:ext cx="7298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かくにん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D785364A-8556-4783-BB5E-809ED3141489}"/>
              </a:ext>
            </a:extLst>
          </p:cNvPr>
          <p:cNvGrpSpPr/>
          <p:nvPr/>
        </p:nvGrpSpPr>
        <p:grpSpPr>
          <a:xfrm>
            <a:off x="1548246" y="1759109"/>
            <a:ext cx="2951833" cy="577081"/>
            <a:chOff x="1531390" y="1530347"/>
            <a:chExt cx="2951833" cy="577081"/>
          </a:xfrm>
        </p:grpSpPr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87BDCB3F-6373-45E4-A995-CD64096B3DBB}"/>
                </a:ext>
              </a:extLst>
            </p:cNvPr>
            <p:cNvSpPr txBox="1"/>
            <p:nvPr/>
          </p:nvSpPr>
          <p:spPr>
            <a:xfrm>
              <a:off x="1531390" y="1530347"/>
              <a:ext cx="2951833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①押されていないとき</a:t>
              </a:r>
              <a:r>
                <a:rPr lang="en-US" altLang="ja-JP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lang="en-US" altLang="ja-JP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1</a:t>
              </a:r>
              <a:endPara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5E79A01E-B0FD-4FB3-ACB5-CE6276436A12}"/>
                </a:ext>
              </a:extLst>
            </p:cNvPr>
            <p:cNvSpPr txBox="1"/>
            <p:nvPr/>
          </p:nvSpPr>
          <p:spPr>
            <a:xfrm>
              <a:off x="1774634" y="1596426"/>
              <a:ext cx="382640" cy="245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お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AC517F76-AFCB-464F-828A-FE8A32A31529}"/>
              </a:ext>
            </a:extLst>
          </p:cNvPr>
          <p:cNvGrpSpPr/>
          <p:nvPr/>
        </p:nvGrpSpPr>
        <p:grpSpPr>
          <a:xfrm>
            <a:off x="5007257" y="1759109"/>
            <a:ext cx="2476765" cy="577081"/>
            <a:chOff x="5060377" y="1568477"/>
            <a:chExt cx="2476765" cy="577081"/>
          </a:xfrm>
        </p:grpSpPr>
        <p:sp>
          <p:nvSpPr>
            <p:cNvPr id="56" name="テキスト ボックス 55">
              <a:extLst>
                <a:ext uri="{FF2B5EF4-FFF2-40B4-BE49-F238E27FC236}">
                  <a16:creationId xmlns:a16="http://schemas.microsoft.com/office/drawing/2014/main" id="{DDFB0DBE-698E-44C4-81CD-99E4B9178629}"/>
                </a:ext>
              </a:extLst>
            </p:cNvPr>
            <p:cNvSpPr txBox="1"/>
            <p:nvPr/>
          </p:nvSpPr>
          <p:spPr>
            <a:xfrm>
              <a:off x="5060377" y="1568477"/>
              <a:ext cx="2476765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②押されたとき</a:t>
              </a:r>
              <a:r>
                <a:rPr lang="en-US" altLang="ja-JP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lang="en-US" altLang="ja-JP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0</a:t>
              </a:r>
              <a:endPara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BE3B5422-0FD5-431E-B9D9-2E3CB50D568D}"/>
                </a:ext>
              </a:extLst>
            </p:cNvPr>
            <p:cNvSpPr txBox="1"/>
            <p:nvPr/>
          </p:nvSpPr>
          <p:spPr>
            <a:xfrm>
              <a:off x="5253466" y="1634555"/>
              <a:ext cx="52161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お</a:t>
              </a:r>
            </a:p>
          </p:txBody>
        </p:sp>
      </p:grp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2A60A76C-642D-421A-8E79-3DAE09569468}"/>
              </a:ext>
            </a:extLst>
          </p:cNvPr>
          <p:cNvSpPr txBox="1"/>
          <p:nvPr/>
        </p:nvSpPr>
        <p:spPr>
          <a:xfrm>
            <a:off x="334735" y="1121974"/>
            <a:ext cx="6074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うで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67C3E7F-A76E-4BA9-BC42-85591358FF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513" y="2385253"/>
            <a:ext cx="2735301" cy="3845407"/>
          </a:xfrm>
          <a:prstGeom prst="rect">
            <a:avLst/>
          </a:prstGeom>
        </p:spPr>
      </p:pic>
      <p:sp>
        <p:nvSpPr>
          <p:cNvPr id="53" name="四角形: 角を丸くする 52">
            <a:extLst>
              <a:ext uri="{FF2B5EF4-FFF2-40B4-BE49-F238E27FC236}">
                <a16:creationId xmlns:a16="http://schemas.microsoft.com/office/drawing/2014/main" id="{2BB48431-0859-415D-9992-27649A08A9D8}"/>
              </a:ext>
            </a:extLst>
          </p:cNvPr>
          <p:cNvSpPr/>
          <p:nvPr/>
        </p:nvSpPr>
        <p:spPr>
          <a:xfrm>
            <a:off x="1730090" y="5220914"/>
            <a:ext cx="2629359" cy="453730"/>
          </a:xfrm>
          <a:prstGeom prst="roundRect">
            <a:avLst>
              <a:gd name="adj" fmla="val 5730"/>
            </a:avLst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9" name="四角形: 角を丸くする 58">
            <a:extLst>
              <a:ext uri="{FF2B5EF4-FFF2-40B4-BE49-F238E27FC236}">
                <a16:creationId xmlns:a16="http://schemas.microsoft.com/office/drawing/2014/main" id="{9795A861-CDAE-4DBD-AAF0-90920AAE1800}"/>
              </a:ext>
            </a:extLst>
          </p:cNvPr>
          <p:cNvSpPr/>
          <p:nvPr/>
        </p:nvSpPr>
        <p:spPr>
          <a:xfrm>
            <a:off x="3953092" y="5280280"/>
            <a:ext cx="357704" cy="352547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B78DE0C2-1E04-45B4-A5BE-5C71319E0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4874" y="2384268"/>
            <a:ext cx="2784606" cy="3845408"/>
          </a:xfrm>
          <a:prstGeom prst="rect">
            <a:avLst/>
          </a:prstGeom>
        </p:spPr>
      </p:pic>
      <p:sp>
        <p:nvSpPr>
          <p:cNvPr id="32" name="四角形: 角を丸くする 31">
            <a:extLst>
              <a:ext uri="{FF2B5EF4-FFF2-40B4-BE49-F238E27FC236}">
                <a16:creationId xmlns:a16="http://schemas.microsoft.com/office/drawing/2014/main" id="{BC3D19CF-965A-40E1-9942-50217FE60F70}"/>
              </a:ext>
            </a:extLst>
          </p:cNvPr>
          <p:cNvSpPr/>
          <p:nvPr/>
        </p:nvSpPr>
        <p:spPr>
          <a:xfrm>
            <a:off x="5007257" y="5220914"/>
            <a:ext cx="2629359" cy="453730"/>
          </a:xfrm>
          <a:prstGeom prst="roundRect">
            <a:avLst>
              <a:gd name="adj" fmla="val 5730"/>
            </a:avLst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4" name="四角形: 角を丸くする 33">
            <a:extLst>
              <a:ext uri="{FF2B5EF4-FFF2-40B4-BE49-F238E27FC236}">
                <a16:creationId xmlns:a16="http://schemas.microsoft.com/office/drawing/2014/main" id="{4DEA7B14-4AD3-469E-A479-E4BA918F0E8A}"/>
              </a:ext>
            </a:extLst>
          </p:cNvPr>
          <p:cNvSpPr/>
          <p:nvPr/>
        </p:nvSpPr>
        <p:spPr>
          <a:xfrm>
            <a:off x="7230259" y="5280280"/>
            <a:ext cx="357704" cy="352547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07202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図 104">
            <a:extLst>
              <a:ext uri="{FF2B5EF4-FFF2-40B4-BE49-F238E27FC236}">
                <a16:creationId xmlns:a16="http://schemas.microsoft.com/office/drawing/2014/main" id="{375E76C1-2F19-4E1A-B534-9D56D6A98F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663" y="2180011"/>
            <a:ext cx="6324600" cy="561975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障害物を発見、またはカップをとるまで進む　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0214901-7979-46C7-8C38-B187A27296AC}"/>
              </a:ext>
            </a:extLst>
          </p:cNvPr>
          <p:cNvSpPr txBox="1"/>
          <p:nvPr/>
        </p:nvSpPr>
        <p:spPr>
          <a:xfrm>
            <a:off x="363980" y="387530"/>
            <a:ext cx="11008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しょうがいぶつ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0A55D77-9DF8-45FF-932E-CB0646B6CB3E}"/>
              </a:ext>
            </a:extLst>
          </p:cNvPr>
          <p:cNvSpPr txBox="1"/>
          <p:nvPr/>
        </p:nvSpPr>
        <p:spPr>
          <a:xfrm>
            <a:off x="5563817" y="406580"/>
            <a:ext cx="443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すす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B26B6D0-61B8-4920-87A6-9F5A096B3193}"/>
              </a:ext>
            </a:extLst>
          </p:cNvPr>
          <p:cNvSpPr txBox="1"/>
          <p:nvPr/>
        </p:nvSpPr>
        <p:spPr>
          <a:xfrm>
            <a:off x="1661460" y="387530"/>
            <a:ext cx="824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はっけん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41" name="グループ化 40">
            <a:extLst>
              <a:ext uri="{FF2B5EF4-FFF2-40B4-BE49-F238E27FC236}">
                <a16:creationId xmlns:a16="http://schemas.microsoft.com/office/drawing/2014/main" id="{BE35F08F-7CE8-440D-8108-6200AAF38E0E}"/>
              </a:ext>
            </a:extLst>
          </p:cNvPr>
          <p:cNvGrpSpPr/>
          <p:nvPr/>
        </p:nvGrpSpPr>
        <p:grpSpPr>
          <a:xfrm>
            <a:off x="3034927" y="1309304"/>
            <a:ext cx="652422" cy="639195"/>
            <a:chOff x="1474370" y="1416177"/>
            <a:chExt cx="652422" cy="639195"/>
          </a:xfrm>
        </p:grpSpPr>
        <p:sp>
          <p:nvSpPr>
            <p:cNvPr id="42" name="四角形: 角を丸くする 41">
              <a:extLst>
                <a:ext uri="{FF2B5EF4-FFF2-40B4-BE49-F238E27FC236}">
                  <a16:creationId xmlns:a16="http://schemas.microsoft.com/office/drawing/2014/main" id="{B4A55E40-1B65-4AD0-AC0E-4FF0B4A4F9C0}"/>
                </a:ext>
              </a:extLst>
            </p:cNvPr>
            <p:cNvSpPr/>
            <p:nvPr/>
          </p:nvSpPr>
          <p:spPr>
            <a:xfrm>
              <a:off x="1474370" y="1416177"/>
              <a:ext cx="652422" cy="63919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pic>
          <p:nvPicPr>
            <p:cNvPr id="43" name="図 42">
              <a:extLst>
                <a:ext uri="{FF2B5EF4-FFF2-40B4-BE49-F238E27FC236}">
                  <a16:creationId xmlns:a16="http://schemas.microsoft.com/office/drawing/2014/main" id="{C480B4DE-FEF3-4129-89F9-BB6F0A4D8A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76096" y="1512917"/>
              <a:ext cx="466725" cy="514350"/>
            </a:xfrm>
            <a:prstGeom prst="rect">
              <a:avLst/>
            </a:prstGeom>
          </p:spPr>
        </p:pic>
      </p:grpSp>
      <p:cxnSp>
        <p:nvCxnSpPr>
          <p:cNvPr id="44" name="直線矢印コネクタ 43">
            <a:extLst>
              <a:ext uri="{FF2B5EF4-FFF2-40B4-BE49-F238E27FC236}">
                <a16:creationId xmlns:a16="http://schemas.microsoft.com/office/drawing/2014/main" id="{C35E09D1-C061-4A3D-99A7-D03762C44F6F}"/>
              </a:ext>
            </a:extLst>
          </p:cNvPr>
          <p:cNvCxnSpPr>
            <a:cxnSpLocks/>
            <a:stCxn id="42" idx="2"/>
          </p:cNvCxnSpPr>
          <p:nvPr/>
        </p:nvCxnSpPr>
        <p:spPr>
          <a:xfrm flipH="1">
            <a:off x="3360854" y="1948499"/>
            <a:ext cx="284" cy="32047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グループ化 44">
            <a:extLst>
              <a:ext uri="{FF2B5EF4-FFF2-40B4-BE49-F238E27FC236}">
                <a16:creationId xmlns:a16="http://schemas.microsoft.com/office/drawing/2014/main" id="{8BB308DF-2F45-4248-BF7B-CAEE54AC005A}"/>
              </a:ext>
            </a:extLst>
          </p:cNvPr>
          <p:cNvGrpSpPr/>
          <p:nvPr/>
        </p:nvGrpSpPr>
        <p:grpSpPr>
          <a:xfrm>
            <a:off x="1698152" y="1339109"/>
            <a:ext cx="652422" cy="639195"/>
            <a:chOff x="2525677" y="1416176"/>
            <a:chExt cx="652422" cy="639195"/>
          </a:xfrm>
        </p:grpSpPr>
        <p:sp>
          <p:nvSpPr>
            <p:cNvPr id="46" name="四角形: 角を丸くする 45">
              <a:extLst>
                <a:ext uri="{FF2B5EF4-FFF2-40B4-BE49-F238E27FC236}">
                  <a16:creationId xmlns:a16="http://schemas.microsoft.com/office/drawing/2014/main" id="{ED1912D3-E542-4DFE-B43E-0935B5D01CA0}"/>
                </a:ext>
              </a:extLst>
            </p:cNvPr>
            <p:cNvSpPr/>
            <p:nvPr/>
          </p:nvSpPr>
          <p:spPr>
            <a:xfrm>
              <a:off x="2525677" y="1416176"/>
              <a:ext cx="652422" cy="63919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pic>
          <p:nvPicPr>
            <p:cNvPr id="47" name="図 46">
              <a:extLst>
                <a:ext uri="{FF2B5EF4-FFF2-40B4-BE49-F238E27FC236}">
                  <a16:creationId xmlns:a16="http://schemas.microsoft.com/office/drawing/2014/main" id="{D7726631-0A1F-4CB7-B6C8-BDE6704464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99475" y="1483360"/>
              <a:ext cx="504825" cy="504825"/>
            </a:xfrm>
            <a:prstGeom prst="rect">
              <a:avLst/>
            </a:prstGeom>
          </p:spPr>
        </p:pic>
      </p:grpSp>
      <p:cxnSp>
        <p:nvCxnSpPr>
          <p:cNvPr id="48" name="直線矢印コネクタ 47">
            <a:extLst>
              <a:ext uri="{FF2B5EF4-FFF2-40B4-BE49-F238E27FC236}">
                <a16:creationId xmlns:a16="http://schemas.microsoft.com/office/drawing/2014/main" id="{5CAA93DE-F98B-4246-A532-9ECA4E6BC0BC}"/>
              </a:ext>
            </a:extLst>
          </p:cNvPr>
          <p:cNvCxnSpPr>
            <a:cxnSpLocks/>
          </p:cNvCxnSpPr>
          <p:nvPr/>
        </p:nvCxnSpPr>
        <p:spPr>
          <a:xfrm>
            <a:off x="2024362" y="1972365"/>
            <a:ext cx="0" cy="3195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DAEE6BA4-E197-4AE3-9564-3EAA2B1F90BB}"/>
              </a:ext>
            </a:extLst>
          </p:cNvPr>
          <p:cNvGrpSpPr/>
          <p:nvPr/>
        </p:nvGrpSpPr>
        <p:grpSpPr>
          <a:xfrm>
            <a:off x="1147347" y="2922955"/>
            <a:ext cx="3609976" cy="577081"/>
            <a:chOff x="1334363" y="3711484"/>
            <a:chExt cx="3609976" cy="577081"/>
          </a:xfrm>
        </p:grpSpPr>
        <p:sp>
          <p:nvSpPr>
            <p:cNvPr id="50" name="テキスト ボックス 49">
              <a:extLst>
                <a:ext uri="{FF2B5EF4-FFF2-40B4-BE49-F238E27FC236}">
                  <a16:creationId xmlns:a16="http://schemas.microsoft.com/office/drawing/2014/main" id="{93C48CD8-0B80-4E69-9EF1-3B624B38A691}"/>
                </a:ext>
              </a:extLst>
            </p:cNvPr>
            <p:cNvSpPr txBox="1"/>
            <p:nvPr/>
          </p:nvSpPr>
          <p:spPr>
            <a:xfrm>
              <a:off x="1334363" y="3711484"/>
              <a:ext cx="3609976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演算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」から　　　　　を選ぶ。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1" name="テキスト ボックス 50">
              <a:extLst>
                <a:ext uri="{FF2B5EF4-FFF2-40B4-BE49-F238E27FC236}">
                  <a16:creationId xmlns:a16="http://schemas.microsoft.com/office/drawing/2014/main" id="{415C5A4C-4175-4EB6-8138-398800D3EFB0}"/>
                </a:ext>
              </a:extLst>
            </p:cNvPr>
            <p:cNvSpPr txBox="1"/>
            <p:nvPr/>
          </p:nvSpPr>
          <p:spPr>
            <a:xfrm>
              <a:off x="1477417" y="3783619"/>
              <a:ext cx="80040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えんざん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BF1F02EC-128E-4424-BF06-AC7A6C5BF23F}"/>
                </a:ext>
              </a:extLst>
            </p:cNvPr>
            <p:cNvSpPr txBox="1"/>
            <p:nvPr/>
          </p:nvSpPr>
          <p:spPr>
            <a:xfrm>
              <a:off x="4018920" y="3783619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53" name="図 52">
              <a:extLst>
                <a:ext uri="{FF2B5EF4-FFF2-40B4-BE49-F238E27FC236}">
                  <a16:creationId xmlns:a16="http://schemas.microsoft.com/office/drawing/2014/main" id="{702BCCB0-C6F9-462E-B0CF-D5AA2DB30F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21756" y="3906460"/>
              <a:ext cx="1036410" cy="327688"/>
            </a:xfrm>
            <a:prstGeom prst="rect">
              <a:avLst/>
            </a:prstGeom>
          </p:spPr>
        </p:pic>
      </p:grpSp>
      <p:grpSp>
        <p:nvGrpSpPr>
          <p:cNvPr id="86" name="グループ化 85">
            <a:extLst>
              <a:ext uri="{FF2B5EF4-FFF2-40B4-BE49-F238E27FC236}">
                <a16:creationId xmlns:a16="http://schemas.microsoft.com/office/drawing/2014/main" id="{CBFA897A-3C92-4525-AF1A-C4BFC024E9BA}"/>
              </a:ext>
            </a:extLst>
          </p:cNvPr>
          <p:cNvGrpSpPr/>
          <p:nvPr/>
        </p:nvGrpSpPr>
        <p:grpSpPr>
          <a:xfrm>
            <a:off x="1147347" y="3424081"/>
            <a:ext cx="7833949" cy="577081"/>
            <a:chOff x="1310051" y="3762568"/>
            <a:chExt cx="7833949" cy="577081"/>
          </a:xfrm>
        </p:grpSpPr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F82D0952-41FF-4E5A-B6FA-3A131B9B6647}"/>
                </a:ext>
              </a:extLst>
            </p:cNvPr>
            <p:cNvSpPr txBox="1"/>
            <p:nvPr/>
          </p:nvSpPr>
          <p:spPr>
            <a:xfrm>
              <a:off x="1310051" y="3762568"/>
              <a:ext cx="7833949" cy="5770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「調べる」から　　　　　　　　を選んで　　　　　　　　　　　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にする。　　　　　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6" name="テキスト ボックス 55">
              <a:extLst>
                <a:ext uri="{FF2B5EF4-FFF2-40B4-BE49-F238E27FC236}">
                  <a16:creationId xmlns:a16="http://schemas.microsoft.com/office/drawing/2014/main" id="{C3A6C425-9DD6-4F5E-B72B-FA7B98002F43}"/>
                </a:ext>
              </a:extLst>
            </p:cNvPr>
            <p:cNvSpPr txBox="1"/>
            <p:nvPr/>
          </p:nvSpPr>
          <p:spPr>
            <a:xfrm>
              <a:off x="1509836" y="3817109"/>
              <a:ext cx="49827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しら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8" name="テキスト ボックス 57">
              <a:extLst>
                <a:ext uri="{FF2B5EF4-FFF2-40B4-BE49-F238E27FC236}">
                  <a16:creationId xmlns:a16="http://schemas.microsoft.com/office/drawing/2014/main" id="{D67E8FD5-DC82-4B7D-9753-AAA8B02F753B}"/>
                </a:ext>
              </a:extLst>
            </p:cNvPr>
            <p:cNvSpPr txBox="1"/>
            <p:nvPr/>
          </p:nvSpPr>
          <p:spPr>
            <a:xfrm>
              <a:off x="4920378" y="3817108"/>
              <a:ext cx="49827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59" name="図 58">
              <a:extLst>
                <a:ext uri="{FF2B5EF4-FFF2-40B4-BE49-F238E27FC236}">
                  <a16:creationId xmlns:a16="http://schemas.microsoft.com/office/drawing/2014/main" id="{9AB3C012-B71E-474E-9724-BC00109D0C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54508" y="3985164"/>
              <a:ext cx="1806097" cy="335309"/>
            </a:xfrm>
            <a:prstGeom prst="rect">
              <a:avLst/>
            </a:prstGeom>
          </p:spPr>
        </p:pic>
        <p:pic>
          <p:nvPicPr>
            <p:cNvPr id="61" name="図 60">
              <a:extLst>
                <a:ext uri="{FF2B5EF4-FFF2-40B4-BE49-F238E27FC236}">
                  <a16:creationId xmlns:a16="http://schemas.microsoft.com/office/drawing/2014/main" id="{77DD4CCA-ED77-4F7E-9B0C-523A861857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50249" y="3882409"/>
              <a:ext cx="2522439" cy="457240"/>
            </a:xfrm>
            <a:prstGeom prst="rect">
              <a:avLst/>
            </a:prstGeom>
          </p:spPr>
        </p:pic>
      </p:grpSp>
      <p:grpSp>
        <p:nvGrpSpPr>
          <p:cNvPr id="83" name="グループ化 82">
            <a:extLst>
              <a:ext uri="{FF2B5EF4-FFF2-40B4-BE49-F238E27FC236}">
                <a16:creationId xmlns:a16="http://schemas.microsoft.com/office/drawing/2014/main" id="{D425A8F6-A867-4FB5-8039-0361776EC731}"/>
              </a:ext>
            </a:extLst>
          </p:cNvPr>
          <p:cNvGrpSpPr/>
          <p:nvPr/>
        </p:nvGrpSpPr>
        <p:grpSpPr>
          <a:xfrm>
            <a:off x="1147347" y="4236190"/>
            <a:ext cx="3609976" cy="577081"/>
            <a:chOff x="1317250" y="5043265"/>
            <a:chExt cx="3609976" cy="577081"/>
          </a:xfrm>
        </p:grpSpPr>
        <p:sp>
          <p:nvSpPr>
            <p:cNvPr id="69" name="テキスト ボックス 68">
              <a:extLst>
                <a:ext uri="{FF2B5EF4-FFF2-40B4-BE49-F238E27FC236}">
                  <a16:creationId xmlns:a16="http://schemas.microsoft.com/office/drawing/2014/main" id="{25B033BF-C51F-4154-AEB4-07A50B4A4BFB}"/>
                </a:ext>
              </a:extLst>
            </p:cNvPr>
            <p:cNvSpPr txBox="1"/>
            <p:nvPr/>
          </p:nvSpPr>
          <p:spPr>
            <a:xfrm>
              <a:off x="1317250" y="5043265"/>
              <a:ext cx="3609976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演算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」から　　　　　を選ぶ。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70" name="テキスト ボックス 69">
              <a:extLst>
                <a:ext uri="{FF2B5EF4-FFF2-40B4-BE49-F238E27FC236}">
                  <a16:creationId xmlns:a16="http://schemas.microsoft.com/office/drawing/2014/main" id="{F1BF5C4D-1C3A-486B-A8FF-5064684A31A0}"/>
                </a:ext>
              </a:extLst>
            </p:cNvPr>
            <p:cNvSpPr txBox="1"/>
            <p:nvPr/>
          </p:nvSpPr>
          <p:spPr>
            <a:xfrm>
              <a:off x="1460304" y="5115400"/>
              <a:ext cx="80040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えんざん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71" name="テキスト ボックス 70">
              <a:extLst>
                <a:ext uri="{FF2B5EF4-FFF2-40B4-BE49-F238E27FC236}">
                  <a16:creationId xmlns:a16="http://schemas.microsoft.com/office/drawing/2014/main" id="{48C07AF1-2195-460A-BFDE-6854CA7352A5}"/>
                </a:ext>
              </a:extLst>
            </p:cNvPr>
            <p:cNvSpPr txBox="1"/>
            <p:nvPr/>
          </p:nvSpPr>
          <p:spPr>
            <a:xfrm>
              <a:off x="4001807" y="5115400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82" name="図 81">
              <a:extLst>
                <a:ext uri="{FF2B5EF4-FFF2-40B4-BE49-F238E27FC236}">
                  <a16:creationId xmlns:a16="http://schemas.microsoft.com/office/drawing/2014/main" id="{F51DE4B3-8E67-49FB-BB56-268FE314F17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59485" y="5187073"/>
              <a:ext cx="990686" cy="358171"/>
            </a:xfrm>
            <a:prstGeom prst="rect">
              <a:avLst/>
            </a:prstGeom>
          </p:spPr>
        </p:pic>
      </p:grpSp>
      <p:sp>
        <p:nvSpPr>
          <p:cNvPr id="91" name="テキスト ボックス 90">
            <a:extLst>
              <a:ext uri="{FF2B5EF4-FFF2-40B4-BE49-F238E27FC236}">
                <a16:creationId xmlns:a16="http://schemas.microsoft.com/office/drawing/2014/main" id="{A8FE0E6E-037E-4DD5-BA96-88305D500175}"/>
              </a:ext>
            </a:extLst>
          </p:cNvPr>
          <p:cNvSpPr txBox="1"/>
          <p:nvPr/>
        </p:nvSpPr>
        <p:spPr>
          <a:xfrm>
            <a:off x="746463" y="2884978"/>
            <a:ext cx="43781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ja-JP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endParaRPr lang="en-US" altLang="ja-JP" b="1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5" name="テキスト ボックス 94">
            <a:extLst>
              <a:ext uri="{FF2B5EF4-FFF2-40B4-BE49-F238E27FC236}">
                <a16:creationId xmlns:a16="http://schemas.microsoft.com/office/drawing/2014/main" id="{5DDA76F2-04C8-467F-9565-FC48CF4EBD67}"/>
              </a:ext>
            </a:extLst>
          </p:cNvPr>
          <p:cNvSpPr txBox="1"/>
          <p:nvPr/>
        </p:nvSpPr>
        <p:spPr>
          <a:xfrm>
            <a:off x="755314" y="4212687"/>
            <a:ext cx="43781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ja-JP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endParaRPr lang="en-US" altLang="ja-JP" b="1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103" name="グループ化 102">
            <a:extLst>
              <a:ext uri="{FF2B5EF4-FFF2-40B4-BE49-F238E27FC236}">
                <a16:creationId xmlns:a16="http://schemas.microsoft.com/office/drawing/2014/main" id="{BA20765A-CE5E-4ED5-918A-C55471B8D6E9}"/>
              </a:ext>
            </a:extLst>
          </p:cNvPr>
          <p:cNvGrpSpPr/>
          <p:nvPr/>
        </p:nvGrpSpPr>
        <p:grpSpPr>
          <a:xfrm>
            <a:off x="628322" y="5572194"/>
            <a:ext cx="6948001" cy="577081"/>
            <a:chOff x="1026472" y="2645058"/>
            <a:chExt cx="6948001" cy="577081"/>
          </a:xfrm>
        </p:grpSpPr>
        <p:sp>
          <p:nvSpPr>
            <p:cNvPr id="63" name="テキスト ボックス 62">
              <a:extLst>
                <a:ext uri="{FF2B5EF4-FFF2-40B4-BE49-F238E27FC236}">
                  <a16:creationId xmlns:a16="http://schemas.microsoft.com/office/drawing/2014/main" id="{06DADF47-B891-48F8-BDC7-F291421CB7E5}"/>
                </a:ext>
              </a:extLst>
            </p:cNvPr>
            <p:cNvSpPr txBox="1"/>
            <p:nvPr/>
          </p:nvSpPr>
          <p:spPr>
            <a:xfrm>
              <a:off x="1026472" y="2645058"/>
              <a:ext cx="6948001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演算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」から　　　　　を選んで、Ａ</a:t>
              </a:r>
              <a:r>
                <a:rPr lang="en-US" altLang="ja-JP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,B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のブロックを入れる。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4" name="テキスト ボックス 63">
              <a:extLst>
                <a:ext uri="{FF2B5EF4-FFF2-40B4-BE49-F238E27FC236}">
                  <a16:creationId xmlns:a16="http://schemas.microsoft.com/office/drawing/2014/main" id="{5CE3ECA8-14FA-43B0-9F1B-B96138C6333D}"/>
                </a:ext>
              </a:extLst>
            </p:cNvPr>
            <p:cNvSpPr txBox="1"/>
            <p:nvPr/>
          </p:nvSpPr>
          <p:spPr>
            <a:xfrm>
              <a:off x="1169527" y="2717193"/>
              <a:ext cx="80040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えんざん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5" name="テキスト ボックス 64">
              <a:extLst>
                <a:ext uri="{FF2B5EF4-FFF2-40B4-BE49-F238E27FC236}">
                  <a16:creationId xmlns:a16="http://schemas.microsoft.com/office/drawing/2014/main" id="{E9B9A445-D7C2-4E6E-B288-D8C17C1F0A76}"/>
                </a:ext>
              </a:extLst>
            </p:cNvPr>
            <p:cNvSpPr txBox="1"/>
            <p:nvPr/>
          </p:nvSpPr>
          <p:spPr>
            <a:xfrm>
              <a:off x="3711030" y="2717193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25" name="図 24">
              <a:extLst>
                <a:ext uri="{FF2B5EF4-FFF2-40B4-BE49-F238E27FC236}">
                  <a16:creationId xmlns:a16="http://schemas.microsoft.com/office/drawing/2014/main" id="{EE9D3CB7-3148-4961-9F83-DA3581B18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71825" y="2814554"/>
              <a:ext cx="1219306" cy="350550"/>
            </a:xfrm>
            <a:prstGeom prst="rect">
              <a:avLst/>
            </a:prstGeom>
          </p:spPr>
        </p:pic>
        <p:sp>
          <p:nvSpPr>
            <p:cNvPr id="99" name="テキスト ボックス 98">
              <a:extLst>
                <a:ext uri="{FF2B5EF4-FFF2-40B4-BE49-F238E27FC236}">
                  <a16:creationId xmlns:a16="http://schemas.microsoft.com/office/drawing/2014/main" id="{93A968CC-2B44-4287-807E-B0AB10341D1F}"/>
                </a:ext>
              </a:extLst>
            </p:cNvPr>
            <p:cNvSpPr txBox="1"/>
            <p:nvPr/>
          </p:nvSpPr>
          <p:spPr>
            <a:xfrm>
              <a:off x="6466216" y="2712132"/>
              <a:ext cx="49827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108" name="グループ化 107">
            <a:extLst>
              <a:ext uri="{FF2B5EF4-FFF2-40B4-BE49-F238E27FC236}">
                <a16:creationId xmlns:a16="http://schemas.microsoft.com/office/drawing/2014/main" id="{49A91D22-4406-415E-B480-3C5DE8336F86}"/>
              </a:ext>
            </a:extLst>
          </p:cNvPr>
          <p:cNvGrpSpPr/>
          <p:nvPr/>
        </p:nvGrpSpPr>
        <p:grpSpPr>
          <a:xfrm>
            <a:off x="1133494" y="4759758"/>
            <a:ext cx="7614914" cy="577081"/>
            <a:chOff x="1171577" y="4759758"/>
            <a:chExt cx="7614914" cy="577081"/>
          </a:xfrm>
        </p:grpSpPr>
        <p:sp>
          <p:nvSpPr>
            <p:cNvPr id="74" name="テキスト ボックス 73">
              <a:extLst>
                <a:ext uri="{FF2B5EF4-FFF2-40B4-BE49-F238E27FC236}">
                  <a16:creationId xmlns:a16="http://schemas.microsoft.com/office/drawing/2014/main" id="{DCB84464-371B-46F9-8CDC-A911CBE2429A}"/>
                </a:ext>
              </a:extLst>
            </p:cNvPr>
            <p:cNvSpPr txBox="1"/>
            <p:nvPr/>
          </p:nvSpPr>
          <p:spPr>
            <a:xfrm>
              <a:off x="1171577" y="4759758"/>
              <a:ext cx="7614914" cy="5770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「調べる」から　　　　　　を選んで　　　　　　　　　　にする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。　　　　　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75" name="テキスト ボックス 74">
              <a:extLst>
                <a:ext uri="{FF2B5EF4-FFF2-40B4-BE49-F238E27FC236}">
                  <a16:creationId xmlns:a16="http://schemas.microsoft.com/office/drawing/2014/main" id="{27915C8C-EEE8-425F-BF0A-173EDCE0B944}"/>
                </a:ext>
              </a:extLst>
            </p:cNvPr>
            <p:cNvSpPr txBox="1"/>
            <p:nvPr/>
          </p:nvSpPr>
          <p:spPr>
            <a:xfrm>
              <a:off x="1371361" y="4814299"/>
              <a:ext cx="49827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しら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77" name="テキスト ボックス 76">
              <a:extLst>
                <a:ext uri="{FF2B5EF4-FFF2-40B4-BE49-F238E27FC236}">
                  <a16:creationId xmlns:a16="http://schemas.microsoft.com/office/drawing/2014/main" id="{1619E581-22C5-4B24-AFFC-5AC67876D300}"/>
                </a:ext>
              </a:extLst>
            </p:cNvPr>
            <p:cNvSpPr txBox="1"/>
            <p:nvPr/>
          </p:nvSpPr>
          <p:spPr>
            <a:xfrm>
              <a:off x="4371568" y="4814299"/>
              <a:ext cx="49827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85" name="図 84">
              <a:extLst>
                <a:ext uri="{FF2B5EF4-FFF2-40B4-BE49-F238E27FC236}">
                  <a16:creationId xmlns:a16="http://schemas.microsoft.com/office/drawing/2014/main" id="{2A0585C3-8ECD-4E7E-8ADB-363F5E5B0C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883430" y="4955369"/>
              <a:ext cx="1402202" cy="342930"/>
            </a:xfrm>
            <a:prstGeom prst="rect">
              <a:avLst/>
            </a:prstGeom>
          </p:spPr>
        </p:pic>
        <p:pic>
          <p:nvPicPr>
            <p:cNvPr id="107" name="図 106">
              <a:extLst>
                <a:ext uri="{FF2B5EF4-FFF2-40B4-BE49-F238E27FC236}">
                  <a16:creationId xmlns:a16="http://schemas.microsoft.com/office/drawing/2014/main" id="{DBB909E6-98A2-449F-8EEF-E60D3A79C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276093" y="4931476"/>
              <a:ext cx="2095682" cy="3581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207722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B9E174A2-DB5A-4586-AEED-458042F830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7701" y="1511365"/>
            <a:ext cx="5577226" cy="4219041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障害物を発見、またはカップをとるまで進む　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0214901-7979-46C7-8C38-B187A27296AC}"/>
              </a:ext>
            </a:extLst>
          </p:cNvPr>
          <p:cNvSpPr txBox="1"/>
          <p:nvPr/>
        </p:nvSpPr>
        <p:spPr>
          <a:xfrm>
            <a:off x="363980" y="387530"/>
            <a:ext cx="11008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しょうがいぶつ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0A55D77-9DF8-45FF-932E-CB0646B6CB3E}"/>
              </a:ext>
            </a:extLst>
          </p:cNvPr>
          <p:cNvSpPr txBox="1"/>
          <p:nvPr/>
        </p:nvSpPr>
        <p:spPr>
          <a:xfrm>
            <a:off x="5563817" y="406580"/>
            <a:ext cx="443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すす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B26B6D0-61B8-4920-87A6-9F5A096B3193}"/>
              </a:ext>
            </a:extLst>
          </p:cNvPr>
          <p:cNvSpPr txBox="1"/>
          <p:nvPr/>
        </p:nvSpPr>
        <p:spPr>
          <a:xfrm>
            <a:off x="1661460" y="387530"/>
            <a:ext cx="824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はっけん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4" name="図 53">
            <a:extLst>
              <a:ext uri="{FF2B5EF4-FFF2-40B4-BE49-F238E27FC236}">
                <a16:creationId xmlns:a16="http://schemas.microsoft.com/office/drawing/2014/main" id="{AB052F7E-EBBA-4E3A-AB32-B1C82EAD4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68" y="1590035"/>
            <a:ext cx="3355273" cy="3705510"/>
          </a:xfrm>
          <a:prstGeom prst="rect">
            <a:avLst/>
          </a:prstGeom>
        </p:spPr>
      </p:pic>
      <p:sp>
        <p:nvSpPr>
          <p:cNvPr id="57" name="矢印: 右 56">
            <a:extLst>
              <a:ext uri="{FF2B5EF4-FFF2-40B4-BE49-F238E27FC236}">
                <a16:creationId xmlns:a16="http://schemas.microsoft.com/office/drawing/2014/main" id="{0E678167-C23A-48CE-A92B-E1EC5C8BEF60}"/>
              </a:ext>
            </a:extLst>
          </p:cNvPr>
          <p:cNvSpPr/>
          <p:nvPr/>
        </p:nvSpPr>
        <p:spPr>
          <a:xfrm>
            <a:off x="2839519" y="1669245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60" name="グループ化 59">
            <a:extLst>
              <a:ext uri="{FF2B5EF4-FFF2-40B4-BE49-F238E27FC236}">
                <a16:creationId xmlns:a16="http://schemas.microsoft.com/office/drawing/2014/main" id="{6E8B88C2-9EA7-4E2A-B98A-B3A4D51AA994}"/>
              </a:ext>
            </a:extLst>
          </p:cNvPr>
          <p:cNvGrpSpPr/>
          <p:nvPr/>
        </p:nvGrpSpPr>
        <p:grpSpPr>
          <a:xfrm>
            <a:off x="563021" y="915300"/>
            <a:ext cx="3439446" cy="577081"/>
            <a:chOff x="595576" y="1137565"/>
            <a:chExt cx="3439446" cy="577081"/>
          </a:xfrm>
        </p:grpSpPr>
        <p:sp>
          <p:nvSpPr>
            <p:cNvPr id="62" name="テキスト ボックス 61">
              <a:extLst>
                <a:ext uri="{FF2B5EF4-FFF2-40B4-BE49-F238E27FC236}">
                  <a16:creationId xmlns:a16="http://schemas.microsoft.com/office/drawing/2014/main" id="{3970C397-1CA7-4A8B-BBB9-7EAFDC9B2FCC}"/>
                </a:ext>
              </a:extLst>
            </p:cNvPr>
            <p:cNvSpPr txBox="1"/>
            <p:nvPr/>
          </p:nvSpPr>
          <p:spPr>
            <a:xfrm>
              <a:off x="595576" y="1137565"/>
              <a:ext cx="3439446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ブロックを入れ替える。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6" name="テキスト ボックス 65">
              <a:extLst>
                <a:ext uri="{FF2B5EF4-FFF2-40B4-BE49-F238E27FC236}">
                  <a16:creationId xmlns:a16="http://schemas.microsoft.com/office/drawing/2014/main" id="{B82DEB14-BB35-48DF-A717-F1A547FC0A36}"/>
                </a:ext>
              </a:extLst>
            </p:cNvPr>
            <p:cNvSpPr txBox="1"/>
            <p:nvPr/>
          </p:nvSpPr>
          <p:spPr>
            <a:xfrm>
              <a:off x="1657484" y="1200440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7" name="テキスト ボックス 66">
              <a:extLst>
                <a:ext uri="{FF2B5EF4-FFF2-40B4-BE49-F238E27FC236}">
                  <a16:creationId xmlns:a16="http://schemas.microsoft.com/office/drawing/2014/main" id="{78F0CA2D-0FC9-4999-8B67-3F8AD8365FE9}"/>
                </a:ext>
              </a:extLst>
            </p:cNvPr>
            <p:cNvSpPr txBox="1"/>
            <p:nvPr/>
          </p:nvSpPr>
          <p:spPr>
            <a:xfrm>
              <a:off x="2136520" y="1185466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68" name="正方形/長方形 67">
            <a:extLst>
              <a:ext uri="{FF2B5EF4-FFF2-40B4-BE49-F238E27FC236}">
                <a16:creationId xmlns:a16="http://schemas.microsoft.com/office/drawing/2014/main" id="{0D83E1BD-AFA0-447E-AE63-9B06F1AD2901}"/>
              </a:ext>
            </a:extLst>
          </p:cNvPr>
          <p:cNvSpPr/>
          <p:nvPr/>
        </p:nvSpPr>
        <p:spPr>
          <a:xfrm>
            <a:off x="419109" y="2835137"/>
            <a:ext cx="2288580" cy="376835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72" name="正方形/長方形 71">
            <a:extLst>
              <a:ext uri="{FF2B5EF4-FFF2-40B4-BE49-F238E27FC236}">
                <a16:creationId xmlns:a16="http://schemas.microsoft.com/office/drawing/2014/main" id="{E584BDB0-FCE6-4D91-9B78-0F2A4FD0E534}"/>
              </a:ext>
            </a:extLst>
          </p:cNvPr>
          <p:cNvSpPr/>
          <p:nvPr/>
        </p:nvSpPr>
        <p:spPr>
          <a:xfrm>
            <a:off x="3882879" y="2817380"/>
            <a:ext cx="4746215" cy="376835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grpSp>
        <p:nvGrpSpPr>
          <p:cNvPr id="73" name="グループ化 72">
            <a:extLst>
              <a:ext uri="{FF2B5EF4-FFF2-40B4-BE49-F238E27FC236}">
                <a16:creationId xmlns:a16="http://schemas.microsoft.com/office/drawing/2014/main" id="{70DA672A-8418-475B-AE1C-EC6C3F57E269}"/>
              </a:ext>
            </a:extLst>
          </p:cNvPr>
          <p:cNvGrpSpPr/>
          <p:nvPr/>
        </p:nvGrpSpPr>
        <p:grpSpPr>
          <a:xfrm>
            <a:off x="6357145" y="3487170"/>
            <a:ext cx="652422" cy="639195"/>
            <a:chOff x="303415" y="2322618"/>
            <a:chExt cx="652422" cy="639195"/>
          </a:xfrm>
        </p:grpSpPr>
        <p:pic>
          <p:nvPicPr>
            <p:cNvPr id="76" name="図 75">
              <a:extLst>
                <a:ext uri="{FF2B5EF4-FFF2-40B4-BE49-F238E27FC236}">
                  <a16:creationId xmlns:a16="http://schemas.microsoft.com/office/drawing/2014/main" id="{9F2A69B7-3AFB-4BE3-BC16-49D735CCD0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7516" y="2408035"/>
              <a:ext cx="561975" cy="485775"/>
            </a:xfrm>
            <a:prstGeom prst="rect">
              <a:avLst/>
            </a:prstGeom>
          </p:spPr>
        </p:pic>
        <p:sp>
          <p:nvSpPr>
            <p:cNvPr id="78" name="四角形: 角を丸くする 77">
              <a:extLst>
                <a:ext uri="{FF2B5EF4-FFF2-40B4-BE49-F238E27FC236}">
                  <a16:creationId xmlns:a16="http://schemas.microsoft.com/office/drawing/2014/main" id="{87D18392-32EF-4BCF-B314-B14A13513B40}"/>
                </a:ext>
              </a:extLst>
            </p:cNvPr>
            <p:cNvSpPr/>
            <p:nvPr/>
          </p:nvSpPr>
          <p:spPr>
            <a:xfrm>
              <a:off x="303415" y="2322618"/>
              <a:ext cx="652422" cy="63919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79" name="直線矢印コネクタ 78">
            <a:extLst>
              <a:ext uri="{FF2B5EF4-FFF2-40B4-BE49-F238E27FC236}">
                <a16:creationId xmlns:a16="http://schemas.microsoft.com/office/drawing/2014/main" id="{9952BB32-E0E9-4120-830A-E67AA3BC5DC6}"/>
              </a:ext>
            </a:extLst>
          </p:cNvPr>
          <p:cNvCxnSpPr>
            <a:cxnSpLocks/>
          </p:cNvCxnSpPr>
          <p:nvPr/>
        </p:nvCxnSpPr>
        <p:spPr>
          <a:xfrm flipH="1">
            <a:off x="4483223" y="3648722"/>
            <a:ext cx="1873922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1BF5953A-53BC-4F1B-BFC3-E742D600107A}"/>
              </a:ext>
            </a:extLst>
          </p:cNvPr>
          <p:cNvGrpSpPr/>
          <p:nvPr/>
        </p:nvGrpSpPr>
        <p:grpSpPr>
          <a:xfrm>
            <a:off x="6973221" y="3364596"/>
            <a:ext cx="2080332" cy="1154618"/>
            <a:chOff x="7063669" y="3396639"/>
            <a:chExt cx="2080332" cy="1154618"/>
          </a:xfrm>
        </p:grpSpPr>
        <p:sp>
          <p:nvSpPr>
            <p:cNvPr id="81" name="テキスト ボックス 80">
              <a:extLst>
                <a:ext uri="{FF2B5EF4-FFF2-40B4-BE49-F238E27FC236}">
                  <a16:creationId xmlns:a16="http://schemas.microsoft.com/office/drawing/2014/main" id="{109CEAA7-D4B1-4152-9A88-76C8770904E5}"/>
                </a:ext>
              </a:extLst>
            </p:cNvPr>
            <p:cNvSpPr txBox="1"/>
            <p:nvPr/>
          </p:nvSpPr>
          <p:spPr>
            <a:xfrm>
              <a:off x="7063669" y="3396639"/>
              <a:ext cx="2080332" cy="1131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制御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」から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　　　　　を選ぶ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84" name="テキスト ボックス 83">
              <a:extLst>
                <a:ext uri="{FF2B5EF4-FFF2-40B4-BE49-F238E27FC236}">
                  <a16:creationId xmlns:a16="http://schemas.microsoft.com/office/drawing/2014/main" id="{6971951F-C1D2-43DD-9953-1D80EB7E7BDD}"/>
                </a:ext>
              </a:extLst>
            </p:cNvPr>
            <p:cNvSpPr txBox="1"/>
            <p:nvPr/>
          </p:nvSpPr>
          <p:spPr>
            <a:xfrm>
              <a:off x="7213047" y="3459514"/>
              <a:ext cx="80040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せいぎょ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87" name="テキスト ボックス 86">
              <a:extLst>
                <a:ext uri="{FF2B5EF4-FFF2-40B4-BE49-F238E27FC236}">
                  <a16:creationId xmlns:a16="http://schemas.microsoft.com/office/drawing/2014/main" id="{C6D2ACFB-81D5-4679-8342-C6C84614D4EE}"/>
                </a:ext>
              </a:extLst>
            </p:cNvPr>
            <p:cNvSpPr txBox="1"/>
            <p:nvPr/>
          </p:nvSpPr>
          <p:spPr>
            <a:xfrm>
              <a:off x="8379779" y="3999963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90" name="図 89">
              <a:extLst>
                <a:ext uri="{FF2B5EF4-FFF2-40B4-BE49-F238E27FC236}">
                  <a16:creationId xmlns:a16="http://schemas.microsoft.com/office/drawing/2014/main" id="{6868345D-50FE-426A-A5FD-FF91B5213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25315" y="4078776"/>
              <a:ext cx="1082134" cy="472481"/>
            </a:xfrm>
            <a:prstGeom prst="rect">
              <a:avLst/>
            </a:prstGeom>
          </p:spPr>
        </p:pic>
      </p:grpSp>
      <p:grpSp>
        <p:nvGrpSpPr>
          <p:cNvPr id="92" name="グループ化 91">
            <a:extLst>
              <a:ext uri="{FF2B5EF4-FFF2-40B4-BE49-F238E27FC236}">
                <a16:creationId xmlns:a16="http://schemas.microsoft.com/office/drawing/2014/main" id="{58553C82-2891-4BA7-9EAC-58F6910687D6}"/>
              </a:ext>
            </a:extLst>
          </p:cNvPr>
          <p:cNvGrpSpPr/>
          <p:nvPr/>
        </p:nvGrpSpPr>
        <p:grpSpPr>
          <a:xfrm>
            <a:off x="1664792" y="5662986"/>
            <a:ext cx="1137104" cy="1137104"/>
            <a:chOff x="7429847" y="3481542"/>
            <a:chExt cx="1137104" cy="1137104"/>
          </a:xfrm>
        </p:grpSpPr>
        <p:sp>
          <p:nvSpPr>
            <p:cNvPr id="93" name="楕円 92">
              <a:extLst>
                <a:ext uri="{FF2B5EF4-FFF2-40B4-BE49-F238E27FC236}">
                  <a16:creationId xmlns:a16="http://schemas.microsoft.com/office/drawing/2014/main" id="{4C21BCF6-F44F-4D0D-96E9-9D4026BC65DF}"/>
                </a:ext>
              </a:extLst>
            </p:cNvPr>
            <p:cNvSpPr/>
            <p:nvPr/>
          </p:nvSpPr>
          <p:spPr>
            <a:xfrm>
              <a:off x="7429847" y="3481542"/>
              <a:ext cx="1137104" cy="1137104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pic>
          <p:nvPicPr>
            <p:cNvPr id="94" name="グラフィックス 93" descr="ダウンロード">
              <a:extLst>
                <a:ext uri="{FF2B5EF4-FFF2-40B4-BE49-F238E27FC236}">
                  <a16:creationId xmlns:a16="http://schemas.microsoft.com/office/drawing/2014/main" id="{D6FF686D-CB17-4294-BD6A-AEB4AC799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617515" y="3515684"/>
              <a:ext cx="761767" cy="761767"/>
            </a:xfrm>
            <a:prstGeom prst="rect">
              <a:avLst/>
            </a:prstGeom>
          </p:spPr>
        </p:pic>
        <p:grpSp>
          <p:nvGrpSpPr>
            <p:cNvPr id="96" name="グループ化 95">
              <a:extLst>
                <a:ext uri="{FF2B5EF4-FFF2-40B4-BE49-F238E27FC236}">
                  <a16:creationId xmlns:a16="http://schemas.microsoft.com/office/drawing/2014/main" id="{F5F5EED8-91D5-406C-80D6-1837F1006862}"/>
                </a:ext>
              </a:extLst>
            </p:cNvPr>
            <p:cNvGrpSpPr/>
            <p:nvPr/>
          </p:nvGrpSpPr>
          <p:grpSpPr>
            <a:xfrm>
              <a:off x="7640513" y="4095426"/>
              <a:ext cx="723371" cy="523220"/>
              <a:chOff x="6840404" y="5080504"/>
              <a:chExt cx="723371" cy="523220"/>
            </a:xfrm>
          </p:grpSpPr>
          <p:sp>
            <p:nvSpPr>
              <p:cNvPr id="97" name="テキスト ボックス 96">
                <a:extLst>
                  <a:ext uri="{FF2B5EF4-FFF2-40B4-BE49-F238E27FC236}">
                    <a16:creationId xmlns:a16="http://schemas.microsoft.com/office/drawing/2014/main" id="{EB2EC79C-44C2-40A5-81DE-883F3D619A5F}"/>
                  </a:ext>
                </a:extLst>
              </p:cNvPr>
              <p:cNvSpPr txBox="1"/>
              <p:nvPr/>
            </p:nvSpPr>
            <p:spPr>
              <a:xfrm>
                <a:off x="6840404" y="5080504"/>
                <a:ext cx="72337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200000"/>
                  </a:lnSpc>
                </a:pPr>
                <a:r>
                  <a:rPr lang="ja-JP" altLang="en-US" sz="1600" b="1" i="0" dirty="0">
                    <a:solidFill>
                      <a:schemeClr val="accent1"/>
                    </a:solidFill>
                    <a:effectLst/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保存</a:t>
                </a:r>
                <a:endParaRPr lang="en-US" altLang="ja-JP" sz="1600" b="1" i="0" dirty="0">
                  <a:solidFill>
                    <a:schemeClr val="accent1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  <p:sp>
            <p:nvSpPr>
              <p:cNvPr id="98" name="テキスト ボックス 97">
                <a:extLst>
                  <a:ext uri="{FF2B5EF4-FFF2-40B4-BE49-F238E27FC236}">
                    <a16:creationId xmlns:a16="http://schemas.microsoft.com/office/drawing/2014/main" id="{71F49E08-E1B8-4B98-8080-E70825971437}"/>
                  </a:ext>
                </a:extLst>
              </p:cNvPr>
              <p:cNvSpPr txBox="1"/>
              <p:nvPr/>
            </p:nvSpPr>
            <p:spPr>
              <a:xfrm>
                <a:off x="6840404" y="5126670"/>
                <a:ext cx="70884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800" dirty="0">
                    <a:solidFill>
                      <a:schemeClr val="accent1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ほぞん</a:t>
                </a:r>
              </a:p>
            </p:txBody>
          </p:sp>
        </p:grpSp>
      </p:grpSp>
      <p:grpSp>
        <p:nvGrpSpPr>
          <p:cNvPr id="100" name="グループ化 99">
            <a:extLst>
              <a:ext uri="{FF2B5EF4-FFF2-40B4-BE49-F238E27FC236}">
                <a16:creationId xmlns:a16="http://schemas.microsoft.com/office/drawing/2014/main" id="{C4FBCD07-B451-424F-9247-07FF220EF1A3}"/>
              </a:ext>
            </a:extLst>
          </p:cNvPr>
          <p:cNvGrpSpPr/>
          <p:nvPr/>
        </p:nvGrpSpPr>
        <p:grpSpPr>
          <a:xfrm>
            <a:off x="2880267" y="5657203"/>
            <a:ext cx="1137104" cy="1137104"/>
            <a:chOff x="7578271" y="5104798"/>
            <a:chExt cx="1137104" cy="1137104"/>
          </a:xfrm>
        </p:grpSpPr>
        <p:sp>
          <p:nvSpPr>
            <p:cNvPr id="101" name="楕円 100">
              <a:extLst>
                <a:ext uri="{FF2B5EF4-FFF2-40B4-BE49-F238E27FC236}">
                  <a16:creationId xmlns:a16="http://schemas.microsoft.com/office/drawing/2014/main" id="{9AC9DF27-7FF4-4A63-BC36-31365DC0CD65}"/>
                </a:ext>
              </a:extLst>
            </p:cNvPr>
            <p:cNvSpPr/>
            <p:nvPr/>
          </p:nvSpPr>
          <p:spPr>
            <a:xfrm>
              <a:off x="7578271" y="5104798"/>
              <a:ext cx="1137104" cy="1137104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grpSp>
          <p:nvGrpSpPr>
            <p:cNvPr id="102" name="グループ化 101">
              <a:extLst>
                <a:ext uri="{FF2B5EF4-FFF2-40B4-BE49-F238E27FC236}">
                  <a16:creationId xmlns:a16="http://schemas.microsoft.com/office/drawing/2014/main" id="{21EF610E-E8AA-43CF-AEF8-35919924212F}"/>
                </a:ext>
              </a:extLst>
            </p:cNvPr>
            <p:cNvGrpSpPr/>
            <p:nvPr/>
          </p:nvGrpSpPr>
          <p:grpSpPr>
            <a:xfrm>
              <a:off x="7788937" y="5718682"/>
              <a:ext cx="723371" cy="523220"/>
              <a:chOff x="6840404" y="5080504"/>
              <a:chExt cx="723371" cy="523220"/>
            </a:xfrm>
          </p:grpSpPr>
          <p:sp>
            <p:nvSpPr>
              <p:cNvPr id="106" name="テキスト ボックス 105">
                <a:extLst>
                  <a:ext uri="{FF2B5EF4-FFF2-40B4-BE49-F238E27FC236}">
                    <a16:creationId xmlns:a16="http://schemas.microsoft.com/office/drawing/2014/main" id="{7DB1956B-9462-44BA-85D1-F1EFD204C190}"/>
                  </a:ext>
                </a:extLst>
              </p:cNvPr>
              <p:cNvSpPr txBox="1"/>
              <p:nvPr/>
            </p:nvSpPr>
            <p:spPr>
              <a:xfrm>
                <a:off x="6840404" y="5080504"/>
                <a:ext cx="72337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200000"/>
                  </a:lnSpc>
                </a:pPr>
                <a:r>
                  <a:rPr lang="ja-JP" altLang="en-US" sz="1600" b="1" i="0" dirty="0">
                    <a:solidFill>
                      <a:schemeClr val="accent1"/>
                    </a:solidFill>
                    <a:effectLst/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転送</a:t>
                </a:r>
                <a:endParaRPr lang="en-US" altLang="ja-JP" sz="1600" b="1" i="0" dirty="0">
                  <a:solidFill>
                    <a:schemeClr val="accent1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  <p:sp>
            <p:nvSpPr>
              <p:cNvPr id="107" name="テキスト ボックス 106">
                <a:extLst>
                  <a:ext uri="{FF2B5EF4-FFF2-40B4-BE49-F238E27FC236}">
                    <a16:creationId xmlns:a16="http://schemas.microsoft.com/office/drawing/2014/main" id="{5981B202-E22C-4E3C-8D71-7319332B7157}"/>
                  </a:ext>
                </a:extLst>
              </p:cNvPr>
              <p:cNvSpPr txBox="1"/>
              <p:nvPr/>
            </p:nvSpPr>
            <p:spPr>
              <a:xfrm>
                <a:off x="6840404" y="5126670"/>
                <a:ext cx="70884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800" dirty="0">
                    <a:solidFill>
                      <a:schemeClr val="accent1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てんそう</a:t>
                </a:r>
              </a:p>
            </p:txBody>
          </p:sp>
        </p:grpSp>
        <p:sp>
          <p:nvSpPr>
            <p:cNvPr id="104" name="フリーフォーム: 図形 103">
              <a:extLst>
                <a:ext uri="{FF2B5EF4-FFF2-40B4-BE49-F238E27FC236}">
                  <a16:creationId xmlns:a16="http://schemas.microsoft.com/office/drawing/2014/main" id="{ED33E22F-5F0E-4E65-AF2E-5526A1F648FF}"/>
                </a:ext>
              </a:extLst>
            </p:cNvPr>
            <p:cNvSpPr/>
            <p:nvPr/>
          </p:nvSpPr>
          <p:spPr>
            <a:xfrm>
              <a:off x="7693457" y="5411940"/>
              <a:ext cx="468655" cy="378776"/>
            </a:xfrm>
            <a:custGeom>
              <a:avLst/>
              <a:gdLst>
                <a:gd name="connsiteX0" fmla="*/ 695325 w 695324"/>
                <a:gd name="connsiteY0" fmla="*/ 228600 h 561975"/>
                <a:gd name="connsiteX1" fmla="*/ 422910 w 695324"/>
                <a:gd name="connsiteY1" fmla="*/ 0 h 561975"/>
                <a:gd name="connsiteX2" fmla="*/ 422910 w 695324"/>
                <a:gd name="connsiteY2" fmla="*/ 133350 h 561975"/>
                <a:gd name="connsiteX3" fmla="*/ 0 w 695324"/>
                <a:gd name="connsiteY3" fmla="*/ 561975 h 561975"/>
                <a:gd name="connsiteX4" fmla="*/ 422910 w 695324"/>
                <a:gd name="connsiteY4" fmla="*/ 333375 h 561975"/>
                <a:gd name="connsiteX5" fmla="*/ 422910 w 695324"/>
                <a:gd name="connsiteY5" fmla="*/ 457200 h 561975"/>
                <a:gd name="connsiteX6" fmla="*/ 695325 w 695324"/>
                <a:gd name="connsiteY6" fmla="*/ 228600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5324" h="561975">
                  <a:moveTo>
                    <a:pt x="695325" y="228600"/>
                  </a:moveTo>
                  <a:lnTo>
                    <a:pt x="422910" y="0"/>
                  </a:lnTo>
                  <a:lnTo>
                    <a:pt x="422910" y="133350"/>
                  </a:lnTo>
                  <a:cubicBezTo>
                    <a:pt x="5715" y="137160"/>
                    <a:pt x="0" y="561975"/>
                    <a:pt x="0" y="561975"/>
                  </a:cubicBezTo>
                  <a:cubicBezTo>
                    <a:pt x="0" y="561975"/>
                    <a:pt x="88582" y="336233"/>
                    <a:pt x="422910" y="333375"/>
                  </a:cubicBezTo>
                  <a:lnTo>
                    <a:pt x="422910" y="457200"/>
                  </a:lnTo>
                  <a:lnTo>
                    <a:pt x="695325" y="228600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pic>
          <p:nvPicPr>
            <p:cNvPr id="105" name="グラフィックス 104" descr="ロボット">
              <a:extLst>
                <a:ext uri="{FF2B5EF4-FFF2-40B4-BE49-F238E27FC236}">
                  <a16:creationId xmlns:a16="http://schemas.microsoft.com/office/drawing/2014/main" id="{2A5AF1AC-B656-4451-B835-59AB284494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995775" y="5150620"/>
              <a:ext cx="712672" cy="712672"/>
            </a:xfrm>
            <a:prstGeom prst="rect">
              <a:avLst/>
            </a:prstGeom>
          </p:spPr>
        </p:pic>
      </p:grpSp>
      <p:grpSp>
        <p:nvGrpSpPr>
          <p:cNvPr id="108" name="グループ化 107">
            <a:extLst>
              <a:ext uri="{FF2B5EF4-FFF2-40B4-BE49-F238E27FC236}">
                <a16:creationId xmlns:a16="http://schemas.microsoft.com/office/drawing/2014/main" id="{157410EB-1E10-4BEA-8ADB-68A31505947C}"/>
              </a:ext>
            </a:extLst>
          </p:cNvPr>
          <p:cNvGrpSpPr/>
          <p:nvPr/>
        </p:nvGrpSpPr>
        <p:grpSpPr>
          <a:xfrm>
            <a:off x="4525055" y="5934659"/>
            <a:ext cx="3717994" cy="549328"/>
            <a:chOff x="4902223" y="6255514"/>
            <a:chExt cx="3717994" cy="549328"/>
          </a:xfrm>
        </p:grpSpPr>
        <p:sp>
          <p:nvSpPr>
            <p:cNvPr id="109" name="正方形/長方形 108">
              <a:extLst>
                <a:ext uri="{FF2B5EF4-FFF2-40B4-BE49-F238E27FC236}">
                  <a16:creationId xmlns:a16="http://schemas.microsoft.com/office/drawing/2014/main" id="{5C0E3FB7-4E5A-4476-8643-45CCD4E601B8}"/>
                </a:ext>
              </a:extLst>
            </p:cNvPr>
            <p:cNvSpPr/>
            <p:nvPr/>
          </p:nvSpPr>
          <p:spPr>
            <a:xfrm>
              <a:off x="4902223" y="6274498"/>
              <a:ext cx="3638095" cy="530344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65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10" name="テキスト ボックス 109">
              <a:extLst>
                <a:ext uri="{FF2B5EF4-FFF2-40B4-BE49-F238E27FC236}">
                  <a16:creationId xmlns:a16="http://schemas.microsoft.com/office/drawing/2014/main" id="{5D966325-1F32-4EED-804A-04DD99ACC56E}"/>
                </a:ext>
              </a:extLst>
            </p:cNvPr>
            <p:cNvSpPr txBox="1"/>
            <p:nvPr/>
          </p:nvSpPr>
          <p:spPr>
            <a:xfrm>
              <a:off x="4902223" y="6255514"/>
              <a:ext cx="37179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200000"/>
                </a:lnSpc>
                <a:buFont typeface="Wingdings" panose="05000000000000000000" pitchFamily="2" charset="2"/>
                <a:buChar char="l"/>
              </a:pPr>
              <a:r>
                <a:rPr lang="en-US" altLang="ja-JP" sz="1600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A</a:t>
              </a:r>
              <a:r>
                <a:rPr lang="ja-JP" altLang="en-US" sz="1600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ボタンを押して実行してみよう！</a:t>
              </a:r>
            </a:p>
          </p:txBody>
        </p:sp>
        <p:sp>
          <p:nvSpPr>
            <p:cNvPr id="111" name="テキスト ボックス 110">
              <a:extLst>
                <a:ext uri="{FF2B5EF4-FFF2-40B4-BE49-F238E27FC236}">
                  <a16:creationId xmlns:a16="http://schemas.microsoft.com/office/drawing/2014/main" id="{F4F0C5F3-872E-4435-B893-F622ED42F1EF}"/>
                </a:ext>
              </a:extLst>
            </p:cNvPr>
            <p:cNvSpPr txBox="1"/>
            <p:nvPr/>
          </p:nvSpPr>
          <p:spPr>
            <a:xfrm>
              <a:off x="6185048" y="6299259"/>
              <a:ext cx="35602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お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12" name="テキスト ボックス 111">
              <a:extLst>
                <a:ext uri="{FF2B5EF4-FFF2-40B4-BE49-F238E27FC236}">
                  <a16:creationId xmlns:a16="http://schemas.microsoft.com/office/drawing/2014/main" id="{41E62A30-E875-4388-87EE-E548ADC838E4}"/>
                </a:ext>
              </a:extLst>
            </p:cNvPr>
            <p:cNvSpPr txBox="1"/>
            <p:nvPr/>
          </p:nvSpPr>
          <p:spPr>
            <a:xfrm>
              <a:off x="6710721" y="6308010"/>
              <a:ext cx="66984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じっこう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788721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直線矢印コネクタ 42">
            <a:extLst>
              <a:ext uri="{FF2B5EF4-FFF2-40B4-BE49-F238E27FC236}">
                <a16:creationId xmlns:a16="http://schemas.microsoft.com/office/drawing/2014/main" id="{2CA013FD-195C-4CB3-A5E2-3FE5766802A0}"/>
              </a:ext>
            </a:extLst>
          </p:cNvPr>
          <p:cNvCxnSpPr>
            <a:cxnSpLocks/>
          </p:cNvCxnSpPr>
          <p:nvPr/>
        </p:nvCxnSpPr>
        <p:spPr>
          <a:xfrm flipH="1" flipV="1">
            <a:off x="4530379" y="2513778"/>
            <a:ext cx="2124366" cy="1909072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スタート位置に戻るようにしよう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0A55D77-9DF8-45FF-932E-CB0646B6CB3E}"/>
              </a:ext>
            </a:extLst>
          </p:cNvPr>
          <p:cNvSpPr txBox="1"/>
          <p:nvPr/>
        </p:nvSpPr>
        <p:spPr>
          <a:xfrm>
            <a:off x="2434191" y="388479"/>
            <a:ext cx="443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もど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B26B6D0-61B8-4920-87A6-9F5A096B3193}"/>
              </a:ext>
            </a:extLst>
          </p:cNvPr>
          <p:cNvSpPr txBox="1"/>
          <p:nvPr/>
        </p:nvSpPr>
        <p:spPr>
          <a:xfrm>
            <a:off x="1574213" y="393646"/>
            <a:ext cx="6087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いち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DEEB17B-2674-4003-8381-FD07B9720864}"/>
              </a:ext>
            </a:extLst>
          </p:cNvPr>
          <p:cNvSpPr txBox="1"/>
          <p:nvPr/>
        </p:nvSpPr>
        <p:spPr>
          <a:xfrm>
            <a:off x="585925" y="993381"/>
            <a:ext cx="8380640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2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移動した時間を測定し、行きと帰りの移動距離を同じにしよう！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8A74534-99C3-4F90-913B-C5026C08BB3C}"/>
              </a:ext>
            </a:extLst>
          </p:cNvPr>
          <p:cNvSpPr txBox="1"/>
          <p:nvPr/>
        </p:nvSpPr>
        <p:spPr>
          <a:xfrm>
            <a:off x="635356" y="975771"/>
            <a:ext cx="5751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いどう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BF32B73-40E0-494A-A0A4-305F4C0B73DF}"/>
              </a:ext>
            </a:extLst>
          </p:cNvPr>
          <p:cNvSpPr txBox="1"/>
          <p:nvPr/>
        </p:nvSpPr>
        <p:spPr>
          <a:xfrm>
            <a:off x="575923" y="5309061"/>
            <a:ext cx="628528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先程作った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1006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のプログラムを改造して作ろう！</a:t>
            </a:r>
            <a:endParaRPr lang="en-US" altLang="ja-JP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9A23D3E-D0C7-41A1-B86D-7D400D812FE0}"/>
              </a:ext>
            </a:extLst>
          </p:cNvPr>
          <p:cNvSpPr txBox="1"/>
          <p:nvPr/>
        </p:nvSpPr>
        <p:spPr>
          <a:xfrm>
            <a:off x="489779" y="5389005"/>
            <a:ext cx="10194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さきほど つく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AEE987D-6CE0-4269-8E84-D137FEC91CA0}"/>
              </a:ext>
            </a:extLst>
          </p:cNvPr>
          <p:cNvSpPr txBox="1"/>
          <p:nvPr/>
        </p:nvSpPr>
        <p:spPr>
          <a:xfrm>
            <a:off x="3805531" y="5389005"/>
            <a:ext cx="8117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かいぞう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C60BD35-5B8B-4051-9779-DD8627628E9E}"/>
              </a:ext>
            </a:extLst>
          </p:cNvPr>
          <p:cNvSpPr txBox="1"/>
          <p:nvPr/>
        </p:nvSpPr>
        <p:spPr>
          <a:xfrm>
            <a:off x="4738811" y="5389005"/>
            <a:ext cx="4815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つく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06853FE8-DC3F-4738-9FF3-17BE3484E64E}"/>
              </a:ext>
            </a:extLst>
          </p:cNvPr>
          <p:cNvGrpSpPr/>
          <p:nvPr/>
        </p:nvGrpSpPr>
        <p:grpSpPr>
          <a:xfrm>
            <a:off x="793351" y="5818309"/>
            <a:ext cx="7922023" cy="1042504"/>
            <a:chOff x="793351" y="5818309"/>
            <a:chExt cx="7922023" cy="1042504"/>
          </a:xfrm>
        </p:grpSpPr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1BA99EBF-014E-4701-8F51-12034D9CD7EE}"/>
                </a:ext>
              </a:extLst>
            </p:cNvPr>
            <p:cNvSpPr/>
            <p:nvPr/>
          </p:nvSpPr>
          <p:spPr>
            <a:xfrm>
              <a:off x="793351" y="5896929"/>
              <a:ext cx="7549263" cy="963884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65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A02D9323-3A2C-4AA1-95F7-723067D0E3D2}"/>
                </a:ext>
              </a:extLst>
            </p:cNvPr>
            <p:cNvSpPr txBox="1"/>
            <p:nvPr/>
          </p:nvSpPr>
          <p:spPr>
            <a:xfrm>
              <a:off x="1166111" y="5818309"/>
              <a:ext cx="754926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200000"/>
                </a:lnSpc>
                <a:buFont typeface="Wingdings" panose="05000000000000000000" pitchFamily="2" charset="2"/>
                <a:buChar char="l"/>
              </a:pPr>
              <a:r>
                <a:rPr lang="ja-JP" altLang="en-US" sz="1600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プログラムを保存しよう！</a:t>
              </a:r>
              <a:br>
                <a:rPr lang="en-US" altLang="ja-JP" sz="1600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</a:br>
              <a:r>
                <a:rPr lang="ja-JP" altLang="en-US" sz="1600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（ファイル名：「（自分の名前）</a:t>
              </a:r>
              <a:r>
                <a:rPr lang="en-US" altLang="ja-JP" sz="1600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1007</a:t>
              </a:r>
              <a:r>
                <a:rPr lang="ja-JP" altLang="en-US" sz="1600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きょりをおなじにする」）</a:t>
              </a:r>
              <a:endParaRPr lang="ja-JP" altLang="en-US" sz="1600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73A1EAF9-932A-458D-8ABE-5A678E30A8F7}"/>
                </a:ext>
              </a:extLst>
            </p:cNvPr>
            <p:cNvSpPr txBox="1"/>
            <p:nvPr/>
          </p:nvSpPr>
          <p:spPr>
            <a:xfrm>
              <a:off x="2621566" y="5882773"/>
              <a:ext cx="68099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ほぞん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75CE45FE-C05D-4BA9-AF1F-12F1403CD345}"/>
                </a:ext>
              </a:extLst>
            </p:cNvPr>
            <p:cNvSpPr txBox="1"/>
            <p:nvPr/>
          </p:nvSpPr>
          <p:spPr>
            <a:xfrm>
              <a:off x="2446440" y="6392717"/>
              <a:ext cx="41939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めい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968E5C52-70BD-4746-98B9-E73F46981576}"/>
                </a:ext>
              </a:extLst>
            </p:cNvPr>
            <p:cNvSpPr txBox="1"/>
            <p:nvPr/>
          </p:nvSpPr>
          <p:spPr>
            <a:xfrm>
              <a:off x="3225362" y="6395261"/>
              <a:ext cx="68099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じぶん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6744AE8A-C22A-4A96-8223-7862C38C5DBD}"/>
                </a:ext>
              </a:extLst>
            </p:cNvPr>
            <p:cNvSpPr txBox="1"/>
            <p:nvPr/>
          </p:nvSpPr>
          <p:spPr>
            <a:xfrm>
              <a:off x="3853093" y="6395261"/>
              <a:ext cx="68099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なまえ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FEEE51E8-9E1E-4641-BBAE-752FBC1470C1}"/>
              </a:ext>
            </a:extLst>
          </p:cNvPr>
          <p:cNvSpPr txBox="1"/>
          <p:nvPr/>
        </p:nvSpPr>
        <p:spPr>
          <a:xfrm>
            <a:off x="4137157" y="975771"/>
            <a:ext cx="4406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かえ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A067BC6-B5CB-48D2-B330-055B5833C97B}"/>
              </a:ext>
            </a:extLst>
          </p:cNvPr>
          <p:cNvSpPr txBox="1"/>
          <p:nvPr/>
        </p:nvSpPr>
        <p:spPr>
          <a:xfrm>
            <a:off x="1619790" y="975771"/>
            <a:ext cx="6087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じかん</a:t>
            </a: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131404F4-D5FB-4726-AB90-40DDEC60A2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1632" y="1695368"/>
            <a:ext cx="1444371" cy="1974544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0A8867CB-EB55-49CC-B6C6-C6291737C9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8641" y="3500421"/>
            <a:ext cx="1272963" cy="1940815"/>
          </a:xfrm>
          <a:prstGeom prst="rect">
            <a:avLst/>
          </a:prstGeom>
        </p:spPr>
      </p:pic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EDBB19F1-2678-4F7C-BA4C-B214A445B174}"/>
              </a:ext>
            </a:extLst>
          </p:cNvPr>
          <p:cNvCxnSpPr>
            <a:cxnSpLocks/>
          </p:cNvCxnSpPr>
          <p:nvPr/>
        </p:nvCxnSpPr>
        <p:spPr>
          <a:xfrm flipH="1">
            <a:off x="3939875" y="3003794"/>
            <a:ext cx="758425" cy="1588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E5C9602C-64D7-48E1-BB9B-4E483A622117}"/>
              </a:ext>
            </a:extLst>
          </p:cNvPr>
          <p:cNvCxnSpPr>
            <a:cxnSpLocks/>
          </p:cNvCxnSpPr>
          <p:nvPr/>
        </p:nvCxnSpPr>
        <p:spPr>
          <a:xfrm flipV="1">
            <a:off x="5563817" y="4435718"/>
            <a:ext cx="622216" cy="2124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円弧 30">
            <a:extLst>
              <a:ext uri="{FF2B5EF4-FFF2-40B4-BE49-F238E27FC236}">
                <a16:creationId xmlns:a16="http://schemas.microsoft.com/office/drawing/2014/main" id="{73226EF0-135E-4BB0-801E-638F3A16F1F5}"/>
              </a:ext>
            </a:extLst>
          </p:cNvPr>
          <p:cNvSpPr/>
          <p:nvPr/>
        </p:nvSpPr>
        <p:spPr>
          <a:xfrm flipH="1">
            <a:off x="2566428" y="4258219"/>
            <a:ext cx="1440000" cy="942250"/>
          </a:xfrm>
          <a:prstGeom prst="arc">
            <a:avLst>
              <a:gd name="adj1" fmla="val 20440699"/>
              <a:gd name="adj2" fmla="val 7018886"/>
            </a:avLst>
          </a:prstGeom>
          <a:ln w="34925">
            <a:solidFill>
              <a:srgbClr val="FF000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モデル 3" descr="床置き観葉植物">
                <a:extLst>
                  <a:ext uri="{FF2B5EF4-FFF2-40B4-BE49-F238E27FC236}">
                    <a16:creationId xmlns:a16="http://schemas.microsoft.com/office/drawing/2014/main" id="{AA6555E9-8030-4FB7-AB5B-A450DFA5058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95496" y="1320525"/>
              <a:ext cx="1738640" cy="1871652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738640" cy="1871652"/>
                    </a:xfrm>
                    <a:prstGeom prst="rect">
                      <a:avLst/>
                    </a:prstGeom>
                  </am3d:spPr>
                  <am3d:camera>
                    <am3d:pos x="0" y="0" z="7242347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074779" d="1000000"/>
                    <am3d:preTrans dx="-2117975" dy="-18000000" dz="924048"/>
                    <am3d:scale>
                      <am3d:sx n="1000000" d="1000000"/>
                      <am3d:sy n="1000000" d="1000000"/>
                      <am3d:sz n="1000000" d="1000000"/>
                    </am3d:scale>
                    <am3d:rot ax="456189" ay="106346" az="1419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285973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モデル 3" descr="床置き観葉植物">
                <a:extLst>
                  <a:ext uri="{FF2B5EF4-FFF2-40B4-BE49-F238E27FC236}">
                    <a16:creationId xmlns:a16="http://schemas.microsoft.com/office/drawing/2014/main" id="{AA6555E9-8030-4FB7-AB5B-A450DFA5058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5496" y="1320525"/>
                <a:ext cx="1738640" cy="1871652"/>
              </a:xfrm>
              <a:prstGeom prst="rect">
                <a:avLst/>
              </a:prstGeom>
            </p:spPr>
          </p:pic>
        </mc:Fallback>
      </mc:AlternateContent>
      <p:pic>
        <p:nvPicPr>
          <p:cNvPr id="35" name="グラフィックス 34" descr="感嘆符">
            <a:extLst>
              <a:ext uri="{FF2B5EF4-FFF2-40B4-BE49-F238E27FC236}">
                <a16:creationId xmlns:a16="http://schemas.microsoft.com/office/drawing/2014/main" id="{CFAEBA43-612E-422E-840F-DF47C37373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42829" y="1446618"/>
            <a:ext cx="671484" cy="671484"/>
          </a:xfrm>
          <a:prstGeom prst="rect">
            <a:avLst/>
          </a:prstGeom>
        </p:spPr>
      </p:pic>
      <p:sp>
        <p:nvSpPr>
          <p:cNvPr id="36" name="爆発: 8 pt 35">
            <a:extLst>
              <a:ext uri="{FF2B5EF4-FFF2-40B4-BE49-F238E27FC236}">
                <a16:creationId xmlns:a16="http://schemas.microsoft.com/office/drawing/2014/main" id="{9C67E7FA-6F2C-4E4C-BE5E-521A905576BB}"/>
              </a:ext>
            </a:extLst>
          </p:cNvPr>
          <p:cNvSpPr/>
          <p:nvPr/>
        </p:nvSpPr>
        <p:spPr>
          <a:xfrm>
            <a:off x="2213647" y="1530847"/>
            <a:ext cx="748418" cy="748418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31006C43-C4C5-4094-9BB9-767F3DEA1170}"/>
              </a:ext>
            </a:extLst>
          </p:cNvPr>
          <p:cNvSpPr txBox="1"/>
          <p:nvPr/>
        </p:nvSpPr>
        <p:spPr>
          <a:xfrm>
            <a:off x="3391097" y="975771"/>
            <a:ext cx="4406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</a:t>
            </a:r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A55ADB05-901B-426D-B77D-9F0FF19B41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6930" y="3483335"/>
            <a:ext cx="1018135" cy="1018135"/>
          </a:xfrm>
          <a:prstGeom prst="rect">
            <a:avLst/>
          </a:prstGeom>
        </p:spPr>
      </p:pic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F1A091A5-4774-4E83-89BF-AF95031CF080}"/>
              </a:ext>
            </a:extLst>
          </p:cNvPr>
          <p:cNvSpPr txBox="1"/>
          <p:nvPr/>
        </p:nvSpPr>
        <p:spPr>
          <a:xfrm>
            <a:off x="4922906" y="975771"/>
            <a:ext cx="1078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いどうきょり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FD4689E-16A8-41C2-B5CB-4AD3FB0B775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2793" y="2403583"/>
            <a:ext cx="1411419" cy="2058976"/>
          </a:xfrm>
          <a:prstGeom prst="rect">
            <a:avLst/>
          </a:prstGeom>
        </p:spPr>
      </p:pic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F5A4578-29FA-41E3-B876-0F3F980C36EE}"/>
              </a:ext>
            </a:extLst>
          </p:cNvPr>
          <p:cNvSpPr txBox="1"/>
          <p:nvPr/>
        </p:nvSpPr>
        <p:spPr>
          <a:xfrm>
            <a:off x="1464816" y="2894208"/>
            <a:ext cx="120306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または</a:t>
            </a:r>
            <a:endParaRPr lang="en-US" altLang="ja-JP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EFD9FA57-55FB-47C2-8949-A26D7F4D896B}"/>
              </a:ext>
            </a:extLst>
          </p:cNvPr>
          <p:cNvSpPr txBox="1"/>
          <p:nvPr/>
        </p:nvSpPr>
        <p:spPr>
          <a:xfrm>
            <a:off x="2345380" y="975771"/>
            <a:ext cx="6714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そくてい</a:t>
            </a: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6468C9A7-3EA6-446D-B3E3-B0085BF6681B}"/>
              </a:ext>
            </a:extLst>
          </p:cNvPr>
          <p:cNvSpPr txBox="1"/>
          <p:nvPr/>
        </p:nvSpPr>
        <p:spPr>
          <a:xfrm>
            <a:off x="6140716" y="975771"/>
            <a:ext cx="4406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おな</a:t>
            </a:r>
          </a:p>
        </p:txBody>
      </p:sp>
    </p:spTree>
    <p:extLst>
      <p:ext uri="{BB962C8B-B14F-4D97-AF65-F5344CB8AC3E}">
        <p14:creationId xmlns:p14="http://schemas.microsoft.com/office/powerpoint/2010/main" val="186140969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スタート位置に戻るようにしよう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0A55D77-9DF8-45FF-932E-CB0646B6CB3E}"/>
              </a:ext>
            </a:extLst>
          </p:cNvPr>
          <p:cNvSpPr txBox="1"/>
          <p:nvPr/>
        </p:nvSpPr>
        <p:spPr>
          <a:xfrm>
            <a:off x="2434191" y="388479"/>
            <a:ext cx="443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もど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B26B6D0-61B8-4920-87A6-9F5A096B3193}"/>
              </a:ext>
            </a:extLst>
          </p:cNvPr>
          <p:cNvSpPr txBox="1"/>
          <p:nvPr/>
        </p:nvSpPr>
        <p:spPr>
          <a:xfrm>
            <a:off x="1574213" y="393646"/>
            <a:ext cx="6087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いち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99" name="図 98">
            <a:extLst>
              <a:ext uri="{FF2B5EF4-FFF2-40B4-BE49-F238E27FC236}">
                <a16:creationId xmlns:a16="http://schemas.microsoft.com/office/drawing/2014/main" id="{3A238357-5A17-4564-8CCE-8E4D25B24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3568" y="4997416"/>
            <a:ext cx="1438275" cy="1238250"/>
          </a:xfrm>
          <a:prstGeom prst="rect">
            <a:avLst/>
          </a:prstGeom>
        </p:spPr>
      </p:pic>
      <p:pic>
        <p:nvPicPr>
          <p:cNvPr id="100" name="図 99">
            <a:extLst>
              <a:ext uri="{FF2B5EF4-FFF2-40B4-BE49-F238E27FC236}">
                <a16:creationId xmlns:a16="http://schemas.microsoft.com/office/drawing/2014/main" id="{BC48A578-6966-48EE-A006-28FA04260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5961" y="2183775"/>
            <a:ext cx="3469403" cy="2539145"/>
          </a:xfrm>
          <a:prstGeom prst="rect">
            <a:avLst/>
          </a:prstGeom>
        </p:spPr>
      </p:pic>
      <p:sp>
        <p:nvSpPr>
          <p:cNvPr id="101" name="テキスト ボックス 100">
            <a:extLst>
              <a:ext uri="{FF2B5EF4-FFF2-40B4-BE49-F238E27FC236}">
                <a16:creationId xmlns:a16="http://schemas.microsoft.com/office/drawing/2014/main" id="{3EC8A01F-6F7D-47CE-9AE4-8AA6F5596911}"/>
              </a:ext>
            </a:extLst>
          </p:cNvPr>
          <p:cNvSpPr txBox="1"/>
          <p:nvPr/>
        </p:nvSpPr>
        <p:spPr>
          <a:xfrm>
            <a:off x="457841" y="1097731"/>
            <a:ext cx="464942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移動時間を保存する「変数」を準備しよう</a:t>
            </a:r>
            <a:endParaRPr lang="en-US" altLang="ja-JP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2" name="テキスト ボックス 101">
            <a:extLst>
              <a:ext uri="{FF2B5EF4-FFF2-40B4-BE49-F238E27FC236}">
                <a16:creationId xmlns:a16="http://schemas.microsoft.com/office/drawing/2014/main" id="{EBC11A1F-4A77-4D55-9ED7-F8363F238C6C}"/>
              </a:ext>
            </a:extLst>
          </p:cNvPr>
          <p:cNvSpPr txBox="1"/>
          <p:nvPr/>
        </p:nvSpPr>
        <p:spPr>
          <a:xfrm>
            <a:off x="3589678" y="1168711"/>
            <a:ext cx="7028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じゅんび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3" name="テキスト ボックス 102">
            <a:extLst>
              <a:ext uri="{FF2B5EF4-FFF2-40B4-BE49-F238E27FC236}">
                <a16:creationId xmlns:a16="http://schemas.microsoft.com/office/drawing/2014/main" id="{DFC55B25-3558-40F6-B464-ACD265422D53}"/>
              </a:ext>
            </a:extLst>
          </p:cNvPr>
          <p:cNvSpPr txBox="1"/>
          <p:nvPr/>
        </p:nvSpPr>
        <p:spPr>
          <a:xfrm>
            <a:off x="1591739" y="1158223"/>
            <a:ext cx="6059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ほぞん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04" name="図 103">
            <a:extLst>
              <a:ext uri="{FF2B5EF4-FFF2-40B4-BE49-F238E27FC236}">
                <a16:creationId xmlns:a16="http://schemas.microsoft.com/office/drawing/2014/main" id="{A594FE73-D7CB-4FE5-B51C-90F54C9079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42555" y="2697217"/>
            <a:ext cx="1581150" cy="916620"/>
          </a:xfrm>
          <a:prstGeom prst="rect">
            <a:avLst/>
          </a:prstGeom>
        </p:spPr>
      </p:pic>
      <p:grpSp>
        <p:nvGrpSpPr>
          <p:cNvPr id="105" name="グループ化 104">
            <a:extLst>
              <a:ext uri="{FF2B5EF4-FFF2-40B4-BE49-F238E27FC236}">
                <a16:creationId xmlns:a16="http://schemas.microsoft.com/office/drawing/2014/main" id="{D20C546B-0562-49F9-A15A-BF904F2F70FA}"/>
              </a:ext>
            </a:extLst>
          </p:cNvPr>
          <p:cNvGrpSpPr/>
          <p:nvPr/>
        </p:nvGrpSpPr>
        <p:grpSpPr>
          <a:xfrm>
            <a:off x="421197" y="1804209"/>
            <a:ext cx="4114908" cy="577081"/>
            <a:chOff x="457093" y="3743918"/>
            <a:chExt cx="4114908" cy="577081"/>
          </a:xfrm>
        </p:grpSpPr>
        <p:sp>
          <p:nvSpPr>
            <p:cNvPr id="106" name="テキスト ボックス 105">
              <a:extLst>
                <a:ext uri="{FF2B5EF4-FFF2-40B4-BE49-F238E27FC236}">
                  <a16:creationId xmlns:a16="http://schemas.microsoft.com/office/drawing/2014/main" id="{79D9936E-7F90-477C-AE14-112926D307AA}"/>
                </a:ext>
              </a:extLst>
            </p:cNvPr>
            <p:cNvSpPr txBox="1"/>
            <p:nvPr/>
          </p:nvSpPr>
          <p:spPr>
            <a:xfrm>
              <a:off x="457093" y="3743918"/>
              <a:ext cx="4114908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変数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」から「</a:t>
              </a:r>
              <a:r>
                <a:rPr lang="ja-JP" altLang="en-US" b="1" i="0" u="sng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変数を作る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選ぶ。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07" name="テキスト ボックス 106">
              <a:extLst>
                <a:ext uri="{FF2B5EF4-FFF2-40B4-BE49-F238E27FC236}">
                  <a16:creationId xmlns:a16="http://schemas.microsoft.com/office/drawing/2014/main" id="{FE33E288-2744-4897-9B49-D6B55ED3F7AB}"/>
                </a:ext>
              </a:extLst>
            </p:cNvPr>
            <p:cNvSpPr txBox="1"/>
            <p:nvPr/>
          </p:nvSpPr>
          <p:spPr>
            <a:xfrm>
              <a:off x="1984779" y="3811766"/>
              <a:ext cx="77668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へんすう</a:t>
              </a:r>
              <a:endParaRPr kumimoji="1" lang="ja-JP" altLang="en-US" sz="10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08" name="テキスト ボックス 107">
              <a:extLst>
                <a:ext uri="{FF2B5EF4-FFF2-40B4-BE49-F238E27FC236}">
                  <a16:creationId xmlns:a16="http://schemas.microsoft.com/office/drawing/2014/main" id="{A12C5468-8BB5-46FE-89C6-7235CA803615}"/>
                </a:ext>
              </a:extLst>
            </p:cNvPr>
            <p:cNvSpPr txBox="1"/>
            <p:nvPr/>
          </p:nvSpPr>
          <p:spPr>
            <a:xfrm>
              <a:off x="3599236" y="3811766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09" name="テキスト ボックス 108">
              <a:extLst>
                <a:ext uri="{FF2B5EF4-FFF2-40B4-BE49-F238E27FC236}">
                  <a16:creationId xmlns:a16="http://schemas.microsoft.com/office/drawing/2014/main" id="{02023D19-78CD-403A-B66B-0F17CB3A58B4}"/>
                </a:ext>
              </a:extLst>
            </p:cNvPr>
            <p:cNvSpPr txBox="1"/>
            <p:nvPr/>
          </p:nvSpPr>
          <p:spPr>
            <a:xfrm>
              <a:off x="610526" y="3811766"/>
              <a:ext cx="77668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へんすう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10" name="テキスト ボックス 109">
              <a:extLst>
                <a:ext uri="{FF2B5EF4-FFF2-40B4-BE49-F238E27FC236}">
                  <a16:creationId xmlns:a16="http://schemas.microsoft.com/office/drawing/2014/main" id="{8E37A15C-41DA-48FB-9AB7-00671D1A8F86}"/>
                </a:ext>
              </a:extLst>
            </p:cNvPr>
            <p:cNvSpPr txBox="1"/>
            <p:nvPr/>
          </p:nvSpPr>
          <p:spPr>
            <a:xfrm>
              <a:off x="2635446" y="3811766"/>
              <a:ext cx="62793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つく</a:t>
              </a:r>
              <a:endParaRPr kumimoji="1" lang="ja-JP" altLang="en-US" sz="10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cxnSp>
        <p:nvCxnSpPr>
          <p:cNvPr id="111" name="直線矢印コネクタ 110">
            <a:extLst>
              <a:ext uri="{FF2B5EF4-FFF2-40B4-BE49-F238E27FC236}">
                <a16:creationId xmlns:a16="http://schemas.microsoft.com/office/drawing/2014/main" id="{6CBBABBB-B47E-48D7-BE39-2966F2E4A521}"/>
              </a:ext>
            </a:extLst>
          </p:cNvPr>
          <p:cNvCxnSpPr>
            <a:cxnSpLocks/>
            <a:stCxn id="114" idx="3"/>
          </p:cNvCxnSpPr>
          <p:nvPr/>
        </p:nvCxnSpPr>
        <p:spPr>
          <a:xfrm flipV="1">
            <a:off x="1758352" y="2986560"/>
            <a:ext cx="284666" cy="1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2" name="グループ化 111">
            <a:extLst>
              <a:ext uri="{FF2B5EF4-FFF2-40B4-BE49-F238E27FC236}">
                <a16:creationId xmlns:a16="http://schemas.microsoft.com/office/drawing/2014/main" id="{19EB0FBC-6C26-4913-A591-03FB2D67D2AB}"/>
              </a:ext>
            </a:extLst>
          </p:cNvPr>
          <p:cNvGrpSpPr/>
          <p:nvPr/>
        </p:nvGrpSpPr>
        <p:grpSpPr>
          <a:xfrm>
            <a:off x="1105930" y="2666963"/>
            <a:ext cx="652422" cy="639195"/>
            <a:chOff x="39456" y="2566361"/>
            <a:chExt cx="652422" cy="639195"/>
          </a:xfrm>
        </p:grpSpPr>
        <p:pic>
          <p:nvPicPr>
            <p:cNvPr id="113" name="図 112">
              <a:extLst>
                <a:ext uri="{FF2B5EF4-FFF2-40B4-BE49-F238E27FC236}">
                  <a16:creationId xmlns:a16="http://schemas.microsoft.com/office/drawing/2014/main" id="{D0D1251B-CA64-4BCA-B3B8-51F45182E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895" y="2637661"/>
              <a:ext cx="495300" cy="514350"/>
            </a:xfrm>
            <a:prstGeom prst="rect">
              <a:avLst/>
            </a:prstGeom>
          </p:spPr>
        </p:pic>
        <p:sp>
          <p:nvSpPr>
            <p:cNvPr id="114" name="四角形: 角を丸くする 113">
              <a:extLst>
                <a:ext uri="{FF2B5EF4-FFF2-40B4-BE49-F238E27FC236}">
                  <a16:creationId xmlns:a16="http://schemas.microsoft.com/office/drawing/2014/main" id="{CD968674-10DF-4C39-AB7B-EC0150729B68}"/>
                </a:ext>
              </a:extLst>
            </p:cNvPr>
            <p:cNvSpPr/>
            <p:nvPr/>
          </p:nvSpPr>
          <p:spPr>
            <a:xfrm>
              <a:off x="39456" y="2566361"/>
              <a:ext cx="652422" cy="63919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15" name="矢印: 右 114">
            <a:extLst>
              <a:ext uri="{FF2B5EF4-FFF2-40B4-BE49-F238E27FC236}">
                <a16:creationId xmlns:a16="http://schemas.microsoft.com/office/drawing/2014/main" id="{D44EC158-66CF-4EAB-89E9-BB15A1FD1412}"/>
              </a:ext>
            </a:extLst>
          </p:cNvPr>
          <p:cNvSpPr/>
          <p:nvPr/>
        </p:nvSpPr>
        <p:spPr>
          <a:xfrm>
            <a:off x="4155964" y="2913568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16" name="四角形: 角を丸くする 115">
            <a:extLst>
              <a:ext uri="{FF2B5EF4-FFF2-40B4-BE49-F238E27FC236}">
                <a16:creationId xmlns:a16="http://schemas.microsoft.com/office/drawing/2014/main" id="{624CD79E-E357-425E-A3B4-62B28B01E2C5}"/>
              </a:ext>
            </a:extLst>
          </p:cNvPr>
          <p:cNvSpPr/>
          <p:nvPr/>
        </p:nvSpPr>
        <p:spPr>
          <a:xfrm>
            <a:off x="2057335" y="2747141"/>
            <a:ext cx="1360567" cy="394886"/>
          </a:xfrm>
          <a:prstGeom prst="roundRect">
            <a:avLst>
              <a:gd name="adj" fmla="val 5730"/>
            </a:avLst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17" name="四角形: 角を丸くする 116">
            <a:extLst>
              <a:ext uri="{FF2B5EF4-FFF2-40B4-BE49-F238E27FC236}">
                <a16:creationId xmlns:a16="http://schemas.microsoft.com/office/drawing/2014/main" id="{8685140B-4516-4085-9C18-2EA4321512EB}"/>
              </a:ext>
            </a:extLst>
          </p:cNvPr>
          <p:cNvSpPr/>
          <p:nvPr/>
        </p:nvSpPr>
        <p:spPr>
          <a:xfrm>
            <a:off x="5878145" y="3291829"/>
            <a:ext cx="2649122" cy="448669"/>
          </a:xfrm>
          <a:prstGeom prst="roundRect">
            <a:avLst>
              <a:gd name="adj" fmla="val 5730"/>
            </a:avLst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118" name="グループ化 117">
            <a:extLst>
              <a:ext uri="{FF2B5EF4-FFF2-40B4-BE49-F238E27FC236}">
                <a16:creationId xmlns:a16="http://schemas.microsoft.com/office/drawing/2014/main" id="{0EDCC375-D6AA-4FCA-B1EF-533FBD295367}"/>
              </a:ext>
            </a:extLst>
          </p:cNvPr>
          <p:cNvGrpSpPr/>
          <p:nvPr/>
        </p:nvGrpSpPr>
        <p:grpSpPr>
          <a:xfrm>
            <a:off x="434781" y="4124119"/>
            <a:ext cx="5051180" cy="1131079"/>
            <a:chOff x="718593" y="5005068"/>
            <a:chExt cx="5051180" cy="1131079"/>
          </a:xfrm>
        </p:grpSpPr>
        <p:sp>
          <p:nvSpPr>
            <p:cNvPr id="119" name="テキスト ボックス 118">
              <a:extLst>
                <a:ext uri="{FF2B5EF4-FFF2-40B4-BE49-F238E27FC236}">
                  <a16:creationId xmlns:a16="http://schemas.microsoft.com/office/drawing/2014/main" id="{5B9C56F2-DFCD-47A5-9157-878627D0206F}"/>
                </a:ext>
              </a:extLst>
            </p:cNvPr>
            <p:cNvSpPr txBox="1"/>
            <p:nvPr/>
          </p:nvSpPr>
          <p:spPr>
            <a:xfrm>
              <a:off x="804360" y="5005068"/>
              <a:ext cx="4965413" cy="1131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新しい変数名に、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変数の名前「</a:t>
              </a:r>
              <a:r>
                <a:rPr lang="en-US" altLang="ja-JP" b="1" i="0" dirty="0" err="1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jikan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」を入力し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て、</a:t>
              </a:r>
              <a:r>
                <a:rPr lang="en-US" altLang="ja-JP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OK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を押す。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20" name="テキスト ボックス 119">
              <a:extLst>
                <a:ext uri="{FF2B5EF4-FFF2-40B4-BE49-F238E27FC236}">
                  <a16:creationId xmlns:a16="http://schemas.microsoft.com/office/drawing/2014/main" id="{572E2A75-4689-4D6C-ABFA-D820049F1733}"/>
                </a:ext>
              </a:extLst>
            </p:cNvPr>
            <p:cNvSpPr txBox="1"/>
            <p:nvPr/>
          </p:nvSpPr>
          <p:spPr>
            <a:xfrm>
              <a:off x="718593" y="5078677"/>
              <a:ext cx="58206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あたら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21" name="テキスト ボックス 120">
              <a:extLst>
                <a:ext uri="{FF2B5EF4-FFF2-40B4-BE49-F238E27FC236}">
                  <a16:creationId xmlns:a16="http://schemas.microsoft.com/office/drawing/2014/main" id="{AC809B3A-397E-4472-8434-B5EF0F63EEE1}"/>
                </a:ext>
              </a:extLst>
            </p:cNvPr>
            <p:cNvSpPr txBox="1"/>
            <p:nvPr/>
          </p:nvSpPr>
          <p:spPr>
            <a:xfrm>
              <a:off x="1439313" y="5078677"/>
              <a:ext cx="94623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へんすうめい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22" name="テキスト ボックス 121">
              <a:extLst>
                <a:ext uri="{FF2B5EF4-FFF2-40B4-BE49-F238E27FC236}">
                  <a16:creationId xmlns:a16="http://schemas.microsoft.com/office/drawing/2014/main" id="{A85E8A49-FD35-400F-B2BB-1614E93D60F6}"/>
                </a:ext>
              </a:extLst>
            </p:cNvPr>
            <p:cNvSpPr txBox="1"/>
            <p:nvPr/>
          </p:nvSpPr>
          <p:spPr>
            <a:xfrm>
              <a:off x="3145266" y="5638293"/>
              <a:ext cx="1089122" cy="246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にゅうりょく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23" name="テキスト ボックス 122">
              <a:extLst>
                <a:ext uri="{FF2B5EF4-FFF2-40B4-BE49-F238E27FC236}">
                  <a16:creationId xmlns:a16="http://schemas.microsoft.com/office/drawing/2014/main" id="{5DBDF30C-8E2E-40F2-9B41-694999D1C202}"/>
                </a:ext>
              </a:extLst>
            </p:cNvPr>
            <p:cNvSpPr txBox="1"/>
            <p:nvPr/>
          </p:nvSpPr>
          <p:spPr>
            <a:xfrm>
              <a:off x="5023836" y="5622500"/>
              <a:ext cx="390755" cy="246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お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24" name="テキスト ボックス 123">
              <a:extLst>
                <a:ext uri="{FF2B5EF4-FFF2-40B4-BE49-F238E27FC236}">
                  <a16:creationId xmlns:a16="http://schemas.microsoft.com/office/drawing/2014/main" id="{23A8B238-7A33-42D4-9BE8-D94DB0A87CB5}"/>
                </a:ext>
              </a:extLst>
            </p:cNvPr>
            <p:cNvSpPr txBox="1"/>
            <p:nvPr/>
          </p:nvSpPr>
          <p:spPr>
            <a:xfrm>
              <a:off x="729474" y="5632145"/>
              <a:ext cx="825337" cy="246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へんすう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25" name="テキスト ボックス 124">
              <a:extLst>
                <a:ext uri="{FF2B5EF4-FFF2-40B4-BE49-F238E27FC236}">
                  <a16:creationId xmlns:a16="http://schemas.microsoft.com/office/drawing/2014/main" id="{019097E6-CD13-46DB-8F53-783396992F95}"/>
                </a:ext>
              </a:extLst>
            </p:cNvPr>
            <p:cNvSpPr txBox="1"/>
            <p:nvPr/>
          </p:nvSpPr>
          <p:spPr>
            <a:xfrm>
              <a:off x="1504697" y="5632145"/>
              <a:ext cx="611575" cy="246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なまえ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126" name="テキスト ボックス 125">
            <a:extLst>
              <a:ext uri="{FF2B5EF4-FFF2-40B4-BE49-F238E27FC236}">
                <a16:creationId xmlns:a16="http://schemas.microsoft.com/office/drawing/2014/main" id="{BFE5E418-A170-45CA-859B-AA023D9BE5F9}"/>
              </a:ext>
            </a:extLst>
          </p:cNvPr>
          <p:cNvSpPr txBox="1"/>
          <p:nvPr/>
        </p:nvSpPr>
        <p:spPr>
          <a:xfrm>
            <a:off x="2694958" y="1158223"/>
            <a:ext cx="7028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へんすう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7" name="テキスト ボックス 126">
            <a:extLst>
              <a:ext uri="{FF2B5EF4-FFF2-40B4-BE49-F238E27FC236}">
                <a16:creationId xmlns:a16="http://schemas.microsoft.com/office/drawing/2014/main" id="{232B7096-7EF7-44E2-A969-DEB0E3ADB2D4}"/>
              </a:ext>
            </a:extLst>
          </p:cNvPr>
          <p:cNvSpPr txBox="1"/>
          <p:nvPr/>
        </p:nvSpPr>
        <p:spPr>
          <a:xfrm>
            <a:off x="539839" y="1148820"/>
            <a:ext cx="9762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いどうじかん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5094047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スタート位置に戻るようにしよう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0A55D77-9DF8-45FF-932E-CB0646B6CB3E}"/>
              </a:ext>
            </a:extLst>
          </p:cNvPr>
          <p:cNvSpPr txBox="1"/>
          <p:nvPr/>
        </p:nvSpPr>
        <p:spPr>
          <a:xfrm>
            <a:off x="2434191" y="388479"/>
            <a:ext cx="443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もど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B26B6D0-61B8-4920-87A6-9F5A096B3193}"/>
              </a:ext>
            </a:extLst>
          </p:cNvPr>
          <p:cNvSpPr txBox="1"/>
          <p:nvPr/>
        </p:nvSpPr>
        <p:spPr>
          <a:xfrm>
            <a:off x="1574213" y="393646"/>
            <a:ext cx="6087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いち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1" name="テキスト ボックス 100">
            <a:extLst>
              <a:ext uri="{FF2B5EF4-FFF2-40B4-BE49-F238E27FC236}">
                <a16:creationId xmlns:a16="http://schemas.microsoft.com/office/drawing/2014/main" id="{3EC8A01F-6F7D-47CE-9AE4-8AA6F5596911}"/>
              </a:ext>
            </a:extLst>
          </p:cNvPr>
          <p:cNvSpPr txBox="1"/>
          <p:nvPr/>
        </p:nvSpPr>
        <p:spPr>
          <a:xfrm>
            <a:off x="457840" y="1097731"/>
            <a:ext cx="868616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スタート時にタイマーをリセットし、回転したときに時間を変数に代入しよう。</a:t>
            </a:r>
            <a:endParaRPr lang="en-US" altLang="ja-JP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2" name="テキスト ボックス 101">
            <a:extLst>
              <a:ext uri="{FF2B5EF4-FFF2-40B4-BE49-F238E27FC236}">
                <a16:creationId xmlns:a16="http://schemas.microsoft.com/office/drawing/2014/main" id="{EBC11A1F-4A77-4D55-9ED7-F8363F238C6C}"/>
              </a:ext>
            </a:extLst>
          </p:cNvPr>
          <p:cNvSpPr txBox="1"/>
          <p:nvPr/>
        </p:nvSpPr>
        <p:spPr>
          <a:xfrm>
            <a:off x="7220643" y="1166683"/>
            <a:ext cx="8314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だいにゅう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3" name="テキスト ボックス 102">
            <a:extLst>
              <a:ext uri="{FF2B5EF4-FFF2-40B4-BE49-F238E27FC236}">
                <a16:creationId xmlns:a16="http://schemas.microsoft.com/office/drawing/2014/main" id="{DFC55B25-3558-40F6-B464-ACD265422D53}"/>
              </a:ext>
            </a:extLst>
          </p:cNvPr>
          <p:cNvSpPr txBox="1"/>
          <p:nvPr/>
        </p:nvSpPr>
        <p:spPr>
          <a:xfrm>
            <a:off x="1388051" y="1166683"/>
            <a:ext cx="3874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じ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6" name="テキスト ボックス 125">
            <a:extLst>
              <a:ext uri="{FF2B5EF4-FFF2-40B4-BE49-F238E27FC236}">
                <a16:creationId xmlns:a16="http://schemas.microsoft.com/office/drawing/2014/main" id="{BFE5E418-A170-45CA-859B-AA023D9BE5F9}"/>
              </a:ext>
            </a:extLst>
          </p:cNvPr>
          <p:cNvSpPr txBox="1"/>
          <p:nvPr/>
        </p:nvSpPr>
        <p:spPr>
          <a:xfrm>
            <a:off x="6578370" y="1166683"/>
            <a:ext cx="7028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へんすう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7" name="テキスト ボックス 126">
            <a:extLst>
              <a:ext uri="{FF2B5EF4-FFF2-40B4-BE49-F238E27FC236}">
                <a16:creationId xmlns:a16="http://schemas.microsoft.com/office/drawing/2014/main" id="{232B7096-7EF7-44E2-A969-DEB0E3ADB2D4}"/>
              </a:ext>
            </a:extLst>
          </p:cNvPr>
          <p:cNvSpPr txBox="1"/>
          <p:nvPr/>
        </p:nvSpPr>
        <p:spPr>
          <a:xfrm>
            <a:off x="5972403" y="1166683"/>
            <a:ext cx="6059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じかん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8C74C9E5-1B4F-4B5B-BD5A-D4001E687086}"/>
              </a:ext>
            </a:extLst>
          </p:cNvPr>
          <p:cNvSpPr txBox="1"/>
          <p:nvPr/>
        </p:nvSpPr>
        <p:spPr>
          <a:xfrm>
            <a:off x="4341523" y="1166683"/>
            <a:ext cx="7028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かいてん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14060F1-12DC-4C3C-B67C-45F6E15DC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369" y="1830358"/>
            <a:ext cx="7008676" cy="3992055"/>
          </a:xfrm>
          <a:prstGeom prst="rect">
            <a:avLst/>
          </a:prstGeom>
        </p:spPr>
      </p:pic>
      <p:cxnSp>
        <p:nvCxnSpPr>
          <p:cNvPr id="41" name="直線矢印コネクタ 40">
            <a:extLst>
              <a:ext uri="{FF2B5EF4-FFF2-40B4-BE49-F238E27FC236}">
                <a16:creationId xmlns:a16="http://schemas.microsoft.com/office/drawing/2014/main" id="{12468CEC-E5BE-4E16-BC07-293F0AC437BF}"/>
              </a:ext>
            </a:extLst>
          </p:cNvPr>
          <p:cNvCxnSpPr>
            <a:cxnSpLocks/>
          </p:cNvCxnSpPr>
          <p:nvPr/>
        </p:nvCxnSpPr>
        <p:spPr>
          <a:xfrm>
            <a:off x="784051" y="3652451"/>
            <a:ext cx="349778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グループ化 43">
            <a:extLst>
              <a:ext uri="{FF2B5EF4-FFF2-40B4-BE49-F238E27FC236}">
                <a16:creationId xmlns:a16="http://schemas.microsoft.com/office/drawing/2014/main" id="{789A4DF4-B59A-4AA0-BEDE-ACB8EC3269BF}"/>
              </a:ext>
            </a:extLst>
          </p:cNvPr>
          <p:cNvGrpSpPr/>
          <p:nvPr/>
        </p:nvGrpSpPr>
        <p:grpSpPr>
          <a:xfrm>
            <a:off x="142168" y="4569540"/>
            <a:ext cx="652422" cy="639195"/>
            <a:chOff x="39456" y="2566361"/>
            <a:chExt cx="652422" cy="639195"/>
          </a:xfrm>
          <a:solidFill>
            <a:schemeClr val="bg1"/>
          </a:solidFill>
        </p:grpSpPr>
        <p:sp>
          <p:nvSpPr>
            <p:cNvPr id="45" name="四角形: 角を丸くする 44">
              <a:extLst>
                <a:ext uri="{FF2B5EF4-FFF2-40B4-BE49-F238E27FC236}">
                  <a16:creationId xmlns:a16="http://schemas.microsoft.com/office/drawing/2014/main" id="{416017DE-FFB1-4F06-BFEF-040CCF2CAAC8}"/>
                </a:ext>
              </a:extLst>
            </p:cNvPr>
            <p:cNvSpPr/>
            <p:nvPr/>
          </p:nvSpPr>
          <p:spPr>
            <a:xfrm>
              <a:off x="39456" y="2566361"/>
              <a:ext cx="652422" cy="639195"/>
            </a:xfrm>
            <a:prstGeom prst="roundRect">
              <a:avLst/>
            </a:prstGeom>
            <a:grp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pic>
          <p:nvPicPr>
            <p:cNvPr id="46" name="図 45">
              <a:extLst>
                <a:ext uri="{FF2B5EF4-FFF2-40B4-BE49-F238E27FC236}">
                  <a16:creationId xmlns:a16="http://schemas.microsoft.com/office/drawing/2014/main" id="{5CDD466A-19E2-47EE-B77C-508591D77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895" y="2637661"/>
              <a:ext cx="495300" cy="514350"/>
            </a:xfrm>
            <a:prstGeom prst="rect">
              <a:avLst/>
            </a:prstGeom>
            <a:grpFill/>
          </p:spPr>
        </p:pic>
      </p:grpSp>
      <p:cxnSp>
        <p:nvCxnSpPr>
          <p:cNvPr id="48" name="直線矢印コネクタ 47">
            <a:extLst>
              <a:ext uri="{FF2B5EF4-FFF2-40B4-BE49-F238E27FC236}">
                <a16:creationId xmlns:a16="http://schemas.microsoft.com/office/drawing/2014/main" id="{ED49241C-99D6-47A3-8436-C56BE06A039C}"/>
              </a:ext>
            </a:extLst>
          </p:cNvPr>
          <p:cNvCxnSpPr>
            <a:cxnSpLocks/>
          </p:cNvCxnSpPr>
          <p:nvPr/>
        </p:nvCxnSpPr>
        <p:spPr>
          <a:xfrm>
            <a:off x="794590" y="4896804"/>
            <a:ext cx="349778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2928733A-B5EC-46C9-8219-55DDAD2BD7FA}"/>
              </a:ext>
            </a:extLst>
          </p:cNvPr>
          <p:cNvGrpSpPr/>
          <p:nvPr/>
        </p:nvGrpSpPr>
        <p:grpSpPr>
          <a:xfrm>
            <a:off x="142168" y="3332853"/>
            <a:ext cx="652422" cy="639195"/>
            <a:chOff x="2525677" y="1416176"/>
            <a:chExt cx="652422" cy="639195"/>
          </a:xfrm>
        </p:grpSpPr>
        <p:sp>
          <p:nvSpPr>
            <p:cNvPr id="50" name="四角形: 角を丸くする 49">
              <a:extLst>
                <a:ext uri="{FF2B5EF4-FFF2-40B4-BE49-F238E27FC236}">
                  <a16:creationId xmlns:a16="http://schemas.microsoft.com/office/drawing/2014/main" id="{B462AE18-ED24-4245-A075-6711D4BFAF18}"/>
                </a:ext>
              </a:extLst>
            </p:cNvPr>
            <p:cNvSpPr/>
            <p:nvPr/>
          </p:nvSpPr>
          <p:spPr>
            <a:xfrm>
              <a:off x="2525677" y="1416176"/>
              <a:ext cx="652422" cy="63919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pic>
          <p:nvPicPr>
            <p:cNvPr id="51" name="図 50">
              <a:extLst>
                <a:ext uri="{FF2B5EF4-FFF2-40B4-BE49-F238E27FC236}">
                  <a16:creationId xmlns:a16="http://schemas.microsoft.com/office/drawing/2014/main" id="{9AE69566-C64A-453E-B073-8E91C9C49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99475" y="1483360"/>
              <a:ext cx="504825" cy="504825"/>
            </a:xfrm>
            <a:prstGeom prst="rect">
              <a:avLst/>
            </a:prstGeom>
          </p:spPr>
        </p:pic>
      </p:grp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29B619FD-A0CF-49BA-ABBE-10B4684807E2}"/>
              </a:ext>
            </a:extLst>
          </p:cNvPr>
          <p:cNvGrpSpPr/>
          <p:nvPr/>
        </p:nvGrpSpPr>
        <p:grpSpPr>
          <a:xfrm>
            <a:off x="3724539" y="3229035"/>
            <a:ext cx="3775769" cy="620845"/>
            <a:chOff x="4525055" y="2215292"/>
            <a:chExt cx="3775769" cy="620845"/>
          </a:xfrm>
        </p:grpSpPr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175F094D-ACBA-4737-A5EB-ED286FA71641}"/>
                </a:ext>
              </a:extLst>
            </p:cNvPr>
            <p:cNvSpPr txBox="1"/>
            <p:nvPr/>
          </p:nvSpPr>
          <p:spPr>
            <a:xfrm>
              <a:off x="4525055" y="2215292"/>
              <a:ext cx="3775769" cy="5770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「調べる」から　　　　　を選ぶ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。　　　　　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4A417F1D-F70C-47FC-8854-7ECCE15E1055}"/>
                </a:ext>
              </a:extLst>
            </p:cNvPr>
            <p:cNvSpPr txBox="1"/>
            <p:nvPr/>
          </p:nvSpPr>
          <p:spPr>
            <a:xfrm>
              <a:off x="4724840" y="2269833"/>
              <a:ext cx="49827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しら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AF699DD3-36FA-408D-8D0C-7704F9ACBB73}"/>
                </a:ext>
              </a:extLst>
            </p:cNvPr>
            <p:cNvSpPr txBox="1"/>
            <p:nvPr/>
          </p:nvSpPr>
          <p:spPr>
            <a:xfrm>
              <a:off x="7458974" y="2284245"/>
              <a:ext cx="49827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C1B8CF56-8D4B-4ADC-AA30-6EEFAEF2B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83843" y="2371277"/>
              <a:ext cx="1097375" cy="464860"/>
            </a:xfrm>
            <a:prstGeom prst="rect">
              <a:avLst/>
            </a:prstGeom>
          </p:spPr>
        </p:pic>
      </p:grp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476CAFB1-0399-4910-8640-C5A4C6ECDBC7}"/>
              </a:ext>
            </a:extLst>
          </p:cNvPr>
          <p:cNvGrpSpPr/>
          <p:nvPr/>
        </p:nvGrpSpPr>
        <p:grpSpPr>
          <a:xfrm>
            <a:off x="3724539" y="4629190"/>
            <a:ext cx="4327506" cy="1131079"/>
            <a:chOff x="3808649" y="4745875"/>
            <a:chExt cx="4327506" cy="1131079"/>
          </a:xfrm>
        </p:grpSpPr>
        <p:sp>
          <p:nvSpPr>
            <p:cNvPr id="62" name="テキスト ボックス 61">
              <a:extLst>
                <a:ext uri="{FF2B5EF4-FFF2-40B4-BE49-F238E27FC236}">
                  <a16:creationId xmlns:a16="http://schemas.microsoft.com/office/drawing/2014/main" id="{B630C58A-6C9C-412D-BAFE-288F2253C869}"/>
                </a:ext>
              </a:extLst>
            </p:cNvPr>
            <p:cNvSpPr txBox="1"/>
            <p:nvPr/>
          </p:nvSpPr>
          <p:spPr>
            <a:xfrm>
              <a:off x="3808649" y="4745875"/>
              <a:ext cx="4327506" cy="11310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「変数」から　　　　　　　　を選んで</a:t>
              </a:r>
              <a:endPara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「　　　</a:t>
              </a:r>
              <a:r>
                <a:rPr lang="ja-JP" altLang="en-US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にする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」に変更す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る。　　　　　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3" name="テキスト ボックス 62">
              <a:extLst>
                <a:ext uri="{FF2B5EF4-FFF2-40B4-BE49-F238E27FC236}">
                  <a16:creationId xmlns:a16="http://schemas.microsoft.com/office/drawing/2014/main" id="{A49321EF-513D-49DA-AB52-BF721CB8373F}"/>
                </a:ext>
              </a:extLst>
            </p:cNvPr>
            <p:cNvSpPr txBox="1"/>
            <p:nvPr/>
          </p:nvSpPr>
          <p:spPr>
            <a:xfrm>
              <a:off x="7216636" y="4829128"/>
              <a:ext cx="49827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4" name="テキスト ボックス 63">
              <a:extLst>
                <a:ext uri="{FF2B5EF4-FFF2-40B4-BE49-F238E27FC236}">
                  <a16:creationId xmlns:a16="http://schemas.microsoft.com/office/drawing/2014/main" id="{A99484B1-66F9-42B8-9238-3D69678C88DE}"/>
                </a:ext>
              </a:extLst>
            </p:cNvPr>
            <p:cNvSpPr txBox="1"/>
            <p:nvPr/>
          </p:nvSpPr>
          <p:spPr>
            <a:xfrm>
              <a:off x="3992008" y="4824901"/>
              <a:ext cx="7410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へんすう</a:t>
              </a:r>
              <a:endParaRPr kumimoji="1" lang="en-US" altLang="ja-JP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5" name="テキスト ボックス 64">
              <a:extLst>
                <a:ext uri="{FF2B5EF4-FFF2-40B4-BE49-F238E27FC236}">
                  <a16:creationId xmlns:a16="http://schemas.microsoft.com/office/drawing/2014/main" id="{D5865A96-EFE0-4CD1-8084-1C6D4FFC5279}"/>
                </a:ext>
              </a:extLst>
            </p:cNvPr>
            <p:cNvSpPr txBox="1"/>
            <p:nvPr/>
          </p:nvSpPr>
          <p:spPr>
            <a:xfrm>
              <a:off x="5775340" y="5379546"/>
              <a:ext cx="7410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へんこう</a:t>
              </a:r>
              <a:endParaRPr kumimoji="1" lang="en-US" altLang="ja-JP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707144D4-027F-4E5B-A73E-7CDA51B1C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73306" y="4925951"/>
              <a:ext cx="1745131" cy="434378"/>
            </a:xfrm>
            <a:prstGeom prst="rect">
              <a:avLst/>
            </a:prstGeom>
          </p:spPr>
        </p:pic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8CCFB68C-037A-4037-BD19-875701FE94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26962" y="5502657"/>
              <a:ext cx="670618" cy="3505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563340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図 55">
            <a:extLst>
              <a:ext uri="{FF2B5EF4-FFF2-40B4-BE49-F238E27FC236}">
                <a16:creationId xmlns:a16="http://schemas.microsoft.com/office/drawing/2014/main" id="{F079E6FA-FCE3-4706-ADF9-3E4FF692A8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493" y="1267042"/>
            <a:ext cx="3182033" cy="3859661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スタート位置に戻るようにしよう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0A55D77-9DF8-45FF-932E-CB0646B6CB3E}"/>
              </a:ext>
            </a:extLst>
          </p:cNvPr>
          <p:cNvSpPr txBox="1"/>
          <p:nvPr/>
        </p:nvSpPr>
        <p:spPr>
          <a:xfrm>
            <a:off x="2434191" y="388479"/>
            <a:ext cx="443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もど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B26B6D0-61B8-4920-87A6-9F5A096B3193}"/>
              </a:ext>
            </a:extLst>
          </p:cNvPr>
          <p:cNvSpPr txBox="1"/>
          <p:nvPr/>
        </p:nvSpPr>
        <p:spPr>
          <a:xfrm>
            <a:off x="1574213" y="393646"/>
            <a:ext cx="6087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いち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04BB5AE-B00C-4D6F-856E-698DEB4E7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4233" y="1197725"/>
            <a:ext cx="5303814" cy="4546127"/>
          </a:xfrm>
          <a:prstGeom prst="rect">
            <a:avLst/>
          </a:prstGeom>
        </p:spPr>
      </p:pic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A9C62D60-6DBC-41D3-93F3-B50E2C6938C5}"/>
              </a:ext>
            </a:extLst>
          </p:cNvPr>
          <p:cNvGrpSpPr/>
          <p:nvPr/>
        </p:nvGrpSpPr>
        <p:grpSpPr>
          <a:xfrm>
            <a:off x="155953" y="5441232"/>
            <a:ext cx="4777092" cy="1131079"/>
            <a:chOff x="61238" y="5026956"/>
            <a:chExt cx="4777092" cy="1131079"/>
          </a:xfrm>
        </p:grpSpPr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F1D6A43D-7221-45DE-B44C-B75D20073E5D}"/>
                </a:ext>
              </a:extLst>
            </p:cNvPr>
            <p:cNvSpPr txBox="1"/>
            <p:nvPr/>
          </p:nvSpPr>
          <p:spPr>
            <a:xfrm>
              <a:off x="61238" y="5026956"/>
              <a:ext cx="4777092" cy="1131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制御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」から　　　　　を選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び、</a:t>
              </a:r>
              <a:endPara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　変数を入れて「　　</a:t>
              </a:r>
              <a:r>
                <a:rPr lang="ja-JP" altLang="en-US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秒待つ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」に変更する。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4D17FAF6-99EC-41D3-8124-8CEC6369F9B4}"/>
                </a:ext>
              </a:extLst>
            </p:cNvPr>
            <p:cNvSpPr txBox="1"/>
            <p:nvPr/>
          </p:nvSpPr>
          <p:spPr>
            <a:xfrm>
              <a:off x="210616" y="5089831"/>
              <a:ext cx="80040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せいぎょ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CA147CAF-5275-44EF-B34A-230B8B398960}"/>
                </a:ext>
              </a:extLst>
            </p:cNvPr>
            <p:cNvSpPr txBox="1"/>
            <p:nvPr/>
          </p:nvSpPr>
          <p:spPr>
            <a:xfrm>
              <a:off x="2749974" y="5082759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39" name="図 38">
              <a:extLst>
                <a:ext uri="{FF2B5EF4-FFF2-40B4-BE49-F238E27FC236}">
                  <a16:creationId xmlns:a16="http://schemas.microsoft.com/office/drawing/2014/main" id="{D76C4E0F-89EC-495A-8B12-59EDCF1153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24804" y="5187794"/>
              <a:ext cx="1082134" cy="472481"/>
            </a:xfrm>
            <a:prstGeom prst="rect">
              <a:avLst/>
            </a:prstGeom>
          </p:spPr>
        </p:pic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D9EE8C60-B1E9-405B-9BE8-28CAE466827B}"/>
                </a:ext>
              </a:extLst>
            </p:cNvPr>
            <p:cNvSpPr txBox="1"/>
            <p:nvPr/>
          </p:nvSpPr>
          <p:spPr>
            <a:xfrm>
              <a:off x="2195177" y="5649179"/>
              <a:ext cx="82352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びょう ま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FF408B2B-9C24-4ECC-A5F8-5BA9C5A6C3B1}"/>
                </a:ext>
              </a:extLst>
            </p:cNvPr>
            <p:cNvSpPr txBox="1"/>
            <p:nvPr/>
          </p:nvSpPr>
          <p:spPr>
            <a:xfrm>
              <a:off x="3412119" y="5649179"/>
              <a:ext cx="82352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へんこう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5F0E9B67-DEA2-4C19-BF95-3701B5CF2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93229" y="5784591"/>
              <a:ext cx="403895" cy="320068"/>
            </a:xfrm>
            <a:prstGeom prst="rect">
              <a:avLst/>
            </a:prstGeom>
          </p:spPr>
        </p:pic>
        <p:sp>
          <p:nvSpPr>
            <p:cNvPr id="47" name="テキスト ボックス 46">
              <a:extLst>
                <a:ext uri="{FF2B5EF4-FFF2-40B4-BE49-F238E27FC236}">
                  <a16:creationId xmlns:a16="http://schemas.microsoft.com/office/drawing/2014/main" id="{1C043729-15FB-443F-8637-51CC1F0CE914}"/>
                </a:ext>
              </a:extLst>
            </p:cNvPr>
            <p:cNvSpPr txBox="1"/>
            <p:nvPr/>
          </p:nvSpPr>
          <p:spPr>
            <a:xfrm>
              <a:off x="203712" y="5649179"/>
              <a:ext cx="82352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へんすう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52" name="矢印: 右 51">
            <a:extLst>
              <a:ext uri="{FF2B5EF4-FFF2-40B4-BE49-F238E27FC236}">
                <a16:creationId xmlns:a16="http://schemas.microsoft.com/office/drawing/2014/main" id="{9411BF55-CC54-4191-838B-F88340CD9701}"/>
              </a:ext>
            </a:extLst>
          </p:cNvPr>
          <p:cNvSpPr/>
          <p:nvPr/>
        </p:nvSpPr>
        <p:spPr>
          <a:xfrm>
            <a:off x="2904712" y="1275786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7" name="正方形/長方形 56">
            <a:extLst>
              <a:ext uri="{FF2B5EF4-FFF2-40B4-BE49-F238E27FC236}">
                <a16:creationId xmlns:a16="http://schemas.microsoft.com/office/drawing/2014/main" id="{4CBBE3CC-766A-4F70-8C88-20F4C7E5D1C4}"/>
              </a:ext>
            </a:extLst>
          </p:cNvPr>
          <p:cNvSpPr/>
          <p:nvPr/>
        </p:nvSpPr>
        <p:spPr>
          <a:xfrm>
            <a:off x="3684233" y="2426765"/>
            <a:ext cx="1138504" cy="376835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58" name="正方形/長方形 57">
            <a:extLst>
              <a:ext uri="{FF2B5EF4-FFF2-40B4-BE49-F238E27FC236}">
                <a16:creationId xmlns:a16="http://schemas.microsoft.com/office/drawing/2014/main" id="{63C0587C-7FBA-4FE9-ACE4-564C943181D2}"/>
              </a:ext>
            </a:extLst>
          </p:cNvPr>
          <p:cNvSpPr/>
          <p:nvPr/>
        </p:nvSpPr>
        <p:spPr>
          <a:xfrm>
            <a:off x="3684233" y="3353392"/>
            <a:ext cx="1910337" cy="376835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id="{BEB62250-6188-4554-8726-1A372F699BB4}"/>
              </a:ext>
            </a:extLst>
          </p:cNvPr>
          <p:cNvSpPr/>
          <p:nvPr/>
        </p:nvSpPr>
        <p:spPr>
          <a:xfrm>
            <a:off x="214493" y="4417511"/>
            <a:ext cx="2972590" cy="376835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60" name="正方形/長方形 59">
            <a:extLst>
              <a:ext uri="{FF2B5EF4-FFF2-40B4-BE49-F238E27FC236}">
                <a16:creationId xmlns:a16="http://schemas.microsoft.com/office/drawing/2014/main" id="{8978B9DE-B088-49FB-A93B-B13AB0ECF4AA}"/>
              </a:ext>
            </a:extLst>
          </p:cNvPr>
          <p:cNvSpPr/>
          <p:nvPr/>
        </p:nvSpPr>
        <p:spPr>
          <a:xfrm>
            <a:off x="3684160" y="5042582"/>
            <a:ext cx="1097238" cy="376835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cxnSp>
        <p:nvCxnSpPr>
          <p:cNvPr id="61" name="直線矢印コネクタ 60">
            <a:extLst>
              <a:ext uri="{FF2B5EF4-FFF2-40B4-BE49-F238E27FC236}">
                <a16:creationId xmlns:a16="http://schemas.microsoft.com/office/drawing/2014/main" id="{99B33B6A-5130-4691-8C8D-A66D9212C919}"/>
              </a:ext>
            </a:extLst>
          </p:cNvPr>
          <p:cNvCxnSpPr>
            <a:cxnSpLocks/>
            <a:endCxn id="60" idx="1"/>
          </p:cNvCxnSpPr>
          <p:nvPr/>
        </p:nvCxnSpPr>
        <p:spPr>
          <a:xfrm>
            <a:off x="3187947" y="4577136"/>
            <a:ext cx="496213" cy="653864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6" name="グループ化 65">
            <a:extLst>
              <a:ext uri="{FF2B5EF4-FFF2-40B4-BE49-F238E27FC236}">
                <a16:creationId xmlns:a16="http://schemas.microsoft.com/office/drawing/2014/main" id="{FE9FDE9C-D1D2-47FB-8D7C-8852527BBC48}"/>
              </a:ext>
            </a:extLst>
          </p:cNvPr>
          <p:cNvGrpSpPr/>
          <p:nvPr/>
        </p:nvGrpSpPr>
        <p:grpSpPr>
          <a:xfrm>
            <a:off x="7289388" y="3259310"/>
            <a:ext cx="1137104" cy="1137104"/>
            <a:chOff x="7429847" y="3481542"/>
            <a:chExt cx="1137104" cy="1137104"/>
          </a:xfrm>
        </p:grpSpPr>
        <p:sp>
          <p:nvSpPr>
            <p:cNvPr id="67" name="楕円 66">
              <a:extLst>
                <a:ext uri="{FF2B5EF4-FFF2-40B4-BE49-F238E27FC236}">
                  <a16:creationId xmlns:a16="http://schemas.microsoft.com/office/drawing/2014/main" id="{234CF868-E514-4465-9EDE-12CD342E486C}"/>
                </a:ext>
              </a:extLst>
            </p:cNvPr>
            <p:cNvSpPr/>
            <p:nvPr/>
          </p:nvSpPr>
          <p:spPr>
            <a:xfrm>
              <a:off x="7429847" y="3481542"/>
              <a:ext cx="1137104" cy="1137104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pic>
          <p:nvPicPr>
            <p:cNvPr id="68" name="グラフィックス 67" descr="ダウンロード">
              <a:extLst>
                <a:ext uri="{FF2B5EF4-FFF2-40B4-BE49-F238E27FC236}">
                  <a16:creationId xmlns:a16="http://schemas.microsoft.com/office/drawing/2014/main" id="{1FB8B73C-FFC7-454D-B6C8-8510293470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617515" y="3515684"/>
              <a:ext cx="761767" cy="761767"/>
            </a:xfrm>
            <a:prstGeom prst="rect">
              <a:avLst/>
            </a:prstGeom>
          </p:spPr>
        </p:pic>
        <p:grpSp>
          <p:nvGrpSpPr>
            <p:cNvPr id="69" name="グループ化 68">
              <a:extLst>
                <a:ext uri="{FF2B5EF4-FFF2-40B4-BE49-F238E27FC236}">
                  <a16:creationId xmlns:a16="http://schemas.microsoft.com/office/drawing/2014/main" id="{91288964-1BDD-4249-9BEE-95A53C431657}"/>
                </a:ext>
              </a:extLst>
            </p:cNvPr>
            <p:cNvGrpSpPr/>
            <p:nvPr/>
          </p:nvGrpSpPr>
          <p:grpSpPr>
            <a:xfrm>
              <a:off x="7640513" y="4095426"/>
              <a:ext cx="723371" cy="523220"/>
              <a:chOff x="6840404" y="5080504"/>
              <a:chExt cx="723371" cy="523220"/>
            </a:xfrm>
          </p:grpSpPr>
          <p:sp>
            <p:nvSpPr>
              <p:cNvPr id="70" name="テキスト ボックス 69">
                <a:extLst>
                  <a:ext uri="{FF2B5EF4-FFF2-40B4-BE49-F238E27FC236}">
                    <a16:creationId xmlns:a16="http://schemas.microsoft.com/office/drawing/2014/main" id="{D734E7BF-AEDC-4FC8-BA90-E71958BF12E5}"/>
                  </a:ext>
                </a:extLst>
              </p:cNvPr>
              <p:cNvSpPr txBox="1"/>
              <p:nvPr/>
            </p:nvSpPr>
            <p:spPr>
              <a:xfrm>
                <a:off x="6840404" y="5080504"/>
                <a:ext cx="72337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200000"/>
                  </a:lnSpc>
                </a:pPr>
                <a:r>
                  <a:rPr lang="ja-JP" altLang="en-US" sz="1600" b="1" i="0" dirty="0">
                    <a:solidFill>
                      <a:schemeClr val="accent1"/>
                    </a:solidFill>
                    <a:effectLst/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保存</a:t>
                </a:r>
                <a:endParaRPr lang="en-US" altLang="ja-JP" sz="1600" b="1" i="0" dirty="0">
                  <a:solidFill>
                    <a:schemeClr val="accent1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  <p:sp>
            <p:nvSpPr>
              <p:cNvPr id="71" name="テキスト ボックス 70">
                <a:extLst>
                  <a:ext uri="{FF2B5EF4-FFF2-40B4-BE49-F238E27FC236}">
                    <a16:creationId xmlns:a16="http://schemas.microsoft.com/office/drawing/2014/main" id="{C97050E7-9FF9-4026-B703-C4E392EDEF17}"/>
                  </a:ext>
                </a:extLst>
              </p:cNvPr>
              <p:cNvSpPr txBox="1"/>
              <p:nvPr/>
            </p:nvSpPr>
            <p:spPr>
              <a:xfrm>
                <a:off x="6840404" y="5126670"/>
                <a:ext cx="70884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800" dirty="0">
                    <a:solidFill>
                      <a:schemeClr val="accent1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ほぞん</a:t>
                </a:r>
              </a:p>
            </p:txBody>
          </p:sp>
        </p:grpSp>
      </p:grpSp>
      <p:grpSp>
        <p:nvGrpSpPr>
          <p:cNvPr id="72" name="グループ化 71">
            <a:extLst>
              <a:ext uri="{FF2B5EF4-FFF2-40B4-BE49-F238E27FC236}">
                <a16:creationId xmlns:a16="http://schemas.microsoft.com/office/drawing/2014/main" id="{C7052697-28BD-43F9-9A33-AD5A762B2D15}"/>
              </a:ext>
            </a:extLst>
          </p:cNvPr>
          <p:cNvGrpSpPr/>
          <p:nvPr/>
        </p:nvGrpSpPr>
        <p:grpSpPr>
          <a:xfrm>
            <a:off x="7259878" y="4488418"/>
            <a:ext cx="1137104" cy="1137104"/>
            <a:chOff x="7578271" y="5104798"/>
            <a:chExt cx="1137104" cy="1137104"/>
          </a:xfrm>
        </p:grpSpPr>
        <p:sp>
          <p:nvSpPr>
            <p:cNvPr id="73" name="楕円 72">
              <a:extLst>
                <a:ext uri="{FF2B5EF4-FFF2-40B4-BE49-F238E27FC236}">
                  <a16:creationId xmlns:a16="http://schemas.microsoft.com/office/drawing/2014/main" id="{0EEDFAFF-C865-42FE-BE9C-29E8D3F8BDA4}"/>
                </a:ext>
              </a:extLst>
            </p:cNvPr>
            <p:cNvSpPr/>
            <p:nvPr/>
          </p:nvSpPr>
          <p:spPr>
            <a:xfrm>
              <a:off x="7578271" y="5104798"/>
              <a:ext cx="1137104" cy="1137104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grpSp>
          <p:nvGrpSpPr>
            <p:cNvPr id="74" name="グループ化 73">
              <a:extLst>
                <a:ext uri="{FF2B5EF4-FFF2-40B4-BE49-F238E27FC236}">
                  <a16:creationId xmlns:a16="http://schemas.microsoft.com/office/drawing/2014/main" id="{5777B8E2-B581-49C2-96E1-526C5CD946E4}"/>
                </a:ext>
              </a:extLst>
            </p:cNvPr>
            <p:cNvGrpSpPr/>
            <p:nvPr/>
          </p:nvGrpSpPr>
          <p:grpSpPr>
            <a:xfrm>
              <a:off x="7788937" y="5718682"/>
              <a:ext cx="723371" cy="523220"/>
              <a:chOff x="6840404" y="5080504"/>
              <a:chExt cx="723371" cy="523220"/>
            </a:xfrm>
          </p:grpSpPr>
          <p:sp>
            <p:nvSpPr>
              <p:cNvPr id="77" name="テキスト ボックス 76">
                <a:extLst>
                  <a:ext uri="{FF2B5EF4-FFF2-40B4-BE49-F238E27FC236}">
                    <a16:creationId xmlns:a16="http://schemas.microsoft.com/office/drawing/2014/main" id="{78EF217B-D67D-4D4B-9D99-1A4366DDF0E4}"/>
                  </a:ext>
                </a:extLst>
              </p:cNvPr>
              <p:cNvSpPr txBox="1"/>
              <p:nvPr/>
            </p:nvSpPr>
            <p:spPr>
              <a:xfrm>
                <a:off x="6840404" y="5080504"/>
                <a:ext cx="72337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200000"/>
                  </a:lnSpc>
                </a:pPr>
                <a:r>
                  <a:rPr lang="ja-JP" altLang="en-US" sz="1600" b="1" i="0" dirty="0">
                    <a:solidFill>
                      <a:schemeClr val="accent1"/>
                    </a:solidFill>
                    <a:effectLst/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転送</a:t>
                </a:r>
                <a:endParaRPr lang="en-US" altLang="ja-JP" sz="1600" b="1" i="0" dirty="0">
                  <a:solidFill>
                    <a:schemeClr val="accent1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  <p:sp>
            <p:nvSpPr>
              <p:cNvPr id="78" name="テキスト ボックス 77">
                <a:extLst>
                  <a:ext uri="{FF2B5EF4-FFF2-40B4-BE49-F238E27FC236}">
                    <a16:creationId xmlns:a16="http://schemas.microsoft.com/office/drawing/2014/main" id="{9CD4B256-F21D-40E5-9BFE-C05C815D5513}"/>
                  </a:ext>
                </a:extLst>
              </p:cNvPr>
              <p:cNvSpPr txBox="1"/>
              <p:nvPr/>
            </p:nvSpPr>
            <p:spPr>
              <a:xfrm>
                <a:off x="6840404" y="5126670"/>
                <a:ext cx="70884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800" dirty="0">
                    <a:solidFill>
                      <a:schemeClr val="accent1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てんそう</a:t>
                </a:r>
              </a:p>
            </p:txBody>
          </p:sp>
        </p:grpSp>
        <p:sp>
          <p:nvSpPr>
            <p:cNvPr id="75" name="フリーフォーム: 図形 74">
              <a:extLst>
                <a:ext uri="{FF2B5EF4-FFF2-40B4-BE49-F238E27FC236}">
                  <a16:creationId xmlns:a16="http://schemas.microsoft.com/office/drawing/2014/main" id="{FA31D9A3-A031-44C2-897F-EE4FD269373A}"/>
                </a:ext>
              </a:extLst>
            </p:cNvPr>
            <p:cNvSpPr/>
            <p:nvPr/>
          </p:nvSpPr>
          <p:spPr>
            <a:xfrm>
              <a:off x="7693457" y="5411940"/>
              <a:ext cx="468655" cy="378776"/>
            </a:xfrm>
            <a:custGeom>
              <a:avLst/>
              <a:gdLst>
                <a:gd name="connsiteX0" fmla="*/ 695325 w 695324"/>
                <a:gd name="connsiteY0" fmla="*/ 228600 h 561975"/>
                <a:gd name="connsiteX1" fmla="*/ 422910 w 695324"/>
                <a:gd name="connsiteY1" fmla="*/ 0 h 561975"/>
                <a:gd name="connsiteX2" fmla="*/ 422910 w 695324"/>
                <a:gd name="connsiteY2" fmla="*/ 133350 h 561975"/>
                <a:gd name="connsiteX3" fmla="*/ 0 w 695324"/>
                <a:gd name="connsiteY3" fmla="*/ 561975 h 561975"/>
                <a:gd name="connsiteX4" fmla="*/ 422910 w 695324"/>
                <a:gd name="connsiteY4" fmla="*/ 333375 h 561975"/>
                <a:gd name="connsiteX5" fmla="*/ 422910 w 695324"/>
                <a:gd name="connsiteY5" fmla="*/ 457200 h 561975"/>
                <a:gd name="connsiteX6" fmla="*/ 695325 w 695324"/>
                <a:gd name="connsiteY6" fmla="*/ 228600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5324" h="561975">
                  <a:moveTo>
                    <a:pt x="695325" y="228600"/>
                  </a:moveTo>
                  <a:lnTo>
                    <a:pt x="422910" y="0"/>
                  </a:lnTo>
                  <a:lnTo>
                    <a:pt x="422910" y="133350"/>
                  </a:lnTo>
                  <a:cubicBezTo>
                    <a:pt x="5715" y="137160"/>
                    <a:pt x="0" y="561975"/>
                    <a:pt x="0" y="561975"/>
                  </a:cubicBezTo>
                  <a:cubicBezTo>
                    <a:pt x="0" y="561975"/>
                    <a:pt x="88582" y="336233"/>
                    <a:pt x="422910" y="333375"/>
                  </a:cubicBezTo>
                  <a:lnTo>
                    <a:pt x="422910" y="457200"/>
                  </a:lnTo>
                  <a:lnTo>
                    <a:pt x="695325" y="228600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pic>
          <p:nvPicPr>
            <p:cNvPr id="76" name="グラフィックス 75" descr="ロボット">
              <a:extLst>
                <a:ext uri="{FF2B5EF4-FFF2-40B4-BE49-F238E27FC236}">
                  <a16:creationId xmlns:a16="http://schemas.microsoft.com/office/drawing/2014/main" id="{46176D1D-9CB2-4E24-BD78-E65365A5A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995775" y="5150620"/>
              <a:ext cx="712672" cy="712672"/>
            </a:xfrm>
            <a:prstGeom prst="rect">
              <a:avLst/>
            </a:prstGeom>
          </p:spPr>
        </p:pic>
      </p:grpSp>
      <p:grpSp>
        <p:nvGrpSpPr>
          <p:cNvPr id="79" name="グループ化 78">
            <a:extLst>
              <a:ext uri="{FF2B5EF4-FFF2-40B4-BE49-F238E27FC236}">
                <a16:creationId xmlns:a16="http://schemas.microsoft.com/office/drawing/2014/main" id="{B0C88133-AAA1-46E8-9D9F-E16607A93C74}"/>
              </a:ext>
            </a:extLst>
          </p:cNvPr>
          <p:cNvGrpSpPr/>
          <p:nvPr/>
        </p:nvGrpSpPr>
        <p:grpSpPr>
          <a:xfrm>
            <a:off x="5375657" y="5760348"/>
            <a:ext cx="3717994" cy="549328"/>
            <a:chOff x="4902223" y="6255514"/>
            <a:chExt cx="3717994" cy="549328"/>
          </a:xfrm>
        </p:grpSpPr>
        <p:sp>
          <p:nvSpPr>
            <p:cNvPr id="80" name="正方形/長方形 79">
              <a:extLst>
                <a:ext uri="{FF2B5EF4-FFF2-40B4-BE49-F238E27FC236}">
                  <a16:creationId xmlns:a16="http://schemas.microsoft.com/office/drawing/2014/main" id="{CC12AEFC-0058-42B2-AE2F-8B09ABA40E85}"/>
                </a:ext>
              </a:extLst>
            </p:cNvPr>
            <p:cNvSpPr/>
            <p:nvPr/>
          </p:nvSpPr>
          <p:spPr>
            <a:xfrm>
              <a:off x="4902223" y="6274498"/>
              <a:ext cx="3638095" cy="530344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65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81" name="テキスト ボックス 80">
              <a:extLst>
                <a:ext uri="{FF2B5EF4-FFF2-40B4-BE49-F238E27FC236}">
                  <a16:creationId xmlns:a16="http://schemas.microsoft.com/office/drawing/2014/main" id="{2C3409CE-67EE-430B-A554-91E9D1006EDB}"/>
                </a:ext>
              </a:extLst>
            </p:cNvPr>
            <p:cNvSpPr txBox="1"/>
            <p:nvPr/>
          </p:nvSpPr>
          <p:spPr>
            <a:xfrm>
              <a:off x="4902223" y="6255514"/>
              <a:ext cx="37179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200000"/>
                </a:lnSpc>
                <a:buFont typeface="Wingdings" panose="05000000000000000000" pitchFamily="2" charset="2"/>
                <a:buChar char="l"/>
              </a:pPr>
              <a:r>
                <a:rPr lang="en-US" altLang="ja-JP" sz="1600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A</a:t>
              </a:r>
              <a:r>
                <a:rPr lang="ja-JP" altLang="en-US" sz="1600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ボタンを押して実行してみよう！</a:t>
              </a:r>
            </a:p>
          </p:txBody>
        </p:sp>
        <p:sp>
          <p:nvSpPr>
            <p:cNvPr id="82" name="テキスト ボックス 81">
              <a:extLst>
                <a:ext uri="{FF2B5EF4-FFF2-40B4-BE49-F238E27FC236}">
                  <a16:creationId xmlns:a16="http://schemas.microsoft.com/office/drawing/2014/main" id="{39383806-18EE-464B-8DC5-2C32D093A140}"/>
                </a:ext>
              </a:extLst>
            </p:cNvPr>
            <p:cNvSpPr txBox="1"/>
            <p:nvPr/>
          </p:nvSpPr>
          <p:spPr>
            <a:xfrm>
              <a:off x="6185048" y="6299259"/>
              <a:ext cx="35602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お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83" name="テキスト ボックス 82">
              <a:extLst>
                <a:ext uri="{FF2B5EF4-FFF2-40B4-BE49-F238E27FC236}">
                  <a16:creationId xmlns:a16="http://schemas.microsoft.com/office/drawing/2014/main" id="{F21CBD79-DFE6-4CE4-B387-6508F0F5C973}"/>
                </a:ext>
              </a:extLst>
            </p:cNvPr>
            <p:cNvSpPr txBox="1"/>
            <p:nvPr/>
          </p:nvSpPr>
          <p:spPr>
            <a:xfrm>
              <a:off x="6710721" y="6308010"/>
              <a:ext cx="66984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じっこう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97217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カップを載せたらロボットが動き出すようにしよう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0A55D77-9DF8-45FF-932E-CB0646B6CB3E}"/>
              </a:ext>
            </a:extLst>
          </p:cNvPr>
          <p:cNvSpPr txBox="1"/>
          <p:nvPr/>
        </p:nvSpPr>
        <p:spPr>
          <a:xfrm>
            <a:off x="3906361" y="374800"/>
            <a:ext cx="443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うご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B26B6D0-61B8-4920-87A6-9F5A096B3193}"/>
              </a:ext>
            </a:extLst>
          </p:cNvPr>
          <p:cNvSpPr txBox="1"/>
          <p:nvPr/>
        </p:nvSpPr>
        <p:spPr>
          <a:xfrm>
            <a:off x="1467853" y="374800"/>
            <a:ext cx="343364" cy="279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の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DEEB17B-2674-4003-8381-FD07B9720864}"/>
              </a:ext>
            </a:extLst>
          </p:cNvPr>
          <p:cNvSpPr txBox="1"/>
          <p:nvPr/>
        </p:nvSpPr>
        <p:spPr>
          <a:xfrm>
            <a:off x="585925" y="993381"/>
            <a:ext cx="8380640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2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ボタンを押し、カップを載せたら前に進むようにしよう！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BF32B73-40E0-494A-A0A4-305F4C0B73DF}"/>
              </a:ext>
            </a:extLst>
          </p:cNvPr>
          <p:cNvSpPr txBox="1"/>
          <p:nvPr/>
        </p:nvSpPr>
        <p:spPr>
          <a:xfrm>
            <a:off x="575923" y="5309061"/>
            <a:ext cx="628528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先程作った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1007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のプログラムを改造して作ろう！</a:t>
            </a:r>
            <a:endParaRPr lang="en-US" altLang="ja-JP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9A23D3E-D0C7-41A1-B86D-7D400D812FE0}"/>
              </a:ext>
            </a:extLst>
          </p:cNvPr>
          <p:cNvSpPr txBox="1"/>
          <p:nvPr/>
        </p:nvSpPr>
        <p:spPr>
          <a:xfrm>
            <a:off x="489779" y="5389005"/>
            <a:ext cx="10194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さきほど つく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AEE987D-6CE0-4269-8E84-D137FEC91CA0}"/>
              </a:ext>
            </a:extLst>
          </p:cNvPr>
          <p:cNvSpPr txBox="1"/>
          <p:nvPr/>
        </p:nvSpPr>
        <p:spPr>
          <a:xfrm>
            <a:off x="3805531" y="5389005"/>
            <a:ext cx="8117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かいぞう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C60BD35-5B8B-4051-9779-DD8627628E9E}"/>
              </a:ext>
            </a:extLst>
          </p:cNvPr>
          <p:cNvSpPr txBox="1"/>
          <p:nvPr/>
        </p:nvSpPr>
        <p:spPr>
          <a:xfrm>
            <a:off x="4738811" y="5389005"/>
            <a:ext cx="4815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つく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06853FE8-DC3F-4738-9FF3-17BE3484E64E}"/>
              </a:ext>
            </a:extLst>
          </p:cNvPr>
          <p:cNvGrpSpPr/>
          <p:nvPr/>
        </p:nvGrpSpPr>
        <p:grpSpPr>
          <a:xfrm>
            <a:off x="793351" y="5818309"/>
            <a:ext cx="7922023" cy="1042504"/>
            <a:chOff x="793351" y="5818309"/>
            <a:chExt cx="7922023" cy="1042504"/>
          </a:xfrm>
        </p:grpSpPr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1BA99EBF-014E-4701-8F51-12034D9CD7EE}"/>
                </a:ext>
              </a:extLst>
            </p:cNvPr>
            <p:cNvSpPr/>
            <p:nvPr/>
          </p:nvSpPr>
          <p:spPr>
            <a:xfrm>
              <a:off x="793351" y="5896929"/>
              <a:ext cx="7549263" cy="963884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65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A02D9323-3A2C-4AA1-95F7-723067D0E3D2}"/>
                </a:ext>
              </a:extLst>
            </p:cNvPr>
            <p:cNvSpPr txBox="1"/>
            <p:nvPr/>
          </p:nvSpPr>
          <p:spPr>
            <a:xfrm>
              <a:off x="1166111" y="5818309"/>
              <a:ext cx="754926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200000"/>
                </a:lnSpc>
                <a:buFont typeface="Wingdings" panose="05000000000000000000" pitchFamily="2" charset="2"/>
                <a:buChar char="l"/>
              </a:pPr>
              <a:r>
                <a:rPr lang="ja-JP" altLang="en-US" sz="1600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プログラムを保存しよう！</a:t>
              </a:r>
              <a:br>
                <a:rPr lang="en-US" altLang="ja-JP" sz="1600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</a:br>
              <a:r>
                <a:rPr lang="ja-JP" altLang="en-US" sz="1600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（ファイル名：「（自分の名前）</a:t>
              </a:r>
              <a:r>
                <a:rPr lang="en-US" altLang="ja-JP" sz="1600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1008</a:t>
              </a:r>
              <a:r>
                <a:rPr lang="ja-JP" altLang="en-US" sz="1600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カップをのせてスタート」）</a:t>
              </a:r>
              <a:endParaRPr lang="ja-JP" altLang="en-US" sz="1600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73A1EAF9-932A-458D-8ABE-5A678E30A8F7}"/>
                </a:ext>
              </a:extLst>
            </p:cNvPr>
            <p:cNvSpPr txBox="1"/>
            <p:nvPr/>
          </p:nvSpPr>
          <p:spPr>
            <a:xfrm>
              <a:off x="2621566" y="5882773"/>
              <a:ext cx="68099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ほぞん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75CE45FE-C05D-4BA9-AF1F-12F1403CD345}"/>
                </a:ext>
              </a:extLst>
            </p:cNvPr>
            <p:cNvSpPr txBox="1"/>
            <p:nvPr/>
          </p:nvSpPr>
          <p:spPr>
            <a:xfrm>
              <a:off x="2446440" y="6392717"/>
              <a:ext cx="41939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めい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968E5C52-70BD-4746-98B9-E73F46981576}"/>
                </a:ext>
              </a:extLst>
            </p:cNvPr>
            <p:cNvSpPr txBox="1"/>
            <p:nvPr/>
          </p:nvSpPr>
          <p:spPr>
            <a:xfrm>
              <a:off x="3225362" y="6395261"/>
              <a:ext cx="68099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じぶん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6744AE8A-C22A-4A96-8223-7862C38C5DBD}"/>
                </a:ext>
              </a:extLst>
            </p:cNvPr>
            <p:cNvSpPr txBox="1"/>
            <p:nvPr/>
          </p:nvSpPr>
          <p:spPr>
            <a:xfrm>
              <a:off x="3853093" y="6395261"/>
              <a:ext cx="68099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なまえ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FEEE51E8-9E1E-4641-BBAE-752FBC1470C1}"/>
              </a:ext>
            </a:extLst>
          </p:cNvPr>
          <p:cNvSpPr txBox="1"/>
          <p:nvPr/>
        </p:nvSpPr>
        <p:spPr>
          <a:xfrm>
            <a:off x="4593013" y="984543"/>
            <a:ext cx="4406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まえ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A067BC6-B5CB-48D2-B330-055B5833C97B}"/>
              </a:ext>
            </a:extLst>
          </p:cNvPr>
          <p:cNvSpPr txBox="1"/>
          <p:nvPr/>
        </p:nvSpPr>
        <p:spPr>
          <a:xfrm>
            <a:off x="1796992" y="975771"/>
            <a:ext cx="43158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31006C43-C4C5-4094-9BB9-767F3DEA1170}"/>
              </a:ext>
            </a:extLst>
          </p:cNvPr>
          <p:cNvSpPr txBox="1"/>
          <p:nvPr/>
        </p:nvSpPr>
        <p:spPr>
          <a:xfrm>
            <a:off x="3565861" y="975771"/>
            <a:ext cx="4406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6468C9A7-3EA6-446D-B3E3-B0085BF6681B}"/>
              </a:ext>
            </a:extLst>
          </p:cNvPr>
          <p:cNvSpPr txBox="1"/>
          <p:nvPr/>
        </p:nvSpPr>
        <p:spPr>
          <a:xfrm>
            <a:off x="5091913" y="982594"/>
            <a:ext cx="4406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すす</a:t>
            </a:r>
          </a:p>
        </p:txBody>
      </p:sp>
      <p:pic>
        <p:nvPicPr>
          <p:cNvPr id="37" name="図 36">
            <a:extLst>
              <a:ext uri="{FF2B5EF4-FFF2-40B4-BE49-F238E27FC236}">
                <a16:creationId xmlns:a16="http://schemas.microsoft.com/office/drawing/2014/main" id="{6D96468E-E8CF-4E17-82BF-4E6F0B71B7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6173" y="2167753"/>
            <a:ext cx="1862071" cy="2545566"/>
          </a:xfrm>
          <a:prstGeom prst="rect">
            <a:avLst/>
          </a:prstGeom>
        </p:spPr>
      </p:pic>
      <p:cxnSp>
        <p:nvCxnSpPr>
          <p:cNvPr id="38" name="直線矢印コネクタ 37">
            <a:extLst>
              <a:ext uri="{FF2B5EF4-FFF2-40B4-BE49-F238E27FC236}">
                <a16:creationId xmlns:a16="http://schemas.microsoft.com/office/drawing/2014/main" id="{359D6498-D0BA-42DF-9CD7-728A5AD8B38D}"/>
              </a:ext>
            </a:extLst>
          </p:cNvPr>
          <p:cNvCxnSpPr>
            <a:cxnSpLocks/>
          </p:cNvCxnSpPr>
          <p:nvPr/>
        </p:nvCxnSpPr>
        <p:spPr>
          <a:xfrm flipH="1">
            <a:off x="709428" y="3155025"/>
            <a:ext cx="758425" cy="1588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図 43">
            <a:extLst>
              <a:ext uri="{FF2B5EF4-FFF2-40B4-BE49-F238E27FC236}">
                <a16:creationId xmlns:a16="http://schemas.microsoft.com/office/drawing/2014/main" id="{60AB7A2E-C7C0-4700-8D6E-E68FBA5EC5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8237" y="2176887"/>
            <a:ext cx="1819590" cy="2654415"/>
          </a:xfrm>
          <a:prstGeom prst="rect">
            <a:avLst/>
          </a:prstGeom>
        </p:spPr>
      </p:pic>
      <p:pic>
        <p:nvPicPr>
          <p:cNvPr id="45" name="図 44">
            <a:extLst>
              <a:ext uri="{FF2B5EF4-FFF2-40B4-BE49-F238E27FC236}">
                <a16:creationId xmlns:a16="http://schemas.microsoft.com/office/drawing/2014/main" id="{0457ADB4-128D-40C8-9EAA-D50B3F73B1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2220" y="1595581"/>
            <a:ext cx="1018135" cy="1018135"/>
          </a:xfrm>
          <a:prstGeom prst="rect">
            <a:avLst/>
          </a:prstGeom>
        </p:spPr>
      </p:pic>
      <p:sp>
        <p:nvSpPr>
          <p:cNvPr id="46" name="矢印: 右 45">
            <a:extLst>
              <a:ext uri="{FF2B5EF4-FFF2-40B4-BE49-F238E27FC236}">
                <a16:creationId xmlns:a16="http://schemas.microsoft.com/office/drawing/2014/main" id="{A47F7FD4-3FD7-4551-9E1B-886A8BFDA439}"/>
              </a:ext>
            </a:extLst>
          </p:cNvPr>
          <p:cNvSpPr/>
          <p:nvPr/>
        </p:nvSpPr>
        <p:spPr>
          <a:xfrm flipH="1">
            <a:off x="4127993" y="2994813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C3EE9678-6A0B-4BB2-966D-E6C3235FAC52}"/>
              </a:ext>
            </a:extLst>
          </p:cNvPr>
          <p:cNvSpPr txBox="1"/>
          <p:nvPr/>
        </p:nvSpPr>
        <p:spPr>
          <a:xfrm>
            <a:off x="4545588" y="374800"/>
            <a:ext cx="443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だ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658730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B4AFA3B3-6B72-4CBB-BFCA-22FDA5D59067}"/>
              </a:ext>
            </a:extLst>
          </p:cNvPr>
          <p:cNvSpPr txBox="1"/>
          <p:nvPr/>
        </p:nvSpPr>
        <p:spPr>
          <a:xfrm>
            <a:off x="3406835" y="2158151"/>
            <a:ext cx="2097320" cy="1073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ブロック</a:t>
            </a:r>
            <a:endParaRPr kumimoji="1" lang="en-US" altLang="ja-JP" sz="1700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基本四角：緑</a:t>
            </a:r>
            <a:endParaRPr kumimoji="1" lang="ja-JP" altLang="en-US" sz="17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0D695706-5966-48C4-B19E-50AE4F6DD71D}"/>
              </a:ext>
            </a:extLst>
          </p:cNvPr>
          <p:cNvSpPr txBox="1"/>
          <p:nvPr/>
        </p:nvSpPr>
        <p:spPr>
          <a:xfrm>
            <a:off x="3653219" y="2746476"/>
            <a:ext cx="9698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きほんしかく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3E71F39A-06D9-4146-AFC2-46597AF30363}"/>
              </a:ext>
            </a:extLst>
          </p:cNvPr>
          <p:cNvSpPr txBox="1"/>
          <p:nvPr/>
        </p:nvSpPr>
        <p:spPr>
          <a:xfrm>
            <a:off x="4595986" y="2737708"/>
            <a:ext cx="5983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みどり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344992F-C09C-43D2-B6E9-A49122A5C1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616351" y="5084883"/>
            <a:ext cx="1431526" cy="1431526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5D063440-97E3-4A26-9437-46F3ED6737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624997" y="3533915"/>
            <a:ext cx="1431525" cy="1431525"/>
          </a:xfrm>
          <a:prstGeom prst="rect">
            <a:avLst/>
          </a:prstGeom>
        </p:spPr>
      </p:pic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FC8385F1-8655-4ECE-9691-A601302FCC81}"/>
              </a:ext>
            </a:extLst>
          </p:cNvPr>
          <p:cNvSpPr txBox="1"/>
          <p:nvPr/>
        </p:nvSpPr>
        <p:spPr>
          <a:xfrm>
            <a:off x="3406835" y="3566527"/>
            <a:ext cx="2097320" cy="1073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ブロック</a:t>
            </a:r>
            <a:endParaRPr kumimoji="1" lang="en-US" altLang="ja-JP" sz="1700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基本四角：黄</a:t>
            </a:r>
            <a:endParaRPr kumimoji="1" lang="ja-JP" altLang="en-US" sz="17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DB3103E9-7BE0-4B18-90D5-08C73773F4D1}"/>
              </a:ext>
            </a:extLst>
          </p:cNvPr>
          <p:cNvSpPr txBox="1"/>
          <p:nvPr/>
        </p:nvSpPr>
        <p:spPr>
          <a:xfrm>
            <a:off x="6320190" y="3818995"/>
            <a:ext cx="5511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4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4B5D4BB4-7D45-4DA1-9C45-5CF109ECFE3C}"/>
              </a:ext>
            </a:extLst>
          </p:cNvPr>
          <p:cNvSpPr txBox="1"/>
          <p:nvPr/>
        </p:nvSpPr>
        <p:spPr>
          <a:xfrm>
            <a:off x="3653219" y="4154852"/>
            <a:ext cx="9698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きほんしかく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FCE1F356-5AEA-4F5E-AE1E-F56F0A703E44}"/>
              </a:ext>
            </a:extLst>
          </p:cNvPr>
          <p:cNvSpPr txBox="1"/>
          <p:nvPr/>
        </p:nvSpPr>
        <p:spPr>
          <a:xfrm>
            <a:off x="4659487" y="4146084"/>
            <a:ext cx="489368" cy="23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き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D2ABB6F7-F082-4EC0-B77F-1FBC1A9E34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616356" y="1997476"/>
            <a:ext cx="1431524" cy="1431524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6ADFF4CC-F8F9-4419-AD4F-6F0CCD5DD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準備するパーツ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26D07D7-3FFF-4011-BC85-9F5AB8E4A953}"/>
              </a:ext>
            </a:extLst>
          </p:cNvPr>
          <p:cNvSpPr txBox="1"/>
          <p:nvPr/>
        </p:nvSpPr>
        <p:spPr>
          <a:xfrm>
            <a:off x="404561" y="398093"/>
            <a:ext cx="763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じゅんび</a:t>
            </a: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E2F7F19-5BCD-4233-B1BB-CD193B0A332A}"/>
              </a:ext>
            </a:extLst>
          </p:cNvPr>
          <p:cNvSpPr txBox="1"/>
          <p:nvPr/>
        </p:nvSpPr>
        <p:spPr>
          <a:xfrm>
            <a:off x="1316547" y="1193278"/>
            <a:ext cx="4187608" cy="57708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ja-JP" altLang="en-US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パーツの名前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0DE3205E-6B11-455B-B6FC-0BB617E35FEF}"/>
              </a:ext>
            </a:extLst>
          </p:cNvPr>
          <p:cNvSpPr txBox="1"/>
          <p:nvPr/>
        </p:nvSpPr>
        <p:spPr>
          <a:xfrm>
            <a:off x="5637320" y="1193278"/>
            <a:ext cx="2074724" cy="57708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必要な数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0F31C4AA-682D-4F84-9373-BDF4C5F506E7}"/>
              </a:ext>
            </a:extLst>
          </p:cNvPr>
          <p:cNvSpPr txBox="1"/>
          <p:nvPr/>
        </p:nvSpPr>
        <p:spPr>
          <a:xfrm>
            <a:off x="3579116" y="1266605"/>
            <a:ext cx="5797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なまえ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63D8060C-3902-4FE2-907A-9C9E02A80BCB}"/>
              </a:ext>
            </a:extLst>
          </p:cNvPr>
          <p:cNvSpPr txBox="1"/>
          <p:nvPr/>
        </p:nvSpPr>
        <p:spPr>
          <a:xfrm>
            <a:off x="6096030" y="1278032"/>
            <a:ext cx="7397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ひつよう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D928FA76-8E31-4376-9DEA-818979A07BB8}"/>
              </a:ext>
            </a:extLst>
          </p:cNvPr>
          <p:cNvSpPr txBox="1"/>
          <p:nvPr/>
        </p:nvSpPr>
        <p:spPr>
          <a:xfrm>
            <a:off x="6765326" y="1278032"/>
            <a:ext cx="5085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かず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C181BB56-08F4-40F7-9454-759F2C3E92F9}"/>
              </a:ext>
            </a:extLst>
          </p:cNvPr>
          <p:cNvSpPr txBox="1"/>
          <p:nvPr/>
        </p:nvSpPr>
        <p:spPr>
          <a:xfrm>
            <a:off x="6320189" y="2424697"/>
            <a:ext cx="5511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4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73300BB5-702F-4DCB-AFAF-AC1DED44C02A}"/>
              </a:ext>
            </a:extLst>
          </p:cNvPr>
          <p:cNvSpPr txBox="1"/>
          <p:nvPr/>
        </p:nvSpPr>
        <p:spPr>
          <a:xfrm>
            <a:off x="3406835" y="5120254"/>
            <a:ext cx="2097320" cy="1073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ブロック</a:t>
            </a:r>
            <a:endParaRPr kumimoji="1" lang="en-US" altLang="ja-JP" sz="1700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ハーフ</a:t>
            </a:r>
            <a:r>
              <a:rPr kumimoji="1" lang="en-US" altLang="ja-JP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：白</a:t>
            </a:r>
            <a:endParaRPr kumimoji="1" lang="ja-JP" altLang="en-US" sz="17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C5880F8A-D5A9-402F-B69F-118EE1C4EFB9}"/>
              </a:ext>
            </a:extLst>
          </p:cNvPr>
          <p:cNvSpPr txBox="1"/>
          <p:nvPr/>
        </p:nvSpPr>
        <p:spPr>
          <a:xfrm>
            <a:off x="6320190" y="5372722"/>
            <a:ext cx="5511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endParaRPr kumimoji="1" lang="ja-JP" altLang="en-US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7B425366-ECFF-4FD5-897E-D840C3AAE24D}"/>
              </a:ext>
            </a:extLst>
          </p:cNvPr>
          <p:cNvSpPr txBox="1"/>
          <p:nvPr/>
        </p:nvSpPr>
        <p:spPr>
          <a:xfrm>
            <a:off x="4588464" y="5708689"/>
            <a:ext cx="51096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しろ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8514127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カップを載せたらロボットが動き出すようにしよう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0A55D77-9DF8-45FF-932E-CB0646B6CB3E}"/>
              </a:ext>
            </a:extLst>
          </p:cNvPr>
          <p:cNvSpPr txBox="1"/>
          <p:nvPr/>
        </p:nvSpPr>
        <p:spPr>
          <a:xfrm>
            <a:off x="3906361" y="374800"/>
            <a:ext cx="443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うご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B26B6D0-61B8-4920-87A6-9F5A096B3193}"/>
              </a:ext>
            </a:extLst>
          </p:cNvPr>
          <p:cNvSpPr txBox="1"/>
          <p:nvPr/>
        </p:nvSpPr>
        <p:spPr>
          <a:xfrm>
            <a:off x="1467853" y="374800"/>
            <a:ext cx="343364" cy="279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の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C3EE9678-6A0B-4BB2-966D-E6C3235FAC52}"/>
              </a:ext>
            </a:extLst>
          </p:cNvPr>
          <p:cNvSpPr txBox="1"/>
          <p:nvPr/>
        </p:nvSpPr>
        <p:spPr>
          <a:xfrm>
            <a:off x="4545588" y="374800"/>
            <a:ext cx="443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だ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A8932636-1C23-4907-BC66-D7077435C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3678" y="2272893"/>
            <a:ext cx="3781425" cy="609600"/>
          </a:xfrm>
          <a:prstGeom prst="rect">
            <a:avLst/>
          </a:prstGeom>
        </p:spPr>
      </p:pic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DD429813-5C30-4FCE-B754-88C11E915B1C}"/>
              </a:ext>
            </a:extLst>
          </p:cNvPr>
          <p:cNvGrpSpPr/>
          <p:nvPr/>
        </p:nvGrpSpPr>
        <p:grpSpPr>
          <a:xfrm>
            <a:off x="4011471" y="1371448"/>
            <a:ext cx="652422" cy="639195"/>
            <a:chOff x="1474370" y="1416177"/>
            <a:chExt cx="652422" cy="639195"/>
          </a:xfrm>
        </p:grpSpPr>
        <p:sp>
          <p:nvSpPr>
            <p:cNvPr id="29" name="四角形: 角を丸くする 28">
              <a:extLst>
                <a:ext uri="{FF2B5EF4-FFF2-40B4-BE49-F238E27FC236}">
                  <a16:creationId xmlns:a16="http://schemas.microsoft.com/office/drawing/2014/main" id="{5ACCEBA2-DF4C-452D-9B81-A0235F83489C}"/>
                </a:ext>
              </a:extLst>
            </p:cNvPr>
            <p:cNvSpPr/>
            <p:nvPr/>
          </p:nvSpPr>
          <p:spPr>
            <a:xfrm>
              <a:off x="1474370" y="1416177"/>
              <a:ext cx="652422" cy="63919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pic>
          <p:nvPicPr>
            <p:cNvPr id="30" name="図 29">
              <a:extLst>
                <a:ext uri="{FF2B5EF4-FFF2-40B4-BE49-F238E27FC236}">
                  <a16:creationId xmlns:a16="http://schemas.microsoft.com/office/drawing/2014/main" id="{D2808900-AE8B-4FC1-BA83-67340ECE7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76096" y="1512917"/>
              <a:ext cx="466725" cy="514350"/>
            </a:xfrm>
            <a:prstGeom prst="rect">
              <a:avLst/>
            </a:prstGeom>
          </p:spPr>
        </p:pic>
      </p:grpSp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806083A7-E9BD-4BDD-A9C5-1C97BB3C9DB0}"/>
              </a:ext>
            </a:extLst>
          </p:cNvPr>
          <p:cNvCxnSpPr>
            <a:cxnSpLocks/>
            <a:stCxn id="29" idx="2"/>
          </p:cNvCxnSpPr>
          <p:nvPr/>
        </p:nvCxnSpPr>
        <p:spPr>
          <a:xfrm flipH="1">
            <a:off x="4337398" y="2010643"/>
            <a:ext cx="284" cy="32047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0987A8D0-3A7C-4C69-9C1C-C0F045084C5A}"/>
              </a:ext>
            </a:extLst>
          </p:cNvPr>
          <p:cNvGrpSpPr/>
          <p:nvPr/>
        </p:nvGrpSpPr>
        <p:grpSpPr>
          <a:xfrm>
            <a:off x="2674696" y="1401253"/>
            <a:ext cx="652422" cy="639195"/>
            <a:chOff x="2525677" y="1416176"/>
            <a:chExt cx="652422" cy="639195"/>
          </a:xfrm>
        </p:grpSpPr>
        <p:sp>
          <p:nvSpPr>
            <p:cNvPr id="34" name="四角形: 角を丸くする 33">
              <a:extLst>
                <a:ext uri="{FF2B5EF4-FFF2-40B4-BE49-F238E27FC236}">
                  <a16:creationId xmlns:a16="http://schemas.microsoft.com/office/drawing/2014/main" id="{BF16B928-94DC-46E7-8E4C-15C5BA210C25}"/>
                </a:ext>
              </a:extLst>
            </p:cNvPr>
            <p:cNvSpPr/>
            <p:nvPr/>
          </p:nvSpPr>
          <p:spPr>
            <a:xfrm>
              <a:off x="2525677" y="1416176"/>
              <a:ext cx="652422" cy="63919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pic>
          <p:nvPicPr>
            <p:cNvPr id="35" name="図 34">
              <a:extLst>
                <a:ext uri="{FF2B5EF4-FFF2-40B4-BE49-F238E27FC236}">
                  <a16:creationId xmlns:a16="http://schemas.microsoft.com/office/drawing/2014/main" id="{9AD2BD19-F8EC-404E-956B-E0B04480F8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99475" y="1483360"/>
              <a:ext cx="504825" cy="504825"/>
            </a:xfrm>
            <a:prstGeom prst="rect">
              <a:avLst/>
            </a:prstGeom>
          </p:spPr>
        </p:pic>
      </p:grp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2647E2E4-3414-4336-959B-A1FE459098B1}"/>
              </a:ext>
            </a:extLst>
          </p:cNvPr>
          <p:cNvCxnSpPr>
            <a:cxnSpLocks/>
          </p:cNvCxnSpPr>
          <p:nvPr/>
        </p:nvCxnSpPr>
        <p:spPr>
          <a:xfrm>
            <a:off x="3000906" y="2034509"/>
            <a:ext cx="0" cy="3195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グループ化 54">
            <a:extLst>
              <a:ext uri="{FF2B5EF4-FFF2-40B4-BE49-F238E27FC236}">
                <a16:creationId xmlns:a16="http://schemas.microsoft.com/office/drawing/2014/main" id="{C5A25140-F158-4975-AA1E-D6D90B9C0569}"/>
              </a:ext>
            </a:extLst>
          </p:cNvPr>
          <p:cNvGrpSpPr/>
          <p:nvPr/>
        </p:nvGrpSpPr>
        <p:grpSpPr>
          <a:xfrm>
            <a:off x="2188686" y="3734270"/>
            <a:ext cx="3609976" cy="577081"/>
            <a:chOff x="1317250" y="5043265"/>
            <a:chExt cx="3609976" cy="577081"/>
          </a:xfrm>
        </p:grpSpPr>
        <p:sp>
          <p:nvSpPr>
            <p:cNvPr id="56" name="テキスト ボックス 55">
              <a:extLst>
                <a:ext uri="{FF2B5EF4-FFF2-40B4-BE49-F238E27FC236}">
                  <a16:creationId xmlns:a16="http://schemas.microsoft.com/office/drawing/2014/main" id="{1FD41D05-8319-48FE-BA33-E711CB35CBD8}"/>
                </a:ext>
              </a:extLst>
            </p:cNvPr>
            <p:cNvSpPr txBox="1"/>
            <p:nvPr/>
          </p:nvSpPr>
          <p:spPr>
            <a:xfrm>
              <a:off x="1317250" y="5043265"/>
              <a:ext cx="3609976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演算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」から　　　　　を選ぶ。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B7EC15A6-CA57-4E8E-BE2A-2C24D612CE76}"/>
                </a:ext>
              </a:extLst>
            </p:cNvPr>
            <p:cNvSpPr txBox="1"/>
            <p:nvPr/>
          </p:nvSpPr>
          <p:spPr>
            <a:xfrm>
              <a:off x="1460304" y="5115400"/>
              <a:ext cx="80040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えんざん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8" name="テキスト ボックス 57">
              <a:extLst>
                <a:ext uri="{FF2B5EF4-FFF2-40B4-BE49-F238E27FC236}">
                  <a16:creationId xmlns:a16="http://schemas.microsoft.com/office/drawing/2014/main" id="{952D4AA4-BB8F-4962-AE32-A62A7F58908D}"/>
                </a:ext>
              </a:extLst>
            </p:cNvPr>
            <p:cNvSpPr txBox="1"/>
            <p:nvPr/>
          </p:nvSpPr>
          <p:spPr>
            <a:xfrm>
              <a:off x="4001807" y="5115400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59" name="図 58">
              <a:extLst>
                <a:ext uri="{FF2B5EF4-FFF2-40B4-BE49-F238E27FC236}">
                  <a16:creationId xmlns:a16="http://schemas.microsoft.com/office/drawing/2014/main" id="{220108A2-1344-4C91-A418-2178CEB962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59485" y="5187073"/>
              <a:ext cx="990686" cy="358171"/>
            </a:xfrm>
            <a:prstGeom prst="rect">
              <a:avLst/>
            </a:prstGeom>
          </p:spPr>
        </p:pic>
      </p:grpSp>
      <p:grpSp>
        <p:nvGrpSpPr>
          <p:cNvPr id="74" name="グループ化 73">
            <a:extLst>
              <a:ext uri="{FF2B5EF4-FFF2-40B4-BE49-F238E27FC236}">
                <a16:creationId xmlns:a16="http://schemas.microsoft.com/office/drawing/2014/main" id="{248782E2-BA13-4DA7-BEAB-ED0B59CA2CD4}"/>
              </a:ext>
            </a:extLst>
          </p:cNvPr>
          <p:cNvGrpSpPr/>
          <p:nvPr/>
        </p:nvGrpSpPr>
        <p:grpSpPr>
          <a:xfrm>
            <a:off x="1068151" y="2093039"/>
            <a:ext cx="652422" cy="639195"/>
            <a:chOff x="303415" y="2322618"/>
            <a:chExt cx="652422" cy="639195"/>
          </a:xfrm>
        </p:grpSpPr>
        <p:pic>
          <p:nvPicPr>
            <p:cNvPr id="75" name="図 74">
              <a:extLst>
                <a:ext uri="{FF2B5EF4-FFF2-40B4-BE49-F238E27FC236}">
                  <a16:creationId xmlns:a16="http://schemas.microsoft.com/office/drawing/2014/main" id="{6735F3C9-7FF8-45A7-9E86-85E74C523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7516" y="2408035"/>
              <a:ext cx="561975" cy="485775"/>
            </a:xfrm>
            <a:prstGeom prst="rect">
              <a:avLst/>
            </a:prstGeom>
          </p:spPr>
        </p:pic>
        <p:sp>
          <p:nvSpPr>
            <p:cNvPr id="76" name="四角形: 角を丸くする 75">
              <a:extLst>
                <a:ext uri="{FF2B5EF4-FFF2-40B4-BE49-F238E27FC236}">
                  <a16:creationId xmlns:a16="http://schemas.microsoft.com/office/drawing/2014/main" id="{2F729B45-CC3C-4AF8-96C6-37F33B5E4BB5}"/>
                </a:ext>
              </a:extLst>
            </p:cNvPr>
            <p:cNvSpPr/>
            <p:nvPr/>
          </p:nvSpPr>
          <p:spPr>
            <a:xfrm>
              <a:off x="303415" y="2322618"/>
              <a:ext cx="652422" cy="63919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77" name="直線矢印コネクタ 76">
            <a:extLst>
              <a:ext uri="{FF2B5EF4-FFF2-40B4-BE49-F238E27FC236}">
                <a16:creationId xmlns:a16="http://schemas.microsoft.com/office/drawing/2014/main" id="{31DCFC14-2E98-437D-B043-83657BAE1017}"/>
              </a:ext>
            </a:extLst>
          </p:cNvPr>
          <p:cNvCxnSpPr>
            <a:cxnSpLocks/>
          </p:cNvCxnSpPr>
          <p:nvPr/>
        </p:nvCxnSpPr>
        <p:spPr>
          <a:xfrm>
            <a:off x="1720573" y="2532588"/>
            <a:ext cx="241106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8" name="グループ化 77">
            <a:extLst>
              <a:ext uri="{FF2B5EF4-FFF2-40B4-BE49-F238E27FC236}">
                <a16:creationId xmlns:a16="http://schemas.microsoft.com/office/drawing/2014/main" id="{49B657E8-91A0-4805-A3B7-F3DA40E9FE21}"/>
              </a:ext>
            </a:extLst>
          </p:cNvPr>
          <p:cNvGrpSpPr/>
          <p:nvPr/>
        </p:nvGrpSpPr>
        <p:grpSpPr>
          <a:xfrm>
            <a:off x="2188686" y="3024591"/>
            <a:ext cx="4040920" cy="577081"/>
            <a:chOff x="1365581" y="3244402"/>
            <a:chExt cx="4040920" cy="577081"/>
          </a:xfrm>
        </p:grpSpPr>
        <p:sp>
          <p:nvSpPr>
            <p:cNvPr id="79" name="テキスト ボックス 78">
              <a:extLst>
                <a:ext uri="{FF2B5EF4-FFF2-40B4-BE49-F238E27FC236}">
                  <a16:creationId xmlns:a16="http://schemas.microsoft.com/office/drawing/2014/main" id="{6D520BA2-00CB-430D-93DE-60C1D8C97CE0}"/>
                </a:ext>
              </a:extLst>
            </p:cNvPr>
            <p:cNvSpPr txBox="1"/>
            <p:nvPr/>
          </p:nvSpPr>
          <p:spPr>
            <a:xfrm>
              <a:off x="1365581" y="3244402"/>
              <a:ext cx="4040920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制御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」から　　　　　　を選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ぶ。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80" name="テキスト ボックス 79">
              <a:extLst>
                <a:ext uri="{FF2B5EF4-FFF2-40B4-BE49-F238E27FC236}">
                  <a16:creationId xmlns:a16="http://schemas.microsoft.com/office/drawing/2014/main" id="{F72E3124-09BB-48B6-ABC0-CDA5FDFA3177}"/>
                </a:ext>
              </a:extLst>
            </p:cNvPr>
            <p:cNvSpPr txBox="1"/>
            <p:nvPr/>
          </p:nvSpPr>
          <p:spPr>
            <a:xfrm>
              <a:off x="1514959" y="3307277"/>
              <a:ext cx="80040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せいぎょ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81" name="テキスト ボックス 80">
              <a:extLst>
                <a:ext uri="{FF2B5EF4-FFF2-40B4-BE49-F238E27FC236}">
                  <a16:creationId xmlns:a16="http://schemas.microsoft.com/office/drawing/2014/main" id="{2E5ADC19-7F0F-43BF-9955-0D7AEAACD6CB}"/>
                </a:ext>
              </a:extLst>
            </p:cNvPr>
            <p:cNvSpPr txBox="1"/>
            <p:nvPr/>
          </p:nvSpPr>
          <p:spPr>
            <a:xfrm>
              <a:off x="4301580" y="3297479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82" name="図 81">
              <a:extLst>
                <a:ext uri="{FF2B5EF4-FFF2-40B4-BE49-F238E27FC236}">
                  <a16:creationId xmlns:a16="http://schemas.microsoft.com/office/drawing/2014/main" id="{845C44F7-2980-4BDA-9701-E3B8C3B69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29030" y="3379088"/>
              <a:ext cx="1249788" cy="426757"/>
            </a:xfrm>
            <a:prstGeom prst="rect">
              <a:avLst/>
            </a:prstGeom>
          </p:spPr>
        </p:pic>
      </p:grp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CBBC590A-FC73-4BD7-BB46-058EBEFB8C36}"/>
              </a:ext>
            </a:extLst>
          </p:cNvPr>
          <p:cNvGrpSpPr/>
          <p:nvPr/>
        </p:nvGrpSpPr>
        <p:grpSpPr>
          <a:xfrm>
            <a:off x="2200544" y="4541444"/>
            <a:ext cx="6295848" cy="1152429"/>
            <a:chOff x="1224000" y="4479300"/>
            <a:chExt cx="6295848" cy="1152429"/>
          </a:xfrm>
        </p:grpSpPr>
        <p:sp>
          <p:nvSpPr>
            <p:cNvPr id="89" name="テキスト ボックス 88">
              <a:extLst>
                <a:ext uri="{FF2B5EF4-FFF2-40B4-BE49-F238E27FC236}">
                  <a16:creationId xmlns:a16="http://schemas.microsoft.com/office/drawing/2014/main" id="{46CF4B53-A14C-41FB-A580-753DB4C94C4D}"/>
                </a:ext>
              </a:extLst>
            </p:cNvPr>
            <p:cNvSpPr txBox="1"/>
            <p:nvPr/>
          </p:nvSpPr>
          <p:spPr>
            <a:xfrm>
              <a:off x="1224000" y="4479300"/>
              <a:ext cx="6295848" cy="11310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「調べる」から　　　　　　を選んで</a:t>
              </a:r>
              <a:endPara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　　　　　　　　　　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にして　　　　　　に入れる。　　　　　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90" name="テキスト ボックス 89">
              <a:extLst>
                <a:ext uri="{FF2B5EF4-FFF2-40B4-BE49-F238E27FC236}">
                  <a16:creationId xmlns:a16="http://schemas.microsoft.com/office/drawing/2014/main" id="{AB37CCFD-8BAA-4186-9C00-03E9567DC43A}"/>
                </a:ext>
              </a:extLst>
            </p:cNvPr>
            <p:cNvSpPr txBox="1"/>
            <p:nvPr/>
          </p:nvSpPr>
          <p:spPr>
            <a:xfrm>
              <a:off x="1423784" y="4533841"/>
              <a:ext cx="49827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しら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91" name="テキスト ボックス 90">
              <a:extLst>
                <a:ext uri="{FF2B5EF4-FFF2-40B4-BE49-F238E27FC236}">
                  <a16:creationId xmlns:a16="http://schemas.microsoft.com/office/drawing/2014/main" id="{85F02466-EE2E-4570-B9A3-3398F2F77DDD}"/>
                </a:ext>
              </a:extLst>
            </p:cNvPr>
            <p:cNvSpPr txBox="1"/>
            <p:nvPr/>
          </p:nvSpPr>
          <p:spPr>
            <a:xfrm>
              <a:off x="5859933" y="5102118"/>
              <a:ext cx="262696" cy="246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92" name="テキスト ボックス 91">
              <a:extLst>
                <a:ext uri="{FF2B5EF4-FFF2-40B4-BE49-F238E27FC236}">
                  <a16:creationId xmlns:a16="http://schemas.microsoft.com/office/drawing/2014/main" id="{1591B31A-F1B9-45F6-A68A-E79CF0C9B444}"/>
                </a:ext>
              </a:extLst>
            </p:cNvPr>
            <p:cNvSpPr txBox="1"/>
            <p:nvPr/>
          </p:nvSpPr>
          <p:spPr>
            <a:xfrm>
              <a:off x="4399321" y="4533840"/>
              <a:ext cx="49827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94" name="図 93">
              <a:extLst>
                <a:ext uri="{FF2B5EF4-FFF2-40B4-BE49-F238E27FC236}">
                  <a16:creationId xmlns:a16="http://schemas.microsoft.com/office/drawing/2014/main" id="{C376B00C-1F4C-4F01-ACF0-967AB214C3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50249" y="5204972"/>
              <a:ext cx="1249788" cy="426757"/>
            </a:xfrm>
            <a:prstGeom prst="rect">
              <a:avLst/>
            </a:prstGeom>
          </p:spPr>
        </p:pic>
        <p:pic>
          <p:nvPicPr>
            <p:cNvPr id="96" name="図 95">
              <a:extLst>
                <a:ext uri="{FF2B5EF4-FFF2-40B4-BE49-F238E27FC236}">
                  <a16:creationId xmlns:a16="http://schemas.microsoft.com/office/drawing/2014/main" id="{13C00F71-C673-4FE3-9D30-0B3FB6415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07473" y="4672122"/>
              <a:ext cx="1402202" cy="342930"/>
            </a:xfrm>
            <a:prstGeom prst="rect">
              <a:avLst/>
            </a:prstGeom>
          </p:spPr>
        </p:pic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36A1070C-7404-41D3-BCAE-103A7723BE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8688" y="5243076"/>
              <a:ext cx="2149026" cy="3505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762195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カップを載せたらロボットが動き出すようにしよう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0A55D77-9DF8-45FF-932E-CB0646B6CB3E}"/>
              </a:ext>
            </a:extLst>
          </p:cNvPr>
          <p:cNvSpPr txBox="1"/>
          <p:nvPr/>
        </p:nvSpPr>
        <p:spPr>
          <a:xfrm>
            <a:off x="3906361" y="374800"/>
            <a:ext cx="443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うご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B26B6D0-61B8-4920-87A6-9F5A096B3193}"/>
              </a:ext>
            </a:extLst>
          </p:cNvPr>
          <p:cNvSpPr txBox="1"/>
          <p:nvPr/>
        </p:nvSpPr>
        <p:spPr>
          <a:xfrm>
            <a:off x="1467853" y="374800"/>
            <a:ext cx="343364" cy="279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の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C3EE9678-6A0B-4BB2-966D-E6C3235FAC52}"/>
              </a:ext>
            </a:extLst>
          </p:cNvPr>
          <p:cNvSpPr txBox="1"/>
          <p:nvPr/>
        </p:nvSpPr>
        <p:spPr>
          <a:xfrm>
            <a:off x="4545588" y="374800"/>
            <a:ext cx="443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だ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7" name="図 36">
            <a:extLst>
              <a:ext uri="{FF2B5EF4-FFF2-40B4-BE49-F238E27FC236}">
                <a16:creationId xmlns:a16="http://schemas.microsoft.com/office/drawing/2014/main" id="{CF7F3638-8D6E-4625-81A5-E2D6BFACEC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493" y="1381581"/>
            <a:ext cx="3287354" cy="454612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3F4F08A2-50CF-4AF0-8E07-FD9CE8E1F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9462" y="1381581"/>
            <a:ext cx="5398918" cy="4965326"/>
          </a:xfrm>
          <a:prstGeom prst="rect">
            <a:avLst/>
          </a:prstGeom>
        </p:spPr>
      </p:pic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6D73E20C-5FDD-4530-8836-DEA07D52D48F}"/>
              </a:ext>
            </a:extLst>
          </p:cNvPr>
          <p:cNvGrpSpPr/>
          <p:nvPr/>
        </p:nvGrpSpPr>
        <p:grpSpPr>
          <a:xfrm>
            <a:off x="563021" y="915300"/>
            <a:ext cx="3439446" cy="577081"/>
            <a:chOff x="595576" y="1137565"/>
            <a:chExt cx="3439446" cy="577081"/>
          </a:xfrm>
        </p:grpSpPr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16CF0B5A-4648-457E-AC7E-E611976B6BA0}"/>
                </a:ext>
              </a:extLst>
            </p:cNvPr>
            <p:cNvSpPr txBox="1"/>
            <p:nvPr/>
          </p:nvSpPr>
          <p:spPr>
            <a:xfrm>
              <a:off x="595576" y="1137565"/>
              <a:ext cx="3439446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ブロックを入れる。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D7311C80-321D-444E-8579-ABBD2A86ED12}"/>
                </a:ext>
              </a:extLst>
            </p:cNvPr>
            <p:cNvSpPr txBox="1"/>
            <p:nvPr/>
          </p:nvSpPr>
          <p:spPr>
            <a:xfrm>
              <a:off x="1657484" y="1200440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7241AE2A-2939-4C55-9B48-46DA560C9E9E}"/>
              </a:ext>
            </a:extLst>
          </p:cNvPr>
          <p:cNvSpPr/>
          <p:nvPr/>
        </p:nvSpPr>
        <p:spPr>
          <a:xfrm>
            <a:off x="215357" y="1753061"/>
            <a:ext cx="1409572" cy="92075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78A9FFCB-76F9-4323-8499-2F9E4ED5BDB1}"/>
              </a:ext>
            </a:extLst>
          </p:cNvPr>
          <p:cNvSpPr/>
          <p:nvPr/>
        </p:nvSpPr>
        <p:spPr>
          <a:xfrm>
            <a:off x="3659461" y="1799098"/>
            <a:ext cx="2679195" cy="376835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cxnSp>
        <p:nvCxnSpPr>
          <p:cNvPr id="46" name="直線矢印コネクタ 45">
            <a:extLst>
              <a:ext uri="{FF2B5EF4-FFF2-40B4-BE49-F238E27FC236}">
                <a16:creationId xmlns:a16="http://schemas.microsoft.com/office/drawing/2014/main" id="{C5E3EB3D-BC74-4413-9692-A3B592BA577A}"/>
              </a:ext>
            </a:extLst>
          </p:cNvPr>
          <p:cNvCxnSpPr>
            <a:cxnSpLocks/>
            <a:endCxn id="45" idx="1"/>
          </p:cNvCxnSpPr>
          <p:nvPr/>
        </p:nvCxnSpPr>
        <p:spPr>
          <a:xfrm>
            <a:off x="1639535" y="1823130"/>
            <a:ext cx="2019926" cy="164386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9169BB3C-167F-4FCC-8571-93976E6121AB}"/>
              </a:ext>
            </a:extLst>
          </p:cNvPr>
          <p:cNvGrpSpPr/>
          <p:nvPr/>
        </p:nvGrpSpPr>
        <p:grpSpPr>
          <a:xfrm>
            <a:off x="7348422" y="3877391"/>
            <a:ext cx="1137104" cy="1137104"/>
            <a:chOff x="7429847" y="3481542"/>
            <a:chExt cx="1137104" cy="1137104"/>
          </a:xfrm>
        </p:grpSpPr>
        <p:sp>
          <p:nvSpPr>
            <p:cNvPr id="50" name="楕円 49">
              <a:extLst>
                <a:ext uri="{FF2B5EF4-FFF2-40B4-BE49-F238E27FC236}">
                  <a16:creationId xmlns:a16="http://schemas.microsoft.com/office/drawing/2014/main" id="{4CF2D564-07A8-4904-A98E-7319AA2FD384}"/>
                </a:ext>
              </a:extLst>
            </p:cNvPr>
            <p:cNvSpPr/>
            <p:nvPr/>
          </p:nvSpPr>
          <p:spPr>
            <a:xfrm>
              <a:off x="7429847" y="3481542"/>
              <a:ext cx="1137104" cy="1137104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pic>
          <p:nvPicPr>
            <p:cNvPr id="51" name="グラフィックス 50" descr="ダウンロード">
              <a:extLst>
                <a:ext uri="{FF2B5EF4-FFF2-40B4-BE49-F238E27FC236}">
                  <a16:creationId xmlns:a16="http://schemas.microsoft.com/office/drawing/2014/main" id="{9620C695-18AF-4027-B79E-E648E76D1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617515" y="3515684"/>
              <a:ext cx="761767" cy="761767"/>
            </a:xfrm>
            <a:prstGeom prst="rect">
              <a:avLst/>
            </a:prstGeom>
          </p:spPr>
        </p:pic>
        <p:grpSp>
          <p:nvGrpSpPr>
            <p:cNvPr id="52" name="グループ化 51">
              <a:extLst>
                <a:ext uri="{FF2B5EF4-FFF2-40B4-BE49-F238E27FC236}">
                  <a16:creationId xmlns:a16="http://schemas.microsoft.com/office/drawing/2014/main" id="{0A15D96B-0D55-4582-AE8C-97541E21B3DD}"/>
                </a:ext>
              </a:extLst>
            </p:cNvPr>
            <p:cNvGrpSpPr/>
            <p:nvPr/>
          </p:nvGrpSpPr>
          <p:grpSpPr>
            <a:xfrm>
              <a:off x="7640513" y="4095426"/>
              <a:ext cx="723371" cy="523220"/>
              <a:chOff x="6840404" y="5080504"/>
              <a:chExt cx="723371" cy="523220"/>
            </a:xfrm>
          </p:grpSpPr>
          <p:sp>
            <p:nvSpPr>
              <p:cNvPr id="53" name="テキスト ボックス 52">
                <a:extLst>
                  <a:ext uri="{FF2B5EF4-FFF2-40B4-BE49-F238E27FC236}">
                    <a16:creationId xmlns:a16="http://schemas.microsoft.com/office/drawing/2014/main" id="{3A6607B7-718B-49B2-B2C0-256C9B004C9E}"/>
                  </a:ext>
                </a:extLst>
              </p:cNvPr>
              <p:cNvSpPr txBox="1"/>
              <p:nvPr/>
            </p:nvSpPr>
            <p:spPr>
              <a:xfrm>
                <a:off x="6840404" y="5080504"/>
                <a:ext cx="72337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200000"/>
                  </a:lnSpc>
                </a:pPr>
                <a:r>
                  <a:rPr lang="ja-JP" altLang="en-US" sz="1600" b="1" i="0" dirty="0">
                    <a:solidFill>
                      <a:schemeClr val="accent1"/>
                    </a:solidFill>
                    <a:effectLst/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保存</a:t>
                </a:r>
                <a:endParaRPr lang="en-US" altLang="ja-JP" sz="1600" b="1" i="0" dirty="0">
                  <a:solidFill>
                    <a:schemeClr val="accent1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  <p:sp>
            <p:nvSpPr>
              <p:cNvPr id="54" name="テキスト ボックス 53">
                <a:extLst>
                  <a:ext uri="{FF2B5EF4-FFF2-40B4-BE49-F238E27FC236}">
                    <a16:creationId xmlns:a16="http://schemas.microsoft.com/office/drawing/2014/main" id="{CBCCAF36-CBDD-44E9-A6DD-A3949E8190F5}"/>
                  </a:ext>
                </a:extLst>
              </p:cNvPr>
              <p:cNvSpPr txBox="1"/>
              <p:nvPr/>
            </p:nvSpPr>
            <p:spPr>
              <a:xfrm>
                <a:off x="6840404" y="5126670"/>
                <a:ext cx="70884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800" dirty="0">
                    <a:solidFill>
                      <a:schemeClr val="accent1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ほぞん</a:t>
                </a:r>
              </a:p>
            </p:txBody>
          </p:sp>
        </p:grpSp>
      </p:grpSp>
      <p:grpSp>
        <p:nvGrpSpPr>
          <p:cNvPr id="60" name="グループ化 59">
            <a:extLst>
              <a:ext uri="{FF2B5EF4-FFF2-40B4-BE49-F238E27FC236}">
                <a16:creationId xmlns:a16="http://schemas.microsoft.com/office/drawing/2014/main" id="{98F110AA-3BE3-4CB1-86BB-4E7DB1AC9338}"/>
              </a:ext>
            </a:extLst>
          </p:cNvPr>
          <p:cNvGrpSpPr/>
          <p:nvPr/>
        </p:nvGrpSpPr>
        <p:grpSpPr>
          <a:xfrm>
            <a:off x="7318912" y="5106499"/>
            <a:ext cx="1137104" cy="1137104"/>
            <a:chOff x="7578271" y="5104798"/>
            <a:chExt cx="1137104" cy="1137104"/>
          </a:xfrm>
        </p:grpSpPr>
        <p:sp>
          <p:nvSpPr>
            <p:cNvPr id="61" name="楕円 60">
              <a:extLst>
                <a:ext uri="{FF2B5EF4-FFF2-40B4-BE49-F238E27FC236}">
                  <a16:creationId xmlns:a16="http://schemas.microsoft.com/office/drawing/2014/main" id="{95C85AA9-FD02-4FD9-A7AD-24FC125250D4}"/>
                </a:ext>
              </a:extLst>
            </p:cNvPr>
            <p:cNvSpPr/>
            <p:nvPr/>
          </p:nvSpPr>
          <p:spPr>
            <a:xfrm>
              <a:off x="7578271" y="5104798"/>
              <a:ext cx="1137104" cy="1137104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grpSp>
          <p:nvGrpSpPr>
            <p:cNvPr id="62" name="グループ化 61">
              <a:extLst>
                <a:ext uri="{FF2B5EF4-FFF2-40B4-BE49-F238E27FC236}">
                  <a16:creationId xmlns:a16="http://schemas.microsoft.com/office/drawing/2014/main" id="{1CECC0E9-6AB4-4F68-8E62-2D074DFC2BB4}"/>
                </a:ext>
              </a:extLst>
            </p:cNvPr>
            <p:cNvGrpSpPr/>
            <p:nvPr/>
          </p:nvGrpSpPr>
          <p:grpSpPr>
            <a:xfrm>
              <a:off x="7788937" y="5718682"/>
              <a:ext cx="723371" cy="523220"/>
              <a:chOff x="6840404" y="5080504"/>
              <a:chExt cx="723371" cy="523220"/>
            </a:xfrm>
          </p:grpSpPr>
          <p:sp>
            <p:nvSpPr>
              <p:cNvPr id="65" name="テキスト ボックス 64">
                <a:extLst>
                  <a:ext uri="{FF2B5EF4-FFF2-40B4-BE49-F238E27FC236}">
                    <a16:creationId xmlns:a16="http://schemas.microsoft.com/office/drawing/2014/main" id="{FA3F0B11-3B88-47D0-A560-69A59A5701B2}"/>
                  </a:ext>
                </a:extLst>
              </p:cNvPr>
              <p:cNvSpPr txBox="1"/>
              <p:nvPr/>
            </p:nvSpPr>
            <p:spPr>
              <a:xfrm>
                <a:off x="6840404" y="5080504"/>
                <a:ext cx="72337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200000"/>
                  </a:lnSpc>
                </a:pPr>
                <a:r>
                  <a:rPr lang="ja-JP" altLang="en-US" sz="1600" b="1" i="0" dirty="0">
                    <a:solidFill>
                      <a:schemeClr val="accent1"/>
                    </a:solidFill>
                    <a:effectLst/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転送</a:t>
                </a:r>
                <a:endParaRPr lang="en-US" altLang="ja-JP" sz="1600" b="1" i="0" dirty="0">
                  <a:solidFill>
                    <a:schemeClr val="accent1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  <p:sp>
            <p:nvSpPr>
              <p:cNvPr id="66" name="テキスト ボックス 65">
                <a:extLst>
                  <a:ext uri="{FF2B5EF4-FFF2-40B4-BE49-F238E27FC236}">
                    <a16:creationId xmlns:a16="http://schemas.microsoft.com/office/drawing/2014/main" id="{CAD7DD92-1060-4EF0-A4AD-2E48B798D922}"/>
                  </a:ext>
                </a:extLst>
              </p:cNvPr>
              <p:cNvSpPr txBox="1"/>
              <p:nvPr/>
            </p:nvSpPr>
            <p:spPr>
              <a:xfrm>
                <a:off x="6840404" y="5126670"/>
                <a:ext cx="70884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800" dirty="0">
                    <a:solidFill>
                      <a:schemeClr val="accent1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てんそう</a:t>
                </a:r>
              </a:p>
            </p:txBody>
          </p:sp>
        </p:grpSp>
        <p:sp>
          <p:nvSpPr>
            <p:cNvPr id="63" name="フリーフォーム: 図形 62">
              <a:extLst>
                <a:ext uri="{FF2B5EF4-FFF2-40B4-BE49-F238E27FC236}">
                  <a16:creationId xmlns:a16="http://schemas.microsoft.com/office/drawing/2014/main" id="{8702272F-B013-4DB2-854A-FA46299D3F82}"/>
                </a:ext>
              </a:extLst>
            </p:cNvPr>
            <p:cNvSpPr/>
            <p:nvPr/>
          </p:nvSpPr>
          <p:spPr>
            <a:xfrm>
              <a:off x="7693457" y="5411940"/>
              <a:ext cx="468655" cy="378776"/>
            </a:xfrm>
            <a:custGeom>
              <a:avLst/>
              <a:gdLst>
                <a:gd name="connsiteX0" fmla="*/ 695325 w 695324"/>
                <a:gd name="connsiteY0" fmla="*/ 228600 h 561975"/>
                <a:gd name="connsiteX1" fmla="*/ 422910 w 695324"/>
                <a:gd name="connsiteY1" fmla="*/ 0 h 561975"/>
                <a:gd name="connsiteX2" fmla="*/ 422910 w 695324"/>
                <a:gd name="connsiteY2" fmla="*/ 133350 h 561975"/>
                <a:gd name="connsiteX3" fmla="*/ 0 w 695324"/>
                <a:gd name="connsiteY3" fmla="*/ 561975 h 561975"/>
                <a:gd name="connsiteX4" fmla="*/ 422910 w 695324"/>
                <a:gd name="connsiteY4" fmla="*/ 333375 h 561975"/>
                <a:gd name="connsiteX5" fmla="*/ 422910 w 695324"/>
                <a:gd name="connsiteY5" fmla="*/ 457200 h 561975"/>
                <a:gd name="connsiteX6" fmla="*/ 695325 w 695324"/>
                <a:gd name="connsiteY6" fmla="*/ 228600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5324" h="561975">
                  <a:moveTo>
                    <a:pt x="695325" y="228600"/>
                  </a:moveTo>
                  <a:lnTo>
                    <a:pt x="422910" y="0"/>
                  </a:lnTo>
                  <a:lnTo>
                    <a:pt x="422910" y="133350"/>
                  </a:lnTo>
                  <a:cubicBezTo>
                    <a:pt x="5715" y="137160"/>
                    <a:pt x="0" y="561975"/>
                    <a:pt x="0" y="561975"/>
                  </a:cubicBezTo>
                  <a:cubicBezTo>
                    <a:pt x="0" y="561975"/>
                    <a:pt x="88582" y="336233"/>
                    <a:pt x="422910" y="333375"/>
                  </a:cubicBezTo>
                  <a:lnTo>
                    <a:pt x="422910" y="457200"/>
                  </a:lnTo>
                  <a:lnTo>
                    <a:pt x="695325" y="228600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pic>
          <p:nvPicPr>
            <p:cNvPr id="64" name="グラフィックス 63" descr="ロボット">
              <a:extLst>
                <a:ext uri="{FF2B5EF4-FFF2-40B4-BE49-F238E27FC236}">
                  <a16:creationId xmlns:a16="http://schemas.microsoft.com/office/drawing/2014/main" id="{41FA544B-5C74-4D33-A513-F8B4FF6FD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995775" y="5150620"/>
              <a:ext cx="712672" cy="712672"/>
            </a:xfrm>
            <a:prstGeom prst="rect">
              <a:avLst/>
            </a:prstGeom>
          </p:spPr>
        </p:pic>
      </p:grpSp>
      <p:grpSp>
        <p:nvGrpSpPr>
          <p:cNvPr id="67" name="グループ化 66">
            <a:extLst>
              <a:ext uri="{FF2B5EF4-FFF2-40B4-BE49-F238E27FC236}">
                <a16:creationId xmlns:a16="http://schemas.microsoft.com/office/drawing/2014/main" id="{5FB669FD-02D0-46BD-A63D-6A145120477B}"/>
              </a:ext>
            </a:extLst>
          </p:cNvPr>
          <p:cNvGrpSpPr/>
          <p:nvPr/>
        </p:nvGrpSpPr>
        <p:grpSpPr>
          <a:xfrm>
            <a:off x="4767532" y="6308672"/>
            <a:ext cx="3717994" cy="549328"/>
            <a:chOff x="4902223" y="6255514"/>
            <a:chExt cx="3717994" cy="549328"/>
          </a:xfrm>
        </p:grpSpPr>
        <p:sp>
          <p:nvSpPr>
            <p:cNvPr id="68" name="正方形/長方形 67">
              <a:extLst>
                <a:ext uri="{FF2B5EF4-FFF2-40B4-BE49-F238E27FC236}">
                  <a16:creationId xmlns:a16="http://schemas.microsoft.com/office/drawing/2014/main" id="{22CDA62F-2153-475A-BB73-D1971F70D2FA}"/>
                </a:ext>
              </a:extLst>
            </p:cNvPr>
            <p:cNvSpPr/>
            <p:nvPr/>
          </p:nvSpPr>
          <p:spPr>
            <a:xfrm>
              <a:off x="4902223" y="6274498"/>
              <a:ext cx="3638095" cy="530344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65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69" name="テキスト ボックス 68">
              <a:extLst>
                <a:ext uri="{FF2B5EF4-FFF2-40B4-BE49-F238E27FC236}">
                  <a16:creationId xmlns:a16="http://schemas.microsoft.com/office/drawing/2014/main" id="{399AF421-D956-49B2-902F-97FC05BC9396}"/>
                </a:ext>
              </a:extLst>
            </p:cNvPr>
            <p:cNvSpPr txBox="1"/>
            <p:nvPr/>
          </p:nvSpPr>
          <p:spPr>
            <a:xfrm>
              <a:off x="4902223" y="6255514"/>
              <a:ext cx="37179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200000"/>
                </a:lnSpc>
                <a:buFont typeface="Wingdings" panose="05000000000000000000" pitchFamily="2" charset="2"/>
                <a:buChar char="l"/>
              </a:pPr>
              <a:r>
                <a:rPr lang="en-US" altLang="ja-JP" sz="1600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A</a:t>
              </a:r>
              <a:r>
                <a:rPr lang="ja-JP" altLang="en-US" sz="1600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ボタンを押して実行してみよう！</a:t>
              </a:r>
            </a:p>
          </p:txBody>
        </p:sp>
        <p:sp>
          <p:nvSpPr>
            <p:cNvPr id="70" name="テキスト ボックス 69">
              <a:extLst>
                <a:ext uri="{FF2B5EF4-FFF2-40B4-BE49-F238E27FC236}">
                  <a16:creationId xmlns:a16="http://schemas.microsoft.com/office/drawing/2014/main" id="{431696E6-003D-4E5F-A0FF-165554990F57}"/>
                </a:ext>
              </a:extLst>
            </p:cNvPr>
            <p:cNvSpPr txBox="1"/>
            <p:nvPr/>
          </p:nvSpPr>
          <p:spPr>
            <a:xfrm>
              <a:off x="6185048" y="6299259"/>
              <a:ext cx="35602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お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71" name="テキスト ボックス 70">
              <a:extLst>
                <a:ext uri="{FF2B5EF4-FFF2-40B4-BE49-F238E27FC236}">
                  <a16:creationId xmlns:a16="http://schemas.microsoft.com/office/drawing/2014/main" id="{8927756F-8CDD-4504-9A58-67260FB36FDC}"/>
                </a:ext>
              </a:extLst>
            </p:cNvPr>
            <p:cNvSpPr txBox="1"/>
            <p:nvPr/>
          </p:nvSpPr>
          <p:spPr>
            <a:xfrm>
              <a:off x="6710721" y="6308010"/>
              <a:ext cx="66984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じっこう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760349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プレースホルダー 8">
            <a:extLst>
              <a:ext uri="{FF2B5EF4-FFF2-40B4-BE49-F238E27FC236}">
                <a16:creationId xmlns:a16="http://schemas.microsoft.com/office/drawing/2014/main" id="{F6678825-25B7-4A39-8619-0B753A1099A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7681" r="-233" b="-47681"/>
          <a:stretch/>
        </p:blipFill>
        <p:spPr>
          <a:xfrm>
            <a:off x="0" y="0"/>
            <a:ext cx="9144000" cy="6858000"/>
          </a:xfrm>
        </p:spPr>
      </p:pic>
      <p:sp>
        <p:nvSpPr>
          <p:cNvPr id="4" name="タイトル 3">
            <a:extLst>
              <a:ext uri="{FF2B5EF4-FFF2-40B4-BE49-F238E27FC236}">
                <a16:creationId xmlns:a16="http://schemas.microsoft.com/office/drawing/2014/main" id="{E3F15753-9A70-41A7-8148-3C77FC4D7C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15231" y="2507643"/>
            <a:ext cx="5113538" cy="1311128"/>
          </a:xfrm>
        </p:spPr>
        <p:txBody>
          <a:bodyPr/>
          <a:lstStyle/>
          <a:p>
            <a:r>
              <a:rPr lang="ja-JP" altLang="en-US" sz="4400" dirty="0"/>
              <a:t>おつかれさまでした！</a:t>
            </a:r>
            <a:br>
              <a:rPr lang="en-US" altLang="ja-JP" sz="4400" dirty="0"/>
            </a:br>
            <a:r>
              <a:rPr lang="ja-JP" altLang="en-US" sz="4400" dirty="0"/>
              <a:t>がんばったね！</a:t>
            </a:r>
          </a:p>
        </p:txBody>
      </p:sp>
    </p:spTree>
    <p:extLst>
      <p:ext uri="{BB962C8B-B14F-4D97-AF65-F5344CB8AC3E}">
        <p14:creationId xmlns:p14="http://schemas.microsoft.com/office/powerpoint/2010/main" val="85445843"/>
      </p:ext>
    </p:extLst>
  </p:cSld>
  <p:clrMapOvr>
    <a:masterClrMapping/>
  </p:clrMapOvr>
</p:sld>
</file>

<file path=ppt/theme/theme1.xml><?xml version="1.0" encoding="utf-8"?>
<a:theme xmlns:a="http://schemas.openxmlformats.org/drawingml/2006/main" name="曲線">
  <a:themeElements>
    <a:clrScheme name="青緑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MSFT_01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30677633_TF89715846" id="{D02933C7-5B70-486F-96EA-AD9386C0B23E}" vid="{8E1BD739-95C8-4D6D-B1D5-95D4DC66B59D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67D8A4B1-1036-4F2B-9C1A-A86F68D314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23BE856-B6C2-4675-AE16-47A27D415D4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50439D9-8631-4FC1-BCE0-1BDB23425EE1}">
  <ds:schemaRefs>
    <ds:schemaRef ds:uri="http://www.w3.org/XML/1998/namespace"/>
    <ds:schemaRef ds:uri="http://purl.org/dc/dcmitype/"/>
    <ds:schemaRef ds:uri="http://schemas.microsoft.com/office/2006/documentManagement/types"/>
    <ds:schemaRef ds:uri="fb0879af-3eba-417a-a55a-ffe6dcd6ca77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http://schemas.microsoft.com/office/2006/metadata/properties"/>
    <ds:schemaRef ds:uri="http://purl.org/dc/elements/1.1/"/>
    <ds:schemaRef ds:uri="6dc4bcd6-49db-4c07-9060-8acfc67cef9f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海をモチーフにしたプレゼンテーション</Template>
  <TotalTime>0</TotalTime>
  <Words>4336</Words>
  <Application>Microsoft Office PowerPoint</Application>
  <PresentationFormat>画面に合わせる (4:3)</PresentationFormat>
  <Paragraphs>1488</Paragraphs>
  <Slides>92</Slides>
  <Notes>6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92</vt:i4>
      </vt:variant>
    </vt:vector>
  </HeadingPairs>
  <TitlesOfParts>
    <vt:vector size="99" baseType="lpstr">
      <vt:lpstr>Meiryo UI</vt:lpstr>
      <vt:lpstr>UD デジタル 教科書体 NP-R</vt:lpstr>
      <vt:lpstr>メイリオ</vt:lpstr>
      <vt:lpstr>Arial</vt:lpstr>
      <vt:lpstr>Century Gothic</vt:lpstr>
      <vt:lpstr>Wingdings</vt:lpstr>
      <vt:lpstr>曲線</vt:lpstr>
      <vt:lpstr>第10回　お茶くみロボットを作ろう</vt:lpstr>
      <vt:lpstr>目次</vt:lpstr>
      <vt:lpstr>本日のミッション！</vt:lpstr>
      <vt:lpstr>ミッション：お茶くみロボットを作ろう</vt:lpstr>
      <vt:lpstr>ミッション：お茶くみロボットを作ろう</vt:lpstr>
      <vt:lpstr>ロボットを組み立てよう！</vt:lpstr>
      <vt:lpstr>準備するパーツ</vt:lpstr>
      <vt:lpstr>準備するパーツ</vt:lpstr>
      <vt:lpstr>準備するパーツ</vt:lpstr>
      <vt:lpstr>準備するパーツ</vt:lpstr>
      <vt:lpstr>準備するパーツ</vt:lpstr>
      <vt:lpstr>準備するパーツ</vt:lpstr>
      <vt:lpstr>準備するパーツ</vt:lpstr>
      <vt:lpstr>準備するパーツ</vt:lpstr>
      <vt:lpstr>準備するパーツ</vt:lpstr>
      <vt:lpstr>組み立て方　① 車の土台を作る </vt:lpstr>
      <vt:lpstr>組み立て方　① 車の土台を作る </vt:lpstr>
      <vt:lpstr>組み立て方　① 車の土台を作る </vt:lpstr>
      <vt:lpstr>組み立て方　① 車の土台を作る </vt:lpstr>
      <vt:lpstr>組み立て方　① 車の土台を作る </vt:lpstr>
      <vt:lpstr>組み立て方　① 車の土台を作る </vt:lpstr>
      <vt:lpstr>組み立て方　① 車の土台を作る </vt:lpstr>
      <vt:lpstr>組み立て方　① 車の土台を作る </vt:lpstr>
      <vt:lpstr>組み立て方　① 車の土台を作る </vt:lpstr>
      <vt:lpstr>組み立て方　① 車の土台を作る </vt:lpstr>
      <vt:lpstr>組み立て方　① 車の土台を作る </vt:lpstr>
      <vt:lpstr>組み立て方　① 車の土台を作る </vt:lpstr>
      <vt:lpstr>組み立て方　① 車の土台を作る </vt:lpstr>
      <vt:lpstr>組み立て方　① 車の土台を作る </vt:lpstr>
      <vt:lpstr>組み立て方　② ロボットの胴体を作る </vt:lpstr>
      <vt:lpstr>組み立て方　② ロボットの胴体を作る </vt:lpstr>
      <vt:lpstr>組み立て方　② ロボットの胴体を作る </vt:lpstr>
      <vt:lpstr>組み立て方　③ カップの載せ台を作る </vt:lpstr>
      <vt:lpstr>組み立て方　③ カップの載せ台を作る </vt:lpstr>
      <vt:lpstr>組み立て方　③ カップの載せ台を作る </vt:lpstr>
      <vt:lpstr>組み立て方　③ カップの載せ台を作る </vt:lpstr>
      <vt:lpstr>組み立て方　③ カップの載せ台を作る </vt:lpstr>
      <vt:lpstr>組み立て方　③ カップの載せ台を作る </vt:lpstr>
      <vt:lpstr>組み立て方　③ カップの載せ台を作る </vt:lpstr>
      <vt:lpstr>組み立て方　③ カップの載せ台を作る </vt:lpstr>
      <vt:lpstr>組み立て方　③ カップの載せ台を作る </vt:lpstr>
      <vt:lpstr>組み立て方　④ ロボットの顔を作る </vt:lpstr>
      <vt:lpstr>組み立て方　④ ロボットの顔を作る </vt:lpstr>
      <vt:lpstr>組み立て方　⑤ 全体の組み立てと接続</vt:lpstr>
      <vt:lpstr>組み立て方　⑤ 全体の組み立てと接続</vt:lpstr>
      <vt:lpstr>組み立て方　⑤ 全体の組み立てと接続</vt:lpstr>
      <vt:lpstr>組み立て方　⑤ 全体の組み立てと接続</vt:lpstr>
      <vt:lpstr>組み立て方　完成</vt:lpstr>
      <vt:lpstr>お茶くみロボットのしくみ</vt:lpstr>
      <vt:lpstr>センサーとモーターの役割</vt:lpstr>
      <vt:lpstr>プログラミングの準備</vt:lpstr>
      <vt:lpstr>パソコンとつなげよう</vt:lpstr>
      <vt:lpstr>Studuino:bitを起動しよう</vt:lpstr>
      <vt:lpstr>Studuino:bitとメインユニットを接続しよう</vt:lpstr>
      <vt:lpstr>入出力設定をしよう</vt:lpstr>
      <vt:lpstr>入出力設定をしよう</vt:lpstr>
      <vt:lpstr>ロボットを動かそう！</vt:lpstr>
      <vt:lpstr>お茶くみロボットを作るには？</vt:lpstr>
      <vt:lpstr>DCモーターの回転を調整しよう</vt:lpstr>
      <vt:lpstr>DCモーターの回転を調整しよう</vt:lpstr>
      <vt:lpstr>DCモーターの回転を調整しよう</vt:lpstr>
      <vt:lpstr>DCモーターの回転を調整しよう</vt:lpstr>
      <vt:lpstr>DCモーターの回転を調整しよう</vt:lpstr>
      <vt:lpstr>DCモーターの回転を調整しよう</vt:lpstr>
      <vt:lpstr>DCモーターの回転を調整しよう</vt:lpstr>
      <vt:lpstr>DCモーターの回転を調整しよう</vt:lpstr>
      <vt:lpstr>DCモーターの回転を調整しよう</vt:lpstr>
      <vt:lpstr>DCモーターの回転を調整しよう</vt:lpstr>
      <vt:lpstr>DCモーターの回転を調整しよう</vt:lpstr>
      <vt:lpstr>向きを変えよう</vt:lpstr>
      <vt:lpstr>向きを変えよう</vt:lpstr>
      <vt:lpstr>向きを変えよう</vt:lpstr>
      <vt:lpstr>元の位置に戻ってくるようにしよう</vt:lpstr>
      <vt:lpstr>元の位置に戻ってくるようにしよう</vt:lpstr>
      <vt:lpstr>障害物を発見したら戻ってくるようにしよう　–　その1　–　</vt:lpstr>
      <vt:lpstr>赤外線フォトリフレクタの動きを確認しよう</vt:lpstr>
      <vt:lpstr>障害物を発見したら戻ってくるようにしよう　–　その1　–　</vt:lpstr>
      <vt:lpstr>障害物を発見したら戻ってくるようにしよう　–　その1　–　</vt:lpstr>
      <vt:lpstr>障害物を発見したら戻ってくるようにしよう　–　その2　–　</vt:lpstr>
      <vt:lpstr>障害物を発見したら戻ってくるようにしよう　–　その2　–　</vt:lpstr>
      <vt:lpstr>障害物を発見、またはカップをとるまで進む　</vt:lpstr>
      <vt:lpstr>タッチセンサーの動きを確認しよう</vt:lpstr>
      <vt:lpstr>障害物を発見、またはカップをとるまで進む　</vt:lpstr>
      <vt:lpstr>障害物を発見、またはカップをとるまで進む　</vt:lpstr>
      <vt:lpstr>スタート位置に戻るようにしよう</vt:lpstr>
      <vt:lpstr>スタート位置に戻るようにしよう</vt:lpstr>
      <vt:lpstr>スタート位置に戻るようにしよう</vt:lpstr>
      <vt:lpstr>スタート位置に戻るようにしよう</vt:lpstr>
      <vt:lpstr>カップを載せたらロボットが動き出すようにしよう</vt:lpstr>
      <vt:lpstr>カップを載せたらロボットが動き出すようにしよう</vt:lpstr>
      <vt:lpstr>カップを載せたらロボットが動き出すようにしよう</vt:lpstr>
      <vt:lpstr>おつかれさまでした！ がんばったね！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2020-06-23T05:32:10Z</dcterms:created>
  <dcterms:modified xsi:type="dcterms:W3CDTF">2022-06-14T10:21:48Z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</Properties>
</file>