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256" r:id="rId5"/>
    <p:sldId id="310" r:id="rId6"/>
    <p:sldId id="680" r:id="rId7"/>
    <p:sldId id="320" r:id="rId8"/>
    <p:sldId id="259" r:id="rId9"/>
    <p:sldId id="682" r:id="rId10"/>
    <p:sldId id="714" r:id="rId11"/>
    <p:sldId id="715" r:id="rId12"/>
    <p:sldId id="684" r:id="rId13"/>
    <p:sldId id="716" r:id="rId14"/>
    <p:sldId id="330" r:id="rId15"/>
    <p:sldId id="672" r:id="rId16"/>
    <p:sldId id="490" r:id="rId17"/>
    <p:sldId id="491" r:id="rId18"/>
    <p:sldId id="717" r:id="rId19"/>
    <p:sldId id="692" r:id="rId20"/>
    <p:sldId id="693" r:id="rId21"/>
    <p:sldId id="694" r:id="rId22"/>
    <p:sldId id="674" r:id="rId23"/>
    <p:sldId id="719" r:id="rId24"/>
    <p:sldId id="718" r:id="rId25"/>
    <p:sldId id="700" r:id="rId26"/>
    <p:sldId id="701" r:id="rId27"/>
    <p:sldId id="702" r:id="rId28"/>
    <p:sldId id="492" r:id="rId29"/>
    <p:sldId id="678" r:id="rId30"/>
    <p:sldId id="703" r:id="rId31"/>
    <p:sldId id="704" r:id="rId32"/>
    <p:sldId id="709" r:id="rId33"/>
    <p:sldId id="720" r:id="rId34"/>
    <p:sldId id="493" r:id="rId35"/>
    <p:sldId id="713" r:id="rId36"/>
    <p:sldId id="679" r:id="rId37"/>
    <p:sldId id="722" r:id="rId38"/>
    <p:sldId id="723" r:id="rId39"/>
    <p:sldId id="724" r:id="rId40"/>
    <p:sldId id="335" r:id="rId41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4E7"/>
    <a:srgbClr val="79AE02"/>
    <a:srgbClr val="808080"/>
    <a:srgbClr val="0C596D"/>
    <a:srgbClr val="575E75"/>
    <a:srgbClr val="01C6FD"/>
    <a:srgbClr val="145C72"/>
    <a:srgbClr val="014E52"/>
    <a:srgbClr val="03556D"/>
    <a:srgbClr val="067F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54" autoAdjust="0"/>
    <p:restoredTop sz="95244" autoAdjust="0"/>
  </p:normalViewPr>
  <p:slideViewPr>
    <p:cSldViewPr snapToGrid="0">
      <p:cViewPr varScale="1">
        <p:scale>
          <a:sx n="114" d="100"/>
          <a:sy n="114" d="100"/>
        </p:scale>
        <p:origin x="16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1.png"/><Relationship Id="rId7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4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0.PNG"/><Relationship Id="rId7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1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25.PNG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2.png"/><Relationship Id="rId3" Type="http://schemas.openxmlformats.org/officeDocument/2006/relationships/image" Target="../media/image22.png"/><Relationship Id="rId7" Type="http://schemas.openxmlformats.org/officeDocument/2006/relationships/image" Target="../media/image57.PNG"/><Relationship Id="rId12" Type="http://schemas.openxmlformats.org/officeDocument/2006/relationships/image" Target="../media/image6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0.PNG"/><Relationship Id="rId5" Type="http://schemas.openxmlformats.org/officeDocument/2006/relationships/image" Target="../media/image33.PNG"/><Relationship Id="rId10" Type="http://schemas.openxmlformats.org/officeDocument/2006/relationships/image" Target="../media/image53.png"/><Relationship Id="rId4" Type="http://schemas.openxmlformats.org/officeDocument/2006/relationships/image" Target="../media/image21.png"/><Relationship Id="rId9" Type="http://schemas.openxmlformats.org/officeDocument/2006/relationships/image" Target="../media/image59.PNG"/><Relationship Id="rId1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3.PNG"/><Relationship Id="rId7" Type="http://schemas.openxmlformats.org/officeDocument/2006/relationships/image" Target="../media/image2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1.png"/><Relationship Id="rId7" Type="http://schemas.openxmlformats.org/officeDocument/2006/relationships/image" Target="../media/image7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74.png"/><Relationship Id="rId5" Type="http://schemas.openxmlformats.org/officeDocument/2006/relationships/image" Target="../media/image69.png"/><Relationship Id="rId10" Type="http://schemas.openxmlformats.org/officeDocument/2006/relationships/image" Target="../media/image73.png"/><Relationship Id="rId4" Type="http://schemas.openxmlformats.org/officeDocument/2006/relationships/image" Target="../media/image62.png"/><Relationship Id="rId9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21.png"/><Relationship Id="rId7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9.PNG"/><Relationship Id="rId4" Type="http://schemas.openxmlformats.org/officeDocument/2006/relationships/image" Target="../media/image62.png"/><Relationship Id="rId9" Type="http://schemas.openxmlformats.org/officeDocument/2006/relationships/image" Target="../media/image7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8.png"/><Relationship Id="rId7" Type="http://schemas.openxmlformats.org/officeDocument/2006/relationships/image" Target="../media/image3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9</a:t>
            </a:r>
            <a:r>
              <a:rPr lang="ja-JP" altLang="en-US" dirty="0"/>
              <a:t>回補足  繰り返しってなんだろう？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1658589" y="4863189"/>
            <a:ext cx="956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ほそく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818071" y="4864403"/>
            <a:ext cx="386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B8B5AB7-2C09-4159-B935-E1A3D6B5DCD0}"/>
              </a:ext>
            </a:extLst>
          </p:cNvPr>
          <p:cNvSpPr txBox="1"/>
          <p:nvPr/>
        </p:nvSpPr>
        <p:spPr>
          <a:xfrm>
            <a:off x="3527648" y="4864402"/>
            <a:ext cx="4939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かえ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本日のミッション！（</a:t>
            </a:r>
            <a:r>
              <a:rPr lang="en-US" altLang="ja-JP" dirty="0"/>
              <a:t>1</a:t>
            </a:r>
            <a:r>
              <a:rPr lang="ja-JP" altLang="en-US" dirty="0"/>
              <a:t>～</a:t>
            </a:r>
            <a:r>
              <a:rPr lang="en-US" altLang="ja-JP" dirty="0"/>
              <a:t>3</a:t>
            </a:r>
            <a:r>
              <a:rPr lang="ja-JP" altLang="en-US" dirty="0"/>
              <a:t>）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217970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D551F94-F4E1-4874-BE66-4708096470D0}"/>
              </a:ext>
            </a:extLst>
          </p:cNvPr>
          <p:cNvSpPr txBox="1"/>
          <p:nvPr/>
        </p:nvSpPr>
        <p:spPr>
          <a:xfrm>
            <a:off x="4070457" y="463286"/>
            <a:ext cx="33068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は使いません。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ACBF682-B925-47D9-BB29-B2929BEE1DD5}"/>
              </a:ext>
            </a:extLst>
          </p:cNvPr>
          <p:cNvSpPr txBox="1"/>
          <p:nvPr/>
        </p:nvSpPr>
        <p:spPr>
          <a:xfrm>
            <a:off x="4193016" y="534896"/>
            <a:ext cx="1347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 コーディ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FA7EC43-C9F1-4047-96E4-93247DAD29C0}"/>
              </a:ext>
            </a:extLst>
          </p:cNvPr>
          <p:cNvSpPr txBox="1"/>
          <p:nvPr/>
        </p:nvSpPr>
        <p:spPr>
          <a:xfrm>
            <a:off x="5622324" y="534896"/>
            <a:ext cx="5252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：パンダを</a:t>
            </a:r>
            <a:r>
              <a:rPr lang="en-US" altLang="ja-JP" dirty="0"/>
              <a:t>100</a:t>
            </a:r>
            <a:r>
              <a:rPr lang="ja-JP" altLang="en-US" dirty="0"/>
              <a:t>歩、あるかせよう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948067" y="386403"/>
            <a:ext cx="376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ぽ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136DEB3-34C0-4D8E-8B82-895A7546A11C}"/>
              </a:ext>
            </a:extLst>
          </p:cNvPr>
          <p:cNvSpPr txBox="1"/>
          <p:nvPr/>
        </p:nvSpPr>
        <p:spPr>
          <a:xfrm>
            <a:off x="815245" y="1032383"/>
            <a:ext cx="61359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歩あるいたら、少し休んでから前に進もう！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C35A90-8D54-4855-A40D-BA7AFDED31B3}"/>
              </a:ext>
            </a:extLst>
          </p:cNvPr>
          <p:cNvSpPr txBox="1"/>
          <p:nvPr/>
        </p:nvSpPr>
        <p:spPr>
          <a:xfrm>
            <a:off x="1203652" y="1135893"/>
            <a:ext cx="349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EE8E9E4-F766-4BB1-9F8E-D0A40C6E602D}"/>
              </a:ext>
            </a:extLst>
          </p:cNvPr>
          <p:cNvSpPr txBox="1"/>
          <p:nvPr/>
        </p:nvSpPr>
        <p:spPr>
          <a:xfrm>
            <a:off x="2890551" y="1135893"/>
            <a:ext cx="517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48F1D76-B748-4825-A47E-8EADEF736A51}"/>
              </a:ext>
            </a:extLst>
          </p:cNvPr>
          <p:cNvSpPr txBox="1"/>
          <p:nvPr/>
        </p:nvSpPr>
        <p:spPr>
          <a:xfrm>
            <a:off x="3426802" y="1135893"/>
            <a:ext cx="517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085D0CB-E5D6-45C5-A19A-AA62F7C4F1DE}"/>
              </a:ext>
            </a:extLst>
          </p:cNvPr>
          <p:cNvSpPr txBox="1"/>
          <p:nvPr/>
        </p:nvSpPr>
        <p:spPr>
          <a:xfrm>
            <a:off x="4672371" y="1135893"/>
            <a:ext cx="517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45C7817-D32E-47F1-A3E2-65B19E3E2C3B}"/>
              </a:ext>
            </a:extLst>
          </p:cNvPr>
          <p:cNvSpPr txBox="1"/>
          <p:nvPr/>
        </p:nvSpPr>
        <p:spPr>
          <a:xfrm>
            <a:off x="5190866" y="1135893"/>
            <a:ext cx="517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2" name="補足3-1">
            <a:hlinkClick r:id="" action="ppaction://media"/>
            <a:extLst>
              <a:ext uri="{FF2B5EF4-FFF2-40B4-BE49-F238E27FC236}">
                <a16:creationId xmlns:a16="http://schemas.microsoft.com/office/drawing/2014/main" id="{44EE016E-72AB-4F6F-BF63-3F8B7EC8D2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69002" y="1844686"/>
            <a:ext cx="5355317" cy="4757019"/>
          </a:xfrm>
          <a:prstGeom prst="rect">
            <a:avLst/>
          </a:prstGeom>
        </p:spPr>
      </p:pic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655F5ACD-B606-409E-8A0C-DBD8A02011B3}"/>
              </a:ext>
            </a:extLst>
          </p:cNvPr>
          <p:cNvSpPr/>
          <p:nvPr/>
        </p:nvSpPr>
        <p:spPr>
          <a:xfrm>
            <a:off x="1518082" y="1766835"/>
            <a:ext cx="5610687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3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：パンダを</a:t>
            </a:r>
            <a:r>
              <a:rPr lang="en-US" altLang="ja-JP" dirty="0"/>
              <a:t>100</a:t>
            </a:r>
            <a:r>
              <a:rPr lang="ja-JP" altLang="en-US" dirty="0"/>
              <a:t>歩、あるかせよう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948067" y="386403"/>
            <a:ext cx="376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ぽ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697F03A-7C1C-4042-8896-F6E59D239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69" y="2423305"/>
            <a:ext cx="2933700" cy="1857375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37E8220-D270-49B9-A4BA-808DC9CE8BB9}"/>
              </a:ext>
            </a:extLst>
          </p:cNvPr>
          <p:cNvGrpSpPr/>
          <p:nvPr/>
        </p:nvGrpSpPr>
        <p:grpSpPr>
          <a:xfrm>
            <a:off x="4115719" y="1843229"/>
            <a:ext cx="4216916" cy="588154"/>
            <a:chOff x="4252382" y="1413940"/>
            <a:chExt cx="4216916" cy="588154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AB72390-BE73-42DF-9C79-C6564C57984A}"/>
                </a:ext>
              </a:extLst>
            </p:cNvPr>
            <p:cNvSpPr txBox="1"/>
            <p:nvPr/>
          </p:nvSpPr>
          <p:spPr>
            <a:xfrm>
              <a:off x="4252382" y="1413940"/>
              <a:ext cx="42169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B484ED0-1617-45DB-BF05-A41BEDF734A6}"/>
                </a:ext>
              </a:extLst>
            </p:cNvPr>
            <p:cNvSpPr txBox="1"/>
            <p:nvPr/>
          </p:nvSpPr>
          <p:spPr>
            <a:xfrm>
              <a:off x="7634116" y="146953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007825C8-446B-4FD6-A240-315487AF9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26153" y="1461027"/>
              <a:ext cx="1219306" cy="541067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2E29F086-6697-43AA-95FF-528D05F5E0B9}"/>
              </a:ext>
            </a:extLst>
          </p:cNvPr>
          <p:cNvGrpSpPr/>
          <p:nvPr/>
        </p:nvGrpSpPr>
        <p:grpSpPr>
          <a:xfrm>
            <a:off x="134391" y="3695604"/>
            <a:ext cx="652422" cy="639195"/>
            <a:chOff x="4394117" y="2183587"/>
            <a:chExt cx="652422" cy="639195"/>
          </a:xfrm>
        </p:grpSpPr>
        <p:sp>
          <p:nvSpPr>
            <p:cNvPr id="32" name="四角形: 角を丸くする 31">
              <a:extLst>
                <a:ext uri="{FF2B5EF4-FFF2-40B4-BE49-F238E27FC236}">
                  <a16:creationId xmlns:a16="http://schemas.microsoft.com/office/drawing/2014/main" id="{D6F01CBE-8905-4332-94CB-9175718E36C9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367713D2-7B8F-44C4-9C24-4C233CB2E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D04EF240-90D4-481F-8B03-F1723C359413}"/>
              </a:ext>
            </a:extLst>
          </p:cNvPr>
          <p:cNvCxnSpPr>
            <a:cxnSpLocks/>
          </p:cNvCxnSpPr>
          <p:nvPr/>
        </p:nvCxnSpPr>
        <p:spPr>
          <a:xfrm>
            <a:off x="795688" y="397176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E6693E93-47F0-4739-8900-B14917721C3D}"/>
              </a:ext>
            </a:extLst>
          </p:cNvPr>
          <p:cNvCxnSpPr>
            <a:cxnSpLocks/>
          </p:cNvCxnSpPr>
          <p:nvPr/>
        </p:nvCxnSpPr>
        <p:spPr>
          <a:xfrm>
            <a:off x="796036" y="274063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0151785D-40A6-462A-AC7B-0995F79B3139}"/>
              </a:ext>
            </a:extLst>
          </p:cNvPr>
          <p:cNvGrpSpPr/>
          <p:nvPr/>
        </p:nvGrpSpPr>
        <p:grpSpPr>
          <a:xfrm>
            <a:off x="128137" y="2263506"/>
            <a:ext cx="667899" cy="650331"/>
            <a:chOff x="475743" y="2747684"/>
            <a:chExt cx="667899" cy="650331"/>
          </a:xfrm>
        </p:grpSpPr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1922E3AC-9A64-47F2-86DE-9C5B7C114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44" name="四角形: 角を丸くする 43">
              <a:extLst>
                <a:ext uri="{FF2B5EF4-FFF2-40B4-BE49-F238E27FC236}">
                  <a16:creationId xmlns:a16="http://schemas.microsoft.com/office/drawing/2014/main" id="{7F7B5EB6-491D-4F39-B095-2569AD4AAA33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DCADB386-CAFA-490D-9D2E-B24F0B7EB436}"/>
              </a:ext>
            </a:extLst>
          </p:cNvPr>
          <p:cNvGrpSpPr/>
          <p:nvPr/>
        </p:nvGrpSpPr>
        <p:grpSpPr>
          <a:xfrm>
            <a:off x="143614" y="2981752"/>
            <a:ext cx="652422" cy="639195"/>
            <a:chOff x="1060014" y="3765813"/>
            <a:chExt cx="652422" cy="639195"/>
          </a:xfrm>
        </p:grpSpPr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E39CB0EC-6192-48D1-A9D6-58182F697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13468" y="3809185"/>
              <a:ext cx="581025" cy="552450"/>
            </a:xfrm>
            <a:prstGeom prst="rect">
              <a:avLst/>
            </a:prstGeom>
          </p:spPr>
        </p:pic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5C72D44A-E551-4FE8-8D8A-50E19CBB66ED}"/>
                </a:ext>
              </a:extLst>
            </p:cNvPr>
            <p:cNvSpPr/>
            <p:nvPr/>
          </p:nvSpPr>
          <p:spPr>
            <a:xfrm>
              <a:off x="1060014" y="3765813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8957501D-0240-47FD-924B-80456F67C7E1}"/>
              </a:ext>
            </a:extLst>
          </p:cNvPr>
          <p:cNvCxnSpPr>
            <a:cxnSpLocks/>
          </p:cNvCxnSpPr>
          <p:nvPr/>
        </p:nvCxnSpPr>
        <p:spPr>
          <a:xfrm>
            <a:off x="802801" y="311247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74384C0B-5BF8-42EA-8B36-AF1F3382D92E}"/>
              </a:ext>
            </a:extLst>
          </p:cNvPr>
          <p:cNvGrpSpPr/>
          <p:nvPr/>
        </p:nvGrpSpPr>
        <p:grpSpPr>
          <a:xfrm>
            <a:off x="4115719" y="2998362"/>
            <a:ext cx="4884667" cy="1131079"/>
            <a:chOff x="4062265" y="2579965"/>
            <a:chExt cx="4884667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45BFB12-C375-4419-8C9F-D939AF89071F}"/>
                </a:ext>
              </a:extLst>
            </p:cNvPr>
            <p:cNvSpPr txBox="1"/>
            <p:nvPr/>
          </p:nvSpPr>
          <p:spPr>
            <a:xfrm>
              <a:off x="4062265" y="2579965"/>
              <a:ext cx="488466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-180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9DBC53A0-F7E9-4FB8-BC19-7450C8F99FE1}"/>
                </a:ext>
              </a:extLst>
            </p:cNvPr>
            <p:cNvSpPr txBox="1"/>
            <p:nvPr/>
          </p:nvSpPr>
          <p:spPr>
            <a:xfrm>
              <a:off x="7907234" y="263295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52E136D-F71D-40B5-BA19-5F85770894C7}"/>
                </a:ext>
              </a:extLst>
            </p:cNvPr>
            <p:cNvSpPr txBox="1"/>
            <p:nvPr/>
          </p:nvSpPr>
          <p:spPr>
            <a:xfrm>
              <a:off x="4224972" y="265549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C6D56224-D36F-429F-8FD3-72003A2E9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09507" y="2705351"/>
              <a:ext cx="2209992" cy="434378"/>
            </a:xfrm>
            <a:prstGeom prst="rect">
              <a:avLst/>
            </a:prstGeom>
          </p:spPr>
        </p:pic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83FD2058-FF2E-4600-B29C-7015D7DED745}"/>
                </a:ext>
              </a:extLst>
            </p:cNvPr>
            <p:cNvSpPr txBox="1"/>
            <p:nvPr/>
          </p:nvSpPr>
          <p:spPr>
            <a:xfrm>
              <a:off x="4198338" y="3201156"/>
              <a:ext cx="7458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E767B3F-4FDF-4A27-888A-26576A795597}"/>
                </a:ext>
              </a:extLst>
            </p:cNvPr>
            <p:cNvSpPr txBox="1"/>
            <p:nvPr/>
          </p:nvSpPr>
          <p:spPr>
            <a:xfrm>
              <a:off x="6110067" y="3210033"/>
              <a:ext cx="7458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C8FD3CC-C3C6-4A94-B1A6-1AAB2ED270CD}"/>
              </a:ext>
            </a:extLst>
          </p:cNvPr>
          <p:cNvGrpSpPr/>
          <p:nvPr/>
        </p:nvGrpSpPr>
        <p:grpSpPr>
          <a:xfrm>
            <a:off x="4115719" y="4486965"/>
            <a:ext cx="3712852" cy="596317"/>
            <a:chOff x="4080560" y="3703823"/>
            <a:chExt cx="3712852" cy="596317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B6CD4A4B-1E94-4B91-BA14-9CF6235B6699}"/>
                </a:ext>
              </a:extLst>
            </p:cNvPr>
            <p:cNvSpPr txBox="1"/>
            <p:nvPr/>
          </p:nvSpPr>
          <p:spPr>
            <a:xfrm>
              <a:off x="4080560" y="3703823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DECDF853-44E9-4B18-9596-85ED857A30D4}"/>
                </a:ext>
              </a:extLst>
            </p:cNvPr>
            <p:cNvSpPr txBox="1"/>
            <p:nvPr/>
          </p:nvSpPr>
          <p:spPr>
            <a:xfrm>
              <a:off x="6997779" y="377718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891A650-E8D2-47E5-BF5C-7193CD24857D}"/>
                </a:ext>
              </a:extLst>
            </p:cNvPr>
            <p:cNvSpPr txBox="1"/>
            <p:nvPr/>
          </p:nvSpPr>
          <p:spPr>
            <a:xfrm>
              <a:off x="4254635" y="377718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BF3EA635-F52A-404C-9560-56B1FA108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02824" y="3835280"/>
              <a:ext cx="1287892" cy="464860"/>
            </a:xfrm>
            <a:prstGeom prst="rect">
              <a:avLst/>
            </a:prstGeom>
          </p:spPr>
        </p:pic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3CB3DAF1-C96F-4CA0-9E61-58442665E528}"/>
              </a:ext>
            </a:extLst>
          </p:cNvPr>
          <p:cNvGrpSpPr/>
          <p:nvPr/>
        </p:nvGrpSpPr>
        <p:grpSpPr>
          <a:xfrm>
            <a:off x="4115719" y="5591557"/>
            <a:ext cx="3712852" cy="577081"/>
            <a:chOff x="4045055" y="4777638"/>
            <a:chExt cx="3712852" cy="577081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6EAB1FA-478C-49CD-A557-08AE82EA3FF4}"/>
                </a:ext>
              </a:extLst>
            </p:cNvPr>
            <p:cNvSpPr txBox="1"/>
            <p:nvPr/>
          </p:nvSpPr>
          <p:spPr>
            <a:xfrm>
              <a:off x="4045055" y="4777638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37DB9DE-5F28-4F99-9CCC-1F23C2BCE955}"/>
                </a:ext>
              </a:extLst>
            </p:cNvPr>
            <p:cNvSpPr txBox="1"/>
            <p:nvPr/>
          </p:nvSpPr>
          <p:spPr>
            <a:xfrm>
              <a:off x="4188109" y="484052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8DB57A2-DF2E-4EE1-A613-A8DAF8C10A4F}"/>
                </a:ext>
              </a:extLst>
            </p:cNvPr>
            <p:cNvSpPr txBox="1"/>
            <p:nvPr/>
          </p:nvSpPr>
          <p:spPr>
            <a:xfrm>
              <a:off x="6745115" y="484162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C36E8867-8B98-4A0F-9951-D1FF07D34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37923" y="4882238"/>
              <a:ext cx="1127858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5662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FAD29481-6891-4F46-920C-0C2EC515F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177" y="905522"/>
            <a:ext cx="2056457" cy="59524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：パンダを</a:t>
            </a:r>
            <a:r>
              <a:rPr lang="en-US" altLang="ja-JP" dirty="0"/>
              <a:t>100</a:t>
            </a:r>
            <a:r>
              <a:rPr lang="ja-JP" altLang="en-US" dirty="0"/>
              <a:t>歩、あるかせよう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948067" y="386403"/>
            <a:ext cx="376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ぽ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6732F0FE-C877-4866-B074-14F8640F9286}"/>
              </a:ext>
            </a:extLst>
          </p:cNvPr>
          <p:cNvGrpSpPr/>
          <p:nvPr/>
        </p:nvGrpSpPr>
        <p:grpSpPr>
          <a:xfrm>
            <a:off x="387921" y="2013715"/>
            <a:ext cx="4436565" cy="2164873"/>
            <a:chOff x="441573" y="1110987"/>
            <a:chExt cx="4436565" cy="2164873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F1B1CBB7-D418-4138-92D5-68FC15C1C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573" y="1110987"/>
              <a:ext cx="4436565" cy="2164873"/>
            </a:xfrm>
            <a:prstGeom prst="rect">
              <a:avLst/>
            </a:prstGeom>
          </p:spPr>
        </p:pic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67C24BE6-694D-4999-A7E4-24D79CF1A2BD}"/>
                </a:ext>
              </a:extLst>
            </p:cNvPr>
            <p:cNvSpPr/>
            <p:nvPr/>
          </p:nvSpPr>
          <p:spPr>
            <a:xfrm>
              <a:off x="1225071" y="2016959"/>
              <a:ext cx="3542238" cy="30011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B6FA7EB-A8BC-4E3F-9556-C2AB0D90B89D}"/>
              </a:ext>
            </a:extLst>
          </p:cNvPr>
          <p:cNvGrpSpPr/>
          <p:nvPr/>
        </p:nvGrpSpPr>
        <p:grpSpPr>
          <a:xfrm>
            <a:off x="331697" y="4397810"/>
            <a:ext cx="2265355" cy="2300974"/>
            <a:chOff x="394500" y="3275860"/>
            <a:chExt cx="2265355" cy="2300974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26CD407-16B7-450B-A772-C6638415C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4500" y="3275860"/>
              <a:ext cx="2265355" cy="2300974"/>
            </a:xfrm>
            <a:prstGeom prst="rect">
              <a:avLst/>
            </a:prstGeom>
          </p:spPr>
        </p:pic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91F7964B-BA28-4450-86AE-A3191FCC53FF}"/>
                </a:ext>
              </a:extLst>
            </p:cNvPr>
            <p:cNvSpPr/>
            <p:nvPr/>
          </p:nvSpPr>
          <p:spPr>
            <a:xfrm>
              <a:off x="478141" y="4842773"/>
              <a:ext cx="1241442" cy="644862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4" name="矢印: 右 63">
            <a:extLst>
              <a:ext uri="{FF2B5EF4-FFF2-40B4-BE49-F238E27FC236}">
                <a16:creationId xmlns:a16="http://schemas.microsoft.com/office/drawing/2014/main" id="{2CBE1627-5F2F-40E1-8128-D3E05D9ABBE9}"/>
              </a:ext>
            </a:extLst>
          </p:cNvPr>
          <p:cNvSpPr/>
          <p:nvPr/>
        </p:nvSpPr>
        <p:spPr>
          <a:xfrm rot="5400000">
            <a:off x="1901574" y="4047633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BA21C3F8-6D1E-428D-BBCC-27FD26B4666E}"/>
              </a:ext>
            </a:extLst>
          </p:cNvPr>
          <p:cNvGrpSpPr/>
          <p:nvPr/>
        </p:nvGrpSpPr>
        <p:grpSpPr>
          <a:xfrm>
            <a:off x="392714" y="1106530"/>
            <a:ext cx="4088722" cy="1131079"/>
            <a:chOff x="1464374" y="1129538"/>
            <a:chExt cx="4088722" cy="1131079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AB1B665E-B48D-469A-8DD8-EC13188DF58D}"/>
                </a:ext>
              </a:extLst>
            </p:cNvPr>
            <p:cNvSpPr txBox="1"/>
            <p:nvPr/>
          </p:nvSpPr>
          <p:spPr>
            <a:xfrm>
              <a:off x="1478387" y="1129538"/>
              <a:ext cx="407470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の上で右クリックをして、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ブロックを複製する。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8A70AB2-D926-4E70-9D6A-8E433AC929EF}"/>
                </a:ext>
              </a:extLst>
            </p:cNvPr>
            <p:cNvSpPr txBox="1"/>
            <p:nvPr/>
          </p:nvSpPr>
          <p:spPr>
            <a:xfrm>
              <a:off x="3280448" y="1175704"/>
              <a:ext cx="4661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A6707F87-9DF1-440F-9486-B4B38F7F54A3}"/>
                </a:ext>
              </a:extLst>
            </p:cNvPr>
            <p:cNvSpPr txBox="1"/>
            <p:nvPr/>
          </p:nvSpPr>
          <p:spPr>
            <a:xfrm>
              <a:off x="2816805" y="1184582"/>
              <a:ext cx="4661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52368FE9-AAE8-41EF-8173-F43FAC5F0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64374" y="1289937"/>
              <a:ext cx="1287892" cy="464860"/>
            </a:xfrm>
            <a:prstGeom prst="rect">
              <a:avLst/>
            </a:prstGeom>
          </p:spPr>
        </p:pic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E2ACBB2C-6DD4-48D7-A918-3D12EC5327DB}"/>
                </a:ext>
              </a:extLst>
            </p:cNvPr>
            <p:cNvSpPr txBox="1"/>
            <p:nvPr/>
          </p:nvSpPr>
          <p:spPr>
            <a:xfrm>
              <a:off x="4155610" y="1737687"/>
              <a:ext cx="7997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B88D818-B8DF-48D3-A56C-2CF168CC1B86}"/>
              </a:ext>
            </a:extLst>
          </p:cNvPr>
          <p:cNvGrpSpPr/>
          <p:nvPr/>
        </p:nvGrpSpPr>
        <p:grpSpPr>
          <a:xfrm>
            <a:off x="1946135" y="5532309"/>
            <a:ext cx="3336959" cy="1131079"/>
            <a:chOff x="1708439" y="5331082"/>
            <a:chExt cx="3336959" cy="1131079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E610AFCD-E147-4840-A810-8CE080E81B2E}"/>
                </a:ext>
              </a:extLst>
            </p:cNvPr>
            <p:cNvSpPr txBox="1"/>
            <p:nvPr/>
          </p:nvSpPr>
          <p:spPr>
            <a:xfrm>
              <a:off x="1733996" y="5331082"/>
              <a:ext cx="331140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複製したブロックを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つなげる。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同じ手順で全部で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9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回つなげる。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B51A1B77-3A11-4E7E-BF85-B2B8C00C972D}"/>
                </a:ext>
              </a:extLst>
            </p:cNvPr>
            <p:cNvSpPr txBox="1"/>
            <p:nvPr/>
          </p:nvSpPr>
          <p:spPr>
            <a:xfrm>
              <a:off x="2155877" y="5939378"/>
              <a:ext cx="7203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てじゅん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827E546A-8441-4F69-AFBB-C6A5F5173EEF}"/>
                </a:ext>
              </a:extLst>
            </p:cNvPr>
            <p:cNvSpPr txBox="1"/>
            <p:nvPr/>
          </p:nvSpPr>
          <p:spPr>
            <a:xfrm>
              <a:off x="1713787" y="5933942"/>
              <a:ext cx="4661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CF64C9D2-5BBC-498D-8DEA-888412A78803}"/>
                </a:ext>
              </a:extLst>
            </p:cNvPr>
            <p:cNvSpPr txBox="1"/>
            <p:nvPr/>
          </p:nvSpPr>
          <p:spPr>
            <a:xfrm>
              <a:off x="1708439" y="5408786"/>
              <a:ext cx="7203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4202201D-7EC3-4750-940B-61FC1A65EC65}"/>
                </a:ext>
              </a:extLst>
            </p:cNvPr>
            <p:cNvSpPr txBox="1"/>
            <p:nvPr/>
          </p:nvSpPr>
          <p:spPr>
            <a:xfrm>
              <a:off x="2883271" y="5936792"/>
              <a:ext cx="5696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ぜんぶ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56974F7-7D75-4804-ABC9-ECC5C850D4ED}"/>
                </a:ext>
              </a:extLst>
            </p:cNvPr>
            <p:cNvSpPr txBox="1"/>
            <p:nvPr/>
          </p:nvSpPr>
          <p:spPr>
            <a:xfrm>
              <a:off x="3608605" y="5936792"/>
              <a:ext cx="5696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4" name="矢印: 右 73">
            <a:extLst>
              <a:ext uri="{FF2B5EF4-FFF2-40B4-BE49-F238E27FC236}">
                <a16:creationId xmlns:a16="http://schemas.microsoft.com/office/drawing/2014/main" id="{C0EEF6EF-DF3B-4FE9-B9E9-832D633C2279}"/>
              </a:ext>
            </a:extLst>
          </p:cNvPr>
          <p:cNvSpPr/>
          <p:nvPr/>
        </p:nvSpPr>
        <p:spPr>
          <a:xfrm>
            <a:off x="4713657" y="4323824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EFF15595-6977-4295-A2E6-0570B0BD22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7383" y="4493616"/>
            <a:ext cx="1129379" cy="796801"/>
          </a:xfrm>
          <a:prstGeom prst="rect">
            <a:avLst/>
          </a:prstGeom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04C1C54B-1483-4AD5-B103-6546CDF2D196}"/>
              </a:ext>
            </a:extLst>
          </p:cNvPr>
          <p:cNvGrpSpPr/>
          <p:nvPr/>
        </p:nvGrpSpPr>
        <p:grpSpPr>
          <a:xfrm>
            <a:off x="6752649" y="2494625"/>
            <a:ext cx="2144863" cy="1863703"/>
            <a:chOff x="6752649" y="2494625"/>
            <a:chExt cx="2144863" cy="1863703"/>
          </a:xfrm>
        </p:grpSpPr>
        <p:sp>
          <p:nvSpPr>
            <p:cNvPr id="76" name="吹き出し: 角を丸めた四角形 75">
              <a:extLst>
                <a:ext uri="{FF2B5EF4-FFF2-40B4-BE49-F238E27FC236}">
                  <a16:creationId xmlns:a16="http://schemas.microsoft.com/office/drawing/2014/main" id="{092B60C5-28D3-4D79-803D-49782CD07550}"/>
                </a:ext>
              </a:extLst>
            </p:cNvPr>
            <p:cNvSpPr/>
            <p:nvPr/>
          </p:nvSpPr>
          <p:spPr>
            <a:xfrm>
              <a:off x="6752649" y="2494625"/>
              <a:ext cx="2144863" cy="1863703"/>
            </a:xfrm>
            <a:prstGeom prst="wedgeRoundRectCallout">
              <a:avLst>
                <a:gd name="adj1" fmla="val -4570"/>
                <a:gd name="adj2" fmla="val 67426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D7AB54A1-0DEA-46E9-BAC5-0ECAAE39349B}"/>
                </a:ext>
              </a:extLst>
            </p:cNvPr>
            <p:cNvSpPr txBox="1"/>
            <p:nvPr/>
          </p:nvSpPr>
          <p:spPr>
            <a:xfrm>
              <a:off x="6822141" y="2658077"/>
              <a:ext cx="2029943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ちょっと大変だね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何回つなげたか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わかりにくいね。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46E43840-A11C-45BC-B846-4CF777CCC7D5}"/>
                </a:ext>
              </a:extLst>
            </p:cNvPr>
            <p:cNvSpPr txBox="1"/>
            <p:nvPr/>
          </p:nvSpPr>
          <p:spPr>
            <a:xfrm>
              <a:off x="7598287" y="2722535"/>
              <a:ext cx="6640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たいへん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BB19E424-15C3-487E-B61A-AA88E905DE70}"/>
                </a:ext>
              </a:extLst>
            </p:cNvPr>
            <p:cNvSpPr txBox="1"/>
            <p:nvPr/>
          </p:nvSpPr>
          <p:spPr>
            <a:xfrm>
              <a:off x="6782774" y="3223319"/>
              <a:ext cx="6640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なんかい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8166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同じ処理を何度も実行する時に使うブロック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91866" y="407149"/>
            <a:ext cx="450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おな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658822B-77B3-4FD2-A771-85A45D6242D1}"/>
              </a:ext>
            </a:extLst>
          </p:cNvPr>
          <p:cNvSpPr txBox="1"/>
          <p:nvPr/>
        </p:nvSpPr>
        <p:spPr>
          <a:xfrm flipH="1">
            <a:off x="4087163" y="407149"/>
            <a:ext cx="450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8B1F522-F9AC-44A5-B084-7A1C1C1742C8}"/>
              </a:ext>
            </a:extLst>
          </p:cNvPr>
          <p:cNvSpPr txBox="1"/>
          <p:nvPr/>
        </p:nvSpPr>
        <p:spPr>
          <a:xfrm flipH="1">
            <a:off x="4713643" y="407149"/>
            <a:ext cx="450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D6F9826-1315-4BFE-A996-764D56B260A9}"/>
              </a:ext>
            </a:extLst>
          </p:cNvPr>
          <p:cNvSpPr txBox="1"/>
          <p:nvPr/>
        </p:nvSpPr>
        <p:spPr>
          <a:xfrm>
            <a:off x="427343" y="1255989"/>
            <a:ext cx="28285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繰り返しブロック</a:t>
            </a:r>
            <a:r>
              <a:rPr lang="en-US" altLang="ja-JP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54A284A-38AE-4E8A-9875-3FA5ED190DC4}"/>
              </a:ext>
            </a:extLst>
          </p:cNvPr>
          <p:cNvSpPr txBox="1"/>
          <p:nvPr/>
        </p:nvSpPr>
        <p:spPr>
          <a:xfrm>
            <a:off x="663047" y="1317247"/>
            <a:ext cx="3955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810A475-21D5-4A76-8666-2FAAC848EEBE}"/>
              </a:ext>
            </a:extLst>
          </p:cNvPr>
          <p:cNvGrpSpPr/>
          <p:nvPr/>
        </p:nvGrpSpPr>
        <p:grpSpPr>
          <a:xfrm>
            <a:off x="4388021" y="2783496"/>
            <a:ext cx="3575421" cy="577081"/>
            <a:chOff x="4388021" y="2783496"/>
            <a:chExt cx="3575421" cy="577081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D12BEA5-56F3-4796-AAB6-C12E0D1E5229}"/>
                </a:ext>
              </a:extLst>
            </p:cNvPr>
            <p:cNvSpPr txBox="1"/>
            <p:nvPr/>
          </p:nvSpPr>
          <p:spPr>
            <a:xfrm>
              <a:off x="4418163" y="2783496"/>
              <a:ext cx="35452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指定した回数だけ繰り返します。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3D89F5C-B2BF-4B97-9031-DABAF985FB87}"/>
                </a:ext>
              </a:extLst>
            </p:cNvPr>
            <p:cNvSpPr txBox="1"/>
            <p:nvPr/>
          </p:nvSpPr>
          <p:spPr>
            <a:xfrm>
              <a:off x="5238975" y="2825814"/>
              <a:ext cx="7958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6320A83-561D-4FCF-956F-42CEE6FEDC51}"/>
                </a:ext>
              </a:extLst>
            </p:cNvPr>
            <p:cNvSpPr txBox="1"/>
            <p:nvPr/>
          </p:nvSpPr>
          <p:spPr>
            <a:xfrm>
              <a:off x="4388021" y="2825814"/>
              <a:ext cx="6630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D2A3A1E3-FE7E-4DC7-A77D-A50AD1A0D7B0}"/>
                </a:ext>
              </a:extLst>
            </p:cNvPr>
            <p:cNvSpPr txBox="1"/>
            <p:nvPr/>
          </p:nvSpPr>
          <p:spPr>
            <a:xfrm>
              <a:off x="6249508" y="2825814"/>
              <a:ext cx="408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6852165E-9C02-4648-BE21-E51CE5C43425}"/>
                </a:ext>
              </a:extLst>
            </p:cNvPr>
            <p:cNvSpPr txBox="1"/>
            <p:nvPr/>
          </p:nvSpPr>
          <p:spPr>
            <a:xfrm>
              <a:off x="6685957" y="2825814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41AD18D-E895-43CF-942B-8FD3966D55AD}"/>
              </a:ext>
            </a:extLst>
          </p:cNvPr>
          <p:cNvSpPr txBox="1"/>
          <p:nvPr/>
        </p:nvSpPr>
        <p:spPr>
          <a:xfrm>
            <a:off x="1042351" y="407149"/>
            <a:ext cx="656826" cy="275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しょり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6A5245E-EACA-44C0-A49D-1854132D677A}"/>
              </a:ext>
            </a:extLst>
          </p:cNvPr>
          <p:cNvSpPr txBox="1"/>
          <p:nvPr/>
        </p:nvSpPr>
        <p:spPr>
          <a:xfrm>
            <a:off x="1947594" y="407149"/>
            <a:ext cx="656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なんど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61467EE-E278-49AD-95F3-772B433AA57F}"/>
              </a:ext>
            </a:extLst>
          </p:cNvPr>
          <p:cNvSpPr txBox="1"/>
          <p:nvPr/>
        </p:nvSpPr>
        <p:spPr>
          <a:xfrm>
            <a:off x="2871263" y="407149"/>
            <a:ext cx="656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じっこう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1991040-B4FE-45EF-80C6-4555E2F5B9FF}"/>
              </a:ext>
            </a:extLst>
          </p:cNvPr>
          <p:cNvSpPr txBox="1"/>
          <p:nvPr/>
        </p:nvSpPr>
        <p:spPr>
          <a:xfrm>
            <a:off x="1096529" y="1299491"/>
            <a:ext cx="4925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FD109F8-FFAD-4062-8848-803D22EB5245}"/>
              </a:ext>
            </a:extLst>
          </p:cNvPr>
          <p:cNvGrpSpPr/>
          <p:nvPr/>
        </p:nvGrpSpPr>
        <p:grpSpPr>
          <a:xfrm>
            <a:off x="729214" y="1782498"/>
            <a:ext cx="6306460" cy="577081"/>
            <a:chOff x="729214" y="1782498"/>
            <a:chExt cx="6306460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2740AAF-98C6-41D5-B34E-523BC66B59A2}"/>
                </a:ext>
              </a:extLst>
            </p:cNvPr>
            <p:cNvSpPr txBox="1"/>
            <p:nvPr/>
          </p:nvSpPr>
          <p:spPr>
            <a:xfrm>
              <a:off x="729214" y="1782498"/>
              <a:ext cx="63064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決められた条件や回数で、囲まれた処理を繰り返します。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C3EE26A7-BBC7-4A0A-A1D3-8373C4C86CF1}"/>
                </a:ext>
              </a:extLst>
            </p:cNvPr>
            <p:cNvSpPr txBox="1"/>
            <p:nvPr/>
          </p:nvSpPr>
          <p:spPr>
            <a:xfrm>
              <a:off x="1812076" y="1846487"/>
              <a:ext cx="8255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2BF674F5-E030-48CF-8159-42C1FB99E71C}"/>
                </a:ext>
              </a:extLst>
            </p:cNvPr>
            <p:cNvSpPr txBox="1"/>
            <p:nvPr/>
          </p:nvSpPr>
          <p:spPr>
            <a:xfrm>
              <a:off x="4387078" y="1846487"/>
              <a:ext cx="6141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D7E94714-1216-46A9-A598-C8E9E09A7374}"/>
                </a:ext>
              </a:extLst>
            </p:cNvPr>
            <p:cNvSpPr txBox="1"/>
            <p:nvPr/>
          </p:nvSpPr>
          <p:spPr>
            <a:xfrm>
              <a:off x="741406" y="1846487"/>
              <a:ext cx="408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FA780125-CCFD-40F2-9103-17B1633FBF30}"/>
                </a:ext>
              </a:extLst>
            </p:cNvPr>
            <p:cNvSpPr txBox="1"/>
            <p:nvPr/>
          </p:nvSpPr>
          <p:spPr>
            <a:xfrm>
              <a:off x="2493701" y="1846487"/>
              <a:ext cx="7421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1E10CFB-AF12-44B7-B154-195205780B43}"/>
                </a:ext>
              </a:extLst>
            </p:cNvPr>
            <p:cNvSpPr txBox="1"/>
            <p:nvPr/>
          </p:nvSpPr>
          <p:spPr>
            <a:xfrm>
              <a:off x="3424497" y="1846487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27365F4D-CDCF-4E12-8DBE-26699C71E5EE}"/>
                </a:ext>
              </a:extLst>
            </p:cNvPr>
            <p:cNvSpPr txBox="1"/>
            <p:nvPr/>
          </p:nvSpPr>
          <p:spPr>
            <a:xfrm>
              <a:off x="5069827" y="1846487"/>
              <a:ext cx="3920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A4A3B31-E9F4-4D09-BD88-F395F4DD96C9}"/>
                </a:ext>
              </a:extLst>
            </p:cNvPr>
            <p:cNvSpPr txBox="1"/>
            <p:nvPr/>
          </p:nvSpPr>
          <p:spPr>
            <a:xfrm>
              <a:off x="5502372" y="1846487"/>
              <a:ext cx="5057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FCAD0059-949A-4564-AC6F-E0241DC19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146" y="5425872"/>
            <a:ext cx="2279721" cy="122665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44D2E96-B2E0-4369-A9BC-3E3C7E195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559" y="2511497"/>
            <a:ext cx="2071421" cy="120350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D47A709-BA9E-45DA-908B-FA789B0C3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146" y="3866923"/>
            <a:ext cx="1666395" cy="1180363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5C7F044-BD2C-4020-8454-C4BF6D1762AE}"/>
              </a:ext>
            </a:extLst>
          </p:cNvPr>
          <p:cNvGrpSpPr/>
          <p:nvPr/>
        </p:nvGrpSpPr>
        <p:grpSpPr>
          <a:xfrm>
            <a:off x="4421221" y="3866923"/>
            <a:ext cx="2995634" cy="1131079"/>
            <a:chOff x="4421221" y="3866923"/>
            <a:chExt cx="2995634" cy="1131079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DF8D2E8D-FD54-4D29-B74E-E73AC064E760}"/>
                </a:ext>
              </a:extLst>
            </p:cNvPr>
            <p:cNvSpPr txBox="1"/>
            <p:nvPr/>
          </p:nvSpPr>
          <p:spPr>
            <a:xfrm>
              <a:off x="4421221" y="3866923"/>
              <a:ext cx="299563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プログラムを終了するまで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ずっと繰り返します。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76B24AD4-F538-4F45-9DBE-1D2ABEDE49CE}"/>
                </a:ext>
              </a:extLst>
            </p:cNvPr>
            <p:cNvSpPr txBox="1"/>
            <p:nvPr/>
          </p:nvSpPr>
          <p:spPr>
            <a:xfrm>
              <a:off x="5640892" y="3936953"/>
              <a:ext cx="9999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F510DC8-4384-44CB-B761-663B7C67C5E3}"/>
                </a:ext>
              </a:extLst>
            </p:cNvPr>
            <p:cNvSpPr txBox="1"/>
            <p:nvPr/>
          </p:nvSpPr>
          <p:spPr>
            <a:xfrm>
              <a:off x="5095632" y="4499425"/>
              <a:ext cx="408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FDE8E8F5-125E-4E21-903D-25DB25EBCBAB}"/>
                </a:ext>
              </a:extLst>
            </p:cNvPr>
            <p:cNvSpPr txBox="1"/>
            <p:nvPr/>
          </p:nvSpPr>
          <p:spPr>
            <a:xfrm>
              <a:off x="5523203" y="4499425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B5587DD-151E-4498-94C9-C7E42E198DA1}"/>
              </a:ext>
            </a:extLst>
          </p:cNvPr>
          <p:cNvGrpSpPr/>
          <p:nvPr/>
        </p:nvGrpSpPr>
        <p:grpSpPr>
          <a:xfrm>
            <a:off x="4271626" y="5661669"/>
            <a:ext cx="3955763" cy="577081"/>
            <a:chOff x="4238326" y="5314253"/>
            <a:chExt cx="3955763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5B862384-E056-48B0-A535-D32D60B63A05}"/>
                </a:ext>
              </a:extLst>
            </p:cNvPr>
            <p:cNvSpPr txBox="1"/>
            <p:nvPr/>
          </p:nvSpPr>
          <p:spPr>
            <a:xfrm>
              <a:off x="4421221" y="5314253"/>
              <a:ext cx="37728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条件が成り立つまで繰り返します。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00BCD6DB-7295-41DD-BEA6-C8C56A2A2209}"/>
                </a:ext>
              </a:extLst>
            </p:cNvPr>
            <p:cNvSpPr txBox="1"/>
            <p:nvPr/>
          </p:nvSpPr>
          <p:spPr>
            <a:xfrm>
              <a:off x="4238326" y="5387024"/>
              <a:ext cx="8514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0F33DB9F-76E1-4872-9AB8-5155BFC0186D}"/>
                </a:ext>
              </a:extLst>
            </p:cNvPr>
            <p:cNvSpPr txBox="1"/>
            <p:nvPr/>
          </p:nvSpPr>
          <p:spPr>
            <a:xfrm>
              <a:off x="6481886" y="5387024"/>
              <a:ext cx="408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1FC6195-ACBE-4D1F-97D5-A5BAA9B0F414}"/>
                </a:ext>
              </a:extLst>
            </p:cNvPr>
            <p:cNvSpPr txBox="1"/>
            <p:nvPr/>
          </p:nvSpPr>
          <p:spPr>
            <a:xfrm>
              <a:off x="6892092" y="5387024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8C0A0273-DD97-41C4-8939-94BA21E1EE4A}"/>
                </a:ext>
              </a:extLst>
            </p:cNvPr>
            <p:cNvSpPr txBox="1"/>
            <p:nvPr/>
          </p:nvSpPr>
          <p:spPr>
            <a:xfrm>
              <a:off x="5108740" y="5387024"/>
              <a:ext cx="408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9046F886-9961-4B35-AA32-51F424AD596D}"/>
                </a:ext>
              </a:extLst>
            </p:cNvPr>
            <p:cNvSpPr txBox="1"/>
            <p:nvPr/>
          </p:nvSpPr>
          <p:spPr>
            <a:xfrm>
              <a:off x="5537887" y="5387024"/>
              <a:ext cx="408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4209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：パンダを</a:t>
            </a:r>
            <a:r>
              <a:rPr lang="en-US" altLang="ja-JP" dirty="0"/>
              <a:t>100</a:t>
            </a:r>
            <a:r>
              <a:rPr lang="ja-JP" altLang="en-US" dirty="0"/>
              <a:t>歩、あるかせよう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948067" y="386403"/>
            <a:ext cx="376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ぽ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0F3DFCC-BFF9-4848-9570-B9179B6CB9EA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繰り返しブロックを使ってプログラミングしよう！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546AFD7-B8D0-477A-926E-56B3B1815B27}"/>
              </a:ext>
            </a:extLst>
          </p:cNvPr>
          <p:cNvSpPr txBox="1"/>
          <p:nvPr/>
        </p:nvSpPr>
        <p:spPr>
          <a:xfrm>
            <a:off x="2618325" y="1319324"/>
            <a:ext cx="515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1825810-2E8F-4109-8B77-18489712E0B2}"/>
              </a:ext>
            </a:extLst>
          </p:cNvPr>
          <p:cNvSpPr txBox="1"/>
          <p:nvPr/>
        </p:nvSpPr>
        <p:spPr>
          <a:xfrm>
            <a:off x="634751" y="1328202"/>
            <a:ext cx="3639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BD3446D-6383-4FBD-AC21-26CC7F11AF60}"/>
              </a:ext>
            </a:extLst>
          </p:cNvPr>
          <p:cNvSpPr txBox="1"/>
          <p:nvPr/>
        </p:nvSpPr>
        <p:spPr>
          <a:xfrm>
            <a:off x="1020341" y="1314698"/>
            <a:ext cx="515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619E24D-31F2-4268-B42A-CC3DC16F6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000" y="2082023"/>
            <a:ext cx="3048000" cy="2524125"/>
          </a:xfrm>
          <a:prstGeom prst="rect">
            <a:avLst/>
          </a:prstGeom>
        </p:spPr>
      </p:pic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307815A3-DB31-4040-BF9D-13EF9408AC71}"/>
              </a:ext>
            </a:extLst>
          </p:cNvPr>
          <p:cNvGrpSpPr/>
          <p:nvPr/>
        </p:nvGrpSpPr>
        <p:grpSpPr>
          <a:xfrm>
            <a:off x="286312" y="2630001"/>
            <a:ext cx="652422" cy="639195"/>
            <a:chOff x="4394117" y="2183587"/>
            <a:chExt cx="652422" cy="639195"/>
          </a:xfrm>
        </p:grpSpPr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D257D6D4-D9FD-41C2-BE04-747DEA986F2B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B3ECB284-28F8-4D7A-BF12-116334DD2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0E3D9DEA-DC9D-47C3-9BBD-B1C56B3A785C}"/>
              </a:ext>
            </a:extLst>
          </p:cNvPr>
          <p:cNvCxnSpPr>
            <a:cxnSpLocks/>
          </p:cNvCxnSpPr>
          <p:nvPr/>
        </p:nvCxnSpPr>
        <p:spPr>
          <a:xfrm>
            <a:off x="948232" y="3140847"/>
            <a:ext cx="3212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DE1906D2-14F2-4862-82DA-E0E139E56840}"/>
              </a:ext>
            </a:extLst>
          </p:cNvPr>
          <p:cNvGrpSpPr/>
          <p:nvPr/>
        </p:nvGrpSpPr>
        <p:grpSpPr>
          <a:xfrm>
            <a:off x="286312" y="3326051"/>
            <a:ext cx="652422" cy="639195"/>
            <a:chOff x="1060014" y="3765813"/>
            <a:chExt cx="652422" cy="639195"/>
          </a:xfrm>
        </p:grpSpPr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F1CA8644-80AD-48A2-8409-C76E8848B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3468" y="3809185"/>
              <a:ext cx="581025" cy="552450"/>
            </a:xfrm>
            <a:prstGeom prst="rect">
              <a:avLst/>
            </a:prstGeom>
          </p:spPr>
        </p:pic>
        <p:sp>
          <p:nvSpPr>
            <p:cNvPr id="49" name="四角形: 角を丸くする 48">
              <a:extLst>
                <a:ext uri="{FF2B5EF4-FFF2-40B4-BE49-F238E27FC236}">
                  <a16:creationId xmlns:a16="http://schemas.microsoft.com/office/drawing/2014/main" id="{7ADE20CF-87E5-452C-9CCB-4EBB39B09B01}"/>
                </a:ext>
              </a:extLst>
            </p:cNvPr>
            <p:cNvSpPr/>
            <p:nvPr/>
          </p:nvSpPr>
          <p:spPr>
            <a:xfrm>
              <a:off x="1060014" y="3765813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FF779F32-27A5-47D1-B2BE-3DE6753B5175}"/>
              </a:ext>
            </a:extLst>
          </p:cNvPr>
          <p:cNvCxnSpPr>
            <a:cxnSpLocks/>
          </p:cNvCxnSpPr>
          <p:nvPr/>
        </p:nvCxnSpPr>
        <p:spPr>
          <a:xfrm>
            <a:off x="948232" y="3697253"/>
            <a:ext cx="58760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20D73728-4D02-45DD-8B3E-D78F9DF1E857}"/>
              </a:ext>
            </a:extLst>
          </p:cNvPr>
          <p:cNvGrpSpPr/>
          <p:nvPr/>
        </p:nvGrpSpPr>
        <p:grpSpPr>
          <a:xfrm>
            <a:off x="4281148" y="3130841"/>
            <a:ext cx="3712852" cy="596317"/>
            <a:chOff x="4080560" y="3703823"/>
            <a:chExt cx="3712852" cy="596317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7F7B08FC-4AD5-48A5-848D-2064DDBA41A2}"/>
                </a:ext>
              </a:extLst>
            </p:cNvPr>
            <p:cNvSpPr txBox="1"/>
            <p:nvPr/>
          </p:nvSpPr>
          <p:spPr>
            <a:xfrm>
              <a:off x="4080560" y="3703823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EA27D340-5E6D-47C4-B179-B3ED71811CAD}"/>
                </a:ext>
              </a:extLst>
            </p:cNvPr>
            <p:cNvSpPr txBox="1"/>
            <p:nvPr/>
          </p:nvSpPr>
          <p:spPr>
            <a:xfrm>
              <a:off x="6997779" y="377718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24BF180E-CB15-4E9D-AC88-07CA6DC2F8E6}"/>
                </a:ext>
              </a:extLst>
            </p:cNvPr>
            <p:cNvSpPr txBox="1"/>
            <p:nvPr/>
          </p:nvSpPr>
          <p:spPr>
            <a:xfrm>
              <a:off x="4254635" y="377718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5C9E4CF3-87EA-4747-A868-9BC250CD2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02824" y="3835280"/>
              <a:ext cx="1287892" cy="464860"/>
            </a:xfrm>
            <a:prstGeom prst="rect">
              <a:avLst/>
            </a:prstGeom>
          </p:spPr>
        </p:pic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8175DC74-FFAE-46C6-91A9-93C41DB31A48}"/>
              </a:ext>
            </a:extLst>
          </p:cNvPr>
          <p:cNvGrpSpPr/>
          <p:nvPr/>
        </p:nvGrpSpPr>
        <p:grpSpPr>
          <a:xfrm>
            <a:off x="4281148" y="3871867"/>
            <a:ext cx="3712852" cy="577081"/>
            <a:chOff x="4045055" y="4777638"/>
            <a:chExt cx="3712852" cy="577081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8296A4E0-FDDC-44F0-A747-69E72B3E4071}"/>
                </a:ext>
              </a:extLst>
            </p:cNvPr>
            <p:cNvSpPr txBox="1"/>
            <p:nvPr/>
          </p:nvSpPr>
          <p:spPr>
            <a:xfrm>
              <a:off x="4045055" y="4777638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7C6FA491-D53C-46EF-A251-F1FA180F9345}"/>
                </a:ext>
              </a:extLst>
            </p:cNvPr>
            <p:cNvSpPr txBox="1"/>
            <p:nvPr/>
          </p:nvSpPr>
          <p:spPr>
            <a:xfrm>
              <a:off x="4188109" y="484052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9197C78E-EF33-4705-AE21-F5C225299993}"/>
                </a:ext>
              </a:extLst>
            </p:cNvPr>
            <p:cNvSpPr txBox="1"/>
            <p:nvPr/>
          </p:nvSpPr>
          <p:spPr>
            <a:xfrm>
              <a:off x="6745115" y="484162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F7CE9B86-6596-4235-8D3C-223A82C75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37923" y="4882238"/>
              <a:ext cx="1127858" cy="472481"/>
            </a:xfrm>
            <a:prstGeom prst="rect">
              <a:avLst/>
            </a:prstGeom>
          </p:spPr>
        </p:pic>
      </p:grp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62737356-389F-4408-9824-A6F6E382E856}"/>
              </a:ext>
            </a:extLst>
          </p:cNvPr>
          <p:cNvGrpSpPr/>
          <p:nvPr/>
        </p:nvGrpSpPr>
        <p:grpSpPr>
          <a:xfrm>
            <a:off x="286935" y="4022101"/>
            <a:ext cx="652422" cy="639195"/>
            <a:chOff x="4394117" y="2183587"/>
            <a:chExt cx="652422" cy="639195"/>
          </a:xfrm>
        </p:grpSpPr>
        <p:sp>
          <p:nvSpPr>
            <p:cNvPr id="82" name="四角形: 角を丸くする 81">
              <a:extLst>
                <a:ext uri="{FF2B5EF4-FFF2-40B4-BE49-F238E27FC236}">
                  <a16:creationId xmlns:a16="http://schemas.microsoft.com/office/drawing/2014/main" id="{A5442CDC-4F6E-494E-A872-1BD28F90FB81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A649B38A-24FD-441F-BF84-088C8B0C8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E145C5B8-DE26-481E-AA58-FDFFAB72A539}"/>
              </a:ext>
            </a:extLst>
          </p:cNvPr>
          <p:cNvCxnSpPr>
            <a:cxnSpLocks/>
          </p:cNvCxnSpPr>
          <p:nvPr/>
        </p:nvCxnSpPr>
        <p:spPr>
          <a:xfrm>
            <a:off x="948232" y="4176615"/>
            <a:ext cx="58760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1ABFE1C2-D84C-470B-A8B9-D10575088A34}"/>
              </a:ext>
            </a:extLst>
          </p:cNvPr>
          <p:cNvGrpSpPr/>
          <p:nvPr/>
        </p:nvGrpSpPr>
        <p:grpSpPr>
          <a:xfrm>
            <a:off x="4281148" y="2204169"/>
            <a:ext cx="4072739" cy="792549"/>
            <a:chOff x="4281148" y="2508917"/>
            <a:chExt cx="4072739" cy="792549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A674B5F6-BD26-427F-87A9-9BAA718386AD}"/>
                </a:ext>
              </a:extLst>
            </p:cNvPr>
            <p:cNvSpPr txBox="1"/>
            <p:nvPr/>
          </p:nvSpPr>
          <p:spPr>
            <a:xfrm>
              <a:off x="4281148" y="2563766"/>
              <a:ext cx="407273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03F9973D-E437-4335-9516-7C0CF2405256}"/>
                </a:ext>
              </a:extLst>
            </p:cNvPr>
            <p:cNvSpPr txBox="1"/>
            <p:nvPr/>
          </p:nvSpPr>
          <p:spPr>
            <a:xfrm>
              <a:off x="4424202" y="2626652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E774AD50-7F5D-43F1-B9D1-976D02190AD2}"/>
                </a:ext>
              </a:extLst>
            </p:cNvPr>
            <p:cNvSpPr txBox="1"/>
            <p:nvPr/>
          </p:nvSpPr>
          <p:spPr>
            <a:xfrm>
              <a:off x="7198367" y="262665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77EB2C53-9376-4A96-B4D8-740DE5D9B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27206" y="2508917"/>
              <a:ext cx="1364098" cy="792549"/>
            </a:xfrm>
            <a:prstGeom prst="rect">
              <a:avLst/>
            </a:prstGeom>
          </p:spPr>
        </p:pic>
      </p:grpSp>
      <p:pic>
        <p:nvPicPr>
          <p:cNvPr id="90" name="図 89">
            <a:extLst>
              <a:ext uri="{FF2B5EF4-FFF2-40B4-BE49-F238E27FC236}">
                <a16:creationId xmlns:a16="http://schemas.microsoft.com/office/drawing/2014/main" id="{45B30095-6A3E-4FF1-B6A0-DCA48BF6EA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6654" y="5169051"/>
            <a:ext cx="996915" cy="1688949"/>
          </a:xfrm>
          <a:prstGeom prst="rect">
            <a:avLst/>
          </a:prstGeom>
        </p:spPr>
      </p:pic>
      <p:sp>
        <p:nvSpPr>
          <p:cNvPr id="91" name="吹き出し: 角を丸めた四角形 90">
            <a:extLst>
              <a:ext uri="{FF2B5EF4-FFF2-40B4-BE49-F238E27FC236}">
                <a16:creationId xmlns:a16="http://schemas.microsoft.com/office/drawing/2014/main" id="{914893CD-3232-46A7-BF9D-4C284F113CA9}"/>
              </a:ext>
            </a:extLst>
          </p:cNvPr>
          <p:cNvSpPr/>
          <p:nvPr/>
        </p:nvSpPr>
        <p:spPr>
          <a:xfrm>
            <a:off x="2972033" y="5184294"/>
            <a:ext cx="3712852" cy="652046"/>
          </a:xfrm>
          <a:prstGeom prst="wedgeRoundRectCallout">
            <a:avLst>
              <a:gd name="adj1" fmla="val -55971"/>
              <a:gd name="adj2" fmla="val -200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62229FCD-50B2-41C5-865B-74A1418090D5}"/>
              </a:ext>
            </a:extLst>
          </p:cNvPr>
          <p:cNvSpPr txBox="1"/>
          <p:nvPr/>
        </p:nvSpPr>
        <p:spPr>
          <a:xfrm>
            <a:off x="2996466" y="5184294"/>
            <a:ext cx="407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スッキリしてわかりやすくなったね！　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4470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：パンダを</a:t>
            </a:r>
            <a:r>
              <a:rPr lang="en-US" altLang="ja-JP" dirty="0"/>
              <a:t>100</a:t>
            </a:r>
            <a:r>
              <a:rPr lang="ja-JP" altLang="en-US" dirty="0"/>
              <a:t>歩、あるかせよう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231BCD2-9D11-4081-9EE9-64EA6CBD167E}"/>
              </a:ext>
            </a:extLst>
          </p:cNvPr>
          <p:cNvSpPr txBox="1"/>
          <p:nvPr/>
        </p:nvSpPr>
        <p:spPr>
          <a:xfrm>
            <a:off x="3948067" y="386403"/>
            <a:ext cx="376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ぽ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：パンダを</a:t>
            </a:r>
            <a:r>
              <a:rPr lang="en-US" altLang="ja-JP" dirty="0"/>
              <a:t>100</a:t>
            </a:r>
            <a:r>
              <a:rPr lang="ja-JP" altLang="en-US" dirty="0"/>
              <a:t>歩、あるかせよう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 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9-1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くりかえし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ファイル名を「（自分の名前）ほそく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3-1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くりかえし」にして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455485" y="1939858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8042713" y="1939858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B432B7A-39EC-4522-96AB-80EA512EEE15}"/>
              </a:ext>
            </a:extLst>
          </p:cNvPr>
          <p:cNvSpPr txBox="1"/>
          <p:nvPr/>
        </p:nvSpPr>
        <p:spPr>
          <a:xfrm>
            <a:off x="3948067" y="386403"/>
            <a:ext cx="376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ぽ</a:t>
            </a:r>
          </a:p>
        </p:txBody>
      </p:sp>
    </p:spTree>
    <p:extLst>
      <p:ext uri="{BB962C8B-B14F-4D97-AF65-F5344CB8AC3E}">
        <p14:creationId xmlns:p14="http://schemas.microsoft.com/office/powerpoint/2010/main" val="3778011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：パンダを</a:t>
            </a:r>
            <a:r>
              <a:rPr lang="en-US" altLang="ja-JP" dirty="0"/>
              <a:t>100</a:t>
            </a:r>
            <a:r>
              <a:rPr lang="ja-JP" altLang="en-US" dirty="0"/>
              <a:t>歩、あるかせよう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BEBE551-337C-4362-934A-1981456884D8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1B4CA62-6B7A-4B51-AC9B-F6842D9B247C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プログラムが動くか確かめよう！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E83C6A6-2C16-43BB-AABA-70937F78DC74}"/>
                </a:ext>
              </a:extLst>
            </p:cNvPr>
            <p:cNvSpPr txBox="1"/>
            <p:nvPr/>
          </p:nvSpPr>
          <p:spPr>
            <a:xfrm>
              <a:off x="272829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804A654-B889-469F-8B1B-9FEF7A108D61}"/>
                </a:ext>
              </a:extLst>
            </p:cNvPr>
            <p:cNvSpPr txBox="1"/>
            <p:nvPr/>
          </p:nvSpPr>
          <p:spPr>
            <a:xfrm>
              <a:off x="345818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3EC9779-840D-DC4D-8FDB-7CD3B92957A1}"/>
              </a:ext>
            </a:extLst>
          </p:cNvPr>
          <p:cNvSpPr txBox="1"/>
          <p:nvPr/>
        </p:nvSpPr>
        <p:spPr>
          <a:xfrm>
            <a:off x="3948067" y="386403"/>
            <a:ext cx="376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ぽ</a:t>
            </a:r>
          </a:p>
        </p:txBody>
      </p:sp>
    </p:spTree>
    <p:extLst>
      <p:ext uri="{BB962C8B-B14F-4D97-AF65-F5344CB8AC3E}">
        <p14:creationId xmlns:p14="http://schemas.microsoft.com/office/powerpoint/2010/main" val="719588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補足3-2">
            <a:hlinkClick r:id="" action="ppaction://media"/>
            <a:extLst>
              <a:ext uri="{FF2B5EF4-FFF2-40B4-BE49-F238E27FC236}">
                <a16:creationId xmlns:a16="http://schemas.microsoft.com/office/drawing/2014/main" id="{1A474216-F5EC-4B80-9100-0364FA5DD9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14018" y="1833442"/>
            <a:ext cx="5252117" cy="466534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：スペースキーが押されたら止まるようにしよう！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882580" y="1078795"/>
            <a:ext cx="7201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スペースキーが押されるまで、パンダはずっと歩きます。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BAD8A2C-B905-4E7D-B399-EC3C9F038BFD}"/>
              </a:ext>
            </a:extLst>
          </p:cNvPr>
          <p:cNvSpPr txBox="1"/>
          <p:nvPr/>
        </p:nvSpPr>
        <p:spPr>
          <a:xfrm>
            <a:off x="2712960" y="1166442"/>
            <a:ext cx="301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60B24CF-82FF-4B58-8F62-B1EEA4907F55}"/>
              </a:ext>
            </a:extLst>
          </p:cNvPr>
          <p:cNvSpPr txBox="1"/>
          <p:nvPr/>
        </p:nvSpPr>
        <p:spPr>
          <a:xfrm>
            <a:off x="6196874" y="1155463"/>
            <a:ext cx="460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4615E8-BA36-4C66-A31A-83A090D19922}"/>
              </a:ext>
            </a:extLst>
          </p:cNvPr>
          <p:cNvSpPr/>
          <p:nvPr/>
        </p:nvSpPr>
        <p:spPr>
          <a:xfrm>
            <a:off x="1460616" y="1750972"/>
            <a:ext cx="5481721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F898427-52D2-4553-AB2D-9CDEFE2251EC}"/>
              </a:ext>
            </a:extLst>
          </p:cNvPr>
          <p:cNvSpPr txBox="1"/>
          <p:nvPr/>
        </p:nvSpPr>
        <p:spPr>
          <a:xfrm>
            <a:off x="5632391" y="359209"/>
            <a:ext cx="31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A575867-6E57-4AFE-A270-7B5A97768E16}"/>
              </a:ext>
            </a:extLst>
          </p:cNvPr>
          <p:cNvSpPr txBox="1"/>
          <p:nvPr/>
        </p:nvSpPr>
        <p:spPr>
          <a:xfrm>
            <a:off x="4240077" y="359209"/>
            <a:ext cx="243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：スペースキーが押されたら止まるようにしよう！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04C2A06-3A20-46B1-8D93-319F50AAB325}"/>
              </a:ext>
            </a:extLst>
          </p:cNvPr>
          <p:cNvSpPr txBox="1"/>
          <p:nvPr/>
        </p:nvSpPr>
        <p:spPr>
          <a:xfrm>
            <a:off x="5632391" y="359209"/>
            <a:ext cx="31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0501CED-D30F-4C3F-ACF5-3288277D4464}"/>
              </a:ext>
            </a:extLst>
          </p:cNvPr>
          <p:cNvSpPr txBox="1"/>
          <p:nvPr/>
        </p:nvSpPr>
        <p:spPr>
          <a:xfrm>
            <a:off x="4240077" y="359209"/>
            <a:ext cx="243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C99102C-5B1B-4D0E-9318-4BF919B84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1883" y="1984368"/>
            <a:ext cx="4019550" cy="2552700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5D419B03-D45C-42A0-B9DB-5C82E09C6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62" y="1984368"/>
            <a:ext cx="3048000" cy="2524125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6CF7D6D-2E0C-46D5-BD53-0CAD45EFB020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繰り返しブロックを変更しよう！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2DAC32A-6F84-4FA7-AAE4-398CA43F25C8}"/>
              </a:ext>
            </a:extLst>
          </p:cNvPr>
          <p:cNvSpPr txBox="1"/>
          <p:nvPr/>
        </p:nvSpPr>
        <p:spPr>
          <a:xfrm>
            <a:off x="2618325" y="1319324"/>
            <a:ext cx="764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8E50772-1B04-45D4-AC9D-D69D5F01A76F}"/>
              </a:ext>
            </a:extLst>
          </p:cNvPr>
          <p:cNvSpPr txBox="1"/>
          <p:nvPr/>
        </p:nvSpPr>
        <p:spPr>
          <a:xfrm>
            <a:off x="634751" y="1328202"/>
            <a:ext cx="3639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37A61EC-F974-401B-AD1A-49C5A4BF9CE3}"/>
              </a:ext>
            </a:extLst>
          </p:cNvPr>
          <p:cNvSpPr txBox="1"/>
          <p:nvPr/>
        </p:nvSpPr>
        <p:spPr>
          <a:xfrm>
            <a:off x="1020341" y="1314698"/>
            <a:ext cx="515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717531CA-0811-48D5-84ED-B9BD6E75D104}"/>
              </a:ext>
            </a:extLst>
          </p:cNvPr>
          <p:cNvGrpSpPr/>
          <p:nvPr/>
        </p:nvGrpSpPr>
        <p:grpSpPr>
          <a:xfrm>
            <a:off x="4165891" y="2679211"/>
            <a:ext cx="652422" cy="639195"/>
            <a:chOff x="4394117" y="2183587"/>
            <a:chExt cx="652422" cy="639195"/>
          </a:xfrm>
        </p:grpSpPr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B33B7031-256C-4894-A91A-DCC92646D40E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EAE28037-4645-4549-8E96-6B985140C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602FC68E-71F4-484E-BFA2-E8099E6A807B}"/>
              </a:ext>
            </a:extLst>
          </p:cNvPr>
          <p:cNvCxnSpPr>
            <a:cxnSpLocks/>
          </p:cNvCxnSpPr>
          <p:nvPr/>
        </p:nvCxnSpPr>
        <p:spPr>
          <a:xfrm>
            <a:off x="4809435" y="3087586"/>
            <a:ext cx="3212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05ACB84-C190-427C-859D-66084E41BACC}"/>
              </a:ext>
            </a:extLst>
          </p:cNvPr>
          <p:cNvGrpSpPr/>
          <p:nvPr/>
        </p:nvGrpSpPr>
        <p:grpSpPr>
          <a:xfrm>
            <a:off x="4170613" y="3375261"/>
            <a:ext cx="652422" cy="639195"/>
            <a:chOff x="4170613" y="3579448"/>
            <a:chExt cx="652422" cy="63919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64E3ED0C-2332-4082-8FD1-8926D3FE9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13443" y="3649731"/>
              <a:ext cx="561975" cy="533400"/>
            </a:xfrm>
            <a:prstGeom prst="rect">
              <a:avLst/>
            </a:prstGeom>
          </p:spPr>
        </p:pic>
        <p:sp>
          <p:nvSpPr>
            <p:cNvPr id="57" name="四角形: 角を丸くする 56">
              <a:extLst>
                <a:ext uri="{FF2B5EF4-FFF2-40B4-BE49-F238E27FC236}">
                  <a16:creationId xmlns:a16="http://schemas.microsoft.com/office/drawing/2014/main" id="{D9019A32-DADF-4F8D-AAF4-947DCCBDD59A}"/>
                </a:ext>
              </a:extLst>
            </p:cNvPr>
            <p:cNvSpPr/>
            <p:nvPr/>
          </p:nvSpPr>
          <p:spPr>
            <a:xfrm>
              <a:off x="4170613" y="357944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9" name="コネクタ: カギ線 58">
            <a:extLst>
              <a:ext uri="{FF2B5EF4-FFF2-40B4-BE49-F238E27FC236}">
                <a16:creationId xmlns:a16="http://schemas.microsoft.com/office/drawing/2014/main" id="{B59E92FD-6DB9-4DE2-8439-D38D10D71B59}"/>
              </a:ext>
            </a:extLst>
          </p:cNvPr>
          <p:cNvCxnSpPr>
            <a:cxnSpLocks/>
            <a:stCxn id="57" idx="3"/>
          </p:cNvCxnSpPr>
          <p:nvPr/>
        </p:nvCxnSpPr>
        <p:spPr>
          <a:xfrm flipV="1">
            <a:off x="4823035" y="3259853"/>
            <a:ext cx="664505" cy="435006"/>
          </a:xfrm>
          <a:prstGeom prst="bentConnector3">
            <a:avLst>
              <a:gd name="adj1" fmla="val 15264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61548845-9443-40EF-AD12-22FE53932DDB}"/>
              </a:ext>
            </a:extLst>
          </p:cNvPr>
          <p:cNvGrpSpPr/>
          <p:nvPr/>
        </p:nvGrpSpPr>
        <p:grpSpPr>
          <a:xfrm>
            <a:off x="2264370" y="4832496"/>
            <a:ext cx="4025464" cy="807790"/>
            <a:chOff x="792850" y="4888861"/>
            <a:chExt cx="4025464" cy="807790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FD331C8F-C44A-476B-A48C-EFB99C8874DB}"/>
                </a:ext>
              </a:extLst>
            </p:cNvPr>
            <p:cNvSpPr txBox="1"/>
            <p:nvPr/>
          </p:nvSpPr>
          <p:spPr>
            <a:xfrm>
              <a:off x="792850" y="4973169"/>
              <a:ext cx="402546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6523B832-097E-417A-8777-EC3CC787C352}"/>
                </a:ext>
              </a:extLst>
            </p:cNvPr>
            <p:cNvSpPr txBox="1"/>
            <p:nvPr/>
          </p:nvSpPr>
          <p:spPr>
            <a:xfrm>
              <a:off x="935904" y="5036055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A2AA158A-BE12-4E27-8A4D-C038F4F6DAAF}"/>
                </a:ext>
              </a:extLst>
            </p:cNvPr>
            <p:cNvSpPr txBox="1"/>
            <p:nvPr/>
          </p:nvSpPr>
          <p:spPr>
            <a:xfrm>
              <a:off x="3942385" y="504653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E84C4181-E1E0-4A12-A9BC-068A45328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28587" y="4888861"/>
              <a:ext cx="1501270" cy="807790"/>
            </a:xfrm>
            <a:prstGeom prst="rect">
              <a:avLst/>
            </a:prstGeom>
          </p:spPr>
        </p:pic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D0F89B74-E990-4073-AA09-6918B665CE38}"/>
              </a:ext>
            </a:extLst>
          </p:cNvPr>
          <p:cNvGrpSpPr/>
          <p:nvPr/>
        </p:nvGrpSpPr>
        <p:grpSpPr>
          <a:xfrm>
            <a:off x="2264370" y="5703172"/>
            <a:ext cx="4871341" cy="577081"/>
            <a:chOff x="2479369" y="5946748"/>
            <a:chExt cx="4871341" cy="577081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25FFAC65-62BB-4287-9576-1BAE20DB40E7}"/>
                </a:ext>
              </a:extLst>
            </p:cNvPr>
            <p:cNvSpPr txBox="1"/>
            <p:nvPr/>
          </p:nvSpPr>
          <p:spPr>
            <a:xfrm>
              <a:off x="2479369" y="5946748"/>
              <a:ext cx="487134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3A1249B6-321F-4C72-841B-9BB1867F6D93}"/>
                </a:ext>
              </a:extLst>
            </p:cNvPr>
            <p:cNvSpPr txBox="1"/>
            <p:nvPr/>
          </p:nvSpPr>
          <p:spPr>
            <a:xfrm>
              <a:off x="2675691" y="6009634"/>
              <a:ext cx="4758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010E738-04BA-4977-88A2-6E9A8572B359}"/>
                </a:ext>
              </a:extLst>
            </p:cNvPr>
            <p:cNvSpPr txBox="1"/>
            <p:nvPr/>
          </p:nvSpPr>
          <p:spPr>
            <a:xfrm>
              <a:off x="6312486" y="602684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992DAC25-30CF-48F5-8816-DBE866F6E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10805" y="6123742"/>
              <a:ext cx="1943268" cy="3734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2055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：スペースキーが押されたら止まるようにしよう！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2E282BE-6973-40C6-B4AC-7C1154BF5D5D}"/>
              </a:ext>
            </a:extLst>
          </p:cNvPr>
          <p:cNvSpPr txBox="1"/>
          <p:nvPr/>
        </p:nvSpPr>
        <p:spPr>
          <a:xfrm>
            <a:off x="5632391" y="359209"/>
            <a:ext cx="31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1D96BB4-A41D-4631-BBF5-A0B3BAAA3914}"/>
              </a:ext>
            </a:extLst>
          </p:cNvPr>
          <p:cNvSpPr txBox="1"/>
          <p:nvPr/>
        </p:nvSpPr>
        <p:spPr>
          <a:xfrm>
            <a:off x="4240077" y="359209"/>
            <a:ext cx="243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1402750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：スペースキーが押されたら止まるようにしよう！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3-2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くりかえし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ファイル名を「（自分の名前）ほそく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3-2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くりかえし」にして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455485" y="1939858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8042713" y="1939858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B7B707B-5A7A-4329-97F6-62007CA4A000}"/>
              </a:ext>
            </a:extLst>
          </p:cNvPr>
          <p:cNvSpPr txBox="1"/>
          <p:nvPr/>
        </p:nvSpPr>
        <p:spPr>
          <a:xfrm>
            <a:off x="5632391" y="359209"/>
            <a:ext cx="31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E10A353-7E13-4C27-8CBE-D5B4F237B593}"/>
              </a:ext>
            </a:extLst>
          </p:cNvPr>
          <p:cNvSpPr txBox="1"/>
          <p:nvPr/>
        </p:nvSpPr>
        <p:spPr>
          <a:xfrm>
            <a:off x="4240077" y="359209"/>
            <a:ext cx="243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4208552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：スペースキーが押されたら止まるようにしよう！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BEBE551-337C-4362-934A-1981456884D8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1B4CA62-6B7A-4B51-AC9B-F6842D9B247C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プログラムが動くか確かめよう！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E83C6A6-2C16-43BB-AABA-70937F78DC74}"/>
                </a:ext>
              </a:extLst>
            </p:cNvPr>
            <p:cNvSpPr txBox="1"/>
            <p:nvPr/>
          </p:nvSpPr>
          <p:spPr>
            <a:xfrm>
              <a:off x="272829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804A654-B889-469F-8B1B-9FEF7A108D61}"/>
                </a:ext>
              </a:extLst>
            </p:cNvPr>
            <p:cNvSpPr txBox="1"/>
            <p:nvPr/>
          </p:nvSpPr>
          <p:spPr>
            <a:xfrm>
              <a:off x="345818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30CCCFC-1F64-4679-A092-5261D7226A7D}"/>
              </a:ext>
            </a:extLst>
          </p:cNvPr>
          <p:cNvSpPr txBox="1"/>
          <p:nvPr/>
        </p:nvSpPr>
        <p:spPr>
          <a:xfrm>
            <a:off x="5632391" y="359209"/>
            <a:ext cx="31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D9A01DA-5ACA-4152-B511-B3C95E6F777A}"/>
              </a:ext>
            </a:extLst>
          </p:cNvPr>
          <p:cNvSpPr txBox="1"/>
          <p:nvPr/>
        </p:nvSpPr>
        <p:spPr>
          <a:xfrm>
            <a:off x="4240077" y="359209"/>
            <a:ext cx="243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3053940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：停止ボタンを押すまで、パンダを歩かせよう！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868513" y="1028826"/>
            <a:ext cx="70770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動画のように、端に着いたら逆方向に歩くようにしよう！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B6E2062-6248-4BF1-A80D-C5B71B3FEA4D}"/>
              </a:ext>
            </a:extLst>
          </p:cNvPr>
          <p:cNvSpPr txBox="1"/>
          <p:nvPr/>
        </p:nvSpPr>
        <p:spPr>
          <a:xfrm>
            <a:off x="849638" y="1124710"/>
            <a:ext cx="6861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9B717F2-82F3-457E-8435-40BD94F67C9C}"/>
              </a:ext>
            </a:extLst>
          </p:cNvPr>
          <p:cNvSpPr txBox="1"/>
          <p:nvPr/>
        </p:nvSpPr>
        <p:spPr>
          <a:xfrm>
            <a:off x="2642503" y="1124710"/>
            <a:ext cx="4646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14284CA-0A87-4CD2-81B7-615B96F46322}"/>
              </a:ext>
            </a:extLst>
          </p:cNvPr>
          <p:cNvSpPr txBox="1"/>
          <p:nvPr/>
        </p:nvSpPr>
        <p:spPr>
          <a:xfrm>
            <a:off x="3982625" y="385821"/>
            <a:ext cx="243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666407-C966-442F-BA0B-91A9193181A7}"/>
              </a:ext>
            </a:extLst>
          </p:cNvPr>
          <p:cNvSpPr txBox="1"/>
          <p:nvPr/>
        </p:nvSpPr>
        <p:spPr>
          <a:xfrm>
            <a:off x="2195977" y="385821"/>
            <a:ext cx="650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ていし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1DF7A4F-CA8E-49E3-A223-04F26949AA02}"/>
              </a:ext>
            </a:extLst>
          </p:cNvPr>
          <p:cNvSpPr txBox="1"/>
          <p:nvPr/>
        </p:nvSpPr>
        <p:spPr>
          <a:xfrm>
            <a:off x="6398433" y="385821"/>
            <a:ext cx="49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80C29AB-8D3A-4525-9A68-5022CD67E0F0}"/>
              </a:ext>
            </a:extLst>
          </p:cNvPr>
          <p:cNvSpPr txBox="1"/>
          <p:nvPr/>
        </p:nvSpPr>
        <p:spPr>
          <a:xfrm>
            <a:off x="3237152" y="1124710"/>
            <a:ext cx="232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4C2B785-FEF3-497D-A9EB-E4EDD5DD7691}"/>
              </a:ext>
            </a:extLst>
          </p:cNvPr>
          <p:cNvSpPr txBox="1"/>
          <p:nvPr/>
        </p:nvSpPr>
        <p:spPr>
          <a:xfrm>
            <a:off x="4048928" y="1124710"/>
            <a:ext cx="1157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ぎゃくほうこう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314D4DA-3CB4-4797-9301-F9FCDCC459DA}"/>
              </a:ext>
            </a:extLst>
          </p:cNvPr>
          <p:cNvSpPr txBox="1"/>
          <p:nvPr/>
        </p:nvSpPr>
        <p:spPr>
          <a:xfrm>
            <a:off x="5180778" y="1124710"/>
            <a:ext cx="4646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pic>
        <p:nvPicPr>
          <p:cNvPr id="2" name="補足3-3">
            <a:hlinkClick r:id="" action="ppaction://media"/>
            <a:extLst>
              <a:ext uri="{FF2B5EF4-FFF2-40B4-BE49-F238E27FC236}">
                <a16:creationId xmlns:a16="http://schemas.microsoft.com/office/drawing/2014/main" id="{875B1620-13FA-43CB-B0BA-3D73CB3C99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9986" y="1755082"/>
            <a:ext cx="5543136" cy="4923855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4615E8-BA36-4C66-A31A-83A090D19922}"/>
              </a:ext>
            </a:extLst>
          </p:cNvPr>
          <p:cNvSpPr/>
          <p:nvPr/>
        </p:nvSpPr>
        <p:spPr>
          <a:xfrm>
            <a:off x="1406296" y="1671863"/>
            <a:ext cx="5882271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3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：停止ボタンを押すまで、パンダを歩かせよう！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14284CA-0A87-4CD2-81B7-615B96F46322}"/>
              </a:ext>
            </a:extLst>
          </p:cNvPr>
          <p:cNvSpPr txBox="1"/>
          <p:nvPr/>
        </p:nvSpPr>
        <p:spPr>
          <a:xfrm>
            <a:off x="3982625" y="385821"/>
            <a:ext cx="243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666407-C966-442F-BA0B-91A9193181A7}"/>
              </a:ext>
            </a:extLst>
          </p:cNvPr>
          <p:cNvSpPr txBox="1"/>
          <p:nvPr/>
        </p:nvSpPr>
        <p:spPr>
          <a:xfrm>
            <a:off x="2195977" y="385821"/>
            <a:ext cx="650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ていし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1DF7A4F-CA8E-49E3-A223-04F26949AA02}"/>
              </a:ext>
            </a:extLst>
          </p:cNvPr>
          <p:cNvSpPr txBox="1"/>
          <p:nvPr/>
        </p:nvSpPr>
        <p:spPr>
          <a:xfrm>
            <a:off x="6398433" y="385821"/>
            <a:ext cx="49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BE8CCE4-FFF8-4F1D-B253-C6D50DA8A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12" y="1556337"/>
            <a:ext cx="3171825" cy="4048125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EFF3C4A-70C8-4BEF-8134-9622AEDF43F3}"/>
              </a:ext>
            </a:extLst>
          </p:cNvPr>
          <p:cNvGrpSpPr/>
          <p:nvPr/>
        </p:nvGrpSpPr>
        <p:grpSpPr>
          <a:xfrm>
            <a:off x="4124283" y="1666840"/>
            <a:ext cx="4216916" cy="588154"/>
            <a:chOff x="4252382" y="1413940"/>
            <a:chExt cx="4216916" cy="588154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FCE3C00-963F-4EB0-AA42-AE4CDFA5A2E9}"/>
                </a:ext>
              </a:extLst>
            </p:cNvPr>
            <p:cNvSpPr txBox="1"/>
            <p:nvPr/>
          </p:nvSpPr>
          <p:spPr>
            <a:xfrm>
              <a:off x="4252382" y="1413940"/>
              <a:ext cx="42169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679AB371-8A44-4AC6-860C-FBB19AC82E14}"/>
                </a:ext>
              </a:extLst>
            </p:cNvPr>
            <p:cNvSpPr txBox="1"/>
            <p:nvPr/>
          </p:nvSpPr>
          <p:spPr>
            <a:xfrm>
              <a:off x="7634116" y="146953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D133B8D6-B89E-417E-BD87-C95DF9B29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26153" y="1461027"/>
              <a:ext cx="1219306" cy="541067"/>
            </a:xfrm>
            <a:prstGeom prst="rect">
              <a:avLst/>
            </a:prstGeom>
          </p:spPr>
        </p:pic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B008E4C-31DF-439A-B372-DE27CCE0B647}"/>
              </a:ext>
            </a:extLst>
          </p:cNvPr>
          <p:cNvGrpSpPr/>
          <p:nvPr/>
        </p:nvGrpSpPr>
        <p:grpSpPr>
          <a:xfrm>
            <a:off x="130679" y="1562943"/>
            <a:ext cx="667899" cy="650331"/>
            <a:chOff x="475743" y="2747684"/>
            <a:chExt cx="667899" cy="650331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8FBF611A-7B58-41BB-920A-31259F800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28" name="四角形: 角を丸くする 27">
              <a:extLst>
                <a:ext uri="{FF2B5EF4-FFF2-40B4-BE49-F238E27FC236}">
                  <a16:creationId xmlns:a16="http://schemas.microsoft.com/office/drawing/2014/main" id="{0196674B-4790-4A66-A408-BBCE4E0807FB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0F7E02B5-5279-4A91-A63B-C65AD820CD30}"/>
              </a:ext>
            </a:extLst>
          </p:cNvPr>
          <p:cNvGrpSpPr/>
          <p:nvPr/>
        </p:nvGrpSpPr>
        <p:grpSpPr>
          <a:xfrm>
            <a:off x="143266" y="2284123"/>
            <a:ext cx="652422" cy="639195"/>
            <a:chOff x="1060014" y="3765813"/>
            <a:chExt cx="652422" cy="639195"/>
          </a:xfrm>
        </p:grpSpPr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017D9686-D5F6-43C1-84BC-4A1B9E7F5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3468" y="3809185"/>
              <a:ext cx="581025" cy="552450"/>
            </a:xfrm>
            <a:prstGeom prst="rect">
              <a:avLst/>
            </a:prstGeom>
          </p:spPr>
        </p:pic>
        <p:sp>
          <p:nvSpPr>
            <p:cNvPr id="31" name="四角形: 角を丸くする 30">
              <a:extLst>
                <a:ext uri="{FF2B5EF4-FFF2-40B4-BE49-F238E27FC236}">
                  <a16:creationId xmlns:a16="http://schemas.microsoft.com/office/drawing/2014/main" id="{55C3C360-9682-4801-8C39-4966EBC5F0DA}"/>
                </a:ext>
              </a:extLst>
            </p:cNvPr>
            <p:cNvSpPr/>
            <p:nvPr/>
          </p:nvSpPr>
          <p:spPr>
            <a:xfrm>
              <a:off x="1060014" y="3765813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CD9C99AF-0A83-4EFF-9F6B-99DAC5BC7AB6}"/>
              </a:ext>
            </a:extLst>
          </p:cNvPr>
          <p:cNvCxnSpPr>
            <a:cxnSpLocks/>
          </p:cNvCxnSpPr>
          <p:nvPr/>
        </p:nvCxnSpPr>
        <p:spPr>
          <a:xfrm>
            <a:off x="795688" y="242031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7EDD6AAC-4333-429E-AE9C-1CEB78C952C4}"/>
              </a:ext>
            </a:extLst>
          </p:cNvPr>
          <p:cNvGrpSpPr/>
          <p:nvPr/>
        </p:nvGrpSpPr>
        <p:grpSpPr>
          <a:xfrm>
            <a:off x="4104197" y="4280706"/>
            <a:ext cx="4884667" cy="1131079"/>
            <a:chOff x="4062265" y="2579965"/>
            <a:chExt cx="4884667" cy="1131079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1DFF928-6CCB-4AE0-A2A3-8C958DB25A99}"/>
                </a:ext>
              </a:extLst>
            </p:cNvPr>
            <p:cNvSpPr txBox="1"/>
            <p:nvPr/>
          </p:nvSpPr>
          <p:spPr>
            <a:xfrm>
              <a:off x="4062265" y="2579965"/>
              <a:ext cx="488466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-180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FA3770E0-2BE6-4D9E-B109-0CBC9F7844B0}"/>
                </a:ext>
              </a:extLst>
            </p:cNvPr>
            <p:cNvSpPr txBox="1"/>
            <p:nvPr/>
          </p:nvSpPr>
          <p:spPr>
            <a:xfrm>
              <a:off x="7907234" y="263295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28ADF566-B280-4E2A-9758-9F5EABCD9527}"/>
                </a:ext>
              </a:extLst>
            </p:cNvPr>
            <p:cNvSpPr txBox="1"/>
            <p:nvPr/>
          </p:nvSpPr>
          <p:spPr>
            <a:xfrm>
              <a:off x="4224972" y="265549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E6A038BD-0643-4831-9E68-8DB342498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09507" y="2705351"/>
              <a:ext cx="2209992" cy="434378"/>
            </a:xfrm>
            <a:prstGeom prst="rect">
              <a:avLst/>
            </a:prstGeom>
          </p:spPr>
        </p:pic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0C14F6E-B13D-4C6B-BA61-C17FDD7A09B7}"/>
                </a:ext>
              </a:extLst>
            </p:cNvPr>
            <p:cNvSpPr txBox="1"/>
            <p:nvPr/>
          </p:nvSpPr>
          <p:spPr>
            <a:xfrm>
              <a:off x="4198338" y="3201156"/>
              <a:ext cx="7458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3ECEB9F-C17B-48E3-9302-84DEA443A582}"/>
                </a:ext>
              </a:extLst>
            </p:cNvPr>
            <p:cNvSpPr txBox="1"/>
            <p:nvPr/>
          </p:nvSpPr>
          <p:spPr>
            <a:xfrm>
              <a:off x="6110067" y="3210033"/>
              <a:ext cx="7458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0DA5FC3A-C783-4DFA-B192-1A3F30B3FD6A}"/>
              </a:ext>
            </a:extLst>
          </p:cNvPr>
          <p:cNvCxnSpPr>
            <a:cxnSpLocks/>
          </p:cNvCxnSpPr>
          <p:nvPr/>
        </p:nvCxnSpPr>
        <p:spPr>
          <a:xfrm>
            <a:off x="802801" y="190559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095CDD6-45E8-422E-9376-6331F9963851}"/>
              </a:ext>
            </a:extLst>
          </p:cNvPr>
          <p:cNvGrpSpPr/>
          <p:nvPr/>
        </p:nvGrpSpPr>
        <p:grpSpPr>
          <a:xfrm>
            <a:off x="4104197" y="2496162"/>
            <a:ext cx="4611177" cy="597228"/>
            <a:chOff x="4104197" y="2496162"/>
            <a:chExt cx="4611177" cy="597228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D980BC6-E41D-4A05-B48D-ADDE0575CF6F}"/>
                </a:ext>
              </a:extLst>
            </p:cNvPr>
            <p:cNvSpPr txBox="1"/>
            <p:nvPr/>
          </p:nvSpPr>
          <p:spPr>
            <a:xfrm>
              <a:off x="4104197" y="2496162"/>
              <a:ext cx="461117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CDB8F7D8-F9F5-4467-B980-11F6750DA325}"/>
                </a:ext>
              </a:extLst>
            </p:cNvPr>
            <p:cNvSpPr txBox="1"/>
            <p:nvPr/>
          </p:nvSpPr>
          <p:spPr>
            <a:xfrm>
              <a:off x="7716588" y="256065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79DB4DA7-80AD-4203-882A-502523F8C149}"/>
                </a:ext>
              </a:extLst>
            </p:cNvPr>
            <p:cNvSpPr txBox="1"/>
            <p:nvPr/>
          </p:nvSpPr>
          <p:spPr>
            <a:xfrm>
              <a:off x="4278273" y="256952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7DB5F09C-8DED-4BA3-A429-B8BA0EA83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01756" y="2643771"/>
              <a:ext cx="2027096" cy="449619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7DA1B2A-649C-4FDF-913C-5AD3AAEB36DE}"/>
              </a:ext>
            </a:extLst>
          </p:cNvPr>
          <p:cNvGrpSpPr/>
          <p:nvPr/>
        </p:nvGrpSpPr>
        <p:grpSpPr>
          <a:xfrm>
            <a:off x="4092844" y="3408502"/>
            <a:ext cx="4611177" cy="595194"/>
            <a:chOff x="4092844" y="3187530"/>
            <a:chExt cx="4611177" cy="595194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E2EFFAB-1A5C-4C72-9AF0-E371F93CA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18065" y="3325484"/>
              <a:ext cx="1280271" cy="457240"/>
            </a:xfrm>
            <a:prstGeom prst="rect">
              <a:avLst/>
            </a:prstGeom>
          </p:spPr>
        </p:pic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BB18CC75-7ADE-4BE1-B1A3-50ED2D25385A}"/>
                </a:ext>
              </a:extLst>
            </p:cNvPr>
            <p:cNvSpPr txBox="1"/>
            <p:nvPr/>
          </p:nvSpPr>
          <p:spPr>
            <a:xfrm>
              <a:off x="4092844" y="3187530"/>
              <a:ext cx="461117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392B923-6A0C-4CD9-BD6C-D0B14CF02FF0}"/>
                </a:ext>
              </a:extLst>
            </p:cNvPr>
            <p:cNvSpPr txBox="1"/>
            <p:nvPr/>
          </p:nvSpPr>
          <p:spPr>
            <a:xfrm>
              <a:off x="6994249" y="324535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1D80AF4B-6ED0-4AD6-A1C9-4192DD50F0D1}"/>
                </a:ext>
              </a:extLst>
            </p:cNvPr>
            <p:cNvSpPr txBox="1"/>
            <p:nvPr/>
          </p:nvSpPr>
          <p:spPr>
            <a:xfrm>
              <a:off x="4266920" y="326089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E6936794-6B15-43F4-92EA-B28F0B37F036}"/>
              </a:ext>
            </a:extLst>
          </p:cNvPr>
          <p:cNvSpPr/>
          <p:nvPr/>
        </p:nvSpPr>
        <p:spPr>
          <a:xfrm>
            <a:off x="1098847" y="3284198"/>
            <a:ext cx="2703491" cy="2320262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378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：停止ボタンを押すまで、パンダを歩かせよう！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14284CA-0A87-4CD2-81B7-615B96F46322}"/>
              </a:ext>
            </a:extLst>
          </p:cNvPr>
          <p:cNvSpPr txBox="1"/>
          <p:nvPr/>
        </p:nvSpPr>
        <p:spPr>
          <a:xfrm>
            <a:off x="3982625" y="385821"/>
            <a:ext cx="243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666407-C966-442F-BA0B-91A9193181A7}"/>
              </a:ext>
            </a:extLst>
          </p:cNvPr>
          <p:cNvSpPr txBox="1"/>
          <p:nvPr/>
        </p:nvSpPr>
        <p:spPr>
          <a:xfrm>
            <a:off x="2195977" y="385821"/>
            <a:ext cx="650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ていし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1DF7A4F-CA8E-49E3-A223-04F26949AA02}"/>
              </a:ext>
            </a:extLst>
          </p:cNvPr>
          <p:cNvSpPr txBox="1"/>
          <p:nvPr/>
        </p:nvSpPr>
        <p:spPr>
          <a:xfrm>
            <a:off x="6398433" y="385821"/>
            <a:ext cx="49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BE8CCE4-FFF8-4F1D-B253-C6D50DA8A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12" y="1556337"/>
            <a:ext cx="3171825" cy="4048125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84A22E8B-14C4-459C-97ED-618489F5E3D9}"/>
              </a:ext>
            </a:extLst>
          </p:cNvPr>
          <p:cNvGrpSpPr/>
          <p:nvPr/>
        </p:nvGrpSpPr>
        <p:grpSpPr>
          <a:xfrm>
            <a:off x="130679" y="3109119"/>
            <a:ext cx="652422" cy="639195"/>
            <a:chOff x="4394117" y="2183587"/>
            <a:chExt cx="652422" cy="639195"/>
          </a:xfrm>
        </p:grpSpPr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C6483921-5958-4B0F-8B4A-D4DB6106842E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B8CA24AD-E229-42FE-9272-507A18BFE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F03ECA9A-99D4-46B1-A348-AC12DF83BE3E}"/>
              </a:ext>
            </a:extLst>
          </p:cNvPr>
          <p:cNvCxnSpPr>
            <a:cxnSpLocks/>
          </p:cNvCxnSpPr>
          <p:nvPr/>
        </p:nvCxnSpPr>
        <p:spPr>
          <a:xfrm>
            <a:off x="799089" y="344970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0F7E02B5-5279-4A91-A63B-C65AD820CD30}"/>
              </a:ext>
            </a:extLst>
          </p:cNvPr>
          <p:cNvGrpSpPr/>
          <p:nvPr/>
        </p:nvGrpSpPr>
        <p:grpSpPr>
          <a:xfrm>
            <a:off x="150240" y="4673748"/>
            <a:ext cx="652422" cy="639195"/>
            <a:chOff x="1060014" y="3765813"/>
            <a:chExt cx="652422" cy="639195"/>
          </a:xfrm>
        </p:grpSpPr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017D9686-D5F6-43C1-84BC-4A1B9E7F5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3468" y="3809185"/>
              <a:ext cx="581025" cy="552450"/>
            </a:xfrm>
            <a:prstGeom prst="rect">
              <a:avLst/>
            </a:prstGeom>
          </p:spPr>
        </p:pic>
        <p:sp>
          <p:nvSpPr>
            <p:cNvPr id="31" name="四角形: 角を丸くする 30">
              <a:extLst>
                <a:ext uri="{FF2B5EF4-FFF2-40B4-BE49-F238E27FC236}">
                  <a16:creationId xmlns:a16="http://schemas.microsoft.com/office/drawing/2014/main" id="{55C3C360-9682-4801-8C39-4966EBC5F0DA}"/>
                </a:ext>
              </a:extLst>
            </p:cNvPr>
            <p:cNvSpPr/>
            <p:nvPr/>
          </p:nvSpPr>
          <p:spPr>
            <a:xfrm>
              <a:off x="1060014" y="3765813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CD9C99AF-0A83-4EFF-9F6B-99DAC5BC7AB6}"/>
              </a:ext>
            </a:extLst>
          </p:cNvPr>
          <p:cNvCxnSpPr>
            <a:cxnSpLocks/>
          </p:cNvCxnSpPr>
          <p:nvPr/>
        </p:nvCxnSpPr>
        <p:spPr>
          <a:xfrm>
            <a:off x="802662" y="4982610"/>
            <a:ext cx="5822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BB3946AF-D328-485C-A98A-853A87B684FE}"/>
              </a:ext>
            </a:extLst>
          </p:cNvPr>
          <p:cNvGrpSpPr/>
          <p:nvPr/>
        </p:nvGrpSpPr>
        <p:grpSpPr>
          <a:xfrm>
            <a:off x="4104198" y="2386569"/>
            <a:ext cx="3712852" cy="596317"/>
            <a:chOff x="4080560" y="3703823"/>
            <a:chExt cx="3712852" cy="596317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D980BC6-E41D-4A05-B48D-ADDE0575CF6F}"/>
                </a:ext>
              </a:extLst>
            </p:cNvPr>
            <p:cNvSpPr txBox="1"/>
            <p:nvPr/>
          </p:nvSpPr>
          <p:spPr>
            <a:xfrm>
              <a:off x="4080560" y="3703823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CDB8F7D8-F9F5-4467-B980-11F6750DA325}"/>
                </a:ext>
              </a:extLst>
            </p:cNvPr>
            <p:cNvSpPr txBox="1"/>
            <p:nvPr/>
          </p:nvSpPr>
          <p:spPr>
            <a:xfrm>
              <a:off x="6997779" y="377718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79DB4DA7-80AD-4203-882A-502523F8C149}"/>
                </a:ext>
              </a:extLst>
            </p:cNvPr>
            <p:cNvSpPr txBox="1"/>
            <p:nvPr/>
          </p:nvSpPr>
          <p:spPr>
            <a:xfrm>
              <a:off x="4254635" y="377718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0A7D8F33-78D7-4AB4-85F6-3AD368F3B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02824" y="3835280"/>
              <a:ext cx="1287892" cy="464860"/>
            </a:xfrm>
            <a:prstGeom prst="rect">
              <a:avLst/>
            </a:prstGeom>
          </p:spPr>
        </p:pic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21BF0D82-3483-48EF-80C5-57D565B621A9}"/>
              </a:ext>
            </a:extLst>
          </p:cNvPr>
          <p:cNvGrpSpPr/>
          <p:nvPr/>
        </p:nvGrpSpPr>
        <p:grpSpPr>
          <a:xfrm>
            <a:off x="4142196" y="5675073"/>
            <a:ext cx="4264960" cy="597910"/>
            <a:chOff x="4106684" y="5133531"/>
            <a:chExt cx="4264960" cy="597910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A07E6B2-C411-43AB-9CEC-429EA324B1B0}"/>
                </a:ext>
              </a:extLst>
            </p:cNvPr>
            <p:cNvSpPr txBox="1"/>
            <p:nvPr/>
          </p:nvSpPr>
          <p:spPr>
            <a:xfrm>
              <a:off x="4106684" y="5133531"/>
              <a:ext cx="42649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25F58228-7089-4E13-9D40-56072CDCF09A}"/>
                </a:ext>
              </a:extLst>
            </p:cNvPr>
            <p:cNvSpPr txBox="1"/>
            <p:nvPr/>
          </p:nvSpPr>
          <p:spPr>
            <a:xfrm>
              <a:off x="7492142" y="517585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0A7E0018-9D4F-4191-927D-A985A732F64F}"/>
                </a:ext>
              </a:extLst>
            </p:cNvPr>
            <p:cNvSpPr txBox="1"/>
            <p:nvPr/>
          </p:nvSpPr>
          <p:spPr>
            <a:xfrm>
              <a:off x="4280759" y="520689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55F431A0-5EDF-4534-A626-A1E54F7D8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97066" y="5258960"/>
              <a:ext cx="1767993" cy="472481"/>
            </a:xfrm>
            <a:prstGeom prst="rect">
              <a:avLst/>
            </a:prstGeom>
          </p:spPr>
        </p:pic>
      </p:grp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2ADD25F7-4CAF-4A28-B820-8F3454366DA7}"/>
              </a:ext>
            </a:extLst>
          </p:cNvPr>
          <p:cNvCxnSpPr>
            <a:cxnSpLocks/>
          </p:cNvCxnSpPr>
          <p:nvPr/>
        </p:nvCxnSpPr>
        <p:spPr>
          <a:xfrm>
            <a:off x="799089" y="4220589"/>
            <a:ext cx="48897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F1D12BEC-C552-455E-A7E6-6444E6FD2363}"/>
              </a:ext>
            </a:extLst>
          </p:cNvPr>
          <p:cNvGrpSpPr/>
          <p:nvPr/>
        </p:nvGrpSpPr>
        <p:grpSpPr>
          <a:xfrm>
            <a:off x="146812" y="3899282"/>
            <a:ext cx="652422" cy="639195"/>
            <a:chOff x="107166" y="4650928"/>
            <a:chExt cx="652422" cy="639195"/>
          </a:xfrm>
        </p:grpSpPr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FDF470BB-FAA8-4AC6-8DA8-A65744C0D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5514" y="4724427"/>
              <a:ext cx="542925" cy="523875"/>
            </a:xfrm>
            <a:prstGeom prst="rect">
              <a:avLst/>
            </a:prstGeom>
          </p:spPr>
        </p:pic>
        <p:sp>
          <p:nvSpPr>
            <p:cNvPr id="60" name="四角形: 角を丸くする 59">
              <a:extLst>
                <a:ext uri="{FF2B5EF4-FFF2-40B4-BE49-F238E27FC236}">
                  <a16:creationId xmlns:a16="http://schemas.microsoft.com/office/drawing/2014/main" id="{50FB15E3-6687-4579-90E7-6F15EEED2512}"/>
                </a:ext>
              </a:extLst>
            </p:cNvPr>
            <p:cNvSpPr/>
            <p:nvPr/>
          </p:nvSpPr>
          <p:spPr>
            <a:xfrm>
              <a:off x="107166" y="465092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C4E754BA-A38E-44E3-A128-313FDB61D57A}"/>
              </a:ext>
            </a:extLst>
          </p:cNvPr>
          <p:cNvGrpSpPr/>
          <p:nvPr/>
        </p:nvGrpSpPr>
        <p:grpSpPr>
          <a:xfrm>
            <a:off x="4104198" y="1333296"/>
            <a:ext cx="3712852" cy="777307"/>
            <a:chOff x="4104198" y="1333296"/>
            <a:chExt cx="3712852" cy="777307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8F4DFCB0-C42C-45B3-BA7A-7EBDCD195A4C}"/>
                </a:ext>
              </a:extLst>
            </p:cNvPr>
            <p:cNvSpPr txBox="1"/>
            <p:nvPr/>
          </p:nvSpPr>
          <p:spPr>
            <a:xfrm>
              <a:off x="4104198" y="1397677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99B0B21-8214-4FDB-93B1-96C1D633DA19}"/>
                </a:ext>
              </a:extLst>
            </p:cNvPr>
            <p:cNvSpPr txBox="1"/>
            <p:nvPr/>
          </p:nvSpPr>
          <p:spPr>
            <a:xfrm>
              <a:off x="4247252" y="146056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F3BB9362-CAEF-4594-9904-CC3FFC145EB4}"/>
                </a:ext>
              </a:extLst>
            </p:cNvPr>
            <p:cNvSpPr txBox="1"/>
            <p:nvPr/>
          </p:nvSpPr>
          <p:spPr>
            <a:xfrm>
              <a:off x="6804258" y="146166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55677448-57DA-480D-A830-1994907C9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63483" y="1333296"/>
              <a:ext cx="1097375" cy="777307"/>
            </a:xfrm>
            <a:prstGeom prst="rect">
              <a:avLst/>
            </a:prstGeom>
          </p:spPr>
        </p:pic>
      </p:grp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B737941A-4506-42BA-B38A-155DCCFEA3DC}"/>
              </a:ext>
            </a:extLst>
          </p:cNvPr>
          <p:cNvGrpSpPr/>
          <p:nvPr/>
        </p:nvGrpSpPr>
        <p:grpSpPr>
          <a:xfrm>
            <a:off x="4097191" y="3230738"/>
            <a:ext cx="4947271" cy="610902"/>
            <a:chOff x="4061679" y="3017671"/>
            <a:chExt cx="4947271" cy="610902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822E0A9B-2F5F-4F59-9BB6-C44E6AC78091}"/>
                </a:ext>
              </a:extLst>
            </p:cNvPr>
            <p:cNvSpPr txBox="1"/>
            <p:nvPr/>
          </p:nvSpPr>
          <p:spPr>
            <a:xfrm>
              <a:off x="4061679" y="3017671"/>
              <a:ext cx="49472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6A803A08-663E-4390-9606-01C132E963C9}"/>
                </a:ext>
              </a:extLst>
            </p:cNvPr>
            <p:cNvSpPr txBox="1"/>
            <p:nvPr/>
          </p:nvSpPr>
          <p:spPr>
            <a:xfrm>
              <a:off x="7443767" y="3080452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61AB621-FEA5-494F-A824-303B3B413541}"/>
                </a:ext>
              </a:extLst>
            </p:cNvPr>
            <p:cNvSpPr txBox="1"/>
            <p:nvPr/>
          </p:nvSpPr>
          <p:spPr>
            <a:xfrm>
              <a:off x="4299241" y="3092701"/>
              <a:ext cx="3925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2168F27D-B90B-4BA0-8BDD-B6F17AA915DE}"/>
                </a:ext>
              </a:extLst>
            </p:cNvPr>
            <p:cNvSpPr txBox="1"/>
            <p:nvPr/>
          </p:nvSpPr>
          <p:spPr>
            <a:xfrm>
              <a:off x="4758375" y="3090068"/>
              <a:ext cx="3925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3427C0D0-1846-4610-B811-CF0712A99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59422" y="3194195"/>
              <a:ext cx="1501270" cy="434378"/>
            </a:xfrm>
            <a:prstGeom prst="rect">
              <a:avLst/>
            </a:prstGeom>
          </p:spPr>
        </p:pic>
      </p:grp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D984633B-06F5-4299-B578-647F8688892F}"/>
              </a:ext>
            </a:extLst>
          </p:cNvPr>
          <p:cNvGrpSpPr/>
          <p:nvPr/>
        </p:nvGrpSpPr>
        <p:grpSpPr>
          <a:xfrm>
            <a:off x="4139710" y="4142142"/>
            <a:ext cx="4824642" cy="1131079"/>
            <a:chOff x="4104198" y="3813665"/>
            <a:chExt cx="4824642" cy="1131079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59338959-8164-4E1D-BEB9-6DDDD5F80A80}"/>
                </a:ext>
              </a:extLst>
            </p:cNvPr>
            <p:cNvSpPr txBox="1"/>
            <p:nvPr/>
          </p:nvSpPr>
          <p:spPr>
            <a:xfrm>
              <a:off x="4104198" y="3813665"/>
              <a:ext cx="482464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を選んで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0.2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10A9E871-DB3E-4835-80BA-1F5A018F32B0}"/>
                </a:ext>
              </a:extLst>
            </p:cNvPr>
            <p:cNvSpPr txBox="1"/>
            <p:nvPr/>
          </p:nvSpPr>
          <p:spPr>
            <a:xfrm>
              <a:off x="4247252" y="387655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6A5FE93-E76B-4FCF-84B5-ADB98B0D21EB}"/>
                </a:ext>
              </a:extLst>
            </p:cNvPr>
            <p:cNvSpPr txBox="1"/>
            <p:nvPr/>
          </p:nvSpPr>
          <p:spPr>
            <a:xfrm>
              <a:off x="6804258" y="387764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C66A12BF-AF71-4E62-BDFB-1B94D8885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97066" y="3918265"/>
              <a:ext cx="1127858" cy="472481"/>
            </a:xfrm>
            <a:prstGeom prst="rect">
              <a:avLst/>
            </a:prstGeom>
          </p:spPr>
        </p:pic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17973D5D-C7A9-4E2E-A228-E7C5E0E83752}"/>
                </a:ext>
              </a:extLst>
            </p:cNvPr>
            <p:cNvSpPr txBox="1"/>
            <p:nvPr/>
          </p:nvSpPr>
          <p:spPr>
            <a:xfrm>
              <a:off x="4605443" y="4415366"/>
              <a:ext cx="6332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81EB2AB1-D707-483D-A845-2AE2A8192E4D}"/>
                </a:ext>
              </a:extLst>
            </p:cNvPr>
            <p:cNvSpPr txBox="1"/>
            <p:nvPr/>
          </p:nvSpPr>
          <p:spPr>
            <a:xfrm>
              <a:off x="5331737" y="4427527"/>
              <a:ext cx="7804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7210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：停止ボタンを押すまで、パンダを歩かせよう！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527FC60-1369-4278-8A67-70D2324A3BE1}"/>
              </a:ext>
            </a:extLst>
          </p:cNvPr>
          <p:cNvSpPr txBox="1"/>
          <p:nvPr/>
        </p:nvSpPr>
        <p:spPr>
          <a:xfrm>
            <a:off x="3982625" y="385821"/>
            <a:ext cx="243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399DA7F-F292-4365-9306-5EF4A83431EB}"/>
              </a:ext>
            </a:extLst>
          </p:cNvPr>
          <p:cNvSpPr txBox="1"/>
          <p:nvPr/>
        </p:nvSpPr>
        <p:spPr>
          <a:xfrm>
            <a:off x="2195977" y="385821"/>
            <a:ext cx="650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ていし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CDE4D99-0259-4D6B-9248-0CAE73F49361}"/>
              </a:ext>
            </a:extLst>
          </p:cNvPr>
          <p:cNvSpPr txBox="1"/>
          <p:nvPr/>
        </p:nvSpPr>
        <p:spPr>
          <a:xfrm>
            <a:off x="6398433" y="385821"/>
            <a:ext cx="49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</p:spTree>
    <p:extLst>
      <p:ext uri="{BB962C8B-B14F-4D97-AF65-F5344CB8AC3E}">
        <p14:creationId xmlns:p14="http://schemas.microsoft.com/office/powerpoint/2010/main" val="1700877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：停止ボタンを押すまで、パンダを歩かせよう！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3-3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くりかえし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ファイル名を「（自分の名前）ほそく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3-3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くりかえし」にして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455485" y="1939858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8042713" y="1939858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70E6951-661D-434A-8EBF-AE0449C786D5}"/>
              </a:ext>
            </a:extLst>
          </p:cNvPr>
          <p:cNvSpPr txBox="1"/>
          <p:nvPr/>
        </p:nvSpPr>
        <p:spPr>
          <a:xfrm>
            <a:off x="3982625" y="385821"/>
            <a:ext cx="243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0338C1C-266D-4177-B8FE-1418BB7C920F}"/>
              </a:ext>
            </a:extLst>
          </p:cNvPr>
          <p:cNvSpPr txBox="1"/>
          <p:nvPr/>
        </p:nvSpPr>
        <p:spPr>
          <a:xfrm>
            <a:off x="2195977" y="385821"/>
            <a:ext cx="650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ていし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4035018-416F-4BFC-B05E-EA0AEBF172DD}"/>
              </a:ext>
            </a:extLst>
          </p:cNvPr>
          <p:cNvSpPr txBox="1"/>
          <p:nvPr/>
        </p:nvSpPr>
        <p:spPr>
          <a:xfrm>
            <a:off x="6398433" y="385821"/>
            <a:ext cx="49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</p:spTree>
    <p:extLst>
      <p:ext uri="{BB962C8B-B14F-4D97-AF65-F5344CB8AC3E}">
        <p14:creationId xmlns:p14="http://schemas.microsoft.com/office/powerpoint/2010/main" val="1529296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：停止ボタンを押すまで、パンダを歩かせよう！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BEBE551-337C-4362-934A-1981456884D8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1B4CA62-6B7A-4B51-AC9B-F6842D9B247C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プログラムが動くか確かめよう！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E83C6A6-2C16-43BB-AABA-70937F78DC74}"/>
                </a:ext>
              </a:extLst>
            </p:cNvPr>
            <p:cNvSpPr txBox="1"/>
            <p:nvPr/>
          </p:nvSpPr>
          <p:spPr>
            <a:xfrm>
              <a:off x="272829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804A654-B889-469F-8B1B-9FEF7A108D61}"/>
                </a:ext>
              </a:extLst>
            </p:cNvPr>
            <p:cNvSpPr txBox="1"/>
            <p:nvPr/>
          </p:nvSpPr>
          <p:spPr>
            <a:xfrm>
              <a:off x="345818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97FAF87-5767-4269-A23F-BEA48FCBC441}"/>
              </a:ext>
            </a:extLst>
          </p:cNvPr>
          <p:cNvSpPr txBox="1"/>
          <p:nvPr/>
        </p:nvSpPr>
        <p:spPr>
          <a:xfrm>
            <a:off x="3982625" y="385821"/>
            <a:ext cx="243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2201FFC-E6D5-4446-9CEA-D941459A9F16}"/>
              </a:ext>
            </a:extLst>
          </p:cNvPr>
          <p:cNvSpPr txBox="1"/>
          <p:nvPr/>
        </p:nvSpPr>
        <p:spPr>
          <a:xfrm>
            <a:off x="2195977" y="385821"/>
            <a:ext cx="650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ていし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722D930-D3A6-4AC2-9A89-456CEEAEC0D1}"/>
              </a:ext>
            </a:extLst>
          </p:cNvPr>
          <p:cNvSpPr txBox="1"/>
          <p:nvPr/>
        </p:nvSpPr>
        <p:spPr>
          <a:xfrm>
            <a:off x="6398433" y="385821"/>
            <a:ext cx="494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</p:spTree>
    <p:extLst>
      <p:ext uri="{BB962C8B-B14F-4D97-AF65-F5344CB8AC3E}">
        <p14:creationId xmlns:p14="http://schemas.microsoft.com/office/powerpoint/2010/main" val="1701762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11754741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4DCB016-6372-4EC7-BE90-577B22D6E2B7}"/>
              </a:ext>
            </a:extLst>
          </p:cNvPr>
          <p:cNvSpPr txBox="1"/>
          <p:nvPr/>
        </p:nvSpPr>
        <p:spPr>
          <a:xfrm>
            <a:off x="710215" y="1028826"/>
            <a:ext cx="65382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明るいと目を覚まし、暗いと寝るようにしよう！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DFF89E5-3BEB-4864-AD5D-0694B52FF582}"/>
              </a:ext>
            </a:extLst>
          </p:cNvPr>
          <p:cNvSpPr txBox="1"/>
          <p:nvPr/>
        </p:nvSpPr>
        <p:spPr>
          <a:xfrm>
            <a:off x="1780305" y="1115830"/>
            <a:ext cx="3229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0BB452D-9FFC-49FC-A039-F630F7CA1E23}"/>
              </a:ext>
            </a:extLst>
          </p:cNvPr>
          <p:cNvSpPr txBox="1"/>
          <p:nvPr/>
        </p:nvSpPr>
        <p:spPr>
          <a:xfrm>
            <a:off x="3238986" y="1115830"/>
            <a:ext cx="473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D49837-9C49-4505-9612-38535FDB34AC}"/>
              </a:ext>
            </a:extLst>
          </p:cNvPr>
          <p:cNvSpPr txBox="1"/>
          <p:nvPr/>
        </p:nvSpPr>
        <p:spPr>
          <a:xfrm>
            <a:off x="4088322" y="1115830"/>
            <a:ext cx="3229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2F53438-97D4-420B-876D-8FF04FBAC6EB}"/>
              </a:ext>
            </a:extLst>
          </p:cNvPr>
          <p:cNvSpPr txBox="1"/>
          <p:nvPr/>
        </p:nvSpPr>
        <p:spPr>
          <a:xfrm>
            <a:off x="710215" y="1115830"/>
            <a:ext cx="473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AFA45FD-471B-4FAA-B20C-0741C2B53EC4}"/>
              </a:ext>
            </a:extLst>
          </p:cNvPr>
          <p:cNvSpPr txBox="1"/>
          <p:nvPr/>
        </p:nvSpPr>
        <p:spPr>
          <a:xfrm>
            <a:off x="2295993" y="1115830"/>
            <a:ext cx="3229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</a:p>
        </p:txBody>
      </p:sp>
      <p:pic>
        <p:nvPicPr>
          <p:cNvPr id="2" name="補足3-4">
            <a:hlinkClick r:id="" action="ppaction://media"/>
            <a:extLst>
              <a:ext uri="{FF2B5EF4-FFF2-40B4-BE49-F238E27FC236}">
                <a16:creationId xmlns:a16="http://schemas.microsoft.com/office/drawing/2014/main" id="{F7B6D8E2-BD88-4491-A798-ABD888322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6026" y="1659768"/>
            <a:ext cx="8300621" cy="466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9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楕円 43">
            <a:extLst>
              <a:ext uri="{FF2B5EF4-FFF2-40B4-BE49-F238E27FC236}">
                <a16:creationId xmlns:a16="http://schemas.microsoft.com/office/drawing/2014/main" id="{87A2C914-50F3-4B9B-B6CD-8C6B22039B93}"/>
              </a:ext>
            </a:extLst>
          </p:cNvPr>
          <p:cNvSpPr/>
          <p:nvPr/>
        </p:nvSpPr>
        <p:spPr>
          <a:xfrm>
            <a:off x="398958" y="2164143"/>
            <a:ext cx="4000049" cy="4000049"/>
          </a:xfrm>
          <a:prstGeom prst="ellipse">
            <a:avLst/>
          </a:prstGeom>
          <a:gradFill>
            <a:gsLst>
              <a:gs pos="0">
                <a:schemeClr val="accent5">
                  <a:lumMod val="45000"/>
                  <a:lumOff val="55000"/>
                  <a:alpha val="95000"/>
                </a:schemeClr>
              </a:gs>
              <a:gs pos="75000">
                <a:schemeClr val="accent5">
                  <a:lumMod val="45000"/>
                  <a:lumOff val="55000"/>
                  <a:alpha val="70000"/>
                </a:schemeClr>
              </a:gs>
              <a:gs pos="87000">
                <a:schemeClr val="accent5">
                  <a:lumMod val="45000"/>
                  <a:lumOff val="55000"/>
                  <a:alpha val="50000"/>
                </a:schemeClr>
              </a:gs>
              <a:gs pos="100000">
                <a:schemeClr val="accent5">
                  <a:lumMod val="30000"/>
                  <a:lumOff val="70000"/>
                  <a:alpha val="50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83BA1BC3-95E5-48EA-B4A0-97B07AC5A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647" y="3149949"/>
            <a:ext cx="2301433" cy="2098907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AAC43AE-60BC-4003-99E1-004395CD44D6}"/>
              </a:ext>
            </a:extLst>
          </p:cNvPr>
          <p:cNvSpPr txBox="1"/>
          <p:nvPr/>
        </p:nvSpPr>
        <p:spPr>
          <a:xfrm>
            <a:off x="4825822" y="3562841"/>
            <a:ext cx="37500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の周りの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明るさを測ります。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2C869BB-CD02-4436-9FBF-768CB463FFB7}"/>
              </a:ext>
            </a:extLst>
          </p:cNvPr>
          <p:cNvSpPr txBox="1"/>
          <p:nvPr/>
        </p:nvSpPr>
        <p:spPr>
          <a:xfrm flipH="1">
            <a:off x="7324692" y="3607379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4C8FA3E-75D9-48B8-904C-53C6E1B71D22}"/>
              </a:ext>
            </a:extLst>
          </p:cNvPr>
          <p:cNvSpPr txBox="1"/>
          <p:nvPr/>
        </p:nvSpPr>
        <p:spPr>
          <a:xfrm flipH="1">
            <a:off x="5727451" y="3621878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D45E991-3D9A-49C6-A41D-A707E1518D61}"/>
              </a:ext>
            </a:extLst>
          </p:cNvPr>
          <p:cNvSpPr txBox="1"/>
          <p:nvPr/>
        </p:nvSpPr>
        <p:spPr>
          <a:xfrm>
            <a:off x="590036" y="1170339"/>
            <a:ext cx="83806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　　　　　　　　を測定してプログラムを作ります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D638528-BB63-4BDE-A268-0808057AA816}"/>
              </a:ext>
            </a:extLst>
          </p:cNvPr>
          <p:cNvSpPr txBox="1"/>
          <p:nvPr/>
        </p:nvSpPr>
        <p:spPr>
          <a:xfrm>
            <a:off x="558718" y="1244736"/>
            <a:ext cx="734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7F23F43-D814-439E-864D-B6BA52AD1E3B}"/>
              </a:ext>
            </a:extLst>
          </p:cNvPr>
          <p:cNvSpPr txBox="1"/>
          <p:nvPr/>
        </p:nvSpPr>
        <p:spPr>
          <a:xfrm>
            <a:off x="5514547" y="12470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3B87EB5-9B5B-490F-8041-F3958AC8393A}"/>
              </a:ext>
            </a:extLst>
          </p:cNvPr>
          <p:cNvSpPr txBox="1"/>
          <p:nvPr/>
        </p:nvSpPr>
        <p:spPr>
          <a:xfrm>
            <a:off x="3262066" y="1247101"/>
            <a:ext cx="734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4D65A88-5C0F-40D2-85CF-B2CC23360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383" y="1292844"/>
            <a:ext cx="1719307" cy="467095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026CB96-41BC-4501-BD07-20AEC8F15E0F}"/>
              </a:ext>
            </a:extLst>
          </p:cNvPr>
          <p:cNvSpPr txBox="1"/>
          <p:nvPr/>
        </p:nvSpPr>
        <p:spPr>
          <a:xfrm>
            <a:off x="4908398" y="3639634"/>
            <a:ext cx="734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6899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BD750E8E-18B0-434B-9E24-093BC60C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09971222-A699-4DC2-9BC5-A81DEF9A48DA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AF9AB0D0-7367-489D-9ACB-BE8E60278F99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7043A4E3-CA79-4C45-9040-50C3AFC6CE73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CAB6C9E0-F5C3-4297-AE6D-9B137D9F8FE6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9B2A9D5-0AF5-4BE2-9D65-00AD5AFDFA58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B503C0D-F474-46D8-B26C-4611D2D58B2C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946413A3-E437-41A2-B825-067F84611B8F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48" name="直線矢印コネクタ 47">
              <a:extLst>
                <a:ext uri="{FF2B5EF4-FFF2-40B4-BE49-F238E27FC236}">
                  <a16:creationId xmlns:a16="http://schemas.microsoft.com/office/drawing/2014/main" id="{F6059755-5A3F-45ED-8410-A00E6E3AE349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F1CF59C7-E0AB-4162-A4B4-CE3326A3FB33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D257C4E1-2389-4B47-8FAF-CB2B0BB41F7D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CF3920D-5D6A-479F-A04F-0EBB5FAE038A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297209FD-FEBC-4672-8BB1-056E426EC96F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818DEC5-1AC0-48D1-BC55-D560229C8314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FAC487E-0BD7-46A5-B6CB-B3D9D6C08A2E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4324841F-372A-483A-9FBF-D4D7400730D5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4F68E81-A50A-4CA1-A716-4FC42037F7B9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8851297-3C98-4E73-AE2E-7C6201CE1B1A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F469CD4-B0C6-492A-BF31-DCBEABA94AC2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665D5BD-9D53-4E2F-9AD6-CF3598849CC9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937850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B2B1E76-2E2C-40F5-B0E5-FFB772BDC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021" y="2077920"/>
            <a:ext cx="3657600" cy="34194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A7385E8B-459C-4BD3-B7CC-E161D1FCDF3B}"/>
              </a:ext>
            </a:extLst>
          </p:cNvPr>
          <p:cNvCxnSpPr>
            <a:cxnSpLocks/>
          </p:cNvCxnSpPr>
          <p:nvPr/>
        </p:nvCxnSpPr>
        <p:spPr>
          <a:xfrm>
            <a:off x="803303" y="243146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C96D1E9B-0082-4896-94AF-1FBE007EE16A}"/>
              </a:ext>
            </a:extLst>
          </p:cNvPr>
          <p:cNvGrpSpPr/>
          <p:nvPr/>
        </p:nvGrpSpPr>
        <p:grpSpPr>
          <a:xfrm>
            <a:off x="126529" y="1869817"/>
            <a:ext cx="667899" cy="650331"/>
            <a:chOff x="475743" y="2747684"/>
            <a:chExt cx="667899" cy="650331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5427A812-F40C-40C2-9BF7-DC3F13816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EE81D79C-8677-49FA-85BF-AEB53A4C7E2E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B00BA9D2-538A-4CA3-BB80-EB7DC3F32D6E}"/>
              </a:ext>
            </a:extLst>
          </p:cNvPr>
          <p:cNvGrpSpPr/>
          <p:nvPr/>
        </p:nvGrpSpPr>
        <p:grpSpPr>
          <a:xfrm>
            <a:off x="153968" y="3260589"/>
            <a:ext cx="652422" cy="639195"/>
            <a:chOff x="4394117" y="2183587"/>
            <a:chExt cx="652422" cy="639195"/>
          </a:xfrm>
        </p:grpSpPr>
        <p:sp>
          <p:nvSpPr>
            <p:cNvPr id="69" name="四角形: 角を丸くする 68">
              <a:extLst>
                <a:ext uri="{FF2B5EF4-FFF2-40B4-BE49-F238E27FC236}">
                  <a16:creationId xmlns:a16="http://schemas.microsoft.com/office/drawing/2014/main" id="{A68F6C6D-0F1A-406D-98E4-691A22C09A75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6FD7B7FB-AA56-41E2-BBA6-67F40D9B1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F8D2D4FC-CFD1-4821-BC7C-8535E99E7C82}"/>
              </a:ext>
            </a:extLst>
          </p:cNvPr>
          <p:cNvCxnSpPr>
            <a:cxnSpLocks/>
          </p:cNvCxnSpPr>
          <p:nvPr/>
        </p:nvCxnSpPr>
        <p:spPr>
          <a:xfrm>
            <a:off x="815265" y="349235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44FB358-891B-4B65-84C7-211BD457CAD0}"/>
              </a:ext>
            </a:extLst>
          </p:cNvPr>
          <p:cNvGrpSpPr/>
          <p:nvPr/>
        </p:nvGrpSpPr>
        <p:grpSpPr>
          <a:xfrm>
            <a:off x="4695621" y="3132587"/>
            <a:ext cx="3551067" cy="777307"/>
            <a:chOff x="4216894" y="5432383"/>
            <a:chExt cx="3551067" cy="777307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D0FFA68-B04A-4490-937E-9F64C7AE8616}"/>
                </a:ext>
              </a:extLst>
            </p:cNvPr>
            <p:cNvSpPr txBox="1"/>
            <p:nvPr/>
          </p:nvSpPr>
          <p:spPr>
            <a:xfrm>
              <a:off x="4216894" y="5532497"/>
              <a:ext cx="355106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A0F4FDF4-F8D4-4D2F-9929-75001608FDFC}"/>
                </a:ext>
              </a:extLst>
            </p:cNvPr>
            <p:cNvSpPr txBox="1"/>
            <p:nvPr/>
          </p:nvSpPr>
          <p:spPr>
            <a:xfrm>
              <a:off x="4401388" y="5584225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6D25994C-DBBB-46B4-BFA6-630DFF8E514A}"/>
                </a:ext>
              </a:extLst>
            </p:cNvPr>
            <p:cNvSpPr txBox="1"/>
            <p:nvPr/>
          </p:nvSpPr>
          <p:spPr>
            <a:xfrm>
              <a:off x="6916232" y="557481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0C117BF5-3D4F-45C7-B6B5-F4090EB9C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69389" y="5432383"/>
              <a:ext cx="1097375" cy="777307"/>
            </a:xfrm>
            <a:prstGeom prst="rect">
              <a:avLst/>
            </a:prstGeom>
          </p:spPr>
        </p:pic>
      </p:grp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9F49797-AFDD-45A6-980B-7304BBDEB635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が起動したときのプログラミングをしよう！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B0C9076D-8956-4581-82AC-C93DD681D71C}"/>
              </a:ext>
            </a:extLst>
          </p:cNvPr>
          <p:cNvSpPr txBox="1"/>
          <p:nvPr/>
        </p:nvSpPr>
        <p:spPr>
          <a:xfrm>
            <a:off x="1622208" y="1315748"/>
            <a:ext cx="5972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81ACF20B-8B8E-4289-9E83-D14DA3242093}"/>
              </a:ext>
            </a:extLst>
          </p:cNvPr>
          <p:cNvGrpSpPr/>
          <p:nvPr/>
        </p:nvGrpSpPr>
        <p:grpSpPr>
          <a:xfrm>
            <a:off x="155197" y="2565870"/>
            <a:ext cx="652422" cy="639195"/>
            <a:chOff x="155197" y="2565870"/>
            <a:chExt cx="652422" cy="639195"/>
          </a:xfrm>
        </p:grpSpPr>
        <p:sp>
          <p:nvSpPr>
            <p:cNvPr id="28" name="四角形: 角を丸くする 27">
              <a:extLst>
                <a:ext uri="{FF2B5EF4-FFF2-40B4-BE49-F238E27FC236}">
                  <a16:creationId xmlns:a16="http://schemas.microsoft.com/office/drawing/2014/main" id="{AA214F94-EA3D-47DE-9982-18358736BD5A}"/>
                </a:ext>
              </a:extLst>
            </p:cNvPr>
            <p:cNvSpPr/>
            <p:nvPr/>
          </p:nvSpPr>
          <p:spPr>
            <a:xfrm>
              <a:off x="155197" y="256587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D87A9D16-E3EC-42A1-87BE-1CC7FD30D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1778" y="2626940"/>
              <a:ext cx="504825" cy="552450"/>
            </a:xfrm>
            <a:prstGeom prst="rect">
              <a:avLst/>
            </a:prstGeom>
          </p:spPr>
        </p:pic>
      </p:grp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3C3CABD9-EF34-44AC-8877-473B89B0D222}"/>
              </a:ext>
            </a:extLst>
          </p:cNvPr>
          <p:cNvCxnSpPr>
            <a:cxnSpLocks/>
          </p:cNvCxnSpPr>
          <p:nvPr/>
        </p:nvCxnSpPr>
        <p:spPr>
          <a:xfrm>
            <a:off x="815265" y="286817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888963A3-361B-4140-92A1-65DB80A500F3}"/>
              </a:ext>
            </a:extLst>
          </p:cNvPr>
          <p:cNvGrpSpPr/>
          <p:nvPr/>
        </p:nvGrpSpPr>
        <p:grpSpPr>
          <a:xfrm>
            <a:off x="4654882" y="1869817"/>
            <a:ext cx="4203569" cy="608798"/>
            <a:chOff x="4283483" y="2091374"/>
            <a:chExt cx="4203569" cy="608798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265F255-3EA0-4B4B-B22F-E3D36B03B5B1}"/>
                </a:ext>
              </a:extLst>
            </p:cNvPr>
            <p:cNvSpPr txBox="1"/>
            <p:nvPr/>
          </p:nvSpPr>
          <p:spPr>
            <a:xfrm>
              <a:off x="4283483" y="2091374"/>
              <a:ext cx="420356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1D679A90-6D0F-4F39-AB90-FA37EFB049AB}"/>
                </a:ext>
              </a:extLst>
            </p:cNvPr>
            <p:cNvSpPr txBox="1"/>
            <p:nvPr/>
          </p:nvSpPr>
          <p:spPr>
            <a:xfrm>
              <a:off x="7670650" y="2156745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534B24D7-DABA-47AA-ADB4-F92213E54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88344" y="2105760"/>
              <a:ext cx="1440305" cy="594412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F1B3AF7-092F-4389-BC05-A752138B0783}"/>
              </a:ext>
            </a:extLst>
          </p:cNvPr>
          <p:cNvGrpSpPr/>
          <p:nvPr/>
        </p:nvGrpSpPr>
        <p:grpSpPr>
          <a:xfrm>
            <a:off x="4689188" y="2490644"/>
            <a:ext cx="3383615" cy="598729"/>
            <a:chOff x="4626270" y="2838181"/>
            <a:chExt cx="3383615" cy="598729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1A30441B-0844-4D05-B0BF-A053B8C95132}"/>
                </a:ext>
              </a:extLst>
            </p:cNvPr>
            <p:cNvSpPr txBox="1"/>
            <p:nvPr/>
          </p:nvSpPr>
          <p:spPr>
            <a:xfrm>
              <a:off x="4626270" y="2838181"/>
              <a:ext cx="338361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感情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686EA0EA-DC5E-404A-9D5D-BDEFD27C9238}"/>
                </a:ext>
              </a:extLst>
            </p:cNvPr>
            <p:cNvSpPr txBox="1"/>
            <p:nvPr/>
          </p:nvSpPr>
          <p:spPr>
            <a:xfrm>
              <a:off x="7099761" y="2903088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1868AC6-CA8A-40A9-BBA2-C31285786EA3}"/>
                </a:ext>
              </a:extLst>
            </p:cNvPr>
            <p:cNvSpPr txBox="1"/>
            <p:nvPr/>
          </p:nvSpPr>
          <p:spPr>
            <a:xfrm>
              <a:off x="4743312" y="2903043"/>
              <a:ext cx="8682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7CD85C1D-F9E8-484D-B59B-61B9181D5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38925" y="2994912"/>
              <a:ext cx="777307" cy="441998"/>
            </a:xfrm>
            <a:prstGeom prst="rect">
              <a:avLst/>
            </a:prstGeom>
          </p:spPr>
        </p:pic>
      </p:grp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3D8FE960-0C9A-4555-8489-484FC85FA8DC}"/>
              </a:ext>
            </a:extLst>
          </p:cNvPr>
          <p:cNvSpPr/>
          <p:nvPr/>
        </p:nvSpPr>
        <p:spPr>
          <a:xfrm>
            <a:off x="1333714" y="3831794"/>
            <a:ext cx="3341537" cy="1170034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271A02D6-7A01-40EB-8EDE-684C3FAE4D8C}"/>
              </a:ext>
            </a:extLst>
          </p:cNvPr>
          <p:cNvGrpSpPr/>
          <p:nvPr/>
        </p:nvGrpSpPr>
        <p:grpSpPr>
          <a:xfrm>
            <a:off x="4683575" y="4514956"/>
            <a:ext cx="3712852" cy="807790"/>
            <a:chOff x="4525055" y="1931972"/>
            <a:chExt cx="3712852" cy="807790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A1DE530-AD2B-4C0D-9401-E6D106C3D12B}"/>
                </a:ext>
              </a:extLst>
            </p:cNvPr>
            <p:cNvSpPr txBox="1"/>
            <p:nvPr/>
          </p:nvSpPr>
          <p:spPr>
            <a:xfrm>
              <a:off x="4525055" y="1949650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50A57020-ED57-4BAD-B842-C4C268C580D1}"/>
                </a:ext>
              </a:extLst>
            </p:cNvPr>
            <p:cNvSpPr txBox="1"/>
            <p:nvPr/>
          </p:nvSpPr>
          <p:spPr>
            <a:xfrm>
              <a:off x="4668109" y="201253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45F4FE85-BFC5-4823-8191-757E6A753FBC}"/>
                </a:ext>
              </a:extLst>
            </p:cNvPr>
            <p:cNvSpPr txBox="1"/>
            <p:nvPr/>
          </p:nvSpPr>
          <p:spPr>
            <a:xfrm>
              <a:off x="7442274" y="20230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E1D7DFDD-FCBC-457B-B5F3-DB649CF28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20283" y="1931972"/>
              <a:ext cx="1120237" cy="807790"/>
            </a:xfrm>
            <a:prstGeom prst="rect">
              <a:avLst/>
            </a:prstGeom>
          </p:spPr>
        </p:pic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B532C3E-3645-424A-A9AB-5ADF77981E24}"/>
              </a:ext>
            </a:extLst>
          </p:cNvPr>
          <p:cNvGrpSpPr/>
          <p:nvPr/>
        </p:nvGrpSpPr>
        <p:grpSpPr>
          <a:xfrm>
            <a:off x="-131278" y="5831052"/>
            <a:ext cx="9158405" cy="807790"/>
            <a:chOff x="-299954" y="5652143"/>
            <a:chExt cx="9158405" cy="807790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A0DA61F5-1D2C-4CD4-AB63-12ED6C01D3A8}"/>
                </a:ext>
              </a:extLst>
            </p:cNvPr>
            <p:cNvSpPr txBox="1"/>
            <p:nvPr/>
          </p:nvSpPr>
          <p:spPr>
            <a:xfrm>
              <a:off x="-299954" y="5655925"/>
              <a:ext cx="91584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にして　　　　　に入れる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9856E6A8-8BA3-4966-8E96-6E65E5A72186}"/>
                </a:ext>
              </a:extLst>
            </p:cNvPr>
            <p:cNvSpPr txBox="1"/>
            <p:nvPr/>
          </p:nvSpPr>
          <p:spPr>
            <a:xfrm>
              <a:off x="3095651" y="569824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63EAB2A4-D974-475F-9761-327B0CD6E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22208" y="5834916"/>
              <a:ext cx="1318374" cy="358171"/>
            </a:xfrm>
            <a:prstGeom prst="rect">
              <a:avLst/>
            </a:prstGeom>
          </p:spPr>
        </p:pic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A43785D6-B56B-443A-B063-DA23E2615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772957" y="5834916"/>
              <a:ext cx="2049958" cy="358171"/>
            </a:xfrm>
            <a:prstGeom prst="rect">
              <a:avLst/>
            </a:prstGeom>
          </p:spPr>
        </p:pic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75B9A626-24F9-40CD-A057-F9DC84C6C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719776" y="5652143"/>
              <a:ext cx="1120237" cy="807790"/>
            </a:xfrm>
            <a:prstGeom prst="rect">
              <a:avLst/>
            </a:prstGeom>
          </p:spPr>
        </p:pic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CFCFA43E-9FD1-4C46-A01E-2F3839EDA354}"/>
                </a:ext>
              </a:extLst>
            </p:cNvPr>
            <p:cNvSpPr txBox="1"/>
            <p:nvPr/>
          </p:nvSpPr>
          <p:spPr>
            <a:xfrm>
              <a:off x="7935449" y="5730318"/>
              <a:ext cx="3549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5A3C27FF-FE85-4478-A111-10B6578924F2}"/>
              </a:ext>
            </a:extLst>
          </p:cNvPr>
          <p:cNvCxnSpPr>
            <a:cxnSpLocks/>
          </p:cNvCxnSpPr>
          <p:nvPr/>
        </p:nvCxnSpPr>
        <p:spPr>
          <a:xfrm>
            <a:off x="3769249" y="3235856"/>
            <a:ext cx="0" cy="21524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C878ADFE-2C56-470D-BF4B-43D4E0C4BF21}"/>
              </a:ext>
            </a:extLst>
          </p:cNvPr>
          <p:cNvGrpSpPr/>
          <p:nvPr/>
        </p:nvGrpSpPr>
        <p:grpSpPr>
          <a:xfrm>
            <a:off x="3443038" y="2596661"/>
            <a:ext cx="652422" cy="639195"/>
            <a:chOff x="2760523" y="3109402"/>
            <a:chExt cx="652422" cy="639195"/>
          </a:xfrm>
        </p:grpSpPr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1A380851-8447-4925-9F60-870FC9B27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791459" y="3152774"/>
              <a:ext cx="590550" cy="552450"/>
            </a:xfrm>
            <a:prstGeom prst="rect">
              <a:avLst/>
            </a:prstGeom>
          </p:spPr>
        </p:pic>
        <p:sp>
          <p:nvSpPr>
            <p:cNvPr id="83" name="四角形: 角を丸くする 82">
              <a:extLst>
                <a:ext uri="{FF2B5EF4-FFF2-40B4-BE49-F238E27FC236}">
                  <a16:creationId xmlns:a16="http://schemas.microsoft.com/office/drawing/2014/main" id="{1DD01D2F-FF45-48BF-A1F0-E9C85BB3A5D6}"/>
                </a:ext>
              </a:extLst>
            </p:cNvPr>
            <p:cNvSpPr/>
            <p:nvPr/>
          </p:nvSpPr>
          <p:spPr>
            <a:xfrm>
              <a:off x="2760523" y="310940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7A2949A3-18DB-4387-80D4-987B4D6FBDBE}"/>
              </a:ext>
            </a:extLst>
          </p:cNvPr>
          <p:cNvGrpSpPr/>
          <p:nvPr/>
        </p:nvGrpSpPr>
        <p:grpSpPr>
          <a:xfrm>
            <a:off x="2658447" y="2596660"/>
            <a:ext cx="652422" cy="639195"/>
            <a:chOff x="5561750" y="3188966"/>
            <a:chExt cx="652422" cy="639195"/>
          </a:xfrm>
        </p:grpSpPr>
        <p:pic>
          <p:nvPicPr>
            <p:cNvPr id="85" name="図 84">
              <a:extLst>
                <a:ext uri="{FF2B5EF4-FFF2-40B4-BE49-F238E27FC236}">
                  <a16:creationId xmlns:a16="http://schemas.microsoft.com/office/drawing/2014/main" id="{3A3189EF-E88B-45FA-88B5-E1C651072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613395" y="3313811"/>
              <a:ext cx="571500" cy="514350"/>
            </a:xfrm>
            <a:prstGeom prst="rect">
              <a:avLst/>
            </a:prstGeom>
          </p:spPr>
        </p:pic>
        <p:sp>
          <p:nvSpPr>
            <p:cNvPr id="86" name="四角形: 角を丸くする 85">
              <a:extLst>
                <a:ext uri="{FF2B5EF4-FFF2-40B4-BE49-F238E27FC236}">
                  <a16:creationId xmlns:a16="http://schemas.microsoft.com/office/drawing/2014/main" id="{DDEA1C66-DAFA-46A1-82E5-F290A42CCFB7}"/>
                </a:ext>
              </a:extLst>
            </p:cNvPr>
            <p:cNvSpPr/>
            <p:nvPr/>
          </p:nvSpPr>
          <p:spPr>
            <a:xfrm>
              <a:off x="5561750" y="318896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825D8F42-DEFD-49B0-97DC-D49CA1E7F8D2}"/>
              </a:ext>
            </a:extLst>
          </p:cNvPr>
          <p:cNvCxnSpPr>
            <a:cxnSpLocks/>
          </p:cNvCxnSpPr>
          <p:nvPr/>
        </p:nvCxnSpPr>
        <p:spPr>
          <a:xfrm>
            <a:off x="2984658" y="3256221"/>
            <a:ext cx="0" cy="21524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矢印コネクタ 87">
            <a:extLst>
              <a:ext uri="{FF2B5EF4-FFF2-40B4-BE49-F238E27FC236}">
                <a16:creationId xmlns:a16="http://schemas.microsoft.com/office/drawing/2014/main" id="{E82B31C2-8925-4B1A-8DAF-CE6CA411AD24}"/>
              </a:ext>
            </a:extLst>
          </p:cNvPr>
          <p:cNvCxnSpPr>
            <a:cxnSpLocks/>
          </p:cNvCxnSpPr>
          <p:nvPr/>
        </p:nvCxnSpPr>
        <p:spPr>
          <a:xfrm>
            <a:off x="825619" y="3689146"/>
            <a:ext cx="50809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CB4A3205-CC2D-4C6E-A102-FA1A8AC2C1D2}"/>
              </a:ext>
            </a:extLst>
          </p:cNvPr>
          <p:cNvSpPr txBox="1"/>
          <p:nvPr/>
        </p:nvSpPr>
        <p:spPr>
          <a:xfrm>
            <a:off x="794428" y="1315748"/>
            <a:ext cx="776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7071834E-52E1-4B0C-87D4-FEDFF1878947}"/>
              </a:ext>
            </a:extLst>
          </p:cNvPr>
          <p:cNvGrpSpPr/>
          <p:nvPr/>
        </p:nvGrpSpPr>
        <p:grpSpPr>
          <a:xfrm>
            <a:off x="4695621" y="5207393"/>
            <a:ext cx="3712852" cy="577081"/>
            <a:chOff x="4695621" y="5207393"/>
            <a:chExt cx="3712852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46E48B67-9F28-4E0F-90F8-D75A6FEBE24C}"/>
                </a:ext>
              </a:extLst>
            </p:cNvPr>
            <p:cNvSpPr txBox="1"/>
            <p:nvPr/>
          </p:nvSpPr>
          <p:spPr>
            <a:xfrm>
              <a:off x="4695621" y="5207393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FA95A0EB-56FB-4AC6-8E81-1AB469D15B61}"/>
                </a:ext>
              </a:extLst>
            </p:cNvPr>
            <p:cNvSpPr txBox="1"/>
            <p:nvPr/>
          </p:nvSpPr>
          <p:spPr>
            <a:xfrm>
              <a:off x="4838675" y="527027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874D33C9-D55F-45D1-A4B9-3A4AE5F3AE70}"/>
                </a:ext>
              </a:extLst>
            </p:cNvPr>
            <p:cNvSpPr txBox="1"/>
            <p:nvPr/>
          </p:nvSpPr>
          <p:spPr>
            <a:xfrm>
              <a:off x="7387264" y="527027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7B2CA211-8ED6-4B93-82AF-271130482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244573" y="5393389"/>
              <a:ext cx="1005927" cy="3124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2467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B2B1E76-2E2C-40F5-B0E5-FFB772BDC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528" y="1739364"/>
            <a:ext cx="3657600" cy="34194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3C3CABD9-EF34-44AC-8877-473B89B0D222}"/>
              </a:ext>
            </a:extLst>
          </p:cNvPr>
          <p:cNvCxnSpPr>
            <a:cxnSpLocks/>
          </p:cNvCxnSpPr>
          <p:nvPr/>
        </p:nvCxnSpPr>
        <p:spPr>
          <a:xfrm>
            <a:off x="755149" y="3798926"/>
            <a:ext cx="62291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77509E64-C879-431F-9E8E-53B9AA95A6B9}"/>
              </a:ext>
            </a:extLst>
          </p:cNvPr>
          <p:cNvGrpSpPr/>
          <p:nvPr/>
        </p:nvGrpSpPr>
        <p:grpSpPr>
          <a:xfrm>
            <a:off x="102727" y="3515627"/>
            <a:ext cx="652422" cy="639195"/>
            <a:chOff x="107166" y="4650928"/>
            <a:chExt cx="652422" cy="639195"/>
          </a:xfrm>
        </p:grpSpPr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9A4576E2-9012-4305-8C49-A03882AE7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514" y="4724427"/>
              <a:ext cx="542925" cy="523875"/>
            </a:xfrm>
            <a:prstGeom prst="rect">
              <a:avLst/>
            </a:prstGeom>
          </p:spPr>
        </p:pic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85B879B5-39B6-49BB-A32E-A659EDE87FF9}"/>
                </a:ext>
              </a:extLst>
            </p:cNvPr>
            <p:cNvSpPr/>
            <p:nvPr/>
          </p:nvSpPr>
          <p:spPr>
            <a:xfrm>
              <a:off x="107166" y="465092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0" name="コネクタ: カギ線 49">
            <a:extLst>
              <a:ext uri="{FF2B5EF4-FFF2-40B4-BE49-F238E27FC236}">
                <a16:creationId xmlns:a16="http://schemas.microsoft.com/office/drawing/2014/main" id="{FB9EA708-9088-4D67-B8B5-390618DA0D02}"/>
              </a:ext>
            </a:extLst>
          </p:cNvPr>
          <p:cNvCxnSpPr>
            <a:cxnSpLocks/>
            <a:stCxn id="48" idx="2"/>
          </p:cNvCxnSpPr>
          <p:nvPr/>
        </p:nvCxnSpPr>
        <p:spPr>
          <a:xfrm rot="16200000" flipH="1">
            <a:off x="793134" y="3790626"/>
            <a:ext cx="219911" cy="948302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9D57297E-AE06-433D-870E-91B50ECDED59}"/>
              </a:ext>
            </a:extLst>
          </p:cNvPr>
          <p:cNvGrpSpPr/>
          <p:nvPr/>
        </p:nvGrpSpPr>
        <p:grpSpPr>
          <a:xfrm>
            <a:off x="4081018" y="1875301"/>
            <a:ext cx="5235334" cy="2793072"/>
            <a:chOff x="3495091" y="641305"/>
            <a:chExt cx="5235334" cy="2793072"/>
          </a:xfrm>
        </p:grpSpPr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F45C9142-3D77-4794-A084-3B043DC2EDA5}"/>
                </a:ext>
              </a:extLst>
            </p:cNvPr>
            <p:cNvSpPr txBox="1"/>
            <p:nvPr/>
          </p:nvSpPr>
          <p:spPr>
            <a:xfrm>
              <a:off x="3495091" y="641305"/>
              <a:ext cx="5235334" cy="2793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「見た目」から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条件に一致する場合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そのまま　　　　　　　　を入れる。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条件に一致しない場合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画像を変更して　　　　　　　　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E3C44202-D4C6-4F4C-B0A4-B12F895616ED}"/>
                </a:ext>
              </a:extLst>
            </p:cNvPr>
            <p:cNvSpPr txBox="1"/>
            <p:nvPr/>
          </p:nvSpPr>
          <p:spPr>
            <a:xfrm>
              <a:off x="4794184" y="2908463"/>
              <a:ext cx="717063" cy="255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9E6D6839-D125-4E2F-93CA-4A8E5E99C77E}"/>
                </a:ext>
              </a:extLst>
            </p:cNvPr>
            <p:cNvSpPr txBox="1"/>
            <p:nvPr/>
          </p:nvSpPr>
          <p:spPr>
            <a:xfrm>
              <a:off x="3821238" y="2342767"/>
              <a:ext cx="902782" cy="247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5CAE4DA8-C092-489B-96BA-3F91BA558C1C}"/>
                </a:ext>
              </a:extLst>
            </p:cNvPr>
            <p:cNvSpPr txBox="1"/>
            <p:nvPr/>
          </p:nvSpPr>
          <p:spPr>
            <a:xfrm>
              <a:off x="4665984" y="2342767"/>
              <a:ext cx="583763" cy="244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53B38299-A7D1-4128-B1A6-6C976515DCC5}"/>
                </a:ext>
              </a:extLst>
            </p:cNvPr>
            <p:cNvSpPr txBox="1"/>
            <p:nvPr/>
          </p:nvSpPr>
          <p:spPr>
            <a:xfrm>
              <a:off x="5769108" y="2342767"/>
              <a:ext cx="5837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ばあい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ADFCD1A4-F40C-429E-B95D-8050A2128E5A}"/>
                </a:ext>
              </a:extLst>
            </p:cNvPr>
            <p:cNvSpPr txBox="1"/>
            <p:nvPr/>
          </p:nvSpPr>
          <p:spPr>
            <a:xfrm>
              <a:off x="3762966" y="723142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1B4B5589-8917-4A5B-B584-99CA1EA0E5EE}"/>
                </a:ext>
              </a:extLst>
            </p:cNvPr>
            <p:cNvSpPr txBox="1"/>
            <p:nvPr/>
          </p:nvSpPr>
          <p:spPr>
            <a:xfrm>
              <a:off x="4208165" y="723142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01634D30-0460-4263-9680-F1C31D633186}"/>
                </a:ext>
              </a:extLst>
            </p:cNvPr>
            <p:cNvSpPr txBox="1"/>
            <p:nvPr/>
          </p:nvSpPr>
          <p:spPr>
            <a:xfrm>
              <a:off x="7127138" y="723142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78C7E9EC-F00B-4109-B67D-CB8BE239F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86887" y="746589"/>
              <a:ext cx="1798476" cy="518205"/>
            </a:xfrm>
            <a:prstGeom prst="rect">
              <a:avLst/>
            </a:prstGeom>
          </p:spPr>
        </p:pic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41AFE34E-50A1-4DCF-B75C-E85E8D6796A0}"/>
                </a:ext>
              </a:extLst>
            </p:cNvPr>
            <p:cNvSpPr txBox="1"/>
            <p:nvPr/>
          </p:nvSpPr>
          <p:spPr>
            <a:xfrm>
              <a:off x="3868097" y="1239443"/>
              <a:ext cx="902782" cy="247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F92F76CD-7872-46B7-BCA1-A29A384672E9}"/>
                </a:ext>
              </a:extLst>
            </p:cNvPr>
            <p:cNvSpPr txBox="1"/>
            <p:nvPr/>
          </p:nvSpPr>
          <p:spPr>
            <a:xfrm>
              <a:off x="4712843" y="1239443"/>
              <a:ext cx="583763" cy="244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596E42E9-AC9F-4E3A-B1E2-AD06B9DE52A8}"/>
                </a:ext>
              </a:extLst>
            </p:cNvPr>
            <p:cNvSpPr txBox="1"/>
            <p:nvPr/>
          </p:nvSpPr>
          <p:spPr>
            <a:xfrm>
              <a:off x="5593812" y="1239443"/>
              <a:ext cx="5837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ばあい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E2EFC4DA-796D-473F-BC28-644EA71E7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86887" y="1854515"/>
              <a:ext cx="1798476" cy="518205"/>
            </a:xfrm>
            <a:prstGeom prst="rect">
              <a:avLst/>
            </a:prstGeom>
          </p:spPr>
        </p:pic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75D81F46-0858-46A0-AA66-2E71CAAEE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85693" y="2971212"/>
              <a:ext cx="1798476" cy="457240"/>
            </a:xfrm>
            <a:prstGeom prst="rect">
              <a:avLst/>
            </a:prstGeom>
          </p:spPr>
        </p:pic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ADD309C7-81AC-4010-B121-870A918223A9}"/>
                </a:ext>
              </a:extLst>
            </p:cNvPr>
            <p:cNvSpPr txBox="1"/>
            <p:nvPr/>
          </p:nvSpPr>
          <p:spPr>
            <a:xfrm>
              <a:off x="4200958" y="2908463"/>
              <a:ext cx="5837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がそう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6E9C0130-33F1-4CA6-9DD1-D5D5FD95407C}"/>
                </a:ext>
              </a:extLst>
            </p:cNvPr>
            <p:cNvSpPr txBox="1"/>
            <p:nvPr/>
          </p:nvSpPr>
          <p:spPr>
            <a:xfrm>
              <a:off x="7152690" y="1791620"/>
              <a:ext cx="3549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5" name="グループ化 104">
            <a:extLst>
              <a:ext uri="{FF2B5EF4-FFF2-40B4-BE49-F238E27FC236}">
                <a16:creationId xmlns:a16="http://schemas.microsoft.com/office/drawing/2014/main" id="{BD9CF355-59EC-4D49-93B9-5CEAFBEB6177}"/>
              </a:ext>
            </a:extLst>
          </p:cNvPr>
          <p:cNvGrpSpPr/>
          <p:nvPr/>
        </p:nvGrpSpPr>
        <p:grpSpPr>
          <a:xfrm>
            <a:off x="519823" y="5173572"/>
            <a:ext cx="8112944" cy="1131079"/>
            <a:chOff x="63391" y="5839032"/>
            <a:chExt cx="8112944" cy="1131079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85ABC088-7C60-4B8D-99F8-A4A5AA29D9A6}"/>
                </a:ext>
              </a:extLst>
            </p:cNvPr>
            <p:cNvSpPr txBox="1"/>
            <p:nvPr/>
          </p:nvSpPr>
          <p:spPr>
            <a:xfrm>
              <a:off x="63391" y="5839032"/>
              <a:ext cx="811294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（ファイル名：「（自分の名前）ステップアップほそく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353FC9C1-1392-47E7-8CA7-FD6E2D1C5CF3}"/>
                </a:ext>
              </a:extLst>
            </p:cNvPr>
            <p:cNvSpPr txBox="1"/>
            <p:nvPr/>
          </p:nvSpPr>
          <p:spPr>
            <a:xfrm>
              <a:off x="1696222" y="589230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535F1F0C-6C5F-4EED-89E8-4E7795BF1E70}"/>
                </a:ext>
              </a:extLst>
            </p:cNvPr>
            <p:cNvSpPr txBox="1"/>
            <p:nvPr/>
          </p:nvSpPr>
          <p:spPr>
            <a:xfrm>
              <a:off x="2516622" y="64324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697E5F45-21E1-42B6-9F48-A63084E41AE9}"/>
                </a:ext>
              </a:extLst>
            </p:cNvPr>
            <p:cNvSpPr txBox="1"/>
            <p:nvPr/>
          </p:nvSpPr>
          <p:spPr>
            <a:xfrm>
              <a:off x="3534133" y="64324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9A78F6DF-7179-4175-BA15-1F948D8DE922}"/>
                </a:ext>
              </a:extLst>
            </p:cNvPr>
            <p:cNvSpPr txBox="1"/>
            <p:nvPr/>
          </p:nvSpPr>
          <p:spPr>
            <a:xfrm>
              <a:off x="4215132" y="64324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1" name="グループ化 110">
            <a:extLst>
              <a:ext uri="{FF2B5EF4-FFF2-40B4-BE49-F238E27FC236}">
                <a16:creationId xmlns:a16="http://schemas.microsoft.com/office/drawing/2014/main" id="{D86F05D5-3879-4252-981D-B4A687C44161}"/>
              </a:ext>
            </a:extLst>
          </p:cNvPr>
          <p:cNvGrpSpPr/>
          <p:nvPr/>
        </p:nvGrpSpPr>
        <p:grpSpPr>
          <a:xfrm>
            <a:off x="519823" y="6234844"/>
            <a:ext cx="8260772" cy="577081"/>
            <a:chOff x="551663" y="4869656"/>
            <a:chExt cx="8260772" cy="577081"/>
          </a:xfrm>
        </p:grpSpPr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355A9D88-752E-47DC-96F7-578D9DFAF050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にアップロードして、動くか確かめてみよう！</a:t>
              </a: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639AE12F-2EDC-4AA7-8D42-0B50643C4EA6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DB2EE8C2-2E24-4E88-A9B0-3222D20F5E67}"/>
                </a:ext>
              </a:extLst>
            </p:cNvPr>
            <p:cNvSpPr txBox="1"/>
            <p:nvPr/>
          </p:nvSpPr>
          <p:spPr>
            <a:xfrm>
              <a:off x="3699885" y="4948486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C478BF60-1EF5-4BED-92CA-86F5A82246E1}"/>
                </a:ext>
              </a:extLst>
            </p:cNvPr>
            <p:cNvSpPr txBox="1"/>
            <p:nvPr/>
          </p:nvSpPr>
          <p:spPr>
            <a:xfrm>
              <a:off x="4380884" y="4927012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49134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ちょっと難しいよ！よく考えよう！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84323C-FE49-4447-92B4-31621152FC26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630A875-84E7-49B7-A1FA-6DF83FF326D1}"/>
              </a:ext>
            </a:extLst>
          </p:cNvPr>
          <p:cNvSpPr txBox="1"/>
          <p:nvPr/>
        </p:nvSpPr>
        <p:spPr>
          <a:xfrm>
            <a:off x="2041738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ABF96F4-A238-47DE-BC0E-2F2384ED72A6}"/>
              </a:ext>
            </a:extLst>
          </p:cNvPr>
          <p:cNvGrpSpPr/>
          <p:nvPr/>
        </p:nvGrpSpPr>
        <p:grpSpPr>
          <a:xfrm>
            <a:off x="914397" y="1161990"/>
            <a:ext cx="6383048" cy="1246495"/>
            <a:chOff x="497146" y="1206379"/>
            <a:chExt cx="6383048" cy="1246495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E8D3BF0-98E8-46F3-A16A-DFA4E78E1D4C}"/>
                </a:ext>
              </a:extLst>
            </p:cNvPr>
            <p:cNvSpPr txBox="1"/>
            <p:nvPr/>
          </p:nvSpPr>
          <p:spPr>
            <a:xfrm>
              <a:off x="497146" y="1206379"/>
              <a:ext cx="6383048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が見た色をディスプレイに表示しよう！</a:t>
              </a:r>
              <a:endPara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ボタンを押したら判定を終了して、眠らせよう！</a:t>
              </a:r>
              <a:endPara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3910F4C-1753-4CB4-B9C0-BA34F4C5C68E}"/>
                </a:ext>
              </a:extLst>
            </p:cNvPr>
            <p:cNvSpPr txBox="1"/>
            <p:nvPr/>
          </p:nvSpPr>
          <p:spPr>
            <a:xfrm>
              <a:off x="2059618" y="1314881"/>
              <a:ext cx="4738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1F50142-3129-4B7F-B767-5108F2215F3A}"/>
                </a:ext>
              </a:extLst>
            </p:cNvPr>
            <p:cNvSpPr txBox="1"/>
            <p:nvPr/>
          </p:nvSpPr>
          <p:spPr>
            <a:xfrm>
              <a:off x="1565818" y="1314881"/>
              <a:ext cx="4738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77775E0-E6FF-46B7-8389-084A09D0FD4A}"/>
                </a:ext>
              </a:extLst>
            </p:cNvPr>
            <p:cNvSpPr txBox="1"/>
            <p:nvPr/>
          </p:nvSpPr>
          <p:spPr>
            <a:xfrm>
              <a:off x="699434" y="1314881"/>
              <a:ext cx="6955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2438EEE-5E0C-47AF-B5E5-159115CD51B3}"/>
                </a:ext>
              </a:extLst>
            </p:cNvPr>
            <p:cNvSpPr txBox="1"/>
            <p:nvPr/>
          </p:nvSpPr>
          <p:spPr>
            <a:xfrm>
              <a:off x="1742067" y="1917577"/>
              <a:ext cx="353063" cy="255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EF7976E-C30D-4F04-941B-EAAEC16A08D9}"/>
                </a:ext>
              </a:extLst>
            </p:cNvPr>
            <p:cNvSpPr txBox="1"/>
            <p:nvPr/>
          </p:nvSpPr>
          <p:spPr>
            <a:xfrm>
              <a:off x="4379940" y="1314881"/>
              <a:ext cx="6955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554A769-581D-43CB-81C0-32C04E7B30C9}"/>
                </a:ext>
              </a:extLst>
            </p:cNvPr>
            <p:cNvSpPr txBox="1"/>
            <p:nvPr/>
          </p:nvSpPr>
          <p:spPr>
            <a:xfrm>
              <a:off x="2739051" y="1899629"/>
              <a:ext cx="6955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はんてい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BA44E53-C004-48D1-A284-3FC78FB97127}"/>
                </a:ext>
              </a:extLst>
            </p:cNvPr>
            <p:cNvSpPr txBox="1"/>
            <p:nvPr/>
          </p:nvSpPr>
          <p:spPr>
            <a:xfrm>
              <a:off x="3306513" y="1899628"/>
              <a:ext cx="9542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5FDF504C-3157-4553-A47B-0A4BB5AE205F}"/>
                </a:ext>
              </a:extLst>
            </p:cNvPr>
            <p:cNvSpPr txBox="1"/>
            <p:nvPr/>
          </p:nvSpPr>
          <p:spPr>
            <a:xfrm>
              <a:off x="4731800" y="1899628"/>
              <a:ext cx="4512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ねむ</a:t>
              </a:r>
            </a:p>
          </p:txBody>
        </p:sp>
      </p:grpSp>
      <p:pic>
        <p:nvPicPr>
          <p:cNvPr id="4" name="補足3-5">
            <a:hlinkClick r:id="" action="ppaction://media"/>
            <a:extLst>
              <a:ext uri="{FF2B5EF4-FFF2-40B4-BE49-F238E27FC236}">
                <a16:creationId xmlns:a16="http://schemas.microsoft.com/office/drawing/2014/main" id="{E54D49A9-DFF8-4DF3-B330-A48F8D9D89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9340" y="2541649"/>
            <a:ext cx="7377343" cy="414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6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E886054-87F0-45EC-8210-5800EA4D9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802" y="2457450"/>
            <a:ext cx="2038350" cy="1943100"/>
          </a:xfrm>
          <a:prstGeom prst="rect">
            <a:avLst/>
          </a:prstGeom>
        </p:spPr>
      </p:pic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2BBE20EC-B4F9-4EB0-95EC-FBC5EF283244}"/>
              </a:ext>
            </a:extLst>
          </p:cNvPr>
          <p:cNvGrpSpPr/>
          <p:nvPr/>
        </p:nvGrpSpPr>
        <p:grpSpPr>
          <a:xfrm>
            <a:off x="4057759" y="3977200"/>
            <a:ext cx="3551067" cy="777307"/>
            <a:chOff x="4216894" y="5432383"/>
            <a:chExt cx="3551067" cy="777307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1C424B1C-5B20-4C61-B55D-17DAD73506E9}"/>
                </a:ext>
              </a:extLst>
            </p:cNvPr>
            <p:cNvSpPr txBox="1"/>
            <p:nvPr/>
          </p:nvSpPr>
          <p:spPr>
            <a:xfrm>
              <a:off x="4216894" y="5532497"/>
              <a:ext cx="355106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F432391-FDE3-4534-8506-0F9117A3B48F}"/>
                </a:ext>
              </a:extLst>
            </p:cNvPr>
            <p:cNvSpPr txBox="1"/>
            <p:nvPr/>
          </p:nvSpPr>
          <p:spPr>
            <a:xfrm>
              <a:off x="4401388" y="5584225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21AAD479-D57B-461D-875F-ED91E08A3D9C}"/>
                </a:ext>
              </a:extLst>
            </p:cNvPr>
            <p:cNvSpPr txBox="1"/>
            <p:nvPr/>
          </p:nvSpPr>
          <p:spPr>
            <a:xfrm>
              <a:off x="6916232" y="557481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95C9E70D-4A80-4CA9-B647-4C29604CE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69389" y="5432383"/>
              <a:ext cx="1097375" cy="777307"/>
            </a:xfrm>
            <a:prstGeom prst="rect">
              <a:avLst/>
            </a:prstGeom>
          </p:spPr>
        </p:pic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8ABDF76A-33F1-4270-8F42-2257CD78EEE0}"/>
              </a:ext>
            </a:extLst>
          </p:cNvPr>
          <p:cNvGrpSpPr/>
          <p:nvPr/>
        </p:nvGrpSpPr>
        <p:grpSpPr>
          <a:xfrm>
            <a:off x="4057759" y="2151351"/>
            <a:ext cx="4203569" cy="608798"/>
            <a:chOff x="4283483" y="2091374"/>
            <a:chExt cx="4203569" cy="608798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18698DAB-AC98-4964-B1C5-33A6201BC062}"/>
                </a:ext>
              </a:extLst>
            </p:cNvPr>
            <p:cNvSpPr txBox="1"/>
            <p:nvPr/>
          </p:nvSpPr>
          <p:spPr>
            <a:xfrm>
              <a:off x="4283483" y="2091374"/>
              <a:ext cx="420356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376A7C8F-6477-4453-85B4-6ADA388C04D9}"/>
                </a:ext>
              </a:extLst>
            </p:cNvPr>
            <p:cNvSpPr txBox="1"/>
            <p:nvPr/>
          </p:nvSpPr>
          <p:spPr>
            <a:xfrm>
              <a:off x="7670650" y="2156745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8" name="図 77">
              <a:extLst>
                <a:ext uri="{FF2B5EF4-FFF2-40B4-BE49-F238E27FC236}">
                  <a16:creationId xmlns:a16="http://schemas.microsoft.com/office/drawing/2014/main" id="{FA151242-0F0C-49B9-B12C-404E6F6A3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88344" y="2105760"/>
              <a:ext cx="1440305" cy="594412"/>
            </a:xfrm>
            <a:prstGeom prst="rect">
              <a:avLst/>
            </a:prstGeom>
          </p:spPr>
        </p:pic>
      </p:grp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B49EE9DB-184F-488A-943B-4A43744E904E}"/>
              </a:ext>
            </a:extLst>
          </p:cNvPr>
          <p:cNvGrpSpPr/>
          <p:nvPr/>
        </p:nvGrpSpPr>
        <p:grpSpPr>
          <a:xfrm>
            <a:off x="4057759" y="3051270"/>
            <a:ext cx="3383615" cy="598729"/>
            <a:chOff x="4626270" y="2838181"/>
            <a:chExt cx="3383615" cy="598729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757A8601-0B73-4B79-B740-93E9B897DB24}"/>
                </a:ext>
              </a:extLst>
            </p:cNvPr>
            <p:cNvSpPr txBox="1"/>
            <p:nvPr/>
          </p:nvSpPr>
          <p:spPr>
            <a:xfrm>
              <a:off x="4626270" y="2838181"/>
              <a:ext cx="338361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感情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0741EBD6-6FC0-4363-B11E-F1B0607C0BB0}"/>
                </a:ext>
              </a:extLst>
            </p:cNvPr>
            <p:cNvSpPr txBox="1"/>
            <p:nvPr/>
          </p:nvSpPr>
          <p:spPr>
            <a:xfrm>
              <a:off x="7099761" y="2903088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9F6DD23A-3E9B-4891-9149-1C9B47336816}"/>
                </a:ext>
              </a:extLst>
            </p:cNvPr>
            <p:cNvSpPr txBox="1"/>
            <p:nvPr/>
          </p:nvSpPr>
          <p:spPr>
            <a:xfrm>
              <a:off x="4743312" y="2903043"/>
              <a:ext cx="8682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9812EA5A-4E01-4C4D-8732-1D98C9B8C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38925" y="2994912"/>
              <a:ext cx="777307" cy="441998"/>
            </a:xfrm>
            <a:prstGeom prst="rect">
              <a:avLst/>
            </a:prstGeom>
          </p:spPr>
        </p:pic>
      </p:grp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0328F86A-07B9-4E6C-A4C2-3118547FB3FB}"/>
              </a:ext>
            </a:extLst>
          </p:cNvPr>
          <p:cNvCxnSpPr>
            <a:cxnSpLocks/>
          </p:cNvCxnSpPr>
          <p:nvPr/>
        </p:nvCxnSpPr>
        <p:spPr>
          <a:xfrm>
            <a:off x="1289920" y="281727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5C2F54B3-873C-4A52-A154-653FEA8D4427}"/>
              </a:ext>
            </a:extLst>
          </p:cNvPr>
          <p:cNvGrpSpPr/>
          <p:nvPr/>
        </p:nvGrpSpPr>
        <p:grpSpPr>
          <a:xfrm>
            <a:off x="613146" y="2255631"/>
            <a:ext cx="667899" cy="650331"/>
            <a:chOff x="475743" y="2747684"/>
            <a:chExt cx="667899" cy="650331"/>
          </a:xfrm>
        </p:grpSpPr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AD659BFF-660B-4FAA-8E2E-913763745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CEB80F2A-1243-4E01-B69D-FF98753D9101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E27E8401-A3FB-493A-9E6C-7466163D3204}"/>
              </a:ext>
            </a:extLst>
          </p:cNvPr>
          <p:cNvGrpSpPr/>
          <p:nvPr/>
        </p:nvGrpSpPr>
        <p:grpSpPr>
          <a:xfrm>
            <a:off x="640585" y="3646403"/>
            <a:ext cx="652422" cy="639195"/>
            <a:chOff x="4394117" y="2183587"/>
            <a:chExt cx="652422" cy="639195"/>
          </a:xfrm>
        </p:grpSpPr>
        <p:sp>
          <p:nvSpPr>
            <p:cNvPr id="93" name="四角形: 角を丸くする 92">
              <a:extLst>
                <a:ext uri="{FF2B5EF4-FFF2-40B4-BE49-F238E27FC236}">
                  <a16:creationId xmlns:a16="http://schemas.microsoft.com/office/drawing/2014/main" id="{4E954C14-9479-4613-8361-B598D4CD2A26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4" name="図 93">
              <a:extLst>
                <a:ext uri="{FF2B5EF4-FFF2-40B4-BE49-F238E27FC236}">
                  <a16:creationId xmlns:a16="http://schemas.microsoft.com/office/drawing/2014/main" id="{CB15AA18-E10B-4C3D-A4F8-B48720DC5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E8605F53-8C70-44F6-87C6-7C7EAE61E2FA}"/>
              </a:ext>
            </a:extLst>
          </p:cNvPr>
          <p:cNvCxnSpPr>
            <a:cxnSpLocks/>
          </p:cNvCxnSpPr>
          <p:nvPr/>
        </p:nvCxnSpPr>
        <p:spPr>
          <a:xfrm>
            <a:off x="1301882" y="387817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38598672-5E52-45E4-A095-5C7BF7A4CC42}"/>
              </a:ext>
            </a:extLst>
          </p:cNvPr>
          <p:cNvGrpSpPr/>
          <p:nvPr/>
        </p:nvGrpSpPr>
        <p:grpSpPr>
          <a:xfrm>
            <a:off x="641814" y="2951684"/>
            <a:ext cx="652422" cy="639195"/>
            <a:chOff x="155197" y="2565870"/>
            <a:chExt cx="652422" cy="639195"/>
          </a:xfrm>
        </p:grpSpPr>
        <p:sp>
          <p:nvSpPr>
            <p:cNvPr id="97" name="四角形: 角を丸くする 96">
              <a:extLst>
                <a:ext uri="{FF2B5EF4-FFF2-40B4-BE49-F238E27FC236}">
                  <a16:creationId xmlns:a16="http://schemas.microsoft.com/office/drawing/2014/main" id="{C2DD9838-2811-4FCB-A707-95C1D3A61DB9}"/>
                </a:ext>
              </a:extLst>
            </p:cNvPr>
            <p:cNvSpPr/>
            <p:nvPr/>
          </p:nvSpPr>
          <p:spPr>
            <a:xfrm>
              <a:off x="155197" y="256587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8479F3A2-B351-4B00-B872-6FD6AAED7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1778" y="2626940"/>
              <a:ext cx="504825" cy="552450"/>
            </a:xfrm>
            <a:prstGeom prst="rect">
              <a:avLst/>
            </a:prstGeom>
          </p:spPr>
        </p:pic>
      </p:grpSp>
      <p:cxnSp>
        <p:nvCxnSpPr>
          <p:cNvPr id="99" name="直線矢印コネクタ 98">
            <a:extLst>
              <a:ext uri="{FF2B5EF4-FFF2-40B4-BE49-F238E27FC236}">
                <a16:creationId xmlns:a16="http://schemas.microsoft.com/office/drawing/2014/main" id="{DB5452DC-26E0-4BF5-9573-5FA03608BE7A}"/>
              </a:ext>
            </a:extLst>
          </p:cNvPr>
          <p:cNvCxnSpPr>
            <a:cxnSpLocks/>
          </p:cNvCxnSpPr>
          <p:nvPr/>
        </p:nvCxnSpPr>
        <p:spPr>
          <a:xfrm>
            <a:off x="1301882" y="325398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DE757FD7-80E6-4497-BE53-74C3B36D998C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が起動したときのプログラミングをしよう！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CFCA441F-BD3D-4661-807E-E42D8CA5296C}"/>
              </a:ext>
            </a:extLst>
          </p:cNvPr>
          <p:cNvSpPr txBox="1"/>
          <p:nvPr/>
        </p:nvSpPr>
        <p:spPr>
          <a:xfrm>
            <a:off x="1622208" y="1315748"/>
            <a:ext cx="5972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9EA747BD-0A43-4BDC-BF77-399556655057}"/>
              </a:ext>
            </a:extLst>
          </p:cNvPr>
          <p:cNvSpPr txBox="1"/>
          <p:nvPr/>
        </p:nvSpPr>
        <p:spPr>
          <a:xfrm>
            <a:off x="794428" y="1315748"/>
            <a:ext cx="776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97620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DE757FD7-80E6-4497-BE53-74C3B36D998C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色を判定するブロックをつくろう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ED82118-3014-49FD-BB93-6B1999B9E6F6}"/>
              </a:ext>
            </a:extLst>
          </p:cNvPr>
          <p:cNvSpPr txBox="1"/>
          <p:nvPr/>
        </p:nvSpPr>
        <p:spPr>
          <a:xfrm>
            <a:off x="998360" y="1313052"/>
            <a:ext cx="723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8F50210-6748-4368-8ABB-14BC2C962358}"/>
              </a:ext>
            </a:extLst>
          </p:cNvPr>
          <p:cNvSpPr txBox="1"/>
          <p:nvPr/>
        </p:nvSpPr>
        <p:spPr>
          <a:xfrm>
            <a:off x="579892" y="1293556"/>
            <a:ext cx="451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ED6DFA9-DB0D-4EDC-97AC-2FE9A77DC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623" y="2152650"/>
            <a:ext cx="3419475" cy="1276350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7475619-CDDD-411E-BB46-494F9C97D153}"/>
              </a:ext>
            </a:extLst>
          </p:cNvPr>
          <p:cNvGrpSpPr/>
          <p:nvPr/>
        </p:nvGrpSpPr>
        <p:grpSpPr>
          <a:xfrm>
            <a:off x="173779" y="1948464"/>
            <a:ext cx="652422" cy="639195"/>
            <a:chOff x="4394117" y="2183587"/>
            <a:chExt cx="652422" cy="639195"/>
          </a:xfrm>
        </p:grpSpPr>
        <p:sp>
          <p:nvSpPr>
            <p:cNvPr id="37" name="四角形: 角を丸くする 36">
              <a:extLst>
                <a:ext uri="{FF2B5EF4-FFF2-40B4-BE49-F238E27FC236}">
                  <a16:creationId xmlns:a16="http://schemas.microsoft.com/office/drawing/2014/main" id="{D11FC871-BBDA-40C9-996D-F6752FF63594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888C6939-5C47-4719-B625-E74F78834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E652C4EC-04F8-4FCA-99C9-7DDCC42133DC}"/>
              </a:ext>
            </a:extLst>
          </p:cNvPr>
          <p:cNvCxnSpPr>
            <a:cxnSpLocks/>
          </p:cNvCxnSpPr>
          <p:nvPr/>
        </p:nvCxnSpPr>
        <p:spPr>
          <a:xfrm>
            <a:off x="835076" y="238441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2AC3C576-F29B-4E69-BF2B-947D0223313B}"/>
              </a:ext>
            </a:extLst>
          </p:cNvPr>
          <p:cNvGrpSpPr/>
          <p:nvPr/>
        </p:nvGrpSpPr>
        <p:grpSpPr>
          <a:xfrm>
            <a:off x="173779" y="2644514"/>
            <a:ext cx="652422" cy="639195"/>
            <a:chOff x="5561750" y="3188966"/>
            <a:chExt cx="652422" cy="639195"/>
          </a:xfrm>
        </p:grpSpPr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0CD77AC8-96C3-4861-ABDA-FF7D110BE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13395" y="3313811"/>
              <a:ext cx="571500" cy="514350"/>
            </a:xfrm>
            <a:prstGeom prst="rect">
              <a:avLst/>
            </a:prstGeom>
          </p:spPr>
        </p:pic>
        <p:sp>
          <p:nvSpPr>
            <p:cNvPr id="42" name="四角形: 角を丸くする 41">
              <a:extLst>
                <a:ext uri="{FF2B5EF4-FFF2-40B4-BE49-F238E27FC236}">
                  <a16:creationId xmlns:a16="http://schemas.microsoft.com/office/drawing/2014/main" id="{3F000A5C-CFB6-45AD-8275-720307669275}"/>
                </a:ext>
              </a:extLst>
            </p:cNvPr>
            <p:cNvSpPr/>
            <p:nvPr/>
          </p:nvSpPr>
          <p:spPr>
            <a:xfrm>
              <a:off x="5561750" y="318896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4" name="コネクタ: カギ線 43">
            <a:extLst>
              <a:ext uri="{FF2B5EF4-FFF2-40B4-BE49-F238E27FC236}">
                <a16:creationId xmlns:a16="http://schemas.microsoft.com/office/drawing/2014/main" id="{20FFF717-4562-4919-858A-28D4FAD11BB1}"/>
              </a:ext>
            </a:extLst>
          </p:cNvPr>
          <p:cNvCxnSpPr>
            <a:cxnSpLocks/>
            <a:stCxn id="42" idx="3"/>
          </p:cNvCxnSpPr>
          <p:nvPr/>
        </p:nvCxnSpPr>
        <p:spPr>
          <a:xfrm flipV="1">
            <a:off x="826201" y="2519669"/>
            <a:ext cx="922697" cy="444443"/>
          </a:xfrm>
          <a:prstGeom prst="bentConnector3">
            <a:avLst>
              <a:gd name="adj1" fmla="val 13439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07851629-627F-492B-8DBA-39B9CB834746}"/>
              </a:ext>
            </a:extLst>
          </p:cNvPr>
          <p:cNvGrpSpPr/>
          <p:nvPr/>
        </p:nvGrpSpPr>
        <p:grpSpPr>
          <a:xfrm>
            <a:off x="184963" y="3363841"/>
            <a:ext cx="652422" cy="639195"/>
            <a:chOff x="264865" y="3363841"/>
            <a:chExt cx="652422" cy="639195"/>
          </a:xfrm>
        </p:grpSpPr>
        <p:sp>
          <p:nvSpPr>
            <p:cNvPr id="52" name="四角形: 角を丸くする 51">
              <a:extLst>
                <a:ext uri="{FF2B5EF4-FFF2-40B4-BE49-F238E27FC236}">
                  <a16:creationId xmlns:a16="http://schemas.microsoft.com/office/drawing/2014/main" id="{F4822A65-DB27-47B6-87FE-B5006F04E4C6}"/>
                </a:ext>
              </a:extLst>
            </p:cNvPr>
            <p:cNvSpPr/>
            <p:nvPr/>
          </p:nvSpPr>
          <p:spPr>
            <a:xfrm>
              <a:off x="264865" y="336384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ECFC53C0-7761-411A-A2D4-70C185743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0905" y="3430378"/>
              <a:ext cx="466725" cy="523875"/>
            </a:xfrm>
            <a:prstGeom prst="rect">
              <a:avLst/>
            </a:prstGeom>
          </p:spPr>
        </p:pic>
      </p:grpSp>
      <p:cxnSp>
        <p:nvCxnSpPr>
          <p:cNvPr id="56" name="コネクタ: カギ線 55">
            <a:extLst>
              <a:ext uri="{FF2B5EF4-FFF2-40B4-BE49-F238E27FC236}">
                <a16:creationId xmlns:a16="http://schemas.microsoft.com/office/drawing/2014/main" id="{7C66F5AE-31F6-465F-B381-B22025AED6CB}"/>
              </a:ext>
            </a:extLst>
          </p:cNvPr>
          <p:cNvCxnSpPr>
            <a:cxnSpLocks/>
            <a:stCxn id="52" idx="3"/>
          </p:cNvCxnSpPr>
          <p:nvPr/>
        </p:nvCxnSpPr>
        <p:spPr>
          <a:xfrm flipV="1">
            <a:off x="837385" y="3026534"/>
            <a:ext cx="1944975" cy="656905"/>
          </a:xfrm>
          <a:prstGeom prst="bentConnector3">
            <a:avLst>
              <a:gd name="adj1" fmla="val 99752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89C60E62-0C0E-49C4-B565-0D039D14F4B4}"/>
              </a:ext>
            </a:extLst>
          </p:cNvPr>
          <p:cNvGrpSpPr/>
          <p:nvPr/>
        </p:nvGrpSpPr>
        <p:grpSpPr>
          <a:xfrm>
            <a:off x="4327304" y="1972634"/>
            <a:ext cx="3712852" cy="807790"/>
            <a:chOff x="4525055" y="1931972"/>
            <a:chExt cx="3712852" cy="80779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5C14E2E-AAD0-49E2-A50C-E3556789D086}"/>
                </a:ext>
              </a:extLst>
            </p:cNvPr>
            <p:cNvSpPr txBox="1"/>
            <p:nvPr/>
          </p:nvSpPr>
          <p:spPr>
            <a:xfrm>
              <a:off x="4525055" y="1949650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94F87FF-6F41-4A23-A078-C0D01D7648FB}"/>
                </a:ext>
              </a:extLst>
            </p:cNvPr>
            <p:cNvSpPr txBox="1"/>
            <p:nvPr/>
          </p:nvSpPr>
          <p:spPr>
            <a:xfrm>
              <a:off x="4668109" y="201253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5E1455F-AA80-4888-8494-D186C38FB22F}"/>
                </a:ext>
              </a:extLst>
            </p:cNvPr>
            <p:cNvSpPr txBox="1"/>
            <p:nvPr/>
          </p:nvSpPr>
          <p:spPr>
            <a:xfrm>
              <a:off x="7442274" y="20230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83B4137A-1772-408E-89A0-680BD343C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20283" y="1931972"/>
              <a:ext cx="1120237" cy="807790"/>
            </a:xfrm>
            <a:prstGeom prst="rect">
              <a:avLst/>
            </a:prstGeom>
          </p:spPr>
        </p:pic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C8E2F44B-6AE7-455F-9AB8-E76F2262870D}"/>
              </a:ext>
            </a:extLst>
          </p:cNvPr>
          <p:cNvGrpSpPr/>
          <p:nvPr/>
        </p:nvGrpSpPr>
        <p:grpSpPr>
          <a:xfrm>
            <a:off x="4327304" y="2693170"/>
            <a:ext cx="4913123" cy="577081"/>
            <a:chOff x="4255965" y="2692665"/>
            <a:chExt cx="4913123" cy="577081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DCB2748E-E34D-415B-BF5B-463B1CA1D567}"/>
                </a:ext>
              </a:extLst>
            </p:cNvPr>
            <p:cNvSpPr txBox="1"/>
            <p:nvPr/>
          </p:nvSpPr>
          <p:spPr>
            <a:xfrm>
              <a:off x="4255965" y="2692665"/>
              <a:ext cx="491312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A1F966F0-7D7D-44C4-AAD1-4C791D3F6D19}"/>
                </a:ext>
              </a:extLst>
            </p:cNvPr>
            <p:cNvSpPr txBox="1"/>
            <p:nvPr/>
          </p:nvSpPr>
          <p:spPr>
            <a:xfrm>
              <a:off x="8326224" y="2763942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033EBFA6-DADB-40DF-AC9C-71D7B34B2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31816" y="2863032"/>
              <a:ext cx="1928027" cy="350550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CB7BF09F-80BA-4378-88A0-C2CF3679ABC3}"/>
              </a:ext>
            </a:extLst>
          </p:cNvPr>
          <p:cNvGrpSpPr/>
          <p:nvPr/>
        </p:nvGrpSpPr>
        <p:grpSpPr>
          <a:xfrm>
            <a:off x="4339132" y="3453895"/>
            <a:ext cx="4287035" cy="598873"/>
            <a:chOff x="3855971" y="3899734"/>
            <a:chExt cx="4287035" cy="598873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DC3434C-81BA-474B-813D-BCB662E74316}"/>
                </a:ext>
              </a:extLst>
            </p:cNvPr>
            <p:cNvSpPr txBox="1"/>
            <p:nvPr/>
          </p:nvSpPr>
          <p:spPr>
            <a:xfrm>
              <a:off x="3855971" y="3899734"/>
              <a:ext cx="42870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9FD668C9-4CAF-4E1C-86A8-534F14A61BDF}"/>
                </a:ext>
              </a:extLst>
            </p:cNvPr>
            <p:cNvSpPr txBox="1"/>
            <p:nvPr/>
          </p:nvSpPr>
          <p:spPr>
            <a:xfrm>
              <a:off x="7230699" y="395980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644F77D3-114A-4131-921C-A20D6FF01BBF}"/>
                </a:ext>
              </a:extLst>
            </p:cNvPr>
            <p:cNvSpPr txBox="1"/>
            <p:nvPr/>
          </p:nvSpPr>
          <p:spPr>
            <a:xfrm>
              <a:off x="3919659" y="3971011"/>
              <a:ext cx="6635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ひかり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76D07134-4236-473B-9195-165D33105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59994" y="4056609"/>
              <a:ext cx="2118544" cy="441998"/>
            </a:xfrm>
            <a:prstGeom prst="rect">
              <a:avLst/>
            </a:prstGeom>
          </p:spPr>
        </p:pic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3A5FD7A5-4FEA-4C0A-BBF8-A2D111D3E4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5076" y="4935794"/>
            <a:ext cx="3390900" cy="1257300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00C19C8-54E8-4B20-A36C-CF674DA830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8026" y="4979354"/>
            <a:ext cx="3390900" cy="1209675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BDDD11C5-CA97-4FF6-84D3-86B598136859}"/>
              </a:ext>
            </a:extLst>
          </p:cNvPr>
          <p:cNvGrpSpPr/>
          <p:nvPr/>
        </p:nvGrpSpPr>
        <p:grpSpPr>
          <a:xfrm>
            <a:off x="343036" y="4887078"/>
            <a:ext cx="8298124" cy="1439370"/>
            <a:chOff x="417251" y="4856085"/>
            <a:chExt cx="8298124" cy="1439370"/>
          </a:xfrm>
        </p:grpSpPr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77D738B9-AFB9-459A-AFC7-5A175E5444FC}"/>
                </a:ext>
              </a:extLst>
            </p:cNvPr>
            <p:cNvSpPr/>
            <p:nvPr/>
          </p:nvSpPr>
          <p:spPr>
            <a:xfrm>
              <a:off x="417251" y="4856085"/>
              <a:ext cx="8298124" cy="143937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6FA9618D-2559-4E63-8E58-BBB95190F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11174" y="5154978"/>
              <a:ext cx="1365532" cy="1034051"/>
            </a:xfrm>
            <a:prstGeom prst="rect">
              <a:avLst/>
            </a:prstGeom>
          </p:spPr>
        </p:pic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AE2C9895-BC1C-4EA8-A0B2-02D08CD9C0BA}"/>
                </a:ext>
              </a:extLst>
            </p:cNvPr>
            <p:cNvGrpSpPr/>
            <p:nvPr/>
          </p:nvGrpSpPr>
          <p:grpSpPr>
            <a:xfrm>
              <a:off x="694684" y="5329008"/>
              <a:ext cx="6820258" cy="535518"/>
              <a:chOff x="694684" y="5329008"/>
              <a:chExt cx="6820258" cy="535518"/>
            </a:xfrm>
          </p:grpSpPr>
          <p:sp>
            <p:nvSpPr>
              <p:cNvPr id="114" name="テキスト ボックス 113">
                <a:extLst>
                  <a:ext uri="{FF2B5EF4-FFF2-40B4-BE49-F238E27FC236}">
                    <a16:creationId xmlns:a16="http://schemas.microsoft.com/office/drawing/2014/main" id="{2261A2BD-0D53-4B32-8C59-DAF5E9C999C0}"/>
                  </a:ext>
                </a:extLst>
              </p:cNvPr>
              <p:cNvSpPr txBox="1"/>
              <p:nvPr/>
            </p:nvSpPr>
            <p:spPr>
              <a:xfrm>
                <a:off x="694684" y="5349000"/>
                <a:ext cx="6820258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同じように、緑、青を検出した時のブロックを作ろう！</a:t>
                </a:r>
              </a:p>
            </p:txBody>
          </p:sp>
          <p:sp>
            <p:nvSpPr>
              <p:cNvPr id="115" name="テキスト ボックス 114">
                <a:extLst>
                  <a:ext uri="{FF2B5EF4-FFF2-40B4-BE49-F238E27FC236}">
                    <a16:creationId xmlns:a16="http://schemas.microsoft.com/office/drawing/2014/main" id="{0E9BEFC3-5E86-4F5F-A9F3-BD3014F42A46}"/>
                  </a:ext>
                </a:extLst>
              </p:cNvPr>
              <p:cNvSpPr txBox="1"/>
              <p:nvPr/>
            </p:nvSpPr>
            <p:spPr>
              <a:xfrm>
                <a:off x="805753" y="5329008"/>
                <a:ext cx="51719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おな</a:t>
                </a:r>
              </a:p>
            </p:txBody>
          </p:sp>
          <p:sp>
            <p:nvSpPr>
              <p:cNvPr id="116" name="テキスト ボックス 115">
                <a:extLst>
                  <a:ext uri="{FF2B5EF4-FFF2-40B4-BE49-F238E27FC236}">
                    <a16:creationId xmlns:a16="http://schemas.microsoft.com/office/drawing/2014/main" id="{93D73090-53C6-4A49-B18B-AF5E77FD0740}"/>
                  </a:ext>
                </a:extLst>
              </p:cNvPr>
              <p:cNvSpPr txBox="1"/>
              <p:nvPr/>
            </p:nvSpPr>
            <p:spPr>
              <a:xfrm>
                <a:off x="2824106" y="5329008"/>
                <a:ext cx="5222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あお</a:t>
                </a:r>
              </a:p>
            </p:txBody>
          </p:sp>
          <p:sp>
            <p:nvSpPr>
              <p:cNvPr id="119" name="テキスト ボックス 118">
                <a:extLst>
                  <a:ext uri="{FF2B5EF4-FFF2-40B4-BE49-F238E27FC236}">
                    <a16:creationId xmlns:a16="http://schemas.microsoft.com/office/drawing/2014/main" id="{F6C1CB9B-6CE1-4D63-A9BE-B900BB5235A5}"/>
                  </a:ext>
                </a:extLst>
              </p:cNvPr>
              <p:cNvSpPr txBox="1"/>
              <p:nvPr/>
            </p:nvSpPr>
            <p:spPr>
              <a:xfrm>
                <a:off x="2277539" y="5329008"/>
                <a:ext cx="6540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みどり</a:t>
                </a:r>
              </a:p>
            </p:txBody>
          </p:sp>
          <p:sp>
            <p:nvSpPr>
              <p:cNvPr id="120" name="テキスト ボックス 119">
                <a:extLst>
                  <a:ext uri="{FF2B5EF4-FFF2-40B4-BE49-F238E27FC236}">
                    <a16:creationId xmlns:a16="http://schemas.microsoft.com/office/drawing/2014/main" id="{47BD1572-350C-43A8-8950-78A406166D26}"/>
                  </a:ext>
                </a:extLst>
              </p:cNvPr>
              <p:cNvSpPr txBox="1"/>
              <p:nvPr/>
            </p:nvSpPr>
            <p:spPr>
              <a:xfrm>
                <a:off x="3335444" y="5329008"/>
                <a:ext cx="83691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けんしゅつ</a:t>
                </a:r>
              </a:p>
            </p:txBody>
          </p:sp>
          <p:sp>
            <p:nvSpPr>
              <p:cNvPr id="121" name="テキスト ボックス 120">
                <a:extLst>
                  <a:ext uri="{FF2B5EF4-FFF2-40B4-BE49-F238E27FC236}">
                    <a16:creationId xmlns:a16="http://schemas.microsoft.com/office/drawing/2014/main" id="{3320A83C-5323-4677-879C-B046A894554C}"/>
                  </a:ext>
                </a:extLst>
              </p:cNvPr>
              <p:cNvSpPr txBox="1"/>
              <p:nvPr/>
            </p:nvSpPr>
            <p:spPr>
              <a:xfrm>
                <a:off x="4327304" y="5329008"/>
                <a:ext cx="5222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とき</a:t>
                </a:r>
              </a:p>
            </p:txBody>
          </p:sp>
          <p:sp>
            <p:nvSpPr>
              <p:cNvPr id="122" name="テキスト ボックス 121">
                <a:extLst>
                  <a:ext uri="{FF2B5EF4-FFF2-40B4-BE49-F238E27FC236}">
                    <a16:creationId xmlns:a16="http://schemas.microsoft.com/office/drawing/2014/main" id="{FE2F1A2B-269B-4444-8BFE-388D5EA1AD3A}"/>
                  </a:ext>
                </a:extLst>
              </p:cNvPr>
              <p:cNvSpPr txBox="1"/>
              <p:nvPr/>
            </p:nvSpPr>
            <p:spPr>
              <a:xfrm>
                <a:off x="6105920" y="5329008"/>
                <a:ext cx="5222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つく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800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5885AFE-DE99-4FC6-A27E-EC596119B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05" y="2491681"/>
            <a:ext cx="3371850" cy="16192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DE757FD7-80E6-4497-BE53-74C3B36D998C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ボタンを押したときのブロックをつくろう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8F50210-6748-4368-8ABB-14BC2C962358}"/>
              </a:ext>
            </a:extLst>
          </p:cNvPr>
          <p:cNvSpPr txBox="1"/>
          <p:nvPr/>
        </p:nvSpPr>
        <p:spPr>
          <a:xfrm>
            <a:off x="1675473" y="1319937"/>
            <a:ext cx="451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7475619-CDDD-411E-BB46-494F9C97D153}"/>
              </a:ext>
            </a:extLst>
          </p:cNvPr>
          <p:cNvGrpSpPr/>
          <p:nvPr/>
        </p:nvGrpSpPr>
        <p:grpSpPr>
          <a:xfrm>
            <a:off x="233976" y="2268060"/>
            <a:ext cx="652422" cy="639195"/>
            <a:chOff x="4394117" y="2183587"/>
            <a:chExt cx="652422" cy="639195"/>
          </a:xfrm>
        </p:grpSpPr>
        <p:sp>
          <p:nvSpPr>
            <p:cNvPr id="37" name="四角形: 角を丸くする 36">
              <a:extLst>
                <a:ext uri="{FF2B5EF4-FFF2-40B4-BE49-F238E27FC236}">
                  <a16:creationId xmlns:a16="http://schemas.microsoft.com/office/drawing/2014/main" id="{D11FC871-BBDA-40C9-996D-F6752FF63594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888C6939-5C47-4719-B625-E74F78834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E652C4EC-04F8-4FCA-99C9-7DDCC42133DC}"/>
              </a:ext>
            </a:extLst>
          </p:cNvPr>
          <p:cNvCxnSpPr>
            <a:cxnSpLocks/>
          </p:cNvCxnSpPr>
          <p:nvPr/>
        </p:nvCxnSpPr>
        <p:spPr>
          <a:xfrm>
            <a:off x="895273" y="270401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2AC3C576-F29B-4E69-BF2B-947D0223313B}"/>
              </a:ext>
            </a:extLst>
          </p:cNvPr>
          <p:cNvGrpSpPr/>
          <p:nvPr/>
        </p:nvGrpSpPr>
        <p:grpSpPr>
          <a:xfrm>
            <a:off x="233976" y="2964110"/>
            <a:ext cx="652422" cy="639195"/>
            <a:chOff x="5561750" y="3188966"/>
            <a:chExt cx="652422" cy="639195"/>
          </a:xfrm>
        </p:grpSpPr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0CD77AC8-96C3-4861-ABDA-FF7D110BE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13395" y="3313811"/>
              <a:ext cx="571500" cy="514350"/>
            </a:xfrm>
            <a:prstGeom prst="rect">
              <a:avLst/>
            </a:prstGeom>
          </p:spPr>
        </p:pic>
        <p:sp>
          <p:nvSpPr>
            <p:cNvPr id="42" name="四角形: 角を丸くする 41">
              <a:extLst>
                <a:ext uri="{FF2B5EF4-FFF2-40B4-BE49-F238E27FC236}">
                  <a16:creationId xmlns:a16="http://schemas.microsoft.com/office/drawing/2014/main" id="{3F000A5C-CFB6-45AD-8275-720307669275}"/>
                </a:ext>
              </a:extLst>
            </p:cNvPr>
            <p:cNvSpPr/>
            <p:nvPr/>
          </p:nvSpPr>
          <p:spPr>
            <a:xfrm>
              <a:off x="5561750" y="318896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4" name="コネクタ: カギ線 43">
            <a:extLst>
              <a:ext uri="{FF2B5EF4-FFF2-40B4-BE49-F238E27FC236}">
                <a16:creationId xmlns:a16="http://schemas.microsoft.com/office/drawing/2014/main" id="{20FFF717-4562-4919-858A-28D4FAD11BB1}"/>
              </a:ext>
            </a:extLst>
          </p:cNvPr>
          <p:cNvCxnSpPr>
            <a:cxnSpLocks/>
            <a:stCxn id="42" idx="3"/>
          </p:cNvCxnSpPr>
          <p:nvPr/>
        </p:nvCxnSpPr>
        <p:spPr>
          <a:xfrm flipV="1">
            <a:off x="886398" y="2839265"/>
            <a:ext cx="922697" cy="444443"/>
          </a:xfrm>
          <a:prstGeom prst="bentConnector3">
            <a:avLst>
              <a:gd name="adj1" fmla="val 13439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89C60E62-0C0E-49C4-B565-0D039D14F4B4}"/>
              </a:ext>
            </a:extLst>
          </p:cNvPr>
          <p:cNvGrpSpPr/>
          <p:nvPr/>
        </p:nvGrpSpPr>
        <p:grpSpPr>
          <a:xfrm>
            <a:off x="4387501" y="2292230"/>
            <a:ext cx="3712852" cy="807790"/>
            <a:chOff x="4525055" y="1931972"/>
            <a:chExt cx="3712852" cy="80779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5C14E2E-AAD0-49E2-A50C-E3556789D086}"/>
                </a:ext>
              </a:extLst>
            </p:cNvPr>
            <p:cNvSpPr txBox="1"/>
            <p:nvPr/>
          </p:nvSpPr>
          <p:spPr>
            <a:xfrm>
              <a:off x="4525055" y="1949650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94F87FF-6F41-4A23-A078-C0D01D7648FB}"/>
                </a:ext>
              </a:extLst>
            </p:cNvPr>
            <p:cNvSpPr txBox="1"/>
            <p:nvPr/>
          </p:nvSpPr>
          <p:spPr>
            <a:xfrm>
              <a:off x="4668109" y="201253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5E1455F-AA80-4888-8494-D186C38FB22F}"/>
                </a:ext>
              </a:extLst>
            </p:cNvPr>
            <p:cNvSpPr txBox="1"/>
            <p:nvPr/>
          </p:nvSpPr>
          <p:spPr>
            <a:xfrm>
              <a:off x="7442274" y="20230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83B4137A-1772-408E-89A0-680BD343C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20283" y="1931972"/>
              <a:ext cx="1120237" cy="807790"/>
            </a:xfrm>
            <a:prstGeom prst="rect">
              <a:avLst/>
            </a:prstGeom>
          </p:spPr>
        </p:pic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5DE1D556-FC96-49A8-AEA4-59CFF10359CA}"/>
              </a:ext>
            </a:extLst>
          </p:cNvPr>
          <p:cNvGrpSpPr/>
          <p:nvPr/>
        </p:nvGrpSpPr>
        <p:grpSpPr>
          <a:xfrm>
            <a:off x="3533325" y="3012766"/>
            <a:ext cx="652422" cy="639195"/>
            <a:chOff x="155197" y="2565870"/>
            <a:chExt cx="652422" cy="639195"/>
          </a:xfrm>
        </p:grpSpPr>
        <p:sp>
          <p:nvSpPr>
            <p:cNvPr id="49" name="四角形: 角を丸くする 48">
              <a:extLst>
                <a:ext uri="{FF2B5EF4-FFF2-40B4-BE49-F238E27FC236}">
                  <a16:creationId xmlns:a16="http://schemas.microsoft.com/office/drawing/2014/main" id="{59737234-B284-4F82-BD32-D5F28A73B870}"/>
                </a:ext>
              </a:extLst>
            </p:cNvPr>
            <p:cNvSpPr/>
            <p:nvPr/>
          </p:nvSpPr>
          <p:spPr>
            <a:xfrm>
              <a:off x="155197" y="256587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DE18716B-F227-46EA-A33A-C403039E2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1778" y="2626940"/>
              <a:ext cx="504825" cy="552450"/>
            </a:xfrm>
            <a:prstGeom prst="rect">
              <a:avLst/>
            </a:prstGeom>
          </p:spPr>
        </p:pic>
      </p:grp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D32AC7EC-DB83-42CB-92C9-473DF7CAFFA5}"/>
              </a:ext>
            </a:extLst>
          </p:cNvPr>
          <p:cNvCxnSpPr>
            <a:cxnSpLocks/>
          </p:cNvCxnSpPr>
          <p:nvPr/>
        </p:nvCxnSpPr>
        <p:spPr>
          <a:xfrm flipH="1">
            <a:off x="2015718" y="3117359"/>
            <a:ext cx="151760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D714ADC-6DA4-492F-8F5F-45A831161A7C}"/>
              </a:ext>
            </a:extLst>
          </p:cNvPr>
          <p:cNvGrpSpPr/>
          <p:nvPr/>
        </p:nvGrpSpPr>
        <p:grpSpPr>
          <a:xfrm>
            <a:off x="4361067" y="3189476"/>
            <a:ext cx="4913123" cy="577081"/>
            <a:chOff x="4388416" y="2870624"/>
            <a:chExt cx="4913123" cy="577081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DCB2748E-E34D-415B-BF5B-463B1CA1D567}"/>
                </a:ext>
              </a:extLst>
            </p:cNvPr>
            <p:cNvSpPr txBox="1"/>
            <p:nvPr/>
          </p:nvSpPr>
          <p:spPr>
            <a:xfrm>
              <a:off x="4388416" y="2870624"/>
              <a:ext cx="491312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A1F966F0-7D7D-44C4-AAD1-4C791D3F6D19}"/>
                </a:ext>
              </a:extLst>
            </p:cNvPr>
            <p:cNvSpPr txBox="1"/>
            <p:nvPr/>
          </p:nvSpPr>
          <p:spPr>
            <a:xfrm>
              <a:off x="8458675" y="294190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BAA5B0B2-8EA0-438A-BD21-E5584FC8B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38250" y="3057085"/>
              <a:ext cx="1988992" cy="335309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A82A98BC-FD12-435B-9F4A-D5E305558004}"/>
              </a:ext>
            </a:extLst>
          </p:cNvPr>
          <p:cNvGrpSpPr/>
          <p:nvPr/>
        </p:nvGrpSpPr>
        <p:grpSpPr>
          <a:xfrm>
            <a:off x="4387501" y="4165201"/>
            <a:ext cx="3383615" cy="588179"/>
            <a:chOff x="4387501" y="4110931"/>
            <a:chExt cx="3383615" cy="588179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76282CE-C6EC-4614-B67F-A53CC2E4B5DF}"/>
                </a:ext>
              </a:extLst>
            </p:cNvPr>
            <p:cNvSpPr txBox="1"/>
            <p:nvPr/>
          </p:nvSpPr>
          <p:spPr>
            <a:xfrm>
              <a:off x="4387501" y="4110931"/>
              <a:ext cx="338361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感情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E1F885EB-5406-4F9C-937C-E93C8C989411}"/>
                </a:ext>
              </a:extLst>
            </p:cNvPr>
            <p:cNvSpPr txBox="1"/>
            <p:nvPr/>
          </p:nvSpPr>
          <p:spPr>
            <a:xfrm>
              <a:off x="6612266" y="416807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137039C4-004D-4155-A550-DF7DEF34116A}"/>
                </a:ext>
              </a:extLst>
            </p:cNvPr>
            <p:cNvSpPr txBox="1"/>
            <p:nvPr/>
          </p:nvSpPr>
          <p:spPr>
            <a:xfrm>
              <a:off x="4504543" y="4175793"/>
              <a:ext cx="8682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3DB46A9E-ED54-4DE9-84BB-915930C45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81107" y="4264732"/>
              <a:ext cx="670618" cy="434378"/>
            </a:xfrm>
            <a:prstGeom prst="rect">
              <a:avLst/>
            </a:prstGeom>
          </p:spPr>
        </p:pic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AD847661-B259-4BDC-A606-435CF24AB6E6}"/>
              </a:ext>
            </a:extLst>
          </p:cNvPr>
          <p:cNvGrpSpPr/>
          <p:nvPr/>
        </p:nvGrpSpPr>
        <p:grpSpPr>
          <a:xfrm>
            <a:off x="229963" y="3662331"/>
            <a:ext cx="652422" cy="639195"/>
            <a:chOff x="4394117" y="2183587"/>
            <a:chExt cx="652422" cy="639195"/>
          </a:xfrm>
        </p:grpSpPr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D9E132D6-4379-447F-87CA-5CF873AB7BE2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7E96C7AE-6603-45F3-90E6-BD5433256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78" name="コネクタ: カギ線 77">
            <a:extLst>
              <a:ext uri="{FF2B5EF4-FFF2-40B4-BE49-F238E27FC236}">
                <a16:creationId xmlns:a16="http://schemas.microsoft.com/office/drawing/2014/main" id="{0873BCF6-74CA-44BB-AF5E-95CF954F59F3}"/>
              </a:ext>
            </a:extLst>
          </p:cNvPr>
          <p:cNvCxnSpPr>
            <a:cxnSpLocks/>
          </p:cNvCxnSpPr>
          <p:nvPr/>
        </p:nvCxnSpPr>
        <p:spPr>
          <a:xfrm flipV="1">
            <a:off x="886398" y="3544335"/>
            <a:ext cx="568431" cy="444444"/>
          </a:xfrm>
          <a:prstGeom prst="bentConnector3">
            <a:avLst>
              <a:gd name="adj1" fmla="val 26573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CC02EDCE-E57F-4F18-A1AF-E711BD766970}"/>
              </a:ext>
            </a:extLst>
          </p:cNvPr>
          <p:cNvGrpSpPr/>
          <p:nvPr/>
        </p:nvGrpSpPr>
        <p:grpSpPr>
          <a:xfrm>
            <a:off x="4388464" y="5138096"/>
            <a:ext cx="4326911" cy="577081"/>
            <a:chOff x="1159488" y="5049320"/>
            <a:chExt cx="4326911" cy="577081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B913E403-897E-46FF-B9E7-B472ED76FC48}"/>
                </a:ext>
              </a:extLst>
            </p:cNvPr>
            <p:cNvSpPr txBox="1"/>
            <p:nvPr/>
          </p:nvSpPr>
          <p:spPr>
            <a:xfrm>
              <a:off x="1159488" y="5049320"/>
              <a:ext cx="432691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4013A504-3ACA-419F-A2DA-42D1473DC96C}"/>
                </a:ext>
              </a:extLst>
            </p:cNvPr>
            <p:cNvSpPr txBox="1"/>
            <p:nvPr/>
          </p:nvSpPr>
          <p:spPr>
            <a:xfrm>
              <a:off x="1302543" y="511220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2707C89E-5B87-4FF3-8A55-3FC377C96A49}"/>
                </a:ext>
              </a:extLst>
            </p:cNvPr>
            <p:cNvSpPr txBox="1"/>
            <p:nvPr/>
          </p:nvSpPr>
          <p:spPr>
            <a:xfrm>
              <a:off x="4572000" y="5122686"/>
              <a:ext cx="4616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2924FD91-9764-44E2-8FF4-4ED93E239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53138" y="5202868"/>
              <a:ext cx="1760373" cy="4038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43821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CABC21D-D6D0-43D7-B2E8-53C78E8F8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48" y="1028826"/>
            <a:ext cx="3471510" cy="5753544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1B8601BB-533B-4976-BE4E-119E5FCE1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520" y="2994885"/>
            <a:ext cx="2245248" cy="838059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171DF1C1-39EA-459C-9C4F-194026F212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928" y="3775748"/>
            <a:ext cx="2226485" cy="82555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35533C4D-5624-4673-BF57-453680F342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0405" y="4563634"/>
            <a:ext cx="2226485" cy="794279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0D0F52F7-E5F8-4722-9F5A-5A4B8CA9EA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9882" y="5331989"/>
            <a:ext cx="2213977" cy="106320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DA27C4-8FB0-40BC-A4E6-BC671A074788}"/>
              </a:ext>
            </a:extLst>
          </p:cNvPr>
          <p:cNvGrpSpPr/>
          <p:nvPr/>
        </p:nvGrpSpPr>
        <p:grpSpPr>
          <a:xfrm>
            <a:off x="4525055" y="2081665"/>
            <a:ext cx="3471511" cy="777307"/>
            <a:chOff x="5764502" y="1635231"/>
            <a:chExt cx="3471511" cy="777307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DC1D0D3-8962-45EB-BE5F-28C5F39609AB}"/>
                </a:ext>
              </a:extLst>
            </p:cNvPr>
            <p:cNvSpPr txBox="1"/>
            <p:nvPr/>
          </p:nvSpPr>
          <p:spPr>
            <a:xfrm>
              <a:off x="5764502" y="1704298"/>
              <a:ext cx="347151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63A2AE6-816E-483D-B180-E9F3DE87F9FC}"/>
                </a:ext>
              </a:extLst>
            </p:cNvPr>
            <p:cNvSpPr txBox="1"/>
            <p:nvPr/>
          </p:nvSpPr>
          <p:spPr>
            <a:xfrm>
              <a:off x="8307372" y="1768785"/>
              <a:ext cx="3309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31F33F3-1C9D-4A0B-9B8D-6901F8FF9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41720" y="1635231"/>
              <a:ext cx="1097375" cy="777307"/>
            </a:xfrm>
            <a:prstGeom prst="rect">
              <a:avLst/>
            </a:prstGeom>
          </p:spPr>
        </p:pic>
      </p:grp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4C68103B-7F8D-4876-93DF-969C9D59AFB8}"/>
              </a:ext>
            </a:extLst>
          </p:cNvPr>
          <p:cNvSpPr/>
          <p:nvPr/>
        </p:nvSpPr>
        <p:spPr>
          <a:xfrm>
            <a:off x="760193" y="2254351"/>
            <a:ext cx="3193219" cy="426185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24295E87-9777-4927-8703-C676536E1B01}"/>
              </a:ext>
            </a:extLst>
          </p:cNvPr>
          <p:cNvCxnSpPr>
            <a:cxnSpLocks/>
          </p:cNvCxnSpPr>
          <p:nvPr/>
        </p:nvCxnSpPr>
        <p:spPr>
          <a:xfrm flipH="1" flipV="1">
            <a:off x="3953413" y="3040000"/>
            <a:ext cx="1237177" cy="389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EEEEB688-29FF-4A4F-87E1-0BDE148D6B27}"/>
              </a:ext>
            </a:extLst>
          </p:cNvPr>
          <p:cNvCxnSpPr>
            <a:cxnSpLocks/>
          </p:cNvCxnSpPr>
          <p:nvPr/>
        </p:nvCxnSpPr>
        <p:spPr>
          <a:xfrm flipH="1" flipV="1">
            <a:off x="3948152" y="3784452"/>
            <a:ext cx="1237177" cy="389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6714E389-6735-44EB-8B8C-8672AE63DD5C}"/>
              </a:ext>
            </a:extLst>
          </p:cNvPr>
          <p:cNvCxnSpPr>
            <a:cxnSpLocks/>
          </p:cNvCxnSpPr>
          <p:nvPr/>
        </p:nvCxnSpPr>
        <p:spPr>
          <a:xfrm flipH="1" flipV="1">
            <a:off x="3973820" y="4601299"/>
            <a:ext cx="1237177" cy="389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AFCC4E8B-6243-4A7A-927F-84C0CF67112F}"/>
              </a:ext>
            </a:extLst>
          </p:cNvPr>
          <p:cNvCxnSpPr>
            <a:cxnSpLocks/>
          </p:cNvCxnSpPr>
          <p:nvPr/>
        </p:nvCxnSpPr>
        <p:spPr>
          <a:xfrm flipH="1" flipV="1">
            <a:off x="3973819" y="5483439"/>
            <a:ext cx="1237177" cy="389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DB2B55A-4806-493A-819B-C521FBAADB7A}"/>
              </a:ext>
            </a:extLst>
          </p:cNvPr>
          <p:cNvGrpSpPr/>
          <p:nvPr/>
        </p:nvGrpSpPr>
        <p:grpSpPr>
          <a:xfrm>
            <a:off x="621048" y="1919781"/>
            <a:ext cx="7901904" cy="4862589"/>
            <a:chOff x="621048" y="1919781"/>
            <a:chExt cx="7901904" cy="4862589"/>
          </a:xfrm>
        </p:grpSpPr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482CDBF7-ECA7-45E3-9408-03D8BE4C9879}"/>
                </a:ext>
              </a:extLst>
            </p:cNvPr>
            <p:cNvSpPr/>
            <p:nvPr/>
          </p:nvSpPr>
          <p:spPr>
            <a:xfrm>
              <a:off x="621048" y="1919781"/>
              <a:ext cx="7901904" cy="486258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0783BC35-08D1-4F65-9611-165ABABAF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889234" y="4829543"/>
              <a:ext cx="1365532" cy="1034051"/>
            </a:xfrm>
            <a:prstGeom prst="rect">
              <a:avLst/>
            </a:prstGeom>
          </p:spPr>
        </p:pic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34438AA9-2AB4-46A8-83D9-DBC6AED2283A}"/>
                </a:ext>
              </a:extLst>
            </p:cNvPr>
            <p:cNvGrpSpPr/>
            <p:nvPr/>
          </p:nvGrpSpPr>
          <p:grpSpPr>
            <a:xfrm>
              <a:off x="1652900" y="3126045"/>
              <a:ext cx="5838201" cy="999359"/>
              <a:chOff x="1169709" y="3542131"/>
              <a:chExt cx="5838201" cy="999359"/>
            </a:xfrm>
          </p:grpSpPr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5DC8D7DB-5AE8-4645-BFBB-8111BD074F93}"/>
                  </a:ext>
                </a:extLst>
              </p:cNvPr>
              <p:cNvSpPr txBox="1"/>
              <p:nvPr/>
            </p:nvSpPr>
            <p:spPr>
              <a:xfrm>
                <a:off x="1169709" y="3564299"/>
                <a:ext cx="5838201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動画のような動きをさせるためには、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作ったブロックをどうしたらいいかな？</a:t>
                </a:r>
              </a:p>
            </p:txBody>
          </p:sp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8F1B6D12-16C4-4328-AE82-89589311CDDB}"/>
                  </a:ext>
                </a:extLst>
              </p:cNvPr>
              <p:cNvSpPr txBox="1"/>
              <p:nvPr/>
            </p:nvSpPr>
            <p:spPr>
              <a:xfrm>
                <a:off x="3316682" y="3542131"/>
                <a:ext cx="51719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</a:p>
            </p:txBody>
          </p:sp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5773C8AA-32DE-47B0-9031-ABF141EA889D}"/>
                  </a:ext>
                </a:extLst>
              </p:cNvPr>
              <p:cNvSpPr txBox="1"/>
              <p:nvPr/>
            </p:nvSpPr>
            <p:spPr>
              <a:xfrm>
                <a:off x="1979123" y="3542131"/>
                <a:ext cx="6540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どうが</a:t>
                </a:r>
              </a:p>
            </p:txBody>
          </p:sp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1E1091B2-651E-4D49-8639-8CA4A8EAA8E3}"/>
                  </a:ext>
                </a:extLst>
              </p:cNvPr>
              <p:cNvSpPr txBox="1"/>
              <p:nvPr/>
            </p:nvSpPr>
            <p:spPr>
              <a:xfrm>
                <a:off x="1716201" y="4007149"/>
                <a:ext cx="5222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つく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644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1512</Words>
  <Application>Microsoft Office PowerPoint</Application>
  <PresentationFormat>画面に合わせる (4:3)</PresentationFormat>
  <Paragraphs>460</Paragraphs>
  <Slides>37</Slides>
  <Notes>5</Notes>
  <HiddenSlides>0</HiddenSlides>
  <MMClips>5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37</vt:i4>
      </vt:variant>
    </vt:vector>
  </HeadingPairs>
  <TitlesOfParts>
    <vt:vector size="44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第9回補足  繰り返しってなんだろう？</vt:lpstr>
      <vt:lpstr>目次</vt:lpstr>
      <vt:lpstr>プログラミングの準備</vt:lpstr>
      <vt:lpstr>mBlockを起動しよう</vt:lpstr>
      <vt:lpstr>本日のミッション！</vt:lpstr>
      <vt:lpstr>ミッション1：パンダを100歩、あるかせよう</vt:lpstr>
      <vt:lpstr>ミッション1：パンダを100歩、あるかせよう</vt:lpstr>
      <vt:lpstr>ミッション1：パンダを100歩、あるかせよう</vt:lpstr>
      <vt:lpstr>同じ処理を何度も実行する時に使うブロック</vt:lpstr>
      <vt:lpstr>ミッション1：パンダを100歩、あるかせよう</vt:lpstr>
      <vt:lpstr>ミッション1：パンダを100歩、あるかせよう</vt:lpstr>
      <vt:lpstr>ミッション1：パンダを100歩、あるかせよう</vt:lpstr>
      <vt:lpstr>ミッション1：パンダを100歩、あるかせよう</vt:lpstr>
      <vt:lpstr>ミッション2：スペースキーが押されたら止まるようにしよう！</vt:lpstr>
      <vt:lpstr>ミッション2：スペースキーが押されたら止まるようにしよう！</vt:lpstr>
      <vt:lpstr>ミッション2：スペースキーが押されたら止まるようにしよう！</vt:lpstr>
      <vt:lpstr>ミッション2：スペースキーが押されたら止まるようにしよう！</vt:lpstr>
      <vt:lpstr>ミッション2：スペースキーが押されたら止まるようにしよう！</vt:lpstr>
      <vt:lpstr>ミッション3：停止ボタンを押すまで、パンダを歩かせよう！</vt:lpstr>
      <vt:lpstr>ミッション3：停止ボタンを押すまで、パンダを歩かせよう！</vt:lpstr>
      <vt:lpstr>ミッション3：停止ボタンを押すまで、パンダを歩かせよう！</vt:lpstr>
      <vt:lpstr>ミッション3：停止ボタンを押すまで、パンダを歩かせよう！</vt:lpstr>
      <vt:lpstr>ミッション3：停止ボタンを押すまで、パンダを歩かせよう！</vt:lpstr>
      <vt:lpstr>ミッション3：停止ボタンを押すまで、パンダを歩かせよう！</vt:lpstr>
      <vt:lpstr>ステップアップ！</vt:lpstr>
      <vt:lpstr>考えてみよう！</vt:lpstr>
      <vt:lpstr>考えてみよう！</vt:lpstr>
      <vt:lpstr>考えてみよう！</vt:lpstr>
      <vt:lpstr>考えてみよう！</vt:lpstr>
      <vt:lpstr>考えてみよう！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2021-11-10T23:23:13Z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