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0"/>
  </p:notesMasterIdLst>
  <p:handoutMasterIdLst>
    <p:handoutMasterId r:id="rId51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348" r:id="rId12"/>
    <p:sldId id="385" r:id="rId13"/>
    <p:sldId id="397" r:id="rId14"/>
    <p:sldId id="394" r:id="rId15"/>
    <p:sldId id="414" r:id="rId16"/>
    <p:sldId id="413" r:id="rId17"/>
    <p:sldId id="415" r:id="rId18"/>
    <p:sldId id="416" r:id="rId19"/>
    <p:sldId id="417" r:id="rId20"/>
    <p:sldId id="418" r:id="rId21"/>
    <p:sldId id="419" r:id="rId22"/>
    <p:sldId id="384" r:id="rId23"/>
    <p:sldId id="392" r:id="rId24"/>
    <p:sldId id="403" r:id="rId25"/>
    <p:sldId id="420" r:id="rId26"/>
    <p:sldId id="421" r:id="rId27"/>
    <p:sldId id="422" r:id="rId28"/>
    <p:sldId id="330" r:id="rId29"/>
    <p:sldId id="338" r:id="rId30"/>
    <p:sldId id="331" r:id="rId31"/>
    <p:sldId id="337" r:id="rId32"/>
    <p:sldId id="332" r:id="rId33"/>
    <p:sldId id="399" r:id="rId34"/>
    <p:sldId id="336" r:id="rId35"/>
    <p:sldId id="333" r:id="rId36"/>
    <p:sldId id="354" r:id="rId37"/>
    <p:sldId id="404" r:id="rId38"/>
    <p:sldId id="375" r:id="rId39"/>
    <p:sldId id="423" r:id="rId40"/>
    <p:sldId id="359" r:id="rId41"/>
    <p:sldId id="355" r:id="rId42"/>
    <p:sldId id="408" r:id="rId43"/>
    <p:sldId id="424" r:id="rId44"/>
    <p:sldId id="410" r:id="rId45"/>
    <p:sldId id="425" r:id="rId46"/>
    <p:sldId id="426" r:id="rId47"/>
    <p:sldId id="427" r:id="rId48"/>
    <p:sldId id="335" r:id="rId4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85D4E7"/>
    <a:srgbClr val="575E75"/>
    <a:srgbClr val="0C596D"/>
    <a:srgbClr val="145C72"/>
    <a:srgbClr val="014E52"/>
    <a:srgbClr val="03556D"/>
    <a:srgbClr val="067F9C"/>
    <a:srgbClr val="79AE02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2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16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0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5.png"/><Relationship Id="rId7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0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5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60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8.png"/><Relationship Id="rId3" Type="http://schemas.openxmlformats.org/officeDocument/2006/relationships/image" Target="../media/image49.png"/><Relationship Id="rId7" Type="http://schemas.openxmlformats.org/officeDocument/2006/relationships/image" Target="../media/image36.PNG"/><Relationship Id="rId12" Type="http://schemas.openxmlformats.org/officeDocument/2006/relationships/image" Target="../media/image4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55.PNG"/><Relationship Id="rId5" Type="http://schemas.openxmlformats.org/officeDocument/2006/relationships/image" Target="../media/image63.png"/><Relationship Id="rId10" Type="http://schemas.openxmlformats.org/officeDocument/2006/relationships/image" Target="../media/image66.PNG"/><Relationship Id="rId4" Type="http://schemas.openxmlformats.org/officeDocument/2006/relationships/image" Target="../media/image58.PNG"/><Relationship Id="rId9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60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5.png"/><Relationship Id="rId7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1.png"/><Relationship Id="rId4" Type="http://schemas.openxmlformats.org/officeDocument/2006/relationships/image" Target="../media/image49.png"/><Relationship Id="rId9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72.png"/><Relationship Id="rId7" Type="http://schemas.openxmlformats.org/officeDocument/2006/relationships/image" Target="../media/image7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30.png"/><Relationship Id="rId7" Type="http://schemas.openxmlformats.org/officeDocument/2006/relationships/image" Target="../media/image8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9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8.png"/><Relationship Id="rId7" Type="http://schemas.openxmlformats.org/officeDocument/2006/relationships/image" Target="../media/image92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41.png"/><Relationship Id="rId4" Type="http://schemas.openxmlformats.org/officeDocument/2006/relationships/image" Target="../media/image9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9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9</a:t>
            </a:r>
            <a:r>
              <a:rPr lang="ja-JP" altLang="en-US" dirty="0"/>
              <a:t>回　計算ドリルを作ろう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4969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027704" y="4863845"/>
            <a:ext cx="819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けいさん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4FD00D0-CBB0-49ED-8DF7-533C6A658A02}"/>
              </a:ext>
            </a:extLst>
          </p:cNvPr>
          <p:cNvSpPr txBox="1"/>
          <p:nvPr/>
        </p:nvSpPr>
        <p:spPr>
          <a:xfrm>
            <a:off x="4039337" y="4863845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B2C46D84-258B-4BD3-82E1-9DE2E234212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が出した計算問題に答えよう！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3298320" y="392257"/>
            <a:ext cx="492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657097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ボタンを押すと計算問題が表示される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入力した答えが正しいか、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が判定する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FB9FC9A-D771-4BF2-9446-B4C39DE9A174}"/>
              </a:ext>
            </a:extLst>
          </p:cNvPr>
          <p:cNvSpPr txBox="1"/>
          <p:nvPr/>
        </p:nvSpPr>
        <p:spPr>
          <a:xfrm>
            <a:off x="2912523" y="1034245"/>
            <a:ext cx="3957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736846" y="1055460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3646392" y="1048566"/>
            <a:ext cx="12540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けいさんもんだい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758B94F-5ACE-4994-875C-B6C8074F10B9}"/>
              </a:ext>
            </a:extLst>
          </p:cNvPr>
          <p:cNvSpPr txBox="1"/>
          <p:nvPr/>
        </p:nvSpPr>
        <p:spPr>
          <a:xfrm>
            <a:off x="4154316" y="392257"/>
            <a:ext cx="1518516" cy="2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けいさんもんだい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7123CC3-04A1-4A4C-A941-80E85DD073F3}"/>
              </a:ext>
            </a:extLst>
          </p:cNvPr>
          <p:cNvSpPr txBox="1"/>
          <p:nvPr/>
        </p:nvSpPr>
        <p:spPr>
          <a:xfrm>
            <a:off x="4009092" y="1682372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C976A56-679F-421A-B95F-5DC633C19A2C}"/>
              </a:ext>
            </a:extLst>
          </p:cNvPr>
          <p:cNvSpPr txBox="1"/>
          <p:nvPr/>
        </p:nvSpPr>
        <p:spPr>
          <a:xfrm>
            <a:off x="1577605" y="1633296"/>
            <a:ext cx="5215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67BD598-C1D2-4F18-8083-82A1F042746D}"/>
              </a:ext>
            </a:extLst>
          </p:cNvPr>
          <p:cNvSpPr txBox="1"/>
          <p:nvPr/>
        </p:nvSpPr>
        <p:spPr>
          <a:xfrm>
            <a:off x="2349497" y="1648874"/>
            <a:ext cx="5215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89A16C7-1A6B-48F1-B534-A5128D306308}"/>
              </a:ext>
            </a:extLst>
          </p:cNvPr>
          <p:cNvSpPr txBox="1"/>
          <p:nvPr/>
        </p:nvSpPr>
        <p:spPr>
          <a:xfrm>
            <a:off x="4977971" y="1652087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3EA318A-5637-4257-80FF-F5F52382B2B5}"/>
              </a:ext>
            </a:extLst>
          </p:cNvPr>
          <p:cNvSpPr txBox="1"/>
          <p:nvPr/>
        </p:nvSpPr>
        <p:spPr>
          <a:xfrm>
            <a:off x="5785793" y="391651"/>
            <a:ext cx="45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pic>
        <p:nvPicPr>
          <p:cNvPr id="3" name="09_01">
            <a:hlinkClick r:id="" action="ppaction://media"/>
            <a:extLst>
              <a:ext uri="{FF2B5EF4-FFF2-40B4-BE49-F238E27FC236}">
                <a16:creationId xmlns:a16="http://schemas.microsoft.com/office/drawing/2014/main" id="{E9EFFB4B-EA6E-468E-AEFA-7707BA96A3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0066" y="2218026"/>
            <a:ext cx="8285309" cy="407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が出した計算問題に答えよう！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24556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今回の操作方法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1149519" y="1287589"/>
            <a:ext cx="1151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62106DB-AD96-40D6-AACC-D173703E9083}"/>
              </a:ext>
            </a:extLst>
          </p:cNvPr>
          <p:cNvSpPr txBox="1"/>
          <p:nvPr/>
        </p:nvSpPr>
        <p:spPr>
          <a:xfrm>
            <a:off x="447308" y="1287589"/>
            <a:ext cx="724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892359-A175-440B-8ED0-7A98B0A43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866" y="2758842"/>
            <a:ext cx="3482458" cy="2075357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F0B85D-90A0-466B-81D0-A1F48CD0D6B8}"/>
              </a:ext>
            </a:extLst>
          </p:cNvPr>
          <p:cNvSpPr txBox="1"/>
          <p:nvPr/>
        </p:nvSpPr>
        <p:spPr>
          <a:xfrm>
            <a:off x="665081" y="1831982"/>
            <a:ext cx="18801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①ボタンを押す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DD947D6-74D4-4237-9C3E-D5A8761CBBE9}"/>
              </a:ext>
            </a:extLst>
          </p:cNvPr>
          <p:cNvGrpSpPr/>
          <p:nvPr/>
        </p:nvGrpSpPr>
        <p:grpSpPr>
          <a:xfrm>
            <a:off x="3343242" y="1854941"/>
            <a:ext cx="2224435" cy="577081"/>
            <a:chOff x="4156258" y="2622761"/>
            <a:chExt cx="2224435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04E0FF0-909A-4545-9F4C-945675C30FFE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②メッセージ送信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23A1CC0-DDCE-4B01-9A24-084D680C2F88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1F8DBC3-F102-4FDB-922A-DE1FCC07F704}"/>
              </a:ext>
            </a:extLst>
          </p:cNvPr>
          <p:cNvSpPr txBox="1"/>
          <p:nvPr/>
        </p:nvSpPr>
        <p:spPr>
          <a:xfrm>
            <a:off x="3519178" y="2750836"/>
            <a:ext cx="1779832" cy="6476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28A58E28-1B25-4535-98CE-2037160077A7}"/>
              </a:ext>
            </a:extLst>
          </p:cNvPr>
          <p:cNvGrpSpPr/>
          <p:nvPr/>
        </p:nvGrpSpPr>
        <p:grpSpPr>
          <a:xfrm>
            <a:off x="6205194" y="1810073"/>
            <a:ext cx="2224435" cy="577081"/>
            <a:chOff x="4156258" y="2622761"/>
            <a:chExt cx="2224435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93DF898-AC15-4418-BD62-C1BC606458A6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③メッセージ受信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34AAF20-FF1A-451B-8147-B3F6977500C4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2" name="矢印: 右 61">
            <a:extLst>
              <a:ext uri="{FF2B5EF4-FFF2-40B4-BE49-F238E27FC236}">
                <a16:creationId xmlns:a16="http://schemas.microsoft.com/office/drawing/2014/main" id="{BD46C349-BE13-41CD-A0D7-40DFB515F90B}"/>
              </a:ext>
            </a:extLst>
          </p:cNvPr>
          <p:cNvSpPr/>
          <p:nvPr/>
        </p:nvSpPr>
        <p:spPr>
          <a:xfrm>
            <a:off x="2737869" y="276183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EECE5B29-BDC4-4BB3-927B-E76CE72EC97B}"/>
              </a:ext>
            </a:extLst>
          </p:cNvPr>
          <p:cNvSpPr/>
          <p:nvPr/>
        </p:nvSpPr>
        <p:spPr>
          <a:xfrm>
            <a:off x="5381192" y="272315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BEB5F32-1F3E-47F7-83B0-54F2799AD3E1}"/>
              </a:ext>
            </a:extLst>
          </p:cNvPr>
          <p:cNvSpPr txBox="1"/>
          <p:nvPr/>
        </p:nvSpPr>
        <p:spPr>
          <a:xfrm>
            <a:off x="500575" y="5669928"/>
            <a:ext cx="821479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（命令を送信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受信する）・スプライト（命令を受信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送信する）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両方のプログラムが必要です！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37C4637-0170-446B-BABA-12674F8315EC}"/>
              </a:ext>
            </a:extLst>
          </p:cNvPr>
          <p:cNvSpPr txBox="1"/>
          <p:nvPr/>
        </p:nvSpPr>
        <p:spPr>
          <a:xfrm>
            <a:off x="5759199" y="5752773"/>
            <a:ext cx="70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1C96762-576B-42E2-A794-D13126805D83}"/>
              </a:ext>
            </a:extLst>
          </p:cNvPr>
          <p:cNvSpPr txBox="1"/>
          <p:nvPr/>
        </p:nvSpPr>
        <p:spPr>
          <a:xfrm>
            <a:off x="2829475" y="6304100"/>
            <a:ext cx="822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りょうほう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F301505-9E90-4A3B-993B-555C52C9ADB7}"/>
              </a:ext>
            </a:extLst>
          </p:cNvPr>
          <p:cNvSpPr txBox="1"/>
          <p:nvPr/>
        </p:nvSpPr>
        <p:spPr>
          <a:xfrm>
            <a:off x="6439122" y="5752773"/>
            <a:ext cx="701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FD46E33-AB72-4BF4-BB12-E36EDEF2E23D}"/>
              </a:ext>
            </a:extLst>
          </p:cNvPr>
          <p:cNvSpPr txBox="1"/>
          <p:nvPr/>
        </p:nvSpPr>
        <p:spPr>
          <a:xfrm>
            <a:off x="1732363" y="5752773"/>
            <a:ext cx="70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C98AD32-9120-47A9-BFA0-6932CF2C6453}"/>
              </a:ext>
            </a:extLst>
          </p:cNvPr>
          <p:cNvSpPr txBox="1"/>
          <p:nvPr/>
        </p:nvSpPr>
        <p:spPr>
          <a:xfrm>
            <a:off x="2445707" y="5752773"/>
            <a:ext cx="701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DDBBA3-4A5D-4690-BF4D-3875B20709EA}"/>
              </a:ext>
            </a:extLst>
          </p:cNvPr>
          <p:cNvSpPr txBox="1"/>
          <p:nvPr/>
        </p:nvSpPr>
        <p:spPr>
          <a:xfrm>
            <a:off x="4887016" y="6304100"/>
            <a:ext cx="822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71B0C2-920F-4DE5-B944-72D1E8A47282}"/>
              </a:ext>
            </a:extLst>
          </p:cNvPr>
          <p:cNvSpPr txBox="1"/>
          <p:nvPr/>
        </p:nvSpPr>
        <p:spPr>
          <a:xfrm>
            <a:off x="943616" y="5752773"/>
            <a:ext cx="70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CDA51ADD-1E05-4F6F-BB59-52D278579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85" y="2530563"/>
            <a:ext cx="2185653" cy="2309285"/>
          </a:xfrm>
          <a:prstGeom prst="rect">
            <a:avLst/>
          </a:prstGeom>
        </p:spPr>
      </p:pic>
      <p:sp>
        <p:nvSpPr>
          <p:cNvPr id="55" name="楕円 54">
            <a:extLst>
              <a:ext uri="{FF2B5EF4-FFF2-40B4-BE49-F238E27FC236}">
                <a16:creationId xmlns:a16="http://schemas.microsoft.com/office/drawing/2014/main" id="{90BAF890-FBC6-4DCC-A8CE-5F3E459E96B5}"/>
              </a:ext>
            </a:extLst>
          </p:cNvPr>
          <p:cNvSpPr/>
          <p:nvPr/>
        </p:nvSpPr>
        <p:spPr>
          <a:xfrm>
            <a:off x="794025" y="4015200"/>
            <a:ext cx="469188" cy="4725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8" name="グラフィックス 17" descr="感嘆符">
            <a:extLst>
              <a:ext uri="{FF2B5EF4-FFF2-40B4-BE49-F238E27FC236}">
                <a16:creationId xmlns:a16="http://schemas.microsoft.com/office/drawing/2014/main" id="{8B147B93-1B7C-4BAC-B3DD-E4301259B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33138" y="1898390"/>
            <a:ext cx="710862" cy="710862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0504076-0A04-4963-BF48-52892EA1EFA1}"/>
              </a:ext>
            </a:extLst>
          </p:cNvPr>
          <p:cNvSpPr txBox="1"/>
          <p:nvPr/>
        </p:nvSpPr>
        <p:spPr>
          <a:xfrm>
            <a:off x="1827703" y="1890504"/>
            <a:ext cx="351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FAE35C8-D22B-492E-AB0F-617E86EECEDD}"/>
              </a:ext>
            </a:extLst>
          </p:cNvPr>
          <p:cNvSpPr txBox="1"/>
          <p:nvPr/>
        </p:nvSpPr>
        <p:spPr>
          <a:xfrm>
            <a:off x="3298320" y="392257"/>
            <a:ext cx="492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C23BA67-599E-43DE-BC95-7AFB5D2F91D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E5B5BD0-7696-4220-9B08-8A0D4CC3551B}"/>
              </a:ext>
            </a:extLst>
          </p:cNvPr>
          <p:cNvSpPr txBox="1"/>
          <p:nvPr/>
        </p:nvSpPr>
        <p:spPr>
          <a:xfrm>
            <a:off x="4154316" y="392257"/>
            <a:ext cx="1518516" cy="2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けいさんもんだい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646A4FF-A696-4654-A457-80085C1DDDA5}"/>
              </a:ext>
            </a:extLst>
          </p:cNvPr>
          <p:cNvSpPr txBox="1"/>
          <p:nvPr/>
        </p:nvSpPr>
        <p:spPr>
          <a:xfrm>
            <a:off x="3049737" y="5749671"/>
            <a:ext cx="701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7E5D915-C015-4396-A8DB-A5EF38A44263}"/>
              </a:ext>
            </a:extLst>
          </p:cNvPr>
          <p:cNvSpPr txBox="1"/>
          <p:nvPr/>
        </p:nvSpPr>
        <p:spPr>
          <a:xfrm>
            <a:off x="7072549" y="5749670"/>
            <a:ext cx="701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14CE781-ADE0-4B1C-828F-29F1CA494B08}"/>
              </a:ext>
            </a:extLst>
          </p:cNvPr>
          <p:cNvSpPr txBox="1"/>
          <p:nvPr/>
        </p:nvSpPr>
        <p:spPr>
          <a:xfrm>
            <a:off x="3519178" y="4066857"/>
            <a:ext cx="1779832" cy="6476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こたえ</a:t>
            </a: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矢印: 右 67">
            <a:extLst>
              <a:ext uri="{FF2B5EF4-FFF2-40B4-BE49-F238E27FC236}">
                <a16:creationId xmlns:a16="http://schemas.microsoft.com/office/drawing/2014/main" id="{88538D8E-4BA5-4F2F-BA21-8A53051CC23E}"/>
              </a:ext>
            </a:extLst>
          </p:cNvPr>
          <p:cNvSpPr/>
          <p:nvPr/>
        </p:nvSpPr>
        <p:spPr>
          <a:xfrm flipH="1">
            <a:off x="2737869" y="407785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9" name="矢印: 右 68">
            <a:extLst>
              <a:ext uri="{FF2B5EF4-FFF2-40B4-BE49-F238E27FC236}">
                <a16:creationId xmlns:a16="http://schemas.microsoft.com/office/drawing/2014/main" id="{DE0F8771-57B9-4A8C-9869-E174693DB13D}"/>
              </a:ext>
            </a:extLst>
          </p:cNvPr>
          <p:cNvSpPr/>
          <p:nvPr/>
        </p:nvSpPr>
        <p:spPr>
          <a:xfrm flipH="1">
            <a:off x="5381192" y="403917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4C53ADC7-4A29-4CAF-9D9F-121BA44AA716}"/>
              </a:ext>
            </a:extLst>
          </p:cNvPr>
          <p:cNvGrpSpPr/>
          <p:nvPr/>
        </p:nvGrpSpPr>
        <p:grpSpPr>
          <a:xfrm>
            <a:off x="3396044" y="4900170"/>
            <a:ext cx="2224435" cy="577081"/>
            <a:chOff x="4156258" y="2622761"/>
            <a:chExt cx="2224435" cy="577081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3AC989D5-69C0-4960-A575-CCCBDF1375EF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⑤メッセージ送信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7A0A6F1-6622-4215-9BA6-0743DE8A868C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2DB5E1A-29CF-4697-BA79-F8B089D8862F}"/>
              </a:ext>
            </a:extLst>
          </p:cNvPr>
          <p:cNvGrpSpPr/>
          <p:nvPr/>
        </p:nvGrpSpPr>
        <p:grpSpPr>
          <a:xfrm>
            <a:off x="6460761" y="4895918"/>
            <a:ext cx="1763954" cy="577081"/>
            <a:chOff x="6257997" y="5006223"/>
            <a:chExt cx="1763954" cy="577081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6626467F-04F8-4EAE-BE62-C96A260960AF}"/>
                </a:ext>
              </a:extLst>
            </p:cNvPr>
            <p:cNvSpPr txBox="1"/>
            <p:nvPr/>
          </p:nvSpPr>
          <p:spPr>
            <a:xfrm>
              <a:off x="6257997" y="5006223"/>
              <a:ext cx="176395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④答えを入力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A789410-5771-4EB1-B563-4FECFE543FBA}"/>
                </a:ext>
              </a:extLst>
            </p:cNvPr>
            <p:cNvSpPr txBox="1"/>
            <p:nvPr/>
          </p:nvSpPr>
          <p:spPr>
            <a:xfrm>
              <a:off x="7004006" y="5041910"/>
              <a:ext cx="949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61FD68B8-F94A-4F99-B52C-618DD2B8124C}"/>
                </a:ext>
              </a:extLst>
            </p:cNvPr>
            <p:cNvSpPr txBox="1"/>
            <p:nvPr/>
          </p:nvSpPr>
          <p:spPr>
            <a:xfrm>
              <a:off x="6460761" y="5042881"/>
              <a:ext cx="4747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CA7EA045-250E-4E79-95FA-145C6F1944BD}"/>
              </a:ext>
            </a:extLst>
          </p:cNvPr>
          <p:cNvGrpSpPr/>
          <p:nvPr/>
        </p:nvGrpSpPr>
        <p:grpSpPr>
          <a:xfrm>
            <a:off x="532960" y="4921048"/>
            <a:ext cx="2224435" cy="577081"/>
            <a:chOff x="4156258" y="2622761"/>
            <a:chExt cx="2224435" cy="577081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B9EB8253-236A-4030-8162-BF7E8B7AD7A9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⑥メッセージ受信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ED96FEEC-D4D1-4341-8BA1-F00A8969F24D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1" name="グラフィックス 80" descr="感嘆符">
            <a:extLst>
              <a:ext uri="{FF2B5EF4-FFF2-40B4-BE49-F238E27FC236}">
                <a16:creationId xmlns:a16="http://schemas.microsoft.com/office/drawing/2014/main" id="{76D56BF6-D3DE-4158-ACD6-34120917E4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92" y="4578122"/>
            <a:ext cx="710862" cy="710862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9FC4C4C8-C8BA-43F5-A8D5-C4209460AE66}"/>
              </a:ext>
            </a:extLst>
          </p:cNvPr>
          <p:cNvSpPr txBox="1"/>
          <p:nvPr/>
        </p:nvSpPr>
        <p:spPr>
          <a:xfrm>
            <a:off x="5785793" y="391651"/>
            <a:ext cx="45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</p:spTree>
    <p:extLst>
      <p:ext uri="{BB962C8B-B14F-4D97-AF65-F5344CB8AC3E}">
        <p14:creationId xmlns:p14="http://schemas.microsoft.com/office/powerpoint/2010/main" val="2881418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のプログラミング（出題）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504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44B278-1B60-42D3-B5C7-46EB60525DF2}"/>
              </a:ext>
            </a:extLst>
          </p:cNvPr>
          <p:cNvSpPr txBox="1"/>
          <p:nvPr/>
        </p:nvSpPr>
        <p:spPr>
          <a:xfrm>
            <a:off x="6195714" y="406163"/>
            <a:ext cx="838671" cy="28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しゅつだい</a:t>
            </a:r>
          </a:p>
        </p:txBody>
      </p: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8751E64-ADC7-471C-A07D-244722F162F4}"/>
              </a:ext>
            </a:extLst>
          </p:cNvPr>
          <p:cNvSpPr/>
          <p:nvPr/>
        </p:nvSpPr>
        <p:spPr>
          <a:xfrm>
            <a:off x="1008864" y="1985527"/>
            <a:ext cx="7345014" cy="14927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のプログラミング（出題）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02FF3F4-9D65-4024-8FC2-F2955647D58D}"/>
              </a:ext>
            </a:extLst>
          </p:cNvPr>
          <p:cNvSpPr txBox="1"/>
          <p:nvPr/>
        </p:nvSpPr>
        <p:spPr>
          <a:xfrm>
            <a:off x="6195714" y="406163"/>
            <a:ext cx="838671" cy="28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しゅつだい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数を入れる変数を４つ作る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60A7289-4939-4DC6-85FF-D50B8DB45763}"/>
              </a:ext>
            </a:extLst>
          </p:cNvPr>
          <p:cNvSpPr txBox="1"/>
          <p:nvPr/>
        </p:nvSpPr>
        <p:spPr>
          <a:xfrm>
            <a:off x="2737674" y="1310970"/>
            <a:ext cx="506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43AE0A-ADF6-4D59-A1E5-B1177138D252}"/>
              </a:ext>
            </a:extLst>
          </p:cNvPr>
          <p:cNvSpPr txBox="1"/>
          <p:nvPr/>
        </p:nvSpPr>
        <p:spPr>
          <a:xfrm>
            <a:off x="468035" y="1300620"/>
            <a:ext cx="506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346E5BE-95EB-4F8A-8765-671213017D3C}"/>
              </a:ext>
            </a:extLst>
          </p:cNvPr>
          <p:cNvSpPr txBox="1"/>
          <p:nvPr/>
        </p:nvSpPr>
        <p:spPr>
          <a:xfrm>
            <a:off x="1047564" y="1300620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2A7FD00-0B46-4B4A-9C35-9F3BDBCC217D}"/>
              </a:ext>
            </a:extLst>
          </p:cNvPr>
          <p:cNvSpPr txBox="1"/>
          <p:nvPr/>
        </p:nvSpPr>
        <p:spPr>
          <a:xfrm>
            <a:off x="1590089" y="1294371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63BDB561-4C58-4063-97D9-3AA0593A9081}"/>
              </a:ext>
            </a:extLst>
          </p:cNvPr>
          <p:cNvGrpSpPr/>
          <p:nvPr/>
        </p:nvGrpSpPr>
        <p:grpSpPr>
          <a:xfrm>
            <a:off x="1367161" y="2142678"/>
            <a:ext cx="3385238" cy="1131079"/>
            <a:chOff x="1047564" y="2195946"/>
            <a:chExt cx="3385238" cy="1131079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FB49410A-019C-43EE-ADE8-008F49BA33D8}"/>
                </a:ext>
              </a:extLst>
            </p:cNvPr>
            <p:cNvSpPr txBox="1"/>
            <p:nvPr/>
          </p:nvSpPr>
          <p:spPr>
            <a:xfrm>
              <a:off x="1047564" y="2195946"/>
              <a:ext cx="338523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：足される数を入れる変数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：足す数を入れる変数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92F0D318-4570-4593-AD39-1978BF171F84}"/>
                </a:ext>
              </a:extLst>
            </p:cNvPr>
            <p:cNvSpPr txBox="1"/>
            <p:nvPr/>
          </p:nvSpPr>
          <p:spPr>
            <a:xfrm>
              <a:off x="1386428" y="2252649"/>
              <a:ext cx="4995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6569F678-9B78-4A59-89C0-B8B755964C0D}"/>
                </a:ext>
              </a:extLst>
            </p:cNvPr>
            <p:cNvSpPr txBox="1"/>
            <p:nvPr/>
          </p:nvSpPr>
          <p:spPr>
            <a:xfrm>
              <a:off x="2266371" y="2269627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C63C5020-2177-4AF7-A4AB-3A58C3691D9A}"/>
                </a:ext>
              </a:extLst>
            </p:cNvPr>
            <p:cNvSpPr txBox="1"/>
            <p:nvPr/>
          </p:nvSpPr>
          <p:spPr>
            <a:xfrm>
              <a:off x="3395424" y="2269627"/>
              <a:ext cx="8201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C8F034C3-7D5B-4A36-8A3B-CA218D1E361C}"/>
                </a:ext>
              </a:extLst>
            </p:cNvPr>
            <p:cNvSpPr txBox="1"/>
            <p:nvPr/>
          </p:nvSpPr>
          <p:spPr>
            <a:xfrm>
              <a:off x="2719375" y="2261219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034A3285-20A8-4DD0-9367-E649D6181D51}"/>
                </a:ext>
              </a:extLst>
            </p:cNvPr>
            <p:cNvSpPr txBox="1"/>
            <p:nvPr/>
          </p:nvSpPr>
          <p:spPr>
            <a:xfrm>
              <a:off x="1386428" y="2814781"/>
              <a:ext cx="4995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69F13736-2E03-4D14-8941-B6158E1B6672}"/>
                </a:ext>
              </a:extLst>
            </p:cNvPr>
            <p:cNvSpPr txBox="1"/>
            <p:nvPr/>
          </p:nvSpPr>
          <p:spPr>
            <a:xfrm>
              <a:off x="1804735" y="2831759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F63D086A-48DD-4602-BBC9-FC5A5B951893}"/>
                </a:ext>
              </a:extLst>
            </p:cNvPr>
            <p:cNvSpPr txBox="1"/>
            <p:nvPr/>
          </p:nvSpPr>
          <p:spPr>
            <a:xfrm>
              <a:off x="2933788" y="2831759"/>
              <a:ext cx="8201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D2A365D3-F41D-441F-854D-723046317037}"/>
                </a:ext>
              </a:extLst>
            </p:cNvPr>
            <p:cNvSpPr txBox="1"/>
            <p:nvPr/>
          </p:nvSpPr>
          <p:spPr>
            <a:xfrm>
              <a:off x="2257739" y="2823351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835D48D-4D94-49F3-88A8-BDF680D9446F}"/>
              </a:ext>
            </a:extLst>
          </p:cNvPr>
          <p:cNvGrpSpPr/>
          <p:nvPr/>
        </p:nvGrpSpPr>
        <p:grpSpPr>
          <a:xfrm>
            <a:off x="5039859" y="2142678"/>
            <a:ext cx="2506163" cy="1131079"/>
            <a:chOff x="4604852" y="2195946"/>
            <a:chExt cx="2506163" cy="1131079"/>
          </a:xfrm>
        </p:grpSpPr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A0447769-88DB-4B5A-8E18-6CF6E5146D34}"/>
                </a:ext>
              </a:extLst>
            </p:cNvPr>
            <p:cNvSpPr txBox="1"/>
            <p:nvPr/>
          </p:nvSpPr>
          <p:spPr>
            <a:xfrm>
              <a:off x="4711201" y="2195946"/>
              <a:ext cx="239981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結果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：正しい答え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回答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：入力した値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64315B4B-9038-42E0-BD61-9AEFD2C00F77}"/>
                </a:ext>
              </a:extLst>
            </p:cNvPr>
            <p:cNvSpPr txBox="1"/>
            <p:nvPr/>
          </p:nvSpPr>
          <p:spPr>
            <a:xfrm>
              <a:off x="4604852" y="2261219"/>
              <a:ext cx="8201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けっか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566D4252-ECC1-4B68-B068-61C65BA80C2A}"/>
                </a:ext>
              </a:extLst>
            </p:cNvPr>
            <p:cNvSpPr txBox="1"/>
            <p:nvPr/>
          </p:nvSpPr>
          <p:spPr>
            <a:xfrm>
              <a:off x="5284241" y="2269627"/>
              <a:ext cx="6256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4A034131-8336-40C6-A237-C0AC27596CB2}"/>
                </a:ext>
              </a:extLst>
            </p:cNvPr>
            <p:cNvSpPr txBox="1"/>
            <p:nvPr/>
          </p:nvSpPr>
          <p:spPr>
            <a:xfrm>
              <a:off x="5977884" y="2252649"/>
              <a:ext cx="6256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7" name="テキスト ボックス 136">
              <a:extLst>
                <a:ext uri="{FF2B5EF4-FFF2-40B4-BE49-F238E27FC236}">
                  <a16:creationId xmlns:a16="http://schemas.microsoft.com/office/drawing/2014/main" id="{A86BE4CA-F0D4-4B70-AA80-19FD533FA96D}"/>
                </a:ext>
              </a:extLst>
            </p:cNvPr>
            <p:cNvSpPr txBox="1"/>
            <p:nvPr/>
          </p:nvSpPr>
          <p:spPr>
            <a:xfrm>
              <a:off x="4613730" y="2814003"/>
              <a:ext cx="8201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25E2C568-44A6-4CCC-BBFE-E9751C0FCEF0}"/>
                </a:ext>
              </a:extLst>
            </p:cNvPr>
            <p:cNvSpPr txBox="1"/>
            <p:nvPr/>
          </p:nvSpPr>
          <p:spPr>
            <a:xfrm>
              <a:off x="5305797" y="2814003"/>
              <a:ext cx="9707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07C6CD05-44D0-45E9-B25F-207B8146CC3E}"/>
                </a:ext>
              </a:extLst>
            </p:cNvPr>
            <p:cNvSpPr txBox="1"/>
            <p:nvPr/>
          </p:nvSpPr>
          <p:spPr>
            <a:xfrm>
              <a:off x="6226656" y="2814002"/>
              <a:ext cx="6256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714F4008-2F1A-48C5-9F31-47E4258B8473}"/>
              </a:ext>
            </a:extLst>
          </p:cNvPr>
          <p:cNvSpPr txBox="1"/>
          <p:nvPr/>
        </p:nvSpPr>
        <p:spPr>
          <a:xfrm>
            <a:off x="2577336" y="4423061"/>
            <a:ext cx="338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3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３＋</a:t>
            </a:r>
            <a:r>
              <a:rPr lang="ja-JP" altLang="en-US" sz="3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５＝</a:t>
            </a:r>
            <a:r>
              <a:rPr lang="en-US" altLang="ja-JP" sz="3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endParaRPr lang="en-US" altLang="ja-JP" sz="3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3" name="吹き出し: 角を丸めた四角形 142">
            <a:extLst>
              <a:ext uri="{FF2B5EF4-FFF2-40B4-BE49-F238E27FC236}">
                <a16:creationId xmlns:a16="http://schemas.microsoft.com/office/drawing/2014/main" id="{6795ADE1-89FC-403E-8D5B-5EE38DB4E0E0}"/>
              </a:ext>
            </a:extLst>
          </p:cNvPr>
          <p:cNvSpPr/>
          <p:nvPr/>
        </p:nvSpPr>
        <p:spPr>
          <a:xfrm>
            <a:off x="2415366" y="3576014"/>
            <a:ext cx="583958" cy="646330"/>
          </a:xfrm>
          <a:prstGeom prst="wedgeRoundRectCallout">
            <a:avLst>
              <a:gd name="adj1" fmla="val 33235"/>
              <a:gd name="adj2" fmla="val 77322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lang="en-US" altLang="ja-JP" sz="28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endParaRPr kumimoji="1" lang="ja-JP" altLang="en-US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4" name="吹き出し: 角を丸めた四角形 143">
            <a:extLst>
              <a:ext uri="{FF2B5EF4-FFF2-40B4-BE49-F238E27FC236}">
                <a16:creationId xmlns:a16="http://schemas.microsoft.com/office/drawing/2014/main" id="{3750C980-4842-42DC-A7C7-063B28F56B8F}"/>
              </a:ext>
            </a:extLst>
          </p:cNvPr>
          <p:cNvSpPr/>
          <p:nvPr/>
        </p:nvSpPr>
        <p:spPr>
          <a:xfrm>
            <a:off x="3977976" y="3569066"/>
            <a:ext cx="583958" cy="646330"/>
          </a:xfrm>
          <a:prstGeom prst="wedgeRoundRectCallout">
            <a:avLst>
              <a:gd name="adj1" fmla="val 24113"/>
              <a:gd name="adj2" fmla="val 81103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lang="en-US" altLang="ja-JP" sz="28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endParaRPr kumimoji="1" lang="ja-JP" altLang="en-US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5" name="吹き出し: 角を丸めた四角形 144">
            <a:extLst>
              <a:ext uri="{FF2B5EF4-FFF2-40B4-BE49-F238E27FC236}">
                <a16:creationId xmlns:a16="http://schemas.microsoft.com/office/drawing/2014/main" id="{1174F650-5847-406D-BAFA-B24A8EBC1CCA}"/>
              </a:ext>
            </a:extLst>
          </p:cNvPr>
          <p:cNvSpPr/>
          <p:nvPr/>
        </p:nvSpPr>
        <p:spPr>
          <a:xfrm>
            <a:off x="5477344" y="3549381"/>
            <a:ext cx="1161629" cy="646330"/>
          </a:xfrm>
          <a:prstGeom prst="wedgeRoundRectCallout">
            <a:avLst>
              <a:gd name="adj1" fmla="val -27412"/>
              <a:gd name="adj2" fmla="val 73541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lang="ja-JP" altLang="en-US" sz="28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結果</a:t>
            </a:r>
            <a:endParaRPr kumimoji="1" lang="ja-JP" altLang="en-US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6D025F5C-08DA-4DB4-B0F9-A4B09B6C4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791" y="5723171"/>
            <a:ext cx="5629275" cy="933450"/>
          </a:xfrm>
          <a:prstGeom prst="rect">
            <a:avLst/>
          </a:prstGeom>
        </p:spPr>
      </p:pic>
      <p:pic>
        <p:nvPicPr>
          <p:cNvPr id="148" name="図 147">
            <a:extLst>
              <a:ext uri="{FF2B5EF4-FFF2-40B4-BE49-F238E27FC236}">
                <a16:creationId xmlns:a16="http://schemas.microsoft.com/office/drawing/2014/main" id="{0FF533D0-63CB-4225-87EF-8125D9D53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575" y="4538567"/>
            <a:ext cx="2224981" cy="2178734"/>
          </a:xfrm>
          <a:prstGeom prst="rect">
            <a:avLst/>
          </a:prstGeom>
        </p:spPr>
      </p:pic>
      <p:sp>
        <p:nvSpPr>
          <p:cNvPr id="149" name="吹き出し: 角を丸めた四角形 148">
            <a:extLst>
              <a:ext uri="{FF2B5EF4-FFF2-40B4-BE49-F238E27FC236}">
                <a16:creationId xmlns:a16="http://schemas.microsoft.com/office/drawing/2014/main" id="{28EB375D-7955-4789-A1B9-2760BE2AA76A}"/>
              </a:ext>
            </a:extLst>
          </p:cNvPr>
          <p:cNvSpPr/>
          <p:nvPr/>
        </p:nvSpPr>
        <p:spPr>
          <a:xfrm>
            <a:off x="2553392" y="5016162"/>
            <a:ext cx="1161629" cy="646330"/>
          </a:xfrm>
          <a:prstGeom prst="wedgeRoundRectCallout">
            <a:avLst>
              <a:gd name="adj1" fmla="val -27412"/>
              <a:gd name="adj2" fmla="val 73541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lang="ja-JP" altLang="en-US" sz="28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回答</a:t>
            </a:r>
            <a:endParaRPr kumimoji="1" lang="ja-JP" altLang="en-US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30E69B33-BBC5-4887-B6B9-191942EA82E3}"/>
              </a:ext>
            </a:extLst>
          </p:cNvPr>
          <p:cNvSpPr txBox="1"/>
          <p:nvPr/>
        </p:nvSpPr>
        <p:spPr>
          <a:xfrm>
            <a:off x="5645977" y="3562578"/>
            <a:ext cx="8201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4A03E735-6284-417E-B68C-CB854D150241}"/>
              </a:ext>
            </a:extLst>
          </p:cNvPr>
          <p:cNvSpPr txBox="1"/>
          <p:nvPr/>
        </p:nvSpPr>
        <p:spPr>
          <a:xfrm>
            <a:off x="2724121" y="5039583"/>
            <a:ext cx="8201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かいとう</a:t>
            </a:r>
          </a:p>
        </p:txBody>
      </p: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のプログラミング（出題）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02FF3F4-9D65-4024-8FC2-F2955647D58D}"/>
              </a:ext>
            </a:extLst>
          </p:cNvPr>
          <p:cNvSpPr txBox="1"/>
          <p:nvPr/>
        </p:nvSpPr>
        <p:spPr>
          <a:xfrm>
            <a:off x="6195714" y="406163"/>
            <a:ext cx="838671" cy="28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しゅつだい</a:t>
            </a:r>
          </a:p>
        </p:txBody>
      </p: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5C71D9FC-99DE-4071-A5C1-251D22F4E500}"/>
              </a:ext>
            </a:extLst>
          </p:cNvPr>
          <p:cNvCxnSpPr>
            <a:cxnSpLocks/>
          </p:cNvCxnSpPr>
          <p:nvPr/>
        </p:nvCxnSpPr>
        <p:spPr>
          <a:xfrm>
            <a:off x="1672756" y="2876022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F0DB43BD-8A82-4B87-B201-CF34CEEE1849}"/>
              </a:ext>
            </a:extLst>
          </p:cNvPr>
          <p:cNvGrpSpPr/>
          <p:nvPr/>
        </p:nvGrpSpPr>
        <p:grpSpPr>
          <a:xfrm>
            <a:off x="912340" y="2537749"/>
            <a:ext cx="652422" cy="639195"/>
            <a:chOff x="675523" y="2179135"/>
            <a:chExt cx="652422" cy="639195"/>
          </a:xfrm>
        </p:grpSpPr>
        <p:sp>
          <p:nvSpPr>
            <p:cNvPr id="76" name="四角形: 角を丸くする 75">
              <a:extLst>
                <a:ext uri="{FF2B5EF4-FFF2-40B4-BE49-F238E27FC236}">
                  <a16:creationId xmlns:a16="http://schemas.microsoft.com/office/drawing/2014/main" id="{C64D1A24-5029-4192-8BCB-882C48D9A05F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9604EF2F-040E-4F4D-9092-1AA0A3F84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pic>
        <p:nvPicPr>
          <p:cNvPr id="78" name="図 77">
            <a:extLst>
              <a:ext uri="{FF2B5EF4-FFF2-40B4-BE49-F238E27FC236}">
                <a16:creationId xmlns:a16="http://schemas.microsoft.com/office/drawing/2014/main" id="{C4CCB9E6-54A1-46A7-AC9D-3185120BB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2770" y="2616295"/>
            <a:ext cx="1962150" cy="904875"/>
          </a:xfrm>
          <a:prstGeom prst="rect">
            <a:avLst/>
          </a:prstGeom>
        </p:spPr>
      </p:pic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DEAA0E33-12D9-4D72-8023-2B40496614D2}"/>
              </a:ext>
            </a:extLst>
          </p:cNvPr>
          <p:cNvSpPr/>
          <p:nvPr/>
        </p:nvSpPr>
        <p:spPr>
          <a:xfrm>
            <a:off x="2351071" y="2616295"/>
            <a:ext cx="1518691" cy="4362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BCF75595-A29B-42AF-BE5D-748C9B00F525}"/>
              </a:ext>
            </a:extLst>
          </p:cNvPr>
          <p:cNvGrpSpPr/>
          <p:nvPr/>
        </p:nvGrpSpPr>
        <p:grpSpPr>
          <a:xfrm>
            <a:off x="4983152" y="1997840"/>
            <a:ext cx="2947888" cy="2232145"/>
            <a:chOff x="4983152" y="2716925"/>
            <a:chExt cx="2947888" cy="223214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395E9FCF-0C27-480D-B425-CDF9C1CC3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83152" y="2716925"/>
              <a:ext cx="2947888" cy="2232145"/>
            </a:xfrm>
            <a:prstGeom prst="rect">
              <a:avLst/>
            </a:prstGeom>
          </p:spPr>
        </p:pic>
        <p:sp>
          <p:nvSpPr>
            <p:cNvPr id="82" name="四角形: 角を丸くする 81">
              <a:extLst>
                <a:ext uri="{FF2B5EF4-FFF2-40B4-BE49-F238E27FC236}">
                  <a16:creationId xmlns:a16="http://schemas.microsoft.com/office/drawing/2014/main" id="{A1F964DD-16A2-4A79-AB66-D5EE08AEFD3D}"/>
                </a:ext>
              </a:extLst>
            </p:cNvPr>
            <p:cNvSpPr/>
            <p:nvPr/>
          </p:nvSpPr>
          <p:spPr>
            <a:xfrm>
              <a:off x="5201940" y="3442026"/>
              <a:ext cx="2487853" cy="402518"/>
            </a:xfrm>
            <a:prstGeom prst="roundRect">
              <a:avLst>
                <a:gd name="adj" fmla="val 4922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楕円 82">
              <a:extLst>
                <a:ext uri="{FF2B5EF4-FFF2-40B4-BE49-F238E27FC236}">
                  <a16:creationId xmlns:a16="http://schemas.microsoft.com/office/drawing/2014/main" id="{0779F2D4-1EA9-46C5-A701-55F9CC73DBEC}"/>
                </a:ext>
              </a:extLst>
            </p:cNvPr>
            <p:cNvSpPr/>
            <p:nvPr/>
          </p:nvSpPr>
          <p:spPr>
            <a:xfrm>
              <a:off x="5265275" y="3881032"/>
              <a:ext cx="216357" cy="2163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4" name="四角形: 角を丸くする 83">
              <a:extLst>
                <a:ext uri="{FF2B5EF4-FFF2-40B4-BE49-F238E27FC236}">
                  <a16:creationId xmlns:a16="http://schemas.microsoft.com/office/drawing/2014/main" id="{BDECFF6F-DD41-4FA8-A4FB-A1FFD8745CCF}"/>
                </a:ext>
              </a:extLst>
            </p:cNvPr>
            <p:cNvSpPr/>
            <p:nvPr/>
          </p:nvSpPr>
          <p:spPr>
            <a:xfrm>
              <a:off x="6567280" y="4576044"/>
              <a:ext cx="729694" cy="295398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226F544E-248D-40DB-87A9-BE7C428458E5}"/>
              </a:ext>
            </a:extLst>
          </p:cNvPr>
          <p:cNvCxnSpPr>
            <a:cxnSpLocks/>
          </p:cNvCxnSpPr>
          <p:nvPr/>
        </p:nvCxnSpPr>
        <p:spPr>
          <a:xfrm>
            <a:off x="4204920" y="2857346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199FE7ED-4CF4-4FF7-A1A5-4F7A376068BB}"/>
              </a:ext>
            </a:extLst>
          </p:cNvPr>
          <p:cNvGrpSpPr/>
          <p:nvPr/>
        </p:nvGrpSpPr>
        <p:grpSpPr>
          <a:xfrm>
            <a:off x="662464" y="1393927"/>
            <a:ext cx="4114908" cy="577081"/>
            <a:chOff x="457093" y="3743918"/>
            <a:chExt cx="4114908" cy="577081"/>
          </a:xfrm>
        </p:grpSpPr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80D6D8D7-1B45-4AA0-8E6F-A59826B0D14B}"/>
                </a:ext>
              </a:extLst>
            </p:cNvPr>
            <p:cNvSpPr txBox="1"/>
            <p:nvPr/>
          </p:nvSpPr>
          <p:spPr>
            <a:xfrm>
              <a:off x="457093" y="3743918"/>
              <a:ext cx="411490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F5F7CA79-9035-4308-BBE7-179720D3EC53}"/>
                </a:ext>
              </a:extLst>
            </p:cNvPr>
            <p:cNvSpPr txBox="1"/>
            <p:nvPr/>
          </p:nvSpPr>
          <p:spPr>
            <a:xfrm>
              <a:off x="1984779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1D179847-C4AE-4A6F-A4A5-24401CC3C380}"/>
                </a:ext>
              </a:extLst>
            </p:cNvPr>
            <p:cNvSpPr txBox="1"/>
            <p:nvPr/>
          </p:nvSpPr>
          <p:spPr>
            <a:xfrm>
              <a:off x="3599236" y="38117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15713140-220C-499D-B0FD-A65D4DD16C55}"/>
                </a:ext>
              </a:extLst>
            </p:cNvPr>
            <p:cNvSpPr txBox="1"/>
            <p:nvPr/>
          </p:nvSpPr>
          <p:spPr>
            <a:xfrm>
              <a:off x="610526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C761922E-2C74-4BAA-8FDE-BD32D401AEFA}"/>
                </a:ext>
              </a:extLst>
            </p:cNvPr>
            <p:cNvSpPr txBox="1"/>
            <p:nvPr/>
          </p:nvSpPr>
          <p:spPr>
            <a:xfrm>
              <a:off x="2635446" y="3811766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F6837F6-842F-4DB0-832F-F036FF0391DE}"/>
              </a:ext>
            </a:extLst>
          </p:cNvPr>
          <p:cNvGrpSpPr/>
          <p:nvPr/>
        </p:nvGrpSpPr>
        <p:grpSpPr>
          <a:xfrm>
            <a:off x="307657" y="4275263"/>
            <a:ext cx="8681616" cy="577081"/>
            <a:chOff x="693202" y="5082203"/>
            <a:chExt cx="8681616" cy="577081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04BB14F8-39B6-41E4-8103-CFFBF6A25CD3}"/>
                </a:ext>
              </a:extLst>
            </p:cNvPr>
            <p:cNvSpPr txBox="1"/>
            <p:nvPr/>
          </p:nvSpPr>
          <p:spPr>
            <a:xfrm>
              <a:off x="778969" y="5082203"/>
              <a:ext cx="8595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新しい変数名に「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」と入力し、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「すべてのスプライト用」を選択して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53E96554-D5C7-49D8-8C93-A0EB3A777325}"/>
                </a:ext>
              </a:extLst>
            </p:cNvPr>
            <p:cNvSpPr txBox="1"/>
            <p:nvPr/>
          </p:nvSpPr>
          <p:spPr>
            <a:xfrm>
              <a:off x="7091529" y="5104094"/>
              <a:ext cx="729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349B1E81-768B-4F8A-922E-97994F181DC7}"/>
                </a:ext>
              </a:extLst>
            </p:cNvPr>
            <p:cNvSpPr txBox="1"/>
            <p:nvPr/>
          </p:nvSpPr>
          <p:spPr>
            <a:xfrm>
              <a:off x="6424795" y="5109979"/>
              <a:ext cx="470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304605A9-A921-4ECC-B1A7-28E8C9913029}"/>
                </a:ext>
              </a:extLst>
            </p:cNvPr>
            <p:cNvSpPr txBox="1"/>
            <p:nvPr/>
          </p:nvSpPr>
          <p:spPr>
            <a:xfrm>
              <a:off x="693202" y="5155812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2E1EE193-442F-4E57-BCFD-17B333D9BB39}"/>
                </a:ext>
              </a:extLst>
            </p:cNvPr>
            <p:cNvSpPr txBox="1"/>
            <p:nvPr/>
          </p:nvSpPr>
          <p:spPr>
            <a:xfrm>
              <a:off x="1413922" y="5155812"/>
              <a:ext cx="946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CBDE9DC4-FCBB-43F4-9DA1-83C34F086898}"/>
                </a:ext>
              </a:extLst>
            </p:cNvPr>
            <p:cNvSpPr txBox="1"/>
            <p:nvPr/>
          </p:nvSpPr>
          <p:spPr>
            <a:xfrm>
              <a:off x="3103642" y="5123566"/>
              <a:ext cx="9964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0B74C856-C23B-4571-B06A-FA39920552F8}"/>
                </a:ext>
              </a:extLst>
            </p:cNvPr>
            <p:cNvSpPr txBox="1"/>
            <p:nvPr/>
          </p:nvSpPr>
          <p:spPr>
            <a:xfrm>
              <a:off x="8624492" y="5104093"/>
              <a:ext cx="3575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A1BED01-A8C5-440F-9F5B-A3F939701086}"/>
              </a:ext>
            </a:extLst>
          </p:cNvPr>
          <p:cNvGrpSpPr/>
          <p:nvPr/>
        </p:nvGrpSpPr>
        <p:grpSpPr>
          <a:xfrm>
            <a:off x="1037627" y="5373582"/>
            <a:ext cx="3731684" cy="577081"/>
            <a:chOff x="307657" y="6246977"/>
            <a:chExt cx="3731684" cy="577081"/>
          </a:xfrm>
        </p:grpSpPr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DAC6C60E-C656-4033-B2F5-EB9BAF13EEB1}"/>
                </a:ext>
              </a:extLst>
            </p:cNvPr>
            <p:cNvSpPr txBox="1"/>
            <p:nvPr/>
          </p:nvSpPr>
          <p:spPr>
            <a:xfrm>
              <a:off x="393425" y="6246977"/>
              <a:ext cx="36459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同じ手順で他の変数も作ろう！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58B5BEBA-4050-4176-93F8-504BD1D0FBDE}"/>
                </a:ext>
              </a:extLst>
            </p:cNvPr>
            <p:cNvSpPr txBox="1"/>
            <p:nvPr/>
          </p:nvSpPr>
          <p:spPr>
            <a:xfrm>
              <a:off x="826427" y="6329821"/>
              <a:ext cx="729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てじゅん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E7A6D199-30E6-436C-96F3-722196FEF406}"/>
                </a:ext>
              </a:extLst>
            </p:cNvPr>
            <p:cNvSpPr txBox="1"/>
            <p:nvPr/>
          </p:nvSpPr>
          <p:spPr>
            <a:xfrm>
              <a:off x="2641142" y="6329821"/>
              <a:ext cx="470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02987009-773D-407B-9905-7F3B3B4EAB19}"/>
                </a:ext>
              </a:extLst>
            </p:cNvPr>
            <p:cNvSpPr txBox="1"/>
            <p:nvPr/>
          </p:nvSpPr>
          <p:spPr>
            <a:xfrm>
              <a:off x="307657" y="6329821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F2EAC868-D63D-4A9F-B69E-00335C8C0C5E}"/>
                </a:ext>
              </a:extLst>
            </p:cNvPr>
            <p:cNvSpPr txBox="1"/>
            <p:nvPr/>
          </p:nvSpPr>
          <p:spPr>
            <a:xfrm>
              <a:off x="1896887" y="6329821"/>
              <a:ext cx="8201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EB235785-283C-4C72-A471-88BEDBEC8DDE}"/>
                </a:ext>
              </a:extLst>
            </p:cNvPr>
            <p:cNvSpPr txBox="1"/>
            <p:nvPr/>
          </p:nvSpPr>
          <p:spPr>
            <a:xfrm>
              <a:off x="1517804" y="6319563"/>
              <a:ext cx="470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D424DDCB-54B9-4DB3-90A5-0BE4C90208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1830" y="5081180"/>
            <a:ext cx="68580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73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409C2F0-4A31-4DD5-A845-30F42DE3B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950" y="1861214"/>
            <a:ext cx="3295650" cy="34385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のプログラミング（出題）</a:t>
            </a: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1473686" y="2098118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243186AD-3BB0-4E11-A355-A2DE98DAADD0}"/>
              </a:ext>
            </a:extLst>
          </p:cNvPr>
          <p:cNvGrpSpPr/>
          <p:nvPr/>
        </p:nvGrpSpPr>
        <p:grpSpPr>
          <a:xfrm>
            <a:off x="635446" y="1772952"/>
            <a:ext cx="667899" cy="650331"/>
            <a:chOff x="475743" y="2747684"/>
            <a:chExt cx="667899" cy="6503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F5ACE179-203C-4655-B443-23805F4FF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99199C6C-645B-468F-9F6B-C77937F4E1CD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9DA677E-538A-456B-A7D0-FE2E8BB2BBBB}"/>
              </a:ext>
            </a:extLst>
          </p:cNvPr>
          <p:cNvGrpSpPr/>
          <p:nvPr/>
        </p:nvGrpSpPr>
        <p:grpSpPr>
          <a:xfrm>
            <a:off x="2865960" y="1396102"/>
            <a:ext cx="5995281" cy="577081"/>
            <a:chOff x="2823934" y="2096274"/>
            <a:chExt cx="5995281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823934" y="2096274"/>
              <a:ext cx="599528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ボタンが押されたとき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B0CADA6-EE39-404E-B7FE-0578675C0688}"/>
                </a:ext>
              </a:extLst>
            </p:cNvPr>
            <p:cNvSpPr txBox="1"/>
            <p:nvPr/>
          </p:nvSpPr>
          <p:spPr>
            <a:xfrm>
              <a:off x="6158270" y="2132833"/>
              <a:ext cx="4857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7994258" y="215781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02FF3F4-9D65-4024-8FC2-F2955647D58D}"/>
              </a:ext>
            </a:extLst>
          </p:cNvPr>
          <p:cNvSpPr txBox="1"/>
          <p:nvPr/>
        </p:nvSpPr>
        <p:spPr>
          <a:xfrm>
            <a:off x="6195714" y="406163"/>
            <a:ext cx="838671" cy="28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しゅつだい</a:t>
            </a: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47AAE4A3-99C9-436F-9836-FD258AB622AF}"/>
              </a:ext>
            </a:extLst>
          </p:cNvPr>
          <p:cNvCxnSpPr>
            <a:cxnSpLocks/>
          </p:cNvCxnSpPr>
          <p:nvPr/>
        </p:nvCxnSpPr>
        <p:spPr>
          <a:xfrm>
            <a:off x="1527899" y="2813877"/>
            <a:ext cx="73480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DBCC6625-391B-4616-BE4E-D191FEE078D9}"/>
              </a:ext>
            </a:extLst>
          </p:cNvPr>
          <p:cNvGrpSpPr/>
          <p:nvPr/>
        </p:nvGrpSpPr>
        <p:grpSpPr>
          <a:xfrm>
            <a:off x="653202" y="2502237"/>
            <a:ext cx="652422" cy="639195"/>
            <a:chOff x="675523" y="2179135"/>
            <a:chExt cx="652422" cy="639195"/>
          </a:xfrm>
        </p:grpSpPr>
        <p:sp>
          <p:nvSpPr>
            <p:cNvPr id="32" name="四角形: 角を丸くする 31">
              <a:extLst>
                <a:ext uri="{FF2B5EF4-FFF2-40B4-BE49-F238E27FC236}">
                  <a16:creationId xmlns:a16="http://schemas.microsoft.com/office/drawing/2014/main" id="{05878668-EC94-4281-8022-EF2602FC9EBF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550EF7EC-4272-4E85-BCCD-BBB92D34F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sp>
        <p:nvSpPr>
          <p:cNvPr id="34" name="楕円 33">
            <a:extLst>
              <a:ext uri="{FF2B5EF4-FFF2-40B4-BE49-F238E27FC236}">
                <a16:creationId xmlns:a16="http://schemas.microsoft.com/office/drawing/2014/main" id="{78003C64-0DED-40D3-B9A5-CD5C38C358D3}"/>
              </a:ext>
            </a:extLst>
          </p:cNvPr>
          <p:cNvSpPr/>
          <p:nvPr/>
        </p:nvSpPr>
        <p:spPr>
          <a:xfrm>
            <a:off x="3007844" y="2855577"/>
            <a:ext cx="346695" cy="3466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36408322-67BD-4F43-BC2B-53808C972C1B}"/>
              </a:ext>
            </a:extLst>
          </p:cNvPr>
          <p:cNvSpPr/>
          <p:nvPr/>
        </p:nvSpPr>
        <p:spPr>
          <a:xfrm>
            <a:off x="1527899" y="3696273"/>
            <a:ext cx="3044096" cy="304346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B1BF5D3-B8EB-4179-9B2B-FB9A567F1AEA}"/>
              </a:ext>
            </a:extLst>
          </p:cNvPr>
          <p:cNvGrpSpPr/>
          <p:nvPr/>
        </p:nvGrpSpPr>
        <p:grpSpPr>
          <a:xfrm>
            <a:off x="2253078" y="2617928"/>
            <a:ext cx="179714" cy="402961"/>
            <a:chOff x="6016000" y="3318986"/>
            <a:chExt cx="740282" cy="402961"/>
          </a:xfrm>
        </p:grpSpPr>
        <p:cxnSp>
          <p:nvCxnSpPr>
            <p:cNvPr id="36" name="直線矢印コネクタ 35">
              <a:extLst>
                <a:ext uri="{FF2B5EF4-FFF2-40B4-BE49-F238E27FC236}">
                  <a16:creationId xmlns:a16="http://schemas.microsoft.com/office/drawing/2014/main" id="{4516CA7B-FF18-4782-8D1C-42C7C382121A}"/>
                </a:ext>
              </a:extLst>
            </p:cNvPr>
            <p:cNvCxnSpPr>
              <a:cxnSpLocks/>
            </p:cNvCxnSpPr>
            <p:nvPr/>
          </p:nvCxnSpPr>
          <p:spPr>
            <a:xfrm>
              <a:off x="6021479" y="3329000"/>
              <a:ext cx="734803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矢印コネクタ 36">
              <a:extLst>
                <a:ext uri="{FF2B5EF4-FFF2-40B4-BE49-F238E27FC236}">
                  <a16:creationId xmlns:a16="http://schemas.microsoft.com/office/drawing/2014/main" id="{D10468AE-ACEF-4073-A296-E5D9B1A481A3}"/>
                </a:ext>
              </a:extLst>
            </p:cNvPr>
            <p:cNvCxnSpPr>
              <a:cxnSpLocks/>
            </p:cNvCxnSpPr>
            <p:nvPr/>
          </p:nvCxnSpPr>
          <p:spPr>
            <a:xfrm>
              <a:off x="6021479" y="3721947"/>
              <a:ext cx="734803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矢印コネクタ 37">
              <a:extLst>
                <a:ext uri="{FF2B5EF4-FFF2-40B4-BE49-F238E27FC236}">
                  <a16:creationId xmlns:a16="http://schemas.microsoft.com/office/drawing/2014/main" id="{560397B9-CE70-4845-81D8-8904532659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6000" y="3318986"/>
              <a:ext cx="0" cy="402961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8F126C1-BAD3-4AB2-8DF6-141A4F14BC65}"/>
              </a:ext>
            </a:extLst>
          </p:cNvPr>
          <p:cNvGrpSpPr/>
          <p:nvPr/>
        </p:nvGrpSpPr>
        <p:grpSpPr>
          <a:xfrm>
            <a:off x="4572001" y="2290116"/>
            <a:ext cx="4420894" cy="642215"/>
            <a:chOff x="4572001" y="2290116"/>
            <a:chExt cx="4420894" cy="642215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19FE7D40-B9AD-41A4-8DE0-32180A2C2EE1}"/>
                </a:ext>
              </a:extLst>
            </p:cNvPr>
            <p:cNvSpPr txBox="1"/>
            <p:nvPr/>
          </p:nvSpPr>
          <p:spPr>
            <a:xfrm>
              <a:off x="4572001" y="2290116"/>
              <a:ext cx="442089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8C791C8-6D69-4EC3-82FC-0EF18C74F83A}"/>
                </a:ext>
              </a:extLst>
            </p:cNvPr>
            <p:cNvSpPr txBox="1"/>
            <p:nvPr/>
          </p:nvSpPr>
          <p:spPr>
            <a:xfrm>
              <a:off x="8173214" y="233222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8BF58730-01AA-419A-9031-4AF438854541}"/>
                </a:ext>
              </a:extLst>
            </p:cNvPr>
            <p:cNvSpPr txBox="1"/>
            <p:nvPr/>
          </p:nvSpPr>
          <p:spPr>
            <a:xfrm>
              <a:off x="4910015" y="2369070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07B02E15-B677-477C-8C35-160126A8A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75814" y="2436988"/>
              <a:ext cx="1699407" cy="495343"/>
            </a:xfrm>
            <a:prstGeom prst="rect">
              <a:avLst/>
            </a:prstGeom>
          </p:spPr>
        </p:pic>
      </p:grpSp>
      <p:pic>
        <p:nvPicPr>
          <p:cNvPr id="54" name="図 53">
            <a:extLst>
              <a:ext uri="{FF2B5EF4-FFF2-40B4-BE49-F238E27FC236}">
                <a16:creationId xmlns:a16="http://schemas.microsoft.com/office/drawing/2014/main" id="{8DC31133-8886-4085-896E-AA59A221CA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5808" y="5853966"/>
            <a:ext cx="1116090" cy="787426"/>
          </a:xfrm>
          <a:prstGeom prst="rect">
            <a:avLst/>
          </a:prstGeom>
        </p:spPr>
      </p:pic>
      <p:sp>
        <p:nvSpPr>
          <p:cNvPr id="55" name="吹き出し: 角を丸めた四角形 54">
            <a:extLst>
              <a:ext uri="{FF2B5EF4-FFF2-40B4-BE49-F238E27FC236}">
                <a16:creationId xmlns:a16="http://schemas.microsoft.com/office/drawing/2014/main" id="{327D3A03-DB22-42D9-8593-50E78AF152BE}"/>
              </a:ext>
            </a:extLst>
          </p:cNvPr>
          <p:cNvSpPr/>
          <p:nvPr/>
        </p:nvSpPr>
        <p:spPr>
          <a:xfrm>
            <a:off x="3000446" y="5607913"/>
            <a:ext cx="5061668" cy="1035538"/>
          </a:xfrm>
          <a:prstGeom prst="wedgeRoundRectCallout">
            <a:avLst>
              <a:gd name="adj1" fmla="val -59361"/>
              <a:gd name="adj2" fmla="val -83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1DB2BD4-9939-4D0C-B9F8-0C32E07DF55A}"/>
              </a:ext>
            </a:extLst>
          </p:cNvPr>
          <p:cNvGrpSpPr/>
          <p:nvPr/>
        </p:nvGrpSpPr>
        <p:grpSpPr>
          <a:xfrm>
            <a:off x="3104569" y="5582649"/>
            <a:ext cx="5115378" cy="1015663"/>
            <a:chOff x="2475031" y="5600455"/>
            <a:chExt cx="5115378" cy="1015663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DA8E6F14-D802-441C-B7E6-1124983445A7}"/>
                </a:ext>
              </a:extLst>
            </p:cNvPr>
            <p:cNvSpPr txBox="1"/>
            <p:nvPr/>
          </p:nvSpPr>
          <p:spPr>
            <a:xfrm>
              <a:off x="2475031" y="5600455"/>
              <a:ext cx="51153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には毎回違う数を入れたいなぁ。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ランダムに数を設定するにはどうしたらいいかな？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68900B26-B9E4-4FEA-BB8D-45F9226F99F7}"/>
                </a:ext>
              </a:extLst>
            </p:cNvPr>
            <p:cNvSpPr txBox="1"/>
            <p:nvPr/>
          </p:nvSpPr>
          <p:spPr>
            <a:xfrm>
              <a:off x="3861036" y="6138826"/>
              <a:ext cx="641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A5081210-8BA2-46E6-BF22-2E46698798B5}"/>
                </a:ext>
              </a:extLst>
            </p:cNvPr>
            <p:cNvSpPr txBox="1"/>
            <p:nvPr/>
          </p:nvSpPr>
          <p:spPr>
            <a:xfrm>
              <a:off x="4561742" y="5673616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BA29E822-9467-4349-8BAB-E28FF130A738}"/>
                </a:ext>
              </a:extLst>
            </p:cNvPr>
            <p:cNvSpPr txBox="1"/>
            <p:nvPr/>
          </p:nvSpPr>
          <p:spPr>
            <a:xfrm>
              <a:off x="4156453" y="5673616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6C7B7A1-D4C5-4F51-AD10-04664E80140B}"/>
                </a:ext>
              </a:extLst>
            </p:cNvPr>
            <p:cNvSpPr txBox="1"/>
            <p:nvPr/>
          </p:nvSpPr>
          <p:spPr>
            <a:xfrm>
              <a:off x="3300873" y="5673616"/>
              <a:ext cx="8766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まいかい ちが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7C0B6BAC-3387-47F4-85F4-85F2EBA0A946}"/>
                </a:ext>
              </a:extLst>
            </p:cNvPr>
            <p:cNvSpPr txBox="1"/>
            <p:nvPr/>
          </p:nvSpPr>
          <p:spPr>
            <a:xfrm>
              <a:off x="3488121" y="6138826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4FDBBFC-362C-43D5-92D0-BE0AA01026DE}"/>
              </a:ext>
            </a:extLst>
          </p:cNvPr>
          <p:cNvGrpSpPr/>
          <p:nvPr/>
        </p:nvGrpSpPr>
        <p:grpSpPr>
          <a:xfrm>
            <a:off x="4572001" y="3395883"/>
            <a:ext cx="4420894" cy="1131079"/>
            <a:chOff x="4572001" y="3395883"/>
            <a:chExt cx="4420894" cy="113107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443BB9E6-518A-4121-B0B3-EE3281832D59}"/>
                </a:ext>
              </a:extLst>
            </p:cNvPr>
            <p:cNvSpPr txBox="1"/>
            <p:nvPr/>
          </p:nvSpPr>
          <p:spPr>
            <a:xfrm>
              <a:off x="4572001" y="3395883"/>
              <a:ext cx="44208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CB7113B4-0AD1-45AF-85FC-6B9C4E9969A2}"/>
                </a:ext>
              </a:extLst>
            </p:cNvPr>
            <p:cNvSpPr txBox="1"/>
            <p:nvPr/>
          </p:nvSpPr>
          <p:spPr>
            <a:xfrm>
              <a:off x="8173214" y="343799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2A08F018-55FA-4802-8A81-5E1FBF3D29A7}"/>
                </a:ext>
              </a:extLst>
            </p:cNvPr>
            <p:cNvSpPr txBox="1"/>
            <p:nvPr/>
          </p:nvSpPr>
          <p:spPr>
            <a:xfrm>
              <a:off x="4910015" y="3474837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7434B5C7-9117-4F98-8442-F4B0A14AF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75814" y="3542755"/>
              <a:ext cx="1699407" cy="495343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A3F4E707-BF17-40E1-92D4-307B6467AA51}"/>
                </a:ext>
              </a:extLst>
            </p:cNvPr>
            <p:cNvSpPr txBox="1"/>
            <p:nvPr/>
          </p:nvSpPr>
          <p:spPr>
            <a:xfrm>
              <a:off x="5519907" y="4013274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6064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5AF2FF1-066A-43D0-84D3-D8FDE6733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30" y="2990137"/>
            <a:ext cx="3389784" cy="254233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乱数について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996D9-F5B1-4491-B076-0A08E0993FD0}"/>
              </a:ext>
            </a:extLst>
          </p:cNvPr>
          <p:cNvSpPr txBox="1"/>
          <p:nvPr/>
        </p:nvSpPr>
        <p:spPr>
          <a:xfrm>
            <a:off x="383830" y="391361"/>
            <a:ext cx="787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らんすう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2013A63-4DFB-4BB8-B4D6-1FD131125576}"/>
              </a:ext>
            </a:extLst>
          </p:cNvPr>
          <p:cNvGrpSpPr/>
          <p:nvPr/>
        </p:nvGrpSpPr>
        <p:grpSpPr>
          <a:xfrm>
            <a:off x="372861" y="1602409"/>
            <a:ext cx="8380640" cy="630942"/>
            <a:chOff x="372861" y="1602409"/>
            <a:chExt cx="8380640" cy="630942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9E8F36CE-AF17-4602-BCEC-9F8D93EE6AF8}"/>
                </a:ext>
              </a:extLst>
            </p:cNvPr>
            <p:cNvSpPr txBox="1"/>
            <p:nvPr/>
          </p:nvSpPr>
          <p:spPr>
            <a:xfrm>
              <a:off x="372861" y="1602409"/>
              <a:ext cx="8380640" cy="630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乱数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とは、サイコロのように、一回一回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違う数字が出る数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のことです。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B593F38-DB65-440E-9B1D-0B717F381458}"/>
                </a:ext>
              </a:extLst>
            </p:cNvPr>
            <p:cNvSpPr txBox="1"/>
            <p:nvPr/>
          </p:nvSpPr>
          <p:spPr>
            <a:xfrm>
              <a:off x="1133747" y="1671226"/>
              <a:ext cx="73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らんすう</a:t>
              </a: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925B63B6-B30B-405B-A10D-25A8FDD9F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4231" y="1614814"/>
              <a:ext cx="565549" cy="605946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2B0D753-B67E-4687-8658-085209DE5191}"/>
                </a:ext>
              </a:extLst>
            </p:cNvPr>
            <p:cNvSpPr txBox="1"/>
            <p:nvPr/>
          </p:nvSpPr>
          <p:spPr>
            <a:xfrm>
              <a:off x="5236007" y="1697860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ちが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CC75E66-4129-4422-A5E8-10C064A611BB}"/>
                </a:ext>
              </a:extLst>
            </p:cNvPr>
            <p:cNvSpPr txBox="1"/>
            <p:nvPr/>
          </p:nvSpPr>
          <p:spPr>
            <a:xfrm>
              <a:off x="5841506" y="1695573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9FCCFD8-6764-4B9D-88AB-E28A12AFDF8E}"/>
                </a:ext>
              </a:extLst>
            </p:cNvPr>
            <p:cNvSpPr txBox="1"/>
            <p:nvPr/>
          </p:nvSpPr>
          <p:spPr>
            <a:xfrm>
              <a:off x="7014728" y="1692093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339003A4-7120-439E-8212-D753EF78C5B0}"/>
                </a:ext>
              </a:extLst>
            </p:cNvPr>
            <p:cNvSpPr txBox="1"/>
            <p:nvPr/>
          </p:nvSpPr>
          <p:spPr>
            <a:xfrm>
              <a:off x="6498114" y="1686619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2D382BD-A3A5-4065-A6C4-DC4CD58CAD46}"/>
              </a:ext>
            </a:extLst>
          </p:cNvPr>
          <p:cNvGrpSpPr/>
          <p:nvPr/>
        </p:nvGrpSpPr>
        <p:grpSpPr>
          <a:xfrm>
            <a:off x="3542189" y="3289075"/>
            <a:ext cx="5477523" cy="577081"/>
            <a:chOff x="2911876" y="3444206"/>
            <a:chExt cx="5477523" cy="577081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1F62F4F-0429-47C7-B559-FCD767AD7BF3}"/>
                </a:ext>
              </a:extLst>
            </p:cNvPr>
            <p:cNvSpPr txBox="1"/>
            <p:nvPr/>
          </p:nvSpPr>
          <p:spPr>
            <a:xfrm>
              <a:off x="2911876" y="3444206"/>
              <a:ext cx="547752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・プログラムを実行するたびに違う数字が出ます。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95A7B801-D82D-4982-8143-45CF265A8BA1}"/>
                </a:ext>
              </a:extLst>
            </p:cNvPr>
            <p:cNvSpPr txBox="1"/>
            <p:nvPr/>
          </p:nvSpPr>
          <p:spPr>
            <a:xfrm>
              <a:off x="4478107" y="3485843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17D1272F-F67B-4DA9-A710-D7232EDBEF3C}"/>
                </a:ext>
              </a:extLst>
            </p:cNvPr>
            <p:cNvSpPr txBox="1"/>
            <p:nvPr/>
          </p:nvSpPr>
          <p:spPr>
            <a:xfrm>
              <a:off x="6570335" y="3485843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14C2AAAB-DE47-4068-935D-771EE51E7487}"/>
                </a:ext>
              </a:extLst>
            </p:cNvPr>
            <p:cNvSpPr txBox="1"/>
            <p:nvPr/>
          </p:nvSpPr>
          <p:spPr>
            <a:xfrm>
              <a:off x="6063040" y="3485843"/>
              <a:ext cx="5165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ちが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128EAB1-285C-4AEB-8B8D-437C959DB509}"/>
                </a:ext>
              </a:extLst>
            </p:cNvPr>
            <p:cNvSpPr txBox="1"/>
            <p:nvPr/>
          </p:nvSpPr>
          <p:spPr>
            <a:xfrm>
              <a:off x="7201611" y="3485843"/>
              <a:ext cx="5165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B53BD59-ABF4-4CC1-B27A-B02F2938F22C}"/>
              </a:ext>
            </a:extLst>
          </p:cNvPr>
          <p:cNvGrpSpPr/>
          <p:nvPr/>
        </p:nvGrpSpPr>
        <p:grpSpPr>
          <a:xfrm>
            <a:off x="3542189" y="4047569"/>
            <a:ext cx="4572000" cy="577081"/>
            <a:chOff x="3102744" y="3750339"/>
            <a:chExt cx="4572000" cy="577081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D7008FE4-3AAC-43AC-81BE-121D09064403}"/>
                </a:ext>
              </a:extLst>
            </p:cNvPr>
            <p:cNvSpPr txBox="1"/>
            <p:nvPr/>
          </p:nvSpPr>
          <p:spPr>
            <a:xfrm>
              <a:off x="3102744" y="3750339"/>
              <a:ext cx="457200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・出したい数の範囲を指定できます。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6CB2FB0A-10F2-4747-9DC6-E20D214505D9}"/>
                </a:ext>
              </a:extLst>
            </p:cNvPr>
            <p:cNvSpPr txBox="1"/>
            <p:nvPr/>
          </p:nvSpPr>
          <p:spPr>
            <a:xfrm>
              <a:off x="4210001" y="3782679"/>
              <a:ext cx="477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42B2C8D-C158-4BC0-8563-A0AA5F8C6208}"/>
                </a:ext>
              </a:extLst>
            </p:cNvPr>
            <p:cNvSpPr txBox="1"/>
            <p:nvPr/>
          </p:nvSpPr>
          <p:spPr>
            <a:xfrm>
              <a:off x="3301165" y="3782679"/>
              <a:ext cx="4748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BBB3B91-988E-46A9-9538-68960274D12D}"/>
                </a:ext>
              </a:extLst>
            </p:cNvPr>
            <p:cNvSpPr txBox="1"/>
            <p:nvPr/>
          </p:nvSpPr>
          <p:spPr>
            <a:xfrm>
              <a:off x="4687407" y="3782679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A502F02-817C-40F5-8364-30273B205234}"/>
                </a:ext>
              </a:extLst>
            </p:cNvPr>
            <p:cNvSpPr txBox="1"/>
            <p:nvPr/>
          </p:nvSpPr>
          <p:spPr>
            <a:xfrm>
              <a:off x="5367344" y="3782679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190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0A2C9F76-FBFD-43D2-A5CB-92341BC4B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586" y="2477100"/>
            <a:ext cx="3895725" cy="14954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のプログラミング（出題）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02FF3F4-9D65-4024-8FC2-F2955647D58D}"/>
              </a:ext>
            </a:extLst>
          </p:cNvPr>
          <p:cNvSpPr txBox="1"/>
          <p:nvPr/>
        </p:nvSpPr>
        <p:spPr>
          <a:xfrm>
            <a:off x="6195714" y="406163"/>
            <a:ext cx="838671" cy="28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しゅつだい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」、変数「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」に乱数で数を設定する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43AE0A-ADF6-4D59-A1E5-B1177138D252}"/>
              </a:ext>
            </a:extLst>
          </p:cNvPr>
          <p:cNvSpPr txBox="1"/>
          <p:nvPr/>
        </p:nvSpPr>
        <p:spPr>
          <a:xfrm>
            <a:off x="3754096" y="1298135"/>
            <a:ext cx="506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2A7FD00-0B46-4B4A-9C35-9F3BDBCC217D}"/>
              </a:ext>
            </a:extLst>
          </p:cNvPr>
          <p:cNvSpPr txBox="1"/>
          <p:nvPr/>
        </p:nvSpPr>
        <p:spPr>
          <a:xfrm>
            <a:off x="442547" y="1298135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845CA32-CAA2-46A1-982C-F9F2CDF23464}"/>
              </a:ext>
            </a:extLst>
          </p:cNvPr>
          <p:cNvSpPr txBox="1"/>
          <p:nvPr/>
        </p:nvSpPr>
        <p:spPr>
          <a:xfrm>
            <a:off x="1759803" y="1298135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ECE3AAD-6152-4F2B-AB38-56975498FD35}"/>
              </a:ext>
            </a:extLst>
          </p:cNvPr>
          <p:cNvSpPr txBox="1"/>
          <p:nvPr/>
        </p:nvSpPr>
        <p:spPr>
          <a:xfrm>
            <a:off x="3030160" y="1298135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0440BD7-D4BD-44D6-BEF1-603FEEFADF35}"/>
              </a:ext>
            </a:extLst>
          </p:cNvPr>
          <p:cNvSpPr txBox="1"/>
          <p:nvPr/>
        </p:nvSpPr>
        <p:spPr>
          <a:xfrm>
            <a:off x="4180994" y="1298135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52BBC24-42EA-4507-BE1F-4E16F4BEAFAA}"/>
              </a:ext>
            </a:extLst>
          </p:cNvPr>
          <p:cNvGrpSpPr/>
          <p:nvPr/>
        </p:nvGrpSpPr>
        <p:grpSpPr>
          <a:xfrm>
            <a:off x="1486996" y="3020627"/>
            <a:ext cx="652422" cy="639195"/>
            <a:chOff x="1486996" y="3429000"/>
            <a:chExt cx="652422" cy="639195"/>
          </a:xfrm>
        </p:grpSpPr>
        <p:sp>
          <p:nvSpPr>
            <p:cNvPr id="50" name="四角形: 角を丸くする 49">
              <a:extLst>
                <a:ext uri="{FF2B5EF4-FFF2-40B4-BE49-F238E27FC236}">
                  <a16:creationId xmlns:a16="http://schemas.microsoft.com/office/drawing/2014/main" id="{032C991C-031C-4DC0-9F7E-4AEBCDFA8436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632D998-EA81-442C-9103-5C841AEA9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F5BD2AD8-E25D-47E6-B88F-A84FBBE88E54}"/>
              </a:ext>
            </a:extLst>
          </p:cNvPr>
          <p:cNvCxnSpPr>
            <a:cxnSpLocks/>
          </p:cNvCxnSpPr>
          <p:nvPr/>
        </p:nvCxnSpPr>
        <p:spPr>
          <a:xfrm>
            <a:off x="2149420" y="3340223"/>
            <a:ext cx="734803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974B1533-FE83-41F9-8E6F-A230C73DE298}"/>
              </a:ext>
            </a:extLst>
          </p:cNvPr>
          <p:cNvCxnSpPr>
            <a:cxnSpLocks/>
          </p:cNvCxnSpPr>
          <p:nvPr/>
        </p:nvCxnSpPr>
        <p:spPr>
          <a:xfrm>
            <a:off x="2896325" y="2317077"/>
            <a:ext cx="2652219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AD644221-1A53-42CB-802C-250FD5B2DDC7}"/>
              </a:ext>
            </a:extLst>
          </p:cNvPr>
          <p:cNvCxnSpPr>
            <a:cxnSpLocks/>
          </p:cNvCxnSpPr>
          <p:nvPr/>
        </p:nvCxnSpPr>
        <p:spPr>
          <a:xfrm flipV="1">
            <a:off x="2896325" y="2317077"/>
            <a:ext cx="0" cy="199722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DF61E582-CA3E-45F8-903D-15D6ED1CC7A3}"/>
              </a:ext>
            </a:extLst>
          </p:cNvPr>
          <p:cNvCxnSpPr>
            <a:cxnSpLocks/>
          </p:cNvCxnSpPr>
          <p:nvPr/>
        </p:nvCxnSpPr>
        <p:spPr>
          <a:xfrm>
            <a:off x="5548544" y="2317077"/>
            <a:ext cx="0" cy="8167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E6416F4D-0586-41CB-9884-27E4836F9FD8}"/>
              </a:ext>
            </a:extLst>
          </p:cNvPr>
          <p:cNvCxnSpPr>
            <a:cxnSpLocks/>
          </p:cNvCxnSpPr>
          <p:nvPr/>
        </p:nvCxnSpPr>
        <p:spPr>
          <a:xfrm>
            <a:off x="2896325" y="4314303"/>
            <a:ext cx="2652219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674B7767-1189-450F-9DDF-CC8BABAA3393}"/>
              </a:ext>
            </a:extLst>
          </p:cNvPr>
          <p:cNvCxnSpPr>
            <a:cxnSpLocks/>
          </p:cNvCxnSpPr>
          <p:nvPr/>
        </p:nvCxnSpPr>
        <p:spPr>
          <a:xfrm flipV="1">
            <a:off x="5548544" y="3808520"/>
            <a:ext cx="0" cy="5188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1133437-4FB8-47A8-8CC0-27F388C87768}"/>
              </a:ext>
            </a:extLst>
          </p:cNvPr>
          <p:cNvGrpSpPr/>
          <p:nvPr/>
        </p:nvGrpSpPr>
        <p:grpSpPr>
          <a:xfrm>
            <a:off x="710222" y="4305633"/>
            <a:ext cx="7679172" cy="577081"/>
            <a:chOff x="710222" y="4660738"/>
            <a:chExt cx="7679172" cy="577081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11CC4905-1B2D-42C5-83EB-6F2CA0940D73}"/>
                </a:ext>
              </a:extLst>
            </p:cNvPr>
            <p:cNvSpPr txBox="1"/>
            <p:nvPr/>
          </p:nvSpPr>
          <p:spPr>
            <a:xfrm>
              <a:off x="710222" y="4660738"/>
              <a:ext cx="76791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」の変数に代入する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AB7D4BB3-40F7-4E07-8878-EF722AEF67B7}"/>
                </a:ext>
              </a:extLst>
            </p:cNvPr>
            <p:cNvSpPr txBox="1"/>
            <p:nvPr/>
          </p:nvSpPr>
          <p:spPr>
            <a:xfrm>
              <a:off x="4106702" y="47272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1E2EB7EA-8D91-402E-881B-C931C847315F}"/>
                </a:ext>
              </a:extLst>
            </p:cNvPr>
            <p:cNvSpPr txBox="1"/>
            <p:nvPr/>
          </p:nvSpPr>
          <p:spPr>
            <a:xfrm>
              <a:off x="850422" y="4704400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E95AA077-0F7E-4753-BBF1-6B419C76E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85217" y="4836119"/>
              <a:ext cx="1684166" cy="350550"/>
            </a:xfrm>
            <a:prstGeom prst="rect">
              <a:avLst/>
            </a:prstGeom>
          </p:spPr>
        </p:pic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35822E3-DA0F-4E64-B77C-F36271399865}"/>
                </a:ext>
              </a:extLst>
            </p:cNvPr>
            <p:cNvSpPr txBox="1"/>
            <p:nvPr/>
          </p:nvSpPr>
          <p:spPr>
            <a:xfrm>
              <a:off x="6178478" y="4736192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5513192-EBFA-445C-BE8E-F80E9A8B6A74}"/>
                </a:ext>
              </a:extLst>
            </p:cNvPr>
            <p:cNvSpPr txBox="1"/>
            <p:nvPr/>
          </p:nvSpPr>
          <p:spPr>
            <a:xfrm>
              <a:off x="6856636" y="4736191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2" name="図 31">
            <a:extLst>
              <a:ext uri="{FF2B5EF4-FFF2-40B4-BE49-F238E27FC236}">
                <a16:creationId xmlns:a16="http://schemas.microsoft.com/office/drawing/2014/main" id="{8AE49407-27CB-44DB-9EE4-4D433DA12D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363" y="4965865"/>
            <a:ext cx="1090465" cy="184743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5220E68-71E5-402F-B96B-B10C83AA32DB}"/>
              </a:ext>
            </a:extLst>
          </p:cNvPr>
          <p:cNvGrpSpPr/>
          <p:nvPr/>
        </p:nvGrpSpPr>
        <p:grpSpPr>
          <a:xfrm>
            <a:off x="1536486" y="5070708"/>
            <a:ext cx="6551070" cy="1669220"/>
            <a:chOff x="1536486" y="5070708"/>
            <a:chExt cx="6551070" cy="1669220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5D5123F-6C7F-4073-BAE3-91E56C8EAFF8}"/>
                </a:ext>
              </a:extLst>
            </p:cNvPr>
            <p:cNvSpPr txBox="1"/>
            <p:nvPr/>
          </p:nvSpPr>
          <p:spPr>
            <a:xfrm>
              <a:off x="1855432" y="5107290"/>
              <a:ext cx="6232124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変数には、指定した範囲内のどれかの数字が代入されるよ。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で指定したときは、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、２ 、３ 、４ 、５ 、６ 、７ 、８ 、９ 、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どれかだよ！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FDF886B-86D9-4C3D-AD14-A43436A59249}"/>
                </a:ext>
              </a:extLst>
            </p:cNvPr>
            <p:cNvSpPr txBox="1"/>
            <p:nvPr/>
          </p:nvSpPr>
          <p:spPr>
            <a:xfrm>
              <a:off x="5760422" y="5159123"/>
              <a:ext cx="95679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091D32CC-6F31-419D-ACB0-C3B748174062}"/>
                </a:ext>
              </a:extLst>
            </p:cNvPr>
            <p:cNvSpPr txBox="1"/>
            <p:nvPr/>
          </p:nvSpPr>
          <p:spPr>
            <a:xfrm>
              <a:off x="3667514" y="5166352"/>
              <a:ext cx="7858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はんいない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BCB2B71B-3A93-420F-B6CF-8375C99D98B7}"/>
                </a:ext>
              </a:extLst>
            </p:cNvPr>
            <p:cNvSpPr txBox="1"/>
            <p:nvPr/>
          </p:nvSpPr>
          <p:spPr>
            <a:xfrm>
              <a:off x="1781495" y="5159123"/>
              <a:ext cx="735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27D78B7-3C0B-4F94-A4AA-992489D33CCF}"/>
                </a:ext>
              </a:extLst>
            </p:cNvPr>
            <p:cNvSpPr txBox="1"/>
            <p:nvPr/>
          </p:nvSpPr>
          <p:spPr>
            <a:xfrm>
              <a:off x="5292562" y="5169269"/>
              <a:ext cx="584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吹き出し: 角を丸めた四角形 41">
              <a:extLst>
                <a:ext uri="{FF2B5EF4-FFF2-40B4-BE49-F238E27FC236}">
                  <a16:creationId xmlns:a16="http://schemas.microsoft.com/office/drawing/2014/main" id="{039800D9-99D0-4568-865C-BBBEBEA8C83F}"/>
                </a:ext>
              </a:extLst>
            </p:cNvPr>
            <p:cNvSpPr/>
            <p:nvPr/>
          </p:nvSpPr>
          <p:spPr>
            <a:xfrm>
              <a:off x="1536486" y="5070708"/>
              <a:ext cx="6551070" cy="1669220"/>
            </a:xfrm>
            <a:prstGeom prst="wedgeRoundRectCallout">
              <a:avLst>
                <a:gd name="adj1" fmla="val -55536"/>
                <a:gd name="adj2" fmla="val -19202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00F3A643-4556-45FC-9932-41A5E752F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77546" y="5737302"/>
              <a:ext cx="1684166" cy="350550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777E27D-1E2B-4666-9852-4B2701E418C5}"/>
                </a:ext>
              </a:extLst>
            </p:cNvPr>
            <p:cNvSpPr txBox="1"/>
            <p:nvPr/>
          </p:nvSpPr>
          <p:spPr>
            <a:xfrm>
              <a:off x="2804403" y="5166352"/>
              <a:ext cx="735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A773518-0DF4-4FC6-B319-AAB33B4E7D63}"/>
                </a:ext>
              </a:extLst>
            </p:cNvPr>
            <p:cNvSpPr txBox="1"/>
            <p:nvPr/>
          </p:nvSpPr>
          <p:spPr>
            <a:xfrm>
              <a:off x="3635649" y="5668323"/>
              <a:ext cx="735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707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FA5EB2B-F29C-465A-B481-C9B8C1446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591" y="1961979"/>
            <a:ext cx="3800475" cy="1943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のプログラミング（出題）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02FF3F4-9D65-4024-8FC2-F2955647D58D}"/>
              </a:ext>
            </a:extLst>
          </p:cNvPr>
          <p:cNvSpPr txBox="1"/>
          <p:nvPr/>
        </p:nvSpPr>
        <p:spPr>
          <a:xfrm>
            <a:off x="6195714" y="406163"/>
            <a:ext cx="838671" cy="28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しゅつだい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変数「結果」に正しい答えを設定する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43AE0A-ADF6-4D59-A1E5-B1177138D252}"/>
              </a:ext>
            </a:extLst>
          </p:cNvPr>
          <p:cNvSpPr txBox="1"/>
          <p:nvPr/>
        </p:nvSpPr>
        <p:spPr>
          <a:xfrm>
            <a:off x="2742033" y="1298135"/>
            <a:ext cx="506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2A7FD00-0B46-4B4A-9C35-9F3BDBCC217D}"/>
              </a:ext>
            </a:extLst>
          </p:cNvPr>
          <p:cNvSpPr txBox="1"/>
          <p:nvPr/>
        </p:nvSpPr>
        <p:spPr>
          <a:xfrm>
            <a:off x="442547" y="1298135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845CA32-CAA2-46A1-982C-F9F2CDF23464}"/>
              </a:ext>
            </a:extLst>
          </p:cNvPr>
          <p:cNvSpPr txBox="1"/>
          <p:nvPr/>
        </p:nvSpPr>
        <p:spPr>
          <a:xfrm>
            <a:off x="1138358" y="1298135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ECE3AAD-6152-4F2B-AB38-56975498FD35}"/>
              </a:ext>
            </a:extLst>
          </p:cNvPr>
          <p:cNvSpPr txBox="1"/>
          <p:nvPr/>
        </p:nvSpPr>
        <p:spPr>
          <a:xfrm>
            <a:off x="2044732" y="1298135"/>
            <a:ext cx="506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0440BD7-D4BD-44D6-BEF1-603FEEFADF35}"/>
              </a:ext>
            </a:extLst>
          </p:cNvPr>
          <p:cNvSpPr txBox="1"/>
          <p:nvPr/>
        </p:nvSpPr>
        <p:spPr>
          <a:xfrm>
            <a:off x="3408629" y="1298135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52BBC24-42EA-4507-BE1F-4E16F4BEAFAA}"/>
              </a:ext>
            </a:extLst>
          </p:cNvPr>
          <p:cNvGrpSpPr/>
          <p:nvPr/>
        </p:nvGrpSpPr>
        <p:grpSpPr>
          <a:xfrm>
            <a:off x="915026" y="4020066"/>
            <a:ext cx="652422" cy="639195"/>
            <a:chOff x="1486996" y="3429000"/>
            <a:chExt cx="652422" cy="639195"/>
          </a:xfrm>
        </p:grpSpPr>
        <p:sp>
          <p:nvSpPr>
            <p:cNvPr id="50" name="四角形: 角を丸くする 49">
              <a:extLst>
                <a:ext uri="{FF2B5EF4-FFF2-40B4-BE49-F238E27FC236}">
                  <a16:creationId xmlns:a16="http://schemas.microsoft.com/office/drawing/2014/main" id="{032C991C-031C-4DC0-9F7E-4AEBCDFA8436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632D998-EA81-442C-9103-5C841AEA9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B02E2303-F3C4-4D4E-BF28-9C092D07861F}"/>
              </a:ext>
            </a:extLst>
          </p:cNvPr>
          <p:cNvCxnSpPr>
            <a:cxnSpLocks/>
            <a:stCxn id="31" idx="3"/>
          </p:cNvCxnSpPr>
          <p:nvPr/>
        </p:nvCxnSpPr>
        <p:spPr>
          <a:xfrm>
            <a:off x="847434" y="3558097"/>
            <a:ext cx="611157" cy="10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08C18F6A-0F14-4888-A162-6F4C91F5DEB0}"/>
              </a:ext>
            </a:extLst>
          </p:cNvPr>
          <p:cNvGrpSpPr/>
          <p:nvPr/>
        </p:nvGrpSpPr>
        <p:grpSpPr>
          <a:xfrm>
            <a:off x="195012" y="3238499"/>
            <a:ext cx="652422" cy="639195"/>
            <a:chOff x="675523" y="2179135"/>
            <a:chExt cx="652422" cy="639195"/>
          </a:xfrm>
        </p:grpSpPr>
        <p:sp>
          <p:nvSpPr>
            <p:cNvPr id="31" name="四角形: 角を丸くする 30">
              <a:extLst>
                <a:ext uri="{FF2B5EF4-FFF2-40B4-BE49-F238E27FC236}">
                  <a16:creationId xmlns:a16="http://schemas.microsoft.com/office/drawing/2014/main" id="{C07156E3-CCFC-4571-8994-448C575F26FF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DB85F36A-00AB-42F9-8D15-98C7C817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24F7F42-81D0-4638-ACF8-85E4BC130195}"/>
              </a:ext>
            </a:extLst>
          </p:cNvPr>
          <p:cNvGrpSpPr/>
          <p:nvPr/>
        </p:nvGrpSpPr>
        <p:grpSpPr>
          <a:xfrm>
            <a:off x="4766559" y="1743570"/>
            <a:ext cx="4420894" cy="1131079"/>
            <a:chOff x="4723106" y="3262864"/>
            <a:chExt cx="4420894" cy="1131079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E50FF32-A1EE-4857-931C-8ACCD88FD2B3}"/>
                </a:ext>
              </a:extLst>
            </p:cNvPr>
            <p:cNvSpPr txBox="1"/>
            <p:nvPr/>
          </p:nvSpPr>
          <p:spPr>
            <a:xfrm>
              <a:off x="4723106" y="3262864"/>
              <a:ext cx="44208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結果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3101F831-E3D2-441C-9E88-CCC8F2CF26B6}"/>
                </a:ext>
              </a:extLst>
            </p:cNvPr>
            <p:cNvSpPr txBox="1"/>
            <p:nvPr/>
          </p:nvSpPr>
          <p:spPr>
            <a:xfrm>
              <a:off x="8324319" y="330497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1788876-BBBE-41EA-83F2-6886D30163F6}"/>
                </a:ext>
              </a:extLst>
            </p:cNvPr>
            <p:cNvSpPr txBox="1"/>
            <p:nvPr/>
          </p:nvSpPr>
          <p:spPr>
            <a:xfrm>
              <a:off x="5061120" y="3341818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3E257C01-CC93-46A8-9A13-95CC78C47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26919" y="3409736"/>
              <a:ext cx="1699407" cy="495343"/>
            </a:xfrm>
            <a:prstGeom prst="rect">
              <a:avLst/>
            </a:prstGeom>
          </p:spPr>
        </p:pic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DB49BAFC-E8C0-4AA9-95D3-1BC8E4CA9E39}"/>
                </a:ext>
              </a:extLst>
            </p:cNvPr>
            <p:cNvSpPr txBox="1"/>
            <p:nvPr/>
          </p:nvSpPr>
          <p:spPr>
            <a:xfrm>
              <a:off x="6000972" y="3877694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87D0F92-2E6D-4D35-B699-0B431A027A7A}"/>
                </a:ext>
              </a:extLst>
            </p:cNvPr>
            <p:cNvSpPr txBox="1"/>
            <p:nvPr/>
          </p:nvSpPr>
          <p:spPr>
            <a:xfrm>
              <a:off x="5083298" y="3867880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けっか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BEEC52D1-6474-41F7-BD52-A9684BB2F436}"/>
              </a:ext>
            </a:extLst>
          </p:cNvPr>
          <p:cNvGrpSpPr/>
          <p:nvPr/>
        </p:nvGrpSpPr>
        <p:grpSpPr>
          <a:xfrm>
            <a:off x="4766559" y="3416751"/>
            <a:ext cx="4110353" cy="1131079"/>
            <a:chOff x="4766559" y="3416751"/>
            <a:chExt cx="4110353" cy="1131079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11CC4905-1B2D-42C5-83EB-6F2CA0940D73}"/>
                </a:ext>
              </a:extLst>
            </p:cNvPr>
            <p:cNvSpPr txBox="1"/>
            <p:nvPr/>
          </p:nvSpPr>
          <p:spPr>
            <a:xfrm>
              <a:off x="4766559" y="3416751"/>
              <a:ext cx="411035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「結果」の変数に代入する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AB7D4BB3-40F7-4E07-8878-EF722AEF67B7}"/>
                </a:ext>
              </a:extLst>
            </p:cNvPr>
            <p:cNvSpPr txBox="1"/>
            <p:nvPr/>
          </p:nvSpPr>
          <p:spPr>
            <a:xfrm>
              <a:off x="7685211" y="347485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1E2EB7EA-8D91-402E-881B-C931C847315F}"/>
                </a:ext>
              </a:extLst>
            </p:cNvPr>
            <p:cNvSpPr txBox="1"/>
            <p:nvPr/>
          </p:nvSpPr>
          <p:spPr>
            <a:xfrm>
              <a:off x="5119824" y="3460413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BB69A120-8A4E-4929-997A-999B6B001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23114" y="3547674"/>
              <a:ext cx="1014073" cy="412808"/>
            </a:xfrm>
            <a:prstGeom prst="rect">
              <a:avLst/>
            </a:prstGeom>
          </p:spPr>
        </p:pic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1F3B8B4-60B0-4BAC-A6DE-4C63A8029D6C}"/>
                </a:ext>
              </a:extLst>
            </p:cNvPr>
            <p:cNvSpPr txBox="1"/>
            <p:nvPr/>
          </p:nvSpPr>
          <p:spPr>
            <a:xfrm>
              <a:off x="5166285" y="4004121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けっか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FAC76DF1-18C6-4DB2-8B5C-AD7C134FE6D0}"/>
                </a:ext>
              </a:extLst>
            </p:cNvPr>
            <p:cNvSpPr txBox="1"/>
            <p:nvPr/>
          </p:nvSpPr>
          <p:spPr>
            <a:xfrm>
              <a:off x="6003775" y="4008232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48CEC84F-15CF-4462-99B5-F824FAC6DBFB}"/>
                </a:ext>
              </a:extLst>
            </p:cNvPr>
            <p:cNvSpPr txBox="1"/>
            <p:nvPr/>
          </p:nvSpPr>
          <p:spPr>
            <a:xfrm>
              <a:off x="6766430" y="401223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29A7404A-5984-4C8A-B958-4D89A0BAED0B}"/>
              </a:ext>
            </a:extLst>
          </p:cNvPr>
          <p:cNvCxnSpPr>
            <a:cxnSpLocks/>
          </p:cNvCxnSpPr>
          <p:nvPr/>
        </p:nvCxnSpPr>
        <p:spPr>
          <a:xfrm flipV="1">
            <a:off x="2995166" y="3653367"/>
            <a:ext cx="0" cy="12155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D8A23A18-4645-4AAE-96BF-3AEA890BCF48}"/>
              </a:ext>
            </a:extLst>
          </p:cNvPr>
          <p:cNvCxnSpPr>
            <a:cxnSpLocks/>
          </p:cNvCxnSpPr>
          <p:nvPr/>
        </p:nvCxnSpPr>
        <p:spPr>
          <a:xfrm flipV="1">
            <a:off x="3641022" y="3653367"/>
            <a:ext cx="0" cy="12155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EBBADE6F-FF72-420E-B8F8-46BA3BA1A484}"/>
              </a:ext>
            </a:extLst>
          </p:cNvPr>
          <p:cNvCxnSpPr>
            <a:cxnSpLocks/>
          </p:cNvCxnSpPr>
          <p:nvPr/>
        </p:nvCxnSpPr>
        <p:spPr>
          <a:xfrm>
            <a:off x="2995166" y="4864963"/>
            <a:ext cx="645856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B5432C42-966A-41D5-BD65-4EDC0093F646}"/>
              </a:ext>
            </a:extLst>
          </p:cNvPr>
          <p:cNvCxnSpPr>
            <a:cxnSpLocks/>
          </p:cNvCxnSpPr>
          <p:nvPr/>
        </p:nvCxnSpPr>
        <p:spPr>
          <a:xfrm>
            <a:off x="508465" y="3877694"/>
            <a:ext cx="0" cy="1147067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7DBFBDC0-91D2-4403-8CB2-80BEEB65E9D0}"/>
              </a:ext>
            </a:extLst>
          </p:cNvPr>
          <p:cNvCxnSpPr>
            <a:cxnSpLocks/>
          </p:cNvCxnSpPr>
          <p:nvPr/>
        </p:nvCxnSpPr>
        <p:spPr>
          <a:xfrm>
            <a:off x="508465" y="5024761"/>
            <a:ext cx="2834303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968DF178-1C85-474D-BEEF-321165EC5B7F}"/>
              </a:ext>
            </a:extLst>
          </p:cNvPr>
          <p:cNvCxnSpPr>
            <a:cxnSpLocks/>
          </p:cNvCxnSpPr>
          <p:nvPr/>
        </p:nvCxnSpPr>
        <p:spPr>
          <a:xfrm>
            <a:off x="3346685" y="4864963"/>
            <a:ext cx="0" cy="15979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7A4F67DD-4BB5-4426-87E7-90A3FA43C7EC}"/>
              </a:ext>
            </a:extLst>
          </p:cNvPr>
          <p:cNvGrpSpPr/>
          <p:nvPr/>
        </p:nvGrpSpPr>
        <p:grpSpPr>
          <a:xfrm>
            <a:off x="2354099" y="5521347"/>
            <a:ext cx="6223235" cy="577081"/>
            <a:chOff x="1074207" y="5429271"/>
            <a:chExt cx="6223235" cy="577081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0EF9CEA-7D35-4DE1-BCC0-6F5017AA9682}"/>
                </a:ext>
              </a:extLst>
            </p:cNvPr>
            <p:cNvSpPr txBox="1"/>
            <p:nvPr/>
          </p:nvSpPr>
          <p:spPr>
            <a:xfrm>
              <a:off x="1074207" y="5429271"/>
              <a:ext cx="62232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に代入する。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86547458-6F1E-45CB-8C13-15DB5527ED8F}"/>
                </a:ext>
              </a:extLst>
            </p:cNvPr>
            <p:cNvSpPr txBox="1"/>
            <p:nvPr/>
          </p:nvSpPr>
          <p:spPr>
            <a:xfrm>
              <a:off x="3791943" y="551889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D42D119D-4896-4FA3-B712-FF300BC858E2}"/>
                </a:ext>
              </a:extLst>
            </p:cNvPr>
            <p:cNvSpPr txBox="1"/>
            <p:nvPr/>
          </p:nvSpPr>
          <p:spPr>
            <a:xfrm>
              <a:off x="1441958" y="5489619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A22D16E-4005-423B-BA63-51EFC6E33864}"/>
                </a:ext>
              </a:extLst>
            </p:cNvPr>
            <p:cNvSpPr txBox="1"/>
            <p:nvPr/>
          </p:nvSpPr>
          <p:spPr>
            <a:xfrm>
              <a:off x="5759142" y="5471590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2A557A9C-2503-4867-AF52-AD0D26D38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00123" y="5610224"/>
              <a:ext cx="864000" cy="340616"/>
            </a:xfrm>
            <a:prstGeom prst="rect">
              <a:avLst/>
            </a:prstGeom>
          </p:spPr>
        </p:pic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5F4B6CF7-DDEF-40D5-AAF7-142E2A6A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89104" y="5569441"/>
              <a:ext cx="1014073" cy="412808"/>
            </a:xfrm>
            <a:prstGeom prst="rect">
              <a:avLst/>
            </a:prstGeom>
          </p:spPr>
        </p:pic>
      </p:grpSp>
      <p:cxnSp>
        <p:nvCxnSpPr>
          <p:cNvPr id="83" name="コネクタ: カギ線 82">
            <a:extLst>
              <a:ext uri="{FF2B5EF4-FFF2-40B4-BE49-F238E27FC236}">
                <a16:creationId xmlns:a16="http://schemas.microsoft.com/office/drawing/2014/main" id="{3519FDB2-2CC2-4041-AC84-83477C1F38D7}"/>
              </a:ext>
            </a:extLst>
          </p:cNvPr>
          <p:cNvCxnSpPr>
            <a:cxnSpLocks/>
          </p:cNvCxnSpPr>
          <p:nvPr/>
        </p:nvCxnSpPr>
        <p:spPr>
          <a:xfrm flipV="1">
            <a:off x="1647073" y="3653367"/>
            <a:ext cx="1144189" cy="603799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9296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図 124">
            <a:extLst>
              <a:ext uri="{FF2B5EF4-FFF2-40B4-BE49-F238E27FC236}">
                <a16:creationId xmlns:a16="http://schemas.microsoft.com/office/drawing/2014/main" id="{6590BCD9-4F04-45B2-B79E-13042DE7A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785" y="1751495"/>
            <a:ext cx="3601859" cy="393010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のプログラミング（出題）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02FF3F4-9D65-4024-8FC2-F2955647D58D}"/>
              </a:ext>
            </a:extLst>
          </p:cNvPr>
          <p:cNvSpPr txBox="1"/>
          <p:nvPr/>
        </p:nvSpPr>
        <p:spPr>
          <a:xfrm>
            <a:off x="6195714" y="406163"/>
            <a:ext cx="838671" cy="28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しゅつだい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に問題を表示する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2A7FD00-0B46-4B4A-9C35-9F3BDBCC217D}"/>
              </a:ext>
            </a:extLst>
          </p:cNvPr>
          <p:cNvSpPr txBox="1"/>
          <p:nvPr/>
        </p:nvSpPr>
        <p:spPr>
          <a:xfrm>
            <a:off x="596576" y="1296784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845CA32-CAA2-46A1-982C-F9F2CDF23464}"/>
              </a:ext>
            </a:extLst>
          </p:cNvPr>
          <p:cNvSpPr txBox="1"/>
          <p:nvPr/>
        </p:nvSpPr>
        <p:spPr>
          <a:xfrm>
            <a:off x="1400211" y="1296784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ECE3AAD-6152-4F2B-AB38-56975498FD35}"/>
              </a:ext>
            </a:extLst>
          </p:cNvPr>
          <p:cNvSpPr txBox="1"/>
          <p:nvPr/>
        </p:nvSpPr>
        <p:spPr>
          <a:xfrm>
            <a:off x="2100332" y="1296784"/>
            <a:ext cx="766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9A1481AE-D050-445F-B86E-F796893A7474}"/>
              </a:ext>
            </a:extLst>
          </p:cNvPr>
          <p:cNvGrpSpPr/>
          <p:nvPr/>
        </p:nvGrpSpPr>
        <p:grpSpPr>
          <a:xfrm>
            <a:off x="165626" y="2905139"/>
            <a:ext cx="652422" cy="639195"/>
            <a:chOff x="588875" y="3127860"/>
            <a:chExt cx="652422" cy="639195"/>
          </a:xfrm>
        </p:grpSpPr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B0E44DC1-580A-48EC-9E45-F4F2A8CC2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79" name="四角形: 角を丸くする 78">
              <a:extLst>
                <a:ext uri="{FF2B5EF4-FFF2-40B4-BE49-F238E27FC236}">
                  <a16:creationId xmlns:a16="http://schemas.microsoft.com/office/drawing/2014/main" id="{0510FCEB-091F-4F0C-9459-2057643E32C4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0" name="コネクタ: カギ線 79">
            <a:extLst>
              <a:ext uri="{FF2B5EF4-FFF2-40B4-BE49-F238E27FC236}">
                <a16:creationId xmlns:a16="http://schemas.microsoft.com/office/drawing/2014/main" id="{37B45EAD-5239-47A2-BC98-B700566C6FF6}"/>
              </a:ext>
            </a:extLst>
          </p:cNvPr>
          <p:cNvCxnSpPr>
            <a:cxnSpLocks/>
            <a:stCxn id="79" idx="3"/>
          </p:cNvCxnSpPr>
          <p:nvPr/>
        </p:nvCxnSpPr>
        <p:spPr>
          <a:xfrm>
            <a:off x="818048" y="3224737"/>
            <a:ext cx="638127" cy="244510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B19D2CD9-84BD-4ABE-9B3D-1C4054D9C5CA}"/>
              </a:ext>
            </a:extLst>
          </p:cNvPr>
          <p:cNvGrpSpPr/>
          <p:nvPr/>
        </p:nvGrpSpPr>
        <p:grpSpPr>
          <a:xfrm>
            <a:off x="169165" y="4300313"/>
            <a:ext cx="652422" cy="639195"/>
            <a:chOff x="588984" y="3725957"/>
            <a:chExt cx="652422" cy="639195"/>
          </a:xfrm>
        </p:grpSpPr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0FBC0FBE-E4AF-41FE-A8E1-75251C236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84" name="四角形: 角を丸くする 83">
              <a:extLst>
                <a:ext uri="{FF2B5EF4-FFF2-40B4-BE49-F238E27FC236}">
                  <a16:creationId xmlns:a16="http://schemas.microsoft.com/office/drawing/2014/main" id="{5BF0C24A-E46A-484B-8D0E-D15990EEDB73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D24D61E6-D591-4BE4-A3DC-066AD2BA4FFD}"/>
              </a:ext>
            </a:extLst>
          </p:cNvPr>
          <p:cNvGrpSpPr/>
          <p:nvPr/>
        </p:nvGrpSpPr>
        <p:grpSpPr>
          <a:xfrm>
            <a:off x="160177" y="3597879"/>
            <a:ext cx="652422" cy="639195"/>
            <a:chOff x="675523" y="2179135"/>
            <a:chExt cx="652422" cy="639195"/>
          </a:xfrm>
        </p:grpSpPr>
        <p:sp>
          <p:nvSpPr>
            <p:cNvPr id="86" name="四角形: 角を丸くする 85">
              <a:extLst>
                <a:ext uri="{FF2B5EF4-FFF2-40B4-BE49-F238E27FC236}">
                  <a16:creationId xmlns:a16="http://schemas.microsoft.com/office/drawing/2014/main" id="{915E8429-8B58-4419-B391-FDD6EC08FC43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88D2E7CD-2A0D-40C9-815C-2BA8366EA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91" name="コネクタ: カギ線 90">
            <a:extLst>
              <a:ext uri="{FF2B5EF4-FFF2-40B4-BE49-F238E27FC236}">
                <a16:creationId xmlns:a16="http://schemas.microsoft.com/office/drawing/2014/main" id="{C9D905F2-9596-4EDA-93E3-D0E6E678D968}"/>
              </a:ext>
            </a:extLst>
          </p:cNvPr>
          <p:cNvCxnSpPr>
            <a:cxnSpLocks/>
            <a:stCxn id="86" idx="3"/>
          </p:cNvCxnSpPr>
          <p:nvPr/>
        </p:nvCxnSpPr>
        <p:spPr>
          <a:xfrm flipV="1">
            <a:off x="812599" y="3658809"/>
            <a:ext cx="970926" cy="258668"/>
          </a:xfrm>
          <a:prstGeom prst="bentConnector3">
            <a:avLst>
              <a:gd name="adj1" fmla="val 33542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コネクタ: カギ線 91">
            <a:extLst>
              <a:ext uri="{FF2B5EF4-FFF2-40B4-BE49-F238E27FC236}">
                <a16:creationId xmlns:a16="http://schemas.microsoft.com/office/drawing/2014/main" id="{D3A8488A-D69E-4FCD-B8A7-B6690FD767C8}"/>
              </a:ext>
            </a:extLst>
          </p:cNvPr>
          <p:cNvCxnSpPr>
            <a:cxnSpLocks/>
            <a:stCxn id="84" idx="3"/>
          </p:cNvCxnSpPr>
          <p:nvPr/>
        </p:nvCxnSpPr>
        <p:spPr>
          <a:xfrm flipV="1">
            <a:off x="821587" y="3980716"/>
            <a:ext cx="661916" cy="63919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3736972B-66EA-45CB-A7FA-CCF8F04587E3}"/>
              </a:ext>
            </a:extLst>
          </p:cNvPr>
          <p:cNvGrpSpPr/>
          <p:nvPr/>
        </p:nvGrpSpPr>
        <p:grpSpPr>
          <a:xfrm>
            <a:off x="3795075" y="5056748"/>
            <a:ext cx="4296518" cy="1131079"/>
            <a:chOff x="4785338" y="3544505"/>
            <a:chExt cx="4296518" cy="1131079"/>
          </a:xfrm>
        </p:grpSpPr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3D83D111-1C2E-4A73-ACF5-B91D96F53349}"/>
                </a:ext>
              </a:extLst>
            </p:cNvPr>
            <p:cNvSpPr txBox="1"/>
            <p:nvPr/>
          </p:nvSpPr>
          <p:spPr>
            <a:xfrm>
              <a:off x="4785338" y="3544505"/>
              <a:ext cx="42965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待ち時間を「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2" name="図 101">
              <a:extLst>
                <a:ext uri="{FF2B5EF4-FFF2-40B4-BE49-F238E27FC236}">
                  <a16:creationId xmlns:a16="http://schemas.microsoft.com/office/drawing/2014/main" id="{C3B715FC-01F0-40B5-8FB9-7930FABAE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56955" y="3603582"/>
              <a:ext cx="1390650" cy="561975"/>
            </a:xfrm>
            <a:prstGeom prst="rect">
              <a:avLst/>
            </a:prstGeom>
          </p:spPr>
        </p:pic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D55A29E0-9A32-4529-A3B4-B02641B1308C}"/>
                </a:ext>
              </a:extLst>
            </p:cNvPr>
            <p:cNvSpPr txBox="1"/>
            <p:nvPr/>
          </p:nvSpPr>
          <p:spPr>
            <a:xfrm>
              <a:off x="5168089" y="361626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EFAA6EF9-03F4-4216-8819-2793B6D1727D}"/>
                </a:ext>
              </a:extLst>
            </p:cNvPr>
            <p:cNvSpPr txBox="1"/>
            <p:nvPr/>
          </p:nvSpPr>
          <p:spPr>
            <a:xfrm>
              <a:off x="8169130" y="359000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8383182E-BEF6-42D0-BE4F-F8C2EE36FD73}"/>
                </a:ext>
              </a:extLst>
            </p:cNvPr>
            <p:cNvSpPr txBox="1"/>
            <p:nvPr/>
          </p:nvSpPr>
          <p:spPr>
            <a:xfrm>
              <a:off x="4958775" y="415756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F7F6443A-3E89-4E1A-B286-C6BE09804ABB}"/>
                </a:ext>
              </a:extLst>
            </p:cNvPr>
            <p:cNvSpPr txBox="1"/>
            <p:nvPr/>
          </p:nvSpPr>
          <p:spPr>
            <a:xfrm>
              <a:off x="5385626" y="415344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1A4DCCC3-852B-490A-98A7-F088B8A47CA6}"/>
                </a:ext>
              </a:extLst>
            </p:cNvPr>
            <p:cNvSpPr txBox="1"/>
            <p:nvPr/>
          </p:nvSpPr>
          <p:spPr>
            <a:xfrm>
              <a:off x="6352952" y="4171167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BBFBB86F-543D-4749-BB6C-590821F8B62F}"/>
              </a:ext>
            </a:extLst>
          </p:cNvPr>
          <p:cNvGrpSpPr/>
          <p:nvPr/>
        </p:nvGrpSpPr>
        <p:grpSpPr>
          <a:xfrm>
            <a:off x="3795075" y="3239085"/>
            <a:ext cx="4527338" cy="658691"/>
            <a:chOff x="4785338" y="2186457"/>
            <a:chExt cx="4527338" cy="658691"/>
          </a:xfrm>
        </p:grpSpPr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93D25E67-7547-42DE-B001-BB6E2D30364B}"/>
                </a:ext>
              </a:extLst>
            </p:cNvPr>
            <p:cNvSpPr txBox="1"/>
            <p:nvPr/>
          </p:nvSpPr>
          <p:spPr>
            <a:xfrm>
              <a:off x="4785338" y="2186457"/>
              <a:ext cx="452733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47A77DF9-EAB9-4E40-978A-BF07B71DD850}"/>
                </a:ext>
              </a:extLst>
            </p:cNvPr>
            <p:cNvSpPr txBox="1"/>
            <p:nvPr/>
          </p:nvSpPr>
          <p:spPr>
            <a:xfrm>
              <a:off x="8401638" y="221418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9" name="図 108">
              <a:extLst>
                <a:ext uri="{FF2B5EF4-FFF2-40B4-BE49-F238E27FC236}">
                  <a16:creationId xmlns:a16="http://schemas.microsoft.com/office/drawing/2014/main" id="{06CD18CA-D56B-46FD-AD4B-CE857CB84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54822" y="2296460"/>
              <a:ext cx="1623201" cy="548688"/>
            </a:xfrm>
            <a:prstGeom prst="rect">
              <a:avLst/>
            </a:prstGeom>
          </p:spPr>
        </p:pic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9361A29A-B672-4D2E-82A6-820EA0C87550}"/>
                </a:ext>
              </a:extLst>
            </p:cNvPr>
            <p:cNvSpPr txBox="1"/>
            <p:nvPr/>
          </p:nvSpPr>
          <p:spPr>
            <a:xfrm>
              <a:off x="5193347" y="221418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B1E5FF84-E84E-487F-B7CE-EE6131832046}"/>
                </a:ext>
              </a:extLst>
            </p:cNvPr>
            <p:cNvSpPr txBox="1"/>
            <p:nvPr/>
          </p:nvSpPr>
          <p:spPr>
            <a:xfrm>
              <a:off x="5610293" y="221418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2547CA4C-ECBF-4DB7-9232-07431E662D8D}"/>
              </a:ext>
            </a:extLst>
          </p:cNvPr>
          <p:cNvGrpSpPr/>
          <p:nvPr/>
        </p:nvGrpSpPr>
        <p:grpSpPr>
          <a:xfrm>
            <a:off x="3799316" y="3916394"/>
            <a:ext cx="3393680" cy="1174431"/>
            <a:chOff x="3799316" y="3916394"/>
            <a:chExt cx="3393680" cy="1174431"/>
          </a:xfrm>
        </p:grpSpPr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C7E62B0E-2DAB-4495-8934-AB7E4273BAAF}"/>
                </a:ext>
              </a:extLst>
            </p:cNvPr>
            <p:cNvSpPr txBox="1"/>
            <p:nvPr/>
          </p:nvSpPr>
          <p:spPr>
            <a:xfrm>
              <a:off x="3799316" y="3916394"/>
              <a:ext cx="33936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に代入する。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3BB8B272-18A9-4E79-9B44-6DCC91B56FF2}"/>
                </a:ext>
              </a:extLst>
            </p:cNvPr>
            <p:cNvSpPr txBox="1"/>
            <p:nvPr/>
          </p:nvSpPr>
          <p:spPr>
            <a:xfrm>
              <a:off x="6054995" y="397066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0585511E-C754-4EED-B204-60B974F6C116}"/>
                </a:ext>
              </a:extLst>
            </p:cNvPr>
            <p:cNvSpPr txBox="1"/>
            <p:nvPr/>
          </p:nvSpPr>
          <p:spPr>
            <a:xfrm>
              <a:off x="4167066" y="3976742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6021034A-D5B7-40F2-83CD-D0722FD4362E}"/>
                </a:ext>
              </a:extLst>
            </p:cNvPr>
            <p:cNvSpPr txBox="1"/>
            <p:nvPr/>
          </p:nvSpPr>
          <p:spPr>
            <a:xfrm>
              <a:off x="5758941" y="451903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0" name="図 119">
              <a:extLst>
                <a:ext uri="{FF2B5EF4-FFF2-40B4-BE49-F238E27FC236}">
                  <a16:creationId xmlns:a16="http://schemas.microsoft.com/office/drawing/2014/main" id="{ADD075B9-5774-482C-9E47-452E5CAEFD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47318" b="4295"/>
            <a:stretch/>
          </p:blipFill>
          <p:spPr>
            <a:xfrm>
              <a:off x="5536973" y="4089241"/>
              <a:ext cx="455171" cy="325985"/>
            </a:xfrm>
            <a:prstGeom prst="rect">
              <a:avLst/>
            </a:prstGeom>
          </p:spPr>
        </p:pic>
        <p:pic>
          <p:nvPicPr>
            <p:cNvPr id="122" name="図 121">
              <a:extLst>
                <a:ext uri="{FF2B5EF4-FFF2-40B4-BE49-F238E27FC236}">
                  <a16:creationId xmlns:a16="http://schemas.microsoft.com/office/drawing/2014/main" id="{BA858FD0-FC81-47B7-957F-59BDD1B10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12705" y="4542137"/>
              <a:ext cx="1623201" cy="548688"/>
            </a:xfrm>
            <a:prstGeom prst="rect">
              <a:avLst/>
            </a:prstGeom>
          </p:spPr>
        </p:pic>
      </p:grpSp>
      <p:sp>
        <p:nvSpPr>
          <p:cNvPr id="133" name="正方形/長方形 132">
            <a:extLst>
              <a:ext uri="{FF2B5EF4-FFF2-40B4-BE49-F238E27FC236}">
                <a16:creationId xmlns:a16="http://schemas.microsoft.com/office/drawing/2014/main" id="{34B99CEB-38CE-4ACE-BB10-2D9430C122C8}"/>
              </a:ext>
            </a:extLst>
          </p:cNvPr>
          <p:cNvSpPr/>
          <p:nvPr/>
        </p:nvSpPr>
        <p:spPr>
          <a:xfrm>
            <a:off x="1400211" y="4089241"/>
            <a:ext cx="1792057" cy="739160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4" name="正方形/長方形 133">
            <a:extLst>
              <a:ext uri="{FF2B5EF4-FFF2-40B4-BE49-F238E27FC236}">
                <a16:creationId xmlns:a16="http://schemas.microsoft.com/office/drawing/2014/main" id="{FC36E12E-E638-4874-AEFF-363421CF4F21}"/>
              </a:ext>
            </a:extLst>
          </p:cNvPr>
          <p:cNvSpPr/>
          <p:nvPr/>
        </p:nvSpPr>
        <p:spPr>
          <a:xfrm>
            <a:off x="1401918" y="4840101"/>
            <a:ext cx="1792057" cy="739160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C5BFBE5C-63B8-4317-AF54-E9BF1013AD65}"/>
              </a:ext>
            </a:extLst>
          </p:cNvPr>
          <p:cNvGrpSpPr/>
          <p:nvPr/>
        </p:nvGrpSpPr>
        <p:grpSpPr>
          <a:xfrm>
            <a:off x="1456175" y="6204086"/>
            <a:ext cx="5804797" cy="577081"/>
            <a:chOff x="1152544" y="6197102"/>
            <a:chExt cx="5804797" cy="577081"/>
          </a:xfrm>
        </p:grpSpPr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6B111BBB-308B-4C58-AE8D-7455607B14EC}"/>
                </a:ext>
              </a:extLst>
            </p:cNvPr>
            <p:cNvSpPr txBox="1"/>
            <p:nvPr/>
          </p:nvSpPr>
          <p:spPr>
            <a:xfrm>
              <a:off x="1152544" y="6197102"/>
              <a:ext cx="58047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④同じ手順で「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+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　　のプログラムを作る。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AC74ADDF-F67B-4CB4-9631-4F42E90CD0EE}"/>
                </a:ext>
              </a:extLst>
            </p:cNvPr>
            <p:cNvSpPr txBox="1"/>
            <p:nvPr/>
          </p:nvSpPr>
          <p:spPr>
            <a:xfrm>
              <a:off x="5383810" y="626215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5C4DC211-4B6E-4FCD-A96C-162871CEB1FA}"/>
                </a:ext>
              </a:extLst>
            </p:cNvPr>
            <p:cNvSpPr txBox="1"/>
            <p:nvPr/>
          </p:nvSpPr>
          <p:spPr>
            <a:xfrm>
              <a:off x="1319016" y="624988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F960211B-EF3E-4B10-B5BC-A9E683DB7947}"/>
                </a:ext>
              </a:extLst>
            </p:cNvPr>
            <p:cNvSpPr txBox="1"/>
            <p:nvPr/>
          </p:nvSpPr>
          <p:spPr>
            <a:xfrm>
              <a:off x="1759530" y="6262157"/>
              <a:ext cx="9241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てじゅん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5" name="図 134">
              <a:extLst>
                <a:ext uri="{FF2B5EF4-FFF2-40B4-BE49-F238E27FC236}">
                  <a16:creationId xmlns:a16="http://schemas.microsoft.com/office/drawing/2014/main" id="{F02F3950-D58A-4038-BC16-26C46C0E65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2155" t="-3603" r="-4837" b="7898"/>
            <a:stretch/>
          </p:blipFill>
          <p:spPr>
            <a:xfrm>
              <a:off x="3513341" y="6372991"/>
              <a:ext cx="455171" cy="3259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36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のプログラミング（出題）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02FF3F4-9D65-4024-8FC2-F2955647D58D}"/>
              </a:ext>
            </a:extLst>
          </p:cNvPr>
          <p:cNvSpPr txBox="1"/>
          <p:nvPr/>
        </p:nvSpPr>
        <p:spPr>
          <a:xfrm>
            <a:off x="6195714" y="406163"/>
            <a:ext cx="838671" cy="28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しゅつだい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スプライトにメッセージを送信する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ECE3AAD-6152-4F2B-AB38-56975498FD35}"/>
              </a:ext>
            </a:extLst>
          </p:cNvPr>
          <p:cNvSpPr txBox="1"/>
          <p:nvPr/>
        </p:nvSpPr>
        <p:spPr>
          <a:xfrm>
            <a:off x="3094853" y="1299729"/>
            <a:ext cx="9583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759D2C7-85FB-43D8-B1C5-014343FC0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323" y="1804386"/>
            <a:ext cx="3886720" cy="505361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D19F3BA-09B5-4476-A8E0-CC35B1217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6292" y="5295362"/>
            <a:ext cx="2352413" cy="141629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37EB75E-40CF-4E3E-9822-480E1685A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095" y="5612730"/>
            <a:ext cx="1917942" cy="577080"/>
          </a:xfrm>
          <a:prstGeom prst="rect">
            <a:avLst/>
          </a:prstGeom>
        </p:spPr>
      </p:pic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68B83633-67E6-46B3-8FC8-7C15AEF327B7}"/>
              </a:ext>
            </a:extLst>
          </p:cNvPr>
          <p:cNvCxnSpPr>
            <a:cxnSpLocks/>
          </p:cNvCxnSpPr>
          <p:nvPr/>
        </p:nvCxnSpPr>
        <p:spPr>
          <a:xfrm>
            <a:off x="849093" y="5718188"/>
            <a:ext cx="5802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745EA257-AC14-408C-97E3-049C6215B01D}"/>
              </a:ext>
            </a:extLst>
          </p:cNvPr>
          <p:cNvGrpSpPr/>
          <p:nvPr/>
        </p:nvGrpSpPr>
        <p:grpSpPr>
          <a:xfrm>
            <a:off x="181194" y="5375266"/>
            <a:ext cx="667899" cy="650331"/>
            <a:chOff x="475743" y="2747684"/>
            <a:chExt cx="667899" cy="650331"/>
          </a:xfrm>
        </p:grpSpPr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6B141849-CFFD-4E09-9409-3A3AEA6F5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52" name="四角形: 角を丸くする 51">
              <a:extLst>
                <a:ext uri="{FF2B5EF4-FFF2-40B4-BE49-F238E27FC236}">
                  <a16:creationId xmlns:a16="http://schemas.microsoft.com/office/drawing/2014/main" id="{24A68A50-7E77-434A-987C-6F06BC49488A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707E64E-138E-4459-887B-01EDA3815F42}"/>
              </a:ext>
            </a:extLst>
          </p:cNvPr>
          <p:cNvGrpSpPr/>
          <p:nvPr/>
        </p:nvGrpSpPr>
        <p:grpSpPr>
          <a:xfrm>
            <a:off x="4125708" y="1757179"/>
            <a:ext cx="4867186" cy="605564"/>
            <a:chOff x="4188037" y="2936826"/>
            <a:chExt cx="4867186" cy="605564"/>
          </a:xfrm>
        </p:grpSpPr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93D25E67-7547-42DE-B001-BB6E2D30364B}"/>
                </a:ext>
              </a:extLst>
            </p:cNvPr>
            <p:cNvSpPr txBox="1"/>
            <p:nvPr/>
          </p:nvSpPr>
          <p:spPr>
            <a:xfrm>
              <a:off x="4188037" y="2936826"/>
              <a:ext cx="486718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47A77DF9-EAB9-4E40-978A-BF07B71DD850}"/>
                </a:ext>
              </a:extLst>
            </p:cNvPr>
            <p:cNvSpPr txBox="1"/>
            <p:nvPr/>
          </p:nvSpPr>
          <p:spPr>
            <a:xfrm>
              <a:off x="8258524" y="298802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A2B5CC2-4E37-42D3-87C4-3DDFB471E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85106" y="3092771"/>
              <a:ext cx="1775614" cy="449619"/>
            </a:xfrm>
            <a:prstGeom prst="rect">
              <a:avLst/>
            </a:prstGeom>
          </p:spPr>
        </p:pic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9CF13038-F5A0-4645-A3FC-DEBD17E9CC68}"/>
              </a:ext>
            </a:extLst>
          </p:cNvPr>
          <p:cNvGrpSpPr/>
          <p:nvPr/>
        </p:nvGrpSpPr>
        <p:grpSpPr>
          <a:xfrm>
            <a:off x="4147811" y="2921202"/>
            <a:ext cx="4275428" cy="1131079"/>
            <a:chOff x="4371422" y="1751046"/>
            <a:chExt cx="4275428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E02AF3FE-42C0-4545-8598-5E273EC2CE30}"/>
                </a:ext>
              </a:extLst>
            </p:cNvPr>
            <p:cNvSpPr txBox="1"/>
            <p:nvPr/>
          </p:nvSpPr>
          <p:spPr>
            <a:xfrm>
              <a:off x="4371422" y="1751046"/>
              <a:ext cx="427542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②メッセージ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　　をクリックし、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新着メッセージを選ぶ。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50C57698-8343-45EE-B627-901410878D8B}"/>
                </a:ext>
              </a:extLst>
            </p:cNvPr>
            <p:cNvSpPr txBox="1"/>
            <p:nvPr/>
          </p:nvSpPr>
          <p:spPr>
            <a:xfrm>
              <a:off x="6396505" y="23712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3DC852C-D5B9-4A74-8BEF-8F32C95C7A22}"/>
                </a:ext>
              </a:extLst>
            </p:cNvPr>
            <p:cNvSpPr txBox="1"/>
            <p:nvPr/>
          </p:nvSpPr>
          <p:spPr>
            <a:xfrm>
              <a:off x="4542583" y="2372949"/>
              <a:ext cx="8372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しんちゃく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D7F885E5-A8D5-4525-AB8C-EC5509C41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29693" y="1987729"/>
              <a:ext cx="327481" cy="327481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254645C-254E-437E-BC5B-D57019AC4E70}"/>
              </a:ext>
            </a:extLst>
          </p:cNvPr>
          <p:cNvGrpSpPr/>
          <p:nvPr/>
        </p:nvGrpSpPr>
        <p:grpSpPr>
          <a:xfrm>
            <a:off x="4141230" y="4055014"/>
            <a:ext cx="4867186" cy="1131079"/>
            <a:chOff x="4188037" y="4629961"/>
            <a:chExt cx="4867186" cy="1131079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24BB9E67-20BC-4755-8115-1360189AA1F3}"/>
                </a:ext>
              </a:extLst>
            </p:cNvPr>
            <p:cNvSpPr txBox="1"/>
            <p:nvPr/>
          </p:nvSpPr>
          <p:spPr>
            <a:xfrm>
              <a:off x="4188037" y="4629961"/>
              <a:ext cx="486718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③新しいメッセージの名前を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「もんだい」にして、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D310844-BB05-4A56-9CDB-E350CAF1134A}"/>
                </a:ext>
              </a:extLst>
            </p:cNvPr>
            <p:cNvSpPr txBox="1"/>
            <p:nvPr/>
          </p:nvSpPr>
          <p:spPr>
            <a:xfrm>
              <a:off x="4362432" y="4653785"/>
              <a:ext cx="585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6826AB65-6D5D-4D41-A14C-223EC057FD9E}"/>
                </a:ext>
              </a:extLst>
            </p:cNvPr>
            <p:cNvSpPr txBox="1"/>
            <p:nvPr/>
          </p:nvSpPr>
          <p:spPr>
            <a:xfrm>
              <a:off x="6386541" y="4653785"/>
              <a:ext cx="8372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05137795-16C0-46B9-952E-4E0DA335B4B5}"/>
                </a:ext>
              </a:extLst>
            </p:cNvPr>
            <p:cNvSpPr txBox="1"/>
            <p:nvPr/>
          </p:nvSpPr>
          <p:spPr>
            <a:xfrm>
              <a:off x="7890696" y="5195500"/>
              <a:ext cx="5245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0" name="矢印: 右 69">
            <a:extLst>
              <a:ext uri="{FF2B5EF4-FFF2-40B4-BE49-F238E27FC236}">
                <a16:creationId xmlns:a16="http://schemas.microsoft.com/office/drawing/2014/main" id="{987E93D5-7FA2-41C7-90E3-953B5DF74B0B}"/>
              </a:ext>
            </a:extLst>
          </p:cNvPr>
          <p:cNvSpPr/>
          <p:nvPr/>
        </p:nvSpPr>
        <p:spPr>
          <a:xfrm>
            <a:off x="6283868" y="5587147"/>
            <a:ext cx="567590" cy="577081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楕円 70">
            <a:extLst>
              <a:ext uri="{FF2B5EF4-FFF2-40B4-BE49-F238E27FC236}">
                <a16:creationId xmlns:a16="http://schemas.microsoft.com/office/drawing/2014/main" id="{3F7B6538-DDF8-4BC8-8D6A-341B2AB0EC01}"/>
              </a:ext>
            </a:extLst>
          </p:cNvPr>
          <p:cNvSpPr/>
          <p:nvPr/>
        </p:nvSpPr>
        <p:spPr>
          <a:xfrm>
            <a:off x="2640701" y="5572228"/>
            <a:ext cx="273980" cy="2739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766C1033-2F63-4813-960D-DF170D8440B4}"/>
              </a:ext>
            </a:extLst>
          </p:cNvPr>
          <p:cNvSpPr/>
          <p:nvPr/>
        </p:nvSpPr>
        <p:spPr>
          <a:xfrm>
            <a:off x="1121850" y="6131336"/>
            <a:ext cx="2473605" cy="273981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E0CBA46D-94A5-4906-9533-C735E54736A8}"/>
              </a:ext>
            </a:extLst>
          </p:cNvPr>
          <p:cNvSpPr/>
          <p:nvPr/>
        </p:nvSpPr>
        <p:spPr>
          <a:xfrm>
            <a:off x="5138502" y="6443817"/>
            <a:ext cx="614686" cy="23627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四角形: 角を丸くする 74">
            <a:extLst>
              <a:ext uri="{FF2B5EF4-FFF2-40B4-BE49-F238E27FC236}">
                <a16:creationId xmlns:a16="http://schemas.microsoft.com/office/drawing/2014/main" id="{FEC91822-000E-4D0B-8496-7F2F1996132F}"/>
              </a:ext>
            </a:extLst>
          </p:cNvPr>
          <p:cNvSpPr/>
          <p:nvPr/>
        </p:nvSpPr>
        <p:spPr>
          <a:xfrm>
            <a:off x="4037401" y="5874206"/>
            <a:ext cx="1964434" cy="29264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217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4F9D2ED3-A18C-40B9-AF2D-58D90C982A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14"/>
          <a:stretch/>
        </p:blipFill>
        <p:spPr>
          <a:xfrm>
            <a:off x="768587" y="2167725"/>
            <a:ext cx="3191077" cy="236216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76394"/>
            <a:ext cx="8380640" cy="438582"/>
          </a:xfrm>
        </p:spPr>
        <p:txBody>
          <a:bodyPr/>
          <a:lstStyle/>
          <a:p>
            <a:r>
              <a:rPr lang="en-US" altLang="ja-JP" sz="2500" dirty="0"/>
              <a:t>【</a:t>
            </a:r>
            <a:r>
              <a:rPr lang="ja-JP" altLang="en-US" sz="2500" dirty="0"/>
              <a:t>命令の受信</a:t>
            </a:r>
            <a:r>
              <a:rPr lang="en-US" altLang="ja-JP" sz="2500" dirty="0"/>
              <a:t>/</a:t>
            </a:r>
            <a:r>
              <a:rPr lang="ja-JP" altLang="en-US" sz="2500" dirty="0"/>
              <a:t>送信</a:t>
            </a:r>
            <a:r>
              <a:rPr lang="en-US" altLang="ja-JP" sz="2500" dirty="0"/>
              <a:t>】</a:t>
            </a:r>
            <a:r>
              <a:rPr lang="ja-JP" altLang="en-US" sz="2500" dirty="0"/>
              <a:t>　スプライトのプログラミング（回答）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880608" y="2828210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「スプライト」タブから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Panda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を選択しよう！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D5D045A-4B61-4846-9A1C-CF1CF2074077}"/>
              </a:ext>
            </a:extLst>
          </p:cNvPr>
          <p:cNvSpPr txBox="1"/>
          <p:nvPr/>
        </p:nvSpPr>
        <p:spPr>
          <a:xfrm>
            <a:off x="3943527" y="1305332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0FE2557-15E9-4E7F-84BE-5634DD4C603E}"/>
              </a:ext>
            </a:extLst>
          </p:cNvPr>
          <p:cNvSpPr txBox="1"/>
          <p:nvPr/>
        </p:nvSpPr>
        <p:spPr>
          <a:xfrm>
            <a:off x="1470321" y="38063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A76BD54-6476-49BC-8640-0B53F27D1944}"/>
              </a:ext>
            </a:extLst>
          </p:cNvPr>
          <p:cNvSpPr txBox="1"/>
          <p:nvPr/>
        </p:nvSpPr>
        <p:spPr>
          <a:xfrm>
            <a:off x="500575" y="38063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68F26CA-7425-41ED-9EBC-6D1E38913273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E9470D2-D969-4A27-8232-821C235A0CEB}"/>
              </a:ext>
            </a:extLst>
          </p:cNvPr>
          <p:cNvGrpSpPr/>
          <p:nvPr/>
        </p:nvGrpSpPr>
        <p:grpSpPr>
          <a:xfrm>
            <a:off x="4401251" y="2139525"/>
            <a:ext cx="3712929" cy="577081"/>
            <a:chOff x="4401251" y="2139525"/>
            <a:chExt cx="3712929" cy="577081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DA6A634-8149-49BF-A482-5B0040977DE8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6AE3359-2CE1-4C53-9F4A-543A5DA385F9}"/>
                </a:ext>
              </a:extLst>
            </p:cNvPr>
            <p:cNvSpPr txBox="1"/>
            <p:nvPr/>
          </p:nvSpPr>
          <p:spPr>
            <a:xfrm>
              <a:off x="6397047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51F63DC-79DB-45ED-A19D-1FFDF27A2445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6D067D91-19E9-44BE-8675-75509367645C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4522EF6-8A76-4E84-A47A-CFFA31A5D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91BB368-482C-4523-8DDF-BD3D80631872}"/>
              </a:ext>
            </a:extLst>
          </p:cNvPr>
          <p:cNvSpPr txBox="1"/>
          <p:nvPr/>
        </p:nvSpPr>
        <p:spPr>
          <a:xfrm>
            <a:off x="3092749" y="131751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322EB1F9-B597-47E6-A4A7-3422920EA0EC}"/>
              </a:ext>
            </a:extLst>
          </p:cNvPr>
          <p:cNvCxnSpPr>
            <a:cxnSpLocks/>
          </p:cNvCxnSpPr>
          <p:nvPr/>
        </p:nvCxnSpPr>
        <p:spPr>
          <a:xfrm flipH="1" flipV="1">
            <a:off x="1851138" y="3429000"/>
            <a:ext cx="3165203" cy="11866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A2903BCA-8FCC-4ED3-9685-3CCA66366517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7AFE07A-C60D-4810-9127-B84F64682A71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7062E15-4B0F-43B8-A1AE-F4C09DBC6C4B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97E6475-67CB-4526-9CC8-2ED3523A032A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704D5B7-EFDC-4DDC-8360-3605B1491E69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8D06AEA-28B6-43F9-ABA3-0E7C1B484845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86551A6-EEBD-4405-A884-F0BF3701BDC8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E1486CE-539B-4842-8F86-EF9B5FD96A2F}"/>
              </a:ext>
            </a:extLst>
          </p:cNvPr>
          <p:cNvSpPr txBox="1"/>
          <p:nvPr/>
        </p:nvSpPr>
        <p:spPr>
          <a:xfrm>
            <a:off x="6833727" y="38063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かいとう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0A3374B-180B-4DFF-8466-40C9E7118170}"/>
              </a:ext>
            </a:extLst>
          </p:cNvPr>
          <p:cNvSpPr txBox="1"/>
          <p:nvPr/>
        </p:nvSpPr>
        <p:spPr>
          <a:xfrm>
            <a:off x="2279337" y="38063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</p:spTree>
    <p:extLst>
      <p:ext uri="{BB962C8B-B14F-4D97-AF65-F5344CB8AC3E}">
        <p14:creationId xmlns:p14="http://schemas.microsoft.com/office/powerpoint/2010/main" val="3444925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E4D910D-EFAA-4DE6-86DE-B75CAD37E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498" y="3429000"/>
            <a:ext cx="3555065" cy="197163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76395"/>
            <a:ext cx="8380640" cy="438582"/>
          </a:xfrm>
        </p:spPr>
        <p:txBody>
          <a:bodyPr/>
          <a:lstStyle/>
          <a:p>
            <a:r>
              <a:rPr lang="en-US" altLang="ja-JP" sz="2500" dirty="0"/>
              <a:t>【</a:t>
            </a:r>
            <a:r>
              <a:rPr lang="ja-JP" altLang="en-US" sz="2500" dirty="0"/>
              <a:t>命令の受信</a:t>
            </a:r>
            <a:r>
              <a:rPr lang="en-US" altLang="ja-JP" sz="2500" dirty="0"/>
              <a:t>/</a:t>
            </a:r>
            <a:r>
              <a:rPr lang="ja-JP" altLang="en-US" sz="2500" dirty="0"/>
              <a:t>送信</a:t>
            </a:r>
            <a:r>
              <a:rPr lang="en-US" altLang="ja-JP" sz="2500" dirty="0"/>
              <a:t>】</a:t>
            </a:r>
            <a:r>
              <a:rPr lang="ja-JP" altLang="en-US" sz="2500" dirty="0"/>
              <a:t>　スプライトのプログラミング（回答）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ABBAD51-D02A-414B-B07C-6A231D9773E2}"/>
              </a:ext>
            </a:extLst>
          </p:cNvPr>
          <p:cNvGrpSpPr/>
          <p:nvPr/>
        </p:nvGrpSpPr>
        <p:grpSpPr>
          <a:xfrm>
            <a:off x="1706824" y="2007782"/>
            <a:ext cx="5730352" cy="577081"/>
            <a:chOff x="3109310" y="1918511"/>
            <a:chExt cx="5730352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3109310" y="1918511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7627657" y="19608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5767199" y="1960830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431F25E-2FC1-4F3E-90DB-CBD9ADA11445}"/>
                </a:ext>
              </a:extLst>
            </p:cNvPr>
            <p:cNvSpPr txBox="1"/>
            <p:nvPr/>
          </p:nvSpPr>
          <p:spPr>
            <a:xfrm>
              <a:off x="6938735" y="1960830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943D0C0-F0FF-455C-B6FA-533478B5434B}"/>
                </a:ext>
              </a:extLst>
            </p:cNvPr>
            <p:cNvSpPr txBox="1"/>
            <p:nvPr/>
          </p:nvSpPr>
          <p:spPr>
            <a:xfrm>
              <a:off x="6240946" y="1960830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「もんだい」のメッセージを受信した時のプログラミングをしよう！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DA30A2F-99BC-49B1-A728-475D7CB902FD}"/>
              </a:ext>
            </a:extLst>
          </p:cNvPr>
          <p:cNvSpPr txBox="1"/>
          <p:nvPr/>
        </p:nvSpPr>
        <p:spPr>
          <a:xfrm>
            <a:off x="3562616" y="116070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0AE4D4-0E0B-4DA9-ACB4-35E6C0A587FD}"/>
              </a:ext>
            </a:extLst>
          </p:cNvPr>
          <p:cNvSpPr txBox="1"/>
          <p:nvPr/>
        </p:nvSpPr>
        <p:spPr>
          <a:xfrm>
            <a:off x="4370539" y="116070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>
            <a:off x="1349655" y="3756321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2656A7AC-7C29-4E68-A352-86CA5CB017C7}"/>
              </a:ext>
            </a:extLst>
          </p:cNvPr>
          <p:cNvGrpSpPr/>
          <p:nvPr/>
        </p:nvGrpSpPr>
        <p:grpSpPr>
          <a:xfrm>
            <a:off x="493659" y="3431155"/>
            <a:ext cx="667899" cy="650331"/>
            <a:chOff x="475743" y="2747684"/>
            <a:chExt cx="667899" cy="650331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4FD4E930-17BB-4B48-8D42-95A7FF952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148120E8-B918-4303-B375-5D3BA22AD4E7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C2B1FE1-BF24-43CA-BD9B-C50D9F7E172B}"/>
              </a:ext>
            </a:extLst>
          </p:cNvPr>
          <p:cNvGrpSpPr/>
          <p:nvPr/>
        </p:nvGrpSpPr>
        <p:grpSpPr>
          <a:xfrm>
            <a:off x="1800032" y="2557988"/>
            <a:ext cx="4698082" cy="577081"/>
            <a:chOff x="4323017" y="3481143"/>
            <a:chExt cx="4698082" cy="57708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F4003B6-1E1E-4290-93FF-0617A887C53C}"/>
                </a:ext>
              </a:extLst>
            </p:cNvPr>
            <p:cNvSpPr txBox="1"/>
            <p:nvPr/>
          </p:nvSpPr>
          <p:spPr>
            <a:xfrm>
              <a:off x="4323017" y="3481143"/>
              <a:ext cx="46980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をクリックし、「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もんだい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3476330E-3F89-4DB2-B70E-FFCB65063CAC}"/>
                </a:ext>
              </a:extLst>
            </p:cNvPr>
            <p:cNvSpPr txBox="1"/>
            <p:nvPr/>
          </p:nvSpPr>
          <p:spPr>
            <a:xfrm>
              <a:off x="7914211" y="353438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7EAB7088-C5E2-4E3C-A2BF-6A774C58F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27113" y="3665454"/>
              <a:ext cx="327481" cy="327481"/>
            </a:xfrm>
            <a:prstGeom prst="rect">
              <a:avLst/>
            </a:prstGeom>
          </p:spPr>
        </p:pic>
      </p:grpSp>
      <p:sp>
        <p:nvSpPr>
          <p:cNvPr id="80" name="楕円 79">
            <a:extLst>
              <a:ext uri="{FF2B5EF4-FFF2-40B4-BE49-F238E27FC236}">
                <a16:creationId xmlns:a16="http://schemas.microsoft.com/office/drawing/2014/main" id="{FA3CE13E-97BA-4052-B8CE-80DFCF2B6246}"/>
              </a:ext>
            </a:extLst>
          </p:cNvPr>
          <p:cNvSpPr/>
          <p:nvPr/>
        </p:nvSpPr>
        <p:spPr>
          <a:xfrm>
            <a:off x="3228030" y="3607106"/>
            <a:ext cx="394885" cy="3948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8B05994F-2D21-48AE-AD95-F66F04A17C67}"/>
              </a:ext>
            </a:extLst>
          </p:cNvPr>
          <p:cNvSpPr/>
          <p:nvPr/>
        </p:nvSpPr>
        <p:spPr>
          <a:xfrm>
            <a:off x="1506547" y="4885906"/>
            <a:ext cx="2770451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9117A05-1A9B-4BAA-83D4-E474FD29D334}"/>
              </a:ext>
            </a:extLst>
          </p:cNvPr>
          <p:cNvGrpSpPr/>
          <p:nvPr/>
        </p:nvGrpSpPr>
        <p:grpSpPr>
          <a:xfrm>
            <a:off x="4572000" y="4802002"/>
            <a:ext cx="4446161" cy="1692565"/>
            <a:chOff x="3738470" y="4965475"/>
            <a:chExt cx="4446161" cy="1692565"/>
          </a:xfrm>
        </p:grpSpPr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AC478BDD-E8BB-487E-AD8A-0941C6B905CF}"/>
                </a:ext>
              </a:extLst>
            </p:cNvPr>
            <p:cNvSpPr/>
            <p:nvPr/>
          </p:nvSpPr>
          <p:spPr>
            <a:xfrm>
              <a:off x="3738470" y="5224749"/>
              <a:ext cx="3225779" cy="1095741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BA720D5-3A78-4086-95D3-A93C09523937}"/>
                </a:ext>
              </a:extLst>
            </p:cNvPr>
            <p:cNvSpPr txBox="1"/>
            <p:nvPr/>
          </p:nvSpPr>
          <p:spPr>
            <a:xfrm>
              <a:off x="3819130" y="5149625"/>
              <a:ext cx="36914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デバイス（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Codey)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で設定した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メッセージが選択できるよ！</a:t>
              </a: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542A60FB-C3A5-4603-AD2F-519EF236279C}"/>
                </a:ext>
              </a:extLst>
            </p:cNvPr>
            <p:cNvSpPr txBox="1"/>
            <p:nvPr/>
          </p:nvSpPr>
          <p:spPr>
            <a:xfrm>
              <a:off x="5724503" y="5224749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9498BEB3-03F0-47A2-B2DD-F3B43E04D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22536" y="4965475"/>
              <a:ext cx="1062095" cy="1692565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C28EB9C-4213-4689-8D88-E55B2AF40A49}"/>
                </a:ext>
              </a:extLst>
            </p:cNvPr>
            <p:cNvSpPr txBox="1"/>
            <p:nvPr/>
          </p:nvSpPr>
          <p:spPr>
            <a:xfrm>
              <a:off x="4950025" y="5224749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72A06720-961B-44C2-8D86-9B0A4D1BAEE9}"/>
                </a:ext>
              </a:extLst>
            </p:cNvPr>
            <p:cNvSpPr txBox="1"/>
            <p:nvPr/>
          </p:nvSpPr>
          <p:spPr>
            <a:xfrm>
              <a:off x="5014325" y="5704035"/>
              <a:ext cx="65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3E8016E7-7F36-4670-93D3-90F6A1C1C468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8C585E42-F8B1-4DE3-BD12-80C0ADD5B4C0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ABB662A0-E9A8-4552-A72B-20F9FDDE2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EBDFE7DE-71BC-47E8-A4D7-C284B1FD76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3006" y="3416465"/>
            <a:ext cx="2610897" cy="767911"/>
          </a:xfrm>
          <a:prstGeom prst="rect">
            <a:avLst/>
          </a:prstGeom>
        </p:spPr>
      </p:pic>
      <p:sp>
        <p:nvSpPr>
          <p:cNvPr id="44" name="矢印: 右 43">
            <a:extLst>
              <a:ext uri="{FF2B5EF4-FFF2-40B4-BE49-F238E27FC236}">
                <a16:creationId xmlns:a16="http://schemas.microsoft.com/office/drawing/2014/main" id="{780F2D5D-068A-4797-B026-D57449F58DB4}"/>
              </a:ext>
            </a:extLst>
          </p:cNvPr>
          <p:cNvSpPr/>
          <p:nvPr/>
        </p:nvSpPr>
        <p:spPr>
          <a:xfrm>
            <a:off x="5147053" y="3529614"/>
            <a:ext cx="567590" cy="577081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F1ED05C-8397-428B-9EB2-C00F752397D9}"/>
              </a:ext>
            </a:extLst>
          </p:cNvPr>
          <p:cNvSpPr txBox="1"/>
          <p:nvPr/>
        </p:nvSpPr>
        <p:spPr>
          <a:xfrm>
            <a:off x="1470321" y="38063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34D24A9-FE08-4FC3-B7F0-C03071BE8E3E}"/>
              </a:ext>
            </a:extLst>
          </p:cNvPr>
          <p:cNvSpPr txBox="1"/>
          <p:nvPr/>
        </p:nvSpPr>
        <p:spPr>
          <a:xfrm>
            <a:off x="500575" y="38063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9BDDE1C-0AE0-4265-8637-012AB50124F9}"/>
              </a:ext>
            </a:extLst>
          </p:cNvPr>
          <p:cNvSpPr txBox="1"/>
          <p:nvPr/>
        </p:nvSpPr>
        <p:spPr>
          <a:xfrm>
            <a:off x="6833727" y="38063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かいとう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FFC1B40-CBCF-4599-87BC-DD3CCC7C77A6}"/>
              </a:ext>
            </a:extLst>
          </p:cNvPr>
          <p:cNvSpPr txBox="1"/>
          <p:nvPr/>
        </p:nvSpPr>
        <p:spPr>
          <a:xfrm>
            <a:off x="2279337" y="38063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</p:spTree>
    <p:extLst>
      <p:ext uri="{BB962C8B-B14F-4D97-AF65-F5344CB8AC3E}">
        <p14:creationId xmlns:p14="http://schemas.microsoft.com/office/powerpoint/2010/main" val="1183531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1F148443-BEAD-42C5-9DB3-A7835D381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379" y="1995251"/>
            <a:ext cx="2700970" cy="198273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76395"/>
            <a:ext cx="8380640" cy="438582"/>
          </a:xfrm>
        </p:spPr>
        <p:txBody>
          <a:bodyPr/>
          <a:lstStyle/>
          <a:p>
            <a:r>
              <a:rPr lang="en-US" altLang="ja-JP" sz="2500" dirty="0"/>
              <a:t>【</a:t>
            </a:r>
            <a:r>
              <a:rPr lang="ja-JP" altLang="en-US" sz="2500" dirty="0"/>
              <a:t>命令の受信</a:t>
            </a:r>
            <a:r>
              <a:rPr lang="en-US" altLang="ja-JP" sz="2500" dirty="0"/>
              <a:t>/</a:t>
            </a:r>
            <a:r>
              <a:rPr lang="ja-JP" altLang="en-US" sz="2500" dirty="0"/>
              <a:t>送信</a:t>
            </a:r>
            <a:r>
              <a:rPr lang="en-US" altLang="ja-JP" sz="2500" dirty="0"/>
              <a:t>】</a:t>
            </a:r>
            <a:r>
              <a:rPr lang="ja-JP" altLang="en-US" sz="2500" dirty="0"/>
              <a:t>　スプライトのプログラミング（回答）</a:t>
            </a:r>
          </a:p>
        </p:txBody>
      </p:sp>
      <p:cxnSp>
        <p:nvCxnSpPr>
          <p:cNvPr id="35" name="コネクタ: カギ線 34">
            <a:extLst>
              <a:ext uri="{FF2B5EF4-FFF2-40B4-BE49-F238E27FC236}">
                <a16:creationId xmlns:a16="http://schemas.microsoft.com/office/drawing/2014/main" id="{B49A3602-9E8B-4E5B-8A10-7E0BA56C2226}"/>
              </a:ext>
            </a:extLst>
          </p:cNvPr>
          <p:cNvCxnSpPr>
            <a:cxnSpLocks/>
            <a:stCxn id="56" idx="3"/>
          </p:cNvCxnSpPr>
          <p:nvPr/>
        </p:nvCxnSpPr>
        <p:spPr>
          <a:xfrm>
            <a:off x="734893" y="2526870"/>
            <a:ext cx="694809" cy="254938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A7162D01-A82D-4D33-A01C-8E162CB913F1}"/>
              </a:ext>
            </a:extLst>
          </p:cNvPr>
          <p:cNvGrpSpPr/>
          <p:nvPr/>
        </p:nvGrpSpPr>
        <p:grpSpPr>
          <a:xfrm>
            <a:off x="64724" y="3676577"/>
            <a:ext cx="652422" cy="639195"/>
            <a:chOff x="588984" y="3725957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19011CA2-BAA0-4071-898A-8E1E73D6F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111" name="四角形: 角を丸くする 110">
              <a:extLst>
                <a:ext uri="{FF2B5EF4-FFF2-40B4-BE49-F238E27FC236}">
                  <a16:creationId xmlns:a16="http://schemas.microsoft.com/office/drawing/2014/main" id="{74F91E8E-8BB1-42AB-89D7-A942B557C49C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12" name="コネクタ: カギ線 111">
            <a:extLst>
              <a:ext uri="{FF2B5EF4-FFF2-40B4-BE49-F238E27FC236}">
                <a16:creationId xmlns:a16="http://schemas.microsoft.com/office/drawing/2014/main" id="{AF5EDAD8-B9CE-4685-A23C-504C68A58BC4}"/>
              </a:ext>
            </a:extLst>
          </p:cNvPr>
          <p:cNvCxnSpPr>
            <a:cxnSpLocks/>
            <a:stCxn id="111" idx="3"/>
          </p:cNvCxnSpPr>
          <p:nvPr/>
        </p:nvCxnSpPr>
        <p:spPr>
          <a:xfrm flipV="1">
            <a:off x="717146" y="3612121"/>
            <a:ext cx="712556" cy="384054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コネクタ: カギ線 112">
            <a:extLst>
              <a:ext uri="{FF2B5EF4-FFF2-40B4-BE49-F238E27FC236}">
                <a16:creationId xmlns:a16="http://schemas.microsoft.com/office/drawing/2014/main" id="{E7E46D41-D65B-4DE8-9F5F-665CBF5DA936}"/>
              </a:ext>
            </a:extLst>
          </p:cNvPr>
          <p:cNvCxnSpPr>
            <a:cxnSpLocks/>
            <a:stCxn id="56" idx="0"/>
          </p:cNvCxnSpPr>
          <p:nvPr/>
        </p:nvCxnSpPr>
        <p:spPr>
          <a:xfrm rot="16200000" flipH="1">
            <a:off x="1351532" y="1264422"/>
            <a:ext cx="810376" cy="2696076"/>
          </a:xfrm>
          <a:prstGeom prst="bentConnector4">
            <a:avLst>
              <a:gd name="adj1" fmla="val -52310"/>
              <a:gd name="adj2" fmla="val 100174"/>
            </a:avLst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7AC619A0-A197-4B1A-ABAC-398B6C1958BC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78D5A1CA-2E76-4F0C-A805-8FF73A1F9896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6B5CA257-7A95-44FA-84A9-8C4BEA682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8D57092-88A7-4EDF-9AAE-AA99B01171A7}"/>
              </a:ext>
            </a:extLst>
          </p:cNvPr>
          <p:cNvGrpSpPr/>
          <p:nvPr/>
        </p:nvGrpSpPr>
        <p:grpSpPr>
          <a:xfrm>
            <a:off x="82471" y="2207272"/>
            <a:ext cx="652422" cy="639195"/>
            <a:chOff x="588984" y="1905076"/>
            <a:chExt cx="652422" cy="639195"/>
          </a:xfrm>
        </p:grpSpPr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30C58743-3172-4376-9A18-3C10218E6E8C}"/>
                </a:ext>
              </a:extLst>
            </p:cNvPr>
            <p:cNvSpPr/>
            <p:nvPr/>
          </p:nvSpPr>
          <p:spPr>
            <a:xfrm>
              <a:off x="588984" y="190507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7F11E6D-79F7-4491-9F35-D6697BB17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8495" y="2008331"/>
              <a:ext cx="533400" cy="514350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F0E29226-4C8A-4BAA-9924-5072C0A48A1B}"/>
              </a:ext>
            </a:extLst>
          </p:cNvPr>
          <p:cNvGrpSpPr/>
          <p:nvPr/>
        </p:nvGrpSpPr>
        <p:grpSpPr>
          <a:xfrm>
            <a:off x="4083235" y="1147738"/>
            <a:ext cx="4386732" cy="1685077"/>
            <a:chOff x="4456098" y="1405195"/>
            <a:chExt cx="4386732" cy="1685077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6980DE9-D1E1-4727-9219-163213863E2F}"/>
                </a:ext>
              </a:extLst>
            </p:cNvPr>
            <p:cNvSpPr txBox="1"/>
            <p:nvPr/>
          </p:nvSpPr>
          <p:spPr>
            <a:xfrm>
              <a:off x="4456098" y="1405195"/>
              <a:ext cx="4386732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答えは？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49E22CC-2DB1-4A35-ACB7-6FC309A51633}"/>
                </a:ext>
              </a:extLst>
            </p:cNvPr>
            <p:cNvSpPr txBox="1"/>
            <p:nvPr/>
          </p:nvSpPr>
          <p:spPr>
            <a:xfrm>
              <a:off x="7839971" y="198841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73D975D-CEB8-48A3-B0DC-DB93694142F9}"/>
                </a:ext>
              </a:extLst>
            </p:cNvPr>
            <p:cNvSpPr txBox="1"/>
            <p:nvPr/>
          </p:nvSpPr>
          <p:spPr>
            <a:xfrm>
              <a:off x="4888283" y="2563503"/>
              <a:ext cx="4458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こた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7C8DDDDF-C7EC-45A9-B4D0-D46ADDB42B3C}"/>
                </a:ext>
              </a:extLst>
            </p:cNvPr>
            <p:cNvSpPr txBox="1"/>
            <p:nvPr/>
          </p:nvSpPr>
          <p:spPr>
            <a:xfrm>
              <a:off x="4855431" y="145606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57B5CE0-A835-42DA-AA3A-1C0637178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35456" y="2052497"/>
              <a:ext cx="3073576" cy="504000"/>
            </a:xfrm>
            <a:prstGeom prst="rect">
              <a:avLst/>
            </a:prstGeom>
          </p:spPr>
        </p:pic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7AFCB15F-DB61-4411-A64B-AB11E6D61631}"/>
              </a:ext>
            </a:extLst>
          </p:cNvPr>
          <p:cNvGrpSpPr/>
          <p:nvPr/>
        </p:nvGrpSpPr>
        <p:grpSpPr>
          <a:xfrm>
            <a:off x="4049073" y="3056625"/>
            <a:ext cx="4420894" cy="1131079"/>
            <a:chOff x="4723106" y="3262864"/>
            <a:chExt cx="4420894" cy="1131079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A8FDD3EA-A2B6-45B1-AD15-A7FC2B52A5F5}"/>
                </a:ext>
              </a:extLst>
            </p:cNvPr>
            <p:cNvSpPr txBox="1"/>
            <p:nvPr/>
          </p:nvSpPr>
          <p:spPr>
            <a:xfrm>
              <a:off x="4723106" y="3262864"/>
              <a:ext cx="44208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回答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D5299B1-AB1A-40A2-BB92-0288AF0BC856}"/>
                </a:ext>
              </a:extLst>
            </p:cNvPr>
            <p:cNvSpPr txBox="1"/>
            <p:nvPr/>
          </p:nvSpPr>
          <p:spPr>
            <a:xfrm>
              <a:off x="8324319" y="330497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2F283ED8-ABB1-4F52-9334-BAF6A7DD8AEA}"/>
                </a:ext>
              </a:extLst>
            </p:cNvPr>
            <p:cNvSpPr txBox="1"/>
            <p:nvPr/>
          </p:nvSpPr>
          <p:spPr>
            <a:xfrm>
              <a:off x="5061120" y="3341818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77B6EEFB-B048-4B32-A46A-A874EC7E8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09163" y="3391979"/>
              <a:ext cx="1729107" cy="504000"/>
            </a:xfrm>
            <a:prstGeom prst="rect">
              <a:avLst/>
            </a:prstGeom>
          </p:spPr>
        </p:pic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28FB9EB-E3DC-4957-A541-554244DA54D6}"/>
                </a:ext>
              </a:extLst>
            </p:cNvPr>
            <p:cNvSpPr txBox="1"/>
            <p:nvPr/>
          </p:nvSpPr>
          <p:spPr>
            <a:xfrm>
              <a:off x="6000972" y="3877694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127F754B-F6C3-41B4-83B7-3FFF5B4F2EF3}"/>
                </a:ext>
              </a:extLst>
            </p:cNvPr>
            <p:cNvSpPr txBox="1"/>
            <p:nvPr/>
          </p:nvSpPr>
          <p:spPr>
            <a:xfrm>
              <a:off x="5083298" y="3867880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かいとう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6C23209F-2DA2-43BC-A6A4-D409112C08CE}"/>
              </a:ext>
            </a:extLst>
          </p:cNvPr>
          <p:cNvCxnSpPr>
            <a:cxnSpLocks/>
            <a:stCxn id="89" idx="3"/>
          </p:cNvCxnSpPr>
          <p:nvPr/>
        </p:nvCxnSpPr>
        <p:spPr>
          <a:xfrm>
            <a:off x="724519" y="3229294"/>
            <a:ext cx="70518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438679DC-F236-40D5-B008-885FE64F9A01}"/>
              </a:ext>
            </a:extLst>
          </p:cNvPr>
          <p:cNvGrpSpPr/>
          <p:nvPr/>
        </p:nvGrpSpPr>
        <p:grpSpPr>
          <a:xfrm>
            <a:off x="72097" y="2909696"/>
            <a:ext cx="652422" cy="639195"/>
            <a:chOff x="675523" y="2179135"/>
            <a:chExt cx="652422" cy="639195"/>
          </a:xfrm>
        </p:grpSpPr>
        <p:sp>
          <p:nvSpPr>
            <p:cNvPr id="89" name="四角形: 角を丸くする 88">
              <a:extLst>
                <a:ext uri="{FF2B5EF4-FFF2-40B4-BE49-F238E27FC236}">
                  <a16:creationId xmlns:a16="http://schemas.microsoft.com/office/drawing/2014/main" id="{2D69BEA2-BB02-482D-8202-AD69456E8517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0" name="図 89">
              <a:extLst>
                <a:ext uri="{FF2B5EF4-FFF2-40B4-BE49-F238E27FC236}">
                  <a16:creationId xmlns:a16="http://schemas.microsoft.com/office/drawing/2014/main" id="{8BBCEB1E-3CAA-46F6-BC44-FC41C9ABC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F0A03DED-7722-424A-B093-C3BBE4412EB0}"/>
              </a:ext>
            </a:extLst>
          </p:cNvPr>
          <p:cNvGrpSpPr/>
          <p:nvPr/>
        </p:nvGrpSpPr>
        <p:grpSpPr>
          <a:xfrm>
            <a:off x="4083235" y="4300222"/>
            <a:ext cx="4227622" cy="1148402"/>
            <a:chOff x="4487753" y="4414431"/>
            <a:chExt cx="4227622" cy="1148402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5CC330A-F194-47C0-88E9-06A57EE87E8C}"/>
                </a:ext>
              </a:extLst>
            </p:cNvPr>
            <p:cNvSpPr txBox="1"/>
            <p:nvPr/>
          </p:nvSpPr>
          <p:spPr>
            <a:xfrm>
              <a:off x="4487753" y="4414431"/>
              <a:ext cx="422762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に代入する。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D92C01E8-53DB-46EA-85FC-B90674B9DB84}"/>
                </a:ext>
              </a:extLst>
            </p:cNvPr>
            <p:cNvSpPr txBox="1"/>
            <p:nvPr/>
          </p:nvSpPr>
          <p:spPr>
            <a:xfrm>
              <a:off x="7171550" y="447477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71878500-D01D-4322-A85C-E1238F446E4E}"/>
                </a:ext>
              </a:extLst>
            </p:cNvPr>
            <p:cNvSpPr txBox="1"/>
            <p:nvPr/>
          </p:nvSpPr>
          <p:spPr>
            <a:xfrm>
              <a:off x="4855503" y="4474779"/>
              <a:ext cx="5407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56D259AD-B817-4EF5-8CE7-6A73B0BA9A2F}"/>
                </a:ext>
              </a:extLst>
            </p:cNvPr>
            <p:cNvSpPr txBox="1"/>
            <p:nvPr/>
          </p:nvSpPr>
          <p:spPr>
            <a:xfrm>
              <a:off x="6926301" y="500952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4303A4D0-3D93-4269-94AC-B627334FF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418928" y="4520632"/>
              <a:ext cx="655200" cy="468000"/>
            </a:xfrm>
            <a:prstGeom prst="rect">
              <a:avLst/>
            </a:prstGeom>
          </p:spPr>
        </p:pic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30E03B89-9B9E-4149-BFA7-BD203AE33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55431" y="5094833"/>
              <a:ext cx="1960759" cy="468000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F07EC5BC-7549-40BD-8921-4D855FC58BAE}"/>
              </a:ext>
            </a:extLst>
          </p:cNvPr>
          <p:cNvGrpSpPr/>
          <p:nvPr/>
        </p:nvGrpSpPr>
        <p:grpSpPr>
          <a:xfrm>
            <a:off x="4083235" y="5576881"/>
            <a:ext cx="4867186" cy="1131079"/>
            <a:chOff x="4287422" y="5576881"/>
            <a:chExt cx="4867186" cy="1131079"/>
          </a:xfrm>
        </p:grpSpPr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19886FA7-CDA4-4D14-AFD5-E0EA5E566F4B}"/>
                </a:ext>
              </a:extLst>
            </p:cNvPr>
            <p:cNvSpPr txBox="1"/>
            <p:nvPr/>
          </p:nvSpPr>
          <p:spPr>
            <a:xfrm>
              <a:off x="4287422" y="5576881"/>
              <a:ext cx="486718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④「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メッセージの名前を「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答え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B8AD8FA7-B374-401F-BA5E-BB90C9723886}"/>
                </a:ext>
              </a:extLst>
            </p:cNvPr>
            <p:cNvSpPr txBox="1"/>
            <p:nvPr/>
          </p:nvSpPr>
          <p:spPr>
            <a:xfrm>
              <a:off x="8357909" y="56280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0" name="図 109">
              <a:extLst>
                <a:ext uri="{FF2B5EF4-FFF2-40B4-BE49-F238E27FC236}">
                  <a16:creationId xmlns:a16="http://schemas.microsoft.com/office/drawing/2014/main" id="{90EB8D42-06AB-476E-82F1-F344F1AF9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84491" y="5732826"/>
              <a:ext cx="1775614" cy="449619"/>
            </a:xfrm>
            <a:prstGeom prst="rect">
              <a:avLst/>
            </a:prstGeom>
          </p:spPr>
        </p:pic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CEAD44C0-922D-416E-A779-A6921E13F767}"/>
                </a:ext>
              </a:extLst>
            </p:cNvPr>
            <p:cNvSpPr txBox="1"/>
            <p:nvPr/>
          </p:nvSpPr>
          <p:spPr>
            <a:xfrm>
              <a:off x="7018717" y="6171976"/>
              <a:ext cx="4458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こた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8126CF2D-2D07-4035-B259-91EB34215D87}"/>
                </a:ext>
              </a:extLst>
            </p:cNvPr>
            <p:cNvSpPr txBox="1"/>
            <p:nvPr/>
          </p:nvSpPr>
          <p:spPr>
            <a:xfrm>
              <a:off x="6130813" y="6182445"/>
              <a:ext cx="5951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32" name="図 131">
            <a:extLst>
              <a:ext uri="{FF2B5EF4-FFF2-40B4-BE49-F238E27FC236}">
                <a16:creationId xmlns:a16="http://schemas.microsoft.com/office/drawing/2014/main" id="{918FBBF9-7FC1-4334-A9FB-FCE530DF5B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5090331"/>
            <a:ext cx="962158" cy="1630064"/>
          </a:xfrm>
          <a:prstGeom prst="rect">
            <a:avLst/>
          </a:prstGeom>
        </p:spPr>
      </p:pic>
      <p:pic>
        <p:nvPicPr>
          <p:cNvPr id="135" name="図 134">
            <a:extLst>
              <a:ext uri="{FF2B5EF4-FFF2-40B4-BE49-F238E27FC236}">
                <a16:creationId xmlns:a16="http://schemas.microsoft.com/office/drawing/2014/main" id="{6790340C-505A-43C9-9D04-A0224FB3DD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47637" y="6139585"/>
            <a:ext cx="2689310" cy="445943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B77EA7D5-F9D8-4216-A43A-7BCA31A9C1AF}"/>
              </a:ext>
            </a:extLst>
          </p:cNvPr>
          <p:cNvGrpSpPr/>
          <p:nvPr/>
        </p:nvGrpSpPr>
        <p:grpSpPr>
          <a:xfrm>
            <a:off x="1247637" y="5113020"/>
            <a:ext cx="2738176" cy="1015663"/>
            <a:chOff x="1247638" y="4683209"/>
            <a:chExt cx="2738176" cy="1015663"/>
          </a:xfrm>
        </p:grpSpPr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B02B4E26-A8EE-4480-AE0E-0F7667640F20}"/>
                </a:ext>
              </a:extLst>
            </p:cNvPr>
            <p:cNvSpPr txBox="1"/>
            <p:nvPr/>
          </p:nvSpPr>
          <p:spPr>
            <a:xfrm>
              <a:off x="1247638" y="4683209"/>
              <a:ext cx="273817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には、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画面で入力した値が入るよ。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8885BB5D-96A0-4FD6-8CC4-003A761B28EF}"/>
                </a:ext>
              </a:extLst>
            </p:cNvPr>
            <p:cNvSpPr txBox="1"/>
            <p:nvPr/>
          </p:nvSpPr>
          <p:spPr>
            <a:xfrm>
              <a:off x="1698354" y="5234672"/>
              <a:ext cx="95679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4" name="テキスト ボックス 143">
              <a:extLst>
                <a:ext uri="{FF2B5EF4-FFF2-40B4-BE49-F238E27FC236}">
                  <a16:creationId xmlns:a16="http://schemas.microsoft.com/office/drawing/2014/main" id="{01207EC7-C405-4C6C-A5A7-449663382A62}"/>
                </a:ext>
              </a:extLst>
            </p:cNvPr>
            <p:cNvSpPr txBox="1"/>
            <p:nvPr/>
          </p:nvSpPr>
          <p:spPr>
            <a:xfrm>
              <a:off x="2607612" y="5234672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D2E6E551-2D02-45FA-AE86-1AA6CD0D6207}"/>
                </a:ext>
              </a:extLst>
            </p:cNvPr>
            <p:cNvSpPr txBox="1"/>
            <p:nvPr/>
          </p:nvSpPr>
          <p:spPr>
            <a:xfrm>
              <a:off x="1262359" y="5234672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E61D5996-DD11-406E-AB27-236439C1DC6F}"/>
                </a:ext>
              </a:extLst>
            </p:cNvPr>
            <p:cNvSpPr txBox="1"/>
            <p:nvPr/>
          </p:nvSpPr>
          <p:spPr>
            <a:xfrm>
              <a:off x="3042560" y="5234672"/>
              <a:ext cx="4409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7" name="図 146">
              <a:extLst>
                <a:ext uri="{FF2B5EF4-FFF2-40B4-BE49-F238E27FC236}">
                  <a16:creationId xmlns:a16="http://schemas.microsoft.com/office/drawing/2014/main" id="{B5441F5E-A58A-42C8-BE1A-266122309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54657" y="4767430"/>
              <a:ext cx="655200" cy="468000"/>
            </a:xfrm>
            <a:prstGeom prst="rect">
              <a:avLst/>
            </a:prstGeom>
          </p:spPr>
        </p:pic>
      </p:grpSp>
      <p:sp>
        <p:nvSpPr>
          <p:cNvPr id="148" name="吹き出し: 角を丸めた四角形 147">
            <a:extLst>
              <a:ext uri="{FF2B5EF4-FFF2-40B4-BE49-F238E27FC236}">
                <a16:creationId xmlns:a16="http://schemas.microsoft.com/office/drawing/2014/main" id="{167857BA-D85E-4568-B539-1031DCC1FF95}"/>
              </a:ext>
            </a:extLst>
          </p:cNvPr>
          <p:cNvSpPr/>
          <p:nvPr/>
        </p:nvSpPr>
        <p:spPr>
          <a:xfrm>
            <a:off x="1057093" y="5090331"/>
            <a:ext cx="2916031" cy="1630064"/>
          </a:xfrm>
          <a:prstGeom prst="wedgeRoundRectCallout">
            <a:avLst>
              <a:gd name="adj1" fmla="val -55536"/>
              <a:gd name="adj2" fmla="val -1920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234F8A88-3417-42CF-A9D5-D301E63BA177}"/>
              </a:ext>
            </a:extLst>
          </p:cNvPr>
          <p:cNvSpPr txBox="1"/>
          <p:nvPr/>
        </p:nvSpPr>
        <p:spPr>
          <a:xfrm>
            <a:off x="1470321" y="38063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C573A154-3421-453B-9C71-BF5F82741A9A}"/>
              </a:ext>
            </a:extLst>
          </p:cNvPr>
          <p:cNvSpPr txBox="1"/>
          <p:nvPr/>
        </p:nvSpPr>
        <p:spPr>
          <a:xfrm>
            <a:off x="500575" y="38063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EE260108-98BD-4D8C-B139-DEB97DD469CD}"/>
              </a:ext>
            </a:extLst>
          </p:cNvPr>
          <p:cNvSpPr txBox="1"/>
          <p:nvPr/>
        </p:nvSpPr>
        <p:spPr>
          <a:xfrm>
            <a:off x="6833727" y="38063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かいとう</a:t>
            </a:r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D21526E9-225A-4EBA-A4CE-BF352A4F89B4}"/>
              </a:ext>
            </a:extLst>
          </p:cNvPr>
          <p:cNvSpPr txBox="1"/>
          <p:nvPr/>
        </p:nvSpPr>
        <p:spPr>
          <a:xfrm>
            <a:off x="2279337" y="38063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</p:spTree>
    <p:extLst>
      <p:ext uri="{BB962C8B-B14F-4D97-AF65-F5344CB8AC3E}">
        <p14:creationId xmlns:p14="http://schemas.microsoft.com/office/powerpoint/2010/main" val="1378524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0798639-66BD-480A-8CE5-7AEAE8ECF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502" y="3389859"/>
            <a:ext cx="3464051" cy="235431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6"/>
            <a:ext cx="8380640" cy="466281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命令の受信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Codey</a:t>
            </a:r>
            <a:r>
              <a:rPr lang="ja-JP" altLang="en-US" sz="2600" dirty="0"/>
              <a:t>のプログラミング（答え合わせ）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ABBAD51-D02A-414B-B07C-6A231D9773E2}"/>
              </a:ext>
            </a:extLst>
          </p:cNvPr>
          <p:cNvGrpSpPr/>
          <p:nvPr/>
        </p:nvGrpSpPr>
        <p:grpSpPr>
          <a:xfrm>
            <a:off x="1706824" y="2007782"/>
            <a:ext cx="5730352" cy="577081"/>
            <a:chOff x="3109310" y="1918511"/>
            <a:chExt cx="5730352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3109310" y="1918511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7627657" y="19608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5767199" y="1960830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431F25E-2FC1-4F3E-90DB-CBD9ADA11445}"/>
                </a:ext>
              </a:extLst>
            </p:cNvPr>
            <p:cNvSpPr txBox="1"/>
            <p:nvPr/>
          </p:nvSpPr>
          <p:spPr>
            <a:xfrm>
              <a:off x="6938735" y="1960830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943D0C0-F0FF-455C-B6FA-533478B5434B}"/>
                </a:ext>
              </a:extLst>
            </p:cNvPr>
            <p:cNvSpPr txBox="1"/>
            <p:nvPr/>
          </p:nvSpPr>
          <p:spPr>
            <a:xfrm>
              <a:off x="6240946" y="1960830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「こたえ」のメッセージを受信した時のプログラミングをしよう！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DA30A2F-99BC-49B1-A728-475D7CB902FD}"/>
              </a:ext>
            </a:extLst>
          </p:cNvPr>
          <p:cNvSpPr txBox="1"/>
          <p:nvPr/>
        </p:nvSpPr>
        <p:spPr>
          <a:xfrm>
            <a:off x="3331793" y="116070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0AE4D4-0E0B-4DA9-ACB4-35E6C0A587FD}"/>
              </a:ext>
            </a:extLst>
          </p:cNvPr>
          <p:cNvSpPr txBox="1"/>
          <p:nvPr/>
        </p:nvSpPr>
        <p:spPr>
          <a:xfrm>
            <a:off x="4139716" y="116070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>
            <a:off x="1349655" y="3756321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2656A7AC-7C29-4E68-A352-86CA5CB017C7}"/>
              </a:ext>
            </a:extLst>
          </p:cNvPr>
          <p:cNvGrpSpPr/>
          <p:nvPr/>
        </p:nvGrpSpPr>
        <p:grpSpPr>
          <a:xfrm>
            <a:off x="493659" y="3431155"/>
            <a:ext cx="667899" cy="650331"/>
            <a:chOff x="475743" y="2747684"/>
            <a:chExt cx="667899" cy="650331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4FD4E930-17BB-4B48-8D42-95A7FF952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148120E8-B918-4303-B375-5D3BA22AD4E7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C2B1FE1-BF24-43CA-BD9B-C50D9F7E172B}"/>
              </a:ext>
            </a:extLst>
          </p:cNvPr>
          <p:cNvGrpSpPr/>
          <p:nvPr/>
        </p:nvGrpSpPr>
        <p:grpSpPr>
          <a:xfrm>
            <a:off x="1800032" y="2557988"/>
            <a:ext cx="4698082" cy="577081"/>
            <a:chOff x="4323017" y="3481143"/>
            <a:chExt cx="4698082" cy="57708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F4003B6-1E1E-4290-93FF-0617A887C53C}"/>
                </a:ext>
              </a:extLst>
            </p:cNvPr>
            <p:cNvSpPr txBox="1"/>
            <p:nvPr/>
          </p:nvSpPr>
          <p:spPr>
            <a:xfrm>
              <a:off x="4323017" y="3481143"/>
              <a:ext cx="46980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をクリックし、「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こたえ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3476330E-3F89-4DB2-B70E-FFCB65063CAC}"/>
                </a:ext>
              </a:extLst>
            </p:cNvPr>
            <p:cNvSpPr txBox="1"/>
            <p:nvPr/>
          </p:nvSpPr>
          <p:spPr>
            <a:xfrm>
              <a:off x="7727779" y="353438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7EAB7088-C5E2-4E3C-A2BF-6A774C58F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27113" y="3665454"/>
              <a:ext cx="327481" cy="327481"/>
            </a:xfrm>
            <a:prstGeom prst="rect">
              <a:avLst/>
            </a:prstGeom>
          </p:spPr>
        </p:pic>
      </p:grpSp>
      <p:sp>
        <p:nvSpPr>
          <p:cNvPr id="80" name="楕円 79">
            <a:extLst>
              <a:ext uri="{FF2B5EF4-FFF2-40B4-BE49-F238E27FC236}">
                <a16:creationId xmlns:a16="http://schemas.microsoft.com/office/drawing/2014/main" id="{FA3CE13E-97BA-4052-B8CE-80DFCF2B6246}"/>
              </a:ext>
            </a:extLst>
          </p:cNvPr>
          <p:cNvSpPr/>
          <p:nvPr/>
        </p:nvSpPr>
        <p:spPr>
          <a:xfrm>
            <a:off x="3100668" y="3640498"/>
            <a:ext cx="394885" cy="3948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8B05994F-2D21-48AE-AD95-F66F04A17C67}"/>
              </a:ext>
            </a:extLst>
          </p:cNvPr>
          <p:cNvSpPr/>
          <p:nvPr/>
        </p:nvSpPr>
        <p:spPr>
          <a:xfrm>
            <a:off x="1594262" y="4561497"/>
            <a:ext cx="2770451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9117A05-1A9B-4BAA-83D4-E474FD29D334}"/>
              </a:ext>
            </a:extLst>
          </p:cNvPr>
          <p:cNvGrpSpPr/>
          <p:nvPr/>
        </p:nvGrpSpPr>
        <p:grpSpPr>
          <a:xfrm>
            <a:off x="4572000" y="4802002"/>
            <a:ext cx="4446161" cy="1692565"/>
            <a:chOff x="3738470" y="4965475"/>
            <a:chExt cx="4446161" cy="1692565"/>
          </a:xfrm>
        </p:grpSpPr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AC478BDD-E8BB-487E-AD8A-0941C6B905CF}"/>
                </a:ext>
              </a:extLst>
            </p:cNvPr>
            <p:cNvSpPr/>
            <p:nvPr/>
          </p:nvSpPr>
          <p:spPr>
            <a:xfrm>
              <a:off x="3738470" y="5224749"/>
              <a:ext cx="3225779" cy="1095741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BA720D5-3A78-4086-95D3-A93C09523937}"/>
                </a:ext>
              </a:extLst>
            </p:cNvPr>
            <p:cNvSpPr txBox="1"/>
            <p:nvPr/>
          </p:nvSpPr>
          <p:spPr>
            <a:xfrm>
              <a:off x="3819130" y="5149625"/>
              <a:ext cx="36914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スプライト（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Panda)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で設定した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メッセージが選択できるよ！</a:t>
              </a: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542A60FB-C3A5-4603-AD2F-519EF236279C}"/>
                </a:ext>
              </a:extLst>
            </p:cNvPr>
            <p:cNvSpPr txBox="1"/>
            <p:nvPr/>
          </p:nvSpPr>
          <p:spPr>
            <a:xfrm>
              <a:off x="5893178" y="5224749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9498BEB3-03F0-47A2-B2DD-F3B43E04D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22536" y="4965475"/>
              <a:ext cx="1062095" cy="1692565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C28EB9C-4213-4689-8D88-E55B2AF40A49}"/>
                </a:ext>
              </a:extLst>
            </p:cNvPr>
            <p:cNvSpPr txBox="1"/>
            <p:nvPr/>
          </p:nvSpPr>
          <p:spPr>
            <a:xfrm>
              <a:off x="5118700" y="5224749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72A06720-961B-44C2-8D86-9B0A4D1BAEE9}"/>
                </a:ext>
              </a:extLst>
            </p:cNvPr>
            <p:cNvSpPr txBox="1"/>
            <p:nvPr/>
          </p:nvSpPr>
          <p:spPr>
            <a:xfrm>
              <a:off x="5014325" y="5704035"/>
              <a:ext cx="65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5BC341E-3D08-43A4-A8B3-0176E8BAE46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3B98125-5305-48A0-ADCC-18B660F34A1D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8E0F8E77-F92C-43FF-B919-912DC145E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DFB5E4E-2409-4052-BBA0-F0B006F26D55}"/>
              </a:ext>
            </a:extLst>
          </p:cNvPr>
          <p:cNvSpPr txBox="1"/>
          <p:nvPr/>
        </p:nvSpPr>
        <p:spPr>
          <a:xfrm>
            <a:off x="1502627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8DB2A9D-C0DE-4C1B-8C78-E474A7FFD420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1B84015-0E27-4975-9182-D970869E40B1}"/>
              </a:ext>
            </a:extLst>
          </p:cNvPr>
          <p:cNvSpPr txBox="1"/>
          <p:nvPr/>
        </p:nvSpPr>
        <p:spPr>
          <a:xfrm>
            <a:off x="2738104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56AEBEB-9687-46D4-B453-8A1AF6DE4622}"/>
              </a:ext>
            </a:extLst>
          </p:cNvPr>
          <p:cNvSpPr txBox="1"/>
          <p:nvPr/>
        </p:nvSpPr>
        <p:spPr>
          <a:xfrm>
            <a:off x="5968977" y="398516"/>
            <a:ext cx="476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E562A9C-A348-470F-A53B-23CC6924306A}"/>
              </a:ext>
            </a:extLst>
          </p:cNvPr>
          <p:cNvSpPr txBox="1"/>
          <p:nvPr/>
        </p:nvSpPr>
        <p:spPr>
          <a:xfrm>
            <a:off x="6558033" y="400017"/>
            <a:ext cx="476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501823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8BEEA506-ECC4-4348-990A-DC6ABE897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479" y="2061862"/>
            <a:ext cx="2680220" cy="209544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6"/>
            <a:ext cx="8380640" cy="466281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命令の受信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Codey</a:t>
            </a:r>
            <a:r>
              <a:rPr lang="ja-JP" altLang="en-US" sz="2600" dirty="0"/>
              <a:t>のプログラミング（答え合わせ）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5BC341E-3D08-43A4-A8B3-0176E8BAE46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3B98125-5305-48A0-ADCC-18B660F34A1D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8E0F8E77-F92C-43FF-B919-912DC145E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DFB5E4E-2409-4052-BBA0-F0B006F26D55}"/>
              </a:ext>
            </a:extLst>
          </p:cNvPr>
          <p:cNvSpPr txBox="1"/>
          <p:nvPr/>
        </p:nvSpPr>
        <p:spPr>
          <a:xfrm>
            <a:off x="1502627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8DB2A9D-C0DE-4C1B-8C78-E474A7FFD420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1B84015-0E27-4975-9182-D970869E40B1}"/>
              </a:ext>
            </a:extLst>
          </p:cNvPr>
          <p:cNvSpPr txBox="1"/>
          <p:nvPr/>
        </p:nvSpPr>
        <p:spPr>
          <a:xfrm>
            <a:off x="2738104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56AEBEB-9687-46D4-B453-8A1AF6DE4622}"/>
              </a:ext>
            </a:extLst>
          </p:cNvPr>
          <p:cNvSpPr txBox="1"/>
          <p:nvPr/>
        </p:nvSpPr>
        <p:spPr>
          <a:xfrm>
            <a:off x="5968977" y="398516"/>
            <a:ext cx="476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E562A9C-A348-470F-A53B-23CC6924306A}"/>
              </a:ext>
            </a:extLst>
          </p:cNvPr>
          <p:cNvSpPr txBox="1"/>
          <p:nvPr/>
        </p:nvSpPr>
        <p:spPr>
          <a:xfrm>
            <a:off x="6558033" y="400017"/>
            <a:ext cx="476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D583AF74-FA05-46E3-B13B-CDA563A85C07}"/>
              </a:ext>
            </a:extLst>
          </p:cNvPr>
          <p:cNvGrpSpPr/>
          <p:nvPr/>
        </p:nvGrpSpPr>
        <p:grpSpPr>
          <a:xfrm>
            <a:off x="331636" y="2447096"/>
            <a:ext cx="652422" cy="639195"/>
            <a:chOff x="588984" y="3725957"/>
            <a:chExt cx="652422" cy="639195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FDC273DD-E504-45E6-9233-F56C6141E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3997C546-B00F-4867-80CF-A6B35A527311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B8C6036C-E596-4199-9F9B-AC57199E0F4C}"/>
              </a:ext>
            </a:extLst>
          </p:cNvPr>
          <p:cNvGrpSpPr/>
          <p:nvPr/>
        </p:nvGrpSpPr>
        <p:grpSpPr>
          <a:xfrm>
            <a:off x="325619" y="3529549"/>
            <a:ext cx="652422" cy="639195"/>
            <a:chOff x="1486996" y="3429000"/>
            <a:chExt cx="652422" cy="639195"/>
          </a:xfrm>
        </p:grpSpPr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38E64AF8-F24B-41AB-B961-023A49DFB330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F4E94BBC-D1E7-410A-9147-3511E8D75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1E7E6310-0392-4E98-B0A8-378A1B5DB830}"/>
              </a:ext>
            </a:extLst>
          </p:cNvPr>
          <p:cNvGrpSpPr/>
          <p:nvPr/>
        </p:nvGrpSpPr>
        <p:grpSpPr>
          <a:xfrm>
            <a:off x="2475378" y="4507972"/>
            <a:ext cx="652422" cy="639195"/>
            <a:chOff x="675523" y="2179135"/>
            <a:chExt cx="652422" cy="639195"/>
          </a:xfrm>
        </p:grpSpPr>
        <p:sp>
          <p:nvSpPr>
            <p:cNvPr id="60" name="四角形: 角を丸くする 59">
              <a:extLst>
                <a:ext uri="{FF2B5EF4-FFF2-40B4-BE49-F238E27FC236}">
                  <a16:creationId xmlns:a16="http://schemas.microsoft.com/office/drawing/2014/main" id="{F97A5D82-F3A3-46FD-AAB9-60B92C6720F3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008F4849-1B3D-4C41-A5EA-72DCF8938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11C4F1B-6853-48E9-9F51-EDCBE3FE909C}"/>
              </a:ext>
            </a:extLst>
          </p:cNvPr>
          <p:cNvGrpSpPr/>
          <p:nvPr/>
        </p:nvGrpSpPr>
        <p:grpSpPr>
          <a:xfrm>
            <a:off x="4637713" y="1834405"/>
            <a:ext cx="4077662" cy="1242168"/>
            <a:chOff x="4637713" y="1488174"/>
            <a:chExt cx="4077662" cy="1242168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7806197A-FE1A-4A36-B75F-F524C42469CA}"/>
                </a:ext>
              </a:extLst>
            </p:cNvPr>
            <p:cNvSpPr txBox="1"/>
            <p:nvPr/>
          </p:nvSpPr>
          <p:spPr>
            <a:xfrm>
              <a:off x="4637713" y="1719092"/>
              <a:ext cx="407766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E5558467-97DA-4427-ABF3-4511BAA015A3}"/>
                </a:ext>
              </a:extLst>
            </p:cNvPr>
            <p:cNvSpPr txBox="1"/>
            <p:nvPr/>
          </p:nvSpPr>
          <p:spPr>
            <a:xfrm>
              <a:off x="8014049" y="179268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9260CA7A-3A16-4E02-9818-AFCA4B4CC1B8}"/>
                </a:ext>
              </a:extLst>
            </p:cNvPr>
            <p:cNvSpPr txBox="1"/>
            <p:nvPr/>
          </p:nvSpPr>
          <p:spPr>
            <a:xfrm>
              <a:off x="4999600" y="1779344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4B89C0D7-FCA9-45F2-8C30-2DFB3276A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58033" y="1488174"/>
              <a:ext cx="1150720" cy="1242168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FAC6475-2CA4-4230-B837-18A07B8E7AA4}"/>
              </a:ext>
            </a:extLst>
          </p:cNvPr>
          <p:cNvGrpSpPr/>
          <p:nvPr/>
        </p:nvGrpSpPr>
        <p:grpSpPr>
          <a:xfrm>
            <a:off x="4637713" y="3135969"/>
            <a:ext cx="3927491" cy="1131079"/>
            <a:chOff x="4637713" y="2789738"/>
            <a:chExt cx="3927491" cy="1131079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3CDEE8E4-BD77-4D71-BAC4-462E3AD8BD94}"/>
                </a:ext>
              </a:extLst>
            </p:cNvPr>
            <p:cNvSpPr txBox="1"/>
            <p:nvPr/>
          </p:nvSpPr>
          <p:spPr>
            <a:xfrm>
              <a:off x="4637713" y="2789738"/>
              <a:ext cx="39274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07367A4B-F7F7-4C26-AED6-0BAA88365538}"/>
                </a:ext>
              </a:extLst>
            </p:cNvPr>
            <p:cNvSpPr txBox="1"/>
            <p:nvPr/>
          </p:nvSpPr>
          <p:spPr>
            <a:xfrm>
              <a:off x="7800098" y="283340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22E96F53-4DD0-4C94-BED4-8E938C13B7D6}"/>
                </a:ext>
              </a:extLst>
            </p:cNvPr>
            <p:cNvSpPr txBox="1"/>
            <p:nvPr/>
          </p:nvSpPr>
          <p:spPr>
            <a:xfrm>
              <a:off x="5008732" y="2833400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2C6599AE-57DB-4B67-BD92-8935A5B21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48900" y="2931856"/>
              <a:ext cx="1205218" cy="396000"/>
            </a:xfrm>
            <a:prstGeom prst="rect">
              <a:avLst/>
            </a:prstGeom>
          </p:spPr>
        </p:pic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0803C8E9-6E31-49D9-B444-E345DFE612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54012"/>
            <a:stretch/>
          </p:blipFill>
          <p:spPr>
            <a:xfrm>
              <a:off x="5008732" y="3301218"/>
              <a:ext cx="1232808" cy="612000"/>
            </a:xfrm>
            <a:prstGeom prst="rect">
              <a:avLst/>
            </a:prstGeom>
          </p:spPr>
        </p:pic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8904060F-9953-4FFC-ACD1-C56501046CA2}"/>
                </a:ext>
              </a:extLst>
            </p:cNvPr>
            <p:cNvSpPr txBox="1"/>
            <p:nvPr/>
          </p:nvSpPr>
          <p:spPr>
            <a:xfrm>
              <a:off x="6395175" y="340183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7AF72E87-37C5-4D57-866F-FA712CC74B13}"/>
              </a:ext>
            </a:extLst>
          </p:cNvPr>
          <p:cNvGrpSpPr/>
          <p:nvPr/>
        </p:nvGrpSpPr>
        <p:grpSpPr>
          <a:xfrm>
            <a:off x="4637713" y="4606390"/>
            <a:ext cx="4177570" cy="1131079"/>
            <a:chOff x="4637713" y="4260159"/>
            <a:chExt cx="4177570" cy="1131079"/>
          </a:xfrm>
        </p:grpSpPr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66FDD552-BAC1-4734-9858-328D105635D6}"/>
                </a:ext>
              </a:extLst>
            </p:cNvPr>
            <p:cNvSpPr txBox="1"/>
            <p:nvPr/>
          </p:nvSpPr>
          <p:spPr>
            <a:xfrm>
              <a:off x="4637713" y="4260159"/>
              <a:ext cx="417757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に代入する。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81BF6AED-14EE-46BD-9499-EF76C16C24F1}"/>
                </a:ext>
              </a:extLst>
            </p:cNvPr>
            <p:cNvSpPr txBox="1"/>
            <p:nvPr/>
          </p:nvSpPr>
          <p:spPr>
            <a:xfrm>
              <a:off x="7557170" y="431758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FC50809D-6EEC-4F7F-A436-490F2082C5BE}"/>
                </a:ext>
              </a:extLst>
            </p:cNvPr>
            <p:cNvSpPr txBox="1"/>
            <p:nvPr/>
          </p:nvSpPr>
          <p:spPr>
            <a:xfrm>
              <a:off x="5005463" y="4320507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955C1B8B-91AD-43DA-93D4-1ACE973F1792}"/>
                </a:ext>
              </a:extLst>
            </p:cNvPr>
            <p:cNvSpPr txBox="1"/>
            <p:nvPr/>
          </p:nvSpPr>
          <p:spPr>
            <a:xfrm>
              <a:off x="6597338" y="4862801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A841DA34-9F51-456E-A474-91BFFCB69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429501" y="4440699"/>
              <a:ext cx="1013025" cy="360000"/>
            </a:xfrm>
            <a:prstGeom prst="rect">
              <a:avLst/>
            </a:prstGeom>
          </p:spPr>
        </p:pic>
        <p:pic>
          <p:nvPicPr>
            <p:cNvPr id="109" name="図 108">
              <a:extLst>
                <a:ext uri="{FF2B5EF4-FFF2-40B4-BE49-F238E27FC236}">
                  <a16:creationId xmlns:a16="http://schemas.microsoft.com/office/drawing/2014/main" id="{EF32FDB0-508A-4677-9A3E-F9B2317EF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80443" y="4934805"/>
              <a:ext cx="1205218" cy="396000"/>
            </a:xfrm>
            <a:prstGeom prst="rect">
              <a:avLst/>
            </a:prstGeom>
          </p:spPr>
        </p:pic>
      </p:grpSp>
      <p:cxnSp>
        <p:nvCxnSpPr>
          <p:cNvPr id="110" name="直線矢印コネクタ 109">
            <a:extLst>
              <a:ext uri="{FF2B5EF4-FFF2-40B4-BE49-F238E27FC236}">
                <a16:creationId xmlns:a16="http://schemas.microsoft.com/office/drawing/2014/main" id="{580759DE-8B25-4A07-94AA-5D5A29A03BF6}"/>
              </a:ext>
            </a:extLst>
          </p:cNvPr>
          <p:cNvCxnSpPr>
            <a:cxnSpLocks/>
          </p:cNvCxnSpPr>
          <p:nvPr/>
        </p:nvCxnSpPr>
        <p:spPr>
          <a:xfrm>
            <a:off x="978041" y="2749900"/>
            <a:ext cx="52458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コネクタ: カギ線 110">
            <a:extLst>
              <a:ext uri="{FF2B5EF4-FFF2-40B4-BE49-F238E27FC236}">
                <a16:creationId xmlns:a16="http://schemas.microsoft.com/office/drawing/2014/main" id="{A23E6D04-98F1-4E90-9801-A9B2F4CDBC84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978041" y="2956264"/>
            <a:ext cx="1152600" cy="892883"/>
          </a:xfrm>
          <a:prstGeom prst="bentConnector3">
            <a:avLst>
              <a:gd name="adj1" fmla="val 23042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線矢印コネクタ 111">
            <a:extLst>
              <a:ext uri="{FF2B5EF4-FFF2-40B4-BE49-F238E27FC236}">
                <a16:creationId xmlns:a16="http://schemas.microsoft.com/office/drawing/2014/main" id="{3BC07686-802C-44D3-AAE9-54C22A7D8FBD}"/>
              </a:ext>
            </a:extLst>
          </p:cNvPr>
          <p:cNvCxnSpPr>
            <a:cxnSpLocks/>
          </p:cNvCxnSpPr>
          <p:nvPr/>
        </p:nvCxnSpPr>
        <p:spPr>
          <a:xfrm flipV="1">
            <a:off x="2387567" y="2984936"/>
            <a:ext cx="0" cy="12155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線矢印コネクタ 112">
            <a:extLst>
              <a:ext uri="{FF2B5EF4-FFF2-40B4-BE49-F238E27FC236}">
                <a16:creationId xmlns:a16="http://schemas.microsoft.com/office/drawing/2014/main" id="{B86FD94F-30A9-4DA7-8E2C-C06E1A213D7F}"/>
              </a:ext>
            </a:extLst>
          </p:cNvPr>
          <p:cNvCxnSpPr>
            <a:cxnSpLocks/>
          </p:cNvCxnSpPr>
          <p:nvPr/>
        </p:nvCxnSpPr>
        <p:spPr>
          <a:xfrm flipV="1">
            <a:off x="3177985" y="2988935"/>
            <a:ext cx="0" cy="12155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7B459C9F-8006-4E33-9AC4-A428CFC9A169}"/>
              </a:ext>
            </a:extLst>
          </p:cNvPr>
          <p:cNvCxnSpPr>
            <a:cxnSpLocks/>
          </p:cNvCxnSpPr>
          <p:nvPr/>
        </p:nvCxnSpPr>
        <p:spPr>
          <a:xfrm>
            <a:off x="2387567" y="4200531"/>
            <a:ext cx="790418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線矢印コネクタ 114">
            <a:extLst>
              <a:ext uri="{FF2B5EF4-FFF2-40B4-BE49-F238E27FC236}">
                <a16:creationId xmlns:a16="http://schemas.microsoft.com/office/drawing/2014/main" id="{72A5D0B1-18D0-47DF-BC23-A36D50F65296}"/>
              </a:ext>
            </a:extLst>
          </p:cNvPr>
          <p:cNvCxnSpPr>
            <a:cxnSpLocks/>
            <a:endCxn id="60" idx="0"/>
          </p:cNvCxnSpPr>
          <p:nvPr/>
        </p:nvCxnSpPr>
        <p:spPr>
          <a:xfrm>
            <a:off x="2801589" y="4197303"/>
            <a:ext cx="0" cy="310669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07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6"/>
            <a:ext cx="8380640" cy="466281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命令の受信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Codey</a:t>
            </a:r>
            <a:r>
              <a:rPr lang="ja-JP" altLang="en-US" sz="2600" dirty="0"/>
              <a:t>のプログラミング（答え合わせ）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5BC341E-3D08-43A4-A8B3-0176E8BAE46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3B98125-5305-48A0-ADCC-18B660F34A1D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8E0F8E77-F92C-43FF-B919-912DC145E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DFB5E4E-2409-4052-BBA0-F0B006F26D55}"/>
              </a:ext>
            </a:extLst>
          </p:cNvPr>
          <p:cNvSpPr txBox="1"/>
          <p:nvPr/>
        </p:nvSpPr>
        <p:spPr>
          <a:xfrm>
            <a:off x="1502627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8DB2A9D-C0DE-4C1B-8C78-E474A7FFD420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1B84015-0E27-4975-9182-D970869E40B1}"/>
              </a:ext>
            </a:extLst>
          </p:cNvPr>
          <p:cNvSpPr txBox="1"/>
          <p:nvPr/>
        </p:nvSpPr>
        <p:spPr>
          <a:xfrm>
            <a:off x="2738104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56AEBEB-9687-46D4-B453-8A1AF6DE4622}"/>
              </a:ext>
            </a:extLst>
          </p:cNvPr>
          <p:cNvSpPr txBox="1"/>
          <p:nvPr/>
        </p:nvSpPr>
        <p:spPr>
          <a:xfrm>
            <a:off x="5968977" y="398516"/>
            <a:ext cx="476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E562A9C-A348-470F-A53B-23CC6924306A}"/>
              </a:ext>
            </a:extLst>
          </p:cNvPr>
          <p:cNvSpPr txBox="1"/>
          <p:nvPr/>
        </p:nvSpPr>
        <p:spPr>
          <a:xfrm>
            <a:off x="6558033" y="400017"/>
            <a:ext cx="476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80B6EFF-19EC-47A9-AFD5-4C0822EFB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997" y="2046660"/>
            <a:ext cx="2678824" cy="3312000"/>
          </a:xfrm>
          <a:prstGeom prst="rect">
            <a:avLst/>
          </a:prstGeom>
        </p:spPr>
      </p:pic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71FAA5B9-9DCF-4ECC-9802-F7855556F0C4}"/>
              </a:ext>
            </a:extLst>
          </p:cNvPr>
          <p:cNvGrpSpPr/>
          <p:nvPr/>
        </p:nvGrpSpPr>
        <p:grpSpPr>
          <a:xfrm>
            <a:off x="402684" y="3301564"/>
            <a:ext cx="652422" cy="639195"/>
            <a:chOff x="588875" y="3127860"/>
            <a:chExt cx="652422" cy="639195"/>
          </a:xfrm>
        </p:grpSpPr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2DD36C24-55E6-48B1-9328-681EE2C61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54" name="四角形: 角を丸くする 53">
              <a:extLst>
                <a:ext uri="{FF2B5EF4-FFF2-40B4-BE49-F238E27FC236}">
                  <a16:creationId xmlns:a16="http://schemas.microsoft.com/office/drawing/2014/main" id="{76E56F9D-3799-499C-A3C1-3E97AE421F9B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A44DC0A-6BB7-4D7B-8B95-9959F5E652C2}"/>
              </a:ext>
            </a:extLst>
          </p:cNvPr>
          <p:cNvGrpSpPr/>
          <p:nvPr/>
        </p:nvGrpSpPr>
        <p:grpSpPr>
          <a:xfrm>
            <a:off x="4503377" y="1236757"/>
            <a:ext cx="4586186" cy="3347070"/>
            <a:chOff x="4637713" y="2180731"/>
            <a:chExt cx="4586186" cy="3347070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7806197A-FE1A-4A36-B75F-F524C42469CA}"/>
                </a:ext>
              </a:extLst>
            </p:cNvPr>
            <p:cNvSpPr txBox="1"/>
            <p:nvPr/>
          </p:nvSpPr>
          <p:spPr>
            <a:xfrm>
              <a:off x="4637713" y="2180731"/>
              <a:ext cx="4586186" cy="3347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④「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条件によって表示する内容を変える。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・答えが合っているとき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・答えが間違っているとき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NG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E5558467-97DA-4427-ABF3-4511BAA015A3}"/>
                </a:ext>
              </a:extLst>
            </p:cNvPr>
            <p:cNvSpPr txBox="1"/>
            <p:nvPr/>
          </p:nvSpPr>
          <p:spPr>
            <a:xfrm>
              <a:off x="8250800" y="22447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9260CA7A-3A16-4E02-9818-AFCA4B4CC1B8}"/>
                </a:ext>
              </a:extLst>
            </p:cNvPr>
            <p:cNvSpPr txBox="1"/>
            <p:nvPr/>
          </p:nvSpPr>
          <p:spPr>
            <a:xfrm>
              <a:off x="5070622" y="2240983"/>
              <a:ext cx="4601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8086FDB-8433-4383-8D3C-5492D88BFC0F}"/>
                </a:ext>
              </a:extLst>
            </p:cNvPr>
            <p:cNvSpPr txBox="1"/>
            <p:nvPr/>
          </p:nvSpPr>
          <p:spPr>
            <a:xfrm>
              <a:off x="5530789" y="2231928"/>
              <a:ext cx="4601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67D7B99-BB5E-49CB-AEBE-E496DC84C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58033" y="2282713"/>
              <a:ext cx="1623201" cy="548688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976307C-8EB2-4F2F-AFD1-3F56C8647C17}"/>
                </a:ext>
              </a:extLst>
            </p:cNvPr>
            <p:cNvSpPr txBox="1"/>
            <p:nvPr/>
          </p:nvSpPr>
          <p:spPr>
            <a:xfrm>
              <a:off x="4761166" y="2797666"/>
              <a:ext cx="8585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BD9835A-2F33-4480-AF36-EF7B2EEA9AE6}"/>
                </a:ext>
              </a:extLst>
            </p:cNvPr>
            <p:cNvSpPr txBox="1"/>
            <p:nvPr/>
          </p:nvSpPr>
          <p:spPr>
            <a:xfrm>
              <a:off x="6128776" y="2797666"/>
              <a:ext cx="8585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30828603-6B4E-474B-80DE-1F1BABE853BF}"/>
                </a:ext>
              </a:extLst>
            </p:cNvPr>
            <p:cNvSpPr txBox="1"/>
            <p:nvPr/>
          </p:nvSpPr>
          <p:spPr>
            <a:xfrm>
              <a:off x="7058545" y="2797665"/>
              <a:ext cx="8585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0B321BC4-50C9-432F-BC4F-3C6766FBA2F7}"/>
                </a:ext>
              </a:extLst>
            </p:cNvPr>
            <p:cNvSpPr txBox="1"/>
            <p:nvPr/>
          </p:nvSpPr>
          <p:spPr>
            <a:xfrm>
              <a:off x="5295462" y="3341918"/>
              <a:ext cx="4601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7DDD10A7-AD44-4B20-9EFC-4791F294FB88}"/>
                </a:ext>
              </a:extLst>
            </p:cNvPr>
            <p:cNvSpPr txBox="1"/>
            <p:nvPr/>
          </p:nvSpPr>
          <p:spPr>
            <a:xfrm>
              <a:off x="5295462" y="4457302"/>
              <a:ext cx="4601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8CD7702-3F35-4B8E-9905-BCABEB385AA5}"/>
                </a:ext>
              </a:extLst>
            </p:cNvPr>
            <p:cNvSpPr txBox="1"/>
            <p:nvPr/>
          </p:nvSpPr>
          <p:spPr>
            <a:xfrm>
              <a:off x="5982078" y="3352246"/>
              <a:ext cx="4601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1320FB21-21A9-4E8E-A8D4-DA705E63F9D6}"/>
                </a:ext>
              </a:extLst>
            </p:cNvPr>
            <p:cNvSpPr txBox="1"/>
            <p:nvPr/>
          </p:nvSpPr>
          <p:spPr>
            <a:xfrm>
              <a:off x="6009349" y="4447179"/>
              <a:ext cx="6400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まちが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B46DCAC1-1666-4888-A089-023C6C3A4DCA}"/>
                </a:ext>
              </a:extLst>
            </p:cNvPr>
            <p:cNvSpPr txBox="1"/>
            <p:nvPr/>
          </p:nvSpPr>
          <p:spPr>
            <a:xfrm>
              <a:off x="7790633" y="2794181"/>
              <a:ext cx="4601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417C3A53-BCC2-4232-954F-6859B2D2FFBB}"/>
              </a:ext>
            </a:extLst>
          </p:cNvPr>
          <p:cNvGrpSpPr/>
          <p:nvPr/>
        </p:nvGrpSpPr>
        <p:grpSpPr>
          <a:xfrm>
            <a:off x="4525055" y="4618589"/>
            <a:ext cx="4296518" cy="1131079"/>
            <a:chOff x="4785338" y="3544505"/>
            <a:chExt cx="4296518" cy="1131079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535E0391-5A36-489E-A315-FA4241BC40E6}"/>
                </a:ext>
              </a:extLst>
            </p:cNvPr>
            <p:cNvSpPr txBox="1"/>
            <p:nvPr/>
          </p:nvSpPr>
          <p:spPr>
            <a:xfrm>
              <a:off x="4785338" y="3544505"/>
              <a:ext cx="42965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⑤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待ち時間を「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6C3EC8D0-C6FF-49FA-AB1B-0F0ED7C4C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56955" y="3603582"/>
              <a:ext cx="1390650" cy="561975"/>
            </a:xfrm>
            <a:prstGeom prst="rect">
              <a:avLst/>
            </a:prstGeom>
          </p:spPr>
        </p:pic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1F914148-B027-4775-861B-C1B3D2096C05}"/>
                </a:ext>
              </a:extLst>
            </p:cNvPr>
            <p:cNvSpPr txBox="1"/>
            <p:nvPr/>
          </p:nvSpPr>
          <p:spPr>
            <a:xfrm>
              <a:off x="5168089" y="361626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FD02CAE-DD46-4938-8497-D11DB12EC941}"/>
                </a:ext>
              </a:extLst>
            </p:cNvPr>
            <p:cNvSpPr txBox="1"/>
            <p:nvPr/>
          </p:nvSpPr>
          <p:spPr>
            <a:xfrm>
              <a:off x="8169130" y="359000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F9147C11-2162-4350-B230-DBF783850FA4}"/>
                </a:ext>
              </a:extLst>
            </p:cNvPr>
            <p:cNvSpPr txBox="1"/>
            <p:nvPr/>
          </p:nvSpPr>
          <p:spPr>
            <a:xfrm>
              <a:off x="4958775" y="415756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AE0FFC3E-89B3-4F2B-9A20-ED9417C37FBC}"/>
                </a:ext>
              </a:extLst>
            </p:cNvPr>
            <p:cNvSpPr txBox="1"/>
            <p:nvPr/>
          </p:nvSpPr>
          <p:spPr>
            <a:xfrm>
              <a:off x="5385626" y="415344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7B84F252-E7E2-4B39-8D58-45A6E2ED1D95}"/>
                </a:ext>
              </a:extLst>
            </p:cNvPr>
            <p:cNvSpPr txBox="1"/>
            <p:nvPr/>
          </p:nvSpPr>
          <p:spPr>
            <a:xfrm>
              <a:off x="6352952" y="4171167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0F14295-874A-4D06-B9E7-AB00B1B70E8A}"/>
              </a:ext>
            </a:extLst>
          </p:cNvPr>
          <p:cNvGrpSpPr/>
          <p:nvPr/>
        </p:nvGrpSpPr>
        <p:grpSpPr>
          <a:xfrm>
            <a:off x="4562225" y="5866303"/>
            <a:ext cx="3951460" cy="621955"/>
            <a:chOff x="4562225" y="5866303"/>
            <a:chExt cx="3951460" cy="621955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BAB462DA-4D6A-4DFF-94F2-64F4FDC5166D}"/>
                </a:ext>
              </a:extLst>
            </p:cNvPr>
            <p:cNvSpPr txBox="1"/>
            <p:nvPr/>
          </p:nvSpPr>
          <p:spPr>
            <a:xfrm>
              <a:off x="4562225" y="5866303"/>
              <a:ext cx="39514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⑥「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9A571D6-2517-4444-98CC-0069EB2BF903}"/>
                </a:ext>
              </a:extLst>
            </p:cNvPr>
            <p:cNvSpPr txBox="1"/>
            <p:nvPr/>
          </p:nvSpPr>
          <p:spPr>
            <a:xfrm>
              <a:off x="7721582" y="590862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69CE1463-5683-4748-AA30-AA179A09A348}"/>
                </a:ext>
              </a:extLst>
            </p:cNvPr>
            <p:cNvSpPr txBox="1"/>
            <p:nvPr/>
          </p:nvSpPr>
          <p:spPr>
            <a:xfrm>
              <a:off x="4970234" y="58940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05745E0D-F799-43DB-81E8-3570921A124B}"/>
                </a:ext>
              </a:extLst>
            </p:cNvPr>
            <p:cNvSpPr txBox="1"/>
            <p:nvPr/>
          </p:nvSpPr>
          <p:spPr>
            <a:xfrm>
              <a:off x="5387180" y="58940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5237ADE-DC23-4036-B8E7-B5B51D8B3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92865" y="5984258"/>
              <a:ext cx="1108799" cy="504000"/>
            </a:xfrm>
            <a:prstGeom prst="rect">
              <a:avLst/>
            </a:prstGeom>
          </p:spPr>
        </p:pic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0D6601A1-EFCA-4260-A7F8-9F4578EB5E9E}"/>
              </a:ext>
            </a:extLst>
          </p:cNvPr>
          <p:cNvGrpSpPr/>
          <p:nvPr/>
        </p:nvGrpSpPr>
        <p:grpSpPr>
          <a:xfrm>
            <a:off x="402684" y="4315785"/>
            <a:ext cx="652422" cy="639195"/>
            <a:chOff x="588984" y="3725957"/>
            <a:chExt cx="652422" cy="639195"/>
          </a:xfrm>
        </p:grpSpPr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43C365C2-9737-432B-BA1D-3B06ADD61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91" name="四角形: 角を丸くする 90">
              <a:extLst>
                <a:ext uri="{FF2B5EF4-FFF2-40B4-BE49-F238E27FC236}">
                  <a16:creationId xmlns:a16="http://schemas.microsoft.com/office/drawing/2014/main" id="{9A75CC35-044B-49C1-B2AC-A16D0C5B828F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B80AA424-C9C5-4581-A106-64F0EC88B8D3}"/>
              </a:ext>
            </a:extLst>
          </p:cNvPr>
          <p:cNvCxnSpPr>
            <a:cxnSpLocks/>
          </p:cNvCxnSpPr>
          <p:nvPr/>
        </p:nvCxnSpPr>
        <p:spPr>
          <a:xfrm>
            <a:off x="1049089" y="4618589"/>
            <a:ext cx="52458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40DB3F7E-0DEE-4AF2-B376-341EABBDBC0B}"/>
              </a:ext>
            </a:extLst>
          </p:cNvPr>
          <p:cNvCxnSpPr>
            <a:cxnSpLocks/>
          </p:cNvCxnSpPr>
          <p:nvPr/>
        </p:nvCxnSpPr>
        <p:spPr>
          <a:xfrm>
            <a:off x="1296132" y="3308407"/>
            <a:ext cx="45115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DCD314D9-038A-4F84-9AE5-F9CA282681D1}"/>
              </a:ext>
            </a:extLst>
          </p:cNvPr>
          <p:cNvCxnSpPr>
            <a:cxnSpLocks/>
          </p:cNvCxnSpPr>
          <p:nvPr/>
        </p:nvCxnSpPr>
        <p:spPr>
          <a:xfrm>
            <a:off x="1277048" y="3975711"/>
            <a:ext cx="45115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4903D0E4-5FAE-429B-86DB-F56CCD0ABB95}"/>
              </a:ext>
            </a:extLst>
          </p:cNvPr>
          <p:cNvCxnSpPr>
            <a:cxnSpLocks/>
          </p:cNvCxnSpPr>
          <p:nvPr/>
        </p:nvCxnSpPr>
        <p:spPr>
          <a:xfrm>
            <a:off x="1287254" y="3314939"/>
            <a:ext cx="0" cy="651894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矢印コネクタ 96">
            <a:extLst>
              <a:ext uri="{FF2B5EF4-FFF2-40B4-BE49-F238E27FC236}">
                <a16:creationId xmlns:a16="http://schemas.microsoft.com/office/drawing/2014/main" id="{410DD312-301B-4506-94B1-5C29C2AC5D69}"/>
              </a:ext>
            </a:extLst>
          </p:cNvPr>
          <p:cNvCxnSpPr>
            <a:cxnSpLocks/>
          </p:cNvCxnSpPr>
          <p:nvPr/>
        </p:nvCxnSpPr>
        <p:spPr>
          <a:xfrm>
            <a:off x="1049089" y="3614604"/>
            <a:ext cx="238165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コネクタ: カギ線 97">
            <a:extLst>
              <a:ext uri="{FF2B5EF4-FFF2-40B4-BE49-F238E27FC236}">
                <a16:creationId xmlns:a16="http://schemas.microsoft.com/office/drawing/2014/main" id="{F947B042-3A71-4AE0-8B07-EE51D17A00C6}"/>
              </a:ext>
            </a:extLst>
          </p:cNvPr>
          <p:cNvCxnSpPr>
            <a:cxnSpLocks/>
            <a:stCxn id="54" idx="1"/>
          </p:cNvCxnSpPr>
          <p:nvPr/>
        </p:nvCxnSpPr>
        <p:spPr>
          <a:xfrm rot="10800000" flipH="1" flipV="1">
            <a:off x="402684" y="3621162"/>
            <a:ext cx="1579030" cy="1595172"/>
          </a:xfrm>
          <a:prstGeom prst="bentConnector4">
            <a:avLst>
              <a:gd name="adj1" fmla="val -14477"/>
              <a:gd name="adj2" fmla="val 115671"/>
            </a:avLst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096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が出した計算問題に答えよう！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18EB6CD-A20C-4A7A-B8DD-95E64C7F3449}"/>
              </a:ext>
            </a:extLst>
          </p:cNvPr>
          <p:cNvSpPr txBox="1"/>
          <p:nvPr/>
        </p:nvSpPr>
        <p:spPr>
          <a:xfrm>
            <a:off x="3298320" y="392257"/>
            <a:ext cx="492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BE1AA35-816A-435C-86ED-ADD8A267B25E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E07A1B1-931A-49AD-A96C-11FE9C6D1E18}"/>
              </a:ext>
            </a:extLst>
          </p:cNvPr>
          <p:cNvSpPr txBox="1"/>
          <p:nvPr/>
        </p:nvSpPr>
        <p:spPr>
          <a:xfrm>
            <a:off x="4154316" y="392257"/>
            <a:ext cx="1518516" cy="2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けいさんもんだい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DC191E9-6B9A-4B3B-91A5-E2392264D490}"/>
              </a:ext>
            </a:extLst>
          </p:cNvPr>
          <p:cNvSpPr txBox="1"/>
          <p:nvPr/>
        </p:nvSpPr>
        <p:spPr>
          <a:xfrm>
            <a:off x="5785793" y="391651"/>
            <a:ext cx="45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が出した計算問題に答えよう！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901204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０９けいさんもんだい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2661559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E2CB74-A81E-432E-9EE8-4335AA7AD893}"/>
              </a:ext>
            </a:extLst>
          </p:cNvPr>
          <p:cNvGrpSpPr/>
          <p:nvPr/>
        </p:nvGrpSpPr>
        <p:grpSpPr>
          <a:xfrm>
            <a:off x="594804" y="1329726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ファイル名を「（自分の名前）０９計算問題」にして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218950" y="1921159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7806178" y="1921159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2A62FC6-BC9B-403D-92E9-09018EDB2351}"/>
              </a:ext>
            </a:extLst>
          </p:cNvPr>
          <p:cNvSpPr txBox="1"/>
          <p:nvPr/>
        </p:nvSpPr>
        <p:spPr>
          <a:xfrm>
            <a:off x="4154316" y="1391690"/>
            <a:ext cx="13198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けいさんもんだい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328CE01-E033-4947-8534-27899F022C6D}"/>
              </a:ext>
            </a:extLst>
          </p:cNvPr>
          <p:cNvSpPr txBox="1"/>
          <p:nvPr/>
        </p:nvSpPr>
        <p:spPr>
          <a:xfrm>
            <a:off x="3298320" y="392257"/>
            <a:ext cx="492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9B8FB4D-7DC3-4B19-912A-1E86DD0BB6B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75A39B2-645E-4E9F-BA21-F62511BFA8F5}"/>
              </a:ext>
            </a:extLst>
          </p:cNvPr>
          <p:cNvSpPr txBox="1"/>
          <p:nvPr/>
        </p:nvSpPr>
        <p:spPr>
          <a:xfrm>
            <a:off x="4154316" y="392257"/>
            <a:ext cx="1518516" cy="2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けいさんもんだい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B853551-06C9-45C2-A697-9F18B81AE4F0}"/>
              </a:ext>
            </a:extLst>
          </p:cNvPr>
          <p:cNvSpPr txBox="1"/>
          <p:nvPr/>
        </p:nvSpPr>
        <p:spPr>
          <a:xfrm>
            <a:off x="5785793" y="391651"/>
            <a:ext cx="45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が出した計算問題に答えよう！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D1A6305-FD7A-4FF9-B1F7-F4DFDA663F6C}"/>
              </a:ext>
            </a:extLst>
          </p:cNvPr>
          <p:cNvSpPr txBox="1"/>
          <p:nvPr/>
        </p:nvSpPr>
        <p:spPr>
          <a:xfrm>
            <a:off x="3298320" y="392257"/>
            <a:ext cx="492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CE0F6F9-1E34-47C9-9825-3AA51B60333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8248968-B5B2-4F53-9645-996CE677C841}"/>
              </a:ext>
            </a:extLst>
          </p:cNvPr>
          <p:cNvSpPr txBox="1"/>
          <p:nvPr/>
        </p:nvSpPr>
        <p:spPr>
          <a:xfrm>
            <a:off x="4154316" y="392257"/>
            <a:ext cx="1518516" cy="2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けいさんもんだい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C1E455D-DDAF-4CB5-866C-6454A469E3CE}"/>
              </a:ext>
            </a:extLst>
          </p:cNvPr>
          <p:cNvSpPr txBox="1"/>
          <p:nvPr/>
        </p:nvSpPr>
        <p:spPr>
          <a:xfrm>
            <a:off x="5785793" y="391651"/>
            <a:ext cx="45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が出した計算問題に答えよう！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638B1A5-DD70-43CC-BB47-62DD484494D1}"/>
              </a:ext>
            </a:extLst>
          </p:cNvPr>
          <p:cNvSpPr txBox="1"/>
          <p:nvPr/>
        </p:nvSpPr>
        <p:spPr>
          <a:xfrm>
            <a:off x="3298320" y="392257"/>
            <a:ext cx="492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F5C29B6-2E8D-4F5D-9B9A-BC21E1CE35F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1702521-854C-455D-AABD-48DFCD3148C2}"/>
              </a:ext>
            </a:extLst>
          </p:cNvPr>
          <p:cNvSpPr txBox="1"/>
          <p:nvPr/>
        </p:nvSpPr>
        <p:spPr>
          <a:xfrm>
            <a:off x="4154316" y="392257"/>
            <a:ext cx="1518516" cy="2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けいさんもんだい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AFBF5CC-F5E6-4A4F-92EE-A800259FAD11}"/>
              </a:ext>
            </a:extLst>
          </p:cNvPr>
          <p:cNvSpPr txBox="1"/>
          <p:nvPr/>
        </p:nvSpPr>
        <p:spPr>
          <a:xfrm>
            <a:off x="5785793" y="391651"/>
            <a:ext cx="45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が出した計算問題に答えよう！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699BA68-5424-4222-A16F-F1E1817063DE}"/>
              </a:ext>
            </a:extLst>
          </p:cNvPr>
          <p:cNvSpPr txBox="1"/>
          <p:nvPr/>
        </p:nvSpPr>
        <p:spPr>
          <a:xfrm>
            <a:off x="3298320" y="392257"/>
            <a:ext cx="492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3D79813-05CB-4442-BF28-3375B7D985F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A3A0888-DE1D-44A5-8802-F6C480186BF6}"/>
              </a:ext>
            </a:extLst>
          </p:cNvPr>
          <p:cNvSpPr txBox="1"/>
          <p:nvPr/>
        </p:nvSpPr>
        <p:spPr>
          <a:xfrm>
            <a:off x="4154316" y="392257"/>
            <a:ext cx="1518516" cy="2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けいさんもんだい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0E8119-56AD-4204-BA45-F08D5E40A42C}"/>
              </a:ext>
            </a:extLst>
          </p:cNvPr>
          <p:cNvSpPr txBox="1"/>
          <p:nvPr/>
        </p:nvSpPr>
        <p:spPr>
          <a:xfrm>
            <a:off x="5785793" y="391651"/>
            <a:ext cx="45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が出した計算問題に答えよう！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221574" y="106966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009329" y="2840543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書き込まれるよ。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B73C543-1F51-4434-9B93-59FB8855C671}"/>
              </a:ext>
            </a:extLst>
          </p:cNvPr>
          <p:cNvSpPr txBox="1"/>
          <p:nvPr/>
        </p:nvSpPr>
        <p:spPr>
          <a:xfrm>
            <a:off x="5066136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3EC4C5A-014B-4169-98C1-A9EBC01B5B4C}"/>
              </a:ext>
            </a:extLst>
          </p:cNvPr>
          <p:cNvSpPr txBox="1"/>
          <p:nvPr/>
        </p:nvSpPr>
        <p:spPr>
          <a:xfrm>
            <a:off x="5463100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378C19-2386-45B2-8BA9-786F5C9E4EC7}"/>
              </a:ext>
            </a:extLst>
          </p:cNvPr>
          <p:cNvSpPr txBox="1"/>
          <p:nvPr/>
        </p:nvSpPr>
        <p:spPr>
          <a:xfrm>
            <a:off x="4926113" y="2891551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3890585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9E34020-47C6-4DD5-A3E5-8AC58C248E7E}"/>
              </a:ext>
            </a:extLst>
          </p:cNvPr>
          <p:cNvSpPr txBox="1"/>
          <p:nvPr/>
        </p:nvSpPr>
        <p:spPr>
          <a:xfrm>
            <a:off x="3298320" y="392257"/>
            <a:ext cx="492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281CCB8-58FE-4838-B940-6021E7291030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795EE87-A921-4905-9BDE-46A0B5C960B0}"/>
              </a:ext>
            </a:extLst>
          </p:cNvPr>
          <p:cNvSpPr txBox="1"/>
          <p:nvPr/>
        </p:nvSpPr>
        <p:spPr>
          <a:xfrm>
            <a:off x="4154316" y="392257"/>
            <a:ext cx="1518516" cy="2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けいさんもんだい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44FC813-E360-4DBA-8862-8B0E4D5A423F}"/>
              </a:ext>
            </a:extLst>
          </p:cNvPr>
          <p:cNvSpPr txBox="1"/>
          <p:nvPr/>
        </p:nvSpPr>
        <p:spPr>
          <a:xfrm>
            <a:off x="5785793" y="391651"/>
            <a:ext cx="45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A127E6A-3FAC-4BB6-9344-98680A2A1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720" y="1665322"/>
            <a:ext cx="2913098" cy="485243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が出した計算問題に答えよう！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EDA6463-770F-4407-BC4F-A00281C7053C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5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30F931-219C-4EA1-BAC8-F447F416BDE7}"/>
              </a:ext>
            </a:extLst>
          </p:cNvPr>
          <p:cNvGrpSpPr/>
          <p:nvPr/>
        </p:nvGrpSpPr>
        <p:grpSpPr>
          <a:xfrm>
            <a:off x="5043874" y="3379537"/>
            <a:ext cx="3706046" cy="1015663"/>
            <a:chOff x="4608271" y="1527635"/>
            <a:chExt cx="3706046" cy="1015663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7C6ABC4-69A3-4D6C-9292-B4B3FBF524BE}"/>
                </a:ext>
              </a:extLst>
            </p:cNvPr>
            <p:cNvSpPr txBox="1"/>
            <p:nvPr/>
          </p:nvSpPr>
          <p:spPr>
            <a:xfrm>
              <a:off x="4608271" y="1527635"/>
              <a:ext cx="370604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スプライトを操作するために、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アップロードモードをオフにします。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A378C19-2386-45B2-8BA9-786F5C9E4EC7}"/>
                </a:ext>
              </a:extLst>
            </p:cNvPr>
            <p:cNvSpPr txBox="1"/>
            <p:nvPr/>
          </p:nvSpPr>
          <p:spPr>
            <a:xfrm>
              <a:off x="5661397" y="1535735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076652" y="4410790"/>
            <a:ext cx="1416242" cy="8770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838DEB7-AFA5-4535-BDA8-DD3653CE5678}"/>
              </a:ext>
            </a:extLst>
          </p:cNvPr>
          <p:cNvSpPr txBox="1"/>
          <p:nvPr/>
        </p:nvSpPr>
        <p:spPr>
          <a:xfrm>
            <a:off x="3298320" y="392257"/>
            <a:ext cx="492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B9041CC-575E-4013-99AB-CD7DD6F4D530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6069BB6-6FD2-411D-B999-37E950B73E2A}"/>
              </a:ext>
            </a:extLst>
          </p:cNvPr>
          <p:cNvSpPr txBox="1"/>
          <p:nvPr/>
        </p:nvSpPr>
        <p:spPr>
          <a:xfrm>
            <a:off x="4154316" y="392257"/>
            <a:ext cx="1518516" cy="2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けいさんもんだい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40FEC68-3F55-4C13-B2AE-A3D929D4331C}"/>
              </a:ext>
            </a:extLst>
          </p:cNvPr>
          <p:cNvSpPr txBox="1"/>
          <p:nvPr/>
        </p:nvSpPr>
        <p:spPr>
          <a:xfrm>
            <a:off x="5785793" y="391651"/>
            <a:ext cx="45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</p:spTree>
    <p:extLst>
      <p:ext uri="{BB962C8B-B14F-4D97-AF65-F5344CB8AC3E}">
        <p14:creationId xmlns:p14="http://schemas.microsoft.com/office/powerpoint/2010/main" val="25540589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が出した計算問題に答えよう！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4ABF5F12-B3A6-4124-891F-5C1495464E91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E74C1FC-662D-4F41-B7A9-EFD00CD5F5F9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アップロードしたプログラムが動くか確かめよう！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2DE8930A-2BC7-4C09-A1BC-6D4256F3ECE3}"/>
                </a:ext>
              </a:extLst>
            </p:cNvPr>
            <p:cNvSpPr txBox="1"/>
            <p:nvPr/>
          </p:nvSpPr>
          <p:spPr>
            <a:xfrm>
              <a:off x="4589753" y="1784709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F14022A-0E5F-4457-B79B-86F0DB93FF80}"/>
                </a:ext>
              </a:extLst>
            </p:cNvPr>
            <p:cNvSpPr txBox="1"/>
            <p:nvPr/>
          </p:nvSpPr>
          <p:spPr>
            <a:xfrm>
              <a:off x="5319643" y="1784709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3072FAC-2C39-4205-9270-DAA4733A6195}"/>
              </a:ext>
            </a:extLst>
          </p:cNvPr>
          <p:cNvSpPr txBox="1"/>
          <p:nvPr/>
        </p:nvSpPr>
        <p:spPr>
          <a:xfrm>
            <a:off x="3298320" y="392257"/>
            <a:ext cx="492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80004A5-E87C-4E60-A89E-01D963C5CB4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2D6D098-E2E9-4013-8A63-6BFDE18078FD}"/>
              </a:ext>
            </a:extLst>
          </p:cNvPr>
          <p:cNvSpPr txBox="1"/>
          <p:nvPr/>
        </p:nvSpPr>
        <p:spPr>
          <a:xfrm>
            <a:off x="4154316" y="392257"/>
            <a:ext cx="1518516" cy="28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けいさんもんだい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8FDAA9D-2E1E-43D4-BEEA-096F6157C746}"/>
              </a:ext>
            </a:extLst>
          </p:cNvPr>
          <p:cNvSpPr txBox="1"/>
          <p:nvPr/>
        </p:nvSpPr>
        <p:spPr>
          <a:xfrm>
            <a:off x="5785793" y="391651"/>
            <a:ext cx="454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09543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暗算できるよう、ステージに変数を表示しない。</a:t>
            </a:r>
            <a:endParaRPr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619938" y="1672006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1336543" y="1660329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1870821" y="1660329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4638950" y="1660329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197FDC6-DF90-439F-9126-DBD6DD176464}"/>
              </a:ext>
            </a:extLst>
          </p:cNvPr>
          <p:cNvSpPr txBox="1"/>
          <p:nvPr/>
        </p:nvSpPr>
        <p:spPr>
          <a:xfrm>
            <a:off x="619938" y="1053644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あんざん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663DE22-6818-4341-9783-61CF9A9D125D}"/>
              </a:ext>
            </a:extLst>
          </p:cNvPr>
          <p:cNvSpPr txBox="1"/>
          <p:nvPr/>
        </p:nvSpPr>
        <p:spPr>
          <a:xfrm>
            <a:off x="3917327" y="1045087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DC42C9B-706A-4E1A-A65C-EA541C230455}"/>
              </a:ext>
            </a:extLst>
          </p:cNvPr>
          <p:cNvSpPr txBox="1"/>
          <p:nvPr/>
        </p:nvSpPr>
        <p:spPr>
          <a:xfrm>
            <a:off x="4633931" y="1053644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09_02">
            <a:hlinkClick r:id="" action="ppaction://media"/>
            <a:extLst>
              <a:ext uri="{FF2B5EF4-FFF2-40B4-BE49-F238E27FC236}">
                <a16:creationId xmlns:a16="http://schemas.microsoft.com/office/drawing/2014/main" id="{5E9AF615-9170-47FA-B8D5-C1642D99B3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2954" y="2117582"/>
            <a:ext cx="8609489" cy="423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3FE5A00-CA18-443B-8168-58C20D331C9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65AF8BC-FEF2-43F0-BF46-DA355F6CE74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3E32DD25-988A-4C78-849E-47FF3E85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変数を画面に表示しない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FE28284-D7B1-4B6E-9BD7-805D4D7E9FA4}"/>
              </a:ext>
            </a:extLst>
          </p:cNvPr>
          <p:cNvSpPr txBox="1"/>
          <p:nvPr/>
        </p:nvSpPr>
        <p:spPr>
          <a:xfrm>
            <a:off x="465064" y="130497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1D1C0D0-4251-4F32-8550-AAF551956BC8}"/>
              </a:ext>
            </a:extLst>
          </p:cNvPr>
          <p:cNvSpPr txBox="1"/>
          <p:nvPr/>
        </p:nvSpPr>
        <p:spPr>
          <a:xfrm>
            <a:off x="1175008" y="130529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361F160-F3E6-40A2-BE4D-6CFB8D5D3B56}"/>
              </a:ext>
            </a:extLst>
          </p:cNvPr>
          <p:cNvSpPr txBox="1"/>
          <p:nvPr/>
        </p:nvSpPr>
        <p:spPr>
          <a:xfrm>
            <a:off x="1786344" y="130247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21100F49-2A37-4DED-B048-15D053A6B2F3}"/>
              </a:ext>
            </a:extLst>
          </p:cNvPr>
          <p:cNvGrpSpPr/>
          <p:nvPr/>
        </p:nvGrpSpPr>
        <p:grpSpPr>
          <a:xfrm>
            <a:off x="910063" y="2655414"/>
            <a:ext cx="652422" cy="639195"/>
            <a:chOff x="675523" y="2179135"/>
            <a:chExt cx="652422" cy="639195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5378739B-B1AB-437E-ACC5-4A5750A05B0D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9B697D34-B0B7-4F77-9FF8-9F4378AAC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AF9D37C8-B2C2-479E-8AB3-F751FA338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320" y="2581150"/>
            <a:ext cx="1123950" cy="1638300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10B4103-F12B-4EFD-AE53-A195FA6F66E8}"/>
              </a:ext>
            </a:extLst>
          </p:cNvPr>
          <p:cNvGrpSpPr/>
          <p:nvPr/>
        </p:nvGrpSpPr>
        <p:grpSpPr>
          <a:xfrm>
            <a:off x="967665" y="1735031"/>
            <a:ext cx="5134105" cy="577081"/>
            <a:chOff x="3652290" y="3511538"/>
            <a:chExt cx="5134105" cy="577081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236F430-F306-4900-99B1-77E630B4C1BC}"/>
                </a:ext>
              </a:extLst>
            </p:cNvPr>
            <p:cNvSpPr txBox="1"/>
            <p:nvPr/>
          </p:nvSpPr>
          <p:spPr>
            <a:xfrm>
              <a:off x="3652290" y="3511538"/>
              <a:ext cx="51341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クリックして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に変える。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EEBAA9B5-9234-4588-983E-A97081616C48}"/>
                </a:ext>
              </a:extLst>
            </p:cNvPr>
            <p:cNvSpPr txBox="1"/>
            <p:nvPr/>
          </p:nvSpPr>
          <p:spPr>
            <a:xfrm>
              <a:off x="7555232" y="3580491"/>
              <a:ext cx="3617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B836F3ED-000F-44F7-B016-D46102F9253B}"/>
                </a:ext>
              </a:extLst>
            </p:cNvPr>
            <p:cNvSpPr txBox="1"/>
            <p:nvPr/>
          </p:nvSpPr>
          <p:spPr>
            <a:xfrm>
              <a:off x="3749047" y="3561410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AB3B3CB-8A19-4B65-85A3-00560B7B4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83100" y="3686739"/>
              <a:ext cx="333375" cy="32385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7939F30F-24CB-4F36-8870-D3D40EC4B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41566" y="3723545"/>
              <a:ext cx="276225" cy="304800"/>
            </a:xfrm>
            <a:prstGeom prst="rect">
              <a:avLst/>
            </a:prstGeom>
          </p:spPr>
        </p:pic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E2A8B1E8-5062-415C-8EEC-ADE04B40B3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5406" y="2581150"/>
            <a:ext cx="933450" cy="161925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7422DD9-666C-4428-AC78-984153A84F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64" y="4286721"/>
            <a:ext cx="3486150" cy="2486025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D87FAE74-4547-4891-8125-C767C80A54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4910" y="4343400"/>
            <a:ext cx="3162300" cy="2514600"/>
          </a:xfrm>
          <a:prstGeom prst="rect">
            <a:avLst/>
          </a:prstGeom>
        </p:spPr>
      </p:pic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0F323B39-2B8A-4F22-8299-8CB21501ED95}"/>
              </a:ext>
            </a:extLst>
          </p:cNvPr>
          <p:cNvSpPr/>
          <p:nvPr/>
        </p:nvSpPr>
        <p:spPr>
          <a:xfrm>
            <a:off x="465065" y="4296489"/>
            <a:ext cx="1321280" cy="1462489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DE581247-A612-43D5-B039-328159CEE10E}"/>
              </a:ext>
            </a:extLst>
          </p:cNvPr>
          <p:cNvSpPr/>
          <p:nvPr/>
        </p:nvSpPr>
        <p:spPr>
          <a:xfrm>
            <a:off x="5429972" y="4343400"/>
            <a:ext cx="1321280" cy="1462489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8297D1E4-5326-424C-BA8B-F2B65FB193FB}"/>
              </a:ext>
            </a:extLst>
          </p:cNvPr>
          <p:cNvSpPr/>
          <p:nvPr/>
        </p:nvSpPr>
        <p:spPr>
          <a:xfrm>
            <a:off x="4193560" y="2863292"/>
            <a:ext cx="857903" cy="872248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矢印: 右 65">
            <a:extLst>
              <a:ext uri="{FF2B5EF4-FFF2-40B4-BE49-F238E27FC236}">
                <a16:creationId xmlns:a16="http://schemas.microsoft.com/office/drawing/2014/main" id="{9E91F0CF-A452-4C54-8ED4-DDF34BC2F514}"/>
              </a:ext>
            </a:extLst>
          </p:cNvPr>
          <p:cNvSpPr/>
          <p:nvPr/>
        </p:nvSpPr>
        <p:spPr>
          <a:xfrm>
            <a:off x="4227007" y="4728452"/>
            <a:ext cx="857903" cy="872248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136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3FE5A00-CA18-443B-8168-58C20D331C9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65AF8BC-FEF2-43F0-BF46-DA355F6CE74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3E32DD25-988A-4C78-849E-47FF3E85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正解、不正解に合わせて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の表情が変わる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FE28284-D7B1-4B6E-9BD7-805D4D7E9FA4}"/>
              </a:ext>
            </a:extLst>
          </p:cNvPr>
          <p:cNvSpPr txBox="1"/>
          <p:nvPr/>
        </p:nvSpPr>
        <p:spPr>
          <a:xfrm>
            <a:off x="465064" y="130497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1D1C0D0-4251-4F32-8550-AAF551956BC8}"/>
              </a:ext>
            </a:extLst>
          </p:cNvPr>
          <p:cNvSpPr txBox="1"/>
          <p:nvPr/>
        </p:nvSpPr>
        <p:spPr>
          <a:xfrm>
            <a:off x="1175008" y="1305298"/>
            <a:ext cx="926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ふせいかい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361F160-F3E6-40A2-BE4D-6CFB8D5D3B56}"/>
              </a:ext>
            </a:extLst>
          </p:cNvPr>
          <p:cNvSpPr txBox="1"/>
          <p:nvPr/>
        </p:nvSpPr>
        <p:spPr>
          <a:xfrm>
            <a:off x="2065800" y="1308774"/>
            <a:ext cx="4730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DDFF8BA-0B62-4AC2-8EAF-D39C8DB5FEF3}"/>
              </a:ext>
            </a:extLst>
          </p:cNvPr>
          <p:cNvSpPr txBox="1"/>
          <p:nvPr/>
        </p:nvSpPr>
        <p:spPr>
          <a:xfrm>
            <a:off x="3000933" y="1340003"/>
            <a:ext cx="926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B13AFC-EAA7-4622-878C-2F0D1026E37A}"/>
              </a:ext>
            </a:extLst>
          </p:cNvPr>
          <p:cNvSpPr txBox="1"/>
          <p:nvPr/>
        </p:nvSpPr>
        <p:spPr>
          <a:xfrm>
            <a:off x="3808520" y="1302117"/>
            <a:ext cx="1001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51680D4-4402-4029-A4CA-17F078D3D61D}"/>
              </a:ext>
            </a:extLst>
          </p:cNvPr>
          <p:cNvSpPr txBox="1"/>
          <p:nvPr/>
        </p:nvSpPr>
        <p:spPr>
          <a:xfrm>
            <a:off x="4676716" y="1290767"/>
            <a:ext cx="36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118E18E-CCC8-44B4-98DE-1819F106D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991" y="2133553"/>
            <a:ext cx="2676525" cy="4029075"/>
          </a:xfrm>
          <a:prstGeom prst="rect">
            <a:avLst/>
          </a:prstGeom>
        </p:spPr>
      </p:pic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CD297E18-CBC1-4763-AC86-A429DCF4DA4C}"/>
              </a:ext>
            </a:extLst>
          </p:cNvPr>
          <p:cNvCxnSpPr>
            <a:cxnSpLocks/>
          </p:cNvCxnSpPr>
          <p:nvPr/>
        </p:nvCxnSpPr>
        <p:spPr>
          <a:xfrm>
            <a:off x="2722021" y="3857710"/>
            <a:ext cx="45115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147BC54B-CD7B-458F-B89D-4166232EA0CC}"/>
              </a:ext>
            </a:extLst>
          </p:cNvPr>
          <p:cNvCxnSpPr>
            <a:cxnSpLocks/>
          </p:cNvCxnSpPr>
          <p:nvPr/>
        </p:nvCxnSpPr>
        <p:spPr>
          <a:xfrm>
            <a:off x="2712028" y="4817977"/>
            <a:ext cx="45115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8C6605CB-9621-4E79-B8BA-0A511735D80C}"/>
              </a:ext>
            </a:extLst>
          </p:cNvPr>
          <p:cNvCxnSpPr>
            <a:cxnSpLocks/>
          </p:cNvCxnSpPr>
          <p:nvPr/>
        </p:nvCxnSpPr>
        <p:spPr>
          <a:xfrm flipH="1">
            <a:off x="2713143" y="3857710"/>
            <a:ext cx="8878" cy="96914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C3CEF774-99C2-4285-BAAF-67219F5A37A0}"/>
              </a:ext>
            </a:extLst>
          </p:cNvPr>
          <p:cNvCxnSpPr>
            <a:cxnSpLocks/>
          </p:cNvCxnSpPr>
          <p:nvPr/>
        </p:nvCxnSpPr>
        <p:spPr>
          <a:xfrm>
            <a:off x="2474978" y="4350337"/>
            <a:ext cx="238165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E3D4BB0-471C-457C-BA63-B0EEB251AFDA}"/>
              </a:ext>
            </a:extLst>
          </p:cNvPr>
          <p:cNvGrpSpPr/>
          <p:nvPr/>
        </p:nvGrpSpPr>
        <p:grpSpPr>
          <a:xfrm>
            <a:off x="1828573" y="4037297"/>
            <a:ext cx="652422" cy="639195"/>
            <a:chOff x="1828573" y="3841989"/>
            <a:chExt cx="652422" cy="639195"/>
          </a:xfrm>
        </p:grpSpPr>
        <p:sp>
          <p:nvSpPr>
            <p:cNvPr id="54" name="四角形: 角を丸くする 53">
              <a:extLst>
                <a:ext uri="{FF2B5EF4-FFF2-40B4-BE49-F238E27FC236}">
                  <a16:creationId xmlns:a16="http://schemas.microsoft.com/office/drawing/2014/main" id="{8C663A1F-8DFB-46D2-B33F-16ED48CE440B}"/>
                </a:ext>
              </a:extLst>
            </p:cNvPr>
            <p:cNvSpPr/>
            <p:nvPr/>
          </p:nvSpPr>
          <p:spPr>
            <a:xfrm>
              <a:off x="1828573" y="3841989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60E8DD7-36A3-4704-BB11-CEF9593A6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5062" y="3919373"/>
              <a:ext cx="457200" cy="523875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987AAD9B-42F8-4467-96A3-FAD731A362D5}"/>
              </a:ext>
            </a:extLst>
          </p:cNvPr>
          <p:cNvGrpSpPr/>
          <p:nvPr/>
        </p:nvGrpSpPr>
        <p:grpSpPr>
          <a:xfrm>
            <a:off x="1753347" y="2782890"/>
            <a:ext cx="4984220" cy="3379738"/>
            <a:chOff x="1689648" y="2686749"/>
            <a:chExt cx="4984220" cy="3379738"/>
          </a:xfrm>
        </p:grpSpPr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27E72E40-E915-4E49-801B-FD0C4AAA41B6}"/>
                </a:ext>
              </a:extLst>
            </p:cNvPr>
            <p:cNvSpPr/>
            <p:nvPr/>
          </p:nvSpPr>
          <p:spPr>
            <a:xfrm>
              <a:off x="1689648" y="2686749"/>
              <a:ext cx="4984220" cy="33797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6C14DC18-12DA-4DC4-8941-E5AA24E3F2A3}"/>
                </a:ext>
              </a:extLst>
            </p:cNvPr>
            <p:cNvGrpSpPr/>
            <p:nvPr/>
          </p:nvGrpSpPr>
          <p:grpSpPr>
            <a:xfrm>
              <a:off x="2107661" y="3280906"/>
              <a:ext cx="4403325" cy="1978789"/>
              <a:chOff x="385283" y="2591928"/>
              <a:chExt cx="4403325" cy="1978789"/>
            </a:xfrm>
          </p:grpSpPr>
          <p:pic>
            <p:nvPicPr>
              <p:cNvPr id="65" name="図 64">
                <a:extLst>
                  <a:ext uri="{FF2B5EF4-FFF2-40B4-BE49-F238E27FC236}">
                    <a16:creationId xmlns:a16="http://schemas.microsoft.com/office/drawing/2014/main" id="{FCD8EB9E-AC77-4AF7-BD73-6618BCAE4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33756" y="3551999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1905A270-155F-4A4D-85EE-9F4D1A3A5D6C}"/>
                  </a:ext>
                </a:extLst>
              </p:cNvPr>
              <p:cNvSpPr txBox="1"/>
              <p:nvPr/>
            </p:nvSpPr>
            <p:spPr>
              <a:xfrm>
                <a:off x="385283" y="2650189"/>
                <a:ext cx="4403325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どこに表情を入れたらいいのかな？</a:t>
                </a:r>
              </a:p>
            </p:txBody>
          </p:sp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1258EC9D-CE6E-4FC5-AD63-8C51A88755B5}"/>
                  </a:ext>
                </a:extLst>
              </p:cNvPr>
              <p:cNvSpPr txBox="1"/>
              <p:nvPr/>
            </p:nvSpPr>
            <p:spPr>
              <a:xfrm>
                <a:off x="1002103" y="2591928"/>
                <a:ext cx="102034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ひょうじょう</a:t>
                </a: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C182379E-EEE4-434D-96B1-E61F86D3611B}"/>
                  </a:ext>
                </a:extLst>
              </p:cNvPr>
              <p:cNvSpPr txBox="1"/>
              <p:nvPr/>
            </p:nvSpPr>
            <p:spPr>
              <a:xfrm>
                <a:off x="1848077" y="2591928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</a:t>
                </a:r>
              </a:p>
            </p:txBody>
          </p:sp>
        </p:grp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5F3E726-F147-4CE5-AC5E-3D6BCE6AFBD0}"/>
              </a:ext>
            </a:extLst>
          </p:cNvPr>
          <p:cNvGrpSpPr/>
          <p:nvPr/>
        </p:nvGrpSpPr>
        <p:grpSpPr>
          <a:xfrm>
            <a:off x="1753347" y="2133553"/>
            <a:ext cx="4984220" cy="4029075"/>
            <a:chOff x="1680733" y="2133553"/>
            <a:chExt cx="4984220" cy="4029075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9B897492-24CD-4BF6-B2F6-34AC5C98DF6E}"/>
                </a:ext>
              </a:extLst>
            </p:cNvPr>
            <p:cNvSpPr/>
            <p:nvPr/>
          </p:nvSpPr>
          <p:spPr>
            <a:xfrm>
              <a:off x="1680733" y="2133553"/>
              <a:ext cx="4984220" cy="402907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04D9628B-E4A3-47B5-B5F4-F46A5A632B2B}"/>
                </a:ext>
              </a:extLst>
            </p:cNvPr>
            <p:cNvGrpSpPr/>
            <p:nvPr/>
          </p:nvGrpSpPr>
          <p:grpSpPr>
            <a:xfrm>
              <a:off x="2302304" y="3144563"/>
              <a:ext cx="3879279" cy="2468167"/>
              <a:chOff x="639287" y="2601116"/>
              <a:chExt cx="3879279" cy="2468167"/>
            </a:xfrm>
          </p:grpSpPr>
          <p:pic>
            <p:nvPicPr>
              <p:cNvPr id="44" name="図 43">
                <a:extLst>
                  <a:ext uri="{FF2B5EF4-FFF2-40B4-BE49-F238E27FC236}">
                    <a16:creationId xmlns:a16="http://schemas.microsoft.com/office/drawing/2014/main" id="{CEA22282-6DA8-4AE5-9842-9C29EC62F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72757" y="4050565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8E46C2EE-A227-42BA-A657-A47850BD69D7}"/>
                  </a:ext>
                </a:extLst>
              </p:cNvPr>
              <p:cNvSpPr txBox="1"/>
              <p:nvPr/>
            </p:nvSpPr>
            <p:spPr>
              <a:xfrm>
                <a:off x="639287" y="2650189"/>
                <a:ext cx="3879279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判定する場所はどこかな？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68B94ABA-9B3F-469E-82FC-7977168B744E}"/>
                  </a:ext>
                </a:extLst>
              </p:cNvPr>
              <p:cNvSpPr txBox="1"/>
              <p:nvPr/>
            </p:nvSpPr>
            <p:spPr>
              <a:xfrm>
                <a:off x="981872" y="2608725"/>
                <a:ext cx="6985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はんてい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C6C4C7C1-8F97-4D29-AED6-3D3052F2FA20}"/>
                  </a:ext>
                </a:extLst>
              </p:cNvPr>
              <p:cNvSpPr txBox="1"/>
              <p:nvPr/>
            </p:nvSpPr>
            <p:spPr>
              <a:xfrm>
                <a:off x="2007306" y="2601116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ばしょ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366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ちょっと難しいよ！よく観察しよう！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2133176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650745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1366647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1900925" y="1069965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4669054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pic>
        <p:nvPicPr>
          <p:cNvPr id="2" name="09_03">
            <a:hlinkClick r:id="" action="ppaction://media"/>
            <a:extLst>
              <a:ext uri="{FF2B5EF4-FFF2-40B4-BE49-F238E27FC236}">
                <a16:creationId xmlns:a16="http://schemas.microsoft.com/office/drawing/2014/main" id="{007EC71C-05A0-4113-998E-63C0098C1F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8379" y="1660076"/>
            <a:ext cx="8821349" cy="434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4534AFD-0944-41CE-95D4-78061D1EAE27}"/>
              </a:ext>
            </a:extLst>
          </p:cNvPr>
          <p:cNvGrpSpPr/>
          <p:nvPr/>
        </p:nvGrpSpPr>
        <p:grpSpPr>
          <a:xfrm>
            <a:off x="618636" y="1092133"/>
            <a:ext cx="4299593" cy="577081"/>
            <a:chOff x="618636" y="1092133"/>
            <a:chExt cx="4299593" cy="577081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208235B1-66F4-4166-BF91-6FD0E1120C65}"/>
                </a:ext>
              </a:extLst>
            </p:cNvPr>
            <p:cNvSpPr txBox="1"/>
            <p:nvPr/>
          </p:nvSpPr>
          <p:spPr>
            <a:xfrm>
              <a:off x="618636" y="1092133"/>
              <a:ext cx="429959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ボタンを押すと引き算の問題を出す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A470701-E60C-46BE-BAA4-803C72431ABD}"/>
                </a:ext>
              </a:extLst>
            </p:cNvPr>
            <p:cNvSpPr txBox="1"/>
            <p:nvPr/>
          </p:nvSpPr>
          <p:spPr>
            <a:xfrm>
              <a:off x="2486909" y="1156552"/>
              <a:ext cx="253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ECC9E77-A67D-4FAF-96C4-A41450E52EF0}"/>
                </a:ext>
              </a:extLst>
            </p:cNvPr>
            <p:cNvSpPr txBox="1"/>
            <p:nvPr/>
          </p:nvSpPr>
          <p:spPr>
            <a:xfrm>
              <a:off x="3232922" y="1145733"/>
              <a:ext cx="7797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もんだい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80B8ABA-12EF-4112-8F20-A97295E8CBF6}"/>
                </a:ext>
              </a:extLst>
            </p:cNvPr>
            <p:cNvSpPr txBox="1"/>
            <p:nvPr/>
          </p:nvSpPr>
          <p:spPr>
            <a:xfrm>
              <a:off x="1581929" y="1163489"/>
              <a:ext cx="6620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9969931C-B2AA-4041-A90F-76C04F2FAA08}"/>
                </a:ext>
              </a:extLst>
            </p:cNvPr>
            <p:cNvSpPr txBox="1"/>
            <p:nvPr/>
          </p:nvSpPr>
          <p:spPr>
            <a:xfrm>
              <a:off x="3975798" y="1147674"/>
              <a:ext cx="4633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8BF374F2-5B31-4B6C-ABC7-E321D637E49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1E455883-17CD-4D79-B720-E1F2159A582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A93624C0-89EB-4953-9D08-AAE8D16BF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7AFB51F-88BD-4A1B-A2C7-592A9335BC7E}"/>
              </a:ext>
            </a:extLst>
          </p:cNvPr>
          <p:cNvSpPr txBox="1"/>
          <p:nvPr/>
        </p:nvSpPr>
        <p:spPr>
          <a:xfrm>
            <a:off x="2809902" y="1156552"/>
            <a:ext cx="4633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ざん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1FCE97D-C720-42D8-AF44-407AFCFDCE32}"/>
              </a:ext>
            </a:extLst>
          </p:cNvPr>
          <p:cNvGrpSpPr/>
          <p:nvPr/>
        </p:nvGrpSpPr>
        <p:grpSpPr>
          <a:xfrm>
            <a:off x="1069729" y="1944756"/>
            <a:ext cx="7004541" cy="577081"/>
            <a:chOff x="903525" y="1873735"/>
            <a:chExt cx="7004541" cy="577081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5D3367E-5E5D-4C3D-BA3C-95C80EE4EAC6}"/>
                </a:ext>
              </a:extLst>
            </p:cNvPr>
            <p:cNvSpPr txBox="1"/>
            <p:nvPr/>
          </p:nvSpPr>
          <p:spPr>
            <a:xfrm>
              <a:off x="903525" y="1873735"/>
              <a:ext cx="7004541" cy="57708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ルール：引かれる数は、必ず引く数以上の値とします。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382BD31-488B-4FEB-B412-C5C623C2D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2621" y="1878253"/>
              <a:ext cx="662026" cy="572563"/>
            </a:xfrm>
            <a:prstGeom prst="rect">
              <a:avLst/>
            </a:prstGeom>
          </p:spPr>
        </p:pic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FB0967D-B240-4EF6-87B3-7FAAD54F6698}"/>
                </a:ext>
              </a:extLst>
            </p:cNvPr>
            <p:cNvSpPr txBox="1"/>
            <p:nvPr/>
          </p:nvSpPr>
          <p:spPr>
            <a:xfrm>
              <a:off x="2546470" y="1913312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79773BA-D5EF-4EE8-9DDD-77F23143E5C3}"/>
                </a:ext>
              </a:extLst>
            </p:cNvPr>
            <p:cNvSpPr txBox="1"/>
            <p:nvPr/>
          </p:nvSpPr>
          <p:spPr>
            <a:xfrm>
              <a:off x="3354662" y="1913312"/>
              <a:ext cx="547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6C03C60-62CA-49CD-9214-C3CB973D8734}"/>
                </a:ext>
              </a:extLst>
            </p:cNvPr>
            <p:cNvSpPr txBox="1"/>
            <p:nvPr/>
          </p:nvSpPr>
          <p:spPr>
            <a:xfrm>
              <a:off x="4567544" y="1913312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A963F67-6864-4BA5-92A5-375BB3F4E624}"/>
                </a:ext>
              </a:extLst>
            </p:cNvPr>
            <p:cNvSpPr txBox="1"/>
            <p:nvPr/>
          </p:nvSpPr>
          <p:spPr>
            <a:xfrm>
              <a:off x="4955688" y="1913312"/>
              <a:ext cx="10456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 いじょう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FC2F4E5-B364-4A3F-B686-BE9B291A30BF}"/>
                </a:ext>
              </a:extLst>
            </p:cNvPr>
            <p:cNvSpPr txBox="1"/>
            <p:nvPr/>
          </p:nvSpPr>
          <p:spPr>
            <a:xfrm>
              <a:off x="5787161" y="1913312"/>
              <a:ext cx="7037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517141F-0DF7-4881-8D89-865A114BCA69}"/>
              </a:ext>
            </a:extLst>
          </p:cNvPr>
          <p:cNvSpPr txBox="1"/>
          <p:nvPr/>
        </p:nvSpPr>
        <p:spPr>
          <a:xfrm>
            <a:off x="2698713" y="3591142"/>
            <a:ext cx="338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3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５－</a:t>
            </a:r>
            <a:r>
              <a:rPr lang="ja-JP" altLang="en-US" sz="3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</a:t>
            </a:r>
            <a:endParaRPr lang="en-US" altLang="ja-JP" sz="3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0948339-ED2D-431E-B65B-43700274897A}"/>
              </a:ext>
            </a:extLst>
          </p:cNvPr>
          <p:cNvGrpSpPr/>
          <p:nvPr/>
        </p:nvGrpSpPr>
        <p:grpSpPr>
          <a:xfrm>
            <a:off x="2742660" y="2959265"/>
            <a:ext cx="1649867" cy="411179"/>
            <a:chOff x="2325931" y="2881999"/>
            <a:chExt cx="1649867" cy="411179"/>
          </a:xfrm>
        </p:grpSpPr>
        <p:sp>
          <p:nvSpPr>
            <p:cNvPr id="42" name="吹き出し: 角を丸めた四角形 41">
              <a:extLst>
                <a:ext uri="{FF2B5EF4-FFF2-40B4-BE49-F238E27FC236}">
                  <a16:creationId xmlns:a16="http://schemas.microsoft.com/office/drawing/2014/main" id="{9EBC612B-DECE-45C0-BD72-04639E5879E4}"/>
                </a:ext>
              </a:extLst>
            </p:cNvPr>
            <p:cNvSpPr/>
            <p:nvPr/>
          </p:nvSpPr>
          <p:spPr>
            <a:xfrm>
              <a:off x="2325931" y="2890877"/>
              <a:ext cx="1649867" cy="402301"/>
            </a:xfrm>
            <a:prstGeom prst="wedgeRoundRectCallout">
              <a:avLst>
                <a:gd name="adj1" fmla="val -27412"/>
                <a:gd name="adj2" fmla="val 73541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85D4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ctr"/>
              <a:r>
                <a:rPr lang="ja-JP" altLang="en-US" b="1" i="0" dirty="0">
                  <a:solidFill>
                    <a:schemeClr val="accent6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引かれる数</a:t>
              </a:r>
              <a:endParaRPr kumimoji="1" lang="ja-JP" altLang="en-US" b="1" dirty="0">
                <a:solidFill>
                  <a:schemeClr val="accent6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662928E1-0F96-42E7-B6AD-287398715886}"/>
                </a:ext>
              </a:extLst>
            </p:cNvPr>
            <p:cNvSpPr txBox="1"/>
            <p:nvPr/>
          </p:nvSpPr>
          <p:spPr>
            <a:xfrm>
              <a:off x="2521198" y="2881999"/>
              <a:ext cx="316597" cy="230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chemeClr val="accent6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5CCE546-A83A-4223-9762-8DECB6D4C866}"/>
                </a:ext>
              </a:extLst>
            </p:cNvPr>
            <p:cNvSpPr txBox="1"/>
            <p:nvPr/>
          </p:nvSpPr>
          <p:spPr>
            <a:xfrm>
              <a:off x="3377808" y="2896512"/>
              <a:ext cx="45449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chemeClr val="accent6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DD58E2CF-2965-43A9-B547-622CDDDDAE6E}"/>
              </a:ext>
            </a:extLst>
          </p:cNvPr>
          <p:cNvGrpSpPr/>
          <p:nvPr/>
        </p:nvGrpSpPr>
        <p:grpSpPr>
          <a:xfrm>
            <a:off x="5700404" y="2932946"/>
            <a:ext cx="1161629" cy="411179"/>
            <a:chOff x="5477344" y="3784531"/>
            <a:chExt cx="1161629" cy="411179"/>
          </a:xfrm>
        </p:grpSpPr>
        <p:sp>
          <p:nvSpPr>
            <p:cNvPr id="48" name="吹き出し: 角を丸めた四角形 47">
              <a:extLst>
                <a:ext uri="{FF2B5EF4-FFF2-40B4-BE49-F238E27FC236}">
                  <a16:creationId xmlns:a16="http://schemas.microsoft.com/office/drawing/2014/main" id="{38B8669E-911D-4E9F-B7C5-FE0CF40EFF01}"/>
                </a:ext>
              </a:extLst>
            </p:cNvPr>
            <p:cNvSpPr/>
            <p:nvPr/>
          </p:nvSpPr>
          <p:spPr>
            <a:xfrm>
              <a:off x="5477344" y="3793409"/>
              <a:ext cx="1161629" cy="402301"/>
            </a:xfrm>
            <a:prstGeom prst="wedgeRoundRectCallout">
              <a:avLst>
                <a:gd name="adj1" fmla="val -27412"/>
                <a:gd name="adj2" fmla="val 73541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85D4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ctr"/>
              <a:r>
                <a:rPr lang="ja-JP" altLang="en-US" b="1" i="0" dirty="0">
                  <a:solidFill>
                    <a:schemeClr val="accent6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引く数</a:t>
              </a:r>
              <a:endParaRPr kumimoji="1" lang="ja-JP" altLang="en-US" b="1" dirty="0">
                <a:solidFill>
                  <a:schemeClr val="accent6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10939DB6-569A-4C90-A5BD-91AC2E4A3E3F}"/>
                </a:ext>
              </a:extLst>
            </p:cNvPr>
            <p:cNvSpPr txBox="1"/>
            <p:nvPr/>
          </p:nvSpPr>
          <p:spPr>
            <a:xfrm>
              <a:off x="5672611" y="3784531"/>
              <a:ext cx="316597" cy="230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chemeClr val="accent6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A9FE505-D6D2-42AB-8C46-4184907FBA55}"/>
                </a:ext>
              </a:extLst>
            </p:cNvPr>
            <p:cNvSpPr txBox="1"/>
            <p:nvPr/>
          </p:nvSpPr>
          <p:spPr>
            <a:xfrm>
              <a:off x="6069064" y="3793409"/>
              <a:ext cx="45449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chemeClr val="accent6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3B9268F-C7F0-4036-A09F-FEB79B67FE81}"/>
              </a:ext>
            </a:extLst>
          </p:cNvPr>
          <p:cNvSpPr txBox="1"/>
          <p:nvPr/>
        </p:nvSpPr>
        <p:spPr>
          <a:xfrm>
            <a:off x="2698713" y="4448960"/>
            <a:ext cx="338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3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５－５</a:t>
            </a:r>
            <a:endParaRPr lang="en-US" altLang="ja-JP" sz="3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BA8AF0A-B708-4384-A6C6-F74C0ABF30A1}"/>
              </a:ext>
            </a:extLst>
          </p:cNvPr>
          <p:cNvSpPr txBox="1"/>
          <p:nvPr/>
        </p:nvSpPr>
        <p:spPr>
          <a:xfrm>
            <a:off x="2691255" y="5306778"/>
            <a:ext cx="338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3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５－</a:t>
            </a:r>
            <a:r>
              <a:rPr lang="ja-JP" altLang="en-US" sz="3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</a:t>
            </a:r>
            <a:endParaRPr lang="en-US" altLang="ja-JP" sz="3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99557E49-087A-4E4E-B111-AA1BCBA0C6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8665"/>
          <a:stretch/>
        </p:blipFill>
        <p:spPr>
          <a:xfrm>
            <a:off x="1551232" y="3365802"/>
            <a:ext cx="692719" cy="1012055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5D57B309-7D8D-4E12-9399-25FCAD3188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8665"/>
          <a:stretch/>
        </p:blipFill>
        <p:spPr>
          <a:xfrm>
            <a:off x="1551232" y="4237473"/>
            <a:ext cx="692719" cy="1012055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75013EA5-961D-4555-AC54-E1DD1AC888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0000" t="-421" r="-1335" b="421"/>
          <a:stretch/>
        </p:blipFill>
        <p:spPr>
          <a:xfrm>
            <a:off x="1566580" y="5109144"/>
            <a:ext cx="692719" cy="101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874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66D9A11-8EBC-44B9-82A5-DB3D2AD6C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84" y="1841917"/>
            <a:ext cx="3905250" cy="465772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25227F-939C-479F-9E68-D3C42457AFED}"/>
              </a:ext>
            </a:extLst>
          </p:cNvPr>
          <p:cNvSpPr txBox="1"/>
          <p:nvPr/>
        </p:nvSpPr>
        <p:spPr>
          <a:xfrm>
            <a:off x="618636" y="1092133"/>
            <a:ext cx="73979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ボタンが押されたときのプログラムを参考にしてみよう！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78A684B-9DA6-40D0-9AD3-76C4147672E5}"/>
              </a:ext>
            </a:extLst>
          </p:cNvPr>
          <p:cNvSpPr txBox="1"/>
          <p:nvPr/>
        </p:nvSpPr>
        <p:spPr>
          <a:xfrm>
            <a:off x="4598755" y="1151491"/>
            <a:ext cx="7797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D81A978-B368-4833-9304-28476F77D01D}"/>
              </a:ext>
            </a:extLst>
          </p:cNvPr>
          <p:cNvSpPr txBox="1"/>
          <p:nvPr/>
        </p:nvSpPr>
        <p:spPr>
          <a:xfrm>
            <a:off x="1581929" y="1151491"/>
            <a:ext cx="662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D0E77AC7-FFBA-4588-BF38-E071ED76AB0A}"/>
              </a:ext>
            </a:extLst>
          </p:cNvPr>
          <p:cNvSpPr/>
          <p:nvPr/>
        </p:nvSpPr>
        <p:spPr>
          <a:xfrm>
            <a:off x="1049459" y="1976467"/>
            <a:ext cx="559104" cy="412812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F6F90B1A-F16E-4479-8108-2C89E2E011F2}"/>
              </a:ext>
            </a:extLst>
          </p:cNvPr>
          <p:cNvCxnSpPr>
            <a:cxnSpLocks/>
          </p:cNvCxnSpPr>
          <p:nvPr/>
        </p:nvCxnSpPr>
        <p:spPr>
          <a:xfrm>
            <a:off x="3342639" y="2182873"/>
            <a:ext cx="19484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D79152B1-A683-4324-A2D3-65C6F5E6C384}"/>
              </a:ext>
            </a:extLst>
          </p:cNvPr>
          <p:cNvSpPr/>
          <p:nvPr/>
        </p:nvSpPr>
        <p:spPr>
          <a:xfrm>
            <a:off x="1331842" y="4403323"/>
            <a:ext cx="559104" cy="348893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2BA6400F-2A3D-411B-ADE8-8FDF3D070D38}"/>
              </a:ext>
            </a:extLst>
          </p:cNvPr>
          <p:cNvCxnSpPr>
            <a:cxnSpLocks/>
          </p:cNvCxnSpPr>
          <p:nvPr/>
        </p:nvCxnSpPr>
        <p:spPr>
          <a:xfrm>
            <a:off x="2752078" y="4554689"/>
            <a:ext cx="25390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1342599-F272-40AE-BD0C-8D13F86CC9FA}"/>
              </a:ext>
            </a:extLst>
          </p:cNvPr>
          <p:cNvGrpSpPr/>
          <p:nvPr/>
        </p:nvGrpSpPr>
        <p:grpSpPr>
          <a:xfrm>
            <a:off x="5362112" y="1841917"/>
            <a:ext cx="3781888" cy="577081"/>
            <a:chOff x="3764132" y="3593698"/>
            <a:chExt cx="3781888" cy="577081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AC38835-3438-477A-93F1-B6BAE9D7EB27}"/>
                </a:ext>
              </a:extLst>
            </p:cNvPr>
            <p:cNvSpPr txBox="1"/>
            <p:nvPr/>
          </p:nvSpPr>
          <p:spPr>
            <a:xfrm>
              <a:off x="3764132" y="3593698"/>
              <a:ext cx="37818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に変えたらいいかも！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CF87A42-2A7E-479F-ADBC-D330D50B2BA6}"/>
                </a:ext>
              </a:extLst>
            </p:cNvPr>
            <p:cNvSpPr txBox="1"/>
            <p:nvPr/>
          </p:nvSpPr>
          <p:spPr>
            <a:xfrm>
              <a:off x="5308847" y="3643570"/>
              <a:ext cx="3617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D2E082D-CB2C-4336-96F6-0FF9D8747460}"/>
              </a:ext>
            </a:extLst>
          </p:cNvPr>
          <p:cNvGrpSpPr/>
          <p:nvPr/>
        </p:nvGrpSpPr>
        <p:grpSpPr>
          <a:xfrm>
            <a:off x="5367848" y="4178324"/>
            <a:ext cx="3195961" cy="577081"/>
            <a:chOff x="5291091" y="4175136"/>
            <a:chExt cx="3195961" cy="577081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19A7473-3F7D-401E-A1B0-7B7C819101AA}"/>
                </a:ext>
              </a:extLst>
            </p:cNvPr>
            <p:cNvSpPr txBox="1"/>
            <p:nvPr/>
          </p:nvSpPr>
          <p:spPr>
            <a:xfrm>
              <a:off x="5291091" y="4175136"/>
              <a:ext cx="319596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に変えたらいいかも！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B842A5E0-E3C7-4308-97F8-153D60C50E84}"/>
                </a:ext>
              </a:extLst>
            </p:cNvPr>
            <p:cNvSpPr txBox="1"/>
            <p:nvPr/>
          </p:nvSpPr>
          <p:spPr>
            <a:xfrm>
              <a:off x="6098958" y="4225172"/>
              <a:ext cx="3617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256B9FC0-DFB2-4D41-9909-250C74FE58CB}"/>
              </a:ext>
            </a:extLst>
          </p:cNvPr>
          <p:cNvGrpSpPr/>
          <p:nvPr/>
        </p:nvGrpSpPr>
        <p:grpSpPr>
          <a:xfrm>
            <a:off x="3389252" y="5235466"/>
            <a:ext cx="5157670" cy="1060802"/>
            <a:chOff x="3000446" y="5582649"/>
            <a:chExt cx="5157670" cy="1060802"/>
          </a:xfrm>
        </p:grpSpPr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D836F5AB-2C3C-4210-B4DB-DE4BD6407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42026" y="5765867"/>
              <a:ext cx="1116090" cy="787426"/>
            </a:xfrm>
            <a:prstGeom prst="rect">
              <a:avLst/>
            </a:prstGeom>
          </p:spPr>
        </p:pic>
        <p:sp>
          <p:nvSpPr>
            <p:cNvPr id="39" name="吹き出し: 角を丸めた四角形 38">
              <a:extLst>
                <a:ext uri="{FF2B5EF4-FFF2-40B4-BE49-F238E27FC236}">
                  <a16:creationId xmlns:a16="http://schemas.microsoft.com/office/drawing/2014/main" id="{A4978D06-32A1-41DB-8359-53041A9A82F3}"/>
                </a:ext>
              </a:extLst>
            </p:cNvPr>
            <p:cNvSpPr/>
            <p:nvPr/>
          </p:nvSpPr>
          <p:spPr>
            <a:xfrm>
              <a:off x="3000446" y="5607913"/>
              <a:ext cx="3817604" cy="1035538"/>
            </a:xfrm>
            <a:prstGeom prst="wedgeRoundRectCallout">
              <a:avLst>
                <a:gd name="adj1" fmla="val 53941"/>
                <a:gd name="adj2" fmla="val -2343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028FE04B-3769-4A7B-BF92-317C252F7748}"/>
                </a:ext>
              </a:extLst>
            </p:cNvPr>
            <p:cNvSpPr txBox="1"/>
            <p:nvPr/>
          </p:nvSpPr>
          <p:spPr>
            <a:xfrm>
              <a:off x="3104569" y="5582649"/>
              <a:ext cx="350041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ルールをプログラミングしたいけど、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どこにいれたらいいかなぁ？</a:t>
              </a:r>
            </a:p>
          </p:txBody>
        </p: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6B81DF62-91C9-4899-90AA-7DBD301DCFF2}"/>
              </a:ext>
            </a:extLst>
          </p:cNvPr>
          <p:cNvCxnSpPr>
            <a:cxnSpLocks/>
          </p:cNvCxnSpPr>
          <p:nvPr/>
        </p:nvCxnSpPr>
        <p:spPr>
          <a:xfrm>
            <a:off x="4080966" y="3356205"/>
            <a:ext cx="1210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3AC639AE-E1AF-4864-89BD-CBF020EE5827}"/>
              </a:ext>
            </a:extLst>
          </p:cNvPr>
          <p:cNvSpPr/>
          <p:nvPr/>
        </p:nvSpPr>
        <p:spPr>
          <a:xfrm>
            <a:off x="2343897" y="3169339"/>
            <a:ext cx="1210124" cy="392090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6B5B1D3E-8C57-427C-95EF-84B8A26F04D6}"/>
              </a:ext>
            </a:extLst>
          </p:cNvPr>
          <p:cNvGrpSpPr/>
          <p:nvPr/>
        </p:nvGrpSpPr>
        <p:grpSpPr>
          <a:xfrm>
            <a:off x="5362112" y="3000991"/>
            <a:ext cx="3765462" cy="577081"/>
            <a:chOff x="5362112" y="3000991"/>
            <a:chExt cx="3765462" cy="57708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6514DFE-6214-4EE5-90DC-113B7B661CBF}"/>
                </a:ext>
              </a:extLst>
            </p:cNvPr>
            <p:cNvSpPr txBox="1"/>
            <p:nvPr/>
          </p:nvSpPr>
          <p:spPr>
            <a:xfrm>
              <a:off x="5362112" y="3000991"/>
              <a:ext cx="376546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に変えたらいいかも！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2DD4231B-28DD-487F-ADB7-B5E8D4E47531}"/>
                </a:ext>
              </a:extLst>
            </p:cNvPr>
            <p:cNvSpPr txBox="1"/>
            <p:nvPr/>
          </p:nvSpPr>
          <p:spPr>
            <a:xfrm>
              <a:off x="6768546" y="3043310"/>
              <a:ext cx="3617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5425E0F2-CC33-40C8-9E44-F68346B4C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64124" y="3142556"/>
              <a:ext cx="1013879" cy="432000"/>
            </a:xfrm>
            <a:prstGeom prst="rect">
              <a:avLst/>
            </a:prstGeom>
          </p:spPr>
        </p:pic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9B16FB37-8569-47A3-921E-69DE05D8252C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04BFAAD7-BA6F-415C-A9C1-67369109C236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F4022D90-EEB0-4A3F-8167-2BB76955E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8428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353ABB62-7331-4647-A8A9-D0EFF6D10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13" y="1176103"/>
            <a:ext cx="3905250" cy="4657725"/>
          </a:xfrm>
          <a:prstGeom prst="rect">
            <a:avLst/>
          </a:prstGeom>
        </p:spPr>
      </p:pic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9B15F6E0-986E-4E8A-BC84-61EC113B13D4}"/>
              </a:ext>
            </a:extLst>
          </p:cNvPr>
          <p:cNvSpPr/>
          <p:nvPr/>
        </p:nvSpPr>
        <p:spPr>
          <a:xfrm>
            <a:off x="401388" y="1310653"/>
            <a:ext cx="559104" cy="412812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3B4A2D2B-0B8D-4154-8F23-E6C6A449A636}"/>
              </a:ext>
            </a:extLst>
          </p:cNvPr>
          <p:cNvCxnSpPr>
            <a:cxnSpLocks/>
          </p:cNvCxnSpPr>
          <p:nvPr/>
        </p:nvCxnSpPr>
        <p:spPr>
          <a:xfrm>
            <a:off x="2694568" y="1517059"/>
            <a:ext cx="19484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B332FBD9-D808-4204-B9FD-9027F4C7218A}"/>
              </a:ext>
            </a:extLst>
          </p:cNvPr>
          <p:cNvSpPr/>
          <p:nvPr/>
        </p:nvSpPr>
        <p:spPr>
          <a:xfrm>
            <a:off x="683771" y="3737509"/>
            <a:ext cx="559104" cy="348893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1880F834-2C83-4757-A632-2CF23E4B45FE}"/>
              </a:ext>
            </a:extLst>
          </p:cNvPr>
          <p:cNvCxnSpPr>
            <a:cxnSpLocks/>
          </p:cNvCxnSpPr>
          <p:nvPr/>
        </p:nvCxnSpPr>
        <p:spPr>
          <a:xfrm>
            <a:off x="2104007" y="3888875"/>
            <a:ext cx="25390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1FB33072-C596-42D9-A712-AD573650A3A0}"/>
              </a:ext>
            </a:extLst>
          </p:cNvPr>
          <p:cNvCxnSpPr>
            <a:cxnSpLocks/>
          </p:cNvCxnSpPr>
          <p:nvPr/>
        </p:nvCxnSpPr>
        <p:spPr>
          <a:xfrm>
            <a:off x="3432895" y="2690391"/>
            <a:ext cx="1210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50826E28-051B-43B0-8C48-29C51A800EF4}"/>
              </a:ext>
            </a:extLst>
          </p:cNvPr>
          <p:cNvSpPr/>
          <p:nvPr/>
        </p:nvSpPr>
        <p:spPr>
          <a:xfrm>
            <a:off x="1695826" y="2503525"/>
            <a:ext cx="1210124" cy="392090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CAD1A62-7059-4265-AEB0-66240441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008" y="1169428"/>
            <a:ext cx="3857625" cy="4610100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4DCB702-C767-4313-81CE-D9796FFA9F14}"/>
              </a:ext>
            </a:extLst>
          </p:cNvPr>
          <p:cNvGrpSpPr/>
          <p:nvPr/>
        </p:nvGrpSpPr>
        <p:grpSpPr>
          <a:xfrm>
            <a:off x="701395" y="5675196"/>
            <a:ext cx="8313987" cy="611818"/>
            <a:chOff x="401388" y="1033485"/>
            <a:chExt cx="8313987" cy="611818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FFE5A9A4-53C3-4C91-B16D-1C8F4403FDF5}"/>
                </a:ext>
              </a:extLst>
            </p:cNvPr>
            <p:cNvSpPr txBox="1"/>
            <p:nvPr/>
          </p:nvSpPr>
          <p:spPr>
            <a:xfrm>
              <a:off x="401388" y="1033485"/>
              <a:ext cx="831398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　　　　　　　　　を右クリックして、プログラムを複製する。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B49802A2-AC60-48E5-BBB4-F4BA7DB49C2A}"/>
                </a:ext>
              </a:extLst>
            </p:cNvPr>
            <p:cNvSpPr txBox="1"/>
            <p:nvPr/>
          </p:nvSpPr>
          <p:spPr>
            <a:xfrm>
              <a:off x="2847880" y="1105675"/>
              <a:ext cx="585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6DEB9080-E4A7-4009-932A-252052DA6255}"/>
                </a:ext>
              </a:extLst>
            </p:cNvPr>
            <p:cNvSpPr txBox="1"/>
            <p:nvPr/>
          </p:nvSpPr>
          <p:spPr>
            <a:xfrm>
              <a:off x="6030791" y="1091275"/>
              <a:ext cx="8372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9A7D790B-96AD-408A-A487-30C80682A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5610" y="1073753"/>
              <a:ext cx="1828958" cy="571550"/>
            </a:xfrm>
            <a:prstGeom prst="rect">
              <a:avLst/>
            </a:prstGeom>
          </p:spPr>
        </p:pic>
      </p:grp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F9D13307-7365-45E7-BCDD-5BA83EB73FE1}"/>
              </a:ext>
            </a:extLst>
          </p:cNvPr>
          <p:cNvSpPr/>
          <p:nvPr/>
        </p:nvSpPr>
        <p:spPr>
          <a:xfrm>
            <a:off x="4832834" y="1295096"/>
            <a:ext cx="559104" cy="412812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6971CA5C-9BB5-4293-A1D2-F6250B2CAA35}"/>
              </a:ext>
            </a:extLst>
          </p:cNvPr>
          <p:cNvSpPr/>
          <p:nvPr/>
        </p:nvSpPr>
        <p:spPr>
          <a:xfrm>
            <a:off x="5115217" y="3721952"/>
            <a:ext cx="559104" cy="348893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EDC232D8-180F-46FB-974F-685A8FFBD0F5}"/>
              </a:ext>
            </a:extLst>
          </p:cNvPr>
          <p:cNvSpPr/>
          <p:nvPr/>
        </p:nvSpPr>
        <p:spPr>
          <a:xfrm>
            <a:off x="6127272" y="2487968"/>
            <a:ext cx="1090274" cy="392090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7BC494B-B099-4BD4-81DE-711932631ACD}"/>
              </a:ext>
            </a:extLst>
          </p:cNvPr>
          <p:cNvSpPr txBox="1"/>
          <p:nvPr/>
        </p:nvSpPr>
        <p:spPr>
          <a:xfrm>
            <a:off x="701395" y="6178318"/>
            <a:ext cx="83139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　前ページで指定した部分を変更する。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7AB6FFE-57F6-4B16-8F31-135DF07F9242}"/>
              </a:ext>
            </a:extLst>
          </p:cNvPr>
          <p:cNvSpPr txBox="1"/>
          <p:nvPr/>
        </p:nvSpPr>
        <p:spPr>
          <a:xfrm>
            <a:off x="1084177" y="6253831"/>
            <a:ext cx="585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07AAB6D-D8A4-4823-AA06-18521950E555}"/>
              </a:ext>
            </a:extLst>
          </p:cNvPr>
          <p:cNvSpPr txBox="1"/>
          <p:nvPr/>
        </p:nvSpPr>
        <p:spPr>
          <a:xfrm>
            <a:off x="2233945" y="6253831"/>
            <a:ext cx="837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0591211-F082-4499-947A-F9E63F492F28}"/>
              </a:ext>
            </a:extLst>
          </p:cNvPr>
          <p:cNvSpPr txBox="1"/>
          <p:nvPr/>
        </p:nvSpPr>
        <p:spPr>
          <a:xfrm>
            <a:off x="3080109" y="6253831"/>
            <a:ext cx="837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762B5CB-4720-4FC9-A471-53025665912E}"/>
              </a:ext>
            </a:extLst>
          </p:cNvPr>
          <p:cNvSpPr txBox="1"/>
          <p:nvPr/>
        </p:nvSpPr>
        <p:spPr>
          <a:xfrm>
            <a:off x="3799542" y="6253831"/>
            <a:ext cx="837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1F5B396-C54F-4A61-9B98-9CC22E909BD8}"/>
              </a:ext>
            </a:extLst>
          </p:cNvPr>
          <p:cNvGrpSpPr/>
          <p:nvPr/>
        </p:nvGrpSpPr>
        <p:grpSpPr>
          <a:xfrm>
            <a:off x="7217546" y="3102715"/>
            <a:ext cx="652422" cy="639195"/>
            <a:chOff x="1486996" y="3429000"/>
            <a:chExt cx="652422" cy="639195"/>
          </a:xfrm>
        </p:grpSpPr>
        <p:sp>
          <p:nvSpPr>
            <p:cNvPr id="54" name="四角形: 角を丸くする 53">
              <a:extLst>
                <a:ext uri="{FF2B5EF4-FFF2-40B4-BE49-F238E27FC236}">
                  <a16:creationId xmlns:a16="http://schemas.microsoft.com/office/drawing/2014/main" id="{CF9B9B9B-C898-416A-8680-73A527E2505B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4A11EF4B-33CB-4203-8285-F25BCE12B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E2A97368-2B10-41BD-8CD0-47EFE3070C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2779" y="3218212"/>
            <a:ext cx="986869" cy="421575"/>
          </a:xfrm>
          <a:prstGeom prst="rect">
            <a:avLst/>
          </a:prstGeom>
        </p:spPr>
      </p:pic>
      <p:cxnSp>
        <p:nvCxnSpPr>
          <p:cNvPr id="56" name="コネクタ: カギ線 55">
            <a:extLst>
              <a:ext uri="{FF2B5EF4-FFF2-40B4-BE49-F238E27FC236}">
                <a16:creationId xmlns:a16="http://schemas.microsoft.com/office/drawing/2014/main" id="{0FAE468D-552D-4A8E-946A-84255B06ACDF}"/>
              </a:ext>
            </a:extLst>
          </p:cNvPr>
          <p:cNvCxnSpPr>
            <a:cxnSpLocks/>
            <a:stCxn id="54" idx="1"/>
          </p:cNvCxnSpPr>
          <p:nvPr/>
        </p:nvCxnSpPr>
        <p:spPr>
          <a:xfrm rot="10800000">
            <a:off x="6698820" y="2895615"/>
            <a:ext cx="518726" cy="526698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FF1398EB-7BA8-49DE-AF51-13F59C99A14B}"/>
              </a:ext>
            </a:extLst>
          </p:cNvPr>
          <p:cNvGrpSpPr/>
          <p:nvPr/>
        </p:nvGrpSpPr>
        <p:grpSpPr>
          <a:xfrm>
            <a:off x="128618" y="1075704"/>
            <a:ext cx="8908302" cy="5585971"/>
            <a:chOff x="107080" y="1169428"/>
            <a:chExt cx="8908302" cy="5585971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70D4A256-116E-4678-99C8-0060CF89FA3E}"/>
                </a:ext>
              </a:extLst>
            </p:cNvPr>
            <p:cNvSpPr/>
            <p:nvPr/>
          </p:nvSpPr>
          <p:spPr>
            <a:xfrm>
              <a:off x="107080" y="1169428"/>
              <a:ext cx="8908302" cy="558597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424FF0F4-04AA-4A18-9C7E-7655B37B3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10685" y="4454719"/>
              <a:ext cx="1301092" cy="968916"/>
            </a:xfrm>
            <a:prstGeom prst="rect">
              <a:avLst/>
            </a:prstGeom>
          </p:spPr>
        </p:pic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25A0FE03-97FC-40E2-9448-C76C7CFEBBC9}"/>
                </a:ext>
              </a:extLst>
            </p:cNvPr>
            <p:cNvGrpSpPr/>
            <p:nvPr/>
          </p:nvGrpSpPr>
          <p:grpSpPr>
            <a:xfrm>
              <a:off x="1424420" y="2766513"/>
              <a:ext cx="6367184" cy="1011928"/>
              <a:chOff x="1424420" y="2766513"/>
              <a:chExt cx="6367184" cy="1011928"/>
            </a:xfrm>
          </p:grpSpPr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90066194-3A68-4216-9C62-E65DA3F1C0D1}"/>
                  </a:ext>
                </a:extLst>
              </p:cNvPr>
              <p:cNvSpPr txBox="1"/>
              <p:nvPr/>
            </p:nvSpPr>
            <p:spPr>
              <a:xfrm>
                <a:off x="1424420" y="2801250"/>
                <a:ext cx="6367184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ブロックをまとめてコピーする方法があったよね！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それを使うと簡単にできそうだよ！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391EEAF9-6D49-415D-B406-25E8576DACC4}"/>
                  </a:ext>
                </a:extLst>
              </p:cNvPr>
              <p:cNvSpPr txBox="1"/>
              <p:nvPr/>
            </p:nvSpPr>
            <p:spPr>
              <a:xfrm>
                <a:off x="3982132" y="3232542"/>
                <a:ext cx="72573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かんたん</a:t>
                </a:r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CAC3D1AE-74E6-486E-A36D-B2C9931E2CBE}"/>
                  </a:ext>
                </a:extLst>
              </p:cNvPr>
              <p:cNvSpPr txBox="1"/>
              <p:nvPr/>
            </p:nvSpPr>
            <p:spPr>
              <a:xfrm>
                <a:off x="5136506" y="2766513"/>
                <a:ext cx="73779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ほうほう</a:t>
                </a:r>
              </a:p>
            </p:txBody>
          </p: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216317FF-C0CA-4E91-BADB-F255C2C5E7AD}"/>
                  </a:ext>
                </a:extLst>
              </p:cNvPr>
              <p:cNvSpPr txBox="1"/>
              <p:nvPr/>
            </p:nvSpPr>
            <p:spPr>
              <a:xfrm>
                <a:off x="3155448" y="3226111"/>
                <a:ext cx="6217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つか</a:t>
                </a:r>
              </a:p>
            </p:txBody>
          </p:sp>
        </p:grpSp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14E34C92-22A7-4379-A6D1-3240C0392CC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D4785EB0-9DF2-4026-8593-BCA0A02EDC9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A60B9DFB-EB23-40DE-8A3C-0FA3F44F0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530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FF3F8AE-903A-4BDB-950B-6FB266550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1732521"/>
            <a:ext cx="3857625" cy="46101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4DCB0FF-3AC0-4F3B-B858-35DD77E23758}"/>
              </a:ext>
            </a:extLst>
          </p:cNvPr>
          <p:cNvSpPr txBox="1"/>
          <p:nvPr/>
        </p:nvSpPr>
        <p:spPr>
          <a:xfrm>
            <a:off x="618636" y="1092133"/>
            <a:ext cx="73979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ルールをプログラミングしよう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494B9727-2A32-4668-BA55-133355870E3F}"/>
              </a:ext>
            </a:extLst>
          </p:cNvPr>
          <p:cNvSpPr/>
          <p:nvPr/>
        </p:nvSpPr>
        <p:spPr>
          <a:xfrm>
            <a:off x="714375" y="3027285"/>
            <a:ext cx="3076390" cy="488271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吹き出し: 角を丸めた四角形 9">
            <a:extLst>
              <a:ext uri="{FF2B5EF4-FFF2-40B4-BE49-F238E27FC236}">
                <a16:creationId xmlns:a16="http://schemas.microsoft.com/office/drawing/2014/main" id="{E93B7C12-D51E-438B-B2CE-F2E4BC893D14}"/>
              </a:ext>
            </a:extLst>
          </p:cNvPr>
          <p:cNvSpPr/>
          <p:nvPr/>
        </p:nvSpPr>
        <p:spPr>
          <a:xfrm>
            <a:off x="3185874" y="4569295"/>
            <a:ext cx="3515557" cy="1236952"/>
          </a:xfrm>
          <a:prstGeom prst="wedgeRoundRectCallout">
            <a:avLst>
              <a:gd name="adj1" fmla="val 53920"/>
              <a:gd name="adj2" fmla="val -409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4926E74-A943-43B8-9AEC-657E8E9E6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004" y="4270923"/>
            <a:ext cx="1234151" cy="196675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D6D0658-CB49-4460-A796-1BE88D1C7402}"/>
              </a:ext>
            </a:extLst>
          </p:cNvPr>
          <p:cNvGrpSpPr/>
          <p:nvPr/>
        </p:nvGrpSpPr>
        <p:grpSpPr>
          <a:xfrm>
            <a:off x="3439699" y="4700690"/>
            <a:ext cx="3084180" cy="1015663"/>
            <a:chOff x="4044590" y="4037570"/>
            <a:chExt cx="3084180" cy="1015663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48320C7-9644-47C4-B942-5FD2B2B59EA5}"/>
                </a:ext>
              </a:extLst>
            </p:cNvPr>
            <p:cNvSpPr txBox="1"/>
            <p:nvPr/>
          </p:nvSpPr>
          <p:spPr>
            <a:xfrm>
              <a:off x="4099734" y="4037570"/>
              <a:ext cx="30290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結果の変数に値を代入する前に、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数の大きさを調べるといいよ！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1FD61A4-5674-4C61-9297-F68C8E2C2B8F}"/>
                </a:ext>
              </a:extLst>
            </p:cNvPr>
            <p:cNvSpPr txBox="1"/>
            <p:nvPr/>
          </p:nvSpPr>
          <p:spPr>
            <a:xfrm>
              <a:off x="5662764" y="4111312"/>
              <a:ext cx="7380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21F668A-3854-4098-B934-0531045A8D16}"/>
                </a:ext>
              </a:extLst>
            </p:cNvPr>
            <p:cNvSpPr txBox="1"/>
            <p:nvPr/>
          </p:nvSpPr>
          <p:spPr>
            <a:xfrm>
              <a:off x="4702418" y="4099156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722BB17-A92D-46AB-BCFF-BDE9F51564E4}"/>
                </a:ext>
              </a:extLst>
            </p:cNvPr>
            <p:cNvSpPr txBox="1"/>
            <p:nvPr/>
          </p:nvSpPr>
          <p:spPr>
            <a:xfrm>
              <a:off x="4044590" y="4099156"/>
              <a:ext cx="65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けっか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EB60BE0-D545-4BD3-B51E-377CEA689A60}"/>
                </a:ext>
              </a:extLst>
            </p:cNvPr>
            <p:cNvSpPr txBox="1"/>
            <p:nvPr/>
          </p:nvSpPr>
          <p:spPr>
            <a:xfrm>
              <a:off x="5193315" y="4098307"/>
              <a:ext cx="65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6FB1A57-7F56-4F61-A922-23C41533CA00}"/>
                </a:ext>
              </a:extLst>
            </p:cNvPr>
            <p:cNvSpPr txBox="1"/>
            <p:nvPr/>
          </p:nvSpPr>
          <p:spPr>
            <a:xfrm>
              <a:off x="6400729" y="4100448"/>
              <a:ext cx="65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8AAF3DB-8A4F-42F6-A041-80481BC358F8}"/>
                </a:ext>
              </a:extLst>
            </p:cNvPr>
            <p:cNvSpPr txBox="1"/>
            <p:nvPr/>
          </p:nvSpPr>
          <p:spPr>
            <a:xfrm>
              <a:off x="4046465" y="4591181"/>
              <a:ext cx="5274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0D6BDAA-9BDB-48CB-A1CD-74923696FA72}"/>
                </a:ext>
              </a:extLst>
            </p:cNvPr>
            <p:cNvSpPr txBox="1"/>
            <p:nvPr/>
          </p:nvSpPr>
          <p:spPr>
            <a:xfrm>
              <a:off x="4438713" y="4591181"/>
              <a:ext cx="5274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5DEAFEE-8601-4AE5-B5D5-A61633E346C3}"/>
                </a:ext>
              </a:extLst>
            </p:cNvPr>
            <p:cNvSpPr txBox="1"/>
            <p:nvPr/>
          </p:nvSpPr>
          <p:spPr>
            <a:xfrm>
              <a:off x="5258524" y="4603202"/>
              <a:ext cx="5274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CB064229-6A25-4B03-9237-6B08A8B03A26}"/>
              </a:ext>
            </a:extLst>
          </p:cNvPr>
          <p:cNvCxnSpPr>
            <a:cxnSpLocks/>
          </p:cNvCxnSpPr>
          <p:nvPr/>
        </p:nvCxnSpPr>
        <p:spPr>
          <a:xfrm>
            <a:off x="3775764" y="3271420"/>
            <a:ext cx="12335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4BA4EFB2-F412-40EA-8DDE-6511666EF1F1}"/>
              </a:ext>
            </a:extLst>
          </p:cNvPr>
          <p:cNvGrpSpPr/>
          <p:nvPr/>
        </p:nvGrpSpPr>
        <p:grpSpPr>
          <a:xfrm>
            <a:off x="5065542" y="2943890"/>
            <a:ext cx="2618015" cy="577081"/>
            <a:chOff x="4955529" y="3671590"/>
            <a:chExt cx="2618015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6CC8B64-40D5-4158-BA68-411923F33774}"/>
                </a:ext>
              </a:extLst>
            </p:cNvPr>
            <p:cNvSpPr txBox="1"/>
            <p:nvPr/>
          </p:nvSpPr>
          <p:spPr>
            <a:xfrm>
              <a:off x="5034531" y="3671590"/>
              <a:ext cx="253901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変更するといいかも！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9F43A29-5D98-45D8-A58E-7B2A4BBC6C14}"/>
                </a:ext>
              </a:extLst>
            </p:cNvPr>
            <p:cNvSpPr txBox="1"/>
            <p:nvPr/>
          </p:nvSpPr>
          <p:spPr>
            <a:xfrm>
              <a:off x="4955529" y="3738427"/>
              <a:ext cx="811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FA6CE715-535F-4D09-B84E-30BC278E5FF6}"/>
              </a:ext>
            </a:extLst>
          </p:cNvPr>
          <p:cNvGrpSpPr/>
          <p:nvPr/>
        </p:nvGrpSpPr>
        <p:grpSpPr>
          <a:xfrm>
            <a:off x="687859" y="3010727"/>
            <a:ext cx="7768282" cy="3268170"/>
            <a:chOff x="3468256" y="657580"/>
            <a:chExt cx="7768282" cy="3268170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3452CA74-712C-43ED-AAE7-C300F562DA2C}"/>
                </a:ext>
              </a:extLst>
            </p:cNvPr>
            <p:cNvSpPr/>
            <p:nvPr/>
          </p:nvSpPr>
          <p:spPr>
            <a:xfrm>
              <a:off x="3468256" y="657580"/>
              <a:ext cx="7768282" cy="32681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DE316FB-B850-4593-987E-D81283C8359B}"/>
                </a:ext>
              </a:extLst>
            </p:cNvPr>
            <p:cNvGrpSpPr/>
            <p:nvPr/>
          </p:nvGrpSpPr>
          <p:grpSpPr>
            <a:xfrm>
              <a:off x="3937493" y="1634094"/>
              <a:ext cx="6897172" cy="1707033"/>
              <a:chOff x="3937493" y="1634094"/>
              <a:chExt cx="6897172" cy="1707033"/>
            </a:xfrm>
          </p:grpSpPr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C874CE24-D19B-4B0F-B9BF-551DC490D8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0057" y="2372211"/>
                <a:ext cx="1301092" cy="968916"/>
              </a:xfrm>
              <a:prstGeom prst="rect">
                <a:avLst/>
              </a:prstGeom>
            </p:spPr>
          </p:pic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4FFFAD1D-3114-41E1-B831-28A7E50EEC45}"/>
                  </a:ext>
                </a:extLst>
              </p:cNvPr>
              <p:cNvSpPr txBox="1"/>
              <p:nvPr/>
            </p:nvSpPr>
            <p:spPr>
              <a:xfrm>
                <a:off x="3937493" y="1675291"/>
                <a:ext cx="6897172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ふたつの数の大きさは、どこで確認するのがいいのかな？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F9B9A379-0CBD-4334-B48B-962EEADFEA7E}"/>
                  </a:ext>
                </a:extLst>
              </p:cNvPr>
              <p:cNvSpPr txBox="1"/>
              <p:nvPr/>
            </p:nvSpPr>
            <p:spPr>
              <a:xfrm>
                <a:off x="7525646" y="1634094"/>
                <a:ext cx="7572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かくにん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A47AAD50-DAAE-4452-8BF7-CB1A7C19788F}"/>
                  </a:ext>
                </a:extLst>
              </p:cNvPr>
              <p:cNvSpPr txBox="1"/>
              <p:nvPr/>
            </p:nvSpPr>
            <p:spPr>
              <a:xfrm>
                <a:off x="5502222" y="1634094"/>
                <a:ext cx="46357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おお</a:t>
                </a: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1835E03-726A-4E79-9C9C-58C8226E389F}"/>
                  </a:ext>
                </a:extLst>
              </p:cNvPr>
              <p:cNvSpPr txBox="1"/>
              <p:nvPr/>
            </p:nvSpPr>
            <p:spPr>
              <a:xfrm>
                <a:off x="5004081" y="1634094"/>
                <a:ext cx="46357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かず</a:t>
                </a:r>
              </a:p>
            </p:txBody>
          </p:sp>
        </p:grp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ABBEB5F-E5D9-49D6-8B24-024C46104D6B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27161130-5EC9-4468-8FCF-EF64266CAF19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EA9A9299-82EC-4014-B0BC-DD1C07887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050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167DB1A7-D630-4F77-B0EA-1C9A07244B23}"/>
              </a:ext>
            </a:extLst>
          </p:cNvPr>
          <p:cNvSpPr/>
          <p:nvPr/>
        </p:nvSpPr>
        <p:spPr>
          <a:xfrm>
            <a:off x="732130" y="1198483"/>
            <a:ext cx="1078914" cy="301841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74F1A07-E894-4780-B763-6CCD450A8C91}"/>
              </a:ext>
            </a:extLst>
          </p:cNvPr>
          <p:cNvSpPr txBox="1"/>
          <p:nvPr/>
        </p:nvSpPr>
        <p:spPr>
          <a:xfrm>
            <a:off x="1811044" y="991238"/>
            <a:ext cx="31959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部分のプログラミング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4A229C3-B017-40F8-96DC-3163E9DF0E87}"/>
              </a:ext>
            </a:extLst>
          </p:cNvPr>
          <p:cNvSpPr txBox="1"/>
          <p:nvPr/>
        </p:nvSpPr>
        <p:spPr>
          <a:xfrm>
            <a:off x="1780247" y="1060191"/>
            <a:ext cx="6611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0469F2E-48BE-4740-B30E-8AC004D30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45" y="2149379"/>
            <a:ext cx="4133850" cy="3095625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210A7FC-1DFB-4681-B49B-E31BC113A948}"/>
              </a:ext>
            </a:extLst>
          </p:cNvPr>
          <p:cNvSpPr/>
          <p:nvPr/>
        </p:nvSpPr>
        <p:spPr>
          <a:xfrm>
            <a:off x="261609" y="2666665"/>
            <a:ext cx="4000685" cy="493786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DF64F2A-1C59-4ABF-A9D7-F6BDFBC7E2D3}"/>
              </a:ext>
            </a:extLst>
          </p:cNvPr>
          <p:cNvSpPr/>
          <p:nvPr/>
        </p:nvSpPr>
        <p:spPr>
          <a:xfrm>
            <a:off x="261608" y="3364637"/>
            <a:ext cx="4000685" cy="158910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60804B2-6E2E-45A9-84E0-7FF3AF5A7324}"/>
              </a:ext>
            </a:extLst>
          </p:cNvPr>
          <p:cNvSpPr txBox="1"/>
          <p:nvPr/>
        </p:nvSpPr>
        <p:spPr>
          <a:xfrm>
            <a:off x="3577635" y="2552751"/>
            <a:ext cx="8178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【A】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AC85963-07F2-47A6-A878-6406E389C552}"/>
              </a:ext>
            </a:extLst>
          </p:cNvPr>
          <p:cNvSpPr txBox="1"/>
          <p:nvPr/>
        </p:nvSpPr>
        <p:spPr>
          <a:xfrm>
            <a:off x="3579118" y="3258911"/>
            <a:ext cx="8178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【B】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F8EF6320-1E3E-407D-87DB-2D6DCE005B16}"/>
              </a:ext>
            </a:extLst>
          </p:cNvPr>
          <p:cNvGrpSpPr/>
          <p:nvPr/>
        </p:nvGrpSpPr>
        <p:grpSpPr>
          <a:xfrm>
            <a:off x="4307603" y="2178760"/>
            <a:ext cx="4348126" cy="577081"/>
            <a:chOff x="4937917" y="2469034"/>
            <a:chExt cx="4348126" cy="577081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D46C29D-F2A7-45FF-9BAD-AA02143F1976}"/>
                </a:ext>
              </a:extLst>
            </p:cNvPr>
            <p:cNvSpPr txBox="1"/>
            <p:nvPr/>
          </p:nvSpPr>
          <p:spPr>
            <a:xfrm>
              <a:off x="4937917" y="2469034"/>
              <a:ext cx="434812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→計算結果を変数「結果」に代入する。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32D867C-BE07-47CB-89E2-B046B89C420E}"/>
                </a:ext>
              </a:extLst>
            </p:cNvPr>
            <p:cNvSpPr txBox="1"/>
            <p:nvPr/>
          </p:nvSpPr>
          <p:spPr>
            <a:xfrm>
              <a:off x="5029849" y="2525670"/>
              <a:ext cx="13552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けいさんけっか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9C32AF1-9272-4285-A52D-509AFD27DF9A}"/>
                </a:ext>
              </a:extLst>
            </p:cNvPr>
            <p:cNvSpPr txBox="1"/>
            <p:nvPr/>
          </p:nvSpPr>
          <p:spPr>
            <a:xfrm>
              <a:off x="6982483" y="2524629"/>
              <a:ext cx="6539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けっか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91184D2-0F9D-4EC8-ABA1-786716A43237}"/>
                </a:ext>
              </a:extLst>
            </p:cNvPr>
            <p:cNvSpPr txBox="1"/>
            <p:nvPr/>
          </p:nvSpPr>
          <p:spPr>
            <a:xfrm>
              <a:off x="7894028" y="2525670"/>
              <a:ext cx="8213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B71E550-2396-420E-9F5B-6CCC918CCB4E}"/>
                </a:ext>
              </a:extLst>
            </p:cNvPr>
            <p:cNvSpPr txBox="1"/>
            <p:nvPr/>
          </p:nvSpPr>
          <p:spPr>
            <a:xfrm>
              <a:off x="6241744" y="2536297"/>
              <a:ext cx="7407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FC0032E-AB1A-46F5-A3D3-28E8CDA466A7}"/>
              </a:ext>
            </a:extLst>
          </p:cNvPr>
          <p:cNvSpPr txBox="1"/>
          <p:nvPr/>
        </p:nvSpPr>
        <p:spPr>
          <a:xfrm>
            <a:off x="4117537" y="3838293"/>
            <a:ext cx="40199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【B】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引かれる数と引く数が</a:t>
            </a: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違う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D9CE394-BE88-4FBC-B4CF-B92C7910A894}"/>
              </a:ext>
            </a:extLst>
          </p:cNvPr>
          <p:cNvSpPr txBox="1"/>
          <p:nvPr/>
        </p:nvSpPr>
        <p:spPr>
          <a:xfrm>
            <a:off x="4769918" y="3895637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43F3703-4AE1-4905-BCA0-764DE0029259}"/>
              </a:ext>
            </a:extLst>
          </p:cNvPr>
          <p:cNvSpPr txBox="1"/>
          <p:nvPr/>
        </p:nvSpPr>
        <p:spPr>
          <a:xfrm>
            <a:off x="5578110" y="3895637"/>
            <a:ext cx="547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785840D-FAEB-4E98-A81E-8A6507F59087}"/>
              </a:ext>
            </a:extLst>
          </p:cNvPr>
          <p:cNvSpPr txBox="1"/>
          <p:nvPr/>
        </p:nvSpPr>
        <p:spPr>
          <a:xfrm>
            <a:off x="6138559" y="3895637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0152356-4813-4900-B837-F74E59875B5C}"/>
              </a:ext>
            </a:extLst>
          </p:cNvPr>
          <p:cNvSpPr txBox="1"/>
          <p:nvPr/>
        </p:nvSpPr>
        <p:spPr>
          <a:xfrm>
            <a:off x="6502864" y="3895637"/>
            <a:ext cx="547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D676DEF-F8FA-47B8-85F4-0BD476089DCD}"/>
              </a:ext>
            </a:extLst>
          </p:cNvPr>
          <p:cNvGrpSpPr/>
          <p:nvPr/>
        </p:nvGrpSpPr>
        <p:grpSpPr>
          <a:xfrm>
            <a:off x="4102499" y="1591052"/>
            <a:ext cx="4019980" cy="577081"/>
            <a:chOff x="4732813" y="1591052"/>
            <a:chExt cx="4019980" cy="577081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1D5DBF9-C19F-46B9-9DEF-4D960CB1C2CD}"/>
                </a:ext>
              </a:extLst>
            </p:cNvPr>
            <p:cNvSpPr txBox="1"/>
            <p:nvPr/>
          </p:nvSpPr>
          <p:spPr>
            <a:xfrm>
              <a:off x="4732813" y="1591052"/>
              <a:ext cx="401998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【A】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引かれる数と引く数が</a:t>
              </a:r>
              <a:r>
                <a:rPr lang="ja-JP" altLang="en-US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44F14E06-6853-4270-AB81-0AC3DFCBD289}"/>
                </a:ext>
              </a:extLst>
            </p:cNvPr>
            <p:cNvSpPr txBox="1"/>
            <p:nvPr/>
          </p:nvSpPr>
          <p:spPr>
            <a:xfrm>
              <a:off x="5385194" y="1648396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41172D7-6121-4690-B2E9-8C532696C628}"/>
                </a:ext>
              </a:extLst>
            </p:cNvPr>
            <p:cNvSpPr txBox="1"/>
            <p:nvPr/>
          </p:nvSpPr>
          <p:spPr>
            <a:xfrm>
              <a:off x="6193386" y="1648396"/>
              <a:ext cx="547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4B933C9-0620-4087-B622-1FC734F5EA27}"/>
                </a:ext>
              </a:extLst>
            </p:cNvPr>
            <p:cNvSpPr txBox="1"/>
            <p:nvPr/>
          </p:nvSpPr>
          <p:spPr>
            <a:xfrm>
              <a:off x="6753835" y="1648396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C129DE9-300C-46C5-B2F9-04C8A3404CDE}"/>
                </a:ext>
              </a:extLst>
            </p:cNvPr>
            <p:cNvSpPr txBox="1"/>
            <p:nvPr/>
          </p:nvSpPr>
          <p:spPr>
            <a:xfrm>
              <a:off x="7127018" y="1648396"/>
              <a:ext cx="547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6DE014DC-BBAC-41D3-AC39-66A888E9347C}"/>
                </a:ext>
              </a:extLst>
            </p:cNvPr>
            <p:cNvSpPr txBox="1"/>
            <p:nvPr/>
          </p:nvSpPr>
          <p:spPr>
            <a:xfrm>
              <a:off x="7550674" y="1648396"/>
              <a:ext cx="547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5327022-E9B1-4C5B-B505-BDD525022AD3}"/>
              </a:ext>
            </a:extLst>
          </p:cNvPr>
          <p:cNvSpPr txBox="1"/>
          <p:nvPr/>
        </p:nvSpPr>
        <p:spPr>
          <a:xfrm>
            <a:off x="6954819" y="3891880"/>
            <a:ext cx="547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0E945EC9-9F0B-4757-9B2B-0291A53EECC6}"/>
              </a:ext>
            </a:extLst>
          </p:cNvPr>
          <p:cNvGrpSpPr/>
          <p:nvPr/>
        </p:nvGrpSpPr>
        <p:grpSpPr>
          <a:xfrm>
            <a:off x="4574313" y="5682650"/>
            <a:ext cx="4348126" cy="577081"/>
            <a:chOff x="4937917" y="4921063"/>
            <a:chExt cx="4348126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194728AF-F61A-4AF2-9555-6B935C84A008}"/>
                </a:ext>
              </a:extLst>
            </p:cNvPr>
            <p:cNvSpPr txBox="1"/>
            <p:nvPr/>
          </p:nvSpPr>
          <p:spPr>
            <a:xfrm>
              <a:off x="4937917" y="4921063"/>
              <a:ext cx="434812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計算結果を変数「結果」に代入する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A1EA7232-AF2E-4825-96E3-C5F3E909FB21}"/>
                </a:ext>
              </a:extLst>
            </p:cNvPr>
            <p:cNvSpPr txBox="1"/>
            <p:nvPr/>
          </p:nvSpPr>
          <p:spPr>
            <a:xfrm>
              <a:off x="5029849" y="4977699"/>
              <a:ext cx="13552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けいさんけっか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B6C5693-4CF2-497F-BFCE-4E9785D1A331}"/>
                </a:ext>
              </a:extLst>
            </p:cNvPr>
            <p:cNvSpPr txBox="1"/>
            <p:nvPr/>
          </p:nvSpPr>
          <p:spPr>
            <a:xfrm>
              <a:off x="6982483" y="4976658"/>
              <a:ext cx="6539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けっか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93F2B648-35B1-4721-8FCB-7C4AB58E0F6C}"/>
                </a:ext>
              </a:extLst>
            </p:cNvPr>
            <p:cNvSpPr txBox="1"/>
            <p:nvPr/>
          </p:nvSpPr>
          <p:spPr>
            <a:xfrm>
              <a:off x="7894028" y="4977699"/>
              <a:ext cx="8213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2F3208A1-1ADE-4B56-959B-BB4730CEAD0F}"/>
                </a:ext>
              </a:extLst>
            </p:cNvPr>
            <p:cNvSpPr txBox="1"/>
            <p:nvPr/>
          </p:nvSpPr>
          <p:spPr>
            <a:xfrm>
              <a:off x="6241744" y="4988326"/>
              <a:ext cx="7407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CB9A3C6A-41EB-455D-9B2B-0F7EE41043A8}"/>
              </a:ext>
            </a:extLst>
          </p:cNvPr>
          <p:cNvGrpSpPr/>
          <p:nvPr/>
        </p:nvGrpSpPr>
        <p:grpSpPr>
          <a:xfrm>
            <a:off x="4322641" y="4426001"/>
            <a:ext cx="4803602" cy="1131079"/>
            <a:chOff x="4322641" y="4408245"/>
            <a:chExt cx="4803602" cy="1131079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A8F68038-88B6-4F8B-AD8F-E10347C12794}"/>
                </a:ext>
              </a:extLst>
            </p:cNvPr>
            <p:cNvSpPr txBox="1"/>
            <p:nvPr/>
          </p:nvSpPr>
          <p:spPr>
            <a:xfrm>
              <a:off x="4322641" y="4408245"/>
              <a:ext cx="480360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→①引かれる数が引く数より大きくなるまで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引く数の変数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に乱数を代入する。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17CC95D-E66B-471B-B7F5-9BFD8F84CAC4}"/>
                </a:ext>
              </a:extLst>
            </p:cNvPr>
            <p:cNvSpPr txBox="1"/>
            <p:nvPr/>
          </p:nvSpPr>
          <p:spPr>
            <a:xfrm>
              <a:off x="4818077" y="4464881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1FEADC0E-920A-430D-944E-8F8F50A301A5}"/>
                </a:ext>
              </a:extLst>
            </p:cNvPr>
            <p:cNvSpPr txBox="1"/>
            <p:nvPr/>
          </p:nvSpPr>
          <p:spPr>
            <a:xfrm>
              <a:off x="5626269" y="4464881"/>
              <a:ext cx="547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BF306BEA-A4B9-46C7-A20D-DFA7843E7943}"/>
                </a:ext>
              </a:extLst>
            </p:cNvPr>
            <p:cNvSpPr txBox="1"/>
            <p:nvPr/>
          </p:nvSpPr>
          <p:spPr>
            <a:xfrm>
              <a:off x="6186718" y="4464881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BA3398B4-85A3-4E9C-A018-EADA899E33BC}"/>
                </a:ext>
              </a:extLst>
            </p:cNvPr>
            <p:cNvSpPr txBox="1"/>
            <p:nvPr/>
          </p:nvSpPr>
          <p:spPr>
            <a:xfrm>
              <a:off x="6551023" y="4464881"/>
              <a:ext cx="547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149EE99-88EF-4963-9750-CE6CE5DA5AF0}"/>
                </a:ext>
              </a:extLst>
            </p:cNvPr>
            <p:cNvSpPr txBox="1"/>
            <p:nvPr/>
          </p:nvSpPr>
          <p:spPr>
            <a:xfrm>
              <a:off x="7228347" y="4464881"/>
              <a:ext cx="547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62213E59-924F-459B-AE8C-66037980774C}"/>
                </a:ext>
              </a:extLst>
            </p:cNvPr>
            <p:cNvSpPr txBox="1"/>
            <p:nvPr/>
          </p:nvSpPr>
          <p:spPr>
            <a:xfrm>
              <a:off x="4819929" y="5034295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8DE20111-2E18-4440-993D-DC2BE60EA5AB}"/>
                </a:ext>
              </a:extLst>
            </p:cNvPr>
            <p:cNvSpPr txBox="1"/>
            <p:nvPr/>
          </p:nvSpPr>
          <p:spPr>
            <a:xfrm>
              <a:off x="5184234" y="5034295"/>
              <a:ext cx="547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E32F19C8-416D-4ABE-ADD0-27FE75E60CF0}"/>
                </a:ext>
              </a:extLst>
            </p:cNvPr>
            <p:cNvSpPr txBox="1"/>
            <p:nvPr/>
          </p:nvSpPr>
          <p:spPr>
            <a:xfrm>
              <a:off x="5663016" y="5027225"/>
              <a:ext cx="7407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2B9F535E-5A0A-479C-A826-6E93B6C28E60}"/>
                </a:ext>
              </a:extLst>
            </p:cNvPr>
            <p:cNvSpPr txBox="1"/>
            <p:nvPr/>
          </p:nvSpPr>
          <p:spPr>
            <a:xfrm>
              <a:off x="6330927" y="5027225"/>
              <a:ext cx="7407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らんすう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DC4C02B-0678-41CA-B071-354478D64DDF}"/>
                </a:ext>
              </a:extLst>
            </p:cNvPr>
            <p:cNvSpPr txBox="1"/>
            <p:nvPr/>
          </p:nvSpPr>
          <p:spPr>
            <a:xfrm>
              <a:off x="7024806" y="5027224"/>
              <a:ext cx="8213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F878D0B5-B86D-4565-8825-7EF311E64061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3DE8F187-780B-4116-8865-E09EC1F3740E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44237DEB-8710-4634-8575-D92BB8F73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78988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445E7B9-0C85-41EA-88F3-64E1BCBDE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869" y="0"/>
            <a:ext cx="3684261" cy="6858000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5248363-C774-4B4D-BBE2-60D69F2D4828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EFC59B3A-3544-4F0F-B284-1CCAF2A00320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4B9D5D8C-7C8F-44DE-AE9E-8D8D3C013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66325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2350</Words>
  <Application>Microsoft Office PowerPoint</Application>
  <PresentationFormat>画面に合わせる (4:3)</PresentationFormat>
  <Paragraphs>714</Paragraphs>
  <Slides>45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1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第9回　計算ドリルを作ろう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ミッション：Codeyが出した計算問題に答えよう！</vt:lpstr>
      <vt:lpstr>ミッション：Codeyが出した計算問題に答えよう！</vt:lpstr>
      <vt:lpstr>【命令の送信】　Codeyのプログラミング（出題）</vt:lpstr>
      <vt:lpstr>【命令の送信】　Codeyのプログラミング（出題）</vt:lpstr>
      <vt:lpstr>【命令の送信】　Codeyのプログラミング（出題）</vt:lpstr>
      <vt:lpstr>【命令の送信】　Codeyのプログラミング（出題）</vt:lpstr>
      <vt:lpstr>乱数について</vt:lpstr>
      <vt:lpstr>【命令の送信】　Codeyのプログラミング（出題）</vt:lpstr>
      <vt:lpstr>【命令の送信】　Codeyのプログラミング（出題）</vt:lpstr>
      <vt:lpstr>【命令の送信】　Codeyのプログラミング（出題）</vt:lpstr>
      <vt:lpstr>【命令の送信】　Codeyのプログラミング（出題）</vt:lpstr>
      <vt:lpstr>【命令の受信/送信】　スプライトのプログラミング（回答）</vt:lpstr>
      <vt:lpstr>【命令の受信/送信】　スプライトのプログラミング（回答）</vt:lpstr>
      <vt:lpstr>【命令の受信/送信】　スプライトのプログラミング（回答）</vt:lpstr>
      <vt:lpstr>【命令の受信】　Codeyのプログラミング（答え合わせ）</vt:lpstr>
      <vt:lpstr>【命令の受信】　Codeyのプログラミング（答え合わせ）</vt:lpstr>
      <vt:lpstr>【命令の受信】　Codeyのプログラミング（答え合わせ）</vt:lpstr>
      <vt:lpstr>ミッション：Codeyが出した計算問題に答えよう！</vt:lpstr>
      <vt:lpstr>ミッション：Codeyが出した計算問題に答えよう！</vt:lpstr>
      <vt:lpstr>ミッション：Codeyが出した計算問題に答えよう！</vt:lpstr>
      <vt:lpstr>ミッション：Codeyが出した計算問題に答えよう！</vt:lpstr>
      <vt:lpstr>ミッション：Codeyが出した計算問題に答えよう！</vt:lpstr>
      <vt:lpstr>ミッション：Codeyが出した計算問題に答えよう！</vt:lpstr>
      <vt:lpstr>ミッション：Codeyが出した計算問題に答えよう！</vt:lpstr>
      <vt:lpstr>ミッション：Codeyが出した計算問題に答えよう！</vt:lpstr>
      <vt:lpstr>ステップアップ！</vt:lpstr>
      <vt:lpstr>考えてみよう！</vt:lpstr>
      <vt:lpstr>考えてみよう！</vt:lpstr>
      <vt:lpstr>考えてみよう！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2021-11-10T19:30:28Z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