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
  <p:sldMasterIdLst>
    <p:sldMasterId id="2147483661" r:id="rId1"/>
  </p:sldMasterIdLst>
  <p:notesMasterIdLst>
    <p:notesMasterId r:id="rId21"/>
  </p:notesMasterIdLst>
  <p:handoutMasterIdLst>
    <p:handoutMasterId r:id="rId22"/>
  </p:handoutMasterIdLst>
  <p:sldIdLst>
    <p:sldId id="598" r:id="rId2"/>
    <p:sldId id="585" r:id="rId3"/>
    <p:sldId id="583" r:id="rId4"/>
    <p:sldId id="275" r:id="rId5"/>
    <p:sldId id="600" r:id="rId6"/>
    <p:sldId id="601" r:id="rId7"/>
    <p:sldId id="587" r:id="rId8"/>
    <p:sldId id="589" r:id="rId9"/>
    <p:sldId id="584" r:id="rId10"/>
    <p:sldId id="590" r:id="rId11"/>
    <p:sldId id="276" r:id="rId12"/>
    <p:sldId id="591" r:id="rId13"/>
    <p:sldId id="592" r:id="rId14"/>
    <p:sldId id="593" r:id="rId15"/>
    <p:sldId id="595" r:id="rId16"/>
    <p:sldId id="586" r:id="rId17"/>
    <p:sldId id="599" r:id="rId18"/>
    <p:sldId id="566" r:id="rId19"/>
    <p:sldId id="557" r:id="rId20"/>
  </p:sldIdLst>
  <p:sldSz cx="16256000" cy="12192000"/>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824" userDrawn="1">
          <p15:clr>
            <a:srgbClr val="A4A3A4"/>
          </p15:clr>
        </p15:guide>
        <p15:guide id="2" pos="51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D700"/>
    <a:srgbClr val="FC9D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7883" autoAdjust="0"/>
    <p:restoredTop sz="94660"/>
  </p:normalViewPr>
  <p:slideViewPr>
    <p:cSldViewPr snapToGrid="0" showGuides="1">
      <p:cViewPr varScale="1">
        <p:scale>
          <a:sx n="65" d="100"/>
          <a:sy n="65" d="100"/>
        </p:scale>
        <p:origin x="1932" y="90"/>
      </p:cViewPr>
      <p:guideLst>
        <p:guide orient="horz" pos="3824"/>
        <p:guide pos="512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4352731D-CDD0-8846-B0AB-7818F5DA5EE8}"/>
              </a:ext>
            </a:extLst>
          </p:cNvPr>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5DB9F282-9EAE-4844-9CCE-3066E293B154}"/>
              </a:ext>
            </a:extLst>
          </p:cNvPr>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B9627571-21CA-DD41-AB6B-3F3CE1317011}" type="datetimeFigureOut">
              <a:rPr kumimoji="1" lang="ja-JP" altLang="en-US" smtClean="0"/>
              <a:t>2022/3/25</a:t>
            </a:fld>
            <a:endParaRPr kumimoji="1" lang="ja-JP" altLang="en-US"/>
          </a:p>
        </p:txBody>
      </p:sp>
      <p:sp>
        <p:nvSpPr>
          <p:cNvPr id="4" name="フッター プレースホルダー 3">
            <a:extLst>
              <a:ext uri="{FF2B5EF4-FFF2-40B4-BE49-F238E27FC236}">
                <a16:creationId xmlns:a16="http://schemas.microsoft.com/office/drawing/2014/main" id="{5F1F9DCF-8C04-0240-B053-11517633D5DC}"/>
              </a:ext>
            </a:extLst>
          </p:cNvPr>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C24F01F-5B1F-5240-847C-1C088CF25E0B}"/>
              </a:ext>
            </a:extLst>
          </p:cNvPr>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7197B017-F767-E147-9AD9-9DADE9E7DB86}" type="slidenum">
              <a:rPr kumimoji="1" lang="ja-JP" altLang="en-US" smtClean="0"/>
              <a:t>‹#›</a:t>
            </a:fld>
            <a:endParaRPr kumimoji="1" lang="ja-JP" altLang="en-US"/>
          </a:p>
        </p:txBody>
      </p:sp>
    </p:spTree>
    <p:extLst>
      <p:ext uri="{BB962C8B-B14F-4D97-AF65-F5344CB8AC3E}">
        <p14:creationId xmlns:p14="http://schemas.microsoft.com/office/powerpoint/2010/main" val="200582955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5659" cy="498056"/>
          </a:xfrm>
          <a:prstGeom prst="rect">
            <a:avLst/>
          </a:prstGeom>
        </p:spPr>
        <p:txBody>
          <a:bodyPr vert="horz" lIns="95561" tIns="47781" rIns="95561" bIns="47781"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443" y="0"/>
            <a:ext cx="2945659" cy="498056"/>
          </a:xfrm>
          <a:prstGeom prst="rect">
            <a:avLst/>
          </a:prstGeom>
        </p:spPr>
        <p:txBody>
          <a:bodyPr vert="horz" lIns="95561" tIns="47781" rIns="95561" bIns="47781" rtlCol="0"/>
          <a:lstStyle>
            <a:lvl1pPr algn="r">
              <a:defRPr sz="1200"/>
            </a:lvl1pPr>
          </a:lstStyle>
          <a:p>
            <a:fld id="{8192FCBA-F1FB-4328-81F2-4DE7CEB27394}" type="datetimeFigureOut">
              <a:rPr kumimoji="1" lang="ja-JP" altLang="en-US" smtClean="0"/>
              <a:t>2022/3/25</a:t>
            </a:fld>
            <a:endParaRPr kumimoji="1" lang="ja-JP" altLang="en-US"/>
          </a:p>
        </p:txBody>
      </p:sp>
      <p:sp>
        <p:nvSpPr>
          <p:cNvPr id="4" name="スライド イメージ プレースホルダー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5561" tIns="47781" rIns="95561" bIns="47781" rtlCol="0" anchor="ctr"/>
          <a:lstStyle/>
          <a:p>
            <a:endParaRPr lang="ja-JP" altLang="en-US"/>
          </a:p>
        </p:txBody>
      </p:sp>
      <p:sp>
        <p:nvSpPr>
          <p:cNvPr id="5" name="ノート プレースホルダー 4"/>
          <p:cNvSpPr>
            <a:spLocks noGrp="1"/>
          </p:cNvSpPr>
          <p:nvPr>
            <p:ph type="body" sz="quarter" idx="3"/>
          </p:nvPr>
        </p:nvSpPr>
        <p:spPr>
          <a:xfrm>
            <a:off x="679768" y="4777195"/>
            <a:ext cx="5438140" cy="3908613"/>
          </a:xfrm>
          <a:prstGeom prst="rect">
            <a:avLst/>
          </a:prstGeom>
        </p:spPr>
        <p:txBody>
          <a:bodyPr vert="horz" lIns="95561" tIns="47781" rIns="95561" bIns="47781"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584"/>
            <a:ext cx="2945659" cy="498055"/>
          </a:xfrm>
          <a:prstGeom prst="rect">
            <a:avLst/>
          </a:prstGeom>
        </p:spPr>
        <p:txBody>
          <a:bodyPr vert="horz" lIns="95561" tIns="47781" rIns="95561" bIns="47781"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443" y="9428584"/>
            <a:ext cx="2945659" cy="498055"/>
          </a:xfrm>
          <a:prstGeom prst="rect">
            <a:avLst/>
          </a:prstGeom>
        </p:spPr>
        <p:txBody>
          <a:bodyPr vert="horz" lIns="95561" tIns="47781" rIns="95561" bIns="47781" rtlCol="0" anchor="b"/>
          <a:lstStyle>
            <a:lvl1pPr algn="r">
              <a:defRPr sz="1200"/>
            </a:lvl1pPr>
          </a:lstStyle>
          <a:p>
            <a:fld id="{AD84578D-AA3E-47D1-8B79-42E81FFF6717}"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2</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4</a:t>
            </a:fld>
            <a:endParaRPr lang="ja-JP" altLang="en-US"/>
          </a:p>
        </p:txBody>
      </p:sp>
    </p:spTree>
    <p:extLst>
      <p:ext uri="{BB962C8B-B14F-4D97-AF65-F5344CB8AC3E}">
        <p14:creationId xmlns:p14="http://schemas.microsoft.com/office/powerpoint/2010/main" val="1272225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11</a:t>
            </a:fld>
            <a:endParaRPr lang="ja-JP" altLang="en-US"/>
          </a:p>
        </p:txBody>
      </p:sp>
    </p:spTree>
    <p:extLst>
      <p:ext uri="{BB962C8B-B14F-4D97-AF65-F5344CB8AC3E}">
        <p14:creationId xmlns:p14="http://schemas.microsoft.com/office/powerpoint/2010/main" val="2101011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17</a:t>
            </a:fld>
            <a:endParaRPr lang="ja-JP" altLang="en-US"/>
          </a:p>
        </p:txBody>
      </p:sp>
    </p:spTree>
    <p:extLst>
      <p:ext uri="{BB962C8B-B14F-4D97-AF65-F5344CB8AC3E}">
        <p14:creationId xmlns:p14="http://schemas.microsoft.com/office/powerpoint/2010/main" val="1086729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1995312"/>
            <a:ext cx="13817600" cy="4244622"/>
          </a:xfrm>
        </p:spPr>
        <p:txBody>
          <a:bodyPr anchor="b"/>
          <a:lstStyle>
            <a:lvl1pPr algn="ctr">
              <a:defRPr sz="10667"/>
            </a:lvl1pPr>
          </a:lstStyle>
          <a:p>
            <a:r>
              <a:rPr lang="ja-JP" altLang="en-US"/>
              <a:t>マスター タイトルの書式設定</a:t>
            </a:r>
            <a:endParaRPr lang="en-US" dirty="0"/>
          </a:p>
        </p:txBody>
      </p:sp>
      <p:sp>
        <p:nvSpPr>
          <p:cNvPr id="3" name="Subtitle 2"/>
          <p:cNvSpPr>
            <a:spLocks noGrp="1"/>
          </p:cNvSpPr>
          <p:nvPr>
            <p:ph type="subTitle" idx="1"/>
          </p:nvPr>
        </p:nvSpPr>
        <p:spPr>
          <a:xfrm>
            <a:off x="2032000" y="6403623"/>
            <a:ext cx="12192000" cy="2943577"/>
          </a:xfrm>
        </p:spPr>
        <p:txBody>
          <a:bodyPr/>
          <a:lstStyle>
            <a:lvl1pPr marL="0" indent="0" algn="ctr">
              <a:buNone/>
              <a:defRPr sz="4267"/>
            </a:lvl1pPr>
            <a:lvl2pPr marL="812810" indent="0" algn="ctr">
              <a:buNone/>
              <a:defRPr sz="3556"/>
            </a:lvl2pPr>
            <a:lvl3pPr marL="1625620" indent="0" algn="ctr">
              <a:buNone/>
              <a:defRPr sz="3200"/>
            </a:lvl3pPr>
            <a:lvl4pPr marL="2438430" indent="0" algn="ctr">
              <a:buNone/>
              <a:defRPr sz="2844"/>
            </a:lvl4pPr>
            <a:lvl5pPr marL="3251241" indent="0" algn="ctr">
              <a:buNone/>
              <a:defRPr sz="2844"/>
            </a:lvl5pPr>
            <a:lvl6pPr marL="4064051" indent="0" algn="ctr">
              <a:buNone/>
              <a:defRPr sz="2844"/>
            </a:lvl6pPr>
            <a:lvl7pPr marL="4876861" indent="0" algn="ctr">
              <a:buNone/>
              <a:defRPr sz="2844"/>
            </a:lvl7pPr>
            <a:lvl8pPr marL="5689671" indent="0" algn="ctr">
              <a:buNone/>
              <a:defRPr sz="2844"/>
            </a:lvl8pPr>
            <a:lvl9pPr marL="6502481" indent="0" algn="ctr">
              <a:buNone/>
              <a:defRPr sz="2844"/>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68F4F98F-7084-F24E-91AB-051C3E92650C}"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38278136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4" name="Date Placeholder 3"/>
          <p:cNvSpPr>
            <a:spLocks noGrp="1"/>
          </p:cNvSpPr>
          <p:nvPr>
            <p:ph type="dt" sz="half" idx="10"/>
          </p:nvPr>
        </p:nvSpPr>
        <p:spPr/>
        <p:txBody>
          <a:bodyPr/>
          <a:lstStyle/>
          <a:p>
            <a:fld id="{0295E0B5-B0D1-B14A-9B97-B43B4868D5DF}"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3603263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109134" y="3039537"/>
            <a:ext cx="14020800" cy="5071532"/>
          </a:xfrm>
        </p:spPr>
        <p:txBody>
          <a:bodyPr anchor="b"/>
          <a:lstStyle>
            <a:lvl1pPr>
              <a:defRPr sz="10667"/>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109134" y="8159048"/>
            <a:ext cx="14020800" cy="2666999"/>
          </a:xfrm>
        </p:spPr>
        <p:txBody>
          <a:bodyPr/>
          <a:lstStyle>
            <a:lvl1pPr marL="0" indent="0">
              <a:buNone/>
              <a:defRPr sz="4267">
                <a:solidFill>
                  <a:schemeClr val="tx1"/>
                </a:solidFill>
              </a:defRPr>
            </a:lvl1pPr>
            <a:lvl2pPr marL="812810" indent="0">
              <a:buNone/>
              <a:defRPr sz="3556">
                <a:solidFill>
                  <a:schemeClr val="tx1">
                    <a:tint val="75000"/>
                  </a:schemeClr>
                </a:solidFill>
              </a:defRPr>
            </a:lvl2pPr>
            <a:lvl3pPr marL="1625620" indent="0">
              <a:buNone/>
              <a:defRPr sz="3200">
                <a:solidFill>
                  <a:schemeClr val="tx1">
                    <a:tint val="75000"/>
                  </a:schemeClr>
                </a:solidFill>
              </a:defRPr>
            </a:lvl3pPr>
            <a:lvl4pPr marL="2438430" indent="0">
              <a:buNone/>
              <a:defRPr sz="2844">
                <a:solidFill>
                  <a:schemeClr val="tx1">
                    <a:tint val="75000"/>
                  </a:schemeClr>
                </a:solidFill>
              </a:defRPr>
            </a:lvl4pPr>
            <a:lvl5pPr marL="3251241" indent="0">
              <a:buNone/>
              <a:defRPr sz="2844">
                <a:solidFill>
                  <a:schemeClr val="tx1">
                    <a:tint val="75000"/>
                  </a:schemeClr>
                </a:solidFill>
              </a:defRPr>
            </a:lvl5pPr>
            <a:lvl6pPr marL="4064051" indent="0">
              <a:buNone/>
              <a:defRPr sz="2844">
                <a:solidFill>
                  <a:schemeClr val="tx1">
                    <a:tint val="75000"/>
                  </a:schemeClr>
                </a:solidFill>
              </a:defRPr>
            </a:lvl6pPr>
            <a:lvl7pPr marL="4876861" indent="0">
              <a:buNone/>
              <a:defRPr sz="2844">
                <a:solidFill>
                  <a:schemeClr val="tx1">
                    <a:tint val="75000"/>
                  </a:schemeClr>
                </a:solidFill>
              </a:defRPr>
            </a:lvl7pPr>
            <a:lvl8pPr marL="5689671" indent="0">
              <a:buNone/>
              <a:defRPr sz="2844">
                <a:solidFill>
                  <a:schemeClr val="tx1">
                    <a:tint val="75000"/>
                  </a:schemeClr>
                </a:solidFill>
              </a:defRPr>
            </a:lvl8pPr>
            <a:lvl9pPr marL="6502481" indent="0">
              <a:buNone/>
              <a:defRPr sz="2844">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987B68D-D3AE-6249-BD29-956AFB77D994}"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38960157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117600" y="3245556"/>
            <a:ext cx="690880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8229600" y="3245556"/>
            <a:ext cx="6908800" cy="773571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9C9138B-26E0-7B49-81C3-5990B22904C1}" type="datetime1">
              <a:rPr kumimoji="1" lang="ja-JP" altLang="en-US" smtClean="0"/>
              <a:t>2022/3/25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623743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119717" y="649114"/>
            <a:ext cx="14020800" cy="2356556"/>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19719" y="2988734"/>
            <a:ext cx="6877049" cy="1464732"/>
          </a:xfrm>
        </p:spPr>
        <p:txBody>
          <a:bodyPr anchor="b"/>
          <a:lstStyle>
            <a:lvl1pPr marL="0" indent="0">
              <a:buNone/>
              <a:defRPr sz="4267" b="1"/>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ja-JP" altLang="en-US"/>
              <a:t>マスター テキストの書式設定</a:t>
            </a:r>
          </a:p>
        </p:txBody>
      </p:sp>
      <p:sp>
        <p:nvSpPr>
          <p:cNvPr id="4" name="Content Placeholder 3"/>
          <p:cNvSpPr>
            <a:spLocks noGrp="1"/>
          </p:cNvSpPr>
          <p:nvPr>
            <p:ph sz="half" idx="2"/>
          </p:nvPr>
        </p:nvSpPr>
        <p:spPr>
          <a:xfrm>
            <a:off x="1119719" y="4453467"/>
            <a:ext cx="6877049"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8229601" y="2988734"/>
            <a:ext cx="6910917" cy="1464732"/>
          </a:xfrm>
        </p:spPr>
        <p:txBody>
          <a:bodyPr anchor="b"/>
          <a:lstStyle>
            <a:lvl1pPr marL="0" indent="0">
              <a:buNone/>
              <a:defRPr sz="4267" b="1"/>
            </a:lvl1pPr>
            <a:lvl2pPr marL="812810" indent="0">
              <a:buNone/>
              <a:defRPr sz="3556" b="1"/>
            </a:lvl2pPr>
            <a:lvl3pPr marL="1625620" indent="0">
              <a:buNone/>
              <a:defRPr sz="3200" b="1"/>
            </a:lvl3pPr>
            <a:lvl4pPr marL="2438430" indent="0">
              <a:buNone/>
              <a:defRPr sz="2844" b="1"/>
            </a:lvl4pPr>
            <a:lvl5pPr marL="3251241" indent="0">
              <a:buNone/>
              <a:defRPr sz="2844" b="1"/>
            </a:lvl5pPr>
            <a:lvl6pPr marL="4064051" indent="0">
              <a:buNone/>
              <a:defRPr sz="2844" b="1"/>
            </a:lvl6pPr>
            <a:lvl7pPr marL="4876861" indent="0">
              <a:buNone/>
              <a:defRPr sz="2844" b="1"/>
            </a:lvl7pPr>
            <a:lvl8pPr marL="5689671" indent="0">
              <a:buNone/>
              <a:defRPr sz="2844" b="1"/>
            </a:lvl8pPr>
            <a:lvl9pPr marL="6502481" indent="0">
              <a:buNone/>
              <a:defRPr sz="2844" b="1"/>
            </a:lvl9pPr>
          </a:lstStyle>
          <a:p>
            <a:pPr lvl="0"/>
            <a:r>
              <a:rPr lang="ja-JP" altLang="en-US"/>
              <a:t>マスター テキストの書式設定</a:t>
            </a:r>
          </a:p>
        </p:txBody>
      </p:sp>
      <p:sp>
        <p:nvSpPr>
          <p:cNvPr id="6" name="Content Placeholder 5"/>
          <p:cNvSpPr>
            <a:spLocks noGrp="1"/>
          </p:cNvSpPr>
          <p:nvPr>
            <p:ph sz="quarter" idx="4"/>
          </p:nvPr>
        </p:nvSpPr>
        <p:spPr>
          <a:xfrm>
            <a:off x="8229601" y="4453467"/>
            <a:ext cx="6910917" cy="655037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062C0CCA-C7BE-2848-BD17-C4AF1600852B}" type="datetime1">
              <a:rPr kumimoji="1" lang="ja-JP" altLang="en-US" smtClean="0"/>
              <a:t>2022/3/25</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4118313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FA3EBA4-49CD-154F-9970-19ADBAF397CA}" type="datetime1">
              <a:rPr kumimoji="1" lang="ja-JP" altLang="en-US" smtClean="0"/>
              <a:t>2022/3/25</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949482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C486204-0D6C-BC4B-8DAB-86ECE81FF798}" type="datetime1">
              <a:rPr kumimoji="1" lang="ja-JP" altLang="en-US" smtClean="0"/>
              <a:t>2022/3/25</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963723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119717" y="812800"/>
            <a:ext cx="5242983" cy="2844800"/>
          </a:xfrm>
        </p:spPr>
        <p:txBody>
          <a:bodyPr anchor="b"/>
          <a:lstStyle>
            <a:lvl1pPr>
              <a:defRPr sz="5689"/>
            </a:lvl1pPr>
          </a:lstStyle>
          <a:p>
            <a:r>
              <a:rPr lang="ja-JP" altLang="en-US"/>
              <a:t>マスター タイトルの書式設定</a:t>
            </a:r>
            <a:endParaRPr lang="en-US" dirty="0"/>
          </a:p>
        </p:txBody>
      </p:sp>
      <p:sp>
        <p:nvSpPr>
          <p:cNvPr id="3" name="Content Placeholder 2"/>
          <p:cNvSpPr>
            <a:spLocks noGrp="1"/>
          </p:cNvSpPr>
          <p:nvPr>
            <p:ph idx="1"/>
          </p:nvPr>
        </p:nvSpPr>
        <p:spPr>
          <a:xfrm>
            <a:off x="6910917" y="1755425"/>
            <a:ext cx="8229600" cy="8664222"/>
          </a:xfrm>
        </p:spPr>
        <p:txBody>
          <a:bodyPr/>
          <a:lstStyle>
            <a:lvl1pPr>
              <a:defRPr sz="5689"/>
            </a:lvl1pPr>
            <a:lvl2pPr>
              <a:defRPr sz="4978"/>
            </a:lvl2pPr>
            <a:lvl3pPr>
              <a:defRPr sz="4267"/>
            </a:lvl3pPr>
            <a:lvl4pPr>
              <a:defRPr sz="3556"/>
            </a:lvl4pPr>
            <a:lvl5pPr>
              <a:defRPr sz="3556"/>
            </a:lvl5pPr>
            <a:lvl6pPr>
              <a:defRPr sz="3556"/>
            </a:lvl6pPr>
            <a:lvl7pPr>
              <a:defRPr sz="3556"/>
            </a:lvl7pPr>
            <a:lvl8pPr>
              <a:defRPr sz="3556"/>
            </a:lvl8pPr>
            <a:lvl9pPr>
              <a:defRPr sz="3556"/>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119717" y="3657600"/>
            <a:ext cx="5242983" cy="6776156"/>
          </a:xfrm>
        </p:spPr>
        <p:txBody>
          <a:bodyPr/>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36A41-52C2-1D40-A15A-E7969FFF74E9}" type="datetime1">
              <a:rPr kumimoji="1" lang="ja-JP" altLang="en-US" smtClean="0"/>
              <a:t>2022/3/25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670195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119717" y="812800"/>
            <a:ext cx="5242983" cy="2844800"/>
          </a:xfrm>
        </p:spPr>
        <p:txBody>
          <a:bodyPr anchor="b"/>
          <a:lstStyle>
            <a:lvl1pPr>
              <a:defRPr sz="5689"/>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6910917" y="1755425"/>
            <a:ext cx="8229600" cy="8664222"/>
          </a:xfrm>
        </p:spPr>
        <p:txBody>
          <a:bodyPr anchor="t"/>
          <a:lstStyle>
            <a:lvl1pPr marL="0" indent="0">
              <a:buNone/>
              <a:defRPr sz="5689"/>
            </a:lvl1pPr>
            <a:lvl2pPr marL="812810" indent="0">
              <a:buNone/>
              <a:defRPr sz="4978"/>
            </a:lvl2pPr>
            <a:lvl3pPr marL="1625620" indent="0">
              <a:buNone/>
              <a:defRPr sz="4267"/>
            </a:lvl3pPr>
            <a:lvl4pPr marL="2438430" indent="0">
              <a:buNone/>
              <a:defRPr sz="3556"/>
            </a:lvl4pPr>
            <a:lvl5pPr marL="3251241" indent="0">
              <a:buNone/>
              <a:defRPr sz="3556"/>
            </a:lvl5pPr>
            <a:lvl6pPr marL="4064051" indent="0">
              <a:buNone/>
              <a:defRPr sz="3556"/>
            </a:lvl6pPr>
            <a:lvl7pPr marL="4876861" indent="0">
              <a:buNone/>
              <a:defRPr sz="3556"/>
            </a:lvl7pPr>
            <a:lvl8pPr marL="5689671" indent="0">
              <a:buNone/>
              <a:defRPr sz="3556"/>
            </a:lvl8pPr>
            <a:lvl9pPr marL="6502481" indent="0">
              <a:buNone/>
              <a:defRPr sz="3556"/>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1119717" y="3657600"/>
            <a:ext cx="5242983" cy="6776156"/>
          </a:xfrm>
        </p:spPr>
        <p:txBody>
          <a:bodyPr/>
          <a:lstStyle>
            <a:lvl1pPr marL="0" indent="0">
              <a:buNone/>
              <a:defRPr sz="2844"/>
            </a:lvl1pPr>
            <a:lvl2pPr marL="812810" indent="0">
              <a:buNone/>
              <a:defRPr sz="2489"/>
            </a:lvl2pPr>
            <a:lvl3pPr marL="1625620" indent="0">
              <a:buNone/>
              <a:defRPr sz="2133"/>
            </a:lvl3pPr>
            <a:lvl4pPr marL="2438430" indent="0">
              <a:buNone/>
              <a:defRPr sz="1778"/>
            </a:lvl4pPr>
            <a:lvl5pPr marL="3251241" indent="0">
              <a:buNone/>
              <a:defRPr sz="1778"/>
            </a:lvl5pPr>
            <a:lvl6pPr marL="4064051" indent="0">
              <a:buNone/>
              <a:defRPr sz="1778"/>
            </a:lvl6pPr>
            <a:lvl7pPr marL="4876861" indent="0">
              <a:buNone/>
              <a:defRPr sz="1778"/>
            </a:lvl7pPr>
            <a:lvl8pPr marL="5689671" indent="0">
              <a:buNone/>
              <a:defRPr sz="1778"/>
            </a:lvl8pPr>
            <a:lvl9pPr marL="6502481" indent="0">
              <a:buNone/>
              <a:defRPr sz="1778"/>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955CB8-9747-1A4E-A8F3-7AEA1764E96A}" type="datetime1">
              <a:rPr kumimoji="1" lang="ja-JP" altLang="en-US" smtClean="0"/>
              <a:t>2022/3/25</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14223582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E10C73C2-6579-7044-A62B-9AB1467C3197}"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31040026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633201" y="649111"/>
            <a:ext cx="3505200" cy="10332156"/>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117601" y="649111"/>
            <a:ext cx="10312400" cy="1033215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6DAEB31B-D591-7E42-8FB8-A7D3418AB07B}" type="datetime1">
              <a:rPr kumimoji="1" lang="ja-JP" altLang="en-US" smtClean="0"/>
              <a:t>2022/3/25</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Tree>
    <p:extLst>
      <p:ext uri="{BB962C8B-B14F-4D97-AF65-F5344CB8AC3E}">
        <p14:creationId xmlns:p14="http://schemas.microsoft.com/office/powerpoint/2010/main" val="20314212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1"/>
            <a:ext cx="16256000" cy="7995280"/>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2401" baseline="0" dirty="0">
                <a:ea typeface="Meiryo UI" panose="020B0604030504040204" pitchFamily="50" charset="-128"/>
              </a:defRPr>
            </a:lvl1pPr>
          </a:lstStyle>
          <a:p>
            <a:pPr marL="304798" lvl="0" indent="-304798"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16256002" cy="12192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2401"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926495" y="9961214"/>
            <a:ext cx="12192000" cy="430182"/>
          </a:xfrm>
        </p:spPr>
        <p:txBody>
          <a:bodyPr vert="horz" lIns="91440" tIns="45720" rIns="91440" bIns="45720" rtlCol="0">
            <a:spAutoFit/>
          </a:bodyPr>
          <a:lstStyle>
            <a:lvl1pPr marL="0" indent="0">
              <a:buNone/>
              <a:defRPr lang="en-GB" sz="2401" baseline="0" dirty="0">
                <a:solidFill>
                  <a:schemeClr val="accent2">
                    <a:lumMod val="50000"/>
                  </a:schemeClr>
                </a:solidFill>
                <a:latin typeface="Meiryo" panose="020B0604030504040204" pitchFamily="34" charset="-128"/>
                <a:ea typeface="Meiryo" panose="020B0604030504040204" pitchFamily="34" charset="-128"/>
              </a:defRPr>
            </a:lvl1pPr>
          </a:lstStyle>
          <a:p>
            <a:pPr marL="304798" lvl="0" indent="-304798"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926495" y="9056293"/>
            <a:ext cx="14142720" cy="904928"/>
          </a:xfrm>
        </p:spPr>
        <p:txBody>
          <a:bodyPr vert="horz" lIns="91440" tIns="45720" rIns="91440" bIns="45720" rtlCol="0" anchor="b">
            <a:spAutoFit/>
          </a:bodyPr>
          <a:lstStyle>
            <a:lvl1pPr>
              <a:defRPr lang="en-GB" sz="5867"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580574" y="8402581"/>
            <a:ext cx="96761" cy="2438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2401"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595087" y="11300189"/>
            <a:ext cx="5486400" cy="649111"/>
          </a:xfrm>
          <a:prstGeom prst="rect">
            <a:avLst/>
          </a:prstGeom>
        </p:spPr>
        <p:txBody>
          <a:bodyPr/>
          <a:lstStyle/>
          <a:p>
            <a:endParaRPr kumimoji="1" lang="ja-JP" altLang="en-US" dirty="0"/>
          </a:p>
        </p:txBody>
      </p:sp>
    </p:spTree>
    <p:extLst>
      <p:ext uri="{BB962C8B-B14F-4D97-AF65-F5344CB8AC3E}">
        <p14:creationId xmlns:p14="http://schemas.microsoft.com/office/powerpoint/2010/main" val="9977258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4"/>
            <a:ext cx="16256002" cy="12192005"/>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240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8026730"/>
            <a:ext cx="16256000" cy="4165271"/>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2400" baseline="0" dirty="0">
                <a:ea typeface="Meiryo UI" panose="020B0604030504040204" pitchFamily="50" charset="-128"/>
              </a:defRPr>
            </a:lvl1pPr>
          </a:lstStyle>
          <a:p>
            <a:pPr marL="304797" lvl="0" indent="-304797"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928914" y="2864681"/>
            <a:ext cx="12888686" cy="1327726"/>
          </a:xfrm>
        </p:spPr>
        <p:txBody>
          <a:bodyPr rtlCol="0" anchor="t">
            <a:noAutofit/>
          </a:bodyPr>
          <a:lstStyle>
            <a:lvl1pPr>
              <a:defRPr sz="6400" spc="-201"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928914" y="4381208"/>
            <a:ext cx="12888686" cy="404791"/>
          </a:xfrm>
        </p:spPr>
        <p:txBody>
          <a:bodyPr tIns="0" bIns="0" rtlCol="0">
            <a:spAutoFit/>
          </a:bodyPr>
          <a:lstStyle>
            <a:lvl1pPr marL="0" indent="0">
              <a:buNone/>
              <a:defRPr sz="2844" baseline="0">
                <a:solidFill>
                  <a:schemeClr val="accent3"/>
                </a:solidFill>
                <a:ea typeface="Meiryo UI" panose="020B0604030504040204" pitchFamily="50" charset="-128"/>
              </a:defRPr>
            </a:lvl1pPr>
            <a:lvl2pPr marL="609593" indent="0">
              <a:buNone/>
              <a:defRPr sz="2667">
                <a:solidFill>
                  <a:schemeClr val="tx1">
                    <a:tint val="75000"/>
                  </a:schemeClr>
                </a:solidFill>
              </a:defRPr>
            </a:lvl2pPr>
            <a:lvl3pPr marL="1219185" indent="0">
              <a:buNone/>
              <a:defRPr sz="2400">
                <a:solidFill>
                  <a:schemeClr val="tx1">
                    <a:tint val="75000"/>
                  </a:schemeClr>
                </a:solidFill>
              </a:defRPr>
            </a:lvl3pPr>
            <a:lvl4pPr marL="1828778" indent="0">
              <a:buNone/>
              <a:defRPr sz="2133">
                <a:solidFill>
                  <a:schemeClr val="tx1">
                    <a:tint val="75000"/>
                  </a:schemeClr>
                </a:solidFill>
              </a:defRPr>
            </a:lvl4pPr>
            <a:lvl5pPr marL="2438370" indent="0">
              <a:buNone/>
              <a:defRPr sz="2133">
                <a:solidFill>
                  <a:schemeClr val="tx1">
                    <a:tint val="75000"/>
                  </a:schemeClr>
                </a:solidFill>
              </a:defRPr>
            </a:lvl5pPr>
            <a:lvl6pPr marL="3047962" indent="0">
              <a:buNone/>
              <a:defRPr sz="2133">
                <a:solidFill>
                  <a:schemeClr val="tx1">
                    <a:tint val="75000"/>
                  </a:schemeClr>
                </a:solidFill>
              </a:defRPr>
            </a:lvl6pPr>
            <a:lvl7pPr marL="3657553" indent="0">
              <a:buNone/>
              <a:defRPr sz="2133">
                <a:solidFill>
                  <a:schemeClr val="tx1">
                    <a:tint val="75000"/>
                  </a:schemeClr>
                </a:solidFill>
              </a:defRPr>
            </a:lvl7pPr>
            <a:lvl8pPr marL="4267147" indent="0">
              <a:buNone/>
              <a:defRPr sz="2133">
                <a:solidFill>
                  <a:schemeClr val="tx1">
                    <a:tint val="75000"/>
                  </a:schemeClr>
                </a:solidFill>
              </a:defRPr>
            </a:lvl8pPr>
            <a:lvl9pPr marL="4876740" indent="0">
              <a:buNone/>
              <a:defRPr sz="2133">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580572" y="2723643"/>
            <a:ext cx="96761" cy="24384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240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595086" y="11300188"/>
            <a:ext cx="5486400" cy="649111"/>
          </a:xfrm>
          <a:prstGeom prst="rect">
            <a:avLst/>
          </a:prstGeom>
        </p:spPr>
        <p:txBody>
          <a:bodyPr/>
          <a:lstStyle/>
          <a:p>
            <a:endParaRPr kumimoji="1" lang="ja-JP" altLang="en-US" dirty="0"/>
          </a:p>
        </p:txBody>
      </p:sp>
    </p:spTree>
    <p:extLst>
      <p:ext uri="{BB962C8B-B14F-4D97-AF65-F5344CB8AC3E}">
        <p14:creationId xmlns:p14="http://schemas.microsoft.com/office/powerpoint/2010/main" val="957485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16256000" cy="12192000"/>
          </a:xfrm>
          <a:solidFill>
            <a:srgbClr val="85D4E7"/>
          </a:solidFill>
        </p:spPr>
        <p:txBody>
          <a:bodyPr vert="horz" wrap="square" lIns="91440" tIns="45720" rIns="91440" bIns="45720" rtlCol="0" anchor="ctr" anchorCtr="1">
            <a:noAutofit/>
          </a:bodyPr>
          <a:lstStyle>
            <a:lvl1pPr marL="0" indent="0">
              <a:buNone/>
              <a:defRPr lang="en-GB" sz="2400" baseline="0"/>
            </a:lvl1pPr>
          </a:lstStyle>
          <a:p>
            <a:pPr marL="304797" lvl="0" indent="-304797"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926496" y="8221122"/>
            <a:ext cx="14391659" cy="1740092"/>
          </a:xfrm>
        </p:spPr>
        <p:txBody>
          <a:bodyPr vert="horz" wrap="square" lIns="91440" tIns="45720" rIns="91440" bIns="45720" rtlCol="0" anchor="b">
            <a:spAutoFit/>
          </a:bodyPr>
          <a:lstStyle>
            <a:lvl1pPr algn="ctr">
              <a:defRPr lang="en-GB" sz="5867" b="1" spc="-201"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595086" y="11300188"/>
            <a:ext cx="5486400" cy="649111"/>
          </a:xfrm>
          <a:prstGeom prst="rect">
            <a:avLst/>
          </a:prstGeom>
        </p:spPr>
        <p:txBody>
          <a:bodyPr/>
          <a:lstStyle/>
          <a:p>
            <a:endParaRPr kumimoji="1" lang="ja-JP" altLang="en-US" dirty="0"/>
          </a:p>
        </p:txBody>
      </p:sp>
    </p:spTree>
    <p:extLst>
      <p:ext uri="{BB962C8B-B14F-4D97-AF65-F5344CB8AC3E}">
        <p14:creationId xmlns:p14="http://schemas.microsoft.com/office/powerpoint/2010/main" val="35545462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17600" y="649114"/>
            <a:ext cx="14020800" cy="235655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117600" y="3245556"/>
            <a:ext cx="14020800" cy="7735712"/>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dirty="0"/>
              <a:t>2 </a:t>
            </a:r>
            <a:r>
              <a:rPr lang="ja-JP" altLang="en-US"/>
              <a:t>レベル</a:t>
            </a:r>
          </a:p>
          <a:p>
            <a:pPr lvl="2"/>
            <a:r>
              <a:rPr lang="ja-JP" altLang="en-US"/>
              <a:t>第 </a:t>
            </a:r>
            <a:r>
              <a:rPr lang="en-US" altLang="ja-JP" dirty="0"/>
              <a:t>3 </a:t>
            </a:r>
            <a:r>
              <a:rPr lang="ja-JP" altLang="en-US"/>
              <a:t>レベル</a:t>
            </a:r>
          </a:p>
          <a:p>
            <a:pPr lvl="3"/>
            <a:r>
              <a:rPr lang="ja-JP" altLang="en-US"/>
              <a:t>第 </a:t>
            </a:r>
            <a:r>
              <a:rPr lang="en-US" altLang="ja-JP" dirty="0"/>
              <a:t>4 </a:t>
            </a:r>
            <a:r>
              <a:rPr lang="ja-JP" altLang="en-US"/>
              <a:t>レベル</a:t>
            </a:r>
          </a:p>
          <a:p>
            <a:pPr lvl="4"/>
            <a:r>
              <a:rPr lang="ja-JP" altLang="en-US"/>
              <a:t>第 </a:t>
            </a:r>
            <a:r>
              <a:rPr lang="en-US" altLang="ja-JP" dirty="0"/>
              <a:t>5 </a:t>
            </a:r>
            <a:r>
              <a:rPr lang="ja-JP" altLang="en-US"/>
              <a:t>レベル</a:t>
            </a:r>
            <a:endParaRPr lang="en-US" dirty="0"/>
          </a:p>
        </p:txBody>
      </p:sp>
      <p:sp>
        <p:nvSpPr>
          <p:cNvPr id="4" name="Date Placeholder 3"/>
          <p:cNvSpPr>
            <a:spLocks noGrp="1"/>
          </p:cNvSpPr>
          <p:nvPr>
            <p:ph type="dt" sz="half" idx="2"/>
          </p:nvPr>
        </p:nvSpPr>
        <p:spPr>
          <a:xfrm>
            <a:off x="1117600" y="11300181"/>
            <a:ext cx="3657600" cy="649111"/>
          </a:xfrm>
          <a:prstGeom prst="rect">
            <a:avLst/>
          </a:prstGeom>
        </p:spPr>
        <p:txBody>
          <a:bodyPr vert="horz" lIns="91440" tIns="45720" rIns="91440" bIns="45720" rtlCol="0" anchor="ctr"/>
          <a:lstStyle>
            <a:lvl1pPr algn="l">
              <a:defRPr sz="2133">
                <a:solidFill>
                  <a:schemeClr val="tx1">
                    <a:tint val="75000"/>
                  </a:schemeClr>
                </a:solidFill>
                <a:latin typeface="Meiryo" panose="020B0604030504040204" pitchFamily="34" charset="-128"/>
                <a:ea typeface="Meiryo" panose="020B0604030504040204" pitchFamily="34" charset="-128"/>
              </a:defRPr>
            </a:lvl1pPr>
          </a:lstStyle>
          <a:p>
            <a:fld id="{DBF9FC83-3674-3D47-AC99-D855A9B434B3}" type="datetime1">
              <a:rPr kumimoji="1" lang="ja-JP" altLang="en-US" smtClean="0"/>
              <a:t>2022/3/25</a:t>
            </a:fld>
            <a:endParaRPr kumimoji="1" lang="ja-JP" altLang="en-US"/>
          </a:p>
        </p:txBody>
      </p:sp>
      <p:sp>
        <p:nvSpPr>
          <p:cNvPr id="5" name="Footer Placeholder 4"/>
          <p:cNvSpPr>
            <a:spLocks noGrp="1"/>
          </p:cNvSpPr>
          <p:nvPr>
            <p:ph type="ftr" sz="quarter" idx="3"/>
          </p:nvPr>
        </p:nvSpPr>
        <p:spPr>
          <a:xfrm>
            <a:off x="5384800" y="11300181"/>
            <a:ext cx="5486400" cy="649111"/>
          </a:xfrm>
          <a:prstGeom prst="rect">
            <a:avLst/>
          </a:prstGeom>
        </p:spPr>
        <p:txBody>
          <a:bodyPr vert="horz" lIns="91440" tIns="45720" rIns="91440" bIns="45720" rtlCol="0" anchor="ctr"/>
          <a:lstStyle>
            <a:lvl1pPr algn="ctr">
              <a:defRPr sz="2133">
                <a:solidFill>
                  <a:schemeClr val="tx1">
                    <a:tint val="75000"/>
                  </a:schemeClr>
                </a:solidFill>
                <a:latin typeface="Meiryo" panose="020B0604030504040204" pitchFamily="34" charset="-128"/>
                <a:ea typeface="Meiryo" panose="020B0604030504040204" pitchFamily="34" charset="-128"/>
              </a:defRPr>
            </a:lvl1pPr>
          </a:lstStyle>
          <a:p>
            <a:endParaRPr kumimoji="1" lang="ja-JP" altLang="en-US"/>
          </a:p>
        </p:txBody>
      </p:sp>
      <p:sp>
        <p:nvSpPr>
          <p:cNvPr id="7" name="スライド番号プレースホルダー 5">
            <a:extLst>
              <a:ext uri="{FF2B5EF4-FFF2-40B4-BE49-F238E27FC236}">
                <a16:creationId xmlns:a16="http://schemas.microsoft.com/office/drawing/2014/main" id="{6D35CB13-95B1-2F4C-B1E0-F1B712B67525}"/>
              </a:ext>
            </a:extLst>
          </p:cNvPr>
          <p:cNvSpPr txBox="1">
            <a:spLocks/>
          </p:cNvSpPr>
          <p:nvPr userDrawn="1"/>
        </p:nvSpPr>
        <p:spPr>
          <a:xfrm>
            <a:off x="14531997" y="11351363"/>
            <a:ext cx="606403" cy="840637"/>
          </a:xfrm>
          <a:prstGeom prst="rect">
            <a:avLst/>
          </a:prstGeom>
          <a:solidFill>
            <a:schemeClr val="accent5"/>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200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200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33551076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Lst>
  <p:hf hdr="0" ftr="0" dt="0"/>
  <p:txStyles>
    <p:titleStyle>
      <a:lvl1pPr algn="l" defTabSz="1625620" rtl="0" eaLnBrk="1" latinLnBrk="0" hangingPunct="1">
        <a:lnSpc>
          <a:spcPct val="90000"/>
        </a:lnSpc>
        <a:spcBef>
          <a:spcPct val="0"/>
        </a:spcBef>
        <a:buNone/>
        <a:defRPr kumimoji="1" sz="7822" kern="1200">
          <a:solidFill>
            <a:schemeClr val="tx1"/>
          </a:solidFill>
          <a:latin typeface="Meiryo" panose="020B0604030504040204" pitchFamily="34" charset="-128"/>
          <a:ea typeface="Meiryo" panose="020B0604030504040204" pitchFamily="34" charset="-128"/>
          <a:cs typeface="+mj-cs"/>
        </a:defRPr>
      </a:lvl1pPr>
    </p:titleStyle>
    <p:bodyStyle>
      <a:lvl1pPr marL="406405" indent="-406405" algn="l" defTabSz="1625620" rtl="0" eaLnBrk="1" latinLnBrk="0" hangingPunct="1">
        <a:lnSpc>
          <a:spcPct val="90000"/>
        </a:lnSpc>
        <a:spcBef>
          <a:spcPts val="1778"/>
        </a:spcBef>
        <a:buFont typeface="Arial" panose="020B0604020202020204" pitchFamily="34" charset="0"/>
        <a:buChar char="•"/>
        <a:defRPr kumimoji="1" sz="4978" kern="1200">
          <a:solidFill>
            <a:schemeClr val="tx1"/>
          </a:solidFill>
          <a:latin typeface="Meiryo" panose="020B0604030504040204" pitchFamily="34" charset="-128"/>
          <a:ea typeface="Meiryo" panose="020B0604030504040204" pitchFamily="34" charset="-128"/>
          <a:cs typeface="+mn-cs"/>
        </a:defRPr>
      </a:lvl1pPr>
      <a:lvl2pPr marL="1219215" indent="-406405" algn="l" defTabSz="1625620" rtl="0" eaLnBrk="1" latinLnBrk="0" hangingPunct="1">
        <a:lnSpc>
          <a:spcPct val="90000"/>
        </a:lnSpc>
        <a:spcBef>
          <a:spcPts val="889"/>
        </a:spcBef>
        <a:buFont typeface="Arial" panose="020B0604020202020204" pitchFamily="34" charset="0"/>
        <a:buChar char="•"/>
        <a:defRPr kumimoji="1" sz="4267" kern="1200">
          <a:solidFill>
            <a:schemeClr val="tx1"/>
          </a:solidFill>
          <a:latin typeface="Meiryo" panose="020B0604030504040204" pitchFamily="34" charset="-128"/>
          <a:ea typeface="Meiryo" panose="020B0604030504040204" pitchFamily="34" charset="-128"/>
          <a:cs typeface="+mn-cs"/>
        </a:defRPr>
      </a:lvl2pPr>
      <a:lvl3pPr marL="2032025" indent="-406405" algn="l" defTabSz="1625620" rtl="0" eaLnBrk="1" latinLnBrk="0" hangingPunct="1">
        <a:lnSpc>
          <a:spcPct val="90000"/>
        </a:lnSpc>
        <a:spcBef>
          <a:spcPts val="889"/>
        </a:spcBef>
        <a:buFont typeface="Arial" panose="020B0604020202020204" pitchFamily="34" charset="0"/>
        <a:buChar char="•"/>
        <a:defRPr kumimoji="1" sz="3556" kern="1200">
          <a:solidFill>
            <a:schemeClr val="tx1"/>
          </a:solidFill>
          <a:latin typeface="Meiryo" panose="020B0604030504040204" pitchFamily="34" charset="-128"/>
          <a:ea typeface="Meiryo" panose="020B0604030504040204" pitchFamily="34" charset="-128"/>
          <a:cs typeface="+mn-cs"/>
        </a:defRPr>
      </a:lvl3pPr>
      <a:lvl4pPr marL="284483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eiryo" panose="020B0604030504040204" pitchFamily="34" charset="-128"/>
          <a:ea typeface="Meiryo" panose="020B0604030504040204" pitchFamily="34" charset="-128"/>
          <a:cs typeface="+mn-cs"/>
        </a:defRPr>
      </a:lvl4pPr>
      <a:lvl5pPr marL="365764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eiryo" panose="020B0604030504040204" pitchFamily="34" charset="-128"/>
          <a:ea typeface="Meiryo" panose="020B0604030504040204" pitchFamily="34" charset="-128"/>
          <a:cs typeface="+mn-cs"/>
        </a:defRPr>
      </a:lvl5pPr>
      <a:lvl6pPr marL="447045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n-lt"/>
          <a:ea typeface="+mn-ea"/>
          <a:cs typeface="+mn-cs"/>
        </a:defRPr>
      </a:lvl6pPr>
      <a:lvl7pPr marL="528326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n-lt"/>
          <a:ea typeface="+mn-ea"/>
          <a:cs typeface="+mn-cs"/>
        </a:defRPr>
      </a:lvl7pPr>
      <a:lvl8pPr marL="609607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n-lt"/>
          <a:ea typeface="+mn-ea"/>
          <a:cs typeface="+mn-cs"/>
        </a:defRPr>
      </a:lvl8pPr>
      <a:lvl9pPr marL="6908886" indent="-406405" algn="l" defTabSz="1625620" rtl="0" eaLnBrk="1" latinLnBrk="0" hangingPunct="1">
        <a:lnSpc>
          <a:spcPct val="90000"/>
        </a:lnSpc>
        <a:spcBef>
          <a:spcPts val="889"/>
        </a:spcBef>
        <a:buFont typeface="Arial" panose="020B0604020202020204" pitchFamily="34" charset="0"/>
        <a:buChar char="•"/>
        <a:defRPr kumimoji="1" sz="3200" kern="1200">
          <a:solidFill>
            <a:schemeClr val="tx1"/>
          </a:solidFill>
          <a:latin typeface="+mn-lt"/>
          <a:ea typeface="+mn-ea"/>
          <a:cs typeface="+mn-cs"/>
        </a:defRPr>
      </a:lvl9pPr>
    </p:bodyStyle>
    <p:otherStyle>
      <a:defPPr>
        <a:defRPr lang="en-US"/>
      </a:defPPr>
      <a:lvl1pPr marL="0" algn="l" defTabSz="1625620" rtl="0" eaLnBrk="1" latinLnBrk="0" hangingPunct="1">
        <a:defRPr kumimoji="1" sz="3200" kern="1200">
          <a:solidFill>
            <a:schemeClr val="tx1"/>
          </a:solidFill>
          <a:latin typeface="+mn-lt"/>
          <a:ea typeface="+mn-ea"/>
          <a:cs typeface="+mn-cs"/>
        </a:defRPr>
      </a:lvl1pPr>
      <a:lvl2pPr marL="812810" algn="l" defTabSz="1625620" rtl="0" eaLnBrk="1" latinLnBrk="0" hangingPunct="1">
        <a:defRPr kumimoji="1" sz="3200" kern="1200">
          <a:solidFill>
            <a:schemeClr val="tx1"/>
          </a:solidFill>
          <a:latin typeface="+mn-lt"/>
          <a:ea typeface="+mn-ea"/>
          <a:cs typeface="+mn-cs"/>
        </a:defRPr>
      </a:lvl2pPr>
      <a:lvl3pPr marL="1625620" algn="l" defTabSz="1625620" rtl="0" eaLnBrk="1" latinLnBrk="0" hangingPunct="1">
        <a:defRPr kumimoji="1" sz="3200" kern="1200">
          <a:solidFill>
            <a:schemeClr val="tx1"/>
          </a:solidFill>
          <a:latin typeface="+mn-lt"/>
          <a:ea typeface="+mn-ea"/>
          <a:cs typeface="+mn-cs"/>
        </a:defRPr>
      </a:lvl3pPr>
      <a:lvl4pPr marL="2438430" algn="l" defTabSz="1625620" rtl="0" eaLnBrk="1" latinLnBrk="0" hangingPunct="1">
        <a:defRPr kumimoji="1" sz="3200" kern="1200">
          <a:solidFill>
            <a:schemeClr val="tx1"/>
          </a:solidFill>
          <a:latin typeface="+mn-lt"/>
          <a:ea typeface="+mn-ea"/>
          <a:cs typeface="+mn-cs"/>
        </a:defRPr>
      </a:lvl4pPr>
      <a:lvl5pPr marL="3251241" algn="l" defTabSz="1625620" rtl="0" eaLnBrk="1" latinLnBrk="0" hangingPunct="1">
        <a:defRPr kumimoji="1" sz="3200" kern="1200">
          <a:solidFill>
            <a:schemeClr val="tx1"/>
          </a:solidFill>
          <a:latin typeface="+mn-lt"/>
          <a:ea typeface="+mn-ea"/>
          <a:cs typeface="+mn-cs"/>
        </a:defRPr>
      </a:lvl5pPr>
      <a:lvl6pPr marL="4064051" algn="l" defTabSz="1625620" rtl="0" eaLnBrk="1" latinLnBrk="0" hangingPunct="1">
        <a:defRPr kumimoji="1" sz="3200" kern="1200">
          <a:solidFill>
            <a:schemeClr val="tx1"/>
          </a:solidFill>
          <a:latin typeface="+mn-lt"/>
          <a:ea typeface="+mn-ea"/>
          <a:cs typeface="+mn-cs"/>
        </a:defRPr>
      </a:lvl6pPr>
      <a:lvl7pPr marL="4876861" algn="l" defTabSz="1625620" rtl="0" eaLnBrk="1" latinLnBrk="0" hangingPunct="1">
        <a:defRPr kumimoji="1" sz="3200" kern="1200">
          <a:solidFill>
            <a:schemeClr val="tx1"/>
          </a:solidFill>
          <a:latin typeface="+mn-lt"/>
          <a:ea typeface="+mn-ea"/>
          <a:cs typeface="+mn-cs"/>
        </a:defRPr>
      </a:lvl7pPr>
      <a:lvl8pPr marL="5689671" algn="l" defTabSz="1625620" rtl="0" eaLnBrk="1" latinLnBrk="0" hangingPunct="1">
        <a:defRPr kumimoji="1" sz="3200" kern="1200">
          <a:solidFill>
            <a:schemeClr val="tx1"/>
          </a:solidFill>
          <a:latin typeface="+mn-lt"/>
          <a:ea typeface="+mn-ea"/>
          <a:cs typeface="+mn-cs"/>
        </a:defRPr>
      </a:lvl8pPr>
      <a:lvl9pPr marL="6502481" algn="l" defTabSz="1625620" rtl="0" eaLnBrk="1" latinLnBrk="0" hangingPunct="1">
        <a:defRPr kumimoji="1" sz="3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GI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GIF"/><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tmp"/><Relationship Id="rId2" Type="http://schemas.openxmlformats.org/officeDocument/2006/relationships/image" Target="../media/image6.GIF"/><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6.GIF"/><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3" Type="http://schemas.openxmlformats.org/officeDocument/2006/relationships/hyperlink" Target="https://youpouch.com/2013/05/17/120617/" TargetMode="External"/><Relationship Id="rId2" Type="http://schemas.openxmlformats.org/officeDocument/2006/relationships/hyperlink" Target="https://www.artpedia.asia/barnett-newman/"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849907" y="7509281"/>
            <a:ext cx="14546589" cy="2611741"/>
          </a:xfrm>
        </p:spPr>
        <p:txBody>
          <a:bodyPr rtlCol="0"/>
          <a:lstStyle/>
          <a:p>
            <a:pPr>
              <a:lnSpc>
                <a:spcPct val="150000"/>
              </a:lnSpc>
            </a:pPr>
            <a:r>
              <a:rPr lang="ja-JP" altLang="en-US"/>
              <a:t>第</a:t>
            </a:r>
            <a:r>
              <a:rPr lang="en-US" altLang="ja-JP" dirty="0"/>
              <a:t>9</a:t>
            </a:r>
            <a:r>
              <a:rPr lang="ja-JP" altLang="en-US"/>
              <a:t>回　バーネット・ニューマンについて学ぼう！</a:t>
            </a:r>
            <a:endParaRPr lang="ja-JP" altLang="en-US" dirty="0"/>
          </a:p>
        </p:txBody>
      </p:sp>
      <p:pic>
        <p:nvPicPr>
          <p:cNvPr id="43" name="図プレースホルダー 42">
            <a:extLst>
              <a:ext uri="{FF2B5EF4-FFF2-40B4-BE49-F238E27FC236}">
                <a16:creationId xmlns:a16="http://schemas.microsoft.com/office/drawing/2014/main" id="{A9682006-8B49-4EE9-8BCF-99C55DAE9756}"/>
              </a:ext>
            </a:extLst>
          </p:cNvPr>
          <p:cNvPicPr>
            <a:picLocks noGrp="1" noChangeAspect="1"/>
          </p:cNvPicPr>
          <p:nvPr>
            <p:ph type="pic" sz="quarter" idx="10"/>
          </p:nvPr>
        </p:nvPicPr>
        <p:blipFill rotWithShape="1">
          <a:blip r:embed="rId3"/>
          <a:srcRect t="13291" b="17185"/>
          <a:stretch/>
        </p:blipFill>
        <p:spPr>
          <a:xfrm>
            <a:off x="-9596" y="0"/>
            <a:ext cx="16265596" cy="8000000"/>
          </a:xfrm>
        </p:spPr>
      </p:pic>
      <p:pic>
        <p:nvPicPr>
          <p:cNvPr id="7" name="図 6">
            <a:extLst>
              <a:ext uri="{FF2B5EF4-FFF2-40B4-BE49-F238E27FC236}">
                <a16:creationId xmlns:a16="http://schemas.microsoft.com/office/drawing/2014/main" id="{19CE86C5-EE60-2143-BAD2-C608135A6F8D}"/>
              </a:ext>
            </a:extLst>
          </p:cNvPr>
          <p:cNvPicPr>
            <a:picLocks noChangeAspect="1"/>
          </p:cNvPicPr>
          <p:nvPr/>
        </p:nvPicPr>
        <p:blipFill>
          <a:blip r:embed="rId4"/>
          <a:stretch>
            <a:fillRect/>
          </a:stretch>
        </p:blipFill>
        <p:spPr>
          <a:xfrm>
            <a:off x="82840" y="258823"/>
            <a:ext cx="5224628" cy="1181365"/>
          </a:xfrm>
          <a:prstGeom prst="rect">
            <a:avLst/>
          </a:prstGeom>
        </p:spPr>
      </p:pic>
      <p:sp>
        <p:nvSpPr>
          <p:cNvPr id="6" name="テキスト ボックス 5">
            <a:extLst>
              <a:ext uri="{FF2B5EF4-FFF2-40B4-BE49-F238E27FC236}">
                <a16:creationId xmlns:a16="http://schemas.microsoft.com/office/drawing/2014/main" id="{2D54E95E-F681-5948-934F-8D431A895564}"/>
              </a:ext>
            </a:extLst>
          </p:cNvPr>
          <p:cNvSpPr txBox="1"/>
          <p:nvPr/>
        </p:nvSpPr>
        <p:spPr>
          <a:xfrm>
            <a:off x="889057" y="8818984"/>
            <a:ext cx="899355" cy="475387"/>
          </a:xfrm>
          <a:prstGeom prst="rect">
            <a:avLst/>
          </a:prstGeom>
          <a:noFill/>
        </p:spPr>
        <p:txBody>
          <a:bodyPr wrap="square" rtlCol="0">
            <a:spAutoFit/>
          </a:bodyPr>
          <a:lstStyle/>
          <a:p>
            <a:r>
              <a:rPr kumimoji="1" lang="ja-JP" altLang="en-US" sz="2489" b="1">
                <a:solidFill>
                  <a:schemeClr val="tx1">
                    <a:lumMod val="75000"/>
                    <a:lumOff val="25000"/>
                  </a:schemeClr>
                </a:solidFill>
                <a:latin typeface="Meiryo UI" panose="020B0604030504040204" pitchFamily="50" charset="-128"/>
                <a:ea typeface="Meiryo UI" panose="020B0604030504040204" pitchFamily="50" charset="-128"/>
              </a:rPr>
              <a:t>だい</a:t>
            </a:r>
            <a:endParaRPr kumimoji="1" lang="ja-JP" altLang="en-US" sz="2489"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8" name="テキスト ボックス 7">
            <a:extLst>
              <a:ext uri="{FF2B5EF4-FFF2-40B4-BE49-F238E27FC236}">
                <a16:creationId xmlns:a16="http://schemas.microsoft.com/office/drawing/2014/main" id="{73B25AFC-C983-AF4D-8D01-A88EA95D06F9}"/>
              </a:ext>
            </a:extLst>
          </p:cNvPr>
          <p:cNvSpPr txBox="1"/>
          <p:nvPr/>
        </p:nvSpPr>
        <p:spPr>
          <a:xfrm>
            <a:off x="2198239" y="8818984"/>
            <a:ext cx="899355" cy="475387"/>
          </a:xfrm>
          <a:prstGeom prst="rect">
            <a:avLst/>
          </a:prstGeom>
          <a:noFill/>
        </p:spPr>
        <p:txBody>
          <a:bodyPr wrap="square" rtlCol="0">
            <a:spAutoFit/>
          </a:bodyPr>
          <a:lstStyle/>
          <a:p>
            <a:r>
              <a:rPr kumimoji="1" lang="ja-JP" altLang="en-US" sz="2489" b="1">
                <a:solidFill>
                  <a:schemeClr val="tx1">
                    <a:lumMod val="75000"/>
                    <a:lumOff val="25000"/>
                  </a:schemeClr>
                </a:solidFill>
                <a:latin typeface="Meiryo UI" panose="020B0604030504040204" pitchFamily="50" charset="-128"/>
                <a:ea typeface="Meiryo UI" panose="020B0604030504040204" pitchFamily="50" charset="-128"/>
              </a:rPr>
              <a:t>かい</a:t>
            </a:r>
            <a:endParaRPr kumimoji="1" lang="ja-JP" altLang="en-US" sz="2489" b="1" dirty="0">
              <a:solidFill>
                <a:schemeClr val="tx1">
                  <a:lumMod val="75000"/>
                  <a:lumOff val="25000"/>
                </a:schemeClr>
              </a:solidFill>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08B00BB6-FBD1-074F-988F-4B775AA294E9}"/>
              </a:ext>
            </a:extLst>
          </p:cNvPr>
          <p:cNvSpPr txBox="1"/>
          <p:nvPr/>
        </p:nvSpPr>
        <p:spPr>
          <a:xfrm>
            <a:off x="12259051" y="8818984"/>
            <a:ext cx="899355" cy="475387"/>
          </a:xfrm>
          <a:prstGeom prst="rect">
            <a:avLst/>
          </a:prstGeom>
          <a:noFill/>
        </p:spPr>
        <p:txBody>
          <a:bodyPr wrap="square" rtlCol="0">
            <a:spAutoFit/>
          </a:bodyPr>
          <a:lstStyle/>
          <a:p>
            <a:r>
              <a:rPr kumimoji="1" lang="ja-JP" altLang="en-US" sz="2489" b="1">
                <a:solidFill>
                  <a:schemeClr val="tx1">
                    <a:lumMod val="75000"/>
                    <a:lumOff val="25000"/>
                  </a:schemeClr>
                </a:solidFill>
                <a:latin typeface="Meiryo UI" panose="020B0604030504040204" pitchFamily="50" charset="-128"/>
                <a:ea typeface="Meiryo UI" panose="020B0604030504040204" pitchFamily="50" charset="-128"/>
              </a:rPr>
              <a:t>まな</a:t>
            </a:r>
            <a:endParaRPr kumimoji="1" lang="ja-JP" altLang="en-US" sz="2489" b="1" dirty="0">
              <a:solidFill>
                <a:schemeClr val="tx1">
                  <a:lumMod val="75000"/>
                  <a:lumOff val="25000"/>
                </a:schemeClr>
              </a:solidFill>
              <a:latin typeface="Meiryo UI" panose="020B0604030504040204" pitchFamily="50" charset="-128"/>
              <a:ea typeface="Meiryo UI" panose="020B0604030504040204" pitchFamily="50" charset="-128"/>
            </a:endParaRPr>
          </a:p>
        </p:txBody>
      </p:sp>
      <p:grpSp>
        <p:nvGrpSpPr>
          <p:cNvPr id="11" name="グループ化 10">
            <a:extLst>
              <a:ext uri="{FF2B5EF4-FFF2-40B4-BE49-F238E27FC236}">
                <a16:creationId xmlns:a16="http://schemas.microsoft.com/office/drawing/2014/main" id="{39C5871D-6A5C-45BC-B435-B1EDCFE2B251}"/>
              </a:ext>
            </a:extLst>
          </p:cNvPr>
          <p:cNvGrpSpPr/>
          <p:nvPr/>
        </p:nvGrpSpPr>
        <p:grpSpPr>
          <a:xfrm>
            <a:off x="-9596" y="2103329"/>
            <a:ext cx="10924284" cy="3793341"/>
            <a:chOff x="0" y="2153313"/>
            <a:chExt cx="10924284" cy="3793341"/>
          </a:xfrm>
        </p:grpSpPr>
        <p:pic>
          <p:nvPicPr>
            <p:cNvPr id="12" name="図 11">
              <a:extLst>
                <a:ext uri="{FF2B5EF4-FFF2-40B4-BE49-F238E27FC236}">
                  <a16:creationId xmlns:a16="http://schemas.microsoft.com/office/drawing/2014/main" id="{36A25B50-E2F0-744D-BE43-ACC948928934}"/>
                </a:ext>
              </a:extLst>
            </p:cNvPr>
            <p:cNvPicPr>
              <a:picLocks noChangeAspect="1"/>
            </p:cNvPicPr>
            <p:nvPr/>
          </p:nvPicPr>
          <p:blipFill rotWithShape="1">
            <a:blip r:embed="rId5">
              <a:extLst>
                <a:ext uri="{28A0092B-C50C-407E-A947-70E740481C1C}">
                  <a14:useLocalDpi xmlns:a14="http://schemas.microsoft.com/office/drawing/2010/main" val="0"/>
                </a:ext>
              </a:extLst>
            </a:blip>
            <a:srcRect t="60679"/>
            <a:stretch/>
          </p:blipFill>
          <p:spPr>
            <a:xfrm>
              <a:off x="0" y="4103167"/>
              <a:ext cx="10576572" cy="1843487"/>
            </a:xfrm>
            <a:prstGeom prst="rect">
              <a:avLst/>
            </a:prstGeom>
          </p:spPr>
        </p:pic>
        <p:pic>
          <p:nvPicPr>
            <p:cNvPr id="13" name="図 12">
              <a:extLst>
                <a:ext uri="{FF2B5EF4-FFF2-40B4-BE49-F238E27FC236}">
                  <a16:creationId xmlns:a16="http://schemas.microsoft.com/office/drawing/2014/main" id="{11CF1E19-1017-4F97-9648-D9636B13D19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0763" y="2153313"/>
              <a:ext cx="10743521" cy="2417292"/>
            </a:xfrm>
            <a:prstGeom prst="rect">
              <a:avLst/>
            </a:prstGeom>
          </p:spPr>
        </p:pic>
      </p:grpSp>
    </p:spTree>
    <p:extLst>
      <p:ext uri="{BB962C8B-B14F-4D97-AF65-F5344CB8AC3E}">
        <p14:creationId xmlns:p14="http://schemas.microsoft.com/office/powerpoint/2010/main" val="2663543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図プレースホルダー 4">
            <a:extLst>
              <a:ext uri="{FF2B5EF4-FFF2-40B4-BE49-F238E27FC236}">
                <a16:creationId xmlns:a16="http://schemas.microsoft.com/office/drawing/2014/main" id="{B37C8601-B97B-5A45-8D83-9DC546B1ECBA}"/>
              </a:ext>
            </a:extLst>
          </p:cNvPr>
          <p:cNvSpPr txBox="1">
            <a:spLocks/>
          </p:cNvSpPr>
          <p:nvPr/>
        </p:nvSpPr>
        <p:spPr>
          <a:xfrm>
            <a:off x="215154" y="197224"/>
            <a:ext cx="15867528" cy="11761694"/>
          </a:xfrm>
          <a:prstGeom prst="rect">
            <a:avLst/>
          </a:prstGeom>
          <a:solidFill>
            <a:schemeClr val="bg1">
              <a:lumMod val="95000"/>
            </a:schemeClr>
          </a:solidFill>
        </p:spPr>
        <p:txBody>
          <a:bodyPr vert="horz" wrap="square" lIns="91440" tIns="45720" rIns="91440" bIns="45720" rtlCol="0" anchor="ctr" anchorCtr="1">
            <a:noAutofit/>
          </a:bodyPr>
          <a:lstStyle>
            <a:defPPr>
              <a:defRPr lang="en-US"/>
            </a:defPPr>
            <a:lvl1pPr marL="0" indent="0" algn="ctr" defTabSz="457200" rtl="0" eaLnBrk="1" latinLnBrk="0" hangingPunct="1">
              <a:buNone/>
              <a:defRPr lang="en-GB" sz="1350" kern="1200" baseline="0" dirty="0">
                <a:solidFill>
                  <a:schemeClr val="tx1"/>
                </a:solidFill>
                <a:latin typeface="Meiryo" panose="020B0604030504040204" pitchFamily="34" charset="-128"/>
                <a:ea typeface="Meiryo UI" panose="020B0604030504040204" pitchFamily="50" charset="-128"/>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71446" indent="-171446"/>
            <a:endParaRPr lang="ja-JP" altLang="en-US"/>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595092" y="2662438"/>
            <a:ext cx="13049190" cy="4634833"/>
          </a:xfrm>
        </p:spPr>
        <p:txBody>
          <a:bodyPr>
            <a:normAutofit fontScale="92500"/>
          </a:bodyPr>
          <a:lstStyle/>
          <a:p>
            <a:r>
              <a:rPr lang="ja-JP" altLang="en-US" sz="4400"/>
              <a:t>バーネット・ニューマンってどんな人？</a:t>
            </a:r>
            <a:endParaRPr lang="en-US" altLang="ja-JP" sz="4400" dirty="0"/>
          </a:p>
          <a:p>
            <a:endParaRPr lang="en-US" altLang="ja-JP" sz="4400" dirty="0"/>
          </a:p>
          <a:p>
            <a:pPr>
              <a:lnSpc>
                <a:spcPct val="150000"/>
              </a:lnSpc>
            </a:pPr>
            <a:r>
              <a:rPr lang="ja-JP" altLang="en-US" sz="4400"/>
              <a:t>カラーフィールド・ペインティング</a:t>
            </a:r>
            <a:r>
              <a:rPr lang="ja-JP" altLang="ja-JP" sz="4400"/>
              <a:t>を作ってみよう</a:t>
            </a:r>
            <a:endParaRPr lang="en-US" altLang="ja-JP" sz="4400" dirty="0"/>
          </a:p>
          <a:p>
            <a:endParaRPr lang="en-US" altLang="ja-JP" sz="4400" dirty="0"/>
          </a:p>
          <a:p>
            <a:r>
              <a:rPr lang="ja-JP" altLang="en-US" sz="4400"/>
              <a:t>考えてみよう</a:t>
            </a:r>
            <a:endParaRPr lang="en-US" altLang="ja-JP" sz="4400" dirty="0"/>
          </a:p>
          <a:p>
            <a:endParaRPr lang="en-US" altLang="ja-JP" sz="4400" dirty="0"/>
          </a:p>
          <a:p>
            <a:endParaRPr lang="en-US" altLang="ja-JP" sz="4400" dirty="0"/>
          </a:p>
          <a:p>
            <a:endParaRPr lang="en-US" altLang="ja-JP" sz="4400" dirty="0"/>
          </a:p>
          <a:p>
            <a:endParaRPr lang="en-US" altLang="ja-JP" sz="4400" dirty="0"/>
          </a:p>
        </p:txBody>
      </p:sp>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a:xfrm>
            <a:off x="595092" y="360912"/>
            <a:ext cx="14020800" cy="2356556"/>
          </a:xfrm>
        </p:spPr>
        <p:txBody>
          <a:bodyPr>
            <a:normAutofit/>
          </a:bodyPr>
          <a:lstStyle/>
          <a:p>
            <a:r>
              <a:rPr lang="ja-JP" altLang="en-US" sz="5400" b="1" dirty="0"/>
              <a:t>目次</a:t>
            </a:r>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761593" y="615579"/>
            <a:ext cx="1231038" cy="420564"/>
          </a:xfrm>
          <a:prstGeom prst="rect">
            <a:avLst/>
          </a:prstGeom>
          <a:noFill/>
        </p:spPr>
        <p:txBody>
          <a:bodyPr wrap="square" rtlCol="0">
            <a:spAutoFit/>
          </a:bodyPr>
          <a:lstStyle/>
          <a:p>
            <a:pPr algn="dist"/>
            <a:r>
              <a:rPr kumimoji="1" lang="ja-JP" altLang="en-US" sz="2133" b="1" dirty="0">
                <a:latin typeface="Meiryo UI" panose="020B0604030504040204" pitchFamily="50" charset="-128"/>
                <a:ea typeface="Meiryo UI" panose="020B0604030504040204" pitchFamily="50" charset="-128"/>
              </a:rPr>
              <a:t>もくじ</a:t>
            </a:r>
          </a:p>
        </p:txBody>
      </p:sp>
      <p:sp>
        <p:nvSpPr>
          <p:cNvPr id="11" name="テキスト ボックス 10">
            <a:extLst>
              <a:ext uri="{FF2B5EF4-FFF2-40B4-BE49-F238E27FC236}">
                <a16:creationId xmlns:a16="http://schemas.microsoft.com/office/drawing/2014/main" id="{51503AB1-0072-7346-8760-7C1FFFF044A9}"/>
              </a:ext>
            </a:extLst>
          </p:cNvPr>
          <p:cNvSpPr txBox="1"/>
          <p:nvPr/>
        </p:nvSpPr>
        <p:spPr>
          <a:xfrm>
            <a:off x="9215658" y="2262328"/>
            <a:ext cx="697627" cy="400110"/>
          </a:xfrm>
          <a:prstGeom prst="rect">
            <a:avLst/>
          </a:prstGeom>
          <a:noFill/>
        </p:spPr>
        <p:txBody>
          <a:bodyPr wrap="none" rtlCol="0">
            <a:spAutoFit/>
          </a:bodyPr>
          <a:lstStyle/>
          <a:p>
            <a:r>
              <a:rPr kumimoji="1" lang="ja-JP" altLang="en-US" sz="2000">
                <a:latin typeface="Meiryo" panose="020B0604030504040204" pitchFamily="34" charset="-128"/>
              </a:rPr>
              <a:t>ひと</a:t>
            </a:r>
          </a:p>
        </p:txBody>
      </p:sp>
      <p:sp>
        <p:nvSpPr>
          <p:cNvPr id="13" name="テキスト ボックス 12">
            <a:extLst>
              <a:ext uri="{FF2B5EF4-FFF2-40B4-BE49-F238E27FC236}">
                <a16:creationId xmlns:a16="http://schemas.microsoft.com/office/drawing/2014/main" id="{61044CA8-DF51-D249-BAE5-29E96FE60182}"/>
              </a:ext>
            </a:extLst>
          </p:cNvPr>
          <p:cNvSpPr txBox="1"/>
          <p:nvPr/>
        </p:nvSpPr>
        <p:spPr>
          <a:xfrm>
            <a:off x="9913285" y="4177946"/>
            <a:ext cx="697627" cy="400110"/>
          </a:xfrm>
          <a:prstGeom prst="rect">
            <a:avLst/>
          </a:prstGeom>
          <a:noFill/>
        </p:spPr>
        <p:txBody>
          <a:bodyPr wrap="none" rtlCol="0">
            <a:spAutoFit/>
          </a:bodyPr>
          <a:lstStyle/>
          <a:p>
            <a:r>
              <a:rPr kumimoji="1" lang="ja-JP" altLang="en-US" sz="2000">
                <a:latin typeface="Meiryo" panose="020B0604030504040204" pitchFamily="34" charset="-128"/>
              </a:rPr>
              <a:t>つく</a:t>
            </a:r>
          </a:p>
        </p:txBody>
      </p:sp>
      <p:sp>
        <p:nvSpPr>
          <p:cNvPr id="18" name="テキスト ボックス 17">
            <a:extLst>
              <a:ext uri="{FF2B5EF4-FFF2-40B4-BE49-F238E27FC236}">
                <a16:creationId xmlns:a16="http://schemas.microsoft.com/office/drawing/2014/main" id="{6925B0A0-3481-6846-A2CD-DDB56C53BF07}"/>
              </a:ext>
            </a:extLst>
          </p:cNvPr>
          <p:cNvSpPr txBox="1"/>
          <p:nvPr/>
        </p:nvSpPr>
        <p:spPr>
          <a:xfrm>
            <a:off x="1038524" y="5878016"/>
            <a:ext cx="954107" cy="400110"/>
          </a:xfrm>
          <a:prstGeom prst="rect">
            <a:avLst/>
          </a:prstGeom>
          <a:noFill/>
        </p:spPr>
        <p:txBody>
          <a:bodyPr wrap="none" rtlCol="0">
            <a:spAutoFit/>
          </a:bodyPr>
          <a:lstStyle/>
          <a:p>
            <a:r>
              <a:rPr kumimoji="1" lang="ja-JP" altLang="en-US" sz="2000">
                <a:latin typeface="Meiryo" panose="020B0604030504040204" pitchFamily="34" charset="-128"/>
              </a:rPr>
              <a:t>かんが</a:t>
            </a:r>
          </a:p>
        </p:txBody>
      </p:sp>
    </p:spTree>
    <p:extLst>
      <p:ext uri="{BB962C8B-B14F-4D97-AF65-F5344CB8AC3E}">
        <p14:creationId xmlns:p14="http://schemas.microsoft.com/office/powerpoint/2010/main" val="2414565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1161996" y="3345257"/>
            <a:ext cx="12888686" cy="1327726"/>
          </a:xfrm>
        </p:spPr>
        <p:txBody>
          <a:bodyPr rtlCol="0"/>
          <a:lstStyle/>
          <a:p>
            <a:r>
              <a:rPr lang="ja-JP" altLang="en-US" sz="6600" b="1"/>
              <a:t>バーネット・ニューマン</a:t>
            </a:r>
            <a:r>
              <a:rPr lang="ja-JP" altLang="en-US" sz="6600" b="1">
                <a:ea typeface="Meiryo" panose="020B0604030504040204" pitchFamily="34" charset="-128"/>
              </a:rPr>
              <a:t>ってどんな人？</a:t>
            </a:r>
            <a:endParaRPr lang="en-US" altLang="ja-JP" sz="6600" b="1" dirty="0">
              <a:ea typeface="Meiryo" panose="020B0604030504040204" pitchFamily="34" charset="-128"/>
            </a:endParaRP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C2AD635D-C1DB-1942-9F71-7D14897CDBB9}"/>
              </a:ext>
            </a:extLst>
          </p:cNvPr>
          <p:cNvSpPr txBox="1"/>
          <p:nvPr/>
        </p:nvSpPr>
        <p:spPr>
          <a:xfrm>
            <a:off x="12185738" y="2869870"/>
            <a:ext cx="822661" cy="475387"/>
          </a:xfrm>
          <a:prstGeom prst="rect">
            <a:avLst/>
          </a:prstGeom>
          <a:noFill/>
        </p:spPr>
        <p:txBody>
          <a:bodyPr wrap="none" rtlCol="0">
            <a:spAutoFit/>
          </a:bodyPr>
          <a:lstStyle/>
          <a:p>
            <a:r>
              <a:rPr kumimoji="1" lang="ja-JP" altLang="en-US" sz="2489">
                <a:latin typeface="Meiryo" panose="020B0604030504040204" pitchFamily="34" charset="-128"/>
              </a:rPr>
              <a:t>ひと</a:t>
            </a:r>
          </a:p>
        </p:txBody>
      </p:sp>
      <p:pic>
        <p:nvPicPr>
          <p:cNvPr id="10" name="Picture 2" descr="絵を見る女性のイラスト「美術館で絵画鑑賞」">
            <a:extLst>
              <a:ext uri="{FF2B5EF4-FFF2-40B4-BE49-F238E27FC236}">
                <a16:creationId xmlns:a16="http://schemas.microsoft.com/office/drawing/2014/main" id="{ED73CA9A-CDCC-434B-A06F-1D70BB1C1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0694" y="7115107"/>
            <a:ext cx="5595306" cy="5595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669889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サブタイトル 2"/>
          <p:cNvSpPr txBox="1"/>
          <p:nvPr/>
        </p:nvSpPr>
        <p:spPr>
          <a:xfrm>
            <a:off x="1679870" y="2240943"/>
            <a:ext cx="9206943" cy="1135694"/>
          </a:xfrm>
          <a:prstGeom prst="rect">
            <a:avLst/>
          </a:prstGeom>
          <a:solidFill>
            <a:schemeClr val="accent2">
              <a:lumMod val="60000"/>
              <a:lumOff val="40000"/>
            </a:schemeClr>
          </a:solidFill>
          <a:ln>
            <a:no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6" name="サブタイトル 2"/>
          <p:cNvSpPr txBox="1"/>
          <p:nvPr/>
        </p:nvSpPr>
        <p:spPr>
          <a:xfrm>
            <a:off x="849963" y="2142441"/>
            <a:ext cx="9544242" cy="868945"/>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5" name="タイトル 1"/>
          <p:cNvSpPr txBox="1"/>
          <p:nvPr/>
        </p:nvSpPr>
        <p:spPr>
          <a:xfrm>
            <a:off x="1238922" y="682125"/>
            <a:ext cx="13817600" cy="1161427"/>
          </a:xfrm>
          <a:prstGeom prst="rect">
            <a:avLst/>
          </a:prstGeom>
          <a:solidFill>
            <a:schemeClr val="accent2">
              <a:lumMod val="60000"/>
              <a:lumOff val="40000"/>
            </a:schemeClr>
          </a:solidFill>
        </p:spPr>
        <p:txBody>
          <a:bodyPr vert="horz" lIns="216747" tIns="108373" rIns="216747" bIns="108373" rtlCol="0" anchor="b">
            <a:normAutofit fontScale="775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4" name="タイトル 1"/>
          <p:cNvSpPr txBox="1"/>
          <p:nvPr/>
        </p:nvSpPr>
        <p:spPr>
          <a:xfrm>
            <a:off x="849963" y="310952"/>
            <a:ext cx="13817600" cy="1105327"/>
          </a:xfrm>
          <a:prstGeom prst="rect">
            <a:avLst/>
          </a:prstGeom>
          <a:solidFill>
            <a:schemeClr val="bg1"/>
          </a:solidFill>
          <a:ln w="12700">
            <a:solidFill>
              <a:schemeClr val="tx1"/>
            </a:solidFill>
          </a:ln>
        </p:spPr>
        <p:txBody>
          <a:bodyPr vert="horz" lIns="216747" tIns="108373" rIns="216747" bIns="108373" rtlCol="0" anchor="b">
            <a:normAutofit fontScale="700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2" name="タイトル 1"/>
          <p:cNvSpPr>
            <a:spLocks noGrp="1"/>
          </p:cNvSpPr>
          <p:nvPr>
            <p:ph type="ctrTitle"/>
          </p:nvPr>
        </p:nvSpPr>
        <p:spPr>
          <a:xfrm>
            <a:off x="461014" y="113257"/>
            <a:ext cx="13817600" cy="1412032"/>
          </a:xfrm>
          <a:noFill/>
        </p:spPr>
        <p:txBody>
          <a:bodyPr>
            <a:noAutofit/>
          </a:bodyPr>
          <a:lstStyle/>
          <a:p>
            <a:r>
              <a:rPr lang="ja-JP" altLang="en-US" sz="6637" dirty="0"/>
              <a:t>☆バーネット・ニューマン</a:t>
            </a:r>
          </a:p>
        </p:txBody>
      </p:sp>
      <p:sp>
        <p:nvSpPr>
          <p:cNvPr id="3" name="サブタイトル 2"/>
          <p:cNvSpPr>
            <a:spLocks noGrp="1"/>
          </p:cNvSpPr>
          <p:nvPr>
            <p:ph type="subTitle" idx="1"/>
          </p:nvPr>
        </p:nvSpPr>
        <p:spPr>
          <a:xfrm>
            <a:off x="849966" y="2272246"/>
            <a:ext cx="9544242" cy="788174"/>
          </a:xfrm>
        </p:spPr>
        <p:txBody>
          <a:bodyPr>
            <a:normAutofit fontScale="92500"/>
          </a:bodyPr>
          <a:lstStyle/>
          <a:p>
            <a:r>
              <a:rPr lang="ja-JP" altLang="en-US" dirty="0"/>
              <a:t>バーネット・ニューマン</a:t>
            </a:r>
            <a:r>
              <a:rPr kumimoji="1" lang="ja-JP" altLang="en-US" dirty="0"/>
              <a:t>ってどんな人</a:t>
            </a:r>
            <a:r>
              <a:rPr lang="ja-JP" altLang="en-US" dirty="0"/>
              <a:t>？</a:t>
            </a:r>
            <a:endParaRPr kumimoji="1" lang="ja-JP" altLang="en-US" dirty="0"/>
          </a:p>
        </p:txBody>
      </p:sp>
      <p:sp>
        <p:nvSpPr>
          <p:cNvPr id="7" name="サブタイトル 2"/>
          <p:cNvSpPr txBox="1"/>
          <p:nvPr/>
        </p:nvSpPr>
        <p:spPr>
          <a:xfrm>
            <a:off x="877675" y="13037954"/>
            <a:ext cx="14178847" cy="8146451"/>
          </a:xfrm>
          <a:prstGeom prst="rect">
            <a:avLst/>
          </a:prstGeom>
          <a:noFill/>
          <a:ln>
            <a:solidFill>
              <a:schemeClr val="tx1"/>
            </a:solidFill>
          </a:ln>
        </p:spPr>
        <p:txBody>
          <a:bodyPr vert="horz" lIns="216747" tIns="108373" rIns="216747" bIns="108373" rtlCol="0">
            <a:no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defTabSz="2167494" eaLnBrk="0" fontAlgn="base" hangingPunct="0">
              <a:lnSpc>
                <a:spcPct val="100000"/>
              </a:lnSpc>
              <a:spcBef>
                <a:spcPct val="0"/>
              </a:spcBef>
              <a:spcAft>
                <a:spcPct val="0"/>
              </a:spcAft>
            </a:pPr>
            <a:r>
              <a:rPr kumimoji="0" lang="ja-JP" altLang="en-US" sz="4267">
                <a:latin typeface="ＭＳ 明朝" panose="02020609040205080304" pitchFamily="17" charset="-128"/>
                <a:ea typeface="ＭＳ 明朝" panose="02020609040205080304" pitchFamily="17" charset="-128"/>
                <a:cs typeface="Times New Roman" panose="02020603050405020304" pitchFamily="18" charset="0"/>
              </a:rPr>
              <a:t>　</a:t>
            </a:r>
            <a:r>
              <a:rPr lang="en-US" altLang="ja-JP" sz="4267" dirty="0">
                <a:solidFill>
                  <a:srgbClr val="393731"/>
                </a:solidFill>
                <a:latin typeface="+mn-ea"/>
              </a:rPr>
              <a:t>1944</a:t>
            </a:r>
            <a:r>
              <a:rPr lang="ja-JP" altLang="en-US" sz="4267" dirty="0">
                <a:solidFill>
                  <a:srgbClr val="393731"/>
                </a:solidFill>
                <a:latin typeface="+mn-ea"/>
              </a:rPr>
              <a:t>年から画家として活動を始めるやいなや、ジャクソン・ポロックやマーク・ロスコらとともに新しいアメリカ現代美術の立役者とみなされるようになります。ニューマンの作品は、局地的感覚、存在感、不測な事態などの感覚を鑑賞者に伝えるよう構成されています。</a:t>
            </a:r>
          </a:p>
          <a:p>
            <a:pPr algn="l"/>
            <a:r>
              <a:rPr kumimoji="0" lang="ja-JP" altLang="en-US" sz="4267" dirty="0">
                <a:latin typeface="+mn-ea"/>
                <a:cs typeface="Times New Roman" panose="02020603050405020304" pitchFamily="18" charset="0"/>
              </a:rPr>
              <a:t>カラーフィールド・ペインティング</a:t>
            </a:r>
            <a:r>
              <a:rPr lang="ja-JP" altLang="ja-JP" sz="4267" dirty="0"/>
              <a:t>は</a:t>
            </a:r>
            <a:r>
              <a:rPr lang="ja-JP" altLang="en-US" sz="4267" dirty="0"/>
              <a:t>、絵の中に線・形・幾何学的な構成など、何が描かれているか分かるような絵柄を描いたりはせず、キャンバス全体を色数の少ない大きな色彩の面で塗りこめるという特徴があります。この作品の多くは巨大なキャンバスを使っています。</a:t>
            </a:r>
            <a:endParaRPr lang="ja-JP" altLang="en-US" sz="4267" dirty="0">
              <a:solidFill>
                <a:srgbClr val="191919"/>
              </a:solidFill>
              <a:latin typeface="Noto Sans JP"/>
            </a:endParaRPr>
          </a:p>
        </p:txBody>
      </p:sp>
      <p:sp>
        <p:nvSpPr>
          <p:cNvPr id="26" name="object 25"/>
          <p:cNvSpPr/>
          <p:nvPr/>
        </p:nvSpPr>
        <p:spPr>
          <a:xfrm flipV="1">
            <a:off x="1216342" y="2605583"/>
            <a:ext cx="8759711" cy="28945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27" name="object 25"/>
          <p:cNvSpPr/>
          <p:nvPr/>
        </p:nvSpPr>
        <p:spPr>
          <a:xfrm flipV="1">
            <a:off x="1216344" y="967994"/>
            <a:ext cx="13048021" cy="287580"/>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6713" y="6084713"/>
            <a:ext cx="22578" cy="22578"/>
          </a:xfrm>
          <a:prstGeom prst="rect">
            <a:avLst/>
          </a:prstGeom>
          <a:noFill/>
          <a:extLst>
            <a:ext uri="{909E8E84-426E-40DD-AFC4-6F175D3DCCD1}">
              <a14:hiddenFill xmlns:a14="http://schemas.microsoft.com/office/drawing/2010/main">
                <a:solidFill>
                  <a:srgbClr val="FFFFFF"/>
                </a:solidFill>
              </a14:hiddenFill>
            </a:ext>
          </a:extLst>
        </p:spPr>
      </p:pic>
      <p:pic>
        <p:nvPicPr>
          <p:cNvPr id="22" name="図 21">
            <a:extLst>
              <a:ext uri="{FF2B5EF4-FFF2-40B4-BE49-F238E27FC236}">
                <a16:creationId xmlns:a16="http://schemas.microsoft.com/office/drawing/2014/main" id="{562F1C8C-55AA-D347-A4CF-642461B2A290}"/>
              </a:ext>
            </a:extLst>
          </p:cNvPr>
          <p:cNvPicPr>
            <a:picLocks noChangeAspect="1"/>
          </p:cNvPicPr>
          <p:nvPr/>
        </p:nvPicPr>
        <p:blipFill>
          <a:blip r:embed="rId3"/>
          <a:stretch>
            <a:fillRect/>
          </a:stretch>
        </p:blipFill>
        <p:spPr>
          <a:xfrm>
            <a:off x="1548928" y="3351750"/>
            <a:ext cx="2035703" cy="3448838"/>
          </a:xfrm>
          <a:prstGeom prst="rect">
            <a:avLst/>
          </a:prstGeom>
        </p:spPr>
      </p:pic>
      <p:grpSp>
        <p:nvGrpSpPr>
          <p:cNvPr id="28" name="グループ化 27">
            <a:extLst>
              <a:ext uri="{FF2B5EF4-FFF2-40B4-BE49-F238E27FC236}">
                <a16:creationId xmlns:a16="http://schemas.microsoft.com/office/drawing/2014/main" id="{F8D05440-575C-DB44-A5A7-9CCD9C35FE44}"/>
              </a:ext>
            </a:extLst>
          </p:cNvPr>
          <p:cNvGrpSpPr/>
          <p:nvPr/>
        </p:nvGrpSpPr>
        <p:grpSpPr>
          <a:xfrm>
            <a:off x="4597100" y="3793529"/>
            <a:ext cx="9667265" cy="2293747"/>
            <a:chOff x="3995239" y="8677453"/>
            <a:chExt cx="9008210" cy="13895525"/>
          </a:xfrm>
        </p:grpSpPr>
        <p:grpSp>
          <p:nvGrpSpPr>
            <p:cNvPr id="42" name="グループ化 41">
              <a:extLst>
                <a:ext uri="{FF2B5EF4-FFF2-40B4-BE49-F238E27FC236}">
                  <a16:creationId xmlns:a16="http://schemas.microsoft.com/office/drawing/2014/main" id="{7C8E0A9C-47E5-6146-B45B-056B91884FF1}"/>
                </a:ext>
              </a:extLst>
            </p:cNvPr>
            <p:cNvGrpSpPr/>
            <p:nvPr/>
          </p:nvGrpSpPr>
          <p:grpSpPr>
            <a:xfrm>
              <a:off x="3995239" y="8677453"/>
              <a:ext cx="9008210" cy="13895525"/>
              <a:chOff x="3649306" y="2839884"/>
              <a:chExt cx="9385376" cy="304860991"/>
            </a:xfrm>
          </p:grpSpPr>
          <p:grpSp>
            <p:nvGrpSpPr>
              <p:cNvPr id="44" name="グループ化 43">
                <a:extLst>
                  <a:ext uri="{FF2B5EF4-FFF2-40B4-BE49-F238E27FC236}">
                    <a16:creationId xmlns:a16="http://schemas.microsoft.com/office/drawing/2014/main" id="{512A6964-4EF3-2D43-835E-CA1AF9F747B7}"/>
                  </a:ext>
                </a:extLst>
              </p:cNvPr>
              <p:cNvGrpSpPr/>
              <p:nvPr/>
            </p:nvGrpSpPr>
            <p:grpSpPr>
              <a:xfrm>
                <a:off x="3649306" y="2839884"/>
                <a:ext cx="9385376" cy="304860991"/>
                <a:chOff x="1243950" y="983888"/>
                <a:chExt cx="4334592" cy="908939202"/>
              </a:xfrm>
            </p:grpSpPr>
            <p:grpSp>
              <p:nvGrpSpPr>
                <p:cNvPr id="46" name="グループ化 45">
                  <a:extLst>
                    <a:ext uri="{FF2B5EF4-FFF2-40B4-BE49-F238E27FC236}">
                      <a16:creationId xmlns:a16="http://schemas.microsoft.com/office/drawing/2014/main" id="{8B22AD7B-84E9-E44C-B663-F1D893CC03F5}"/>
                    </a:ext>
                  </a:extLst>
                </p:cNvPr>
                <p:cNvGrpSpPr/>
                <p:nvPr/>
              </p:nvGrpSpPr>
              <p:grpSpPr>
                <a:xfrm>
                  <a:off x="1243950" y="983888"/>
                  <a:ext cx="4334592" cy="908939202"/>
                  <a:chOff x="1639994" y="705694"/>
                  <a:chExt cx="5177924" cy="908939202"/>
                </a:xfrm>
              </p:grpSpPr>
              <p:sp>
                <p:nvSpPr>
                  <p:cNvPr id="48" name="吹き出し: 角を丸めた四角形 19">
                    <a:extLst>
                      <a:ext uri="{FF2B5EF4-FFF2-40B4-BE49-F238E27FC236}">
                        <a16:creationId xmlns:a16="http://schemas.microsoft.com/office/drawing/2014/main" id="{5CBAD49F-9614-E442-8B74-C3B1BEEF85BC}"/>
                      </a:ext>
                    </a:extLst>
                  </p:cNvPr>
                  <p:cNvSpPr/>
                  <p:nvPr/>
                </p:nvSpPr>
                <p:spPr>
                  <a:xfrm>
                    <a:off x="1639994" y="727829"/>
                    <a:ext cx="4965781" cy="908917067"/>
                  </a:xfrm>
                  <a:prstGeom prst="wedgeRoundRectCallout">
                    <a:avLst>
                      <a:gd name="adj1" fmla="val -54400"/>
                      <a:gd name="adj2" fmla="val 10300"/>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9" name="テキスト ボックス 48">
                    <a:extLst>
                      <a:ext uri="{FF2B5EF4-FFF2-40B4-BE49-F238E27FC236}">
                        <a16:creationId xmlns:a16="http://schemas.microsoft.com/office/drawing/2014/main" id="{D8E8F2F5-069E-CC40-B258-E621B4D3BAD5}"/>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47" name="テキスト ボックス 46">
                  <a:extLst>
                    <a:ext uri="{FF2B5EF4-FFF2-40B4-BE49-F238E27FC236}">
                      <a16:creationId xmlns:a16="http://schemas.microsoft.com/office/drawing/2014/main" id="{1A244C29-94F1-F945-B0C1-3DF0DED04DBA}"/>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45" name="テキスト ボックス 44">
                <a:extLst>
                  <a:ext uri="{FF2B5EF4-FFF2-40B4-BE49-F238E27FC236}">
                    <a16:creationId xmlns:a16="http://schemas.microsoft.com/office/drawing/2014/main" id="{D7EA5514-80AC-DF46-A83A-FA54325C88A5}"/>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43" name="テキスト ボックス 42">
              <a:extLst>
                <a:ext uri="{FF2B5EF4-FFF2-40B4-BE49-F238E27FC236}">
                  <a16:creationId xmlns:a16="http://schemas.microsoft.com/office/drawing/2014/main" id="{670FA0FF-2153-5641-BB13-08347A36D503}"/>
                </a:ext>
              </a:extLst>
            </p:cNvPr>
            <p:cNvSpPr txBox="1"/>
            <p:nvPr/>
          </p:nvSpPr>
          <p:spPr>
            <a:xfrm>
              <a:off x="4433850" y="8832817"/>
              <a:ext cx="8200527" cy="11746418"/>
            </a:xfrm>
            <a:prstGeom prst="rect">
              <a:avLst/>
            </a:prstGeom>
            <a:noFill/>
          </p:spPr>
          <p:txBody>
            <a:bodyPr wrap="square">
              <a:spAutoFit/>
            </a:bodyPr>
            <a:lstStyle/>
            <a:p>
              <a:pPr defTabSz="2167494" eaLnBrk="0" fontAlgn="base" hangingPunct="0">
                <a:lnSpc>
                  <a:spcPct val="200000"/>
                </a:lnSpc>
                <a:spcBef>
                  <a:spcPct val="0"/>
                </a:spcBef>
                <a:spcAft>
                  <a:spcPct val="0"/>
                </a:spcAft>
              </a:pPr>
              <a:r>
                <a:rPr lang="en-US" altLang="ja-JP" sz="3200" b="1" dirty="0">
                  <a:solidFill>
                    <a:schemeClr val="accent2"/>
                  </a:solidFill>
                  <a:latin typeface="+mn-ea"/>
                  <a:cs typeface="Times New Roman" panose="02020603050405020304" pitchFamily="18" charset="0"/>
                </a:rPr>
                <a:t>1905</a:t>
              </a:r>
              <a:r>
                <a:rPr lang="ja-JP" altLang="en-US" sz="3200" b="1">
                  <a:solidFill>
                    <a:schemeClr val="accent2"/>
                  </a:solidFill>
                  <a:latin typeface="+mn-ea"/>
                  <a:cs typeface="Times New Roman" panose="02020603050405020304" pitchFamily="18" charset="0"/>
                </a:rPr>
                <a:t>年、アメリカ生まれ</a:t>
              </a:r>
              <a:r>
                <a:rPr lang="ja-JP" altLang="en-US" sz="3200">
                  <a:latin typeface="+mn-ea"/>
                  <a:cs typeface="Times New Roman" panose="02020603050405020304" pitchFamily="18" charset="0"/>
                </a:rPr>
                <a:t>だよ</a:t>
              </a:r>
              <a:r>
                <a:rPr lang="ja-JP" altLang="ja-JP" sz="3200">
                  <a:latin typeface="+mn-ea"/>
                  <a:cs typeface="Times New Roman" panose="02020603050405020304" pitchFamily="18" charset="0"/>
                </a:rPr>
                <a:t>。</a:t>
              </a:r>
              <a:endParaRPr lang="en-US" altLang="ja-JP" sz="3200" dirty="0">
                <a:latin typeface="+mn-ea"/>
                <a:cs typeface="Times New Roman" panose="02020603050405020304" pitchFamily="18" charset="0"/>
              </a:endParaRPr>
            </a:p>
            <a:p>
              <a:pPr defTabSz="2167494" eaLnBrk="0" fontAlgn="base" hangingPunct="0">
                <a:lnSpc>
                  <a:spcPct val="200000"/>
                </a:lnSpc>
                <a:spcBef>
                  <a:spcPct val="0"/>
                </a:spcBef>
                <a:spcAft>
                  <a:spcPct val="0"/>
                </a:spcAft>
              </a:pPr>
              <a:r>
                <a:rPr lang="ja-JP" altLang="en-US" sz="3200">
                  <a:solidFill>
                    <a:srgbClr val="393731"/>
                  </a:solidFill>
                  <a:latin typeface="+mn-ea"/>
                </a:rPr>
                <a:t>画家になる前は、批評家として活躍したよ。</a:t>
              </a:r>
              <a:endParaRPr lang="en-US" altLang="ja-JP" sz="3200" dirty="0">
                <a:solidFill>
                  <a:srgbClr val="2C2E31"/>
                </a:solidFill>
                <a:latin typeface="Open Sans" panose="020B0606030504020204" pitchFamily="34" charset="0"/>
              </a:endParaRPr>
            </a:p>
          </p:txBody>
        </p:sp>
      </p:grpSp>
      <p:pic>
        <p:nvPicPr>
          <p:cNvPr id="56" name="図 55">
            <a:extLst>
              <a:ext uri="{FF2B5EF4-FFF2-40B4-BE49-F238E27FC236}">
                <a16:creationId xmlns:a16="http://schemas.microsoft.com/office/drawing/2014/main" id="{C976455A-BCD5-2D4F-BC64-2420B82ABEB4}"/>
              </a:ext>
            </a:extLst>
          </p:cNvPr>
          <p:cNvPicPr>
            <a:picLocks noChangeAspect="1"/>
          </p:cNvPicPr>
          <p:nvPr/>
        </p:nvPicPr>
        <p:blipFill>
          <a:blip r:embed="rId4"/>
          <a:stretch>
            <a:fillRect/>
          </a:stretch>
        </p:blipFill>
        <p:spPr>
          <a:xfrm>
            <a:off x="10198921" y="6154174"/>
            <a:ext cx="2314262" cy="3688031"/>
          </a:xfrm>
          <a:prstGeom prst="rect">
            <a:avLst/>
          </a:prstGeom>
        </p:spPr>
      </p:pic>
      <p:sp>
        <p:nvSpPr>
          <p:cNvPr id="57" name="テキスト ボックス 56">
            <a:extLst>
              <a:ext uri="{FF2B5EF4-FFF2-40B4-BE49-F238E27FC236}">
                <a16:creationId xmlns:a16="http://schemas.microsoft.com/office/drawing/2014/main" id="{D91EA324-1CF4-0C4C-A862-1B91D79089A8}"/>
              </a:ext>
            </a:extLst>
          </p:cNvPr>
          <p:cNvSpPr txBox="1"/>
          <p:nvPr/>
        </p:nvSpPr>
        <p:spPr>
          <a:xfrm>
            <a:off x="9011483" y="1843111"/>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ひと</a:t>
            </a:r>
            <a:endParaRPr kumimoji="1" lang="en-US" altLang="ja-JP" dirty="0">
              <a:latin typeface="Meiryo" panose="020B0604030504040204" pitchFamily="34" charset="-128"/>
              <a:ea typeface="Meiryo" panose="020B0604030504040204" pitchFamily="34" charset="-128"/>
            </a:endParaRPr>
          </a:p>
        </p:txBody>
      </p:sp>
      <p:sp>
        <p:nvSpPr>
          <p:cNvPr id="58" name="テキスト ボックス 57">
            <a:extLst>
              <a:ext uri="{FF2B5EF4-FFF2-40B4-BE49-F238E27FC236}">
                <a16:creationId xmlns:a16="http://schemas.microsoft.com/office/drawing/2014/main" id="{8658E26B-8719-9543-8D80-06AF86838E01}"/>
              </a:ext>
            </a:extLst>
          </p:cNvPr>
          <p:cNvSpPr txBox="1"/>
          <p:nvPr/>
        </p:nvSpPr>
        <p:spPr>
          <a:xfrm>
            <a:off x="6104848" y="3938542"/>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ねん</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59" name="テキスト ボックス 58">
            <a:extLst>
              <a:ext uri="{FF2B5EF4-FFF2-40B4-BE49-F238E27FC236}">
                <a16:creationId xmlns:a16="http://schemas.microsoft.com/office/drawing/2014/main" id="{1D7D2BBD-D794-104E-88B7-44521532B2A4}"/>
              </a:ext>
            </a:extLst>
          </p:cNvPr>
          <p:cNvSpPr txBox="1"/>
          <p:nvPr/>
        </p:nvSpPr>
        <p:spPr>
          <a:xfrm>
            <a:off x="8606903" y="3956251"/>
            <a:ext cx="41549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う</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60" name="テキスト ボックス 59">
            <a:extLst>
              <a:ext uri="{FF2B5EF4-FFF2-40B4-BE49-F238E27FC236}">
                <a16:creationId xmlns:a16="http://schemas.microsoft.com/office/drawing/2014/main" id="{30DE323B-F735-5D41-A898-C6851BF31BCB}"/>
              </a:ext>
            </a:extLst>
          </p:cNvPr>
          <p:cNvSpPr txBox="1"/>
          <p:nvPr/>
        </p:nvSpPr>
        <p:spPr>
          <a:xfrm>
            <a:off x="5206586" y="494018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がか</a:t>
            </a:r>
            <a:endParaRPr kumimoji="1" lang="en-US" altLang="ja-JP" dirty="0">
              <a:latin typeface="Meiryo" panose="020B0604030504040204" pitchFamily="34" charset="-128"/>
              <a:ea typeface="Meiryo" panose="020B0604030504040204" pitchFamily="34" charset="-128"/>
            </a:endParaRPr>
          </a:p>
        </p:txBody>
      </p:sp>
      <p:sp>
        <p:nvSpPr>
          <p:cNvPr id="61" name="テキスト ボックス 60">
            <a:extLst>
              <a:ext uri="{FF2B5EF4-FFF2-40B4-BE49-F238E27FC236}">
                <a16:creationId xmlns:a16="http://schemas.microsoft.com/office/drawing/2014/main" id="{B5413861-6D83-BC49-805B-1D2692E8B6B6}"/>
              </a:ext>
            </a:extLst>
          </p:cNvPr>
          <p:cNvSpPr txBox="1"/>
          <p:nvPr/>
        </p:nvSpPr>
        <p:spPr>
          <a:xfrm>
            <a:off x="7046648" y="494018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まえ</a:t>
            </a:r>
            <a:endParaRPr kumimoji="1" lang="en-US" altLang="ja-JP" dirty="0">
              <a:latin typeface="Meiryo" panose="020B0604030504040204" pitchFamily="34" charset="-128"/>
              <a:ea typeface="Meiryo" panose="020B0604030504040204" pitchFamily="34" charset="-128"/>
            </a:endParaRPr>
          </a:p>
        </p:txBody>
      </p:sp>
      <p:sp>
        <p:nvSpPr>
          <p:cNvPr id="62" name="テキスト ボックス 61">
            <a:extLst>
              <a:ext uri="{FF2B5EF4-FFF2-40B4-BE49-F238E27FC236}">
                <a16:creationId xmlns:a16="http://schemas.microsoft.com/office/drawing/2014/main" id="{49468E64-8E4D-D149-8494-B3210945C95C}"/>
              </a:ext>
            </a:extLst>
          </p:cNvPr>
          <p:cNvSpPr txBox="1"/>
          <p:nvPr/>
        </p:nvSpPr>
        <p:spPr>
          <a:xfrm>
            <a:off x="8342069" y="4940182"/>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ひひょうか</a:t>
            </a:r>
            <a:endParaRPr kumimoji="1" lang="en-US" altLang="ja-JP" dirty="0">
              <a:latin typeface="Meiryo" panose="020B0604030504040204" pitchFamily="34" charset="-128"/>
              <a:ea typeface="Meiryo" panose="020B0604030504040204" pitchFamily="34" charset="-128"/>
            </a:endParaRPr>
          </a:p>
        </p:txBody>
      </p:sp>
      <p:sp>
        <p:nvSpPr>
          <p:cNvPr id="63" name="テキスト ボックス 62">
            <a:extLst>
              <a:ext uri="{FF2B5EF4-FFF2-40B4-BE49-F238E27FC236}">
                <a16:creationId xmlns:a16="http://schemas.microsoft.com/office/drawing/2014/main" id="{C3FE19A6-65C0-FC4F-B61F-389E973738C8}"/>
              </a:ext>
            </a:extLst>
          </p:cNvPr>
          <p:cNvSpPr txBox="1"/>
          <p:nvPr/>
        </p:nvSpPr>
        <p:spPr>
          <a:xfrm>
            <a:off x="10802054" y="494018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かつやく</a:t>
            </a:r>
            <a:endParaRPr kumimoji="1" lang="en-US" altLang="ja-JP" dirty="0">
              <a:latin typeface="Meiryo" panose="020B0604030504040204" pitchFamily="34" charset="-128"/>
              <a:ea typeface="Meiryo" panose="020B0604030504040204" pitchFamily="34" charset="-128"/>
            </a:endParaRPr>
          </a:p>
        </p:txBody>
      </p:sp>
      <p:grpSp>
        <p:nvGrpSpPr>
          <p:cNvPr id="12" name="グループ化 11">
            <a:extLst>
              <a:ext uri="{FF2B5EF4-FFF2-40B4-BE49-F238E27FC236}">
                <a16:creationId xmlns:a16="http://schemas.microsoft.com/office/drawing/2014/main" id="{B5A8F3DD-2DFF-0244-91B9-085A5C5DEF80}"/>
              </a:ext>
            </a:extLst>
          </p:cNvPr>
          <p:cNvGrpSpPr/>
          <p:nvPr/>
        </p:nvGrpSpPr>
        <p:grpSpPr>
          <a:xfrm>
            <a:off x="2054621" y="7438237"/>
            <a:ext cx="7308986" cy="2222986"/>
            <a:chOff x="2054621" y="7438237"/>
            <a:chExt cx="7308986" cy="2222986"/>
          </a:xfrm>
        </p:grpSpPr>
        <p:grpSp>
          <p:nvGrpSpPr>
            <p:cNvPr id="51" name="グループ化 50">
              <a:extLst>
                <a:ext uri="{FF2B5EF4-FFF2-40B4-BE49-F238E27FC236}">
                  <a16:creationId xmlns:a16="http://schemas.microsoft.com/office/drawing/2014/main" id="{37785CBA-CCE3-9D4A-824E-F358D01CF35C}"/>
                </a:ext>
              </a:extLst>
            </p:cNvPr>
            <p:cNvGrpSpPr/>
            <p:nvPr/>
          </p:nvGrpSpPr>
          <p:grpSpPr>
            <a:xfrm>
              <a:off x="2054621" y="7438237"/>
              <a:ext cx="7308986" cy="2222986"/>
              <a:chOff x="834304" y="-2111017"/>
              <a:chExt cx="4734281" cy="682960276"/>
            </a:xfrm>
          </p:grpSpPr>
          <p:sp>
            <p:nvSpPr>
              <p:cNvPr id="54" name="吹き出し: 角を丸めた四角形 19">
                <a:extLst>
                  <a:ext uri="{FF2B5EF4-FFF2-40B4-BE49-F238E27FC236}">
                    <a16:creationId xmlns:a16="http://schemas.microsoft.com/office/drawing/2014/main" id="{F64A951B-CD59-594F-B741-8C959F35EE88}"/>
                  </a:ext>
                </a:extLst>
              </p:cNvPr>
              <p:cNvSpPr/>
              <p:nvPr/>
            </p:nvSpPr>
            <p:spPr>
              <a:xfrm>
                <a:off x="834304" y="-2111017"/>
                <a:ext cx="4658073" cy="682960276"/>
              </a:xfrm>
              <a:prstGeom prst="wedgeRoundRectCallout">
                <a:avLst>
                  <a:gd name="adj1" fmla="val 54378"/>
                  <a:gd name="adj2" fmla="val 1384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55" name="テキスト ボックス 54">
                <a:extLst>
                  <a:ext uri="{FF2B5EF4-FFF2-40B4-BE49-F238E27FC236}">
                    <a16:creationId xmlns:a16="http://schemas.microsoft.com/office/drawing/2014/main" id="{E45DBE34-B67F-5D4D-812D-0341AC1CDC41}"/>
                  </a:ext>
                </a:extLst>
              </p:cNvPr>
              <p:cNvSpPr txBox="1"/>
              <p:nvPr/>
            </p:nvSpPr>
            <p:spPr>
              <a:xfrm>
                <a:off x="910512" y="-2052951"/>
                <a:ext cx="4658073" cy="595709785"/>
              </a:xfrm>
              <a:prstGeom prst="rect">
                <a:avLst/>
              </a:prstGeom>
              <a:noFill/>
            </p:spPr>
            <p:txBody>
              <a:bodyPr wrap="square">
                <a:spAutoFit/>
              </a:bodyPr>
              <a:lstStyle/>
              <a:p>
                <a:pPr>
                  <a:lnSpc>
                    <a:spcPct val="200000"/>
                  </a:lnSpc>
                </a:pPr>
                <a:r>
                  <a:rPr lang="en-US" altLang="ja-JP" sz="3200" b="1" dirty="0">
                    <a:solidFill>
                      <a:schemeClr val="accent2"/>
                    </a:solidFill>
                    <a:latin typeface="+mn-ea"/>
                  </a:rPr>
                  <a:t>1944</a:t>
                </a:r>
                <a:r>
                  <a:rPr lang="ja-JP" altLang="en-US" sz="3200" b="1">
                    <a:solidFill>
                      <a:schemeClr val="accent2"/>
                    </a:solidFill>
                    <a:latin typeface="+mn-ea"/>
                  </a:rPr>
                  <a:t>年から</a:t>
                </a:r>
                <a:endParaRPr lang="en-US" altLang="ja-JP" sz="3200" b="1" dirty="0">
                  <a:solidFill>
                    <a:schemeClr val="accent2"/>
                  </a:solidFill>
                  <a:latin typeface="+mn-ea"/>
                </a:endParaRPr>
              </a:p>
              <a:p>
                <a:pPr>
                  <a:lnSpc>
                    <a:spcPct val="200000"/>
                  </a:lnSpc>
                </a:pPr>
                <a:r>
                  <a:rPr lang="ja-JP" altLang="en-US" sz="3200" b="1">
                    <a:solidFill>
                      <a:schemeClr val="accent2"/>
                    </a:solidFill>
                    <a:latin typeface="+mn-ea"/>
                  </a:rPr>
                  <a:t>画家として活動を始めた</a:t>
                </a:r>
                <a:r>
                  <a:rPr lang="ja-JP" altLang="en-US" sz="3200">
                    <a:solidFill>
                      <a:srgbClr val="393731"/>
                    </a:solidFill>
                    <a:latin typeface="+mn-ea"/>
                  </a:rPr>
                  <a:t>よ</a:t>
                </a:r>
                <a:r>
                  <a:rPr lang="ja-JP" altLang="en-US" sz="3200">
                    <a:solidFill>
                      <a:srgbClr val="393731"/>
                    </a:solidFill>
                    <a:latin typeface="Open Sans" panose="020B0606030504020204" pitchFamily="34" charset="0"/>
                  </a:rPr>
                  <a:t>！</a:t>
                </a:r>
                <a:endParaRPr lang="en-US" altLang="ja-JP" sz="3200" dirty="0">
                  <a:solidFill>
                    <a:srgbClr val="393731"/>
                  </a:solidFill>
                  <a:latin typeface="+mn-ea"/>
                </a:endParaRPr>
              </a:p>
            </p:txBody>
          </p:sp>
        </p:grpSp>
        <p:sp>
          <p:nvSpPr>
            <p:cNvPr id="64" name="テキスト ボックス 63">
              <a:extLst>
                <a:ext uri="{FF2B5EF4-FFF2-40B4-BE49-F238E27FC236}">
                  <a16:creationId xmlns:a16="http://schemas.microsoft.com/office/drawing/2014/main" id="{3C9F973D-E112-B44B-BA46-718AE86CF84E}"/>
                </a:ext>
              </a:extLst>
            </p:cNvPr>
            <p:cNvSpPr txBox="1"/>
            <p:nvPr/>
          </p:nvSpPr>
          <p:spPr>
            <a:xfrm>
              <a:off x="3261465" y="7577989"/>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ねん</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65" name="テキスト ボックス 64">
              <a:extLst>
                <a:ext uri="{FF2B5EF4-FFF2-40B4-BE49-F238E27FC236}">
                  <a16:creationId xmlns:a16="http://schemas.microsoft.com/office/drawing/2014/main" id="{585C6C81-8419-FD44-891D-435113042CEB}"/>
                </a:ext>
              </a:extLst>
            </p:cNvPr>
            <p:cNvSpPr txBox="1"/>
            <p:nvPr/>
          </p:nvSpPr>
          <p:spPr>
            <a:xfrm>
              <a:off x="2243613" y="8523380"/>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がか</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66" name="テキスト ボックス 65">
              <a:extLst>
                <a:ext uri="{FF2B5EF4-FFF2-40B4-BE49-F238E27FC236}">
                  <a16:creationId xmlns:a16="http://schemas.microsoft.com/office/drawing/2014/main" id="{5FD5F9A4-D096-A243-AD9B-9A63889889F6}"/>
                </a:ext>
              </a:extLst>
            </p:cNvPr>
            <p:cNvSpPr txBox="1"/>
            <p:nvPr/>
          </p:nvSpPr>
          <p:spPr>
            <a:xfrm>
              <a:off x="4236442" y="8523380"/>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かつどう</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67" name="テキスト ボックス 66">
              <a:extLst>
                <a:ext uri="{FF2B5EF4-FFF2-40B4-BE49-F238E27FC236}">
                  <a16:creationId xmlns:a16="http://schemas.microsoft.com/office/drawing/2014/main" id="{24BD1D41-059C-4E46-8439-4A4279BD3902}"/>
                </a:ext>
              </a:extLst>
            </p:cNvPr>
            <p:cNvSpPr txBox="1"/>
            <p:nvPr/>
          </p:nvSpPr>
          <p:spPr>
            <a:xfrm>
              <a:off x="5421617" y="8523380"/>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はじ</a:t>
              </a:r>
              <a:endParaRPr kumimoji="1" lang="en-US" altLang="ja-JP" dirty="0">
                <a:solidFill>
                  <a:schemeClr val="accent2"/>
                </a:solidFill>
                <a:latin typeface="Meiryo" panose="020B0604030504040204" pitchFamily="34" charset="-128"/>
                <a:ea typeface="Meiryo" panose="020B0604030504040204" pitchFamily="34" charset="-128"/>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サブタイトル 2"/>
          <p:cNvSpPr txBox="1"/>
          <p:nvPr/>
        </p:nvSpPr>
        <p:spPr>
          <a:xfrm>
            <a:off x="1679870" y="2240943"/>
            <a:ext cx="9206943" cy="1135694"/>
          </a:xfrm>
          <a:prstGeom prst="rect">
            <a:avLst/>
          </a:prstGeom>
          <a:solidFill>
            <a:schemeClr val="accent2">
              <a:lumMod val="60000"/>
              <a:lumOff val="40000"/>
            </a:schemeClr>
          </a:solidFill>
          <a:ln>
            <a:no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6" name="サブタイトル 2"/>
          <p:cNvSpPr txBox="1"/>
          <p:nvPr/>
        </p:nvSpPr>
        <p:spPr>
          <a:xfrm>
            <a:off x="849963" y="2142441"/>
            <a:ext cx="9544242" cy="868945"/>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5" name="タイトル 1"/>
          <p:cNvSpPr txBox="1"/>
          <p:nvPr/>
        </p:nvSpPr>
        <p:spPr>
          <a:xfrm>
            <a:off x="1238922" y="682125"/>
            <a:ext cx="13817600" cy="1161427"/>
          </a:xfrm>
          <a:prstGeom prst="rect">
            <a:avLst/>
          </a:prstGeom>
          <a:solidFill>
            <a:schemeClr val="accent2">
              <a:lumMod val="60000"/>
              <a:lumOff val="40000"/>
            </a:schemeClr>
          </a:solidFill>
        </p:spPr>
        <p:txBody>
          <a:bodyPr vert="horz" lIns="216747" tIns="108373" rIns="216747" bIns="108373" rtlCol="0" anchor="b">
            <a:normAutofit fontScale="775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4" name="タイトル 1"/>
          <p:cNvSpPr txBox="1"/>
          <p:nvPr/>
        </p:nvSpPr>
        <p:spPr>
          <a:xfrm>
            <a:off x="849963" y="310952"/>
            <a:ext cx="13817600" cy="1105327"/>
          </a:xfrm>
          <a:prstGeom prst="rect">
            <a:avLst/>
          </a:prstGeom>
          <a:solidFill>
            <a:schemeClr val="bg1"/>
          </a:solidFill>
          <a:ln w="12700">
            <a:solidFill>
              <a:schemeClr val="tx1"/>
            </a:solidFill>
          </a:ln>
        </p:spPr>
        <p:txBody>
          <a:bodyPr vert="horz" lIns="216747" tIns="108373" rIns="216747" bIns="108373" rtlCol="0" anchor="b">
            <a:normAutofit fontScale="700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2" name="タイトル 1"/>
          <p:cNvSpPr>
            <a:spLocks noGrp="1"/>
          </p:cNvSpPr>
          <p:nvPr>
            <p:ph type="ctrTitle"/>
          </p:nvPr>
        </p:nvSpPr>
        <p:spPr>
          <a:xfrm>
            <a:off x="461014" y="113257"/>
            <a:ext cx="13817600" cy="1412032"/>
          </a:xfrm>
          <a:noFill/>
        </p:spPr>
        <p:txBody>
          <a:bodyPr>
            <a:noAutofit/>
          </a:bodyPr>
          <a:lstStyle/>
          <a:p>
            <a:r>
              <a:rPr lang="ja-JP" altLang="en-US" sz="6637" dirty="0"/>
              <a:t>☆バーネット・ニューマン</a:t>
            </a:r>
          </a:p>
        </p:txBody>
      </p:sp>
      <p:sp>
        <p:nvSpPr>
          <p:cNvPr id="3" name="サブタイトル 2"/>
          <p:cNvSpPr>
            <a:spLocks noGrp="1"/>
          </p:cNvSpPr>
          <p:nvPr>
            <p:ph type="subTitle" idx="1"/>
          </p:nvPr>
        </p:nvSpPr>
        <p:spPr>
          <a:xfrm>
            <a:off x="849966" y="2272246"/>
            <a:ext cx="9544242" cy="788174"/>
          </a:xfrm>
        </p:spPr>
        <p:txBody>
          <a:bodyPr>
            <a:normAutofit fontScale="92500"/>
          </a:bodyPr>
          <a:lstStyle/>
          <a:p>
            <a:r>
              <a:rPr lang="ja-JP" altLang="en-US" dirty="0"/>
              <a:t>バーネット・ニューマン</a:t>
            </a:r>
            <a:r>
              <a:rPr kumimoji="1" lang="ja-JP" altLang="en-US" dirty="0"/>
              <a:t>ってどんな人</a:t>
            </a:r>
            <a:r>
              <a:rPr lang="ja-JP" altLang="en-US" dirty="0"/>
              <a:t>？</a:t>
            </a:r>
            <a:endParaRPr kumimoji="1" lang="ja-JP" altLang="en-US" dirty="0"/>
          </a:p>
        </p:txBody>
      </p:sp>
      <p:sp>
        <p:nvSpPr>
          <p:cNvPr id="26" name="object 25"/>
          <p:cNvSpPr/>
          <p:nvPr/>
        </p:nvSpPr>
        <p:spPr>
          <a:xfrm flipV="1">
            <a:off x="1216342" y="2605583"/>
            <a:ext cx="8759711" cy="28945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27" name="object 25"/>
          <p:cNvSpPr/>
          <p:nvPr/>
        </p:nvSpPr>
        <p:spPr>
          <a:xfrm flipV="1">
            <a:off x="1216344" y="967994"/>
            <a:ext cx="13048021" cy="287580"/>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6713" y="6084713"/>
            <a:ext cx="22578" cy="22578"/>
          </a:xfrm>
          <a:prstGeom prst="rect">
            <a:avLst/>
          </a:prstGeom>
          <a:noFill/>
          <a:extLst>
            <a:ext uri="{909E8E84-426E-40DD-AFC4-6F175D3DCCD1}">
              <a14:hiddenFill xmlns:a14="http://schemas.microsoft.com/office/drawing/2010/main">
                <a:solidFill>
                  <a:srgbClr val="FFFFFF"/>
                </a:solidFill>
              </a14:hiddenFill>
            </a:ext>
          </a:extLst>
        </p:spPr>
      </p:pic>
      <p:pic>
        <p:nvPicPr>
          <p:cNvPr id="22" name="図 21">
            <a:extLst>
              <a:ext uri="{FF2B5EF4-FFF2-40B4-BE49-F238E27FC236}">
                <a16:creationId xmlns:a16="http://schemas.microsoft.com/office/drawing/2014/main" id="{562F1C8C-55AA-D347-A4CF-642461B2A290}"/>
              </a:ext>
            </a:extLst>
          </p:cNvPr>
          <p:cNvPicPr>
            <a:picLocks noChangeAspect="1"/>
          </p:cNvPicPr>
          <p:nvPr/>
        </p:nvPicPr>
        <p:blipFill>
          <a:blip r:embed="rId3"/>
          <a:stretch>
            <a:fillRect/>
          </a:stretch>
        </p:blipFill>
        <p:spPr>
          <a:xfrm>
            <a:off x="1548928" y="3351750"/>
            <a:ext cx="2035703" cy="3448838"/>
          </a:xfrm>
          <a:prstGeom prst="rect">
            <a:avLst/>
          </a:prstGeom>
        </p:spPr>
      </p:pic>
      <p:pic>
        <p:nvPicPr>
          <p:cNvPr id="56" name="図 55">
            <a:extLst>
              <a:ext uri="{FF2B5EF4-FFF2-40B4-BE49-F238E27FC236}">
                <a16:creationId xmlns:a16="http://schemas.microsoft.com/office/drawing/2014/main" id="{C976455A-BCD5-2D4F-BC64-2420B82ABEB4}"/>
              </a:ext>
            </a:extLst>
          </p:cNvPr>
          <p:cNvPicPr>
            <a:picLocks noChangeAspect="1"/>
          </p:cNvPicPr>
          <p:nvPr/>
        </p:nvPicPr>
        <p:blipFill>
          <a:blip r:embed="rId4"/>
          <a:stretch>
            <a:fillRect/>
          </a:stretch>
        </p:blipFill>
        <p:spPr>
          <a:xfrm>
            <a:off x="11399933" y="8120581"/>
            <a:ext cx="2314262" cy="3688031"/>
          </a:xfrm>
          <a:prstGeom prst="rect">
            <a:avLst/>
          </a:prstGeom>
        </p:spPr>
      </p:pic>
      <p:sp>
        <p:nvSpPr>
          <p:cNvPr id="57" name="テキスト ボックス 56">
            <a:extLst>
              <a:ext uri="{FF2B5EF4-FFF2-40B4-BE49-F238E27FC236}">
                <a16:creationId xmlns:a16="http://schemas.microsoft.com/office/drawing/2014/main" id="{D91EA324-1CF4-0C4C-A862-1B91D79089A8}"/>
              </a:ext>
            </a:extLst>
          </p:cNvPr>
          <p:cNvSpPr txBox="1"/>
          <p:nvPr/>
        </p:nvSpPr>
        <p:spPr>
          <a:xfrm>
            <a:off x="9011483" y="1843111"/>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ひと</a:t>
            </a:r>
            <a:endParaRPr kumimoji="1" lang="en-US" altLang="ja-JP" dirty="0">
              <a:latin typeface="Meiryo" panose="020B0604030504040204" pitchFamily="34" charset="-128"/>
              <a:ea typeface="Meiryo" panose="020B0604030504040204" pitchFamily="34" charset="-128"/>
            </a:endParaRPr>
          </a:p>
        </p:txBody>
      </p:sp>
      <p:grpSp>
        <p:nvGrpSpPr>
          <p:cNvPr id="9" name="グループ化 8">
            <a:extLst>
              <a:ext uri="{FF2B5EF4-FFF2-40B4-BE49-F238E27FC236}">
                <a16:creationId xmlns:a16="http://schemas.microsoft.com/office/drawing/2014/main" id="{7B8002E5-3A32-FD43-B625-5E10129B9074}"/>
              </a:ext>
            </a:extLst>
          </p:cNvPr>
          <p:cNvGrpSpPr/>
          <p:nvPr/>
        </p:nvGrpSpPr>
        <p:grpSpPr>
          <a:xfrm>
            <a:off x="4579170" y="3604888"/>
            <a:ext cx="11360076" cy="4287387"/>
            <a:chOff x="4579170" y="3604888"/>
            <a:chExt cx="11360076" cy="4287387"/>
          </a:xfrm>
        </p:grpSpPr>
        <p:grpSp>
          <p:nvGrpSpPr>
            <p:cNvPr id="28" name="グループ化 27">
              <a:extLst>
                <a:ext uri="{FF2B5EF4-FFF2-40B4-BE49-F238E27FC236}">
                  <a16:creationId xmlns:a16="http://schemas.microsoft.com/office/drawing/2014/main" id="{F8D05440-575C-DB44-A5A7-9CCD9C35FE44}"/>
                </a:ext>
              </a:extLst>
            </p:cNvPr>
            <p:cNvGrpSpPr/>
            <p:nvPr/>
          </p:nvGrpSpPr>
          <p:grpSpPr>
            <a:xfrm>
              <a:off x="4579170" y="3604888"/>
              <a:ext cx="11360076" cy="4287387"/>
              <a:chOff x="3995239" y="8677453"/>
              <a:chExt cx="9008210" cy="25973007"/>
            </a:xfrm>
          </p:grpSpPr>
          <p:grpSp>
            <p:nvGrpSpPr>
              <p:cNvPr id="42" name="グループ化 41">
                <a:extLst>
                  <a:ext uri="{FF2B5EF4-FFF2-40B4-BE49-F238E27FC236}">
                    <a16:creationId xmlns:a16="http://schemas.microsoft.com/office/drawing/2014/main" id="{7C8E0A9C-47E5-6146-B45B-056B91884FF1}"/>
                  </a:ext>
                </a:extLst>
              </p:cNvPr>
              <p:cNvGrpSpPr/>
              <p:nvPr/>
            </p:nvGrpSpPr>
            <p:grpSpPr>
              <a:xfrm>
                <a:off x="3995239" y="8677453"/>
                <a:ext cx="9008210" cy="25973007"/>
                <a:chOff x="3649306" y="2839884"/>
                <a:chExt cx="9385376" cy="569835014"/>
              </a:xfrm>
            </p:grpSpPr>
            <p:grpSp>
              <p:nvGrpSpPr>
                <p:cNvPr id="44" name="グループ化 43">
                  <a:extLst>
                    <a:ext uri="{FF2B5EF4-FFF2-40B4-BE49-F238E27FC236}">
                      <a16:creationId xmlns:a16="http://schemas.microsoft.com/office/drawing/2014/main" id="{512A6964-4EF3-2D43-835E-CA1AF9F747B7}"/>
                    </a:ext>
                  </a:extLst>
                </p:cNvPr>
                <p:cNvGrpSpPr/>
                <p:nvPr/>
              </p:nvGrpSpPr>
              <p:grpSpPr>
                <a:xfrm>
                  <a:off x="3649306" y="2839884"/>
                  <a:ext cx="9385376" cy="569835014"/>
                  <a:chOff x="1243950" y="983888"/>
                  <a:chExt cx="4334592" cy="1698955913"/>
                </a:xfrm>
              </p:grpSpPr>
              <p:grpSp>
                <p:nvGrpSpPr>
                  <p:cNvPr id="46" name="グループ化 45">
                    <a:extLst>
                      <a:ext uri="{FF2B5EF4-FFF2-40B4-BE49-F238E27FC236}">
                        <a16:creationId xmlns:a16="http://schemas.microsoft.com/office/drawing/2014/main" id="{8B22AD7B-84E9-E44C-B663-F1D893CC03F5}"/>
                      </a:ext>
                    </a:extLst>
                  </p:cNvPr>
                  <p:cNvGrpSpPr/>
                  <p:nvPr/>
                </p:nvGrpSpPr>
                <p:grpSpPr>
                  <a:xfrm>
                    <a:off x="1243950" y="983888"/>
                    <a:ext cx="4334592" cy="1698955913"/>
                    <a:chOff x="1639994" y="705694"/>
                    <a:chExt cx="5177924" cy="1698955913"/>
                  </a:xfrm>
                </p:grpSpPr>
                <p:sp>
                  <p:nvSpPr>
                    <p:cNvPr id="48" name="吹き出し: 角を丸めた四角形 19">
                      <a:extLst>
                        <a:ext uri="{FF2B5EF4-FFF2-40B4-BE49-F238E27FC236}">
                          <a16:creationId xmlns:a16="http://schemas.microsoft.com/office/drawing/2014/main" id="{5CBAD49F-9614-E442-8B74-C3B1BEEF85BC}"/>
                        </a:ext>
                      </a:extLst>
                    </p:cNvPr>
                    <p:cNvSpPr/>
                    <p:nvPr/>
                  </p:nvSpPr>
                  <p:spPr>
                    <a:xfrm>
                      <a:off x="1639994" y="727489"/>
                      <a:ext cx="4965781" cy="1698934118"/>
                    </a:xfrm>
                    <a:prstGeom prst="wedgeRoundRectCallout">
                      <a:avLst>
                        <a:gd name="adj1" fmla="val -54400"/>
                        <a:gd name="adj2" fmla="val 10300"/>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9" name="テキスト ボックス 48">
                      <a:extLst>
                        <a:ext uri="{FF2B5EF4-FFF2-40B4-BE49-F238E27FC236}">
                          <a16:creationId xmlns:a16="http://schemas.microsoft.com/office/drawing/2014/main" id="{D8E8F2F5-069E-CC40-B258-E621B4D3BAD5}"/>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47" name="テキスト ボックス 46">
                    <a:extLst>
                      <a:ext uri="{FF2B5EF4-FFF2-40B4-BE49-F238E27FC236}">
                        <a16:creationId xmlns:a16="http://schemas.microsoft.com/office/drawing/2014/main" id="{1A244C29-94F1-F945-B0C1-3DF0DED04DBA}"/>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45" name="テキスト ボックス 44">
                  <a:extLst>
                    <a:ext uri="{FF2B5EF4-FFF2-40B4-BE49-F238E27FC236}">
                      <a16:creationId xmlns:a16="http://schemas.microsoft.com/office/drawing/2014/main" id="{D7EA5514-80AC-DF46-A83A-FA54325C88A5}"/>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43" name="テキスト ボックス 42">
                <a:extLst>
                  <a:ext uri="{FF2B5EF4-FFF2-40B4-BE49-F238E27FC236}">
                    <a16:creationId xmlns:a16="http://schemas.microsoft.com/office/drawing/2014/main" id="{670FA0FF-2153-5641-BB13-08347A36D503}"/>
                  </a:ext>
                </a:extLst>
              </p:cNvPr>
              <p:cNvSpPr txBox="1"/>
              <p:nvPr/>
            </p:nvSpPr>
            <p:spPr>
              <a:xfrm>
                <a:off x="4433850" y="8832817"/>
                <a:ext cx="8200527" cy="23679293"/>
              </a:xfrm>
              <a:prstGeom prst="rect">
                <a:avLst/>
              </a:prstGeom>
              <a:noFill/>
            </p:spPr>
            <p:txBody>
              <a:bodyPr wrap="square">
                <a:spAutoFit/>
              </a:bodyPr>
              <a:lstStyle/>
              <a:p>
                <a:pPr defTabSz="2167494" eaLnBrk="0" fontAlgn="base" hangingPunct="0">
                  <a:lnSpc>
                    <a:spcPct val="200000"/>
                  </a:lnSpc>
                  <a:spcBef>
                    <a:spcPct val="0"/>
                  </a:spcBef>
                  <a:spcAft>
                    <a:spcPct val="0"/>
                  </a:spcAft>
                </a:pPr>
                <a:r>
                  <a:rPr lang="ja-JP" altLang="en-US" sz="3200">
                    <a:solidFill>
                      <a:srgbClr val="393731"/>
                    </a:solidFill>
                    <a:latin typeface="+mn-ea"/>
                  </a:rPr>
                  <a:t>活動を始めてすぐに、</a:t>
                </a:r>
                <a:endParaRPr lang="en-US" altLang="ja-JP" sz="3200" dirty="0">
                  <a:solidFill>
                    <a:srgbClr val="393731"/>
                  </a:solidFill>
                  <a:latin typeface="+mn-ea"/>
                </a:endParaRPr>
              </a:p>
              <a:p>
                <a:pPr defTabSz="2167494" eaLnBrk="0" fontAlgn="base" hangingPunct="0">
                  <a:lnSpc>
                    <a:spcPct val="200000"/>
                  </a:lnSpc>
                  <a:spcBef>
                    <a:spcPct val="0"/>
                  </a:spcBef>
                  <a:spcAft>
                    <a:spcPct val="0"/>
                  </a:spcAft>
                </a:pPr>
                <a:r>
                  <a:rPr lang="ja-JP" altLang="en-US" sz="3200">
                    <a:solidFill>
                      <a:srgbClr val="393731"/>
                    </a:solidFill>
                    <a:latin typeface="+mn-ea"/>
                  </a:rPr>
                  <a:t>ジャクソン・ポロックやマーク・ロスコという</a:t>
                </a:r>
                <a:endParaRPr lang="en-US" altLang="ja-JP" sz="3200" dirty="0">
                  <a:solidFill>
                    <a:srgbClr val="393731"/>
                  </a:solidFill>
                  <a:latin typeface="+mn-ea"/>
                </a:endParaRPr>
              </a:p>
              <a:p>
                <a:pPr defTabSz="2167494" eaLnBrk="0" fontAlgn="base" hangingPunct="0">
                  <a:lnSpc>
                    <a:spcPct val="200000"/>
                  </a:lnSpc>
                  <a:spcBef>
                    <a:spcPct val="0"/>
                  </a:spcBef>
                  <a:spcAft>
                    <a:spcPct val="0"/>
                  </a:spcAft>
                </a:pPr>
                <a:r>
                  <a:rPr lang="ja-JP" altLang="en-US" sz="3200">
                    <a:solidFill>
                      <a:srgbClr val="393731"/>
                    </a:solidFill>
                    <a:latin typeface="+mn-ea"/>
                  </a:rPr>
                  <a:t>画家たちと一緒に新しい</a:t>
                </a:r>
                <a:r>
                  <a:rPr lang="ja-JP" altLang="en-US" sz="3200" b="1">
                    <a:solidFill>
                      <a:schemeClr val="accent2"/>
                    </a:solidFill>
                    <a:latin typeface="+mn-ea"/>
                  </a:rPr>
                  <a:t>アメリカ現代美術の</a:t>
                </a:r>
                <a:endParaRPr lang="en-US" altLang="ja-JP" sz="3200" b="1" dirty="0">
                  <a:solidFill>
                    <a:schemeClr val="accent2"/>
                  </a:solidFill>
                  <a:latin typeface="+mn-ea"/>
                </a:endParaRPr>
              </a:p>
              <a:p>
                <a:pPr defTabSz="2167494" eaLnBrk="0" fontAlgn="base" hangingPunct="0">
                  <a:lnSpc>
                    <a:spcPct val="200000"/>
                  </a:lnSpc>
                  <a:spcBef>
                    <a:spcPct val="0"/>
                  </a:spcBef>
                  <a:spcAft>
                    <a:spcPct val="0"/>
                  </a:spcAft>
                </a:pPr>
                <a:r>
                  <a:rPr lang="ja-JP" altLang="en-US" sz="3200" b="1">
                    <a:solidFill>
                      <a:schemeClr val="accent2"/>
                    </a:solidFill>
                    <a:latin typeface="+mn-ea"/>
                  </a:rPr>
                  <a:t>中心となって活動</a:t>
                </a:r>
                <a:r>
                  <a:rPr lang="ja-JP" altLang="en-US" sz="3200">
                    <a:solidFill>
                      <a:srgbClr val="393731"/>
                    </a:solidFill>
                    <a:latin typeface="+mn-ea"/>
                  </a:rPr>
                  <a:t>したよ！</a:t>
                </a:r>
                <a:endParaRPr lang="en-US" altLang="ja-JP" sz="3200" dirty="0">
                  <a:solidFill>
                    <a:srgbClr val="2C2E31"/>
                  </a:solidFill>
                  <a:latin typeface="Open Sans" panose="020B0606030504020204" pitchFamily="34" charset="0"/>
                </a:endParaRPr>
              </a:p>
            </p:txBody>
          </p:sp>
        </p:grpSp>
        <p:sp>
          <p:nvSpPr>
            <p:cNvPr id="40" name="テキスト ボックス 39">
              <a:extLst>
                <a:ext uri="{FF2B5EF4-FFF2-40B4-BE49-F238E27FC236}">
                  <a16:creationId xmlns:a16="http://schemas.microsoft.com/office/drawing/2014/main" id="{81B332E8-B446-8441-9DC4-9B087D403BFC}"/>
                </a:ext>
              </a:extLst>
            </p:cNvPr>
            <p:cNvSpPr txBox="1"/>
            <p:nvPr/>
          </p:nvSpPr>
          <p:spPr>
            <a:xfrm>
              <a:off x="5273031" y="568418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がか</a:t>
              </a:r>
              <a:endParaRPr kumimoji="1" lang="en-US" altLang="ja-JP" dirty="0">
                <a:latin typeface="Meiryo" panose="020B0604030504040204" pitchFamily="34" charset="-128"/>
                <a:ea typeface="Meiryo" panose="020B0604030504040204" pitchFamily="34" charset="-128"/>
              </a:endParaRPr>
            </a:p>
          </p:txBody>
        </p:sp>
        <p:sp>
          <p:nvSpPr>
            <p:cNvPr id="41" name="テキスト ボックス 40">
              <a:extLst>
                <a:ext uri="{FF2B5EF4-FFF2-40B4-BE49-F238E27FC236}">
                  <a16:creationId xmlns:a16="http://schemas.microsoft.com/office/drawing/2014/main" id="{6663AE0C-3E83-514F-A589-DDAEBC100C85}"/>
                </a:ext>
              </a:extLst>
            </p:cNvPr>
            <p:cNvSpPr txBox="1"/>
            <p:nvPr/>
          </p:nvSpPr>
          <p:spPr>
            <a:xfrm>
              <a:off x="5155701" y="376635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かつどう</a:t>
              </a:r>
              <a:endParaRPr kumimoji="1" lang="en-US" altLang="ja-JP" dirty="0">
                <a:latin typeface="Meiryo" panose="020B0604030504040204" pitchFamily="34" charset="-128"/>
                <a:ea typeface="Meiryo" panose="020B0604030504040204" pitchFamily="34" charset="-128"/>
              </a:endParaRPr>
            </a:p>
          </p:txBody>
        </p:sp>
        <p:sp>
          <p:nvSpPr>
            <p:cNvPr id="50" name="テキスト ボックス 49">
              <a:extLst>
                <a:ext uri="{FF2B5EF4-FFF2-40B4-BE49-F238E27FC236}">
                  <a16:creationId xmlns:a16="http://schemas.microsoft.com/office/drawing/2014/main" id="{73202343-8BC3-DD4B-8593-FCC177DCBEE4}"/>
                </a:ext>
              </a:extLst>
            </p:cNvPr>
            <p:cNvSpPr txBox="1"/>
            <p:nvPr/>
          </p:nvSpPr>
          <p:spPr>
            <a:xfrm>
              <a:off x="6383679" y="376635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はじ</a:t>
              </a:r>
              <a:endParaRPr kumimoji="1" lang="en-US" altLang="ja-JP" dirty="0">
                <a:latin typeface="Meiryo" panose="020B0604030504040204" pitchFamily="34" charset="-128"/>
                <a:ea typeface="Meiryo" panose="020B0604030504040204" pitchFamily="34" charset="-128"/>
              </a:endParaRPr>
            </a:p>
          </p:txBody>
        </p:sp>
        <p:sp>
          <p:nvSpPr>
            <p:cNvPr id="52" name="テキスト ボックス 51">
              <a:extLst>
                <a:ext uri="{FF2B5EF4-FFF2-40B4-BE49-F238E27FC236}">
                  <a16:creationId xmlns:a16="http://schemas.microsoft.com/office/drawing/2014/main" id="{2E9F0806-DD14-3C40-8D33-82CF38196D33}"/>
                </a:ext>
              </a:extLst>
            </p:cNvPr>
            <p:cNvSpPr txBox="1"/>
            <p:nvPr/>
          </p:nvSpPr>
          <p:spPr>
            <a:xfrm>
              <a:off x="7166162" y="5684184"/>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いっしょ</a:t>
              </a:r>
              <a:endParaRPr kumimoji="1" lang="en-US" altLang="ja-JP" dirty="0">
                <a:latin typeface="Meiryo" panose="020B0604030504040204" pitchFamily="34" charset="-128"/>
                <a:ea typeface="Meiryo" panose="020B0604030504040204" pitchFamily="34" charset="-128"/>
              </a:endParaRPr>
            </a:p>
          </p:txBody>
        </p:sp>
        <p:sp>
          <p:nvSpPr>
            <p:cNvPr id="53" name="テキスト ボックス 52">
              <a:extLst>
                <a:ext uri="{FF2B5EF4-FFF2-40B4-BE49-F238E27FC236}">
                  <a16:creationId xmlns:a16="http://schemas.microsoft.com/office/drawing/2014/main" id="{7A511E08-A747-314E-BB18-845247E5C26F}"/>
                </a:ext>
              </a:extLst>
            </p:cNvPr>
            <p:cNvSpPr txBox="1"/>
            <p:nvPr/>
          </p:nvSpPr>
          <p:spPr>
            <a:xfrm>
              <a:off x="8274158" y="5684184"/>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あたら</a:t>
              </a:r>
              <a:endParaRPr kumimoji="1" lang="en-US" altLang="ja-JP" dirty="0">
                <a:latin typeface="Meiryo" panose="020B0604030504040204" pitchFamily="34" charset="-128"/>
                <a:ea typeface="Meiryo" panose="020B0604030504040204" pitchFamily="34" charset="-128"/>
              </a:endParaRPr>
            </a:p>
          </p:txBody>
        </p:sp>
        <p:sp>
          <p:nvSpPr>
            <p:cNvPr id="69" name="テキスト ボックス 68">
              <a:extLst>
                <a:ext uri="{FF2B5EF4-FFF2-40B4-BE49-F238E27FC236}">
                  <a16:creationId xmlns:a16="http://schemas.microsoft.com/office/drawing/2014/main" id="{DF42FDFE-B66D-8243-BC02-410CB9FB9C15}"/>
                </a:ext>
              </a:extLst>
            </p:cNvPr>
            <p:cNvSpPr txBox="1"/>
            <p:nvPr/>
          </p:nvSpPr>
          <p:spPr>
            <a:xfrm>
              <a:off x="11185038" y="5684184"/>
              <a:ext cx="2031325"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げんだいびじゅつ</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0" name="テキスト ボックス 69">
              <a:extLst>
                <a:ext uri="{FF2B5EF4-FFF2-40B4-BE49-F238E27FC236}">
                  <a16:creationId xmlns:a16="http://schemas.microsoft.com/office/drawing/2014/main" id="{84529E8C-E91D-FD40-8A94-414A173F821A}"/>
                </a:ext>
              </a:extLst>
            </p:cNvPr>
            <p:cNvSpPr txBox="1"/>
            <p:nvPr/>
          </p:nvSpPr>
          <p:spPr>
            <a:xfrm>
              <a:off x="5061199" y="6670968"/>
              <a:ext cx="133882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ちゅうしん</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1" name="テキスト ボックス 70">
              <a:extLst>
                <a:ext uri="{FF2B5EF4-FFF2-40B4-BE49-F238E27FC236}">
                  <a16:creationId xmlns:a16="http://schemas.microsoft.com/office/drawing/2014/main" id="{4CE8D2CC-A0FD-944E-912E-263039CCE2DD}"/>
                </a:ext>
              </a:extLst>
            </p:cNvPr>
            <p:cNvSpPr txBox="1"/>
            <p:nvPr/>
          </p:nvSpPr>
          <p:spPr>
            <a:xfrm>
              <a:off x="7562715" y="6670968"/>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かつどう</a:t>
              </a:r>
              <a:endParaRPr kumimoji="1" lang="en-US" altLang="ja-JP" dirty="0">
                <a:solidFill>
                  <a:schemeClr val="accent2"/>
                </a:solidFill>
                <a:latin typeface="Meiryo" panose="020B0604030504040204" pitchFamily="34" charset="-128"/>
                <a:ea typeface="Meiryo" panose="020B0604030504040204" pitchFamily="34" charset="-128"/>
              </a:endParaRPr>
            </a:p>
          </p:txBody>
        </p:sp>
      </p:grpSp>
      <p:grpSp>
        <p:nvGrpSpPr>
          <p:cNvPr id="10" name="グループ化 9">
            <a:extLst>
              <a:ext uri="{FF2B5EF4-FFF2-40B4-BE49-F238E27FC236}">
                <a16:creationId xmlns:a16="http://schemas.microsoft.com/office/drawing/2014/main" id="{51168B99-14A5-7E45-BA62-3B465B888090}"/>
              </a:ext>
            </a:extLst>
          </p:cNvPr>
          <p:cNvGrpSpPr/>
          <p:nvPr/>
        </p:nvGrpSpPr>
        <p:grpSpPr>
          <a:xfrm>
            <a:off x="1978094" y="8067273"/>
            <a:ext cx="9206944" cy="3958162"/>
            <a:chOff x="1978094" y="8067273"/>
            <a:chExt cx="9206944" cy="3958162"/>
          </a:xfrm>
        </p:grpSpPr>
        <p:grpSp>
          <p:nvGrpSpPr>
            <p:cNvPr id="51" name="グループ化 50">
              <a:extLst>
                <a:ext uri="{FF2B5EF4-FFF2-40B4-BE49-F238E27FC236}">
                  <a16:creationId xmlns:a16="http://schemas.microsoft.com/office/drawing/2014/main" id="{37785CBA-CCE3-9D4A-824E-F358D01CF35C}"/>
                </a:ext>
              </a:extLst>
            </p:cNvPr>
            <p:cNvGrpSpPr/>
            <p:nvPr/>
          </p:nvGrpSpPr>
          <p:grpSpPr>
            <a:xfrm>
              <a:off x="1978094" y="8067273"/>
              <a:ext cx="9206944" cy="3958162"/>
              <a:chOff x="834304" y="-2111324"/>
              <a:chExt cx="4734281" cy="1216052379"/>
            </a:xfrm>
          </p:grpSpPr>
          <p:sp>
            <p:nvSpPr>
              <p:cNvPr id="54" name="吹き出し: 角を丸めた四角形 19">
                <a:extLst>
                  <a:ext uri="{FF2B5EF4-FFF2-40B4-BE49-F238E27FC236}">
                    <a16:creationId xmlns:a16="http://schemas.microsoft.com/office/drawing/2014/main" id="{F64A951B-CD59-594F-B741-8C959F35EE88}"/>
                  </a:ext>
                </a:extLst>
              </p:cNvPr>
              <p:cNvSpPr/>
              <p:nvPr/>
            </p:nvSpPr>
            <p:spPr>
              <a:xfrm>
                <a:off x="834304" y="-2111324"/>
                <a:ext cx="4658073" cy="1216052379"/>
              </a:xfrm>
              <a:prstGeom prst="wedgeRoundRectCallout">
                <a:avLst>
                  <a:gd name="adj1" fmla="val 54378"/>
                  <a:gd name="adj2" fmla="val 1384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55" name="テキスト ボックス 54">
                <a:extLst>
                  <a:ext uri="{FF2B5EF4-FFF2-40B4-BE49-F238E27FC236}">
                    <a16:creationId xmlns:a16="http://schemas.microsoft.com/office/drawing/2014/main" id="{E45DBE34-B67F-5D4D-812D-0341AC1CDC41}"/>
                  </a:ext>
                </a:extLst>
              </p:cNvPr>
              <p:cNvSpPr txBox="1"/>
              <p:nvPr/>
            </p:nvSpPr>
            <p:spPr>
              <a:xfrm>
                <a:off x="910512" y="-2052951"/>
                <a:ext cx="4658073" cy="1200875388"/>
              </a:xfrm>
              <a:prstGeom prst="rect">
                <a:avLst/>
              </a:prstGeom>
              <a:noFill/>
            </p:spPr>
            <p:txBody>
              <a:bodyPr wrap="square">
                <a:spAutoFit/>
              </a:bodyPr>
              <a:lstStyle/>
              <a:p>
                <a:pPr defTabSz="2167494" eaLnBrk="0" fontAlgn="base" hangingPunct="0">
                  <a:lnSpc>
                    <a:spcPct val="200000"/>
                  </a:lnSpc>
                  <a:spcBef>
                    <a:spcPct val="0"/>
                  </a:spcBef>
                  <a:spcAft>
                    <a:spcPct val="0"/>
                  </a:spcAft>
                </a:pPr>
                <a:r>
                  <a:rPr lang="ja-JP" altLang="en-US" sz="3200">
                    <a:solidFill>
                      <a:srgbClr val="393731"/>
                    </a:solidFill>
                    <a:latin typeface="+mn-ea"/>
                  </a:rPr>
                  <a:t>ニューマンの作品は、</a:t>
                </a:r>
                <a:endParaRPr lang="en-US" altLang="ja-JP" sz="3200" dirty="0">
                  <a:solidFill>
                    <a:srgbClr val="393731"/>
                  </a:solidFill>
                  <a:latin typeface="+mn-ea"/>
                </a:endParaRPr>
              </a:p>
              <a:p>
                <a:pPr defTabSz="2167494" eaLnBrk="0" fontAlgn="base" hangingPunct="0">
                  <a:lnSpc>
                    <a:spcPct val="200000"/>
                  </a:lnSpc>
                  <a:spcBef>
                    <a:spcPct val="0"/>
                  </a:spcBef>
                  <a:spcAft>
                    <a:spcPct val="0"/>
                  </a:spcAft>
                </a:pPr>
                <a:r>
                  <a:rPr lang="ja-JP" altLang="en-US" sz="3200" b="1">
                    <a:solidFill>
                      <a:schemeClr val="accent2"/>
                    </a:solidFill>
                    <a:latin typeface="+mn-ea"/>
                  </a:rPr>
                  <a:t>存在感や予想していなかった</a:t>
                </a:r>
                <a:endParaRPr lang="en-US" altLang="ja-JP" sz="3200" b="1" dirty="0">
                  <a:solidFill>
                    <a:schemeClr val="accent2"/>
                  </a:solidFill>
                  <a:latin typeface="+mn-ea"/>
                </a:endParaRPr>
              </a:p>
              <a:p>
                <a:pPr defTabSz="2167494" eaLnBrk="0" fontAlgn="base" hangingPunct="0">
                  <a:lnSpc>
                    <a:spcPct val="200000"/>
                  </a:lnSpc>
                  <a:spcBef>
                    <a:spcPct val="0"/>
                  </a:spcBef>
                  <a:spcAft>
                    <a:spcPct val="0"/>
                  </a:spcAft>
                </a:pPr>
                <a:r>
                  <a:rPr lang="ja-JP" altLang="en-US" sz="3200" b="1">
                    <a:solidFill>
                      <a:schemeClr val="accent2"/>
                    </a:solidFill>
                    <a:latin typeface="+mn-ea"/>
                  </a:rPr>
                  <a:t>突然起きたできごとなどへの感覚</a:t>
                </a:r>
                <a:r>
                  <a:rPr lang="ja-JP" altLang="en-US" sz="3200">
                    <a:solidFill>
                      <a:srgbClr val="393731"/>
                    </a:solidFill>
                    <a:latin typeface="+mn-ea"/>
                  </a:rPr>
                  <a:t>を</a:t>
                </a:r>
                <a:endParaRPr lang="en-US" altLang="ja-JP" sz="3200" dirty="0">
                  <a:solidFill>
                    <a:srgbClr val="393731"/>
                  </a:solidFill>
                  <a:latin typeface="+mn-ea"/>
                </a:endParaRPr>
              </a:p>
              <a:p>
                <a:pPr defTabSz="2167494" eaLnBrk="0" fontAlgn="base" hangingPunct="0">
                  <a:lnSpc>
                    <a:spcPct val="200000"/>
                  </a:lnSpc>
                  <a:spcBef>
                    <a:spcPct val="0"/>
                  </a:spcBef>
                  <a:spcAft>
                    <a:spcPct val="0"/>
                  </a:spcAft>
                </a:pPr>
                <a:r>
                  <a:rPr lang="ja-JP" altLang="en-US" sz="3200">
                    <a:solidFill>
                      <a:srgbClr val="393731"/>
                    </a:solidFill>
                    <a:latin typeface="+mn-ea"/>
                  </a:rPr>
                  <a:t>観ている人に伝えるよう作られているよ。</a:t>
                </a:r>
                <a:endParaRPr lang="ja-JP" altLang="en-US" sz="3200" dirty="0">
                  <a:solidFill>
                    <a:srgbClr val="393731"/>
                  </a:solidFill>
                  <a:latin typeface="+mn-ea"/>
                </a:endParaRPr>
              </a:p>
            </p:txBody>
          </p:sp>
        </p:grpSp>
        <p:sp>
          <p:nvSpPr>
            <p:cNvPr id="72" name="テキスト ボックス 71">
              <a:extLst>
                <a:ext uri="{FF2B5EF4-FFF2-40B4-BE49-F238E27FC236}">
                  <a16:creationId xmlns:a16="http://schemas.microsoft.com/office/drawing/2014/main" id="{38A2AB75-D24D-FD4D-A9BA-EE988D536620}"/>
                </a:ext>
              </a:extLst>
            </p:cNvPr>
            <p:cNvSpPr txBox="1"/>
            <p:nvPr/>
          </p:nvSpPr>
          <p:spPr>
            <a:xfrm>
              <a:off x="4572675" y="8182483"/>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73" name="テキスト ボックス 72">
              <a:extLst>
                <a:ext uri="{FF2B5EF4-FFF2-40B4-BE49-F238E27FC236}">
                  <a16:creationId xmlns:a16="http://schemas.microsoft.com/office/drawing/2014/main" id="{12639BC9-8B2A-4F46-9B79-362C1446275E}"/>
                </a:ext>
              </a:extLst>
            </p:cNvPr>
            <p:cNvSpPr txBox="1"/>
            <p:nvPr/>
          </p:nvSpPr>
          <p:spPr>
            <a:xfrm>
              <a:off x="2126299" y="9132404"/>
              <a:ext cx="1569660"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そんざいかん</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4" name="テキスト ボックス 73">
              <a:extLst>
                <a:ext uri="{FF2B5EF4-FFF2-40B4-BE49-F238E27FC236}">
                  <a16:creationId xmlns:a16="http://schemas.microsoft.com/office/drawing/2014/main" id="{B7A30D9A-58C1-6148-A61B-8E39CF661A95}"/>
                </a:ext>
              </a:extLst>
            </p:cNvPr>
            <p:cNvSpPr txBox="1"/>
            <p:nvPr/>
          </p:nvSpPr>
          <p:spPr>
            <a:xfrm>
              <a:off x="3844164" y="9132404"/>
              <a:ext cx="877163"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よそう</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5" name="テキスト ボックス 74">
              <a:extLst>
                <a:ext uri="{FF2B5EF4-FFF2-40B4-BE49-F238E27FC236}">
                  <a16:creationId xmlns:a16="http://schemas.microsoft.com/office/drawing/2014/main" id="{662D0E74-E2C9-794C-9241-93EBF6ECB5A3}"/>
                </a:ext>
              </a:extLst>
            </p:cNvPr>
            <p:cNvSpPr txBox="1"/>
            <p:nvPr/>
          </p:nvSpPr>
          <p:spPr>
            <a:xfrm>
              <a:off x="2126299" y="10128299"/>
              <a:ext cx="133882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とつぜんお</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6" name="テキスト ボックス 75">
              <a:extLst>
                <a:ext uri="{FF2B5EF4-FFF2-40B4-BE49-F238E27FC236}">
                  <a16:creationId xmlns:a16="http://schemas.microsoft.com/office/drawing/2014/main" id="{875DBA55-940B-E043-B151-83EBE8AF9E4E}"/>
                </a:ext>
              </a:extLst>
            </p:cNvPr>
            <p:cNvSpPr txBox="1"/>
            <p:nvPr/>
          </p:nvSpPr>
          <p:spPr>
            <a:xfrm>
              <a:off x="7369814" y="10128299"/>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かんかく</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77" name="テキスト ボックス 76">
              <a:extLst>
                <a:ext uri="{FF2B5EF4-FFF2-40B4-BE49-F238E27FC236}">
                  <a16:creationId xmlns:a16="http://schemas.microsoft.com/office/drawing/2014/main" id="{3841E07B-F6D0-DC4A-80C6-759DE4B1B390}"/>
                </a:ext>
              </a:extLst>
            </p:cNvPr>
            <p:cNvSpPr txBox="1"/>
            <p:nvPr/>
          </p:nvSpPr>
          <p:spPr>
            <a:xfrm>
              <a:off x="2193853" y="11061324"/>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み</a:t>
              </a:r>
              <a:endParaRPr kumimoji="1" lang="en-US" altLang="ja-JP" dirty="0">
                <a:latin typeface="Meiryo" panose="020B0604030504040204" pitchFamily="34" charset="-128"/>
                <a:ea typeface="Meiryo" panose="020B0604030504040204" pitchFamily="34" charset="-128"/>
              </a:endParaRPr>
            </a:p>
          </p:txBody>
        </p:sp>
        <p:sp>
          <p:nvSpPr>
            <p:cNvPr id="78" name="テキスト ボックス 77">
              <a:extLst>
                <a:ext uri="{FF2B5EF4-FFF2-40B4-BE49-F238E27FC236}">
                  <a16:creationId xmlns:a16="http://schemas.microsoft.com/office/drawing/2014/main" id="{DDB9145F-5D75-F947-AC91-4D3A1C8455A8}"/>
                </a:ext>
              </a:extLst>
            </p:cNvPr>
            <p:cNvSpPr txBox="1"/>
            <p:nvPr/>
          </p:nvSpPr>
          <p:spPr>
            <a:xfrm>
              <a:off x="3744665" y="1106132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ひと</a:t>
              </a:r>
              <a:endParaRPr kumimoji="1" lang="en-US" altLang="ja-JP" dirty="0">
                <a:latin typeface="Meiryo" panose="020B0604030504040204" pitchFamily="34" charset="-128"/>
                <a:ea typeface="Meiryo" panose="020B0604030504040204" pitchFamily="34" charset="-128"/>
              </a:endParaRPr>
            </a:p>
          </p:txBody>
        </p:sp>
        <p:sp>
          <p:nvSpPr>
            <p:cNvPr id="79" name="テキスト ボックス 78">
              <a:extLst>
                <a:ext uri="{FF2B5EF4-FFF2-40B4-BE49-F238E27FC236}">
                  <a16:creationId xmlns:a16="http://schemas.microsoft.com/office/drawing/2014/main" id="{D6829990-13B2-9745-8AE5-EA4936A62338}"/>
                </a:ext>
              </a:extLst>
            </p:cNvPr>
            <p:cNvSpPr txBox="1"/>
            <p:nvPr/>
          </p:nvSpPr>
          <p:spPr>
            <a:xfrm>
              <a:off x="4524331" y="1106132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つた</a:t>
              </a:r>
              <a:endParaRPr kumimoji="1" lang="en-US" altLang="ja-JP" dirty="0">
                <a:latin typeface="Meiryo" panose="020B0604030504040204" pitchFamily="34" charset="-128"/>
                <a:ea typeface="Meiryo" panose="020B0604030504040204" pitchFamily="34" charset="-128"/>
              </a:endParaRPr>
            </a:p>
          </p:txBody>
        </p:sp>
        <p:sp>
          <p:nvSpPr>
            <p:cNvPr id="80" name="テキスト ボックス 79">
              <a:extLst>
                <a:ext uri="{FF2B5EF4-FFF2-40B4-BE49-F238E27FC236}">
                  <a16:creationId xmlns:a16="http://schemas.microsoft.com/office/drawing/2014/main" id="{DF14346F-63C8-BA48-BA93-A32C52604AE4}"/>
                </a:ext>
              </a:extLst>
            </p:cNvPr>
            <p:cNvSpPr txBox="1"/>
            <p:nvPr/>
          </p:nvSpPr>
          <p:spPr>
            <a:xfrm>
              <a:off x="6519831" y="1106132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つく</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22548240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サブタイトル 2"/>
          <p:cNvSpPr txBox="1"/>
          <p:nvPr/>
        </p:nvSpPr>
        <p:spPr>
          <a:xfrm>
            <a:off x="1679870" y="2240943"/>
            <a:ext cx="9206943" cy="1135694"/>
          </a:xfrm>
          <a:prstGeom prst="rect">
            <a:avLst/>
          </a:prstGeom>
          <a:solidFill>
            <a:schemeClr val="accent2">
              <a:lumMod val="60000"/>
              <a:lumOff val="40000"/>
            </a:schemeClr>
          </a:solidFill>
          <a:ln>
            <a:no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6" name="サブタイトル 2"/>
          <p:cNvSpPr txBox="1"/>
          <p:nvPr/>
        </p:nvSpPr>
        <p:spPr>
          <a:xfrm>
            <a:off x="849963" y="2142441"/>
            <a:ext cx="9544242" cy="868945"/>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5" name="タイトル 1"/>
          <p:cNvSpPr txBox="1"/>
          <p:nvPr/>
        </p:nvSpPr>
        <p:spPr>
          <a:xfrm>
            <a:off x="1238922" y="682125"/>
            <a:ext cx="13817600" cy="1161427"/>
          </a:xfrm>
          <a:prstGeom prst="rect">
            <a:avLst/>
          </a:prstGeom>
          <a:solidFill>
            <a:schemeClr val="accent2">
              <a:lumMod val="60000"/>
              <a:lumOff val="40000"/>
            </a:schemeClr>
          </a:solidFill>
        </p:spPr>
        <p:txBody>
          <a:bodyPr vert="horz" lIns="216747" tIns="108373" rIns="216747" bIns="108373" rtlCol="0" anchor="b">
            <a:normAutofit fontScale="775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4" name="タイトル 1"/>
          <p:cNvSpPr txBox="1"/>
          <p:nvPr/>
        </p:nvSpPr>
        <p:spPr>
          <a:xfrm>
            <a:off x="849963" y="310952"/>
            <a:ext cx="13817600" cy="1105327"/>
          </a:xfrm>
          <a:prstGeom prst="rect">
            <a:avLst/>
          </a:prstGeom>
          <a:solidFill>
            <a:schemeClr val="bg1"/>
          </a:solidFill>
          <a:ln w="12700">
            <a:solidFill>
              <a:schemeClr val="tx1"/>
            </a:solidFill>
          </a:ln>
        </p:spPr>
        <p:txBody>
          <a:bodyPr vert="horz" lIns="216747" tIns="108373" rIns="216747" bIns="108373" rtlCol="0" anchor="b">
            <a:normAutofit fontScale="700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2" name="タイトル 1"/>
          <p:cNvSpPr>
            <a:spLocks noGrp="1"/>
          </p:cNvSpPr>
          <p:nvPr>
            <p:ph type="ctrTitle"/>
          </p:nvPr>
        </p:nvSpPr>
        <p:spPr>
          <a:xfrm>
            <a:off x="461014" y="113257"/>
            <a:ext cx="13817600" cy="1412032"/>
          </a:xfrm>
          <a:noFill/>
        </p:spPr>
        <p:txBody>
          <a:bodyPr>
            <a:noAutofit/>
          </a:bodyPr>
          <a:lstStyle/>
          <a:p>
            <a:r>
              <a:rPr lang="ja-JP" altLang="en-US" sz="6637" dirty="0"/>
              <a:t>☆バーネット・ニューマン</a:t>
            </a:r>
          </a:p>
        </p:txBody>
      </p:sp>
      <p:sp>
        <p:nvSpPr>
          <p:cNvPr id="3" name="サブタイトル 2"/>
          <p:cNvSpPr>
            <a:spLocks noGrp="1"/>
          </p:cNvSpPr>
          <p:nvPr>
            <p:ph type="subTitle" idx="1"/>
          </p:nvPr>
        </p:nvSpPr>
        <p:spPr>
          <a:xfrm>
            <a:off x="849966" y="2272246"/>
            <a:ext cx="9544242" cy="788174"/>
          </a:xfrm>
        </p:spPr>
        <p:txBody>
          <a:bodyPr>
            <a:normAutofit fontScale="92500"/>
          </a:bodyPr>
          <a:lstStyle/>
          <a:p>
            <a:r>
              <a:rPr lang="ja-JP" altLang="en-US" dirty="0"/>
              <a:t>バーネット・ニューマン</a:t>
            </a:r>
            <a:r>
              <a:rPr kumimoji="1" lang="ja-JP" altLang="en-US" dirty="0"/>
              <a:t>ってどんな人</a:t>
            </a:r>
            <a:r>
              <a:rPr lang="ja-JP" altLang="en-US" dirty="0"/>
              <a:t>？</a:t>
            </a:r>
            <a:endParaRPr kumimoji="1" lang="ja-JP" altLang="en-US" dirty="0"/>
          </a:p>
        </p:txBody>
      </p:sp>
      <p:sp>
        <p:nvSpPr>
          <p:cNvPr id="7" name="サブタイトル 2"/>
          <p:cNvSpPr txBox="1"/>
          <p:nvPr/>
        </p:nvSpPr>
        <p:spPr>
          <a:xfrm>
            <a:off x="712648" y="14174301"/>
            <a:ext cx="14178847" cy="8146451"/>
          </a:xfrm>
          <a:prstGeom prst="rect">
            <a:avLst/>
          </a:prstGeom>
          <a:noFill/>
          <a:ln>
            <a:solidFill>
              <a:schemeClr val="tx1"/>
            </a:solidFill>
          </a:ln>
        </p:spPr>
        <p:txBody>
          <a:bodyPr vert="horz" lIns="216747" tIns="108373" rIns="216747" bIns="108373" rtlCol="0">
            <a:no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defTabSz="2167494" eaLnBrk="0" fontAlgn="base" hangingPunct="0">
              <a:lnSpc>
                <a:spcPct val="100000"/>
              </a:lnSpc>
              <a:spcBef>
                <a:spcPct val="0"/>
              </a:spcBef>
              <a:spcAft>
                <a:spcPct val="0"/>
              </a:spcAft>
            </a:pPr>
            <a:r>
              <a:rPr kumimoji="0" lang="ja-JP" altLang="en-US" sz="4267">
                <a:latin typeface="ＭＳ 明朝" panose="02020609040205080304" pitchFamily="17" charset="-128"/>
                <a:ea typeface="ＭＳ 明朝" panose="02020609040205080304" pitchFamily="17" charset="-128"/>
                <a:cs typeface="Times New Roman" panose="02020603050405020304" pitchFamily="18" charset="0"/>
              </a:rPr>
              <a:t>　</a:t>
            </a:r>
            <a:endParaRPr lang="ja-JP" altLang="en-US" sz="4267" dirty="0">
              <a:solidFill>
                <a:srgbClr val="393731"/>
              </a:solidFill>
              <a:latin typeface="+mn-ea"/>
            </a:endParaRPr>
          </a:p>
          <a:p>
            <a:pPr algn="l"/>
            <a:r>
              <a:rPr kumimoji="0" lang="ja-JP" altLang="en-US" sz="4267" dirty="0">
                <a:latin typeface="+mn-ea"/>
                <a:cs typeface="Times New Roman" panose="02020603050405020304" pitchFamily="18" charset="0"/>
              </a:rPr>
              <a:t>カラーフィールド・ペインティング</a:t>
            </a:r>
            <a:r>
              <a:rPr lang="ja-JP" altLang="ja-JP" sz="4267" dirty="0"/>
              <a:t>は</a:t>
            </a:r>
            <a:r>
              <a:rPr lang="ja-JP" altLang="en-US" sz="4267" dirty="0"/>
              <a:t>、絵の中に線・形・幾何学的な構成など、何が描かれているか分かるような絵柄を描いたりはせず、キャンバス全体を色数の少ない大きな色彩の面で塗りこめるという特徴があります。この作品の多くは巨大なキャンバスを使っています。</a:t>
            </a:r>
            <a:endParaRPr lang="ja-JP" altLang="en-US" sz="4267" dirty="0">
              <a:solidFill>
                <a:srgbClr val="191919"/>
              </a:solidFill>
              <a:latin typeface="Noto Sans JP"/>
            </a:endParaRPr>
          </a:p>
        </p:txBody>
      </p:sp>
      <p:sp>
        <p:nvSpPr>
          <p:cNvPr id="26" name="object 25"/>
          <p:cNvSpPr/>
          <p:nvPr/>
        </p:nvSpPr>
        <p:spPr>
          <a:xfrm flipV="1">
            <a:off x="1216342" y="2605583"/>
            <a:ext cx="8759711" cy="28945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27" name="object 25"/>
          <p:cNvSpPr/>
          <p:nvPr/>
        </p:nvSpPr>
        <p:spPr>
          <a:xfrm flipV="1">
            <a:off x="1216344" y="967994"/>
            <a:ext cx="13048021" cy="287580"/>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6713" y="6084713"/>
            <a:ext cx="22578" cy="22578"/>
          </a:xfrm>
          <a:prstGeom prst="rect">
            <a:avLst/>
          </a:prstGeom>
          <a:noFill/>
          <a:extLst>
            <a:ext uri="{909E8E84-426E-40DD-AFC4-6F175D3DCCD1}">
              <a14:hiddenFill xmlns:a14="http://schemas.microsoft.com/office/drawing/2010/main">
                <a:solidFill>
                  <a:srgbClr val="FFFFFF"/>
                </a:solidFill>
              </a14:hiddenFill>
            </a:ext>
          </a:extLst>
        </p:spPr>
      </p:pic>
      <p:pic>
        <p:nvPicPr>
          <p:cNvPr id="22" name="図 21">
            <a:extLst>
              <a:ext uri="{FF2B5EF4-FFF2-40B4-BE49-F238E27FC236}">
                <a16:creationId xmlns:a16="http://schemas.microsoft.com/office/drawing/2014/main" id="{562F1C8C-55AA-D347-A4CF-642461B2A290}"/>
              </a:ext>
            </a:extLst>
          </p:cNvPr>
          <p:cNvPicPr>
            <a:picLocks noChangeAspect="1"/>
          </p:cNvPicPr>
          <p:nvPr/>
        </p:nvPicPr>
        <p:blipFill>
          <a:blip r:embed="rId3"/>
          <a:stretch>
            <a:fillRect/>
          </a:stretch>
        </p:blipFill>
        <p:spPr>
          <a:xfrm>
            <a:off x="1441577" y="3288726"/>
            <a:ext cx="2035703" cy="3448838"/>
          </a:xfrm>
          <a:prstGeom prst="rect">
            <a:avLst/>
          </a:prstGeom>
        </p:spPr>
      </p:pic>
      <p:sp>
        <p:nvSpPr>
          <p:cNvPr id="57" name="テキスト ボックス 56">
            <a:extLst>
              <a:ext uri="{FF2B5EF4-FFF2-40B4-BE49-F238E27FC236}">
                <a16:creationId xmlns:a16="http://schemas.microsoft.com/office/drawing/2014/main" id="{D91EA324-1CF4-0C4C-A862-1B91D79089A8}"/>
              </a:ext>
            </a:extLst>
          </p:cNvPr>
          <p:cNvSpPr txBox="1"/>
          <p:nvPr/>
        </p:nvSpPr>
        <p:spPr>
          <a:xfrm>
            <a:off x="9011483" y="1843111"/>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ひと</a:t>
            </a:r>
            <a:endParaRPr kumimoji="1" lang="en-US" altLang="ja-JP" dirty="0">
              <a:latin typeface="Meiryo" panose="020B0604030504040204" pitchFamily="34" charset="-128"/>
              <a:ea typeface="Meiryo" panose="020B0604030504040204" pitchFamily="34" charset="-128"/>
            </a:endParaRPr>
          </a:p>
        </p:txBody>
      </p:sp>
      <p:grpSp>
        <p:nvGrpSpPr>
          <p:cNvPr id="11" name="グループ化 10">
            <a:extLst>
              <a:ext uri="{FF2B5EF4-FFF2-40B4-BE49-F238E27FC236}">
                <a16:creationId xmlns:a16="http://schemas.microsoft.com/office/drawing/2014/main" id="{EA4F3DD1-5A95-4244-BFAF-8AD3802AB293}"/>
              </a:ext>
            </a:extLst>
          </p:cNvPr>
          <p:cNvGrpSpPr/>
          <p:nvPr/>
        </p:nvGrpSpPr>
        <p:grpSpPr>
          <a:xfrm>
            <a:off x="4561240" y="3478605"/>
            <a:ext cx="11360076" cy="4287387"/>
            <a:chOff x="4579170" y="3604888"/>
            <a:chExt cx="11360076" cy="4287387"/>
          </a:xfrm>
        </p:grpSpPr>
        <p:grpSp>
          <p:nvGrpSpPr>
            <p:cNvPr id="28" name="グループ化 27">
              <a:extLst>
                <a:ext uri="{FF2B5EF4-FFF2-40B4-BE49-F238E27FC236}">
                  <a16:creationId xmlns:a16="http://schemas.microsoft.com/office/drawing/2014/main" id="{F8D05440-575C-DB44-A5A7-9CCD9C35FE44}"/>
                </a:ext>
              </a:extLst>
            </p:cNvPr>
            <p:cNvGrpSpPr/>
            <p:nvPr/>
          </p:nvGrpSpPr>
          <p:grpSpPr>
            <a:xfrm>
              <a:off x="4579170" y="3604888"/>
              <a:ext cx="11360076" cy="4287387"/>
              <a:chOff x="3995239" y="8677453"/>
              <a:chExt cx="9008210" cy="25973007"/>
            </a:xfrm>
          </p:grpSpPr>
          <p:grpSp>
            <p:nvGrpSpPr>
              <p:cNvPr id="42" name="グループ化 41">
                <a:extLst>
                  <a:ext uri="{FF2B5EF4-FFF2-40B4-BE49-F238E27FC236}">
                    <a16:creationId xmlns:a16="http://schemas.microsoft.com/office/drawing/2014/main" id="{7C8E0A9C-47E5-6146-B45B-056B91884FF1}"/>
                  </a:ext>
                </a:extLst>
              </p:cNvPr>
              <p:cNvGrpSpPr/>
              <p:nvPr/>
            </p:nvGrpSpPr>
            <p:grpSpPr>
              <a:xfrm>
                <a:off x="3995239" y="8677453"/>
                <a:ext cx="9008210" cy="25973007"/>
                <a:chOff x="3649306" y="2839884"/>
                <a:chExt cx="9385376" cy="569835014"/>
              </a:xfrm>
            </p:grpSpPr>
            <p:grpSp>
              <p:nvGrpSpPr>
                <p:cNvPr id="44" name="グループ化 43">
                  <a:extLst>
                    <a:ext uri="{FF2B5EF4-FFF2-40B4-BE49-F238E27FC236}">
                      <a16:creationId xmlns:a16="http://schemas.microsoft.com/office/drawing/2014/main" id="{512A6964-4EF3-2D43-835E-CA1AF9F747B7}"/>
                    </a:ext>
                  </a:extLst>
                </p:cNvPr>
                <p:cNvGrpSpPr/>
                <p:nvPr/>
              </p:nvGrpSpPr>
              <p:grpSpPr>
                <a:xfrm>
                  <a:off x="3649306" y="2839884"/>
                  <a:ext cx="9385376" cy="569835014"/>
                  <a:chOff x="1243950" y="983888"/>
                  <a:chExt cx="4334592" cy="1698955913"/>
                </a:xfrm>
              </p:grpSpPr>
              <p:grpSp>
                <p:nvGrpSpPr>
                  <p:cNvPr id="46" name="グループ化 45">
                    <a:extLst>
                      <a:ext uri="{FF2B5EF4-FFF2-40B4-BE49-F238E27FC236}">
                        <a16:creationId xmlns:a16="http://schemas.microsoft.com/office/drawing/2014/main" id="{8B22AD7B-84E9-E44C-B663-F1D893CC03F5}"/>
                      </a:ext>
                    </a:extLst>
                  </p:cNvPr>
                  <p:cNvGrpSpPr/>
                  <p:nvPr/>
                </p:nvGrpSpPr>
                <p:grpSpPr>
                  <a:xfrm>
                    <a:off x="1243950" y="983888"/>
                    <a:ext cx="4334592" cy="1698955913"/>
                    <a:chOff x="1639994" y="705694"/>
                    <a:chExt cx="5177924" cy="1698955913"/>
                  </a:xfrm>
                </p:grpSpPr>
                <p:sp>
                  <p:nvSpPr>
                    <p:cNvPr id="48" name="吹き出し: 角を丸めた四角形 19">
                      <a:extLst>
                        <a:ext uri="{FF2B5EF4-FFF2-40B4-BE49-F238E27FC236}">
                          <a16:creationId xmlns:a16="http://schemas.microsoft.com/office/drawing/2014/main" id="{5CBAD49F-9614-E442-8B74-C3B1BEEF85BC}"/>
                        </a:ext>
                      </a:extLst>
                    </p:cNvPr>
                    <p:cNvSpPr/>
                    <p:nvPr/>
                  </p:nvSpPr>
                  <p:spPr>
                    <a:xfrm>
                      <a:off x="1639994" y="727489"/>
                      <a:ext cx="4965781" cy="1698934118"/>
                    </a:xfrm>
                    <a:prstGeom prst="wedgeRoundRectCallout">
                      <a:avLst>
                        <a:gd name="adj1" fmla="val -54400"/>
                        <a:gd name="adj2" fmla="val 10300"/>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9" name="テキスト ボックス 48">
                      <a:extLst>
                        <a:ext uri="{FF2B5EF4-FFF2-40B4-BE49-F238E27FC236}">
                          <a16:creationId xmlns:a16="http://schemas.microsoft.com/office/drawing/2014/main" id="{D8E8F2F5-069E-CC40-B258-E621B4D3BAD5}"/>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47" name="テキスト ボックス 46">
                    <a:extLst>
                      <a:ext uri="{FF2B5EF4-FFF2-40B4-BE49-F238E27FC236}">
                        <a16:creationId xmlns:a16="http://schemas.microsoft.com/office/drawing/2014/main" id="{1A244C29-94F1-F945-B0C1-3DF0DED04DBA}"/>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45" name="テキスト ボックス 44">
                  <a:extLst>
                    <a:ext uri="{FF2B5EF4-FFF2-40B4-BE49-F238E27FC236}">
                      <a16:creationId xmlns:a16="http://schemas.microsoft.com/office/drawing/2014/main" id="{D7EA5514-80AC-DF46-A83A-FA54325C88A5}"/>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43" name="テキスト ボックス 42">
                <a:extLst>
                  <a:ext uri="{FF2B5EF4-FFF2-40B4-BE49-F238E27FC236}">
                    <a16:creationId xmlns:a16="http://schemas.microsoft.com/office/drawing/2014/main" id="{670FA0FF-2153-5641-BB13-08347A36D503}"/>
                  </a:ext>
                </a:extLst>
              </p:cNvPr>
              <p:cNvSpPr txBox="1"/>
              <p:nvPr/>
            </p:nvSpPr>
            <p:spPr>
              <a:xfrm>
                <a:off x="4433850" y="8832817"/>
                <a:ext cx="8200527" cy="23679296"/>
              </a:xfrm>
              <a:prstGeom prst="rect">
                <a:avLst/>
              </a:prstGeom>
              <a:noFill/>
            </p:spPr>
            <p:txBody>
              <a:bodyPr wrap="square">
                <a:spAutoFit/>
              </a:bodyPr>
              <a:lstStyle/>
              <a:p>
                <a:pPr defTabSz="2167494" eaLnBrk="0" fontAlgn="base" hangingPunct="0">
                  <a:lnSpc>
                    <a:spcPct val="200000"/>
                  </a:lnSpc>
                  <a:spcBef>
                    <a:spcPct val="0"/>
                  </a:spcBef>
                  <a:spcAft>
                    <a:spcPct val="0"/>
                  </a:spcAft>
                </a:pPr>
                <a:r>
                  <a:rPr lang="ja-JP" altLang="en-US" sz="3200">
                    <a:solidFill>
                      <a:srgbClr val="393731"/>
                    </a:solidFill>
                    <a:latin typeface="+mn-ea"/>
                  </a:rPr>
                  <a:t>ニューマンは</a:t>
                </a:r>
                <a:r>
                  <a:rPr lang="ja-JP" altLang="en-US" sz="3200" b="1">
                    <a:solidFill>
                      <a:schemeClr val="accent2"/>
                    </a:solidFill>
                    <a:latin typeface="+mn-ea"/>
                  </a:rPr>
                  <a:t>カラーフィールド・ペインティング</a:t>
                </a:r>
                <a:r>
                  <a:rPr lang="ja-JP" altLang="en-US" sz="3200">
                    <a:solidFill>
                      <a:srgbClr val="393731"/>
                    </a:solidFill>
                    <a:latin typeface="+mn-ea"/>
                  </a:rPr>
                  <a:t>を</a:t>
                </a:r>
                <a:endParaRPr lang="en-US" altLang="ja-JP" sz="3200" dirty="0">
                  <a:solidFill>
                    <a:srgbClr val="393731"/>
                  </a:solidFill>
                  <a:latin typeface="+mn-ea"/>
                </a:endParaRPr>
              </a:p>
              <a:p>
                <a:pPr defTabSz="2167494" eaLnBrk="0" fontAlgn="base" hangingPunct="0">
                  <a:lnSpc>
                    <a:spcPct val="200000"/>
                  </a:lnSpc>
                  <a:spcBef>
                    <a:spcPct val="0"/>
                  </a:spcBef>
                  <a:spcAft>
                    <a:spcPct val="0"/>
                  </a:spcAft>
                </a:pPr>
                <a:r>
                  <a:rPr lang="ja-JP" altLang="en-US" sz="3200">
                    <a:solidFill>
                      <a:srgbClr val="393731"/>
                    </a:solidFill>
                    <a:latin typeface="+mn-ea"/>
                  </a:rPr>
                  <a:t>代表する画家だよ！</a:t>
                </a:r>
                <a:endParaRPr lang="en-US" altLang="ja-JP" sz="3200" dirty="0">
                  <a:solidFill>
                    <a:srgbClr val="393731"/>
                  </a:solidFill>
                  <a:latin typeface="+mn-ea"/>
                </a:endParaRPr>
              </a:p>
              <a:p>
                <a:pPr defTabSz="2167494" eaLnBrk="0" fontAlgn="base" hangingPunct="0">
                  <a:lnSpc>
                    <a:spcPct val="200000"/>
                  </a:lnSpc>
                  <a:spcBef>
                    <a:spcPct val="0"/>
                  </a:spcBef>
                  <a:spcAft>
                    <a:spcPct val="0"/>
                  </a:spcAft>
                </a:pPr>
                <a:r>
                  <a:rPr lang="ja-JP" altLang="en-US" sz="3200">
                    <a:solidFill>
                      <a:srgbClr val="393731"/>
                    </a:solidFill>
                    <a:latin typeface="+mn-ea"/>
                  </a:rPr>
                  <a:t>ジャクソン・ポロックが使った</a:t>
                </a:r>
                <a:endParaRPr lang="en-US" altLang="ja-JP" sz="3200" dirty="0">
                  <a:solidFill>
                    <a:srgbClr val="393731"/>
                  </a:solidFill>
                  <a:latin typeface="+mn-ea"/>
                </a:endParaRPr>
              </a:p>
              <a:p>
                <a:pPr defTabSz="2167494" eaLnBrk="0" fontAlgn="base" hangingPunct="0">
                  <a:lnSpc>
                    <a:spcPct val="200000"/>
                  </a:lnSpc>
                  <a:spcBef>
                    <a:spcPct val="0"/>
                  </a:spcBef>
                  <a:spcAft>
                    <a:spcPct val="0"/>
                  </a:spcAft>
                </a:pPr>
                <a:r>
                  <a:rPr lang="ja-JP" altLang="en-US" sz="3200">
                    <a:solidFill>
                      <a:srgbClr val="393731"/>
                    </a:solidFill>
                    <a:latin typeface="+mn-ea"/>
                  </a:rPr>
                  <a:t>アクション・ペインティング</a:t>
                </a:r>
                <a:r>
                  <a:rPr lang="ja-JP" altLang="en-US" sz="3200">
                    <a:solidFill>
                      <a:srgbClr val="2C2E31"/>
                    </a:solidFill>
                    <a:latin typeface="Open Sans" panose="020B0606030504020204" pitchFamily="34" charset="0"/>
                  </a:rPr>
                  <a:t>と肩を並べるものだよ。</a:t>
                </a:r>
                <a:endParaRPr lang="en-US" altLang="ja-JP" sz="3200" dirty="0">
                  <a:solidFill>
                    <a:srgbClr val="393731"/>
                  </a:solidFill>
                  <a:latin typeface="+mn-ea"/>
                </a:endParaRPr>
              </a:p>
            </p:txBody>
          </p:sp>
        </p:grpSp>
        <p:sp>
          <p:nvSpPr>
            <p:cNvPr id="58" name="テキスト ボックス 57">
              <a:extLst>
                <a:ext uri="{FF2B5EF4-FFF2-40B4-BE49-F238E27FC236}">
                  <a16:creationId xmlns:a16="http://schemas.microsoft.com/office/drawing/2014/main" id="{2151D007-3A98-3744-8F0E-1582F421F7D1}"/>
                </a:ext>
              </a:extLst>
            </p:cNvPr>
            <p:cNvSpPr txBox="1"/>
            <p:nvPr/>
          </p:nvSpPr>
          <p:spPr>
            <a:xfrm>
              <a:off x="5041953" y="4699488"/>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だいひょう</a:t>
              </a:r>
              <a:endParaRPr kumimoji="1" lang="en-US" altLang="ja-JP" dirty="0">
                <a:latin typeface="Meiryo" panose="020B0604030504040204" pitchFamily="34" charset="-128"/>
                <a:ea typeface="Meiryo" panose="020B0604030504040204" pitchFamily="34" charset="-128"/>
              </a:endParaRPr>
            </a:p>
          </p:txBody>
        </p:sp>
        <p:sp>
          <p:nvSpPr>
            <p:cNvPr id="59" name="テキスト ボックス 58">
              <a:extLst>
                <a:ext uri="{FF2B5EF4-FFF2-40B4-BE49-F238E27FC236}">
                  <a16:creationId xmlns:a16="http://schemas.microsoft.com/office/drawing/2014/main" id="{2F0E62AC-BEDB-BF4E-B3DA-140A2781B48A}"/>
                </a:ext>
              </a:extLst>
            </p:cNvPr>
            <p:cNvSpPr txBox="1"/>
            <p:nvPr/>
          </p:nvSpPr>
          <p:spPr>
            <a:xfrm>
              <a:off x="6913382" y="4699488"/>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がか</a:t>
              </a:r>
              <a:endParaRPr kumimoji="1" lang="en-US" altLang="ja-JP" dirty="0">
                <a:latin typeface="Meiryo" panose="020B0604030504040204" pitchFamily="34" charset="-128"/>
                <a:ea typeface="Meiryo" panose="020B0604030504040204" pitchFamily="34" charset="-128"/>
              </a:endParaRPr>
            </a:p>
          </p:txBody>
        </p:sp>
        <p:sp>
          <p:nvSpPr>
            <p:cNvPr id="60" name="テキスト ボックス 59">
              <a:extLst>
                <a:ext uri="{FF2B5EF4-FFF2-40B4-BE49-F238E27FC236}">
                  <a16:creationId xmlns:a16="http://schemas.microsoft.com/office/drawing/2014/main" id="{EE999D3D-97B3-4145-89B2-12EEFF9E9A8F}"/>
                </a:ext>
              </a:extLst>
            </p:cNvPr>
            <p:cNvSpPr txBox="1"/>
            <p:nvPr/>
          </p:nvSpPr>
          <p:spPr>
            <a:xfrm>
              <a:off x="9637047" y="5671761"/>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つか</a:t>
              </a:r>
              <a:endParaRPr kumimoji="1" lang="en-US" altLang="ja-JP" dirty="0">
                <a:latin typeface="Meiryo" panose="020B0604030504040204" pitchFamily="34" charset="-128"/>
                <a:ea typeface="Meiryo" panose="020B0604030504040204" pitchFamily="34" charset="-128"/>
              </a:endParaRPr>
            </a:p>
          </p:txBody>
        </p:sp>
        <p:sp>
          <p:nvSpPr>
            <p:cNvPr id="61" name="テキスト ボックス 60">
              <a:extLst>
                <a:ext uri="{FF2B5EF4-FFF2-40B4-BE49-F238E27FC236}">
                  <a16:creationId xmlns:a16="http://schemas.microsoft.com/office/drawing/2014/main" id="{0EBAB085-C42D-1D44-8F6A-4A568A19989F}"/>
                </a:ext>
              </a:extLst>
            </p:cNvPr>
            <p:cNvSpPr txBox="1"/>
            <p:nvPr/>
          </p:nvSpPr>
          <p:spPr>
            <a:xfrm>
              <a:off x="10776064" y="6676816"/>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かた</a:t>
              </a:r>
              <a:endParaRPr kumimoji="1" lang="en-US" altLang="ja-JP" dirty="0">
                <a:latin typeface="Meiryo" panose="020B0604030504040204" pitchFamily="34" charset="-128"/>
                <a:ea typeface="Meiryo" panose="020B0604030504040204" pitchFamily="34" charset="-128"/>
              </a:endParaRPr>
            </a:p>
          </p:txBody>
        </p:sp>
        <p:sp>
          <p:nvSpPr>
            <p:cNvPr id="62" name="テキスト ボックス 61">
              <a:extLst>
                <a:ext uri="{FF2B5EF4-FFF2-40B4-BE49-F238E27FC236}">
                  <a16:creationId xmlns:a16="http://schemas.microsoft.com/office/drawing/2014/main" id="{BDFCD1B0-6768-5944-A190-ED72363C985C}"/>
                </a:ext>
              </a:extLst>
            </p:cNvPr>
            <p:cNvSpPr txBox="1"/>
            <p:nvPr/>
          </p:nvSpPr>
          <p:spPr>
            <a:xfrm>
              <a:off x="11574571" y="6676816"/>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なら</a:t>
              </a:r>
              <a:endParaRPr kumimoji="1" lang="en-US" altLang="ja-JP" dirty="0">
                <a:latin typeface="Meiryo" panose="020B0604030504040204" pitchFamily="34" charset="-128"/>
                <a:ea typeface="Meiryo" panose="020B0604030504040204" pitchFamily="34" charset="-128"/>
              </a:endParaRPr>
            </a:p>
          </p:txBody>
        </p:sp>
      </p:grpSp>
      <p:pic>
        <p:nvPicPr>
          <p:cNvPr id="63" name="図 62">
            <a:extLst>
              <a:ext uri="{FF2B5EF4-FFF2-40B4-BE49-F238E27FC236}">
                <a16:creationId xmlns:a16="http://schemas.microsoft.com/office/drawing/2014/main" id="{A7A8FA3A-12C2-C745-BCBA-4B31E1DB8C7A}"/>
              </a:ext>
            </a:extLst>
          </p:cNvPr>
          <p:cNvPicPr>
            <a:picLocks noChangeAspect="1"/>
          </p:cNvPicPr>
          <p:nvPr/>
        </p:nvPicPr>
        <p:blipFill>
          <a:blip r:embed="rId4"/>
          <a:stretch>
            <a:fillRect/>
          </a:stretch>
        </p:blipFill>
        <p:spPr>
          <a:xfrm>
            <a:off x="12241747" y="9004003"/>
            <a:ext cx="2775331" cy="2106577"/>
          </a:xfrm>
          <a:prstGeom prst="rect">
            <a:avLst/>
          </a:prstGeom>
        </p:spPr>
      </p:pic>
      <p:grpSp>
        <p:nvGrpSpPr>
          <p:cNvPr id="12" name="グループ化 11">
            <a:extLst>
              <a:ext uri="{FF2B5EF4-FFF2-40B4-BE49-F238E27FC236}">
                <a16:creationId xmlns:a16="http://schemas.microsoft.com/office/drawing/2014/main" id="{2079E5D9-0B8F-CE41-ACA0-8C71D73A56D9}"/>
              </a:ext>
            </a:extLst>
          </p:cNvPr>
          <p:cNvGrpSpPr/>
          <p:nvPr/>
        </p:nvGrpSpPr>
        <p:grpSpPr>
          <a:xfrm>
            <a:off x="1662761" y="8360333"/>
            <a:ext cx="10198920" cy="3283573"/>
            <a:chOff x="1238922" y="8246447"/>
            <a:chExt cx="10198920" cy="3283573"/>
          </a:xfrm>
        </p:grpSpPr>
        <p:grpSp>
          <p:nvGrpSpPr>
            <p:cNvPr id="51" name="グループ化 50">
              <a:extLst>
                <a:ext uri="{FF2B5EF4-FFF2-40B4-BE49-F238E27FC236}">
                  <a16:creationId xmlns:a16="http://schemas.microsoft.com/office/drawing/2014/main" id="{37785CBA-CCE3-9D4A-824E-F358D01CF35C}"/>
                </a:ext>
              </a:extLst>
            </p:cNvPr>
            <p:cNvGrpSpPr/>
            <p:nvPr/>
          </p:nvGrpSpPr>
          <p:grpSpPr>
            <a:xfrm>
              <a:off x="1238922" y="8246447"/>
              <a:ext cx="10198920" cy="3283573"/>
              <a:chOff x="834304" y="-2111324"/>
              <a:chExt cx="4734281" cy="1216052379"/>
            </a:xfrm>
          </p:grpSpPr>
          <p:sp>
            <p:nvSpPr>
              <p:cNvPr id="54" name="吹き出し: 角を丸めた四角形 19">
                <a:extLst>
                  <a:ext uri="{FF2B5EF4-FFF2-40B4-BE49-F238E27FC236}">
                    <a16:creationId xmlns:a16="http://schemas.microsoft.com/office/drawing/2014/main" id="{F64A951B-CD59-594F-B741-8C959F35EE88}"/>
                  </a:ext>
                </a:extLst>
              </p:cNvPr>
              <p:cNvSpPr/>
              <p:nvPr/>
            </p:nvSpPr>
            <p:spPr>
              <a:xfrm>
                <a:off x="834304" y="-2111324"/>
                <a:ext cx="4658073" cy="1216052379"/>
              </a:xfrm>
              <a:prstGeom prst="wedgeRoundRectCallout">
                <a:avLst>
                  <a:gd name="adj1" fmla="val 54378"/>
                  <a:gd name="adj2" fmla="val 1384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55" name="テキスト ボックス 54">
                <a:extLst>
                  <a:ext uri="{FF2B5EF4-FFF2-40B4-BE49-F238E27FC236}">
                    <a16:creationId xmlns:a16="http://schemas.microsoft.com/office/drawing/2014/main" id="{E45DBE34-B67F-5D4D-812D-0341AC1CDC41}"/>
                  </a:ext>
                </a:extLst>
              </p:cNvPr>
              <p:cNvSpPr txBox="1"/>
              <p:nvPr/>
            </p:nvSpPr>
            <p:spPr>
              <a:xfrm>
                <a:off x="910512" y="-2052810"/>
                <a:ext cx="4658073" cy="1082841034"/>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カラーフィールド・ペインティング</a:t>
                </a:r>
                <a:r>
                  <a:rPr lang="ja-JP" altLang="ja-JP" sz="3200"/>
                  <a:t>は</a:t>
                </a:r>
                <a:r>
                  <a:rPr lang="ja-JP" altLang="en-US" sz="3200"/>
                  <a:t>、</a:t>
                </a:r>
                <a:endParaRPr lang="en-US" altLang="ja-JP" sz="3200" dirty="0"/>
              </a:p>
              <a:p>
                <a:pPr>
                  <a:lnSpc>
                    <a:spcPct val="200000"/>
                  </a:lnSpc>
                </a:pPr>
                <a:r>
                  <a:rPr lang="ja-JP" altLang="en-US" sz="3200"/>
                  <a:t>絵の中に線・形など、</a:t>
                </a:r>
                <a:endParaRPr lang="en-US" altLang="ja-JP" sz="3200" dirty="0"/>
              </a:p>
              <a:p>
                <a:pPr>
                  <a:lnSpc>
                    <a:spcPct val="200000"/>
                  </a:lnSpc>
                </a:pPr>
                <a:r>
                  <a:rPr lang="ja-JP" altLang="en-US" sz="3200" b="1">
                    <a:solidFill>
                      <a:schemeClr val="accent2"/>
                    </a:solidFill>
                  </a:rPr>
                  <a:t>何が描かれているか分かるような絵柄を描かない</a:t>
                </a:r>
                <a:r>
                  <a:rPr lang="ja-JP" altLang="en-US" sz="3200"/>
                  <a:t>よ。</a:t>
                </a:r>
                <a:endParaRPr lang="ja-JP" altLang="en-US" sz="3200" dirty="0">
                  <a:solidFill>
                    <a:srgbClr val="191919"/>
                  </a:solidFill>
                  <a:latin typeface="Noto Sans JP"/>
                </a:endParaRPr>
              </a:p>
            </p:txBody>
          </p:sp>
        </p:grpSp>
        <p:sp>
          <p:nvSpPr>
            <p:cNvPr id="64" name="テキスト ボックス 63">
              <a:extLst>
                <a:ext uri="{FF2B5EF4-FFF2-40B4-BE49-F238E27FC236}">
                  <a16:creationId xmlns:a16="http://schemas.microsoft.com/office/drawing/2014/main" id="{643EBBBC-EAD9-8B4D-BE19-96936CC4369A}"/>
                </a:ext>
              </a:extLst>
            </p:cNvPr>
            <p:cNvSpPr txBox="1"/>
            <p:nvPr/>
          </p:nvSpPr>
          <p:spPr>
            <a:xfrm>
              <a:off x="1472121" y="9338214"/>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え</a:t>
              </a:r>
              <a:endParaRPr kumimoji="1" lang="en-US" altLang="ja-JP" dirty="0">
                <a:latin typeface="Meiryo" panose="020B0604030504040204" pitchFamily="34" charset="-128"/>
                <a:ea typeface="Meiryo" panose="020B0604030504040204" pitchFamily="34" charset="-128"/>
              </a:endParaRPr>
            </a:p>
          </p:txBody>
        </p:sp>
        <p:sp>
          <p:nvSpPr>
            <p:cNvPr id="65" name="テキスト ボックス 64">
              <a:extLst>
                <a:ext uri="{FF2B5EF4-FFF2-40B4-BE49-F238E27FC236}">
                  <a16:creationId xmlns:a16="http://schemas.microsoft.com/office/drawing/2014/main" id="{2C04B93E-D1E8-1044-AAB5-BBC99A280B9D}"/>
                </a:ext>
              </a:extLst>
            </p:cNvPr>
            <p:cNvSpPr txBox="1"/>
            <p:nvPr/>
          </p:nvSpPr>
          <p:spPr>
            <a:xfrm>
              <a:off x="2168576" y="933821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なか</a:t>
              </a:r>
              <a:endParaRPr kumimoji="1" lang="en-US" altLang="ja-JP" dirty="0">
                <a:latin typeface="Meiryo" panose="020B0604030504040204" pitchFamily="34" charset="-128"/>
                <a:ea typeface="Meiryo" panose="020B0604030504040204" pitchFamily="34" charset="-128"/>
              </a:endParaRPr>
            </a:p>
          </p:txBody>
        </p:sp>
        <p:sp>
          <p:nvSpPr>
            <p:cNvPr id="66" name="テキスト ボックス 65">
              <a:extLst>
                <a:ext uri="{FF2B5EF4-FFF2-40B4-BE49-F238E27FC236}">
                  <a16:creationId xmlns:a16="http://schemas.microsoft.com/office/drawing/2014/main" id="{31B47536-03ED-514F-BCFB-E1C1FF83D714}"/>
                </a:ext>
              </a:extLst>
            </p:cNvPr>
            <p:cNvSpPr txBox="1"/>
            <p:nvPr/>
          </p:nvSpPr>
          <p:spPr>
            <a:xfrm>
              <a:off x="2979080" y="933821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せん</a:t>
              </a:r>
              <a:endParaRPr kumimoji="1" lang="en-US" altLang="ja-JP" dirty="0">
                <a:latin typeface="Meiryo" panose="020B0604030504040204" pitchFamily="34" charset="-128"/>
                <a:ea typeface="Meiryo" panose="020B0604030504040204" pitchFamily="34" charset="-128"/>
              </a:endParaRPr>
            </a:p>
          </p:txBody>
        </p:sp>
        <p:sp>
          <p:nvSpPr>
            <p:cNvPr id="67" name="テキスト ボックス 66">
              <a:extLst>
                <a:ext uri="{FF2B5EF4-FFF2-40B4-BE49-F238E27FC236}">
                  <a16:creationId xmlns:a16="http://schemas.microsoft.com/office/drawing/2014/main" id="{8C37C08C-1EA7-A746-8B90-DC95A0E37C7E}"/>
                </a:ext>
              </a:extLst>
            </p:cNvPr>
            <p:cNvSpPr txBox="1"/>
            <p:nvPr/>
          </p:nvSpPr>
          <p:spPr>
            <a:xfrm>
              <a:off x="3790952" y="9338214"/>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かたち</a:t>
              </a:r>
              <a:endParaRPr kumimoji="1" lang="en-US" altLang="ja-JP" dirty="0">
                <a:latin typeface="Meiryo" panose="020B0604030504040204" pitchFamily="34" charset="-128"/>
                <a:ea typeface="Meiryo" panose="020B0604030504040204" pitchFamily="34" charset="-128"/>
              </a:endParaRPr>
            </a:p>
          </p:txBody>
        </p:sp>
        <p:sp>
          <p:nvSpPr>
            <p:cNvPr id="68" name="テキスト ボックス 67">
              <a:extLst>
                <a:ext uri="{FF2B5EF4-FFF2-40B4-BE49-F238E27FC236}">
                  <a16:creationId xmlns:a16="http://schemas.microsoft.com/office/drawing/2014/main" id="{7BB05E38-638D-4849-88CD-B1748408B2A4}"/>
                </a:ext>
              </a:extLst>
            </p:cNvPr>
            <p:cNvSpPr txBox="1"/>
            <p:nvPr/>
          </p:nvSpPr>
          <p:spPr>
            <a:xfrm>
              <a:off x="1403095" y="10305440"/>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なに</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81" name="テキスト ボックス 80">
              <a:extLst>
                <a:ext uri="{FF2B5EF4-FFF2-40B4-BE49-F238E27FC236}">
                  <a16:creationId xmlns:a16="http://schemas.microsoft.com/office/drawing/2014/main" id="{DD189823-53E0-BF48-8C5B-699B90C272C7}"/>
                </a:ext>
              </a:extLst>
            </p:cNvPr>
            <p:cNvSpPr txBox="1"/>
            <p:nvPr/>
          </p:nvSpPr>
          <p:spPr>
            <a:xfrm>
              <a:off x="2283992" y="10305440"/>
              <a:ext cx="41549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か</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82" name="テキスト ボックス 81">
              <a:extLst>
                <a:ext uri="{FF2B5EF4-FFF2-40B4-BE49-F238E27FC236}">
                  <a16:creationId xmlns:a16="http://schemas.microsoft.com/office/drawing/2014/main" id="{692C9ED2-90A1-9A4B-81EB-61E2C0A051DE}"/>
                </a:ext>
              </a:extLst>
            </p:cNvPr>
            <p:cNvSpPr txBox="1"/>
            <p:nvPr/>
          </p:nvSpPr>
          <p:spPr>
            <a:xfrm>
              <a:off x="5177513" y="10305440"/>
              <a:ext cx="41549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わ</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83" name="テキスト ボックス 82">
              <a:extLst>
                <a:ext uri="{FF2B5EF4-FFF2-40B4-BE49-F238E27FC236}">
                  <a16:creationId xmlns:a16="http://schemas.microsoft.com/office/drawing/2014/main" id="{6FF80375-B75F-EA40-A464-C4A5CCBD5427}"/>
                </a:ext>
              </a:extLst>
            </p:cNvPr>
            <p:cNvSpPr txBox="1"/>
            <p:nvPr/>
          </p:nvSpPr>
          <p:spPr>
            <a:xfrm>
              <a:off x="7556176" y="10305440"/>
              <a:ext cx="877163"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えがら</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84" name="テキスト ボックス 83">
              <a:extLst>
                <a:ext uri="{FF2B5EF4-FFF2-40B4-BE49-F238E27FC236}">
                  <a16:creationId xmlns:a16="http://schemas.microsoft.com/office/drawing/2014/main" id="{DE48A616-B0F0-4840-8FBB-263431982E31}"/>
                </a:ext>
              </a:extLst>
            </p:cNvPr>
            <p:cNvSpPr txBox="1"/>
            <p:nvPr/>
          </p:nvSpPr>
          <p:spPr>
            <a:xfrm>
              <a:off x="8829713" y="10305440"/>
              <a:ext cx="41549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か</a:t>
              </a:r>
              <a:endParaRPr kumimoji="1" lang="en-US" altLang="ja-JP" dirty="0">
                <a:solidFill>
                  <a:schemeClr val="accent2"/>
                </a:solidFill>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1440533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サブタイトル 2"/>
          <p:cNvSpPr txBox="1"/>
          <p:nvPr/>
        </p:nvSpPr>
        <p:spPr>
          <a:xfrm>
            <a:off x="1679870" y="2240943"/>
            <a:ext cx="9206943" cy="1135694"/>
          </a:xfrm>
          <a:prstGeom prst="rect">
            <a:avLst/>
          </a:prstGeom>
          <a:solidFill>
            <a:schemeClr val="accent2">
              <a:lumMod val="60000"/>
              <a:lumOff val="40000"/>
            </a:schemeClr>
          </a:solidFill>
          <a:ln>
            <a:no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6" name="サブタイトル 2"/>
          <p:cNvSpPr txBox="1"/>
          <p:nvPr/>
        </p:nvSpPr>
        <p:spPr>
          <a:xfrm>
            <a:off x="849963" y="2142441"/>
            <a:ext cx="9544242" cy="868945"/>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5" name="タイトル 1"/>
          <p:cNvSpPr txBox="1"/>
          <p:nvPr/>
        </p:nvSpPr>
        <p:spPr>
          <a:xfrm>
            <a:off x="1238922" y="682125"/>
            <a:ext cx="13817600" cy="1161427"/>
          </a:xfrm>
          <a:prstGeom prst="rect">
            <a:avLst/>
          </a:prstGeom>
          <a:solidFill>
            <a:schemeClr val="accent2">
              <a:lumMod val="60000"/>
              <a:lumOff val="40000"/>
            </a:schemeClr>
          </a:solidFill>
        </p:spPr>
        <p:txBody>
          <a:bodyPr vert="horz" lIns="216747" tIns="108373" rIns="216747" bIns="108373" rtlCol="0" anchor="b">
            <a:normAutofit fontScale="775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4" name="タイトル 1"/>
          <p:cNvSpPr txBox="1"/>
          <p:nvPr/>
        </p:nvSpPr>
        <p:spPr>
          <a:xfrm>
            <a:off x="849963" y="310952"/>
            <a:ext cx="13817600" cy="1105327"/>
          </a:xfrm>
          <a:prstGeom prst="rect">
            <a:avLst/>
          </a:prstGeom>
          <a:solidFill>
            <a:schemeClr val="bg1"/>
          </a:solidFill>
          <a:ln w="12700">
            <a:solidFill>
              <a:schemeClr val="tx1"/>
            </a:solidFill>
          </a:ln>
        </p:spPr>
        <p:txBody>
          <a:bodyPr vert="horz" lIns="216747" tIns="108373" rIns="216747" bIns="108373" rtlCol="0" anchor="b">
            <a:normAutofit fontScale="700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2" name="タイトル 1"/>
          <p:cNvSpPr>
            <a:spLocks noGrp="1"/>
          </p:cNvSpPr>
          <p:nvPr>
            <p:ph type="ctrTitle"/>
          </p:nvPr>
        </p:nvSpPr>
        <p:spPr>
          <a:xfrm>
            <a:off x="461014" y="113257"/>
            <a:ext cx="13817600" cy="1412032"/>
          </a:xfrm>
          <a:noFill/>
        </p:spPr>
        <p:txBody>
          <a:bodyPr>
            <a:noAutofit/>
          </a:bodyPr>
          <a:lstStyle/>
          <a:p>
            <a:r>
              <a:rPr lang="ja-JP" altLang="en-US" sz="6637" dirty="0"/>
              <a:t>☆バーネット・ニューマン</a:t>
            </a:r>
          </a:p>
        </p:txBody>
      </p:sp>
      <p:sp>
        <p:nvSpPr>
          <p:cNvPr id="3" name="サブタイトル 2"/>
          <p:cNvSpPr>
            <a:spLocks noGrp="1"/>
          </p:cNvSpPr>
          <p:nvPr>
            <p:ph type="subTitle" idx="1"/>
          </p:nvPr>
        </p:nvSpPr>
        <p:spPr>
          <a:xfrm>
            <a:off x="849966" y="2272246"/>
            <a:ext cx="9544242" cy="788174"/>
          </a:xfrm>
        </p:spPr>
        <p:txBody>
          <a:bodyPr>
            <a:normAutofit fontScale="92500"/>
          </a:bodyPr>
          <a:lstStyle/>
          <a:p>
            <a:r>
              <a:rPr lang="ja-JP" altLang="en-US" dirty="0"/>
              <a:t>バーネット・ニューマン</a:t>
            </a:r>
            <a:r>
              <a:rPr kumimoji="1" lang="ja-JP" altLang="en-US" dirty="0"/>
              <a:t>ってどんな人</a:t>
            </a:r>
            <a:r>
              <a:rPr lang="ja-JP" altLang="en-US" dirty="0"/>
              <a:t>？</a:t>
            </a:r>
            <a:endParaRPr kumimoji="1" lang="ja-JP" altLang="en-US" dirty="0"/>
          </a:p>
        </p:txBody>
      </p:sp>
      <p:sp>
        <p:nvSpPr>
          <p:cNvPr id="26" name="object 25"/>
          <p:cNvSpPr/>
          <p:nvPr/>
        </p:nvSpPr>
        <p:spPr>
          <a:xfrm flipV="1">
            <a:off x="1216342" y="2605583"/>
            <a:ext cx="8759711" cy="28945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27" name="object 25"/>
          <p:cNvSpPr/>
          <p:nvPr/>
        </p:nvSpPr>
        <p:spPr>
          <a:xfrm flipV="1">
            <a:off x="1216344" y="967994"/>
            <a:ext cx="13048021" cy="287580"/>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6713" y="6084713"/>
            <a:ext cx="22578" cy="22578"/>
          </a:xfrm>
          <a:prstGeom prst="rect">
            <a:avLst/>
          </a:prstGeom>
          <a:noFill/>
          <a:extLst>
            <a:ext uri="{909E8E84-426E-40DD-AFC4-6F175D3DCCD1}">
              <a14:hiddenFill xmlns:a14="http://schemas.microsoft.com/office/drawing/2010/main">
                <a:solidFill>
                  <a:srgbClr val="FFFFFF"/>
                </a:solidFill>
              </a14:hiddenFill>
            </a:ext>
          </a:extLst>
        </p:spPr>
      </p:pic>
      <p:pic>
        <p:nvPicPr>
          <p:cNvPr id="56" name="図 55">
            <a:extLst>
              <a:ext uri="{FF2B5EF4-FFF2-40B4-BE49-F238E27FC236}">
                <a16:creationId xmlns:a16="http://schemas.microsoft.com/office/drawing/2014/main" id="{C976455A-BCD5-2D4F-BC64-2420B82ABEB4}"/>
              </a:ext>
            </a:extLst>
          </p:cNvPr>
          <p:cNvPicPr>
            <a:picLocks noChangeAspect="1"/>
          </p:cNvPicPr>
          <p:nvPr/>
        </p:nvPicPr>
        <p:blipFill>
          <a:blip r:embed="rId3"/>
          <a:stretch>
            <a:fillRect/>
          </a:stretch>
        </p:blipFill>
        <p:spPr>
          <a:xfrm>
            <a:off x="10917347" y="7144317"/>
            <a:ext cx="2314262" cy="3688031"/>
          </a:xfrm>
          <a:prstGeom prst="rect">
            <a:avLst/>
          </a:prstGeom>
        </p:spPr>
      </p:pic>
      <p:sp>
        <p:nvSpPr>
          <p:cNvPr id="57" name="テキスト ボックス 56">
            <a:extLst>
              <a:ext uri="{FF2B5EF4-FFF2-40B4-BE49-F238E27FC236}">
                <a16:creationId xmlns:a16="http://schemas.microsoft.com/office/drawing/2014/main" id="{D91EA324-1CF4-0C4C-A862-1B91D79089A8}"/>
              </a:ext>
            </a:extLst>
          </p:cNvPr>
          <p:cNvSpPr txBox="1"/>
          <p:nvPr/>
        </p:nvSpPr>
        <p:spPr>
          <a:xfrm>
            <a:off x="9011483" y="1843111"/>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ひと</a:t>
            </a:r>
            <a:endParaRPr kumimoji="1" lang="en-US" altLang="ja-JP" dirty="0">
              <a:latin typeface="Meiryo" panose="020B0604030504040204" pitchFamily="34" charset="-128"/>
              <a:ea typeface="Meiryo" panose="020B0604030504040204" pitchFamily="34" charset="-128"/>
            </a:endParaRPr>
          </a:p>
        </p:txBody>
      </p:sp>
      <p:pic>
        <p:nvPicPr>
          <p:cNvPr id="33" name="図 32">
            <a:extLst>
              <a:ext uri="{FF2B5EF4-FFF2-40B4-BE49-F238E27FC236}">
                <a16:creationId xmlns:a16="http://schemas.microsoft.com/office/drawing/2014/main" id="{358D1A87-76CC-4C45-B4D7-B8098AE829AD}"/>
              </a:ext>
            </a:extLst>
          </p:cNvPr>
          <p:cNvPicPr>
            <a:picLocks noChangeAspect="1"/>
          </p:cNvPicPr>
          <p:nvPr/>
        </p:nvPicPr>
        <p:blipFill>
          <a:blip r:embed="rId4"/>
          <a:stretch>
            <a:fillRect/>
          </a:stretch>
        </p:blipFill>
        <p:spPr>
          <a:xfrm>
            <a:off x="1679870" y="4334965"/>
            <a:ext cx="2775331" cy="2106577"/>
          </a:xfrm>
          <a:prstGeom prst="rect">
            <a:avLst/>
          </a:prstGeom>
        </p:spPr>
      </p:pic>
      <p:grpSp>
        <p:nvGrpSpPr>
          <p:cNvPr id="9" name="グループ化 8">
            <a:extLst>
              <a:ext uri="{FF2B5EF4-FFF2-40B4-BE49-F238E27FC236}">
                <a16:creationId xmlns:a16="http://schemas.microsoft.com/office/drawing/2014/main" id="{09A12681-E2B9-4E43-8439-6C16C07515BE}"/>
              </a:ext>
            </a:extLst>
          </p:cNvPr>
          <p:cNvGrpSpPr/>
          <p:nvPr/>
        </p:nvGrpSpPr>
        <p:grpSpPr>
          <a:xfrm>
            <a:off x="5622084" y="4216935"/>
            <a:ext cx="9876701" cy="2276287"/>
            <a:chOff x="5622084" y="4216935"/>
            <a:chExt cx="9876701" cy="2276287"/>
          </a:xfrm>
        </p:grpSpPr>
        <p:grpSp>
          <p:nvGrpSpPr>
            <p:cNvPr id="28" name="グループ化 27">
              <a:extLst>
                <a:ext uri="{FF2B5EF4-FFF2-40B4-BE49-F238E27FC236}">
                  <a16:creationId xmlns:a16="http://schemas.microsoft.com/office/drawing/2014/main" id="{F8D05440-575C-DB44-A5A7-9CCD9C35FE44}"/>
                </a:ext>
              </a:extLst>
            </p:cNvPr>
            <p:cNvGrpSpPr/>
            <p:nvPr/>
          </p:nvGrpSpPr>
          <p:grpSpPr>
            <a:xfrm>
              <a:off x="5622084" y="4216935"/>
              <a:ext cx="9876701" cy="2276287"/>
              <a:chOff x="3995239" y="8677453"/>
              <a:chExt cx="9008210" cy="25973007"/>
            </a:xfrm>
          </p:grpSpPr>
          <p:grpSp>
            <p:nvGrpSpPr>
              <p:cNvPr id="42" name="グループ化 41">
                <a:extLst>
                  <a:ext uri="{FF2B5EF4-FFF2-40B4-BE49-F238E27FC236}">
                    <a16:creationId xmlns:a16="http://schemas.microsoft.com/office/drawing/2014/main" id="{7C8E0A9C-47E5-6146-B45B-056B91884FF1}"/>
                  </a:ext>
                </a:extLst>
              </p:cNvPr>
              <p:cNvGrpSpPr/>
              <p:nvPr/>
            </p:nvGrpSpPr>
            <p:grpSpPr>
              <a:xfrm>
                <a:off x="3995239" y="8677453"/>
                <a:ext cx="9008210" cy="25973007"/>
                <a:chOff x="3649306" y="2839884"/>
                <a:chExt cx="9385376" cy="569835014"/>
              </a:xfrm>
            </p:grpSpPr>
            <p:grpSp>
              <p:nvGrpSpPr>
                <p:cNvPr id="44" name="グループ化 43">
                  <a:extLst>
                    <a:ext uri="{FF2B5EF4-FFF2-40B4-BE49-F238E27FC236}">
                      <a16:creationId xmlns:a16="http://schemas.microsoft.com/office/drawing/2014/main" id="{512A6964-4EF3-2D43-835E-CA1AF9F747B7}"/>
                    </a:ext>
                  </a:extLst>
                </p:cNvPr>
                <p:cNvGrpSpPr/>
                <p:nvPr/>
              </p:nvGrpSpPr>
              <p:grpSpPr>
                <a:xfrm>
                  <a:off x="3649306" y="2839884"/>
                  <a:ext cx="9385376" cy="569835014"/>
                  <a:chOff x="1243950" y="983888"/>
                  <a:chExt cx="4334592" cy="1698955913"/>
                </a:xfrm>
              </p:grpSpPr>
              <p:grpSp>
                <p:nvGrpSpPr>
                  <p:cNvPr id="46" name="グループ化 45">
                    <a:extLst>
                      <a:ext uri="{FF2B5EF4-FFF2-40B4-BE49-F238E27FC236}">
                        <a16:creationId xmlns:a16="http://schemas.microsoft.com/office/drawing/2014/main" id="{8B22AD7B-84E9-E44C-B663-F1D893CC03F5}"/>
                      </a:ext>
                    </a:extLst>
                  </p:cNvPr>
                  <p:cNvGrpSpPr/>
                  <p:nvPr/>
                </p:nvGrpSpPr>
                <p:grpSpPr>
                  <a:xfrm>
                    <a:off x="1243950" y="983888"/>
                    <a:ext cx="4334592" cy="1698955913"/>
                    <a:chOff x="1639994" y="705694"/>
                    <a:chExt cx="5177924" cy="1698955913"/>
                  </a:xfrm>
                </p:grpSpPr>
                <p:sp>
                  <p:nvSpPr>
                    <p:cNvPr id="48" name="吹き出し: 角を丸めた四角形 19">
                      <a:extLst>
                        <a:ext uri="{FF2B5EF4-FFF2-40B4-BE49-F238E27FC236}">
                          <a16:creationId xmlns:a16="http://schemas.microsoft.com/office/drawing/2014/main" id="{5CBAD49F-9614-E442-8B74-C3B1BEEF85BC}"/>
                        </a:ext>
                      </a:extLst>
                    </p:cNvPr>
                    <p:cNvSpPr/>
                    <p:nvPr/>
                  </p:nvSpPr>
                  <p:spPr>
                    <a:xfrm>
                      <a:off x="1639994" y="727489"/>
                      <a:ext cx="4965781" cy="1698934118"/>
                    </a:xfrm>
                    <a:prstGeom prst="wedgeRoundRectCallout">
                      <a:avLst>
                        <a:gd name="adj1" fmla="val -54400"/>
                        <a:gd name="adj2" fmla="val 10300"/>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9" name="テキスト ボックス 48">
                      <a:extLst>
                        <a:ext uri="{FF2B5EF4-FFF2-40B4-BE49-F238E27FC236}">
                          <a16:creationId xmlns:a16="http://schemas.microsoft.com/office/drawing/2014/main" id="{D8E8F2F5-069E-CC40-B258-E621B4D3BAD5}"/>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47" name="テキスト ボックス 46">
                    <a:extLst>
                      <a:ext uri="{FF2B5EF4-FFF2-40B4-BE49-F238E27FC236}">
                        <a16:creationId xmlns:a16="http://schemas.microsoft.com/office/drawing/2014/main" id="{1A244C29-94F1-F945-B0C1-3DF0DED04DBA}"/>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45" name="テキスト ボックス 44">
                  <a:extLst>
                    <a:ext uri="{FF2B5EF4-FFF2-40B4-BE49-F238E27FC236}">
                      <a16:creationId xmlns:a16="http://schemas.microsoft.com/office/drawing/2014/main" id="{D7EA5514-80AC-DF46-A83A-FA54325C88A5}"/>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43" name="テキスト ボックス 42">
                <a:extLst>
                  <a:ext uri="{FF2B5EF4-FFF2-40B4-BE49-F238E27FC236}">
                    <a16:creationId xmlns:a16="http://schemas.microsoft.com/office/drawing/2014/main" id="{670FA0FF-2153-5641-BB13-08347A36D503}"/>
                  </a:ext>
                </a:extLst>
              </p:cNvPr>
              <p:cNvSpPr txBox="1"/>
              <p:nvPr/>
            </p:nvSpPr>
            <p:spPr>
              <a:xfrm>
                <a:off x="4433850" y="8832815"/>
                <a:ext cx="8200527" cy="22124386"/>
              </a:xfrm>
              <a:prstGeom prst="rect">
                <a:avLst/>
              </a:prstGeom>
              <a:noFill/>
            </p:spPr>
            <p:txBody>
              <a:bodyPr wrap="square">
                <a:spAutoFit/>
              </a:bodyPr>
              <a:lstStyle/>
              <a:p>
                <a:pPr defTabSz="2167494" eaLnBrk="0" fontAlgn="base" hangingPunct="0">
                  <a:lnSpc>
                    <a:spcPct val="200000"/>
                  </a:lnSpc>
                  <a:spcBef>
                    <a:spcPct val="0"/>
                  </a:spcBef>
                  <a:spcAft>
                    <a:spcPct val="0"/>
                  </a:spcAft>
                </a:pPr>
                <a:r>
                  <a:rPr lang="ja-JP" altLang="en-US" sz="3200"/>
                  <a:t>キャンバス</a:t>
                </a:r>
                <a:r>
                  <a:rPr lang="ja-JP" altLang="en-US" sz="3200" b="1">
                    <a:solidFill>
                      <a:schemeClr val="accent2"/>
                    </a:solidFill>
                  </a:rPr>
                  <a:t>全体を色の数が少ない</a:t>
                </a:r>
                <a:endParaRPr lang="en-US" altLang="ja-JP" sz="3200" b="1" dirty="0">
                  <a:solidFill>
                    <a:schemeClr val="accent2"/>
                  </a:solidFill>
                </a:endParaRPr>
              </a:p>
              <a:p>
                <a:pPr defTabSz="2167494" eaLnBrk="0" fontAlgn="base" hangingPunct="0">
                  <a:lnSpc>
                    <a:spcPct val="200000"/>
                  </a:lnSpc>
                  <a:spcBef>
                    <a:spcPct val="0"/>
                  </a:spcBef>
                  <a:spcAft>
                    <a:spcPct val="0"/>
                  </a:spcAft>
                </a:pPr>
                <a:r>
                  <a:rPr lang="ja-JP" altLang="en-US" sz="3200" b="1">
                    <a:solidFill>
                      <a:schemeClr val="accent2"/>
                    </a:solidFill>
                  </a:rPr>
                  <a:t>大きな色あいの面で塗る</a:t>
                </a:r>
                <a:r>
                  <a:rPr lang="ja-JP" altLang="en-US" sz="3200"/>
                  <a:t>という特徴があるよ。</a:t>
                </a:r>
                <a:endParaRPr lang="en-US" altLang="ja-JP" sz="3200" dirty="0">
                  <a:solidFill>
                    <a:srgbClr val="393731"/>
                  </a:solidFill>
                  <a:latin typeface="+mn-ea"/>
                </a:endParaRPr>
              </a:p>
            </p:txBody>
          </p:sp>
        </p:grpSp>
        <p:sp>
          <p:nvSpPr>
            <p:cNvPr id="35" name="テキスト ボックス 34">
              <a:extLst>
                <a:ext uri="{FF2B5EF4-FFF2-40B4-BE49-F238E27FC236}">
                  <a16:creationId xmlns:a16="http://schemas.microsoft.com/office/drawing/2014/main" id="{CF941E9F-F579-DE49-ADB9-CD5E1E57FC57}"/>
                </a:ext>
              </a:extLst>
            </p:cNvPr>
            <p:cNvSpPr txBox="1"/>
            <p:nvPr/>
          </p:nvSpPr>
          <p:spPr>
            <a:xfrm>
              <a:off x="8147722" y="4357096"/>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ぜんたい</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36" name="テキスト ボックス 35">
              <a:extLst>
                <a:ext uri="{FF2B5EF4-FFF2-40B4-BE49-F238E27FC236}">
                  <a16:creationId xmlns:a16="http://schemas.microsoft.com/office/drawing/2014/main" id="{09513937-E7A4-2947-8D96-E55E59212C02}"/>
                </a:ext>
              </a:extLst>
            </p:cNvPr>
            <p:cNvSpPr txBox="1"/>
            <p:nvPr/>
          </p:nvSpPr>
          <p:spPr>
            <a:xfrm>
              <a:off x="9334648" y="4357096"/>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いろ</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37" name="テキスト ボックス 36">
              <a:extLst>
                <a:ext uri="{FF2B5EF4-FFF2-40B4-BE49-F238E27FC236}">
                  <a16:creationId xmlns:a16="http://schemas.microsoft.com/office/drawing/2014/main" id="{D8C26EBB-8710-F44B-974D-F2EA24E10F54}"/>
                </a:ext>
              </a:extLst>
            </p:cNvPr>
            <p:cNvSpPr txBox="1"/>
            <p:nvPr/>
          </p:nvSpPr>
          <p:spPr>
            <a:xfrm>
              <a:off x="10113284" y="4357096"/>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かず</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38" name="テキスト ボックス 37">
              <a:extLst>
                <a:ext uri="{FF2B5EF4-FFF2-40B4-BE49-F238E27FC236}">
                  <a16:creationId xmlns:a16="http://schemas.microsoft.com/office/drawing/2014/main" id="{FFAA52AF-F0D7-C346-B28A-57874BF79796}"/>
                </a:ext>
              </a:extLst>
            </p:cNvPr>
            <p:cNvSpPr txBox="1"/>
            <p:nvPr/>
          </p:nvSpPr>
          <p:spPr>
            <a:xfrm>
              <a:off x="10917347" y="4357096"/>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すく</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39" name="テキスト ボックス 38">
              <a:extLst>
                <a:ext uri="{FF2B5EF4-FFF2-40B4-BE49-F238E27FC236}">
                  <a16:creationId xmlns:a16="http://schemas.microsoft.com/office/drawing/2014/main" id="{B823D17D-22C4-834B-A371-FC9052831539}"/>
                </a:ext>
              </a:extLst>
            </p:cNvPr>
            <p:cNvSpPr txBox="1"/>
            <p:nvPr/>
          </p:nvSpPr>
          <p:spPr>
            <a:xfrm>
              <a:off x="6062446" y="5304296"/>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おお</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0" name="テキスト ボックス 39">
              <a:extLst>
                <a:ext uri="{FF2B5EF4-FFF2-40B4-BE49-F238E27FC236}">
                  <a16:creationId xmlns:a16="http://schemas.microsoft.com/office/drawing/2014/main" id="{604544E0-3046-D04E-8E9E-DCB06184F713}"/>
                </a:ext>
              </a:extLst>
            </p:cNvPr>
            <p:cNvSpPr txBox="1"/>
            <p:nvPr/>
          </p:nvSpPr>
          <p:spPr>
            <a:xfrm>
              <a:off x="8900894" y="5304296"/>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めん</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1" name="テキスト ボックス 40">
              <a:extLst>
                <a:ext uri="{FF2B5EF4-FFF2-40B4-BE49-F238E27FC236}">
                  <a16:creationId xmlns:a16="http://schemas.microsoft.com/office/drawing/2014/main" id="{0C548C72-D7A6-3E45-B401-B6BF7120B80D}"/>
                </a:ext>
              </a:extLst>
            </p:cNvPr>
            <p:cNvSpPr txBox="1"/>
            <p:nvPr/>
          </p:nvSpPr>
          <p:spPr>
            <a:xfrm>
              <a:off x="7272138" y="5304296"/>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いろ</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50" name="テキスト ボックス 49">
              <a:extLst>
                <a:ext uri="{FF2B5EF4-FFF2-40B4-BE49-F238E27FC236}">
                  <a16:creationId xmlns:a16="http://schemas.microsoft.com/office/drawing/2014/main" id="{00BA840B-C6C9-8A43-99C0-EFF72DA6A4E6}"/>
                </a:ext>
              </a:extLst>
            </p:cNvPr>
            <p:cNvSpPr txBox="1"/>
            <p:nvPr/>
          </p:nvSpPr>
          <p:spPr>
            <a:xfrm>
              <a:off x="9881109" y="5304296"/>
              <a:ext cx="41549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ぬ</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52" name="テキスト ボックス 51">
              <a:extLst>
                <a:ext uri="{FF2B5EF4-FFF2-40B4-BE49-F238E27FC236}">
                  <a16:creationId xmlns:a16="http://schemas.microsoft.com/office/drawing/2014/main" id="{559B9FEF-C039-3442-9B4D-A406CE1E5E71}"/>
                </a:ext>
              </a:extLst>
            </p:cNvPr>
            <p:cNvSpPr txBox="1"/>
            <p:nvPr/>
          </p:nvSpPr>
          <p:spPr>
            <a:xfrm>
              <a:off x="11739342" y="5304296"/>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とくちょう</a:t>
              </a:r>
              <a:endParaRPr kumimoji="1" lang="en-US" altLang="ja-JP" dirty="0">
                <a:latin typeface="Meiryo" panose="020B0604030504040204" pitchFamily="34" charset="-128"/>
                <a:ea typeface="Meiryo" panose="020B0604030504040204" pitchFamily="34" charset="-128"/>
              </a:endParaRPr>
            </a:p>
          </p:txBody>
        </p:sp>
      </p:grpSp>
      <p:grpSp>
        <p:nvGrpSpPr>
          <p:cNvPr id="10" name="グループ化 9">
            <a:extLst>
              <a:ext uri="{FF2B5EF4-FFF2-40B4-BE49-F238E27FC236}">
                <a16:creationId xmlns:a16="http://schemas.microsoft.com/office/drawing/2014/main" id="{E6E30B98-666B-5543-A183-BF911F63EB81}"/>
              </a:ext>
            </a:extLst>
          </p:cNvPr>
          <p:cNvGrpSpPr/>
          <p:nvPr/>
        </p:nvGrpSpPr>
        <p:grpSpPr>
          <a:xfrm>
            <a:off x="1984962" y="7597230"/>
            <a:ext cx="8154967" cy="3095235"/>
            <a:chOff x="1984962" y="7597230"/>
            <a:chExt cx="8154967" cy="3095235"/>
          </a:xfrm>
        </p:grpSpPr>
        <p:grpSp>
          <p:nvGrpSpPr>
            <p:cNvPr id="51" name="グループ化 50">
              <a:extLst>
                <a:ext uri="{FF2B5EF4-FFF2-40B4-BE49-F238E27FC236}">
                  <a16:creationId xmlns:a16="http://schemas.microsoft.com/office/drawing/2014/main" id="{37785CBA-CCE3-9D4A-824E-F358D01CF35C}"/>
                </a:ext>
              </a:extLst>
            </p:cNvPr>
            <p:cNvGrpSpPr/>
            <p:nvPr/>
          </p:nvGrpSpPr>
          <p:grpSpPr>
            <a:xfrm>
              <a:off x="1984962" y="7597230"/>
              <a:ext cx="8154967" cy="3095235"/>
              <a:chOff x="834304" y="-2111324"/>
              <a:chExt cx="4734281" cy="1216052379"/>
            </a:xfrm>
          </p:grpSpPr>
          <p:sp>
            <p:nvSpPr>
              <p:cNvPr id="54" name="吹き出し: 角を丸めた四角形 19">
                <a:extLst>
                  <a:ext uri="{FF2B5EF4-FFF2-40B4-BE49-F238E27FC236}">
                    <a16:creationId xmlns:a16="http://schemas.microsoft.com/office/drawing/2014/main" id="{F64A951B-CD59-594F-B741-8C959F35EE88}"/>
                  </a:ext>
                </a:extLst>
              </p:cNvPr>
              <p:cNvSpPr/>
              <p:nvPr/>
            </p:nvSpPr>
            <p:spPr>
              <a:xfrm>
                <a:off x="834304" y="-2111324"/>
                <a:ext cx="4658073" cy="1216052379"/>
              </a:xfrm>
              <a:prstGeom prst="wedgeRoundRectCallout">
                <a:avLst>
                  <a:gd name="adj1" fmla="val 54378"/>
                  <a:gd name="adj2" fmla="val 1384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55" name="テキスト ボックス 54">
                <a:extLst>
                  <a:ext uri="{FF2B5EF4-FFF2-40B4-BE49-F238E27FC236}">
                    <a16:creationId xmlns:a16="http://schemas.microsoft.com/office/drawing/2014/main" id="{E45DBE34-B67F-5D4D-812D-0341AC1CDC41}"/>
                  </a:ext>
                </a:extLst>
              </p:cNvPr>
              <p:cNvSpPr txBox="1"/>
              <p:nvPr/>
            </p:nvSpPr>
            <p:spPr>
              <a:xfrm>
                <a:off x="910512" y="-2052785"/>
                <a:ext cx="4658073" cy="1148729444"/>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カラーフィールド・ペインティング</a:t>
                </a:r>
                <a:r>
                  <a:rPr lang="ja-JP" altLang="en-US" sz="3200"/>
                  <a:t>の</a:t>
                </a:r>
                <a:endParaRPr lang="en-US" altLang="ja-JP" sz="3200" dirty="0"/>
              </a:p>
              <a:p>
                <a:pPr>
                  <a:lnSpc>
                    <a:spcPct val="200000"/>
                  </a:lnSpc>
                </a:pPr>
                <a:r>
                  <a:rPr lang="ja-JP" altLang="en-US" sz="3200"/>
                  <a:t>作品のほとんどは</a:t>
                </a:r>
                <a:endParaRPr lang="en-US" altLang="ja-JP" sz="3200" dirty="0"/>
              </a:p>
              <a:p>
                <a:pPr>
                  <a:lnSpc>
                    <a:spcPct val="200000"/>
                  </a:lnSpc>
                </a:pPr>
                <a:r>
                  <a:rPr lang="ja-JP" altLang="en-US" sz="3200"/>
                  <a:t>大きなキャンバスを使っているよ！</a:t>
                </a:r>
                <a:endParaRPr lang="en-US" altLang="ja-JP" sz="3200" dirty="0"/>
              </a:p>
            </p:txBody>
          </p:sp>
        </p:grpSp>
        <p:sp>
          <p:nvSpPr>
            <p:cNvPr id="53" name="テキスト ボックス 52">
              <a:extLst>
                <a:ext uri="{FF2B5EF4-FFF2-40B4-BE49-F238E27FC236}">
                  <a16:creationId xmlns:a16="http://schemas.microsoft.com/office/drawing/2014/main" id="{8D11EAA4-FFBF-AD43-904E-EE0E1AE3B134}"/>
                </a:ext>
              </a:extLst>
            </p:cNvPr>
            <p:cNvSpPr txBox="1"/>
            <p:nvPr/>
          </p:nvSpPr>
          <p:spPr>
            <a:xfrm>
              <a:off x="2131220" y="8724210"/>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63" name="テキスト ボックス 62">
              <a:extLst>
                <a:ext uri="{FF2B5EF4-FFF2-40B4-BE49-F238E27FC236}">
                  <a16:creationId xmlns:a16="http://schemas.microsoft.com/office/drawing/2014/main" id="{A38D9A1F-5F84-0B47-A26A-1B75E35D10A3}"/>
                </a:ext>
              </a:extLst>
            </p:cNvPr>
            <p:cNvSpPr txBox="1"/>
            <p:nvPr/>
          </p:nvSpPr>
          <p:spPr>
            <a:xfrm>
              <a:off x="2131220" y="964946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おお</a:t>
              </a:r>
              <a:endParaRPr kumimoji="1" lang="en-US" altLang="ja-JP" dirty="0">
                <a:latin typeface="Meiryo" panose="020B0604030504040204" pitchFamily="34" charset="-128"/>
                <a:ea typeface="Meiryo" panose="020B0604030504040204" pitchFamily="34" charset="-128"/>
              </a:endParaRPr>
            </a:p>
          </p:txBody>
        </p:sp>
        <p:sp>
          <p:nvSpPr>
            <p:cNvPr id="64" name="テキスト ボックス 63">
              <a:extLst>
                <a:ext uri="{FF2B5EF4-FFF2-40B4-BE49-F238E27FC236}">
                  <a16:creationId xmlns:a16="http://schemas.microsoft.com/office/drawing/2014/main" id="{BF60396C-B0BB-6B45-B7D6-AA0247FDB7C0}"/>
                </a:ext>
              </a:extLst>
            </p:cNvPr>
            <p:cNvSpPr txBox="1"/>
            <p:nvPr/>
          </p:nvSpPr>
          <p:spPr>
            <a:xfrm>
              <a:off x="5746773" y="964946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つか</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3891530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サブタイトル 2"/>
          <p:cNvSpPr txBox="1"/>
          <p:nvPr/>
        </p:nvSpPr>
        <p:spPr>
          <a:xfrm>
            <a:off x="8745125" y="9121935"/>
            <a:ext cx="6291667" cy="2051868"/>
          </a:xfrm>
          <a:prstGeom prst="rect">
            <a:avLst/>
          </a:prstGeom>
          <a:solidFill>
            <a:schemeClr val="bg1"/>
          </a:solidFill>
          <a:ln>
            <a:no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lnSpc>
                <a:spcPct val="120000"/>
              </a:lnSpc>
            </a:pPr>
            <a:endParaRPr lang="en-US" altLang="ja-JP" sz="2607" dirty="0"/>
          </a:p>
        </p:txBody>
      </p:sp>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6713" y="6084713"/>
            <a:ext cx="22578" cy="22578"/>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グループ化 19">
            <a:extLst>
              <a:ext uri="{FF2B5EF4-FFF2-40B4-BE49-F238E27FC236}">
                <a16:creationId xmlns:a16="http://schemas.microsoft.com/office/drawing/2014/main" id="{6526B3EC-EF3F-2D41-9722-95DCEFEAD152}"/>
              </a:ext>
            </a:extLst>
          </p:cNvPr>
          <p:cNvGrpSpPr/>
          <p:nvPr/>
        </p:nvGrpSpPr>
        <p:grpSpPr>
          <a:xfrm>
            <a:off x="222487" y="-70916"/>
            <a:ext cx="9816435" cy="1654814"/>
            <a:chOff x="706581" y="300075"/>
            <a:chExt cx="9816435" cy="1654814"/>
          </a:xfrm>
        </p:grpSpPr>
        <p:grpSp>
          <p:nvGrpSpPr>
            <p:cNvPr id="13" name="グループ化 12">
              <a:extLst>
                <a:ext uri="{FF2B5EF4-FFF2-40B4-BE49-F238E27FC236}">
                  <a16:creationId xmlns:a16="http://schemas.microsoft.com/office/drawing/2014/main" id="{06352885-9DC0-9148-8908-7E8FF88AEE89}"/>
                </a:ext>
              </a:extLst>
            </p:cNvPr>
            <p:cNvGrpSpPr/>
            <p:nvPr/>
          </p:nvGrpSpPr>
          <p:grpSpPr>
            <a:xfrm>
              <a:off x="706581" y="631593"/>
              <a:ext cx="9816435" cy="1323296"/>
              <a:chOff x="1193307" y="7424631"/>
              <a:chExt cx="9816435" cy="1323296"/>
            </a:xfrm>
          </p:grpSpPr>
          <p:sp>
            <p:nvSpPr>
              <p:cNvPr id="11" name="サブタイトル 2"/>
              <p:cNvSpPr txBox="1"/>
              <p:nvPr/>
            </p:nvSpPr>
            <p:spPr>
              <a:xfrm>
                <a:off x="1826747" y="7746291"/>
                <a:ext cx="9182995" cy="1001636"/>
              </a:xfrm>
              <a:prstGeom prst="rect">
                <a:avLst/>
              </a:prstGeom>
              <a:solidFill>
                <a:schemeClr val="accent2">
                  <a:lumMod val="60000"/>
                  <a:lumOff val="40000"/>
                </a:schemeClr>
              </a:solidFill>
              <a:ln>
                <a:solidFill>
                  <a:schemeClr val="bg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grpSp>
            <p:nvGrpSpPr>
              <p:cNvPr id="12" name="グループ化 11">
                <a:extLst>
                  <a:ext uri="{FF2B5EF4-FFF2-40B4-BE49-F238E27FC236}">
                    <a16:creationId xmlns:a16="http://schemas.microsoft.com/office/drawing/2014/main" id="{7B8EBD44-99A5-5C4B-BBE1-640EB8D5D8B1}"/>
                  </a:ext>
                </a:extLst>
              </p:cNvPr>
              <p:cNvGrpSpPr/>
              <p:nvPr/>
            </p:nvGrpSpPr>
            <p:grpSpPr>
              <a:xfrm>
                <a:off x="1193307" y="7424631"/>
                <a:ext cx="9544242" cy="851688"/>
                <a:chOff x="1193307" y="7424631"/>
                <a:chExt cx="9544242" cy="851688"/>
              </a:xfrm>
            </p:grpSpPr>
            <p:sp>
              <p:nvSpPr>
                <p:cNvPr id="10" name="サブタイトル 2"/>
                <p:cNvSpPr txBox="1"/>
                <p:nvPr/>
              </p:nvSpPr>
              <p:spPr>
                <a:xfrm>
                  <a:off x="1193307" y="7424631"/>
                  <a:ext cx="9544242" cy="851688"/>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4267" dirty="0"/>
                    <a:t>　　どんな作品があるの？</a:t>
                  </a:r>
                </a:p>
              </p:txBody>
            </p:sp>
            <p:sp>
              <p:nvSpPr>
                <p:cNvPr id="25" name="object 25"/>
                <p:cNvSpPr/>
                <p:nvPr/>
              </p:nvSpPr>
              <p:spPr>
                <a:xfrm flipV="1">
                  <a:off x="2596274" y="7745880"/>
                  <a:ext cx="5114534" cy="36388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grpSp>
        <p:sp>
          <p:nvSpPr>
            <p:cNvPr id="28" name="テキスト ボックス 27">
              <a:extLst>
                <a:ext uri="{FF2B5EF4-FFF2-40B4-BE49-F238E27FC236}">
                  <a16:creationId xmlns:a16="http://schemas.microsoft.com/office/drawing/2014/main" id="{E92B0EC5-E49A-E641-BB22-8ABFBE787F24}"/>
                </a:ext>
              </a:extLst>
            </p:cNvPr>
            <p:cNvSpPr txBox="1"/>
            <p:nvPr/>
          </p:nvSpPr>
          <p:spPr>
            <a:xfrm>
              <a:off x="3751106" y="300075"/>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grpSp>
      <p:grpSp>
        <p:nvGrpSpPr>
          <p:cNvPr id="3" name="グループ化 2">
            <a:extLst>
              <a:ext uri="{FF2B5EF4-FFF2-40B4-BE49-F238E27FC236}">
                <a16:creationId xmlns:a16="http://schemas.microsoft.com/office/drawing/2014/main" id="{1DD1740A-CDC6-8243-A245-66EB50760ABD}"/>
              </a:ext>
            </a:extLst>
          </p:cNvPr>
          <p:cNvGrpSpPr/>
          <p:nvPr/>
        </p:nvGrpSpPr>
        <p:grpSpPr>
          <a:xfrm>
            <a:off x="4442042" y="2090587"/>
            <a:ext cx="6740613" cy="6086561"/>
            <a:chOff x="4375008" y="2088371"/>
            <a:chExt cx="6740613" cy="6086561"/>
          </a:xfrm>
        </p:grpSpPr>
        <p:pic>
          <p:nvPicPr>
            <p:cNvPr id="24" name="図 23">
              <a:extLst>
                <a:ext uri="{FF2B5EF4-FFF2-40B4-BE49-F238E27FC236}">
                  <a16:creationId xmlns:a16="http://schemas.microsoft.com/office/drawing/2014/main" id="{7207662A-0BAE-4FDA-BDB2-9088216EC107}"/>
                </a:ext>
              </a:extLst>
            </p:cNvPr>
            <p:cNvPicPr>
              <a:picLocks noChangeAspect="1"/>
            </p:cNvPicPr>
            <p:nvPr/>
          </p:nvPicPr>
          <p:blipFill rotWithShape="1">
            <a:blip r:embed="rId3">
              <a:extLst>
                <a:ext uri="{28A0092B-C50C-407E-A947-70E740481C1C}">
                  <a14:useLocalDpi xmlns:a14="http://schemas.microsoft.com/office/drawing/2010/main" val="0"/>
                </a:ext>
              </a:extLst>
            </a:blip>
            <a:srcRect r="-1213" b="5049"/>
            <a:stretch/>
          </p:blipFill>
          <p:spPr>
            <a:xfrm>
              <a:off x="4375008" y="2088371"/>
              <a:ext cx="6740613" cy="5252767"/>
            </a:xfrm>
            <a:prstGeom prst="rect">
              <a:avLst/>
            </a:prstGeom>
          </p:spPr>
        </p:pic>
        <p:sp>
          <p:nvSpPr>
            <p:cNvPr id="18" name="テキスト ボックス 17">
              <a:extLst>
                <a:ext uri="{FF2B5EF4-FFF2-40B4-BE49-F238E27FC236}">
                  <a16:creationId xmlns:a16="http://schemas.microsoft.com/office/drawing/2014/main" id="{9D7348B4-2F1B-1D4E-9DEB-E34425C94EE6}"/>
                </a:ext>
              </a:extLst>
            </p:cNvPr>
            <p:cNvSpPr txBox="1"/>
            <p:nvPr/>
          </p:nvSpPr>
          <p:spPr>
            <a:xfrm>
              <a:off x="6323964" y="7516290"/>
              <a:ext cx="3442765" cy="658642"/>
            </a:xfrm>
            <a:prstGeom prst="rect">
              <a:avLst/>
            </a:prstGeom>
            <a:noFill/>
          </p:spPr>
          <p:txBody>
            <a:bodyPr wrap="square">
              <a:spAutoFit/>
            </a:bodyPr>
            <a:lstStyle/>
            <a:p>
              <a:pPr algn="l">
                <a:lnSpc>
                  <a:spcPct val="120000"/>
                </a:lnSpc>
              </a:pPr>
              <a:r>
                <a:rPr lang="ja-JP" altLang="en-US" sz="3200" b="1" dirty="0"/>
                <a:t>「</a:t>
              </a:r>
              <a:r>
                <a:rPr lang="en-US" altLang="ja-JP" sz="3200" b="1" dirty="0">
                  <a:solidFill>
                    <a:srgbClr val="333333"/>
                  </a:solidFill>
                  <a:latin typeface="HelveticaNeueIt"/>
                </a:rPr>
                <a:t>Onement IV</a:t>
              </a:r>
              <a:r>
                <a:rPr lang="ja-JP" altLang="en-US" sz="3200" b="1" dirty="0"/>
                <a:t>」</a:t>
              </a:r>
              <a:endParaRPr lang="en-US" altLang="ja-JP" sz="3200" b="1" dirty="0"/>
            </a:p>
          </p:txBody>
        </p:sp>
      </p:grpSp>
      <p:pic>
        <p:nvPicPr>
          <p:cNvPr id="19" name="図 18">
            <a:extLst>
              <a:ext uri="{FF2B5EF4-FFF2-40B4-BE49-F238E27FC236}">
                <a16:creationId xmlns:a16="http://schemas.microsoft.com/office/drawing/2014/main" id="{EA70B32A-D8FE-3C4D-B009-5BD84D92E461}"/>
              </a:ext>
            </a:extLst>
          </p:cNvPr>
          <p:cNvPicPr>
            <a:picLocks noChangeAspect="1"/>
          </p:cNvPicPr>
          <p:nvPr/>
        </p:nvPicPr>
        <p:blipFill>
          <a:blip r:embed="rId4"/>
          <a:stretch>
            <a:fillRect/>
          </a:stretch>
        </p:blipFill>
        <p:spPr>
          <a:xfrm>
            <a:off x="2290245" y="7888672"/>
            <a:ext cx="2035703" cy="3448838"/>
          </a:xfrm>
          <a:prstGeom prst="rect">
            <a:avLst/>
          </a:prstGeom>
        </p:spPr>
      </p:pic>
      <p:grpSp>
        <p:nvGrpSpPr>
          <p:cNvPr id="4" name="グループ化 3">
            <a:extLst>
              <a:ext uri="{FF2B5EF4-FFF2-40B4-BE49-F238E27FC236}">
                <a16:creationId xmlns:a16="http://schemas.microsoft.com/office/drawing/2014/main" id="{8BDEB347-98EC-934D-BEB2-0A61C5E8BB64}"/>
              </a:ext>
            </a:extLst>
          </p:cNvPr>
          <p:cNvGrpSpPr/>
          <p:nvPr/>
        </p:nvGrpSpPr>
        <p:grpSpPr>
          <a:xfrm>
            <a:off x="5353965" y="8365757"/>
            <a:ext cx="9369914" cy="2971723"/>
            <a:chOff x="5353965" y="8365757"/>
            <a:chExt cx="9369914" cy="2971723"/>
          </a:xfrm>
        </p:grpSpPr>
        <p:grpSp>
          <p:nvGrpSpPr>
            <p:cNvPr id="23" name="グループ化 22">
              <a:extLst>
                <a:ext uri="{FF2B5EF4-FFF2-40B4-BE49-F238E27FC236}">
                  <a16:creationId xmlns:a16="http://schemas.microsoft.com/office/drawing/2014/main" id="{8E4416AD-624F-0B41-BDA7-D2A4BD589A80}"/>
                </a:ext>
              </a:extLst>
            </p:cNvPr>
            <p:cNvGrpSpPr/>
            <p:nvPr/>
          </p:nvGrpSpPr>
          <p:grpSpPr>
            <a:xfrm>
              <a:off x="5353965" y="8365757"/>
              <a:ext cx="9369914" cy="2971723"/>
              <a:chOff x="3995239" y="8677453"/>
              <a:chExt cx="9008210" cy="32829932"/>
            </a:xfrm>
          </p:grpSpPr>
          <p:grpSp>
            <p:nvGrpSpPr>
              <p:cNvPr id="33" name="グループ化 32">
                <a:extLst>
                  <a:ext uri="{FF2B5EF4-FFF2-40B4-BE49-F238E27FC236}">
                    <a16:creationId xmlns:a16="http://schemas.microsoft.com/office/drawing/2014/main" id="{4D4EE263-CA77-BB4A-9FA6-59483E2FB245}"/>
                  </a:ext>
                </a:extLst>
              </p:cNvPr>
              <p:cNvGrpSpPr/>
              <p:nvPr/>
            </p:nvGrpSpPr>
            <p:grpSpPr>
              <a:xfrm>
                <a:off x="3995239" y="8677453"/>
                <a:ext cx="9008210" cy="32829932"/>
                <a:chOff x="3649306" y="2839884"/>
                <a:chExt cx="9385376" cy="720272589"/>
              </a:xfrm>
            </p:grpSpPr>
            <p:grpSp>
              <p:nvGrpSpPr>
                <p:cNvPr id="35" name="グループ化 34">
                  <a:extLst>
                    <a:ext uri="{FF2B5EF4-FFF2-40B4-BE49-F238E27FC236}">
                      <a16:creationId xmlns:a16="http://schemas.microsoft.com/office/drawing/2014/main" id="{A98C02CC-E6B5-6D4E-921E-ED45B4FCF585}"/>
                    </a:ext>
                  </a:extLst>
                </p:cNvPr>
                <p:cNvGrpSpPr/>
                <p:nvPr/>
              </p:nvGrpSpPr>
              <p:grpSpPr>
                <a:xfrm>
                  <a:off x="3649306" y="2839884"/>
                  <a:ext cx="9385376" cy="720272589"/>
                  <a:chOff x="1243950" y="983888"/>
                  <a:chExt cx="4334592" cy="2147483647"/>
                </a:xfrm>
              </p:grpSpPr>
              <p:grpSp>
                <p:nvGrpSpPr>
                  <p:cNvPr id="37" name="グループ化 36">
                    <a:extLst>
                      <a:ext uri="{FF2B5EF4-FFF2-40B4-BE49-F238E27FC236}">
                        <a16:creationId xmlns:a16="http://schemas.microsoft.com/office/drawing/2014/main" id="{D83FFF45-3DB5-764E-B357-2E13E77E087E}"/>
                      </a:ext>
                    </a:extLst>
                  </p:cNvPr>
                  <p:cNvGrpSpPr/>
                  <p:nvPr/>
                </p:nvGrpSpPr>
                <p:grpSpPr>
                  <a:xfrm>
                    <a:off x="1243950" y="983888"/>
                    <a:ext cx="4334592" cy="2147483647"/>
                    <a:chOff x="1639994" y="705694"/>
                    <a:chExt cx="5177924" cy="2147483647"/>
                  </a:xfrm>
                </p:grpSpPr>
                <p:sp>
                  <p:nvSpPr>
                    <p:cNvPr id="39" name="吹き出し: 角を丸めた四角形 19">
                      <a:extLst>
                        <a:ext uri="{FF2B5EF4-FFF2-40B4-BE49-F238E27FC236}">
                          <a16:creationId xmlns:a16="http://schemas.microsoft.com/office/drawing/2014/main" id="{D26A4541-443A-B94E-BA73-EA44A8D8058B}"/>
                        </a:ext>
                      </a:extLst>
                    </p:cNvPr>
                    <p:cNvSpPr/>
                    <p:nvPr/>
                  </p:nvSpPr>
                  <p:spPr>
                    <a:xfrm>
                      <a:off x="1639994" y="727373"/>
                      <a:ext cx="4965781" cy="2147483647"/>
                    </a:xfrm>
                    <a:prstGeom prst="wedgeRoundRectCallout">
                      <a:avLst>
                        <a:gd name="adj1" fmla="val -54400"/>
                        <a:gd name="adj2" fmla="val 10300"/>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0" name="テキスト ボックス 39">
                      <a:extLst>
                        <a:ext uri="{FF2B5EF4-FFF2-40B4-BE49-F238E27FC236}">
                          <a16:creationId xmlns:a16="http://schemas.microsoft.com/office/drawing/2014/main" id="{A8B02A30-CE59-1B48-9500-99C69D9CD54E}"/>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38" name="テキスト ボックス 37">
                    <a:extLst>
                      <a:ext uri="{FF2B5EF4-FFF2-40B4-BE49-F238E27FC236}">
                        <a16:creationId xmlns:a16="http://schemas.microsoft.com/office/drawing/2014/main" id="{04E8C50B-3B28-7342-809B-085565DD7008}"/>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36" name="テキスト ボックス 35">
                  <a:extLst>
                    <a:ext uri="{FF2B5EF4-FFF2-40B4-BE49-F238E27FC236}">
                      <a16:creationId xmlns:a16="http://schemas.microsoft.com/office/drawing/2014/main" id="{1A223608-402B-5446-958A-2A9D6C1730C1}"/>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34" name="テキスト ボックス 33">
                <a:extLst>
                  <a:ext uri="{FF2B5EF4-FFF2-40B4-BE49-F238E27FC236}">
                    <a16:creationId xmlns:a16="http://schemas.microsoft.com/office/drawing/2014/main" id="{89AA66C7-68DD-BD4C-A0D4-48D29A37F217}"/>
                  </a:ext>
                </a:extLst>
              </p:cNvPr>
              <p:cNvSpPr txBox="1"/>
              <p:nvPr/>
            </p:nvSpPr>
            <p:spPr>
              <a:xfrm>
                <a:off x="4433850" y="8832813"/>
                <a:ext cx="8200527" cy="32301356"/>
              </a:xfrm>
              <a:prstGeom prst="rect">
                <a:avLst/>
              </a:prstGeom>
              <a:noFill/>
            </p:spPr>
            <p:txBody>
              <a:bodyPr wrap="square">
                <a:spAutoFit/>
              </a:bodyPr>
              <a:lstStyle/>
              <a:p>
                <a:pPr>
                  <a:lnSpc>
                    <a:spcPct val="200000"/>
                  </a:lnSpc>
                </a:pPr>
                <a:r>
                  <a:rPr lang="ja-JP" altLang="en-US" sz="3200">
                    <a:solidFill>
                      <a:srgbClr val="333333"/>
                    </a:solidFill>
                    <a:latin typeface="arial" panose="020B0604020202020204" pitchFamily="34" charset="0"/>
                  </a:rPr>
                  <a:t>世界最古の美術品オークションハウス・</a:t>
                </a:r>
                <a:endParaRPr lang="en-US" altLang="ja-JP" sz="3200" dirty="0">
                  <a:solidFill>
                    <a:srgbClr val="333333"/>
                  </a:solidFill>
                  <a:latin typeface="arial" panose="020B0604020202020204" pitchFamily="34" charset="0"/>
                </a:endParaRPr>
              </a:p>
              <a:p>
                <a:pPr>
                  <a:lnSpc>
                    <a:spcPct val="200000"/>
                  </a:lnSpc>
                </a:pPr>
                <a:r>
                  <a:rPr lang="ja-JP" altLang="en-US" sz="3200">
                    <a:solidFill>
                      <a:srgbClr val="333333"/>
                    </a:solidFill>
                    <a:latin typeface="arial" panose="020B0604020202020204" pitchFamily="34" charset="0"/>
                  </a:rPr>
                  <a:t>サザビーズで、これまでで最高額の</a:t>
                </a:r>
                <a:endParaRPr lang="en-US" altLang="ja-JP" sz="3200" dirty="0">
                  <a:solidFill>
                    <a:srgbClr val="333333"/>
                  </a:solidFill>
                  <a:latin typeface="arial" panose="020B0604020202020204" pitchFamily="34" charset="0"/>
                </a:endParaRPr>
              </a:p>
              <a:p>
                <a:pPr>
                  <a:lnSpc>
                    <a:spcPct val="200000"/>
                  </a:lnSpc>
                </a:pPr>
                <a:r>
                  <a:rPr lang="en-US" altLang="ja-JP" sz="3200" b="1" dirty="0">
                    <a:solidFill>
                      <a:schemeClr val="accent2"/>
                    </a:solidFill>
                    <a:latin typeface="arial" panose="020B0604020202020204" pitchFamily="34" charset="0"/>
                  </a:rPr>
                  <a:t>4380</a:t>
                </a:r>
                <a:r>
                  <a:rPr lang="ja-JP" altLang="en-US" sz="3200" b="1">
                    <a:solidFill>
                      <a:schemeClr val="accent2"/>
                    </a:solidFill>
                    <a:latin typeface="arial" panose="020B0604020202020204" pitchFamily="34" charset="0"/>
                  </a:rPr>
                  <a:t>万ドル</a:t>
                </a:r>
                <a:r>
                  <a:rPr lang="en-US" altLang="ja-JP" sz="3200" b="1" dirty="0">
                    <a:solidFill>
                      <a:schemeClr val="accent2"/>
                    </a:solidFill>
                    <a:latin typeface="arial" panose="020B0604020202020204" pitchFamily="34" charset="0"/>
                  </a:rPr>
                  <a:t>(</a:t>
                </a:r>
                <a:r>
                  <a:rPr lang="ja-JP" altLang="en-US" sz="3200" b="1">
                    <a:solidFill>
                      <a:schemeClr val="accent2"/>
                    </a:solidFill>
                    <a:latin typeface="arial" panose="020B0604020202020204" pitchFamily="34" charset="0"/>
                  </a:rPr>
                  <a:t>約</a:t>
                </a:r>
                <a:r>
                  <a:rPr lang="en-US" altLang="ja-JP" sz="3200" b="1" dirty="0">
                    <a:solidFill>
                      <a:schemeClr val="accent2"/>
                    </a:solidFill>
                    <a:latin typeface="arial" panose="020B0604020202020204" pitchFamily="34" charset="0"/>
                  </a:rPr>
                  <a:t>44</a:t>
                </a:r>
                <a:r>
                  <a:rPr lang="ja-JP" altLang="en-US" sz="3200" b="1">
                    <a:solidFill>
                      <a:schemeClr val="accent2"/>
                    </a:solidFill>
                    <a:latin typeface="arial" panose="020B0604020202020204" pitchFamily="34" charset="0"/>
                  </a:rPr>
                  <a:t>億円</a:t>
                </a:r>
                <a:r>
                  <a:rPr lang="en-US" altLang="ja-JP" sz="3200" b="1" dirty="0">
                    <a:solidFill>
                      <a:schemeClr val="accent2"/>
                    </a:solidFill>
                    <a:latin typeface="arial" panose="020B0604020202020204" pitchFamily="34" charset="0"/>
                  </a:rPr>
                  <a:t>)</a:t>
                </a:r>
                <a:r>
                  <a:rPr lang="ja-JP" altLang="en-US" sz="3200">
                    <a:solidFill>
                      <a:srgbClr val="333333"/>
                    </a:solidFill>
                    <a:latin typeface="arial" panose="020B0604020202020204" pitchFamily="34" charset="0"/>
                  </a:rPr>
                  <a:t>で落札されたよ！</a:t>
                </a:r>
                <a:endParaRPr lang="en-US" altLang="ja-JP" sz="3200" dirty="0"/>
              </a:p>
            </p:txBody>
          </p:sp>
        </p:grpSp>
        <p:sp>
          <p:nvSpPr>
            <p:cNvPr id="41" name="テキスト ボックス 40">
              <a:extLst>
                <a:ext uri="{FF2B5EF4-FFF2-40B4-BE49-F238E27FC236}">
                  <a16:creationId xmlns:a16="http://schemas.microsoft.com/office/drawing/2014/main" id="{D9D556A9-294F-2F47-AD7C-CD1D8053CD98}"/>
                </a:ext>
              </a:extLst>
            </p:cNvPr>
            <p:cNvSpPr txBox="1"/>
            <p:nvPr/>
          </p:nvSpPr>
          <p:spPr>
            <a:xfrm>
              <a:off x="5915447" y="8476631"/>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せかいさいこ</a:t>
              </a:r>
              <a:endParaRPr kumimoji="1" lang="en-US" altLang="ja-JP" dirty="0">
                <a:latin typeface="Meiryo" panose="020B0604030504040204" pitchFamily="34" charset="-128"/>
                <a:ea typeface="Meiryo" panose="020B0604030504040204" pitchFamily="34" charset="-128"/>
              </a:endParaRPr>
            </a:p>
          </p:txBody>
        </p:sp>
        <p:sp>
          <p:nvSpPr>
            <p:cNvPr id="42" name="テキスト ボックス 41">
              <a:extLst>
                <a:ext uri="{FF2B5EF4-FFF2-40B4-BE49-F238E27FC236}">
                  <a16:creationId xmlns:a16="http://schemas.microsoft.com/office/drawing/2014/main" id="{EBF21731-C8D1-7449-BE69-B36E1AAF2C9C}"/>
                </a:ext>
              </a:extLst>
            </p:cNvPr>
            <p:cNvSpPr txBox="1"/>
            <p:nvPr/>
          </p:nvSpPr>
          <p:spPr>
            <a:xfrm>
              <a:off x="7812348" y="8476631"/>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びじゅつひん</a:t>
              </a:r>
              <a:endParaRPr kumimoji="1" lang="en-US" altLang="ja-JP" dirty="0">
                <a:latin typeface="Meiryo" panose="020B0604030504040204" pitchFamily="34" charset="-128"/>
                <a:ea typeface="Meiryo" panose="020B0604030504040204" pitchFamily="34" charset="-128"/>
              </a:endParaRPr>
            </a:p>
          </p:txBody>
        </p:sp>
        <p:sp>
          <p:nvSpPr>
            <p:cNvPr id="43" name="テキスト ボックス 42">
              <a:extLst>
                <a:ext uri="{FF2B5EF4-FFF2-40B4-BE49-F238E27FC236}">
                  <a16:creationId xmlns:a16="http://schemas.microsoft.com/office/drawing/2014/main" id="{D04CF94A-AAB7-434F-A80B-57073E14AD2E}"/>
                </a:ext>
              </a:extLst>
            </p:cNvPr>
            <p:cNvSpPr txBox="1"/>
            <p:nvPr/>
          </p:nvSpPr>
          <p:spPr>
            <a:xfrm>
              <a:off x="10583234" y="9482316"/>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さいこうがく</a:t>
              </a:r>
              <a:endParaRPr kumimoji="1" lang="en-US" altLang="ja-JP" dirty="0">
                <a:latin typeface="Meiryo" panose="020B0604030504040204" pitchFamily="34" charset="-128"/>
                <a:ea typeface="Meiryo" panose="020B0604030504040204" pitchFamily="34" charset="-128"/>
              </a:endParaRPr>
            </a:p>
          </p:txBody>
        </p:sp>
        <p:sp>
          <p:nvSpPr>
            <p:cNvPr id="44" name="テキスト ボックス 43">
              <a:extLst>
                <a:ext uri="{FF2B5EF4-FFF2-40B4-BE49-F238E27FC236}">
                  <a16:creationId xmlns:a16="http://schemas.microsoft.com/office/drawing/2014/main" id="{66AF7B14-8298-7A4C-A099-84D4DC2A1572}"/>
                </a:ext>
              </a:extLst>
            </p:cNvPr>
            <p:cNvSpPr txBox="1"/>
            <p:nvPr/>
          </p:nvSpPr>
          <p:spPr>
            <a:xfrm>
              <a:off x="6700277" y="10426921"/>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まん</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5" name="テキスト ボックス 44">
              <a:extLst>
                <a:ext uri="{FF2B5EF4-FFF2-40B4-BE49-F238E27FC236}">
                  <a16:creationId xmlns:a16="http://schemas.microsoft.com/office/drawing/2014/main" id="{C09A1172-9B16-5F4D-9DF0-E4CF3CA8AAC1}"/>
                </a:ext>
              </a:extLst>
            </p:cNvPr>
            <p:cNvSpPr txBox="1"/>
            <p:nvPr/>
          </p:nvSpPr>
          <p:spPr>
            <a:xfrm>
              <a:off x="8051459" y="10426921"/>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やく</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6" name="テキスト ボックス 45">
              <a:extLst>
                <a:ext uri="{FF2B5EF4-FFF2-40B4-BE49-F238E27FC236}">
                  <a16:creationId xmlns:a16="http://schemas.microsoft.com/office/drawing/2014/main" id="{EBC61869-A729-9B43-8854-A7F9771E2E91}"/>
                </a:ext>
              </a:extLst>
            </p:cNvPr>
            <p:cNvSpPr txBox="1"/>
            <p:nvPr/>
          </p:nvSpPr>
          <p:spPr>
            <a:xfrm>
              <a:off x="8868625" y="10426921"/>
              <a:ext cx="1107996"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おくえん</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7" name="テキスト ボックス 46">
              <a:extLst>
                <a:ext uri="{FF2B5EF4-FFF2-40B4-BE49-F238E27FC236}">
                  <a16:creationId xmlns:a16="http://schemas.microsoft.com/office/drawing/2014/main" id="{5C5A84B9-8C1A-2C4A-83F2-D1B594BDD56C}"/>
                </a:ext>
              </a:extLst>
            </p:cNvPr>
            <p:cNvSpPr txBox="1"/>
            <p:nvPr/>
          </p:nvSpPr>
          <p:spPr>
            <a:xfrm>
              <a:off x="10200982" y="10426921"/>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らくさつ</a:t>
              </a:r>
              <a:endParaRPr kumimoji="1" lang="en-US" altLang="ja-JP" dirty="0">
                <a:latin typeface="Meiryo" panose="020B0604030504040204" pitchFamily="34" charset="-128"/>
                <a:ea typeface="Meiryo" panose="020B0604030504040204" pitchFamily="34" charset="-128"/>
              </a:endParaRPr>
            </a:p>
          </p:txBody>
        </p:sp>
      </p:grpSp>
      <p:sp>
        <p:nvSpPr>
          <p:cNvPr id="48" name="テキスト ボックス 47">
            <a:extLst>
              <a:ext uri="{FF2B5EF4-FFF2-40B4-BE49-F238E27FC236}">
                <a16:creationId xmlns:a16="http://schemas.microsoft.com/office/drawing/2014/main" id="{415D8BD0-6B56-4384-81CD-CCC1904A30D7}"/>
              </a:ext>
            </a:extLst>
          </p:cNvPr>
          <p:cNvSpPr txBox="1"/>
          <p:nvPr/>
        </p:nvSpPr>
        <p:spPr>
          <a:xfrm>
            <a:off x="311828" y="11609738"/>
            <a:ext cx="12548766" cy="369332"/>
          </a:xfrm>
          <a:prstGeom prst="rect">
            <a:avLst/>
          </a:prstGeom>
          <a:noFill/>
        </p:spPr>
        <p:txBody>
          <a:bodyPr wrap="square">
            <a:spAutoFit/>
          </a:bodyPr>
          <a:lstStyle/>
          <a:p>
            <a:r>
              <a:rPr lang="ja-JP" altLang="en-US" sz="1800" dirty="0">
                <a:latin typeface="Meiryo" panose="020B0604030504040204" pitchFamily="34" charset="-128"/>
                <a:ea typeface="Meiryo" panose="020B0604030504040204" pitchFamily="34" charset="-128"/>
              </a:rPr>
              <a:t>画像引用元：</a:t>
            </a:r>
            <a:r>
              <a:rPr lang="en-US" altLang="ja-JP" sz="1800" dirty="0">
                <a:latin typeface="Meiryo" panose="020B0604030504040204" pitchFamily="34" charset="-128"/>
                <a:ea typeface="Meiryo" panose="020B0604030504040204" pitchFamily="34" charset="-128"/>
              </a:rPr>
              <a:t> http://www.artnet.com/artists/barnett-newman/onement-vi-vx6FOqxQZwKP6gtmEBNyBQ2</a:t>
            </a:r>
            <a:r>
              <a:rPr lang="en-US" altLang="ja-JP" dirty="0">
                <a:latin typeface="Meiryo" panose="020B0604030504040204" pitchFamily="34" charset="-128"/>
                <a:ea typeface="Meiryo" panose="020B0604030504040204" pitchFamily="34" charset="-128"/>
                <a:cs typeface="Times New Roman" panose="02020603050405020304" pitchFamily="18" charset="0"/>
              </a:rPr>
              <a:t> </a:t>
            </a:r>
            <a:endParaRPr lang="ja-JP" altLang="en-US" dirty="0"/>
          </a:p>
        </p:txBody>
      </p:sp>
    </p:spTree>
    <p:extLst>
      <p:ext uri="{BB962C8B-B14F-4D97-AF65-F5344CB8AC3E}">
        <p14:creationId xmlns:p14="http://schemas.microsoft.com/office/powerpoint/2010/main" val="40697135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16713" y="6084713"/>
            <a:ext cx="22578" cy="22578"/>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グループ化 19">
            <a:extLst>
              <a:ext uri="{FF2B5EF4-FFF2-40B4-BE49-F238E27FC236}">
                <a16:creationId xmlns:a16="http://schemas.microsoft.com/office/drawing/2014/main" id="{6526B3EC-EF3F-2D41-9722-95DCEFEAD152}"/>
              </a:ext>
            </a:extLst>
          </p:cNvPr>
          <p:cNvGrpSpPr/>
          <p:nvPr/>
        </p:nvGrpSpPr>
        <p:grpSpPr>
          <a:xfrm>
            <a:off x="222487" y="-70916"/>
            <a:ext cx="9816435" cy="1654814"/>
            <a:chOff x="706581" y="300075"/>
            <a:chExt cx="9816435" cy="1654814"/>
          </a:xfrm>
        </p:grpSpPr>
        <p:grpSp>
          <p:nvGrpSpPr>
            <p:cNvPr id="13" name="グループ化 12">
              <a:extLst>
                <a:ext uri="{FF2B5EF4-FFF2-40B4-BE49-F238E27FC236}">
                  <a16:creationId xmlns:a16="http://schemas.microsoft.com/office/drawing/2014/main" id="{06352885-9DC0-9148-8908-7E8FF88AEE89}"/>
                </a:ext>
              </a:extLst>
            </p:cNvPr>
            <p:cNvGrpSpPr/>
            <p:nvPr/>
          </p:nvGrpSpPr>
          <p:grpSpPr>
            <a:xfrm>
              <a:off x="706581" y="631593"/>
              <a:ext cx="9816435" cy="1323296"/>
              <a:chOff x="1193307" y="7424631"/>
              <a:chExt cx="9816435" cy="1323296"/>
            </a:xfrm>
          </p:grpSpPr>
          <p:sp>
            <p:nvSpPr>
              <p:cNvPr id="11" name="サブタイトル 2"/>
              <p:cNvSpPr txBox="1"/>
              <p:nvPr/>
            </p:nvSpPr>
            <p:spPr>
              <a:xfrm>
                <a:off x="1826747" y="7746291"/>
                <a:ext cx="9182995" cy="1001636"/>
              </a:xfrm>
              <a:prstGeom prst="rect">
                <a:avLst/>
              </a:prstGeom>
              <a:solidFill>
                <a:schemeClr val="accent2">
                  <a:lumMod val="60000"/>
                  <a:lumOff val="40000"/>
                </a:schemeClr>
              </a:solidFill>
              <a:ln>
                <a:solidFill>
                  <a:schemeClr val="bg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grpSp>
            <p:nvGrpSpPr>
              <p:cNvPr id="12" name="グループ化 11">
                <a:extLst>
                  <a:ext uri="{FF2B5EF4-FFF2-40B4-BE49-F238E27FC236}">
                    <a16:creationId xmlns:a16="http://schemas.microsoft.com/office/drawing/2014/main" id="{7B8EBD44-99A5-5C4B-BBE1-640EB8D5D8B1}"/>
                  </a:ext>
                </a:extLst>
              </p:cNvPr>
              <p:cNvGrpSpPr/>
              <p:nvPr/>
            </p:nvGrpSpPr>
            <p:grpSpPr>
              <a:xfrm>
                <a:off x="1193307" y="7424631"/>
                <a:ext cx="9544242" cy="851688"/>
                <a:chOff x="1193307" y="7424631"/>
                <a:chExt cx="9544242" cy="851688"/>
              </a:xfrm>
            </p:grpSpPr>
            <p:sp>
              <p:nvSpPr>
                <p:cNvPr id="10" name="サブタイトル 2"/>
                <p:cNvSpPr txBox="1"/>
                <p:nvPr/>
              </p:nvSpPr>
              <p:spPr>
                <a:xfrm>
                  <a:off x="1193307" y="7424631"/>
                  <a:ext cx="9544242" cy="851688"/>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4267" dirty="0"/>
                    <a:t>　　どんな作品があるの？</a:t>
                  </a:r>
                </a:p>
              </p:txBody>
            </p:sp>
            <p:sp>
              <p:nvSpPr>
                <p:cNvPr id="25" name="object 25"/>
                <p:cNvSpPr/>
                <p:nvPr/>
              </p:nvSpPr>
              <p:spPr>
                <a:xfrm flipV="1">
                  <a:off x="2596274" y="7745880"/>
                  <a:ext cx="5114534" cy="36388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grpSp>
        <p:sp>
          <p:nvSpPr>
            <p:cNvPr id="28" name="テキスト ボックス 27">
              <a:extLst>
                <a:ext uri="{FF2B5EF4-FFF2-40B4-BE49-F238E27FC236}">
                  <a16:creationId xmlns:a16="http://schemas.microsoft.com/office/drawing/2014/main" id="{E92B0EC5-E49A-E641-BB22-8ABFBE787F24}"/>
                </a:ext>
              </a:extLst>
            </p:cNvPr>
            <p:cNvSpPr txBox="1"/>
            <p:nvPr/>
          </p:nvSpPr>
          <p:spPr>
            <a:xfrm>
              <a:off x="3751106" y="300075"/>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grpSp>
      <p:grpSp>
        <p:nvGrpSpPr>
          <p:cNvPr id="31" name="グループ化 30">
            <a:extLst>
              <a:ext uri="{FF2B5EF4-FFF2-40B4-BE49-F238E27FC236}">
                <a16:creationId xmlns:a16="http://schemas.microsoft.com/office/drawing/2014/main" id="{F673649D-9C93-5F48-A8FE-6E5F461F113D}"/>
              </a:ext>
            </a:extLst>
          </p:cNvPr>
          <p:cNvGrpSpPr/>
          <p:nvPr/>
        </p:nvGrpSpPr>
        <p:grpSpPr>
          <a:xfrm>
            <a:off x="6016571" y="2084837"/>
            <a:ext cx="4200283" cy="6074322"/>
            <a:chOff x="6016571" y="2084837"/>
            <a:chExt cx="4200283" cy="6074322"/>
          </a:xfrm>
        </p:grpSpPr>
        <p:sp>
          <p:nvSpPr>
            <p:cNvPr id="30" name="サブタイトル 2"/>
            <p:cNvSpPr txBox="1"/>
            <p:nvPr/>
          </p:nvSpPr>
          <p:spPr>
            <a:xfrm>
              <a:off x="6433562" y="6107291"/>
              <a:ext cx="3605360" cy="2051868"/>
            </a:xfrm>
            <a:prstGeom prst="rect">
              <a:avLst/>
            </a:prstGeom>
            <a:solidFill>
              <a:schemeClr val="bg1"/>
            </a:solidFill>
            <a:ln>
              <a:noFill/>
            </a:ln>
          </p:spPr>
          <p:txBody>
            <a:bodyPr vert="horz" lIns="216747" tIns="108373" rIns="216747" bIns="108373" rtlCol="0">
              <a:no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lnSpc>
                  <a:spcPct val="120000"/>
                </a:lnSpc>
              </a:pPr>
              <a:endParaRPr lang="en-US" altLang="ja-JP" sz="3200" b="1" dirty="0"/>
            </a:p>
            <a:p>
              <a:pPr algn="l">
                <a:lnSpc>
                  <a:spcPct val="120000"/>
                </a:lnSpc>
              </a:pPr>
              <a:r>
                <a:rPr lang="ja-JP" altLang="en-US" sz="3200" b="1" dirty="0"/>
                <a:t>「</a:t>
              </a:r>
              <a:r>
                <a:rPr lang="en-US" altLang="ja-JP" sz="3200" b="1" dirty="0"/>
                <a:t>Canto XIII</a:t>
              </a:r>
              <a:r>
                <a:rPr lang="ja-JP" altLang="en-US" sz="3200" b="1" dirty="0"/>
                <a:t>」</a:t>
              </a:r>
              <a:endParaRPr lang="en-US" altLang="ja-JP" sz="3200" b="1" dirty="0"/>
            </a:p>
          </p:txBody>
        </p:sp>
        <p:pic>
          <p:nvPicPr>
            <p:cNvPr id="29" name="図 28">
              <a:extLst>
                <a:ext uri="{FF2B5EF4-FFF2-40B4-BE49-F238E27FC236}">
                  <a16:creationId xmlns:a16="http://schemas.microsoft.com/office/drawing/2014/main" id="{6DBF99F5-114B-CD4D-B58E-E8DAD657A1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6571" y="2084837"/>
              <a:ext cx="4200283" cy="4754487"/>
            </a:xfrm>
            <a:prstGeom prst="rect">
              <a:avLst/>
            </a:prstGeom>
          </p:spPr>
        </p:pic>
      </p:grpSp>
      <p:sp>
        <p:nvSpPr>
          <p:cNvPr id="33" name="テキスト ボックス 32">
            <a:extLst>
              <a:ext uri="{FF2B5EF4-FFF2-40B4-BE49-F238E27FC236}">
                <a16:creationId xmlns:a16="http://schemas.microsoft.com/office/drawing/2014/main" id="{EBECBF9B-B100-9348-B80C-7678CF1E5C01}"/>
              </a:ext>
            </a:extLst>
          </p:cNvPr>
          <p:cNvSpPr txBox="1"/>
          <p:nvPr/>
        </p:nvSpPr>
        <p:spPr>
          <a:xfrm>
            <a:off x="222487" y="10871187"/>
            <a:ext cx="8130988" cy="1200329"/>
          </a:xfrm>
          <a:prstGeom prst="rect">
            <a:avLst/>
          </a:prstGeom>
          <a:noFill/>
        </p:spPr>
        <p:txBody>
          <a:bodyPr wrap="square">
            <a:spAutoFit/>
          </a:bodyPr>
          <a:lstStyle/>
          <a:p>
            <a:pPr defTabSz="2167494" eaLnBrk="0" fontAlgn="base" hangingPunct="0">
              <a:spcBef>
                <a:spcPct val="0"/>
              </a:spcBef>
              <a:spcAft>
                <a:spcPct val="0"/>
              </a:spcAft>
            </a:pPr>
            <a:r>
              <a:rPr lang="ja-JP" altLang="en-US" sz="1800" dirty="0">
                <a:latin typeface="Meiryo" panose="020B0604030504040204" pitchFamily="34" charset="-128"/>
                <a:ea typeface="Meiryo" panose="020B0604030504040204" pitchFamily="34" charset="-128"/>
              </a:rPr>
              <a:t>画像引用元：</a:t>
            </a:r>
            <a:r>
              <a:rPr lang="en-US" altLang="ja-JP" dirty="0">
                <a:latin typeface="Meiryo" panose="020B0604030504040204" pitchFamily="34" charset="-128"/>
                <a:ea typeface="Meiryo" panose="020B0604030504040204" pitchFamily="34" charset="-128"/>
                <a:cs typeface="Times New Roman" panose="02020603050405020304" pitchFamily="18" charset="0"/>
              </a:rPr>
              <a:t> https://curio-</a:t>
            </a:r>
            <a:r>
              <a:rPr lang="en-US" altLang="ja-JP" dirty="0" err="1">
                <a:latin typeface="Meiryo" panose="020B0604030504040204" pitchFamily="34" charset="-128"/>
                <a:ea typeface="Meiryo" panose="020B0604030504040204" pitchFamily="34" charset="-128"/>
                <a:cs typeface="Times New Roman" panose="02020603050405020304" pitchFamily="18" charset="0"/>
              </a:rPr>
              <a:t>w.jp</a:t>
            </a:r>
            <a:r>
              <a:rPr lang="en-US" altLang="ja-JP" dirty="0">
                <a:latin typeface="Meiryo" panose="020B0604030504040204" pitchFamily="34" charset="-128"/>
                <a:ea typeface="Meiryo" panose="020B0604030504040204" pitchFamily="34" charset="-128"/>
                <a:cs typeface="Times New Roman" panose="02020603050405020304" pitchFamily="18" charset="0"/>
              </a:rPr>
              <a:t>/artist/%E3%83%90%E3%83%BC%E3%83%8D%E3%83%83%E3%83%88%E3%83%BB%E3%83%8B%E3%83%A5%E3%83%BC%E3%83%9E%E3%83%B3/</a:t>
            </a:r>
            <a:endParaRPr lang="ja-JP" altLang="en-US" sz="1800" dirty="0">
              <a:latin typeface="Meiryo" panose="020B0604030504040204" pitchFamily="34" charset="-128"/>
              <a:ea typeface="Meiryo" panose="020B0604030504040204" pitchFamily="34" charset="-128"/>
            </a:endParaRPr>
          </a:p>
        </p:txBody>
      </p:sp>
      <p:pic>
        <p:nvPicPr>
          <p:cNvPr id="35" name="図 34">
            <a:extLst>
              <a:ext uri="{FF2B5EF4-FFF2-40B4-BE49-F238E27FC236}">
                <a16:creationId xmlns:a16="http://schemas.microsoft.com/office/drawing/2014/main" id="{005BA7D3-C947-0B4A-8F4C-F036282469D9}"/>
              </a:ext>
            </a:extLst>
          </p:cNvPr>
          <p:cNvPicPr>
            <a:picLocks noChangeAspect="1"/>
          </p:cNvPicPr>
          <p:nvPr/>
        </p:nvPicPr>
        <p:blipFill>
          <a:blip r:embed="rId4"/>
          <a:stretch>
            <a:fillRect/>
          </a:stretch>
        </p:blipFill>
        <p:spPr>
          <a:xfrm>
            <a:off x="11419370" y="7340263"/>
            <a:ext cx="2314262" cy="3688031"/>
          </a:xfrm>
          <a:prstGeom prst="rect">
            <a:avLst/>
          </a:prstGeom>
        </p:spPr>
      </p:pic>
      <p:grpSp>
        <p:nvGrpSpPr>
          <p:cNvPr id="32" name="グループ化 31">
            <a:extLst>
              <a:ext uri="{FF2B5EF4-FFF2-40B4-BE49-F238E27FC236}">
                <a16:creationId xmlns:a16="http://schemas.microsoft.com/office/drawing/2014/main" id="{8843E7F9-4E7A-204C-A61C-6255DBD73594}"/>
              </a:ext>
            </a:extLst>
          </p:cNvPr>
          <p:cNvGrpSpPr/>
          <p:nvPr/>
        </p:nvGrpSpPr>
        <p:grpSpPr>
          <a:xfrm>
            <a:off x="2486985" y="7793176"/>
            <a:ext cx="8154967" cy="2439849"/>
            <a:chOff x="2486985" y="7793176"/>
            <a:chExt cx="8154967" cy="2439849"/>
          </a:xfrm>
        </p:grpSpPr>
        <p:grpSp>
          <p:nvGrpSpPr>
            <p:cNvPr id="37" name="グループ化 36">
              <a:extLst>
                <a:ext uri="{FF2B5EF4-FFF2-40B4-BE49-F238E27FC236}">
                  <a16:creationId xmlns:a16="http://schemas.microsoft.com/office/drawing/2014/main" id="{E503AEA9-E1EC-BA40-871E-7649264A2E18}"/>
                </a:ext>
              </a:extLst>
            </p:cNvPr>
            <p:cNvGrpSpPr/>
            <p:nvPr/>
          </p:nvGrpSpPr>
          <p:grpSpPr>
            <a:xfrm>
              <a:off x="2486985" y="7793176"/>
              <a:ext cx="8154967" cy="2439849"/>
              <a:chOff x="834304" y="-2111324"/>
              <a:chExt cx="4734281" cy="1216052379"/>
            </a:xfrm>
          </p:grpSpPr>
          <p:sp>
            <p:nvSpPr>
              <p:cNvPr id="41" name="吹き出し: 角を丸めた四角形 19">
                <a:extLst>
                  <a:ext uri="{FF2B5EF4-FFF2-40B4-BE49-F238E27FC236}">
                    <a16:creationId xmlns:a16="http://schemas.microsoft.com/office/drawing/2014/main" id="{717A6147-3F6A-0E44-B183-BA54C1D20849}"/>
                  </a:ext>
                </a:extLst>
              </p:cNvPr>
              <p:cNvSpPr/>
              <p:nvPr/>
            </p:nvSpPr>
            <p:spPr>
              <a:xfrm>
                <a:off x="834304" y="-2111324"/>
                <a:ext cx="4658073" cy="1216052379"/>
              </a:xfrm>
              <a:prstGeom prst="wedgeRoundRectCallout">
                <a:avLst>
                  <a:gd name="adj1" fmla="val 54378"/>
                  <a:gd name="adj2" fmla="val 1384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2" name="テキスト ボックス 41">
                <a:extLst>
                  <a:ext uri="{FF2B5EF4-FFF2-40B4-BE49-F238E27FC236}">
                    <a16:creationId xmlns:a16="http://schemas.microsoft.com/office/drawing/2014/main" id="{712C5C49-2E62-3040-94C7-EDBF5F687146}"/>
                  </a:ext>
                </a:extLst>
              </p:cNvPr>
              <p:cNvSpPr txBox="1"/>
              <p:nvPr/>
            </p:nvSpPr>
            <p:spPr>
              <a:xfrm>
                <a:off x="910512" y="-2053010"/>
                <a:ext cx="4658073" cy="966418756"/>
              </a:xfrm>
              <a:prstGeom prst="rect">
                <a:avLst/>
              </a:prstGeom>
              <a:noFill/>
            </p:spPr>
            <p:txBody>
              <a:bodyPr wrap="square">
                <a:spAutoFit/>
              </a:bodyPr>
              <a:lstStyle/>
              <a:p>
                <a:pPr>
                  <a:lnSpc>
                    <a:spcPct val="200000"/>
                  </a:lnSpc>
                </a:pPr>
                <a:r>
                  <a:rPr lang="ja-JP" altLang="en-US" sz="3200">
                    <a:latin typeface="+mn-ea"/>
                    <a:cs typeface="Times New Roman" panose="02020603050405020304" pitchFamily="18" charset="0"/>
                  </a:rPr>
                  <a:t>シンプルさが強調されたニューマンの</a:t>
                </a:r>
                <a:endParaRPr lang="en-US" altLang="ja-JP" sz="3200" dirty="0">
                  <a:latin typeface="+mn-ea"/>
                  <a:cs typeface="Times New Roman" panose="02020603050405020304" pitchFamily="18" charset="0"/>
                </a:endParaRPr>
              </a:p>
              <a:p>
                <a:pPr>
                  <a:lnSpc>
                    <a:spcPct val="200000"/>
                  </a:lnSpc>
                </a:pPr>
                <a:r>
                  <a:rPr lang="ja-JP" altLang="en-US" sz="3200">
                    <a:latin typeface="+mn-ea"/>
                    <a:cs typeface="Times New Roman" panose="02020603050405020304" pitchFamily="18" charset="0"/>
                  </a:rPr>
                  <a:t>作品は、</a:t>
                </a:r>
                <a:r>
                  <a:rPr lang="ja-JP" altLang="en-US" sz="3200" b="1">
                    <a:solidFill>
                      <a:schemeClr val="accent2"/>
                    </a:solidFill>
                    <a:latin typeface="+mn-ea"/>
                    <a:cs typeface="Times New Roman" panose="02020603050405020304" pitchFamily="18" charset="0"/>
                  </a:rPr>
                  <a:t>他の芸術家にも影響を与えた</a:t>
                </a:r>
                <a:r>
                  <a:rPr lang="ja-JP" altLang="en-US" sz="3200">
                    <a:latin typeface="+mn-ea"/>
                    <a:cs typeface="Times New Roman" panose="02020603050405020304" pitchFamily="18" charset="0"/>
                  </a:rPr>
                  <a:t>よ！</a:t>
                </a:r>
                <a:endParaRPr lang="en-US" altLang="ja-JP" sz="3200" dirty="0"/>
              </a:p>
            </p:txBody>
          </p:sp>
        </p:grpSp>
        <p:sp>
          <p:nvSpPr>
            <p:cNvPr id="43" name="テキスト ボックス 42">
              <a:extLst>
                <a:ext uri="{FF2B5EF4-FFF2-40B4-BE49-F238E27FC236}">
                  <a16:creationId xmlns:a16="http://schemas.microsoft.com/office/drawing/2014/main" id="{44127665-4C61-A84B-863C-1DED199E06DB}"/>
                </a:ext>
              </a:extLst>
            </p:cNvPr>
            <p:cNvSpPr txBox="1"/>
            <p:nvPr/>
          </p:nvSpPr>
          <p:spPr>
            <a:xfrm>
              <a:off x="2633243" y="8912307"/>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44" name="テキスト ボックス 43">
              <a:extLst>
                <a:ext uri="{FF2B5EF4-FFF2-40B4-BE49-F238E27FC236}">
                  <a16:creationId xmlns:a16="http://schemas.microsoft.com/office/drawing/2014/main" id="{5B1053B8-3C6C-9246-B4B3-A6D29252CCDC}"/>
                </a:ext>
              </a:extLst>
            </p:cNvPr>
            <p:cNvSpPr txBox="1"/>
            <p:nvPr/>
          </p:nvSpPr>
          <p:spPr>
            <a:xfrm>
              <a:off x="4994608" y="7900194"/>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きょうちょう</a:t>
              </a:r>
              <a:endParaRPr kumimoji="1" lang="en-US" altLang="ja-JP" dirty="0">
                <a:latin typeface="Meiryo" panose="020B0604030504040204" pitchFamily="34" charset="-128"/>
                <a:ea typeface="Meiryo" panose="020B0604030504040204" pitchFamily="34" charset="-128"/>
              </a:endParaRPr>
            </a:p>
          </p:txBody>
        </p:sp>
        <p:sp>
          <p:nvSpPr>
            <p:cNvPr id="45" name="テキスト ボックス 44">
              <a:extLst>
                <a:ext uri="{FF2B5EF4-FFF2-40B4-BE49-F238E27FC236}">
                  <a16:creationId xmlns:a16="http://schemas.microsoft.com/office/drawing/2014/main" id="{B116FC21-21C3-174E-8767-6FE91A5C0A2D}"/>
                </a:ext>
              </a:extLst>
            </p:cNvPr>
            <p:cNvSpPr txBox="1"/>
            <p:nvPr/>
          </p:nvSpPr>
          <p:spPr>
            <a:xfrm>
              <a:off x="4228981" y="8912307"/>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ほか</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6" name="テキスト ボックス 45">
              <a:extLst>
                <a:ext uri="{FF2B5EF4-FFF2-40B4-BE49-F238E27FC236}">
                  <a16:creationId xmlns:a16="http://schemas.microsoft.com/office/drawing/2014/main" id="{EE6930C9-8A2A-524B-8C19-894B21036043}"/>
                </a:ext>
              </a:extLst>
            </p:cNvPr>
            <p:cNvSpPr txBox="1"/>
            <p:nvPr/>
          </p:nvSpPr>
          <p:spPr>
            <a:xfrm>
              <a:off x="5006583" y="8912307"/>
              <a:ext cx="1569660"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げいじゅつか</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7" name="テキスト ボックス 46">
              <a:extLst>
                <a:ext uri="{FF2B5EF4-FFF2-40B4-BE49-F238E27FC236}">
                  <a16:creationId xmlns:a16="http://schemas.microsoft.com/office/drawing/2014/main" id="{7EBFDB9C-32D3-F54A-B129-288E6DE969A4}"/>
                </a:ext>
              </a:extLst>
            </p:cNvPr>
            <p:cNvSpPr txBox="1"/>
            <p:nvPr/>
          </p:nvSpPr>
          <p:spPr>
            <a:xfrm>
              <a:off x="7056757" y="8912307"/>
              <a:ext cx="1338828"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えいきょう</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48" name="テキスト ボックス 47">
              <a:extLst>
                <a:ext uri="{FF2B5EF4-FFF2-40B4-BE49-F238E27FC236}">
                  <a16:creationId xmlns:a16="http://schemas.microsoft.com/office/drawing/2014/main" id="{C1120FC5-A52F-2347-89AA-FC050561205B}"/>
                </a:ext>
              </a:extLst>
            </p:cNvPr>
            <p:cNvSpPr txBox="1"/>
            <p:nvPr/>
          </p:nvSpPr>
          <p:spPr>
            <a:xfrm>
              <a:off x="8316763" y="8912307"/>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あた</a:t>
              </a:r>
              <a:endParaRPr kumimoji="1" lang="en-US" altLang="ja-JP" dirty="0">
                <a:solidFill>
                  <a:schemeClr val="accent2"/>
                </a:solidFill>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34814641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1197855" y="2270933"/>
            <a:ext cx="12888686" cy="3181049"/>
          </a:xfrm>
        </p:spPr>
        <p:txBody>
          <a:bodyPr rtlCol="0"/>
          <a:lstStyle/>
          <a:p>
            <a:pPr>
              <a:lnSpc>
                <a:spcPct val="150000"/>
              </a:lnSpc>
            </a:pPr>
            <a:r>
              <a:rPr lang="ja-JP" altLang="en-US" sz="6600" b="1"/>
              <a:t>カラーフィールド・ペインティング</a:t>
            </a:r>
            <a:r>
              <a:rPr lang="ja-JP" altLang="ja-JP" sz="6600" b="1"/>
              <a:t>を</a:t>
            </a:r>
            <a:br>
              <a:rPr lang="en-US" altLang="ja-JP" sz="6600" b="1" dirty="0"/>
            </a:br>
            <a:r>
              <a:rPr lang="ja-JP" altLang="ja-JP" sz="6600" b="1"/>
              <a:t>作ってみよう</a:t>
            </a:r>
            <a:endParaRPr lang="en-US" altLang="ja-JP" sz="6600" b="1" dirty="0">
              <a:ea typeface="Meiryo" panose="020B0604030504040204" pitchFamily="34" charset="-128"/>
            </a:endParaRP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sp>
        <p:nvSpPr>
          <p:cNvPr id="2" name="テキスト ボックス 1">
            <a:extLst>
              <a:ext uri="{FF2B5EF4-FFF2-40B4-BE49-F238E27FC236}">
                <a16:creationId xmlns:a16="http://schemas.microsoft.com/office/drawing/2014/main" id="{C2AD635D-C1DB-1942-9F71-7D14897CDBB9}"/>
              </a:ext>
            </a:extLst>
          </p:cNvPr>
          <p:cNvSpPr txBox="1"/>
          <p:nvPr/>
        </p:nvSpPr>
        <p:spPr>
          <a:xfrm>
            <a:off x="1346798" y="3861457"/>
            <a:ext cx="822661" cy="475387"/>
          </a:xfrm>
          <a:prstGeom prst="rect">
            <a:avLst/>
          </a:prstGeom>
          <a:noFill/>
        </p:spPr>
        <p:txBody>
          <a:bodyPr wrap="none" rtlCol="0">
            <a:spAutoFit/>
          </a:bodyPr>
          <a:lstStyle/>
          <a:p>
            <a:r>
              <a:rPr kumimoji="1" lang="ja-JP" altLang="en-US" sz="2489">
                <a:latin typeface="Meiryo" panose="020B0604030504040204" pitchFamily="34" charset="-128"/>
              </a:rPr>
              <a:t>つく</a:t>
            </a:r>
          </a:p>
        </p:txBody>
      </p:sp>
      <p:pic>
        <p:nvPicPr>
          <p:cNvPr id="10" name="Picture 2" descr="絵を見る女性のイラスト「美術館で絵画鑑賞」">
            <a:extLst>
              <a:ext uri="{FF2B5EF4-FFF2-40B4-BE49-F238E27FC236}">
                <a16:creationId xmlns:a16="http://schemas.microsoft.com/office/drawing/2014/main" id="{ED73CA9A-CDCC-434B-A06F-1D70BB1C1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0694" y="7115107"/>
            <a:ext cx="5595306" cy="5595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89321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コンテンツ プレースホルダー 2"/>
          <p:cNvSpPr txBox="1"/>
          <p:nvPr/>
        </p:nvSpPr>
        <p:spPr>
          <a:xfrm>
            <a:off x="1266082" y="2720346"/>
            <a:ext cx="7935889"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4" name="タイトル 1"/>
          <p:cNvSpPr txBox="1"/>
          <p:nvPr/>
        </p:nvSpPr>
        <p:spPr>
          <a:xfrm>
            <a:off x="1187459" y="440698"/>
            <a:ext cx="14495832" cy="1587883"/>
          </a:xfrm>
          <a:prstGeom prst="rect">
            <a:avLst/>
          </a:prstGeom>
          <a:solidFill>
            <a:schemeClr val="accent2">
              <a:lumMod val="60000"/>
              <a:lumOff val="40000"/>
            </a:schemeClr>
          </a:solidFill>
          <a:ln>
            <a:noFill/>
          </a:ln>
        </p:spPr>
        <p:txBody>
          <a:bodyPr vert="horz" lIns="216747" tIns="108373" rIns="216747" bIns="108373"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endParaRPr lang="ja-JP" altLang="en-US" sz="5689" dirty="0"/>
          </a:p>
        </p:txBody>
      </p:sp>
      <p:sp>
        <p:nvSpPr>
          <p:cNvPr id="2" name="タイトル 1"/>
          <p:cNvSpPr>
            <a:spLocks noGrp="1"/>
          </p:cNvSpPr>
          <p:nvPr>
            <p:ph type="title"/>
          </p:nvPr>
        </p:nvSpPr>
        <p:spPr>
          <a:xfrm>
            <a:off x="921470" y="199996"/>
            <a:ext cx="14495832" cy="1587883"/>
          </a:xfrm>
          <a:solidFill>
            <a:schemeClr val="bg1"/>
          </a:solidFill>
          <a:ln>
            <a:solidFill>
              <a:schemeClr val="tx1"/>
            </a:solidFill>
          </a:ln>
        </p:spPr>
        <p:txBody>
          <a:bodyPr>
            <a:noAutofit/>
          </a:bodyPr>
          <a:lstStyle/>
          <a:p>
            <a:r>
              <a:rPr lang="ja-JP" altLang="ja-JP" sz="4030" dirty="0"/>
              <a:t>✂</a:t>
            </a:r>
            <a:r>
              <a:rPr lang="ja-JP" altLang="en-US" sz="4030" dirty="0"/>
              <a:t>カラーフィールド・ペインティング</a:t>
            </a:r>
            <a:r>
              <a:rPr lang="ja-JP" altLang="ja-JP" sz="4030" dirty="0"/>
              <a:t>を作ってみよう～✂</a:t>
            </a:r>
            <a:endParaRPr lang="ja-JP" altLang="en-US" sz="4030" dirty="0"/>
          </a:p>
        </p:txBody>
      </p:sp>
      <p:sp>
        <p:nvSpPr>
          <p:cNvPr id="3" name="コンテンツ プレースホルダー 2"/>
          <p:cNvSpPr>
            <a:spLocks noGrp="1"/>
          </p:cNvSpPr>
          <p:nvPr>
            <p:ph idx="1"/>
          </p:nvPr>
        </p:nvSpPr>
        <p:spPr>
          <a:xfrm>
            <a:off x="921470" y="2451889"/>
            <a:ext cx="7935889" cy="688977"/>
          </a:xfrm>
          <a:solidFill>
            <a:schemeClr val="bg1"/>
          </a:solidFill>
          <a:ln>
            <a:solidFill>
              <a:schemeClr val="tx1"/>
            </a:solidFill>
          </a:ln>
        </p:spPr>
        <p:txBody>
          <a:bodyPr>
            <a:noAutofit/>
          </a:bodyPr>
          <a:lstStyle/>
          <a:p>
            <a:pPr marL="0" indent="0">
              <a:buNone/>
            </a:pPr>
            <a:r>
              <a:rPr lang="ja-JP" altLang="en-US" sz="3793" dirty="0"/>
              <a:t>どんな作品を制作しよう？</a:t>
            </a:r>
          </a:p>
        </p:txBody>
      </p:sp>
      <p:sp>
        <p:nvSpPr>
          <p:cNvPr id="22" name="object 25"/>
          <p:cNvSpPr/>
          <p:nvPr/>
        </p:nvSpPr>
        <p:spPr>
          <a:xfrm flipV="1">
            <a:off x="1187458" y="1014804"/>
            <a:ext cx="13693421" cy="323551"/>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23" name="object 25"/>
          <p:cNvSpPr/>
          <p:nvPr/>
        </p:nvSpPr>
        <p:spPr>
          <a:xfrm flipV="1">
            <a:off x="1191737" y="2642740"/>
            <a:ext cx="5668238" cy="36388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pic>
        <p:nvPicPr>
          <p:cNvPr id="16" name="図 15" descr="文字の書かれた板&#10;&#10;低い精度で自動的に生成された説明">
            <a:extLst>
              <a:ext uri="{FF2B5EF4-FFF2-40B4-BE49-F238E27FC236}">
                <a16:creationId xmlns:a16="http://schemas.microsoft.com/office/drawing/2014/main" id="{DFB2E2A2-3BA3-485B-9B0B-C40E5C7E9DA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050759" y="3869080"/>
            <a:ext cx="3939214" cy="3508569"/>
          </a:xfrm>
          <a:prstGeom prst="rect">
            <a:avLst/>
          </a:prstGeom>
        </p:spPr>
      </p:pic>
      <p:pic>
        <p:nvPicPr>
          <p:cNvPr id="28" name="図 27">
            <a:extLst>
              <a:ext uri="{FF2B5EF4-FFF2-40B4-BE49-F238E27FC236}">
                <a16:creationId xmlns:a16="http://schemas.microsoft.com/office/drawing/2014/main" id="{B87168BB-3D5B-9C45-9CE7-FA28A6F03493}"/>
              </a:ext>
            </a:extLst>
          </p:cNvPr>
          <p:cNvPicPr>
            <a:picLocks noChangeAspect="1"/>
          </p:cNvPicPr>
          <p:nvPr/>
        </p:nvPicPr>
        <p:blipFill>
          <a:blip r:embed="rId3"/>
          <a:stretch>
            <a:fillRect/>
          </a:stretch>
        </p:blipFill>
        <p:spPr>
          <a:xfrm>
            <a:off x="13493213" y="4696033"/>
            <a:ext cx="2775331" cy="2106577"/>
          </a:xfrm>
          <a:prstGeom prst="rect">
            <a:avLst/>
          </a:prstGeom>
        </p:spPr>
      </p:pic>
      <p:grpSp>
        <p:nvGrpSpPr>
          <p:cNvPr id="15" name="グループ化 14">
            <a:extLst>
              <a:ext uri="{FF2B5EF4-FFF2-40B4-BE49-F238E27FC236}">
                <a16:creationId xmlns:a16="http://schemas.microsoft.com/office/drawing/2014/main" id="{7BF98BC6-1B5A-3F4A-ABFD-15DF581CEF40}"/>
              </a:ext>
            </a:extLst>
          </p:cNvPr>
          <p:cNvGrpSpPr/>
          <p:nvPr/>
        </p:nvGrpSpPr>
        <p:grpSpPr>
          <a:xfrm>
            <a:off x="5055622" y="4510586"/>
            <a:ext cx="8156619" cy="2219225"/>
            <a:chOff x="5055622" y="4510586"/>
            <a:chExt cx="8156619" cy="2219225"/>
          </a:xfrm>
        </p:grpSpPr>
        <p:grpSp>
          <p:nvGrpSpPr>
            <p:cNvPr id="31" name="グループ化 30">
              <a:extLst>
                <a:ext uri="{FF2B5EF4-FFF2-40B4-BE49-F238E27FC236}">
                  <a16:creationId xmlns:a16="http://schemas.microsoft.com/office/drawing/2014/main" id="{290F22EC-4C5D-F542-AD3B-1E216713D198}"/>
                </a:ext>
              </a:extLst>
            </p:cNvPr>
            <p:cNvGrpSpPr/>
            <p:nvPr/>
          </p:nvGrpSpPr>
          <p:grpSpPr>
            <a:xfrm>
              <a:off x="5055622" y="4510586"/>
              <a:ext cx="8156619" cy="2219225"/>
              <a:chOff x="834304" y="-2111324"/>
              <a:chExt cx="4734281" cy="1216052379"/>
            </a:xfrm>
          </p:grpSpPr>
          <p:sp>
            <p:nvSpPr>
              <p:cNvPr id="45" name="吹き出し: 角を丸めた四角形 19">
                <a:extLst>
                  <a:ext uri="{FF2B5EF4-FFF2-40B4-BE49-F238E27FC236}">
                    <a16:creationId xmlns:a16="http://schemas.microsoft.com/office/drawing/2014/main" id="{DFAD426F-7223-5949-9CE4-EA120048116F}"/>
                  </a:ext>
                </a:extLst>
              </p:cNvPr>
              <p:cNvSpPr/>
              <p:nvPr/>
            </p:nvSpPr>
            <p:spPr>
              <a:xfrm>
                <a:off x="834304" y="-2111324"/>
                <a:ext cx="4658073" cy="1216052379"/>
              </a:xfrm>
              <a:prstGeom prst="wedgeRoundRectCallout">
                <a:avLst>
                  <a:gd name="adj1" fmla="val 54378"/>
                  <a:gd name="adj2" fmla="val 1384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6" name="テキスト ボックス 45">
                <a:extLst>
                  <a:ext uri="{FF2B5EF4-FFF2-40B4-BE49-F238E27FC236}">
                    <a16:creationId xmlns:a16="http://schemas.microsoft.com/office/drawing/2014/main" id="{F48B99B7-A01B-9E41-AD7E-88C59B45395A}"/>
                  </a:ext>
                </a:extLst>
              </p:cNvPr>
              <p:cNvSpPr txBox="1"/>
              <p:nvPr/>
            </p:nvSpPr>
            <p:spPr>
              <a:xfrm>
                <a:off x="910512" y="-2052692"/>
                <a:ext cx="4658073" cy="1062495166"/>
              </a:xfrm>
              <a:prstGeom prst="rect">
                <a:avLst/>
              </a:prstGeom>
              <a:noFill/>
            </p:spPr>
            <p:txBody>
              <a:bodyPr wrap="square">
                <a:spAutoFit/>
              </a:bodyPr>
              <a:lstStyle/>
              <a:p>
                <a:pPr>
                  <a:lnSpc>
                    <a:spcPct val="200000"/>
                  </a:lnSpc>
                </a:pPr>
                <a:r>
                  <a:rPr lang="ja-JP" altLang="en-US" sz="3200">
                    <a:latin typeface="Meiryo" panose="020B0604030504040204" pitchFamily="34" charset="-128"/>
                    <a:ea typeface="Meiryo" panose="020B0604030504040204" pitchFamily="34" charset="-128"/>
                  </a:rPr>
                  <a:t>絵の具と半紙で作る方法を紹介するよ。</a:t>
                </a:r>
                <a:endParaRPr lang="en-US" altLang="ja-JP" sz="3200" dirty="0">
                  <a:latin typeface="Meiryo" panose="020B0604030504040204" pitchFamily="34" charset="-128"/>
                  <a:ea typeface="Meiryo" panose="020B0604030504040204" pitchFamily="34" charset="-128"/>
                </a:endParaRPr>
              </a:p>
              <a:p>
                <a:pPr>
                  <a:lnSpc>
                    <a:spcPct val="200000"/>
                  </a:lnSpc>
                </a:pPr>
                <a:r>
                  <a:rPr lang="ja-JP" altLang="en-US" sz="3200">
                    <a:latin typeface="Meiryo" panose="020B0604030504040204" pitchFamily="34" charset="-128"/>
                    <a:ea typeface="Meiryo" panose="020B0604030504040204" pitchFamily="34" charset="-128"/>
                  </a:rPr>
                  <a:t>マネをして作ってみよう！</a:t>
                </a:r>
                <a:endParaRPr lang="en-US" altLang="ja-JP" sz="4800" dirty="0">
                  <a:latin typeface="Meiryo" panose="020B0604030504040204" pitchFamily="34" charset="-128"/>
                  <a:ea typeface="Meiryo" panose="020B0604030504040204" pitchFamily="34" charset="-128"/>
                </a:endParaRPr>
              </a:p>
            </p:txBody>
          </p:sp>
        </p:grpSp>
        <p:sp>
          <p:nvSpPr>
            <p:cNvPr id="47" name="テキスト ボックス 46">
              <a:extLst>
                <a:ext uri="{FF2B5EF4-FFF2-40B4-BE49-F238E27FC236}">
                  <a16:creationId xmlns:a16="http://schemas.microsoft.com/office/drawing/2014/main" id="{3093AD2F-A509-A44F-8A3D-C7D1D31FEBB5}"/>
                </a:ext>
              </a:extLst>
            </p:cNvPr>
            <p:cNvSpPr txBox="1"/>
            <p:nvPr/>
          </p:nvSpPr>
          <p:spPr>
            <a:xfrm>
              <a:off x="5234026" y="4607910"/>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え</a:t>
              </a:r>
              <a:endParaRPr kumimoji="1" lang="en-US" altLang="ja-JP" dirty="0">
                <a:latin typeface="Meiryo" panose="020B0604030504040204" pitchFamily="34" charset="-128"/>
                <a:ea typeface="Meiryo" panose="020B0604030504040204" pitchFamily="34" charset="-128"/>
              </a:endParaRPr>
            </a:p>
          </p:txBody>
        </p:sp>
        <p:sp>
          <p:nvSpPr>
            <p:cNvPr id="48" name="テキスト ボックス 47">
              <a:extLst>
                <a:ext uri="{FF2B5EF4-FFF2-40B4-BE49-F238E27FC236}">
                  <a16:creationId xmlns:a16="http://schemas.microsoft.com/office/drawing/2014/main" id="{D74C15BA-28B2-9B44-A505-25AABA1B7D85}"/>
                </a:ext>
              </a:extLst>
            </p:cNvPr>
            <p:cNvSpPr txBox="1"/>
            <p:nvPr/>
          </p:nvSpPr>
          <p:spPr>
            <a:xfrm>
              <a:off x="6061794" y="4607910"/>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ぐ</a:t>
              </a:r>
              <a:endParaRPr kumimoji="1" lang="en-US" altLang="ja-JP" dirty="0">
                <a:latin typeface="Meiryo" panose="020B0604030504040204" pitchFamily="34" charset="-128"/>
                <a:ea typeface="Meiryo" panose="020B0604030504040204" pitchFamily="34" charset="-128"/>
              </a:endParaRPr>
            </a:p>
          </p:txBody>
        </p:sp>
        <p:sp>
          <p:nvSpPr>
            <p:cNvPr id="49" name="テキスト ボックス 48">
              <a:extLst>
                <a:ext uri="{FF2B5EF4-FFF2-40B4-BE49-F238E27FC236}">
                  <a16:creationId xmlns:a16="http://schemas.microsoft.com/office/drawing/2014/main" id="{37323172-436C-B947-9305-86768228AE77}"/>
                </a:ext>
              </a:extLst>
            </p:cNvPr>
            <p:cNvSpPr txBox="1"/>
            <p:nvPr/>
          </p:nvSpPr>
          <p:spPr>
            <a:xfrm>
              <a:off x="6842011" y="4607910"/>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はんし</a:t>
              </a:r>
              <a:endParaRPr kumimoji="1" lang="en-US" altLang="ja-JP" dirty="0">
                <a:latin typeface="Meiryo" panose="020B0604030504040204" pitchFamily="34" charset="-128"/>
                <a:ea typeface="Meiryo" panose="020B0604030504040204" pitchFamily="34" charset="-128"/>
              </a:endParaRPr>
            </a:p>
          </p:txBody>
        </p:sp>
        <p:sp>
          <p:nvSpPr>
            <p:cNvPr id="50" name="テキスト ボックス 49">
              <a:extLst>
                <a:ext uri="{FF2B5EF4-FFF2-40B4-BE49-F238E27FC236}">
                  <a16:creationId xmlns:a16="http://schemas.microsoft.com/office/drawing/2014/main" id="{AAAC22A6-2090-D44F-96D7-66B1DA0CA236}"/>
                </a:ext>
              </a:extLst>
            </p:cNvPr>
            <p:cNvSpPr txBox="1"/>
            <p:nvPr/>
          </p:nvSpPr>
          <p:spPr>
            <a:xfrm>
              <a:off x="8000111" y="4607910"/>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つく</a:t>
              </a:r>
              <a:endParaRPr kumimoji="1" lang="en-US" altLang="ja-JP" dirty="0">
                <a:latin typeface="Meiryo" panose="020B0604030504040204" pitchFamily="34" charset="-128"/>
                <a:ea typeface="Meiryo" panose="020B0604030504040204" pitchFamily="34" charset="-128"/>
              </a:endParaRPr>
            </a:p>
          </p:txBody>
        </p:sp>
        <p:sp>
          <p:nvSpPr>
            <p:cNvPr id="51" name="テキスト ボックス 50">
              <a:extLst>
                <a:ext uri="{FF2B5EF4-FFF2-40B4-BE49-F238E27FC236}">
                  <a16:creationId xmlns:a16="http://schemas.microsoft.com/office/drawing/2014/main" id="{1768542E-D578-C24C-8192-6911A5932F7F}"/>
                </a:ext>
              </a:extLst>
            </p:cNvPr>
            <p:cNvSpPr txBox="1"/>
            <p:nvPr/>
          </p:nvSpPr>
          <p:spPr>
            <a:xfrm>
              <a:off x="8828428" y="4607910"/>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ほうほう</a:t>
              </a:r>
              <a:endParaRPr kumimoji="1" lang="en-US" altLang="ja-JP" dirty="0">
                <a:latin typeface="Meiryo" panose="020B0604030504040204" pitchFamily="34" charset="-128"/>
                <a:ea typeface="Meiryo" panose="020B0604030504040204" pitchFamily="34" charset="-128"/>
              </a:endParaRPr>
            </a:p>
          </p:txBody>
        </p:sp>
        <p:sp>
          <p:nvSpPr>
            <p:cNvPr id="52" name="テキスト ボックス 51">
              <a:extLst>
                <a:ext uri="{FF2B5EF4-FFF2-40B4-BE49-F238E27FC236}">
                  <a16:creationId xmlns:a16="http://schemas.microsoft.com/office/drawing/2014/main" id="{ACA6B29A-58C3-FD49-AEE1-8C881048CC8D}"/>
                </a:ext>
              </a:extLst>
            </p:cNvPr>
            <p:cNvSpPr txBox="1"/>
            <p:nvPr/>
          </p:nvSpPr>
          <p:spPr>
            <a:xfrm>
              <a:off x="10067722" y="4607910"/>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しょうかい</a:t>
              </a:r>
              <a:endParaRPr kumimoji="1" lang="en-US" altLang="ja-JP" dirty="0">
                <a:latin typeface="Meiryo" panose="020B0604030504040204" pitchFamily="34" charset="-128"/>
                <a:ea typeface="Meiryo" panose="020B0604030504040204" pitchFamily="34" charset="-128"/>
              </a:endParaRPr>
            </a:p>
          </p:txBody>
        </p:sp>
        <p:sp>
          <p:nvSpPr>
            <p:cNvPr id="53" name="テキスト ボックス 52">
              <a:extLst>
                <a:ext uri="{FF2B5EF4-FFF2-40B4-BE49-F238E27FC236}">
                  <a16:creationId xmlns:a16="http://schemas.microsoft.com/office/drawing/2014/main" id="{9704EF54-D93F-624C-BA30-917917833E74}"/>
                </a:ext>
              </a:extLst>
            </p:cNvPr>
            <p:cNvSpPr txBox="1"/>
            <p:nvPr/>
          </p:nvSpPr>
          <p:spPr>
            <a:xfrm>
              <a:off x="7280592" y="5594988"/>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つく</a:t>
              </a:r>
              <a:endParaRPr kumimoji="1" lang="en-US" altLang="ja-JP" dirty="0">
                <a:latin typeface="Meiryo" panose="020B0604030504040204" pitchFamily="34" charset="-128"/>
                <a:ea typeface="Meiryo" panose="020B0604030504040204" pitchFamily="34" charset="-128"/>
              </a:endParaRPr>
            </a:p>
          </p:txBody>
        </p:sp>
      </p:grpSp>
      <p:sp>
        <p:nvSpPr>
          <p:cNvPr id="55" name="テキスト ボックス 54">
            <a:extLst>
              <a:ext uri="{FF2B5EF4-FFF2-40B4-BE49-F238E27FC236}">
                <a16:creationId xmlns:a16="http://schemas.microsoft.com/office/drawing/2014/main" id="{F0C2E312-FE42-0145-B55D-F95F1C21445B}"/>
              </a:ext>
            </a:extLst>
          </p:cNvPr>
          <p:cNvSpPr txBox="1"/>
          <p:nvPr/>
        </p:nvSpPr>
        <p:spPr>
          <a:xfrm>
            <a:off x="10114711" y="365346"/>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つく</a:t>
            </a:r>
            <a:endParaRPr kumimoji="1" lang="en-US" altLang="ja-JP" dirty="0">
              <a:latin typeface="Meiryo" panose="020B0604030504040204" pitchFamily="34" charset="-128"/>
              <a:ea typeface="Meiryo" panose="020B0604030504040204" pitchFamily="34" charset="-128"/>
            </a:endParaRPr>
          </a:p>
        </p:txBody>
      </p:sp>
      <p:sp>
        <p:nvSpPr>
          <p:cNvPr id="56" name="テキスト ボックス 55">
            <a:extLst>
              <a:ext uri="{FF2B5EF4-FFF2-40B4-BE49-F238E27FC236}">
                <a16:creationId xmlns:a16="http://schemas.microsoft.com/office/drawing/2014/main" id="{E66A2781-1034-AD4A-9B91-E58338C083C5}"/>
              </a:ext>
            </a:extLst>
          </p:cNvPr>
          <p:cNvSpPr txBox="1"/>
          <p:nvPr/>
        </p:nvSpPr>
        <p:spPr>
          <a:xfrm>
            <a:off x="2466368" y="2129849"/>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57" name="テキスト ボックス 56">
            <a:extLst>
              <a:ext uri="{FF2B5EF4-FFF2-40B4-BE49-F238E27FC236}">
                <a16:creationId xmlns:a16="http://schemas.microsoft.com/office/drawing/2014/main" id="{F4A2954D-C0AE-714F-9F58-647953A322B0}"/>
              </a:ext>
            </a:extLst>
          </p:cNvPr>
          <p:cNvSpPr txBox="1"/>
          <p:nvPr/>
        </p:nvSpPr>
        <p:spPr>
          <a:xfrm>
            <a:off x="3781418" y="2122904"/>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せいさく</a:t>
            </a:r>
            <a:endParaRPr kumimoji="1" lang="en-US" altLang="ja-JP" dirty="0">
              <a:latin typeface="Meiryo" panose="020B0604030504040204" pitchFamily="34" charset="-128"/>
              <a:ea typeface="Meiryo" panose="020B0604030504040204" pitchFamily="34" charset="-128"/>
            </a:endParaRPr>
          </a:p>
        </p:txBody>
      </p:sp>
      <p:grpSp>
        <p:nvGrpSpPr>
          <p:cNvPr id="17" name="グループ化 16">
            <a:extLst>
              <a:ext uri="{FF2B5EF4-FFF2-40B4-BE49-F238E27FC236}">
                <a16:creationId xmlns:a16="http://schemas.microsoft.com/office/drawing/2014/main" id="{E619723F-2CEB-E340-890C-689F6D940744}"/>
              </a:ext>
            </a:extLst>
          </p:cNvPr>
          <p:cNvGrpSpPr/>
          <p:nvPr/>
        </p:nvGrpSpPr>
        <p:grpSpPr>
          <a:xfrm>
            <a:off x="651203" y="7615739"/>
            <a:ext cx="5675064" cy="1236410"/>
            <a:chOff x="651203" y="7615739"/>
            <a:chExt cx="5675064" cy="1236410"/>
          </a:xfrm>
        </p:grpSpPr>
        <p:grpSp>
          <p:nvGrpSpPr>
            <p:cNvPr id="14" name="グループ化 13">
              <a:extLst>
                <a:ext uri="{FF2B5EF4-FFF2-40B4-BE49-F238E27FC236}">
                  <a16:creationId xmlns:a16="http://schemas.microsoft.com/office/drawing/2014/main" id="{AA145630-76E9-2A4A-91B0-FF5405B1E0E3}"/>
                </a:ext>
              </a:extLst>
            </p:cNvPr>
            <p:cNvGrpSpPr/>
            <p:nvPr/>
          </p:nvGrpSpPr>
          <p:grpSpPr>
            <a:xfrm>
              <a:off x="651203" y="7955722"/>
              <a:ext cx="5675064" cy="896427"/>
              <a:chOff x="868247" y="1184379"/>
              <a:chExt cx="5675064" cy="896427"/>
            </a:xfrm>
          </p:grpSpPr>
          <p:sp>
            <p:nvSpPr>
              <p:cNvPr id="9" name="コンテンツ プレースホルダー 2"/>
              <p:cNvSpPr txBox="1"/>
              <p:nvPr/>
            </p:nvSpPr>
            <p:spPr>
              <a:xfrm>
                <a:off x="1212858" y="1391829"/>
                <a:ext cx="5330453"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8" name="コンテンツ プレースホルダー 2"/>
              <p:cNvSpPr txBox="1"/>
              <p:nvPr/>
            </p:nvSpPr>
            <p:spPr>
              <a:xfrm>
                <a:off x="868247" y="1184379"/>
                <a:ext cx="5384801" cy="655725"/>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319" dirty="0"/>
                  <a:t>用意するものは？</a:t>
                </a:r>
              </a:p>
            </p:txBody>
          </p:sp>
          <p:sp>
            <p:nvSpPr>
              <p:cNvPr id="24" name="object 25"/>
              <p:cNvSpPr/>
              <p:nvPr/>
            </p:nvSpPr>
            <p:spPr>
              <a:xfrm flipV="1">
                <a:off x="1138514" y="1452230"/>
                <a:ext cx="3203947" cy="263682"/>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58" name="テキスト ボックス 57">
              <a:extLst>
                <a:ext uri="{FF2B5EF4-FFF2-40B4-BE49-F238E27FC236}">
                  <a16:creationId xmlns:a16="http://schemas.microsoft.com/office/drawing/2014/main" id="{FAC9B58B-A685-334A-858E-14ED2E7F7C95}"/>
                </a:ext>
              </a:extLst>
            </p:cNvPr>
            <p:cNvSpPr txBox="1"/>
            <p:nvPr/>
          </p:nvSpPr>
          <p:spPr>
            <a:xfrm>
              <a:off x="921470" y="7615739"/>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ようい</a:t>
              </a:r>
              <a:endParaRPr kumimoji="1" lang="en-US" altLang="ja-JP" dirty="0">
                <a:latin typeface="Meiryo" panose="020B0604030504040204" pitchFamily="34" charset="-128"/>
                <a:ea typeface="Meiryo" panose="020B0604030504040204" pitchFamily="34" charset="-128"/>
              </a:endParaRPr>
            </a:p>
          </p:txBody>
        </p:sp>
      </p:grpSp>
      <p:grpSp>
        <p:nvGrpSpPr>
          <p:cNvPr id="18" name="グループ化 17">
            <a:extLst>
              <a:ext uri="{FF2B5EF4-FFF2-40B4-BE49-F238E27FC236}">
                <a16:creationId xmlns:a16="http://schemas.microsoft.com/office/drawing/2014/main" id="{61A5E245-518A-9B49-8AE5-17F7C7ADEFEB}"/>
              </a:ext>
            </a:extLst>
          </p:cNvPr>
          <p:cNvGrpSpPr/>
          <p:nvPr/>
        </p:nvGrpSpPr>
        <p:grpSpPr>
          <a:xfrm>
            <a:off x="651203" y="9140788"/>
            <a:ext cx="8921984" cy="2851216"/>
            <a:chOff x="651203" y="9140788"/>
            <a:chExt cx="8921984" cy="2851216"/>
          </a:xfrm>
        </p:grpSpPr>
        <p:sp>
          <p:nvSpPr>
            <p:cNvPr id="10" name="コンテンツ プレースホルダー 2"/>
            <p:cNvSpPr txBox="1"/>
            <p:nvPr/>
          </p:nvSpPr>
          <p:spPr>
            <a:xfrm>
              <a:off x="651203" y="9140788"/>
              <a:ext cx="8921984" cy="2851216"/>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nSpc>
                  <a:spcPct val="150000"/>
                </a:lnSpc>
                <a:buNone/>
              </a:pPr>
              <a:r>
                <a:rPr lang="ja-JP" altLang="en-US" sz="3793">
                  <a:latin typeface="Meiryo" panose="020B0604030504040204" pitchFamily="34" charset="-128"/>
                  <a:ea typeface="Meiryo" panose="020B0604030504040204" pitchFamily="34" charset="-128"/>
                </a:rPr>
                <a:t>・絵の具</a:t>
              </a:r>
              <a:endParaRPr lang="en-US" altLang="ja-JP" sz="3793" dirty="0">
                <a:latin typeface="Meiryo" panose="020B0604030504040204" pitchFamily="34" charset="-128"/>
                <a:ea typeface="Meiryo" panose="020B0604030504040204" pitchFamily="34" charset="-128"/>
              </a:endParaRPr>
            </a:p>
            <a:p>
              <a:pPr marL="0" indent="0">
                <a:lnSpc>
                  <a:spcPct val="150000"/>
                </a:lnSpc>
                <a:buNone/>
              </a:pPr>
              <a:r>
                <a:rPr lang="ja-JP" altLang="en-US" sz="3793" dirty="0">
                  <a:latin typeface="Meiryo" panose="020B0604030504040204" pitchFamily="34" charset="-128"/>
                  <a:ea typeface="Meiryo" panose="020B0604030504040204" pitchFamily="34" charset="-128"/>
                </a:rPr>
                <a:t>・筆</a:t>
              </a:r>
              <a:endParaRPr lang="en-US" altLang="ja-JP" sz="3793" dirty="0">
                <a:latin typeface="Meiryo" panose="020B0604030504040204" pitchFamily="34" charset="-128"/>
                <a:ea typeface="Meiryo" panose="020B0604030504040204" pitchFamily="34" charset="-128"/>
              </a:endParaRPr>
            </a:p>
            <a:p>
              <a:pPr marL="0" indent="0">
                <a:lnSpc>
                  <a:spcPct val="150000"/>
                </a:lnSpc>
                <a:buNone/>
              </a:pPr>
              <a:r>
                <a:rPr lang="ja-JP" altLang="en-US" sz="3793" dirty="0">
                  <a:latin typeface="Meiryo" panose="020B0604030504040204" pitchFamily="34" charset="-128"/>
                  <a:ea typeface="Meiryo" panose="020B0604030504040204" pitchFamily="34" charset="-128"/>
                </a:rPr>
                <a:t>・半紙</a:t>
              </a:r>
              <a:endParaRPr lang="ja-JP" altLang="ja-JP" sz="3793" dirty="0">
                <a:latin typeface="Meiryo" panose="020B0604030504040204" pitchFamily="34" charset="-128"/>
                <a:ea typeface="Meiryo" panose="020B0604030504040204" pitchFamily="34" charset="-128"/>
              </a:endParaRPr>
            </a:p>
            <a:p>
              <a:pPr marL="0" indent="0" algn="ctr">
                <a:lnSpc>
                  <a:spcPct val="150000"/>
                </a:lnSpc>
                <a:buNone/>
              </a:pPr>
              <a:endParaRPr lang="ja-JP" altLang="en-US" sz="3793" dirty="0">
                <a:latin typeface="Meiryo" panose="020B0604030504040204" pitchFamily="34" charset="-128"/>
                <a:ea typeface="Meiryo" panose="020B0604030504040204" pitchFamily="34" charset="-128"/>
              </a:endParaRPr>
            </a:p>
          </p:txBody>
        </p:sp>
        <p:sp>
          <p:nvSpPr>
            <p:cNvPr id="59" name="テキスト ボックス 58">
              <a:extLst>
                <a:ext uri="{FF2B5EF4-FFF2-40B4-BE49-F238E27FC236}">
                  <a16:creationId xmlns:a16="http://schemas.microsoft.com/office/drawing/2014/main" id="{9501EEE1-658A-EA4E-A4B6-BB324B6D7E36}"/>
                </a:ext>
              </a:extLst>
            </p:cNvPr>
            <p:cNvSpPr txBox="1"/>
            <p:nvPr/>
          </p:nvSpPr>
          <p:spPr>
            <a:xfrm>
              <a:off x="1266081" y="1010084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ふで</a:t>
              </a:r>
              <a:endParaRPr kumimoji="1" lang="en-US" altLang="ja-JP" dirty="0">
                <a:latin typeface="Meiryo" panose="020B0604030504040204" pitchFamily="34" charset="-128"/>
                <a:ea typeface="Meiryo" panose="020B0604030504040204" pitchFamily="34" charset="-128"/>
              </a:endParaRPr>
            </a:p>
          </p:txBody>
        </p:sp>
        <p:sp>
          <p:nvSpPr>
            <p:cNvPr id="60" name="テキスト ボックス 59">
              <a:extLst>
                <a:ext uri="{FF2B5EF4-FFF2-40B4-BE49-F238E27FC236}">
                  <a16:creationId xmlns:a16="http://schemas.microsoft.com/office/drawing/2014/main" id="{F2F130AD-FF4E-5F44-804D-534A36426D9B}"/>
                </a:ext>
              </a:extLst>
            </p:cNvPr>
            <p:cNvSpPr txBox="1"/>
            <p:nvPr/>
          </p:nvSpPr>
          <p:spPr>
            <a:xfrm>
              <a:off x="1430851" y="9184390"/>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え</a:t>
              </a:r>
              <a:endParaRPr kumimoji="1" lang="en-US" altLang="ja-JP" dirty="0">
                <a:latin typeface="Meiryo" panose="020B0604030504040204" pitchFamily="34" charset="-128"/>
                <a:ea typeface="Meiryo" panose="020B0604030504040204" pitchFamily="34" charset="-128"/>
              </a:endParaRPr>
            </a:p>
          </p:txBody>
        </p:sp>
        <p:sp>
          <p:nvSpPr>
            <p:cNvPr id="61" name="テキスト ボックス 60">
              <a:extLst>
                <a:ext uri="{FF2B5EF4-FFF2-40B4-BE49-F238E27FC236}">
                  <a16:creationId xmlns:a16="http://schemas.microsoft.com/office/drawing/2014/main" id="{4E34D132-A425-654C-9C4F-1D64DAA519E3}"/>
                </a:ext>
              </a:extLst>
            </p:cNvPr>
            <p:cNvSpPr txBox="1"/>
            <p:nvPr/>
          </p:nvSpPr>
          <p:spPr>
            <a:xfrm>
              <a:off x="2258619" y="9184390"/>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ぐ</a:t>
              </a:r>
              <a:endParaRPr kumimoji="1" lang="en-US" altLang="ja-JP" dirty="0">
                <a:latin typeface="Meiryo" panose="020B0604030504040204" pitchFamily="34" charset="-128"/>
                <a:ea typeface="Meiryo" panose="020B0604030504040204" pitchFamily="34" charset="-128"/>
              </a:endParaRPr>
            </a:p>
          </p:txBody>
        </p:sp>
        <p:sp>
          <p:nvSpPr>
            <p:cNvPr id="62" name="テキスト ボックス 61">
              <a:extLst>
                <a:ext uri="{FF2B5EF4-FFF2-40B4-BE49-F238E27FC236}">
                  <a16:creationId xmlns:a16="http://schemas.microsoft.com/office/drawing/2014/main" id="{B6E06C5E-0126-6E42-BEF4-18A76FE11F78}"/>
                </a:ext>
              </a:extLst>
            </p:cNvPr>
            <p:cNvSpPr txBox="1"/>
            <p:nvPr/>
          </p:nvSpPr>
          <p:spPr>
            <a:xfrm>
              <a:off x="1383135" y="11060900"/>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はんし</a:t>
              </a:r>
              <a:endParaRPr kumimoji="1" lang="en-US" altLang="ja-JP" dirty="0">
                <a:latin typeface="Meiryo" panose="020B0604030504040204" pitchFamily="34" charset="-128"/>
                <a:ea typeface="Meiryo" panose="020B0604030504040204" pitchFamily="34" charset="-128"/>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コンテンツ プレースホルダー 2"/>
          <p:cNvSpPr txBox="1"/>
          <p:nvPr/>
        </p:nvSpPr>
        <p:spPr>
          <a:xfrm>
            <a:off x="1172656" y="13459421"/>
            <a:ext cx="9081029" cy="2431908"/>
          </a:xfrm>
          <a:prstGeom prst="rect">
            <a:avLst/>
          </a:prstGeom>
          <a:solidFill>
            <a:schemeClr val="bg1"/>
          </a:solidFill>
          <a:ln>
            <a:solidFill>
              <a:schemeClr val="tx1"/>
            </a:solid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en-US" altLang="ja-JP" sz="3793" dirty="0">
                <a:latin typeface="Meiryo" panose="020B0604030504040204" pitchFamily="34" charset="-128"/>
                <a:ea typeface="Meiryo" panose="020B0604030504040204" pitchFamily="34" charset="-128"/>
              </a:rPr>
              <a:t>【</a:t>
            </a:r>
            <a:r>
              <a:rPr lang="ja-JP" altLang="en-US" sz="3793" dirty="0">
                <a:latin typeface="Meiryo" panose="020B0604030504040204" pitchFamily="34" charset="-128"/>
                <a:ea typeface="Meiryo" panose="020B0604030504040204" pitchFamily="34" charset="-128"/>
              </a:rPr>
              <a:t>ポイント</a:t>
            </a:r>
            <a:r>
              <a:rPr lang="en-US" altLang="ja-JP" sz="3793" dirty="0">
                <a:latin typeface="Meiryo" panose="020B0604030504040204" pitchFamily="34" charset="-128"/>
                <a:ea typeface="Meiryo" panose="020B0604030504040204" pitchFamily="34" charset="-128"/>
              </a:rPr>
              <a:t>】</a:t>
            </a:r>
          </a:p>
          <a:p>
            <a:pPr marL="0" indent="0">
              <a:buNone/>
            </a:pPr>
            <a:r>
              <a:rPr lang="ja-JP" altLang="en-US" sz="3793" dirty="0">
                <a:latin typeface="Meiryo" panose="020B0604030504040204" pitchFamily="34" charset="-128"/>
                <a:ea typeface="Meiryo" panose="020B0604030504040204" pitchFamily="34" charset="-128"/>
              </a:rPr>
              <a:t>二色の境目に筆を往復させて</a:t>
            </a:r>
            <a:endParaRPr lang="en-US" altLang="ja-JP" sz="3793" dirty="0">
              <a:latin typeface="Meiryo" panose="020B0604030504040204" pitchFamily="34" charset="-128"/>
              <a:ea typeface="Meiryo" panose="020B0604030504040204" pitchFamily="34" charset="-128"/>
            </a:endParaRPr>
          </a:p>
          <a:p>
            <a:pPr marL="0" indent="0">
              <a:buNone/>
            </a:pPr>
            <a:r>
              <a:rPr lang="ja-JP" altLang="en-US" sz="3793" dirty="0">
                <a:latin typeface="Meiryo" panose="020B0604030504040204" pitchFamily="34" charset="-128"/>
                <a:ea typeface="Meiryo" panose="020B0604030504040204" pitchFamily="34" charset="-128"/>
              </a:rPr>
              <a:t>どのような色になるか楽しみましょう</a:t>
            </a:r>
            <a:endParaRPr lang="en-US" altLang="ja-JP" sz="3793" dirty="0">
              <a:latin typeface="Meiryo" panose="020B0604030504040204" pitchFamily="34" charset="-128"/>
              <a:ea typeface="Meiryo" panose="020B0604030504040204" pitchFamily="34" charset="-128"/>
            </a:endParaRPr>
          </a:p>
          <a:p>
            <a:pPr marL="0" indent="0">
              <a:buNone/>
            </a:pPr>
            <a:endParaRPr lang="en-US" altLang="ja-JP" sz="3793" dirty="0">
              <a:latin typeface="Meiryo" panose="020B0604030504040204" pitchFamily="34" charset="-128"/>
              <a:ea typeface="Meiryo" panose="020B0604030504040204" pitchFamily="34" charset="-128"/>
            </a:endParaRPr>
          </a:p>
          <a:p>
            <a:pPr marL="0" indent="0">
              <a:buNone/>
            </a:pPr>
            <a:endParaRPr lang="en-US" altLang="ja-JP" sz="3793" dirty="0">
              <a:latin typeface="Meiryo" panose="020B0604030504040204" pitchFamily="34" charset="-128"/>
              <a:ea typeface="Meiryo" panose="020B0604030504040204" pitchFamily="34" charset="-128"/>
            </a:endParaRPr>
          </a:p>
        </p:txBody>
      </p:sp>
      <p:sp>
        <p:nvSpPr>
          <p:cNvPr id="20" name="コンテンツ プレースホルダー 2"/>
          <p:cNvSpPr txBox="1"/>
          <p:nvPr/>
        </p:nvSpPr>
        <p:spPr>
          <a:xfrm>
            <a:off x="8247882" y="17623902"/>
            <a:ext cx="7231284" cy="873730"/>
          </a:xfrm>
          <a:prstGeom prst="rect">
            <a:avLst/>
          </a:prstGeom>
          <a:solidFill>
            <a:schemeClr val="bg1"/>
          </a:solidFill>
          <a:ln>
            <a:noFill/>
          </a:ln>
        </p:spPr>
        <p:txBody>
          <a:bodyPr vert="horz" lIns="216747" tIns="108373" rIns="216747" bIns="108373"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gn="r">
              <a:buNone/>
            </a:pPr>
            <a:r>
              <a:rPr lang="ja-JP" altLang="ja-JP" sz="4978" dirty="0"/>
              <a:t>完成</a:t>
            </a:r>
            <a:r>
              <a:rPr lang="en-US" altLang="ja-JP" sz="4978" dirty="0">
                <a:sym typeface="Segoe UI Emoji" panose="020B0502040204020203" pitchFamily="34" charset="0"/>
              </a:rPr>
              <a:t>✌</a:t>
            </a:r>
            <a:endParaRPr lang="ja-JP" altLang="en-US" sz="4978" dirty="0"/>
          </a:p>
        </p:txBody>
      </p:sp>
      <p:pic>
        <p:nvPicPr>
          <p:cNvPr id="30" name="図 29" descr="文字の書かれた紙&#10;&#10;中程度の精度で自動的に生成された説明">
            <a:extLst>
              <a:ext uri="{FF2B5EF4-FFF2-40B4-BE49-F238E27FC236}">
                <a16:creationId xmlns:a16="http://schemas.microsoft.com/office/drawing/2014/main" id="{78527374-AA5B-47DE-B297-C3F7A37B2F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6001308" y="7700608"/>
            <a:ext cx="4316980" cy="3237734"/>
          </a:xfrm>
          <a:prstGeom prst="rect">
            <a:avLst/>
          </a:prstGeom>
        </p:spPr>
      </p:pic>
      <p:pic>
        <p:nvPicPr>
          <p:cNvPr id="32" name="図 31" descr="文字の書かれた紙&#10;&#10;自動的に生成された説明">
            <a:extLst>
              <a:ext uri="{FF2B5EF4-FFF2-40B4-BE49-F238E27FC236}">
                <a16:creationId xmlns:a16="http://schemas.microsoft.com/office/drawing/2014/main" id="{DDF872E0-534D-42B2-B066-92117AA0C92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6200000">
            <a:off x="4843396" y="14668651"/>
            <a:ext cx="4338875" cy="3253826"/>
          </a:xfrm>
          <a:prstGeom prst="rect">
            <a:avLst/>
          </a:prstGeom>
        </p:spPr>
      </p:pic>
      <p:pic>
        <p:nvPicPr>
          <p:cNvPr id="36" name="図 35" descr="文字の書かれた紙&#10;&#10;中程度の精度で自動的に生成された説明">
            <a:extLst>
              <a:ext uri="{FF2B5EF4-FFF2-40B4-BE49-F238E27FC236}">
                <a16:creationId xmlns:a16="http://schemas.microsoft.com/office/drawing/2014/main" id="{5F5F2D78-9CA2-4CAC-ADE9-2D1BB0C64A6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747867" y="14701281"/>
            <a:ext cx="4338875" cy="3253826"/>
          </a:xfrm>
          <a:prstGeom prst="rect">
            <a:avLst/>
          </a:prstGeom>
        </p:spPr>
      </p:pic>
      <p:sp>
        <p:nvSpPr>
          <p:cNvPr id="38" name="コンテンツ プレースホルダー 2">
            <a:extLst>
              <a:ext uri="{FF2B5EF4-FFF2-40B4-BE49-F238E27FC236}">
                <a16:creationId xmlns:a16="http://schemas.microsoft.com/office/drawing/2014/main" id="{52E22569-2460-4684-958F-B1B7D25E0D87}"/>
              </a:ext>
            </a:extLst>
          </p:cNvPr>
          <p:cNvSpPr txBox="1"/>
          <p:nvPr/>
        </p:nvSpPr>
        <p:spPr>
          <a:xfrm>
            <a:off x="5713171" y="13315595"/>
            <a:ext cx="633884" cy="787899"/>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③</a:t>
            </a:r>
            <a:endParaRPr lang="ja-JP" altLang="ja-JP" sz="3793" dirty="0"/>
          </a:p>
          <a:p>
            <a:pPr marL="0" indent="0">
              <a:buNone/>
            </a:pPr>
            <a:endParaRPr lang="ja-JP" altLang="ja-JP" sz="3793" dirty="0"/>
          </a:p>
          <a:p>
            <a:pPr marL="0" indent="0" algn="ctr">
              <a:buNone/>
            </a:pPr>
            <a:endParaRPr lang="ja-JP" altLang="en-US" sz="4978" dirty="0"/>
          </a:p>
        </p:txBody>
      </p:sp>
      <p:sp>
        <p:nvSpPr>
          <p:cNvPr id="39" name="コンテンツ プレースホルダー 2">
            <a:extLst>
              <a:ext uri="{FF2B5EF4-FFF2-40B4-BE49-F238E27FC236}">
                <a16:creationId xmlns:a16="http://schemas.microsoft.com/office/drawing/2014/main" id="{009B87F4-0315-48D6-96F0-2DF1D1CADBF8}"/>
              </a:ext>
            </a:extLst>
          </p:cNvPr>
          <p:cNvSpPr txBox="1"/>
          <p:nvPr/>
        </p:nvSpPr>
        <p:spPr>
          <a:xfrm>
            <a:off x="9480429" y="13332804"/>
            <a:ext cx="633884" cy="787899"/>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④</a:t>
            </a:r>
            <a:endParaRPr lang="ja-JP" altLang="ja-JP" sz="3793" dirty="0"/>
          </a:p>
          <a:p>
            <a:pPr marL="0" indent="0">
              <a:buNone/>
            </a:pPr>
            <a:endParaRPr lang="ja-JP" altLang="ja-JP" sz="3793" dirty="0"/>
          </a:p>
          <a:p>
            <a:pPr marL="0" indent="0" algn="ctr">
              <a:buNone/>
            </a:pPr>
            <a:endParaRPr lang="ja-JP" altLang="en-US" sz="4978" dirty="0"/>
          </a:p>
        </p:txBody>
      </p:sp>
      <p:pic>
        <p:nvPicPr>
          <p:cNvPr id="34" name="図 33">
            <a:extLst>
              <a:ext uri="{FF2B5EF4-FFF2-40B4-BE49-F238E27FC236}">
                <a16:creationId xmlns:a16="http://schemas.microsoft.com/office/drawing/2014/main" id="{93A7B02A-D346-5040-BAD4-5F5ADD3E3500}"/>
              </a:ext>
            </a:extLst>
          </p:cNvPr>
          <p:cNvPicPr>
            <a:picLocks noChangeAspect="1"/>
          </p:cNvPicPr>
          <p:nvPr/>
        </p:nvPicPr>
        <p:blipFill>
          <a:blip r:embed="rId5"/>
          <a:stretch>
            <a:fillRect/>
          </a:stretch>
        </p:blipFill>
        <p:spPr>
          <a:xfrm>
            <a:off x="2348008" y="2349771"/>
            <a:ext cx="2035703" cy="3448838"/>
          </a:xfrm>
          <a:prstGeom prst="rect">
            <a:avLst/>
          </a:prstGeom>
        </p:spPr>
      </p:pic>
      <p:grpSp>
        <p:nvGrpSpPr>
          <p:cNvPr id="27" name="グループ化 26">
            <a:extLst>
              <a:ext uri="{FF2B5EF4-FFF2-40B4-BE49-F238E27FC236}">
                <a16:creationId xmlns:a16="http://schemas.microsoft.com/office/drawing/2014/main" id="{34274F33-C6D0-A941-B6C3-A63FEFFFC46E}"/>
              </a:ext>
            </a:extLst>
          </p:cNvPr>
          <p:cNvGrpSpPr/>
          <p:nvPr/>
        </p:nvGrpSpPr>
        <p:grpSpPr>
          <a:xfrm>
            <a:off x="679304" y="255894"/>
            <a:ext cx="3255700" cy="1268372"/>
            <a:chOff x="679304" y="255894"/>
            <a:chExt cx="3255700" cy="1268372"/>
          </a:xfrm>
        </p:grpSpPr>
        <p:grpSp>
          <p:nvGrpSpPr>
            <p:cNvPr id="6" name="グループ化 5">
              <a:extLst>
                <a:ext uri="{FF2B5EF4-FFF2-40B4-BE49-F238E27FC236}">
                  <a16:creationId xmlns:a16="http://schemas.microsoft.com/office/drawing/2014/main" id="{BD32B48B-A857-BD48-A8DA-B74B668E8781}"/>
                </a:ext>
              </a:extLst>
            </p:cNvPr>
            <p:cNvGrpSpPr/>
            <p:nvPr/>
          </p:nvGrpSpPr>
          <p:grpSpPr>
            <a:xfrm>
              <a:off x="679304" y="555282"/>
              <a:ext cx="3255700" cy="968984"/>
              <a:chOff x="868245" y="5034048"/>
              <a:chExt cx="3255700" cy="968984"/>
            </a:xfrm>
          </p:grpSpPr>
          <p:sp>
            <p:nvSpPr>
              <p:cNvPr id="12" name="コンテンツ プレースホルダー 2"/>
              <p:cNvSpPr txBox="1"/>
              <p:nvPr/>
            </p:nvSpPr>
            <p:spPr>
              <a:xfrm>
                <a:off x="1212858" y="5314055"/>
                <a:ext cx="2911087"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11" name="コンテンツ プレースホルダー 2"/>
              <p:cNvSpPr txBox="1"/>
              <p:nvPr/>
            </p:nvSpPr>
            <p:spPr>
              <a:xfrm>
                <a:off x="868245" y="5034048"/>
                <a:ext cx="2929617" cy="688977"/>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latin typeface="Meiryo" panose="020B0604030504040204" pitchFamily="34" charset="-128"/>
                    <a:ea typeface="Meiryo" panose="020B0604030504040204" pitchFamily="34" charset="-128"/>
                    <a:cs typeface="Arial" panose="020B0604020202020204" pitchFamily="34" charset="0"/>
                  </a:rPr>
                  <a:t>制作手順</a:t>
                </a:r>
              </a:p>
            </p:txBody>
          </p:sp>
          <p:sp>
            <p:nvSpPr>
              <p:cNvPr id="25" name="object 25"/>
              <p:cNvSpPr/>
              <p:nvPr/>
            </p:nvSpPr>
            <p:spPr>
              <a:xfrm flipV="1">
                <a:off x="1138514" y="5547507"/>
                <a:ext cx="2163771" cy="108371"/>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55" name="テキスト ボックス 54">
              <a:extLst>
                <a:ext uri="{FF2B5EF4-FFF2-40B4-BE49-F238E27FC236}">
                  <a16:creationId xmlns:a16="http://schemas.microsoft.com/office/drawing/2014/main" id="{BE77EE8B-470B-3244-8D5B-3B1C85712CCC}"/>
                </a:ext>
              </a:extLst>
            </p:cNvPr>
            <p:cNvSpPr txBox="1"/>
            <p:nvPr/>
          </p:nvSpPr>
          <p:spPr>
            <a:xfrm>
              <a:off x="834333" y="255894"/>
              <a:ext cx="2031325"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せいさくてじゅん</a:t>
              </a:r>
              <a:endParaRPr kumimoji="1" lang="en-US" altLang="ja-JP" dirty="0">
                <a:latin typeface="Meiryo" panose="020B0604030504040204" pitchFamily="34" charset="-128"/>
                <a:ea typeface="Meiryo" panose="020B0604030504040204" pitchFamily="34" charset="-128"/>
              </a:endParaRPr>
            </a:p>
          </p:txBody>
        </p:sp>
      </p:grpSp>
      <p:grpSp>
        <p:nvGrpSpPr>
          <p:cNvPr id="28" name="グループ化 27">
            <a:extLst>
              <a:ext uri="{FF2B5EF4-FFF2-40B4-BE49-F238E27FC236}">
                <a16:creationId xmlns:a16="http://schemas.microsoft.com/office/drawing/2014/main" id="{DC134943-E5AE-5544-8575-F707935F2947}"/>
              </a:ext>
            </a:extLst>
          </p:cNvPr>
          <p:cNvGrpSpPr/>
          <p:nvPr/>
        </p:nvGrpSpPr>
        <p:grpSpPr>
          <a:xfrm>
            <a:off x="1647677" y="1544757"/>
            <a:ext cx="8130988" cy="919033"/>
            <a:chOff x="1647677" y="1544757"/>
            <a:chExt cx="8130988" cy="919033"/>
          </a:xfrm>
        </p:grpSpPr>
        <p:sp>
          <p:nvSpPr>
            <p:cNvPr id="33" name="テキスト ボックス 32">
              <a:extLst>
                <a:ext uri="{FF2B5EF4-FFF2-40B4-BE49-F238E27FC236}">
                  <a16:creationId xmlns:a16="http://schemas.microsoft.com/office/drawing/2014/main" id="{E3286819-9AC5-C144-84CC-8332DCDEFBEC}"/>
                </a:ext>
              </a:extLst>
            </p:cNvPr>
            <p:cNvSpPr txBox="1"/>
            <p:nvPr/>
          </p:nvSpPr>
          <p:spPr>
            <a:xfrm>
              <a:off x="1647677" y="1817459"/>
              <a:ext cx="8130988" cy="646331"/>
            </a:xfrm>
            <a:prstGeom prst="rect">
              <a:avLst/>
            </a:prstGeom>
            <a:noFill/>
          </p:spPr>
          <p:txBody>
            <a:bodyPr wrap="square">
              <a:spAutoFit/>
            </a:bodyPr>
            <a:lstStyle/>
            <a:p>
              <a:pPr marL="0" indent="0">
                <a:buNone/>
              </a:pPr>
              <a:r>
                <a:rPr lang="ja-JP" altLang="en-US" sz="3600">
                  <a:latin typeface="Meiryo" panose="020B0604030504040204" pitchFamily="34" charset="-128"/>
                  <a:ea typeface="Meiryo" panose="020B0604030504040204" pitchFamily="34" charset="-128"/>
                </a:rPr>
                <a:t>①使う色を二色決めましょう。</a:t>
              </a:r>
              <a:endParaRPr lang="en-US" altLang="ja-JP" sz="3600" dirty="0">
                <a:latin typeface="Meiryo" panose="020B0604030504040204" pitchFamily="34" charset="-128"/>
                <a:ea typeface="Meiryo" panose="020B0604030504040204" pitchFamily="34" charset="-128"/>
              </a:endParaRPr>
            </a:p>
          </p:txBody>
        </p:sp>
        <p:sp>
          <p:nvSpPr>
            <p:cNvPr id="56" name="テキスト ボックス 55">
              <a:extLst>
                <a:ext uri="{FF2B5EF4-FFF2-40B4-BE49-F238E27FC236}">
                  <a16:creationId xmlns:a16="http://schemas.microsoft.com/office/drawing/2014/main" id="{BABD7B08-24E5-7041-9675-A4F7E352C4C9}"/>
                </a:ext>
              </a:extLst>
            </p:cNvPr>
            <p:cNvSpPr txBox="1"/>
            <p:nvPr/>
          </p:nvSpPr>
          <p:spPr>
            <a:xfrm>
              <a:off x="2144112" y="1544757"/>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つか</a:t>
              </a:r>
              <a:endParaRPr kumimoji="1" lang="en-US" altLang="ja-JP" dirty="0">
                <a:latin typeface="Meiryo" panose="020B0604030504040204" pitchFamily="34" charset="-128"/>
                <a:ea typeface="Meiryo" panose="020B0604030504040204" pitchFamily="34" charset="-128"/>
              </a:endParaRPr>
            </a:p>
          </p:txBody>
        </p:sp>
        <p:sp>
          <p:nvSpPr>
            <p:cNvPr id="57" name="テキスト ボックス 56">
              <a:extLst>
                <a:ext uri="{FF2B5EF4-FFF2-40B4-BE49-F238E27FC236}">
                  <a16:creationId xmlns:a16="http://schemas.microsoft.com/office/drawing/2014/main" id="{F4843121-079B-8E47-BF57-C01A05CFB13A}"/>
                </a:ext>
              </a:extLst>
            </p:cNvPr>
            <p:cNvSpPr txBox="1"/>
            <p:nvPr/>
          </p:nvSpPr>
          <p:spPr>
            <a:xfrm>
              <a:off x="2982791" y="1544757"/>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a:t>
              </a:r>
              <a:endParaRPr kumimoji="1" lang="en-US" altLang="ja-JP" dirty="0">
                <a:latin typeface="Meiryo" panose="020B0604030504040204" pitchFamily="34" charset="-128"/>
                <a:ea typeface="Meiryo" panose="020B0604030504040204" pitchFamily="34" charset="-128"/>
              </a:endParaRPr>
            </a:p>
          </p:txBody>
        </p:sp>
        <p:sp>
          <p:nvSpPr>
            <p:cNvPr id="58" name="テキスト ボックス 57">
              <a:extLst>
                <a:ext uri="{FF2B5EF4-FFF2-40B4-BE49-F238E27FC236}">
                  <a16:creationId xmlns:a16="http://schemas.microsoft.com/office/drawing/2014/main" id="{B81C9643-4436-E944-82CB-B4362149AE65}"/>
                </a:ext>
              </a:extLst>
            </p:cNvPr>
            <p:cNvSpPr txBox="1"/>
            <p:nvPr/>
          </p:nvSpPr>
          <p:spPr>
            <a:xfrm>
              <a:off x="4043291" y="1544757"/>
              <a:ext cx="133882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にしょくき</a:t>
              </a:r>
              <a:endParaRPr kumimoji="1" lang="en-US" altLang="ja-JP" dirty="0">
                <a:latin typeface="Meiryo" panose="020B0604030504040204" pitchFamily="34" charset="-128"/>
                <a:ea typeface="Meiryo" panose="020B0604030504040204" pitchFamily="34" charset="-128"/>
              </a:endParaRPr>
            </a:p>
          </p:txBody>
        </p:sp>
      </p:grpSp>
      <p:grpSp>
        <p:nvGrpSpPr>
          <p:cNvPr id="29" name="グループ化 28">
            <a:extLst>
              <a:ext uri="{FF2B5EF4-FFF2-40B4-BE49-F238E27FC236}">
                <a16:creationId xmlns:a16="http://schemas.microsoft.com/office/drawing/2014/main" id="{B39E450C-2DE9-0C43-95F3-83B50EAE2C18}"/>
              </a:ext>
            </a:extLst>
          </p:cNvPr>
          <p:cNvGrpSpPr/>
          <p:nvPr/>
        </p:nvGrpSpPr>
        <p:grpSpPr>
          <a:xfrm>
            <a:off x="5713171" y="3186996"/>
            <a:ext cx="7211050" cy="1281208"/>
            <a:chOff x="5713171" y="3186996"/>
            <a:chExt cx="7211050" cy="1281208"/>
          </a:xfrm>
        </p:grpSpPr>
        <p:grpSp>
          <p:nvGrpSpPr>
            <p:cNvPr id="37" name="グループ化 36">
              <a:extLst>
                <a:ext uri="{FF2B5EF4-FFF2-40B4-BE49-F238E27FC236}">
                  <a16:creationId xmlns:a16="http://schemas.microsoft.com/office/drawing/2014/main" id="{98A75ECE-50AC-6A45-8F0D-9987793B6DFF}"/>
                </a:ext>
              </a:extLst>
            </p:cNvPr>
            <p:cNvGrpSpPr/>
            <p:nvPr/>
          </p:nvGrpSpPr>
          <p:grpSpPr>
            <a:xfrm>
              <a:off x="5713171" y="3186996"/>
              <a:ext cx="7211050" cy="1281208"/>
              <a:chOff x="3995239" y="8677453"/>
              <a:chExt cx="9008210" cy="32829932"/>
            </a:xfrm>
          </p:grpSpPr>
          <p:grpSp>
            <p:nvGrpSpPr>
              <p:cNvPr id="47" name="グループ化 46">
                <a:extLst>
                  <a:ext uri="{FF2B5EF4-FFF2-40B4-BE49-F238E27FC236}">
                    <a16:creationId xmlns:a16="http://schemas.microsoft.com/office/drawing/2014/main" id="{3AD634C0-5E9D-4C4E-B1FC-F59D05AF527F}"/>
                  </a:ext>
                </a:extLst>
              </p:cNvPr>
              <p:cNvGrpSpPr/>
              <p:nvPr/>
            </p:nvGrpSpPr>
            <p:grpSpPr>
              <a:xfrm>
                <a:off x="3995239" y="8677453"/>
                <a:ext cx="9008210" cy="32829932"/>
                <a:chOff x="3649306" y="2839884"/>
                <a:chExt cx="9385376" cy="720272589"/>
              </a:xfrm>
            </p:grpSpPr>
            <p:grpSp>
              <p:nvGrpSpPr>
                <p:cNvPr id="49" name="グループ化 48">
                  <a:extLst>
                    <a:ext uri="{FF2B5EF4-FFF2-40B4-BE49-F238E27FC236}">
                      <a16:creationId xmlns:a16="http://schemas.microsoft.com/office/drawing/2014/main" id="{F37BC112-3627-B042-BB20-98D5611437DC}"/>
                    </a:ext>
                  </a:extLst>
                </p:cNvPr>
                <p:cNvGrpSpPr/>
                <p:nvPr/>
              </p:nvGrpSpPr>
              <p:grpSpPr>
                <a:xfrm>
                  <a:off x="3649306" y="2839884"/>
                  <a:ext cx="9385376" cy="720272589"/>
                  <a:chOff x="1243950" y="983888"/>
                  <a:chExt cx="4334592" cy="2147483647"/>
                </a:xfrm>
              </p:grpSpPr>
              <p:grpSp>
                <p:nvGrpSpPr>
                  <p:cNvPr id="51" name="グループ化 50">
                    <a:extLst>
                      <a:ext uri="{FF2B5EF4-FFF2-40B4-BE49-F238E27FC236}">
                        <a16:creationId xmlns:a16="http://schemas.microsoft.com/office/drawing/2014/main" id="{FA0F6691-4C81-F141-8207-5417D51DB1E8}"/>
                      </a:ext>
                    </a:extLst>
                  </p:cNvPr>
                  <p:cNvGrpSpPr/>
                  <p:nvPr/>
                </p:nvGrpSpPr>
                <p:grpSpPr>
                  <a:xfrm>
                    <a:off x="1243950" y="983888"/>
                    <a:ext cx="4334592" cy="2147483647"/>
                    <a:chOff x="1639994" y="705694"/>
                    <a:chExt cx="5177924" cy="2147483647"/>
                  </a:xfrm>
                </p:grpSpPr>
                <p:sp>
                  <p:nvSpPr>
                    <p:cNvPr id="53" name="吹き出し: 角を丸めた四角形 19">
                      <a:extLst>
                        <a:ext uri="{FF2B5EF4-FFF2-40B4-BE49-F238E27FC236}">
                          <a16:creationId xmlns:a16="http://schemas.microsoft.com/office/drawing/2014/main" id="{0A5DAC3C-1470-CC44-944B-0B2CD9BC63D4}"/>
                        </a:ext>
                      </a:extLst>
                    </p:cNvPr>
                    <p:cNvSpPr/>
                    <p:nvPr/>
                  </p:nvSpPr>
                  <p:spPr>
                    <a:xfrm>
                      <a:off x="1639994" y="727373"/>
                      <a:ext cx="4965781" cy="2147483647"/>
                    </a:xfrm>
                    <a:prstGeom prst="wedgeRoundRectCallout">
                      <a:avLst>
                        <a:gd name="adj1" fmla="val -56733"/>
                        <a:gd name="adj2" fmla="val 13099"/>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54" name="テキスト ボックス 53">
                      <a:extLst>
                        <a:ext uri="{FF2B5EF4-FFF2-40B4-BE49-F238E27FC236}">
                          <a16:creationId xmlns:a16="http://schemas.microsoft.com/office/drawing/2014/main" id="{1AE66122-5944-514E-ADF1-3B1E822D5DBF}"/>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52" name="テキスト ボックス 51">
                    <a:extLst>
                      <a:ext uri="{FF2B5EF4-FFF2-40B4-BE49-F238E27FC236}">
                        <a16:creationId xmlns:a16="http://schemas.microsoft.com/office/drawing/2014/main" id="{D4A523E4-5286-6347-859B-AB1560D3EC54}"/>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50" name="テキスト ボックス 49">
                  <a:extLst>
                    <a:ext uri="{FF2B5EF4-FFF2-40B4-BE49-F238E27FC236}">
                      <a16:creationId xmlns:a16="http://schemas.microsoft.com/office/drawing/2014/main" id="{B657458A-11E6-244C-992E-412028C46860}"/>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48" name="テキスト ボックス 47">
                <a:extLst>
                  <a:ext uri="{FF2B5EF4-FFF2-40B4-BE49-F238E27FC236}">
                    <a16:creationId xmlns:a16="http://schemas.microsoft.com/office/drawing/2014/main" id="{ABA25790-95BB-5845-B6A8-7A9888358ED1}"/>
                  </a:ext>
                </a:extLst>
              </p:cNvPr>
              <p:cNvSpPr txBox="1"/>
              <p:nvPr/>
            </p:nvSpPr>
            <p:spPr>
              <a:xfrm>
                <a:off x="4433850" y="8832813"/>
                <a:ext cx="8200527" cy="10540440"/>
              </a:xfrm>
              <a:prstGeom prst="rect">
                <a:avLst/>
              </a:prstGeom>
              <a:noFill/>
            </p:spPr>
            <p:txBody>
              <a:bodyPr wrap="square">
                <a:spAutoFit/>
              </a:bodyPr>
              <a:lstStyle/>
              <a:p>
                <a:pPr>
                  <a:lnSpc>
                    <a:spcPct val="200000"/>
                  </a:lnSpc>
                </a:pPr>
                <a:r>
                  <a:rPr lang="ja-JP" altLang="en-US" sz="3200">
                    <a:solidFill>
                      <a:srgbClr val="333333"/>
                    </a:solidFill>
                    <a:latin typeface="arial" panose="020B0604020202020204" pitchFamily="34" charset="0"/>
                  </a:rPr>
                  <a:t>自分の好きな色を二色選んでね！</a:t>
                </a:r>
                <a:endParaRPr lang="en-US" altLang="ja-JP" sz="3200" dirty="0"/>
              </a:p>
            </p:txBody>
          </p:sp>
        </p:grpSp>
        <p:sp>
          <p:nvSpPr>
            <p:cNvPr id="59" name="テキスト ボックス 58">
              <a:extLst>
                <a:ext uri="{FF2B5EF4-FFF2-40B4-BE49-F238E27FC236}">
                  <a16:creationId xmlns:a16="http://schemas.microsoft.com/office/drawing/2014/main" id="{72A371DA-1744-9844-A722-045617D974B4}"/>
                </a:ext>
              </a:extLst>
            </p:cNvPr>
            <p:cNvSpPr txBox="1"/>
            <p:nvPr/>
          </p:nvSpPr>
          <p:spPr>
            <a:xfrm>
              <a:off x="8524644" y="3334041"/>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a:t>
              </a:r>
              <a:endParaRPr kumimoji="1" lang="en-US" altLang="ja-JP" dirty="0">
                <a:latin typeface="Meiryo" panose="020B0604030504040204" pitchFamily="34" charset="-128"/>
                <a:ea typeface="Meiryo" panose="020B0604030504040204" pitchFamily="34" charset="-128"/>
              </a:endParaRPr>
            </a:p>
          </p:txBody>
        </p:sp>
        <p:sp>
          <p:nvSpPr>
            <p:cNvPr id="60" name="テキスト ボックス 59">
              <a:extLst>
                <a:ext uri="{FF2B5EF4-FFF2-40B4-BE49-F238E27FC236}">
                  <a16:creationId xmlns:a16="http://schemas.microsoft.com/office/drawing/2014/main" id="{57891087-C4B3-4743-B7E4-3DEC538C4D17}"/>
                </a:ext>
              </a:extLst>
            </p:cNvPr>
            <p:cNvSpPr txBox="1"/>
            <p:nvPr/>
          </p:nvSpPr>
          <p:spPr>
            <a:xfrm>
              <a:off x="6102244" y="3334041"/>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じぶん</a:t>
              </a:r>
              <a:endParaRPr kumimoji="1" lang="en-US" altLang="ja-JP" dirty="0">
                <a:latin typeface="Meiryo" panose="020B0604030504040204" pitchFamily="34" charset="-128"/>
                <a:ea typeface="Meiryo" panose="020B0604030504040204" pitchFamily="34" charset="-128"/>
              </a:endParaRPr>
            </a:p>
          </p:txBody>
        </p:sp>
        <p:sp>
          <p:nvSpPr>
            <p:cNvPr id="61" name="テキスト ボックス 60">
              <a:extLst>
                <a:ext uri="{FF2B5EF4-FFF2-40B4-BE49-F238E27FC236}">
                  <a16:creationId xmlns:a16="http://schemas.microsoft.com/office/drawing/2014/main" id="{C471AD57-F63A-E443-B7B6-40EF3314DEF6}"/>
                </a:ext>
              </a:extLst>
            </p:cNvPr>
            <p:cNvSpPr txBox="1"/>
            <p:nvPr/>
          </p:nvSpPr>
          <p:spPr>
            <a:xfrm>
              <a:off x="9346529" y="3334041"/>
              <a:ext cx="156966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にしょくえら</a:t>
              </a:r>
              <a:endParaRPr kumimoji="1" lang="en-US" altLang="ja-JP" dirty="0">
                <a:latin typeface="Meiryo" panose="020B0604030504040204" pitchFamily="34" charset="-128"/>
                <a:ea typeface="Meiryo" panose="020B0604030504040204" pitchFamily="34" charset="-128"/>
              </a:endParaRPr>
            </a:p>
          </p:txBody>
        </p:sp>
        <p:sp>
          <p:nvSpPr>
            <p:cNvPr id="62" name="テキスト ボックス 61">
              <a:extLst>
                <a:ext uri="{FF2B5EF4-FFF2-40B4-BE49-F238E27FC236}">
                  <a16:creationId xmlns:a16="http://schemas.microsoft.com/office/drawing/2014/main" id="{7D7F0265-E6EA-DE4D-821D-DBD11A9617F3}"/>
                </a:ext>
              </a:extLst>
            </p:cNvPr>
            <p:cNvSpPr txBox="1"/>
            <p:nvPr/>
          </p:nvSpPr>
          <p:spPr>
            <a:xfrm>
              <a:off x="7315859" y="3334041"/>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す</a:t>
              </a:r>
              <a:endParaRPr kumimoji="1" lang="en-US" altLang="ja-JP" dirty="0">
                <a:latin typeface="Meiryo" panose="020B0604030504040204" pitchFamily="34" charset="-128"/>
                <a:ea typeface="Meiryo" panose="020B0604030504040204" pitchFamily="34" charset="-128"/>
              </a:endParaRPr>
            </a:p>
          </p:txBody>
        </p:sp>
      </p:grpSp>
      <p:grpSp>
        <p:nvGrpSpPr>
          <p:cNvPr id="70" name="グループ化 69">
            <a:extLst>
              <a:ext uri="{FF2B5EF4-FFF2-40B4-BE49-F238E27FC236}">
                <a16:creationId xmlns:a16="http://schemas.microsoft.com/office/drawing/2014/main" id="{C8CB6B79-5CB1-9D4F-A936-F9230869CE11}"/>
              </a:ext>
            </a:extLst>
          </p:cNvPr>
          <p:cNvGrpSpPr/>
          <p:nvPr/>
        </p:nvGrpSpPr>
        <p:grpSpPr>
          <a:xfrm>
            <a:off x="1647677" y="5981683"/>
            <a:ext cx="10179569" cy="914400"/>
            <a:chOff x="1647677" y="5981683"/>
            <a:chExt cx="10179569" cy="914400"/>
          </a:xfrm>
        </p:grpSpPr>
        <p:sp>
          <p:nvSpPr>
            <p:cNvPr id="63" name="テキスト ボックス 62">
              <a:extLst>
                <a:ext uri="{FF2B5EF4-FFF2-40B4-BE49-F238E27FC236}">
                  <a16:creationId xmlns:a16="http://schemas.microsoft.com/office/drawing/2014/main" id="{1FC5AFE3-B303-AF45-8C57-D5203A0CD477}"/>
                </a:ext>
              </a:extLst>
            </p:cNvPr>
            <p:cNvSpPr txBox="1"/>
            <p:nvPr/>
          </p:nvSpPr>
          <p:spPr>
            <a:xfrm>
              <a:off x="1647677" y="6249752"/>
              <a:ext cx="10179569" cy="646331"/>
            </a:xfrm>
            <a:prstGeom prst="rect">
              <a:avLst/>
            </a:prstGeom>
            <a:noFill/>
          </p:spPr>
          <p:txBody>
            <a:bodyPr wrap="square">
              <a:spAutoFit/>
            </a:bodyPr>
            <a:lstStyle/>
            <a:p>
              <a:pPr marL="0" indent="0">
                <a:buNone/>
              </a:pPr>
              <a:r>
                <a:rPr lang="ja-JP" altLang="en-US" sz="3600">
                  <a:latin typeface="Meiryo" panose="020B0604030504040204" pitchFamily="34" charset="-128"/>
                  <a:ea typeface="Meiryo" panose="020B0604030504040204" pitchFamily="34" charset="-128"/>
                </a:rPr>
                <a:t>②水に筆をつけて、半紙を濡らしましょう。</a:t>
              </a:r>
              <a:endParaRPr lang="en-US" altLang="ja-JP" sz="3600" dirty="0">
                <a:latin typeface="Meiryo" panose="020B0604030504040204" pitchFamily="34" charset="-128"/>
                <a:ea typeface="Meiryo" panose="020B0604030504040204" pitchFamily="34" charset="-128"/>
              </a:endParaRPr>
            </a:p>
          </p:txBody>
        </p:sp>
        <p:sp>
          <p:nvSpPr>
            <p:cNvPr id="66" name="テキスト ボックス 65">
              <a:extLst>
                <a:ext uri="{FF2B5EF4-FFF2-40B4-BE49-F238E27FC236}">
                  <a16:creationId xmlns:a16="http://schemas.microsoft.com/office/drawing/2014/main" id="{60F19B99-958A-BF45-A819-C481078A9A9A}"/>
                </a:ext>
              </a:extLst>
            </p:cNvPr>
            <p:cNvSpPr txBox="1"/>
            <p:nvPr/>
          </p:nvSpPr>
          <p:spPr>
            <a:xfrm>
              <a:off x="2099022" y="5981683"/>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みず</a:t>
              </a:r>
              <a:endParaRPr kumimoji="1" lang="en-US" altLang="ja-JP" dirty="0">
                <a:latin typeface="Meiryo" panose="020B0604030504040204" pitchFamily="34" charset="-128"/>
                <a:ea typeface="Meiryo" panose="020B0604030504040204" pitchFamily="34" charset="-128"/>
              </a:endParaRPr>
            </a:p>
          </p:txBody>
        </p:sp>
        <p:sp>
          <p:nvSpPr>
            <p:cNvPr id="67" name="テキスト ボックス 66">
              <a:extLst>
                <a:ext uri="{FF2B5EF4-FFF2-40B4-BE49-F238E27FC236}">
                  <a16:creationId xmlns:a16="http://schemas.microsoft.com/office/drawing/2014/main" id="{610643E3-0B2C-624D-90F3-1187AECF545B}"/>
                </a:ext>
              </a:extLst>
            </p:cNvPr>
            <p:cNvSpPr txBox="1"/>
            <p:nvPr/>
          </p:nvSpPr>
          <p:spPr>
            <a:xfrm>
              <a:off x="2997673" y="5981683"/>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ふで</a:t>
              </a:r>
              <a:endParaRPr kumimoji="1" lang="en-US" altLang="ja-JP" dirty="0">
                <a:latin typeface="Meiryo" panose="020B0604030504040204" pitchFamily="34" charset="-128"/>
                <a:ea typeface="Meiryo" panose="020B0604030504040204" pitchFamily="34" charset="-128"/>
              </a:endParaRPr>
            </a:p>
          </p:txBody>
        </p:sp>
        <p:sp>
          <p:nvSpPr>
            <p:cNvPr id="68" name="テキスト ボックス 67">
              <a:extLst>
                <a:ext uri="{FF2B5EF4-FFF2-40B4-BE49-F238E27FC236}">
                  <a16:creationId xmlns:a16="http://schemas.microsoft.com/office/drawing/2014/main" id="{AFCBF007-0B9A-E940-A3B0-560FF0131A84}"/>
                </a:ext>
              </a:extLst>
            </p:cNvPr>
            <p:cNvSpPr txBox="1"/>
            <p:nvPr/>
          </p:nvSpPr>
          <p:spPr>
            <a:xfrm>
              <a:off x="5832046" y="5981683"/>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はんし</a:t>
              </a:r>
              <a:endParaRPr kumimoji="1" lang="en-US" altLang="ja-JP" dirty="0">
                <a:latin typeface="Meiryo" panose="020B0604030504040204" pitchFamily="34" charset="-128"/>
                <a:ea typeface="Meiryo" panose="020B0604030504040204" pitchFamily="34" charset="-128"/>
              </a:endParaRPr>
            </a:p>
          </p:txBody>
        </p:sp>
        <p:sp>
          <p:nvSpPr>
            <p:cNvPr id="69" name="テキスト ボックス 68">
              <a:extLst>
                <a:ext uri="{FF2B5EF4-FFF2-40B4-BE49-F238E27FC236}">
                  <a16:creationId xmlns:a16="http://schemas.microsoft.com/office/drawing/2014/main" id="{30426799-96D1-5745-80E6-3B4918FF59A0}"/>
                </a:ext>
              </a:extLst>
            </p:cNvPr>
            <p:cNvSpPr txBox="1"/>
            <p:nvPr/>
          </p:nvSpPr>
          <p:spPr>
            <a:xfrm>
              <a:off x="7315859" y="5981683"/>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ぬ</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27418364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コンテンツ プレースホルダー 2"/>
          <p:cNvSpPr txBox="1"/>
          <p:nvPr/>
        </p:nvSpPr>
        <p:spPr>
          <a:xfrm>
            <a:off x="8247882" y="17623902"/>
            <a:ext cx="7231284" cy="873730"/>
          </a:xfrm>
          <a:prstGeom prst="rect">
            <a:avLst/>
          </a:prstGeom>
          <a:solidFill>
            <a:schemeClr val="bg1"/>
          </a:solidFill>
          <a:ln>
            <a:noFill/>
          </a:ln>
        </p:spPr>
        <p:txBody>
          <a:bodyPr vert="horz" lIns="216747" tIns="108373" rIns="216747" bIns="108373"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gn="r">
              <a:buNone/>
            </a:pPr>
            <a:r>
              <a:rPr lang="ja-JP" altLang="ja-JP" sz="4978" dirty="0"/>
              <a:t>完成</a:t>
            </a:r>
            <a:r>
              <a:rPr lang="en-US" altLang="ja-JP" sz="4978" dirty="0">
                <a:sym typeface="Segoe UI Emoji" panose="020B0502040204020203" pitchFamily="34" charset="0"/>
              </a:rPr>
              <a:t>✌</a:t>
            </a:r>
            <a:endParaRPr lang="ja-JP" altLang="en-US" sz="4978" dirty="0"/>
          </a:p>
        </p:txBody>
      </p:sp>
      <p:pic>
        <p:nvPicPr>
          <p:cNvPr id="36" name="図 35" descr="文字の書かれた紙&#10;&#10;中程度の精度で自動的に生成された説明">
            <a:extLst>
              <a:ext uri="{FF2B5EF4-FFF2-40B4-BE49-F238E27FC236}">
                <a16:creationId xmlns:a16="http://schemas.microsoft.com/office/drawing/2014/main" id="{5F5F2D78-9CA2-4CAC-ADE9-2D1BB0C64A6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747867" y="14701281"/>
            <a:ext cx="4338875" cy="3253826"/>
          </a:xfrm>
          <a:prstGeom prst="rect">
            <a:avLst/>
          </a:prstGeom>
        </p:spPr>
      </p:pic>
      <p:sp>
        <p:nvSpPr>
          <p:cNvPr id="38" name="コンテンツ プレースホルダー 2">
            <a:extLst>
              <a:ext uri="{FF2B5EF4-FFF2-40B4-BE49-F238E27FC236}">
                <a16:creationId xmlns:a16="http://schemas.microsoft.com/office/drawing/2014/main" id="{52E22569-2460-4684-958F-B1B7D25E0D87}"/>
              </a:ext>
            </a:extLst>
          </p:cNvPr>
          <p:cNvSpPr txBox="1"/>
          <p:nvPr/>
        </p:nvSpPr>
        <p:spPr>
          <a:xfrm>
            <a:off x="5713171" y="13315595"/>
            <a:ext cx="633884" cy="787899"/>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③</a:t>
            </a:r>
            <a:endParaRPr lang="ja-JP" altLang="ja-JP" sz="3793" dirty="0"/>
          </a:p>
          <a:p>
            <a:pPr marL="0" indent="0">
              <a:buNone/>
            </a:pPr>
            <a:endParaRPr lang="ja-JP" altLang="ja-JP" sz="3793" dirty="0"/>
          </a:p>
          <a:p>
            <a:pPr marL="0" indent="0" algn="ctr">
              <a:buNone/>
            </a:pPr>
            <a:endParaRPr lang="ja-JP" altLang="en-US" sz="4978" dirty="0"/>
          </a:p>
        </p:txBody>
      </p:sp>
      <p:sp>
        <p:nvSpPr>
          <p:cNvPr id="39" name="コンテンツ プレースホルダー 2">
            <a:extLst>
              <a:ext uri="{FF2B5EF4-FFF2-40B4-BE49-F238E27FC236}">
                <a16:creationId xmlns:a16="http://schemas.microsoft.com/office/drawing/2014/main" id="{009B87F4-0315-48D6-96F0-2DF1D1CADBF8}"/>
              </a:ext>
            </a:extLst>
          </p:cNvPr>
          <p:cNvSpPr txBox="1"/>
          <p:nvPr/>
        </p:nvSpPr>
        <p:spPr>
          <a:xfrm>
            <a:off x="9480429" y="13332804"/>
            <a:ext cx="633884" cy="787899"/>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④</a:t>
            </a:r>
            <a:endParaRPr lang="ja-JP" altLang="ja-JP" sz="3793" dirty="0"/>
          </a:p>
          <a:p>
            <a:pPr marL="0" indent="0">
              <a:buNone/>
            </a:pPr>
            <a:endParaRPr lang="ja-JP" altLang="ja-JP" sz="3793" dirty="0"/>
          </a:p>
          <a:p>
            <a:pPr marL="0" indent="0" algn="ctr">
              <a:buNone/>
            </a:pPr>
            <a:endParaRPr lang="ja-JP" altLang="en-US" sz="4978" dirty="0"/>
          </a:p>
        </p:txBody>
      </p:sp>
      <p:sp>
        <p:nvSpPr>
          <p:cNvPr id="16" name="コンテンツ プレースホルダー 2">
            <a:extLst>
              <a:ext uri="{FF2B5EF4-FFF2-40B4-BE49-F238E27FC236}">
                <a16:creationId xmlns:a16="http://schemas.microsoft.com/office/drawing/2014/main" id="{633B8409-E539-DE48-A698-93EF38D969D0}"/>
              </a:ext>
            </a:extLst>
          </p:cNvPr>
          <p:cNvSpPr txBox="1"/>
          <p:nvPr/>
        </p:nvSpPr>
        <p:spPr>
          <a:xfrm>
            <a:off x="1533054" y="13298386"/>
            <a:ext cx="633884" cy="787899"/>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②</a:t>
            </a:r>
            <a:endParaRPr lang="ja-JP" altLang="ja-JP" sz="3793" dirty="0"/>
          </a:p>
          <a:p>
            <a:pPr marL="0" indent="0">
              <a:buNone/>
            </a:pPr>
            <a:endParaRPr lang="ja-JP" altLang="ja-JP" sz="3793" dirty="0"/>
          </a:p>
          <a:p>
            <a:pPr marL="0" indent="0" algn="ctr">
              <a:buNone/>
            </a:pPr>
            <a:endParaRPr lang="ja-JP" altLang="en-US" sz="4978" dirty="0"/>
          </a:p>
        </p:txBody>
      </p:sp>
      <p:pic>
        <p:nvPicPr>
          <p:cNvPr id="17" name="図 16" descr="文字の書かれた紙&#10;&#10;中程度の精度で自動的に生成された説明">
            <a:extLst>
              <a:ext uri="{FF2B5EF4-FFF2-40B4-BE49-F238E27FC236}">
                <a16:creationId xmlns:a16="http://schemas.microsoft.com/office/drawing/2014/main" id="{E3B08893-F009-8D40-9499-72A82AFC9F3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63208" y="14676702"/>
            <a:ext cx="4316980" cy="3237734"/>
          </a:xfrm>
          <a:prstGeom prst="rect">
            <a:avLst/>
          </a:prstGeom>
        </p:spPr>
      </p:pic>
      <p:grpSp>
        <p:nvGrpSpPr>
          <p:cNvPr id="18" name="グループ化 17">
            <a:extLst>
              <a:ext uri="{FF2B5EF4-FFF2-40B4-BE49-F238E27FC236}">
                <a16:creationId xmlns:a16="http://schemas.microsoft.com/office/drawing/2014/main" id="{0C8CDF26-E17B-FA40-9343-36B5F41EA9F9}"/>
              </a:ext>
            </a:extLst>
          </p:cNvPr>
          <p:cNvGrpSpPr/>
          <p:nvPr/>
        </p:nvGrpSpPr>
        <p:grpSpPr>
          <a:xfrm>
            <a:off x="679304" y="255894"/>
            <a:ext cx="3255700" cy="1268372"/>
            <a:chOff x="679304" y="255894"/>
            <a:chExt cx="3255700" cy="1268372"/>
          </a:xfrm>
        </p:grpSpPr>
        <p:grpSp>
          <p:nvGrpSpPr>
            <p:cNvPr id="21" name="グループ化 20">
              <a:extLst>
                <a:ext uri="{FF2B5EF4-FFF2-40B4-BE49-F238E27FC236}">
                  <a16:creationId xmlns:a16="http://schemas.microsoft.com/office/drawing/2014/main" id="{444AD735-176C-AA4C-A2B7-BC1CCCAE95AF}"/>
                </a:ext>
              </a:extLst>
            </p:cNvPr>
            <p:cNvGrpSpPr/>
            <p:nvPr/>
          </p:nvGrpSpPr>
          <p:grpSpPr>
            <a:xfrm>
              <a:off x="679304" y="555282"/>
              <a:ext cx="3255700" cy="968984"/>
              <a:chOff x="868245" y="5034048"/>
              <a:chExt cx="3255700" cy="968984"/>
            </a:xfrm>
          </p:grpSpPr>
          <p:sp>
            <p:nvSpPr>
              <p:cNvPr id="23" name="コンテンツ プレースホルダー 2">
                <a:extLst>
                  <a:ext uri="{FF2B5EF4-FFF2-40B4-BE49-F238E27FC236}">
                    <a16:creationId xmlns:a16="http://schemas.microsoft.com/office/drawing/2014/main" id="{44192609-9998-2243-BCE2-9FA2ABB29F52}"/>
                  </a:ext>
                </a:extLst>
              </p:cNvPr>
              <p:cNvSpPr txBox="1"/>
              <p:nvPr/>
            </p:nvSpPr>
            <p:spPr>
              <a:xfrm>
                <a:off x="1212858" y="5314055"/>
                <a:ext cx="2911087"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24" name="コンテンツ プレースホルダー 2">
                <a:extLst>
                  <a:ext uri="{FF2B5EF4-FFF2-40B4-BE49-F238E27FC236}">
                    <a16:creationId xmlns:a16="http://schemas.microsoft.com/office/drawing/2014/main" id="{8C9118C3-28F8-7144-BC46-700C7D34A132}"/>
                  </a:ext>
                </a:extLst>
              </p:cNvPr>
              <p:cNvSpPr txBox="1"/>
              <p:nvPr/>
            </p:nvSpPr>
            <p:spPr>
              <a:xfrm>
                <a:off x="868245" y="5034048"/>
                <a:ext cx="2929617" cy="688977"/>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latin typeface="Meiryo" panose="020B0604030504040204" pitchFamily="34" charset="-128"/>
                    <a:ea typeface="Meiryo" panose="020B0604030504040204" pitchFamily="34" charset="-128"/>
                    <a:cs typeface="Arial" panose="020B0604020202020204" pitchFamily="34" charset="0"/>
                  </a:rPr>
                  <a:t>制作手順</a:t>
                </a:r>
              </a:p>
            </p:txBody>
          </p:sp>
          <p:sp>
            <p:nvSpPr>
              <p:cNvPr id="27" name="object 25">
                <a:extLst>
                  <a:ext uri="{FF2B5EF4-FFF2-40B4-BE49-F238E27FC236}">
                    <a16:creationId xmlns:a16="http://schemas.microsoft.com/office/drawing/2014/main" id="{45352AAD-89F3-4C4B-AFD8-5A7D537701D8}"/>
                  </a:ext>
                </a:extLst>
              </p:cNvPr>
              <p:cNvSpPr/>
              <p:nvPr/>
            </p:nvSpPr>
            <p:spPr>
              <a:xfrm flipV="1">
                <a:off x="1138514" y="5547507"/>
                <a:ext cx="2163771" cy="108371"/>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22" name="テキスト ボックス 21">
              <a:extLst>
                <a:ext uri="{FF2B5EF4-FFF2-40B4-BE49-F238E27FC236}">
                  <a16:creationId xmlns:a16="http://schemas.microsoft.com/office/drawing/2014/main" id="{ADFCE96A-A662-6149-B3E1-7E795EEAACE0}"/>
                </a:ext>
              </a:extLst>
            </p:cNvPr>
            <p:cNvSpPr txBox="1"/>
            <p:nvPr/>
          </p:nvSpPr>
          <p:spPr>
            <a:xfrm>
              <a:off x="834333" y="255894"/>
              <a:ext cx="2031325"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せいさくてじゅん</a:t>
              </a:r>
              <a:endParaRPr kumimoji="1" lang="en-US" altLang="ja-JP" dirty="0">
                <a:latin typeface="Meiryo" panose="020B0604030504040204" pitchFamily="34" charset="-128"/>
                <a:ea typeface="Meiryo" panose="020B0604030504040204" pitchFamily="34" charset="-128"/>
              </a:endParaRPr>
            </a:p>
          </p:txBody>
        </p:sp>
      </p:grpSp>
      <p:pic>
        <p:nvPicPr>
          <p:cNvPr id="28" name="図 27">
            <a:extLst>
              <a:ext uri="{FF2B5EF4-FFF2-40B4-BE49-F238E27FC236}">
                <a16:creationId xmlns:a16="http://schemas.microsoft.com/office/drawing/2014/main" id="{795299B1-996A-4E4A-B41F-3857319E8429}"/>
              </a:ext>
            </a:extLst>
          </p:cNvPr>
          <p:cNvPicPr>
            <a:picLocks noChangeAspect="1"/>
          </p:cNvPicPr>
          <p:nvPr/>
        </p:nvPicPr>
        <p:blipFill>
          <a:blip r:embed="rId4"/>
          <a:stretch>
            <a:fillRect/>
          </a:stretch>
        </p:blipFill>
        <p:spPr>
          <a:xfrm>
            <a:off x="10278658" y="7734723"/>
            <a:ext cx="2314262" cy="3688031"/>
          </a:xfrm>
          <a:prstGeom prst="rect">
            <a:avLst/>
          </a:prstGeom>
        </p:spPr>
      </p:pic>
      <p:pic>
        <p:nvPicPr>
          <p:cNvPr id="45" name="図 44" descr="文字の書かれた紙&#10;&#10;自動的に生成された説明">
            <a:extLst>
              <a:ext uri="{FF2B5EF4-FFF2-40B4-BE49-F238E27FC236}">
                <a16:creationId xmlns:a16="http://schemas.microsoft.com/office/drawing/2014/main" id="{C92626E6-2572-A64B-A92E-7AE8B98D6E6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6200000">
            <a:off x="4553237" y="3554973"/>
            <a:ext cx="5631322" cy="4223063"/>
          </a:xfrm>
          <a:prstGeom prst="rect">
            <a:avLst/>
          </a:prstGeom>
        </p:spPr>
      </p:pic>
      <p:grpSp>
        <p:nvGrpSpPr>
          <p:cNvPr id="3" name="グループ化 2">
            <a:extLst>
              <a:ext uri="{FF2B5EF4-FFF2-40B4-BE49-F238E27FC236}">
                <a16:creationId xmlns:a16="http://schemas.microsoft.com/office/drawing/2014/main" id="{2E5A6167-A344-444D-8772-BF8F0B9102CA}"/>
              </a:ext>
            </a:extLst>
          </p:cNvPr>
          <p:cNvGrpSpPr/>
          <p:nvPr/>
        </p:nvGrpSpPr>
        <p:grpSpPr>
          <a:xfrm>
            <a:off x="1647677" y="1598449"/>
            <a:ext cx="8130988" cy="1419339"/>
            <a:chOff x="1647677" y="1598449"/>
            <a:chExt cx="8130988" cy="1419339"/>
          </a:xfrm>
        </p:grpSpPr>
        <p:sp>
          <p:nvSpPr>
            <p:cNvPr id="33" name="テキスト ボックス 32">
              <a:extLst>
                <a:ext uri="{FF2B5EF4-FFF2-40B4-BE49-F238E27FC236}">
                  <a16:creationId xmlns:a16="http://schemas.microsoft.com/office/drawing/2014/main" id="{E3286819-9AC5-C144-84CC-8332DCDEFBEC}"/>
                </a:ext>
              </a:extLst>
            </p:cNvPr>
            <p:cNvSpPr txBox="1"/>
            <p:nvPr/>
          </p:nvSpPr>
          <p:spPr>
            <a:xfrm>
              <a:off x="1647677" y="1817459"/>
              <a:ext cx="8130988" cy="1200329"/>
            </a:xfrm>
            <a:prstGeom prst="rect">
              <a:avLst/>
            </a:prstGeom>
            <a:noFill/>
          </p:spPr>
          <p:txBody>
            <a:bodyPr wrap="square">
              <a:spAutoFit/>
            </a:bodyPr>
            <a:lstStyle/>
            <a:p>
              <a:r>
                <a:rPr lang="ja-JP" altLang="en-US" sz="3600">
                  <a:latin typeface="Meiryo" panose="020B0604030504040204" pitchFamily="34" charset="-128"/>
                  <a:ea typeface="Meiryo" panose="020B0604030504040204" pitchFamily="34" charset="-128"/>
                </a:rPr>
                <a:t>③一色目をぬりましょう</a:t>
              </a:r>
              <a:endParaRPr lang="en-US" altLang="ja-JP" sz="3600" dirty="0">
                <a:latin typeface="Meiryo" panose="020B0604030504040204" pitchFamily="34" charset="-128"/>
                <a:ea typeface="Meiryo" panose="020B0604030504040204" pitchFamily="34" charset="-128"/>
              </a:endParaRPr>
            </a:p>
            <a:p>
              <a:r>
                <a:rPr lang="ja-JP" altLang="en-US" sz="3600">
                  <a:latin typeface="Meiryo" panose="020B0604030504040204" pitchFamily="34" charset="-128"/>
                  <a:ea typeface="Meiryo" panose="020B0604030504040204" pitchFamily="34" charset="-128"/>
                </a:rPr>
                <a:t>　</a:t>
              </a:r>
              <a:endParaRPr lang="en-US" altLang="ja-JP" sz="3600" dirty="0">
                <a:latin typeface="Meiryo" panose="020B0604030504040204" pitchFamily="34" charset="-128"/>
                <a:ea typeface="Meiryo" panose="020B0604030504040204" pitchFamily="34" charset="-128"/>
              </a:endParaRPr>
            </a:p>
          </p:txBody>
        </p:sp>
        <p:sp>
          <p:nvSpPr>
            <p:cNvPr id="46" name="テキスト ボックス 45">
              <a:extLst>
                <a:ext uri="{FF2B5EF4-FFF2-40B4-BE49-F238E27FC236}">
                  <a16:creationId xmlns:a16="http://schemas.microsoft.com/office/drawing/2014/main" id="{9B4ADD20-31C7-E24A-8508-A4782B4D6FC9}"/>
                </a:ext>
              </a:extLst>
            </p:cNvPr>
            <p:cNvSpPr txBox="1"/>
            <p:nvPr/>
          </p:nvSpPr>
          <p:spPr>
            <a:xfrm>
              <a:off x="2100998" y="1598449"/>
              <a:ext cx="1560042"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いっしょくめ</a:t>
              </a:r>
              <a:endParaRPr kumimoji="1" lang="en-US" altLang="ja-JP" dirty="0">
                <a:latin typeface="Meiryo" panose="020B0604030504040204" pitchFamily="34" charset="-128"/>
                <a:ea typeface="Meiryo" panose="020B0604030504040204" pitchFamily="34" charset="-128"/>
              </a:endParaRPr>
            </a:p>
          </p:txBody>
        </p:sp>
      </p:grpSp>
      <p:grpSp>
        <p:nvGrpSpPr>
          <p:cNvPr id="2" name="グループ化 1">
            <a:extLst>
              <a:ext uri="{FF2B5EF4-FFF2-40B4-BE49-F238E27FC236}">
                <a16:creationId xmlns:a16="http://schemas.microsoft.com/office/drawing/2014/main" id="{3D40FFD0-6C61-2244-813D-46FC29E3E0D6}"/>
              </a:ext>
            </a:extLst>
          </p:cNvPr>
          <p:cNvGrpSpPr/>
          <p:nvPr/>
        </p:nvGrpSpPr>
        <p:grpSpPr>
          <a:xfrm>
            <a:off x="4279290" y="8982905"/>
            <a:ext cx="5087410" cy="2439849"/>
            <a:chOff x="4279290" y="8982905"/>
            <a:chExt cx="5087410" cy="2439849"/>
          </a:xfrm>
        </p:grpSpPr>
        <p:grpSp>
          <p:nvGrpSpPr>
            <p:cNvPr id="31" name="グループ化 30">
              <a:extLst>
                <a:ext uri="{FF2B5EF4-FFF2-40B4-BE49-F238E27FC236}">
                  <a16:creationId xmlns:a16="http://schemas.microsoft.com/office/drawing/2014/main" id="{8EE7E5DB-445E-EE4A-A8CB-20D86A7FBE5D}"/>
                </a:ext>
              </a:extLst>
            </p:cNvPr>
            <p:cNvGrpSpPr/>
            <p:nvPr/>
          </p:nvGrpSpPr>
          <p:grpSpPr>
            <a:xfrm>
              <a:off x="4279290" y="8982905"/>
              <a:ext cx="5087410" cy="2439849"/>
              <a:chOff x="834304" y="-2111324"/>
              <a:chExt cx="4734281" cy="1216052379"/>
            </a:xfrm>
          </p:grpSpPr>
          <p:sp>
            <p:nvSpPr>
              <p:cNvPr id="43" name="吹き出し: 角を丸めた四角形 19">
                <a:extLst>
                  <a:ext uri="{FF2B5EF4-FFF2-40B4-BE49-F238E27FC236}">
                    <a16:creationId xmlns:a16="http://schemas.microsoft.com/office/drawing/2014/main" id="{136340F7-150A-D94C-BD7F-55BD8BC81248}"/>
                  </a:ext>
                </a:extLst>
              </p:cNvPr>
              <p:cNvSpPr/>
              <p:nvPr/>
            </p:nvSpPr>
            <p:spPr>
              <a:xfrm>
                <a:off x="834304" y="-2111324"/>
                <a:ext cx="4658073" cy="1216052379"/>
              </a:xfrm>
              <a:prstGeom prst="wedgeRoundRectCallout">
                <a:avLst>
                  <a:gd name="adj1" fmla="val 54378"/>
                  <a:gd name="adj2" fmla="val 1384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4" name="テキスト ボックス 43">
                <a:extLst>
                  <a:ext uri="{FF2B5EF4-FFF2-40B4-BE49-F238E27FC236}">
                    <a16:creationId xmlns:a16="http://schemas.microsoft.com/office/drawing/2014/main" id="{792556C0-7EC2-6F45-8E80-69E0D34AC630}"/>
                  </a:ext>
                </a:extLst>
              </p:cNvPr>
              <p:cNvSpPr txBox="1"/>
              <p:nvPr/>
            </p:nvSpPr>
            <p:spPr>
              <a:xfrm>
                <a:off x="910512" y="-2053010"/>
                <a:ext cx="4658073" cy="966418756"/>
              </a:xfrm>
              <a:prstGeom prst="rect">
                <a:avLst/>
              </a:prstGeom>
              <a:noFill/>
            </p:spPr>
            <p:txBody>
              <a:bodyPr wrap="square">
                <a:spAutoFit/>
              </a:bodyPr>
              <a:lstStyle/>
              <a:p>
                <a:pPr>
                  <a:lnSpc>
                    <a:spcPct val="200000"/>
                  </a:lnSpc>
                </a:pPr>
                <a:r>
                  <a:rPr lang="ja-JP" altLang="en-US" sz="3200">
                    <a:latin typeface="Meiryo" panose="020B0604030504040204" pitchFamily="34" charset="-128"/>
                    <a:ea typeface="Meiryo" panose="020B0604030504040204" pitchFamily="34" charset="-128"/>
                  </a:rPr>
                  <a:t>ぬり終わったら</a:t>
                </a:r>
                <a:endParaRPr lang="en-US" altLang="ja-JP" sz="3200" dirty="0">
                  <a:latin typeface="Meiryo" panose="020B0604030504040204" pitchFamily="34" charset="-128"/>
                  <a:ea typeface="Meiryo" panose="020B0604030504040204" pitchFamily="34" charset="-128"/>
                </a:endParaRPr>
              </a:p>
              <a:p>
                <a:pPr>
                  <a:lnSpc>
                    <a:spcPct val="200000"/>
                  </a:lnSpc>
                </a:pPr>
                <a:r>
                  <a:rPr lang="ja-JP" altLang="en-US" sz="3200">
                    <a:latin typeface="Meiryo" panose="020B0604030504040204" pitchFamily="34" charset="-128"/>
                    <a:ea typeface="Meiryo" panose="020B0604030504040204" pitchFamily="34" charset="-128"/>
                  </a:rPr>
                  <a:t>筆をよくゆすごう！</a:t>
                </a:r>
                <a:endParaRPr lang="en-US" altLang="ja-JP" sz="3200" dirty="0"/>
              </a:p>
            </p:txBody>
          </p:sp>
        </p:grpSp>
        <p:sp>
          <p:nvSpPr>
            <p:cNvPr id="47" name="テキスト ボックス 46">
              <a:extLst>
                <a:ext uri="{FF2B5EF4-FFF2-40B4-BE49-F238E27FC236}">
                  <a16:creationId xmlns:a16="http://schemas.microsoft.com/office/drawing/2014/main" id="{0EEA57F5-5A8C-8C4B-A51D-781E1566C043}"/>
                </a:ext>
              </a:extLst>
            </p:cNvPr>
            <p:cNvSpPr txBox="1"/>
            <p:nvPr/>
          </p:nvSpPr>
          <p:spPr>
            <a:xfrm>
              <a:off x="5257366" y="9098612"/>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お</a:t>
              </a:r>
              <a:endParaRPr kumimoji="1" lang="en-US" altLang="ja-JP" dirty="0">
                <a:latin typeface="Meiryo" panose="020B0604030504040204" pitchFamily="34" charset="-128"/>
                <a:ea typeface="Meiryo" panose="020B0604030504040204" pitchFamily="34" charset="-128"/>
              </a:endParaRPr>
            </a:p>
          </p:txBody>
        </p:sp>
        <p:sp>
          <p:nvSpPr>
            <p:cNvPr id="48" name="テキスト ボックス 47">
              <a:extLst>
                <a:ext uri="{FF2B5EF4-FFF2-40B4-BE49-F238E27FC236}">
                  <a16:creationId xmlns:a16="http://schemas.microsoft.com/office/drawing/2014/main" id="{1390DF61-BF69-DC47-85BC-162F93AC0AA7}"/>
                </a:ext>
              </a:extLst>
            </p:cNvPr>
            <p:cNvSpPr txBox="1"/>
            <p:nvPr/>
          </p:nvSpPr>
          <p:spPr>
            <a:xfrm>
              <a:off x="4361182" y="10052409"/>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ふで</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2045255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コンテンツ プレースホルダー 2"/>
          <p:cNvSpPr txBox="1"/>
          <p:nvPr/>
        </p:nvSpPr>
        <p:spPr>
          <a:xfrm>
            <a:off x="8247882" y="17623902"/>
            <a:ext cx="7231284" cy="873730"/>
          </a:xfrm>
          <a:prstGeom prst="rect">
            <a:avLst/>
          </a:prstGeom>
          <a:solidFill>
            <a:schemeClr val="bg1"/>
          </a:solidFill>
          <a:ln>
            <a:noFill/>
          </a:ln>
        </p:spPr>
        <p:txBody>
          <a:bodyPr vert="horz" lIns="216747" tIns="108373" rIns="216747" bIns="108373"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gn="r">
              <a:buNone/>
            </a:pPr>
            <a:r>
              <a:rPr lang="ja-JP" altLang="ja-JP" sz="4978" dirty="0"/>
              <a:t>完成</a:t>
            </a:r>
            <a:r>
              <a:rPr lang="en-US" altLang="ja-JP" sz="4978" dirty="0">
                <a:sym typeface="Segoe UI Emoji" panose="020B0502040204020203" pitchFamily="34" charset="0"/>
              </a:rPr>
              <a:t>✌</a:t>
            </a:r>
            <a:endParaRPr lang="ja-JP" altLang="en-US" sz="4978" dirty="0"/>
          </a:p>
        </p:txBody>
      </p:sp>
      <p:pic>
        <p:nvPicPr>
          <p:cNvPr id="32" name="図 31" descr="文字の書かれた紙&#10;&#10;自動的に生成された説明">
            <a:extLst>
              <a:ext uri="{FF2B5EF4-FFF2-40B4-BE49-F238E27FC236}">
                <a16:creationId xmlns:a16="http://schemas.microsoft.com/office/drawing/2014/main" id="{DDF872E0-534D-42B2-B066-92117AA0C92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16200000">
            <a:off x="4843396" y="14668651"/>
            <a:ext cx="4338875" cy="3253826"/>
          </a:xfrm>
          <a:prstGeom prst="rect">
            <a:avLst/>
          </a:prstGeom>
        </p:spPr>
      </p:pic>
      <p:pic>
        <p:nvPicPr>
          <p:cNvPr id="36" name="図 35" descr="文字の書かれた紙&#10;&#10;中程度の精度で自動的に生成された説明">
            <a:extLst>
              <a:ext uri="{FF2B5EF4-FFF2-40B4-BE49-F238E27FC236}">
                <a16:creationId xmlns:a16="http://schemas.microsoft.com/office/drawing/2014/main" id="{5F5F2D78-9CA2-4CAC-ADE9-2D1BB0C64A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273632" y="3299507"/>
            <a:ext cx="4338875" cy="3253826"/>
          </a:xfrm>
          <a:prstGeom prst="rect">
            <a:avLst/>
          </a:prstGeom>
        </p:spPr>
      </p:pic>
      <p:sp>
        <p:nvSpPr>
          <p:cNvPr id="38" name="コンテンツ プレースホルダー 2">
            <a:extLst>
              <a:ext uri="{FF2B5EF4-FFF2-40B4-BE49-F238E27FC236}">
                <a16:creationId xmlns:a16="http://schemas.microsoft.com/office/drawing/2014/main" id="{52E22569-2460-4684-958F-B1B7D25E0D87}"/>
              </a:ext>
            </a:extLst>
          </p:cNvPr>
          <p:cNvSpPr txBox="1"/>
          <p:nvPr/>
        </p:nvSpPr>
        <p:spPr>
          <a:xfrm>
            <a:off x="5713171" y="13315595"/>
            <a:ext cx="633884" cy="787899"/>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③</a:t>
            </a:r>
            <a:endParaRPr lang="ja-JP" altLang="ja-JP" sz="3793" dirty="0"/>
          </a:p>
          <a:p>
            <a:pPr marL="0" indent="0">
              <a:buNone/>
            </a:pPr>
            <a:endParaRPr lang="ja-JP" altLang="ja-JP" sz="3793" dirty="0"/>
          </a:p>
          <a:p>
            <a:pPr marL="0" indent="0" algn="ctr">
              <a:buNone/>
            </a:pPr>
            <a:endParaRPr lang="ja-JP" altLang="en-US" sz="4978" dirty="0"/>
          </a:p>
        </p:txBody>
      </p:sp>
      <p:sp>
        <p:nvSpPr>
          <p:cNvPr id="39" name="コンテンツ プレースホルダー 2">
            <a:extLst>
              <a:ext uri="{FF2B5EF4-FFF2-40B4-BE49-F238E27FC236}">
                <a16:creationId xmlns:a16="http://schemas.microsoft.com/office/drawing/2014/main" id="{009B87F4-0315-48D6-96F0-2DF1D1CADBF8}"/>
              </a:ext>
            </a:extLst>
          </p:cNvPr>
          <p:cNvSpPr txBox="1"/>
          <p:nvPr/>
        </p:nvSpPr>
        <p:spPr>
          <a:xfrm>
            <a:off x="9480429" y="13332804"/>
            <a:ext cx="633884" cy="787899"/>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④</a:t>
            </a:r>
            <a:endParaRPr lang="ja-JP" altLang="ja-JP" sz="3793" dirty="0"/>
          </a:p>
          <a:p>
            <a:pPr marL="0" indent="0">
              <a:buNone/>
            </a:pPr>
            <a:endParaRPr lang="ja-JP" altLang="ja-JP" sz="3793" dirty="0"/>
          </a:p>
          <a:p>
            <a:pPr marL="0" indent="0" algn="ctr">
              <a:buNone/>
            </a:pPr>
            <a:endParaRPr lang="ja-JP" altLang="en-US" sz="4978" dirty="0"/>
          </a:p>
        </p:txBody>
      </p:sp>
      <p:sp>
        <p:nvSpPr>
          <p:cNvPr id="33" name="テキスト ボックス 32">
            <a:extLst>
              <a:ext uri="{FF2B5EF4-FFF2-40B4-BE49-F238E27FC236}">
                <a16:creationId xmlns:a16="http://schemas.microsoft.com/office/drawing/2014/main" id="{E3286819-9AC5-C144-84CC-8332DCDEFBEC}"/>
              </a:ext>
            </a:extLst>
          </p:cNvPr>
          <p:cNvSpPr txBox="1"/>
          <p:nvPr/>
        </p:nvSpPr>
        <p:spPr>
          <a:xfrm>
            <a:off x="1647677" y="1817459"/>
            <a:ext cx="11297358" cy="646331"/>
          </a:xfrm>
          <a:prstGeom prst="rect">
            <a:avLst/>
          </a:prstGeom>
          <a:noFill/>
        </p:spPr>
        <p:txBody>
          <a:bodyPr wrap="square">
            <a:spAutoFit/>
          </a:bodyPr>
          <a:lstStyle/>
          <a:p>
            <a:r>
              <a:rPr lang="ja-JP" altLang="en-US" sz="3600">
                <a:latin typeface="Meiryo" panose="020B0604030504040204" pitchFamily="34" charset="-128"/>
                <a:ea typeface="Meiryo" panose="020B0604030504040204" pitchFamily="34" charset="-128"/>
              </a:rPr>
              <a:t>④用紙の上と下を反対にして、二色目をぬりましょう。</a:t>
            </a:r>
            <a:endParaRPr lang="en-US" altLang="ja-JP" sz="3600" dirty="0">
              <a:latin typeface="Meiryo" panose="020B0604030504040204" pitchFamily="34" charset="-128"/>
              <a:ea typeface="Meiryo" panose="020B0604030504040204" pitchFamily="34" charset="-128"/>
            </a:endParaRPr>
          </a:p>
        </p:txBody>
      </p:sp>
      <p:sp>
        <p:nvSpPr>
          <p:cNvPr id="16" name="コンテンツ プレースホルダー 2">
            <a:extLst>
              <a:ext uri="{FF2B5EF4-FFF2-40B4-BE49-F238E27FC236}">
                <a16:creationId xmlns:a16="http://schemas.microsoft.com/office/drawing/2014/main" id="{633B8409-E539-DE48-A698-93EF38D969D0}"/>
              </a:ext>
            </a:extLst>
          </p:cNvPr>
          <p:cNvSpPr txBox="1"/>
          <p:nvPr/>
        </p:nvSpPr>
        <p:spPr>
          <a:xfrm>
            <a:off x="1533054" y="13298386"/>
            <a:ext cx="633884" cy="787899"/>
          </a:xfrm>
          <a:prstGeom prst="rect">
            <a:avLst/>
          </a:prstGeom>
          <a:solidFill>
            <a:schemeClr val="bg1"/>
          </a:solidFill>
          <a:ln>
            <a:noFill/>
          </a:ln>
        </p:spPr>
        <p:txBody>
          <a:bodyPr vert="horz" lIns="216747" tIns="108373" rIns="216747" bIns="108373"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t>②</a:t>
            </a:r>
            <a:endParaRPr lang="ja-JP" altLang="ja-JP" sz="3793" dirty="0"/>
          </a:p>
          <a:p>
            <a:pPr marL="0" indent="0">
              <a:buNone/>
            </a:pPr>
            <a:endParaRPr lang="ja-JP" altLang="ja-JP" sz="3793" dirty="0"/>
          </a:p>
          <a:p>
            <a:pPr marL="0" indent="0" algn="ctr">
              <a:buNone/>
            </a:pPr>
            <a:endParaRPr lang="ja-JP" altLang="en-US" sz="4978" dirty="0"/>
          </a:p>
        </p:txBody>
      </p:sp>
      <p:pic>
        <p:nvPicPr>
          <p:cNvPr id="17" name="図 16" descr="文字の書かれた紙&#10;&#10;中程度の精度で自動的に生成された説明">
            <a:extLst>
              <a:ext uri="{FF2B5EF4-FFF2-40B4-BE49-F238E27FC236}">
                <a16:creationId xmlns:a16="http://schemas.microsoft.com/office/drawing/2014/main" id="{E3B08893-F009-8D40-9499-72A82AFC9F3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863208" y="14676702"/>
            <a:ext cx="4316980" cy="3237734"/>
          </a:xfrm>
          <a:prstGeom prst="rect">
            <a:avLst/>
          </a:prstGeom>
        </p:spPr>
      </p:pic>
      <p:grpSp>
        <p:nvGrpSpPr>
          <p:cNvPr id="18" name="グループ化 17">
            <a:extLst>
              <a:ext uri="{FF2B5EF4-FFF2-40B4-BE49-F238E27FC236}">
                <a16:creationId xmlns:a16="http://schemas.microsoft.com/office/drawing/2014/main" id="{8AA6AECB-4AC1-5040-9ECE-EEAF355F0DA3}"/>
              </a:ext>
            </a:extLst>
          </p:cNvPr>
          <p:cNvGrpSpPr/>
          <p:nvPr/>
        </p:nvGrpSpPr>
        <p:grpSpPr>
          <a:xfrm>
            <a:off x="679304" y="255894"/>
            <a:ext cx="3255700" cy="1268372"/>
            <a:chOff x="679304" y="255894"/>
            <a:chExt cx="3255700" cy="1268372"/>
          </a:xfrm>
        </p:grpSpPr>
        <p:grpSp>
          <p:nvGrpSpPr>
            <p:cNvPr id="21" name="グループ化 20">
              <a:extLst>
                <a:ext uri="{FF2B5EF4-FFF2-40B4-BE49-F238E27FC236}">
                  <a16:creationId xmlns:a16="http://schemas.microsoft.com/office/drawing/2014/main" id="{271C3965-EA33-8841-A7B2-8959B14144F7}"/>
                </a:ext>
              </a:extLst>
            </p:cNvPr>
            <p:cNvGrpSpPr/>
            <p:nvPr/>
          </p:nvGrpSpPr>
          <p:grpSpPr>
            <a:xfrm>
              <a:off x="679304" y="555282"/>
              <a:ext cx="3255700" cy="968984"/>
              <a:chOff x="868245" y="5034048"/>
              <a:chExt cx="3255700" cy="968984"/>
            </a:xfrm>
          </p:grpSpPr>
          <p:sp>
            <p:nvSpPr>
              <p:cNvPr id="23" name="コンテンツ プレースホルダー 2">
                <a:extLst>
                  <a:ext uri="{FF2B5EF4-FFF2-40B4-BE49-F238E27FC236}">
                    <a16:creationId xmlns:a16="http://schemas.microsoft.com/office/drawing/2014/main" id="{DDBFBD68-7AD1-3244-8282-BEAFCE2CD74E}"/>
                  </a:ext>
                </a:extLst>
              </p:cNvPr>
              <p:cNvSpPr txBox="1"/>
              <p:nvPr/>
            </p:nvSpPr>
            <p:spPr>
              <a:xfrm>
                <a:off x="1212858" y="5314055"/>
                <a:ext cx="2911087"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24" name="コンテンツ プレースホルダー 2">
                <a:extLst>
                  <a:ext uri="{FF2B5EF4-FFF2-40B4-BE49-F238E27FC236}">
                    <a16:creationId xmlns:a16="http://schemas.microsoft.com/office/drawing/2014/main" id="{DA150A14-27B4-F441-8B9D-9DAC0226797B}"/>
                  </a:ext>
                </a:extLst>
              </p:cNvPr>
              <p:cNvSpPr txBox="1"/>
              <p:nvPr/>
            </p:nvSpPr>
            <p:spPr>
              <a:xfrm>
                <a:off x="868245" y="5034048"/>
                <a:ext cx="2929617" cy="688977"/>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latin typeface="Meiryo" panose="020B0604030504040204" pitchFamily="34" charset="-128"/>
                    <a:ea typeface="Meiryo" panose="020B0604030504040204" pitchFamily="34" charset="-128"/>
                    <a:cs typeface="Arial" panose="020B0604020202020204" pitchFamily="34" charset="0"/>
                  </a:rPr>
                  <a:t>制作手順</a:t>
                </a:r>
              </a:p>
            </p:txBody>
          </p:sp>
          <p:sp>
            <p:nvSpPr>
              <p:cNvPr id="26" name="object 25">
                <a:extLst>
                  <a:ext uri="{FF2B5EF4-FFF2-40B4-BE49-F238E27FC236}">
                    <a16:creationId xmlns:a16="http://schemas.microsoft.com/office/drawing/2014/main" id="{8C0CAE7E-9CBB-294A-8D04-82E40CFF40F0}"/>
                  </a:ext>
                </a:extLst>
              </p:cNvPr>
              <p:cNvSpPr/>
              <p:nvPr/>
            </p:nvSpPr>
            <p:spPr>
              <a:xfrm flipV="1">
                <a:off x="1138514" y="5547507"/>
                <a:ext cx="2163771" cy="108371"/>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22" name="テキスト ボックス 21">
              <a:extLst>
                <a:ext uri="{FF2B5EF4-FFF2-40B4-BE49-F238E27FC236}">
                  <a16:creationId xmlns:a16="http://schemas.microsoft.com/office/drawing/2014/main" id="{F3231EB0-6975-9B45-9F29-71ABB6DA3A1B}"/>
                </a:ext>
              </a:extLst>
            </p:cNvPr>
            <p:cNvSpPr txBox="1"/>
            <p:nvPr/>
          </p:nvSpPr>
          <p:spPr>
            <a:xfrm>
              <a:off x="834333" y="255894"/>
              <a:ext cx="2031325"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せいさくてじゅん</a:t>
              </a:r>
              <a:endParaRPr kumimoji="1" lang="en-US" altLang="ja-JP" dirty="0">
                <a:latin typeface="Meiryo" panose="020B0604030504040204" pitchFamily="34" charset="-128"/>
                <a:ea typeface="Meiryo" panose="020B0604030504040204" pitchFamily="34" charset="-128"/>
              </a:endParaRPr>
            </a:p>
          </p:txBody>
        </p:sp>
      </p:grpSp>
      <p:sp>
        <p:nvSpPr>
          <p:cNvPr id="27" name="テキスト ボックス 26">
            <a:extLst>
              <a:ext uri="{FF2B5EF4-FFF2-40B4-BE49-F238E27FC236}">
                <a16:creationId xmlns:a16="http://schemas.microsoft.com/office/drawing/2014/main" id="{54FD36EB-B685-2C46-8D68-B953920DC4DE}"/>
              </a:ext>
            </a:extLst>
          </p:cNvPr>
          <p:cNvSpPr txBox="1"/>
          <p:nvPr/>
        </p:nvSpPr>
        <p:spPr>
          <a:xfrm>
            <a:off x="2236181" y="1591712"/>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ようし</a:t>
            </a:r>
            <a:endParaRPr kumimoji="1" lang="en-US" altLang="ja-JP" dirty="0">
              <a:latin typeface="Meiryo" panose="020B0604030504040204" pitchFamily="34" charset="-128"/>
              <a:ea typeface="Meiryo" panose="020B0604030504040204" pitchFamily="34" charset="-128"/>
            </a:endParaRPr>
          </a:p>
        </p:txBody>
      </p:sp>
      <p:sp>
        <p:nvSpPr>
          <p:cNvPr id="28" name="テキスト ボックス 27">
            <a:extLst>
              <a:ext uri="{FF2B5EF4-FFF2-40B4-BE49-F238E27FC236}">
                <a16:creationId xmlns:a16="http://schemas.microsoft.com/office/drawing/2014/main" id="{FD9FBC5B-A3A9-CD4A-9562-B98A1DD98CCB}"/>
              </a:ext>
            </a:extLst>
          </p:cNvPr>
          <p:cNvSpPr txBox="1"/>
          <p:nvPr/>
        </p:nvSpPr>
        <p:spPr>
          <a:xfrm>
            <a:off x="3496422" y="1549663"/>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うえ</a:t>
            </a:r>
            <a:endParaRPr kumimoji="1" lang="en-US" altLang="ja-JP" dirty="0">
              <a:latin typeface="Meiryo" panose="020B0604030504040204" pitchFamily="34" charset="-128"/>
              <a:ea typeface="Meiryo" panose="020B0604030504040204" pitchFamily="34" charset="-128"/>
            </a:endParaRPr>
          </a:p>
        </p:txBody>
      </p:sp>
      <p:sp>
        <p:nvSpPr>
          <p:cNvPr id="29" name="テキスト ボックス 28">
            <a:extLst>
              <a:ext uri="{FF2B5EF4-FFF2-40B4-BE49-F238E27FC236}">
                <a16:creationId xmlns:a16="http://schemas.microsoft.com/office/drawing/2014/main" id="{D6C77055-B297-F141-8456-8E9F101706A8}"/>
              </a:ext>
            </a:extLst>
          </p:cNvPr>
          <p:cNvSpPr txBox="1"/>
          <p:nvPr/>
        </p:nvSpPr>
        <p:spPr>
          <a:xfrm>
            <a:off x="4317399" y="153342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した</a:t>
            </a:r>
            <a:endParaRPr kumimoji="1" lang="en-US" altLang="ja-JP" dirty="0">
              <a:latin typeface="Meiryo" panose="020B0604030504040204" pitchFamily="34" charset="-128"/>
              <a:ea typeface="Meiryo" panose="020B0604030504040204" pitchFamily="34" charset="-128"/>
            </a:endParaRPr>
          </a:p>
        </p:txBody>
      </p:sp>
      <p:sp>
        <p:nvSpPr>
          <p:cNvPr id="30" name="テキスト ボックス 29">
            <a:extLst>
              <a:ext uri="{FF2B5EF4-FFF2-40B4-BE49-F238E27FC236}">
                <a16:creationId xmlns:a16="http://schemas.microsoft.com/office/drawing/2014/main" id="{136E9D4E-96CF-4346-82B8-AF907DAC7912}"/>
              </a:ext>
            </a:extLst>
          </p:cNvPr>
          <p:cNvSpPr txBox="1"/>
          <p:nvPr/>
        </p:nvSpPr>
        <p:spPr>
          <a:xfrm>
            <a:off x="5267610" y="159171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はんたい</a:t>
            </a:r>
            <a:endParaRPr kumimoji="1" lang="en-US" altLang="ja-JP" dirty="0">
              <a:latin typeface="Meiryo" panose="020B0604030504040204" pitchFamily="34" charset="-128"/>
              <a:ea typeface="Meiryo" panose="020B0604030504040204" pitchFamily="34" charset="-128"/>
            </a:endParaRPr>
          </a:p>
        </p:txBody>
      </p:sp>
      <p:sp>
        <p:nvSpPr>
          <p:cNvPr id="31" name="テキスト ボックス 30">
            <a:extLst>
              <a:ext uri="{FF2B5EF4-FFF2-40B4-BE49-F238E27FC236}">
                <a16:creationId xmlns:a16="http://schemas.microsoft.com/office/drawing/2014/main" id="{9E208E3B-B190-984B-BFD0-F91B64EFD2B6}"/>
              </a:ext>
            </a:extLst>
          </p:cNvPr>
          <p:cNvSpPr txBox="1"/>
          <p:nvPr/>
        </p:nvSpPr>
        <p:spPr>
          <a:xfrm>
            <a:off x="8151219" y="1591712"/>
            <a:ext cx="1329210"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にしょくめ</a:t>
            </a:r>
            <a:endParaRPr kumimoji="1" lang="en-US" altLang="ja-JP" dirty="0">
              <a:latin typeface="Meiryo" panose="020B0604030504040204" pitchFamily="34" charset="-128"/>
              <a:ea typeface="Meiryo" panose="020B0604030504040204" pitchFamily="34" charset="-128"/>
            </a:endParaRPr>
          </a:p>
        </p:txBody>
      </p:sp>
      <p:pic>
        <p:nvPicPr>
          <p:cNvPr id="34" name="図 33">
            <a:extLst>
              <a:ext uri="{FF2B5EF4-FFF2-40B4-BE49-F238E27FC236}">
                <a16:creationId xmlns:a16="http://schemas.microsoft.com/office/drawing/2014/main" id="{BB8CF036-8FF9-E945-BD85-861BEFB713AF}"/>
              </a:ext>
            </a:extLst>
          </p:cNvPr>
          <p:cNvPicPr>
            <a:picLocks noChangeAspect="1"/>
          </p:cNvPicPr>
          <p:nvPr/>
        </p:nvPicPr>
        <p:blipFill>
          <a:blip r:embed="rId5"/>
          <a:stretch>
            <a:fillRect/>
          </a:stretch>
        </p:blipFill>
        <p:spPr>
          <a:xfrm>
            <a:off x="2755087" y="8488566"/>
            <a:ext cx="2775331" cy="2106577"/>
          </a:xfrm>
          <a:prstGeom prst="rect">
            <a:avLst/>
          </a:prstGeom>
        </p:spPr>
      </p:pic>
      <p:sp>
        <p:nvSpPr>
          <p:cNvPr id="3" name="角丸四角形 2">
            <a:extLst>
              <a:ext uri="{FF2B5EF4-FFF2-40B4-BE49-F238E27FC236}">
                <a16:creationId xmlns:a16="http://schemas.microsoft.com/office/drawing/2014/main" id="{5DF9DCD5-7F64-A342-AAA4-1B3905A2EC98}"/>
              </a:ext>
            </a:extLst>
          </p:cNvPr>
          <p:cNvSpPr/>
          <p:nvPr/>
        </p:nvSpPr>
        <p:spPr>
          <a:xfrm>
            <a:off x="5816156" y="4464694"/>
            <a:ext cx="3253827" cy="1039906"/>
          </a:xfrm>
          <a:prstGeom prst="roundRect">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 name="グループ化 13">
            <a:extLst>
              <a:ext uri="{FF2B5EF4-FFF2-40B4-BE49-F238E27FC236}">
                <a16:creationId xmlns:a16="http://schemas.microsoft.com/office/drawing/2014/main" id="{D6BAAFFB-3383-E448-9D1E-259A10452A6C}"/>
              </a:ext>
            </a:extLst>
          </p:cNvPr>
          <p:cNvGrpSpPr/>
          <p:nvPr/>
        </p:nvGrpSpPr>
        <p:grpSpPr>
          <a:xfrm>
            <a:off x="6397906" y="8367683"/>
            <a:ext cx="6798930" cy="2134670"/>
            <a:chOff x="6397906" y="8367683"/>
            <a:chExt cx="6798930" cy="2134670"/>
          </a:xfrm>
        </p:grpSpPr>
        <p:grpSp>
          <p:nvGrpSpPr>
            <p:cNvPr id="53" name="グループ化 52">
              <a:extLst>
                <a:ext uri="{FF2B5EF4-FFF2-40B4-BE49-F238E27FC236}">
                  <a16:creationId xmlns:a16="http://schemas.microsoft.com/office/drawing/2014/main" id="{E4709445-CCA7-E747-86EF-9A8A8625A2F1}"/>
                </a:ext>
              </a:extLst>
            </p:cNvPr>
            <p:cNvGrpSpPr/>
            <p:nvPr/>
          </p:nvGrpSpPr>
          <p:grpSpPr>
            <a:xfrm>
              <a:off x="6397906" y="8367683"/>
              <a:ext cx="6798930" cy="2134670"/>
              <a:chOff x="3995239" y="8677453"/>
              <a:chExt cx="9008210" cy="32829932"/>
            </a:xfrm>
          </p:grpSpPr>
          <p:grpSp>
            <p:nvGrpSpPr>
              <p:cNvPr id="61" name="グループ化 60">
                <a:extLst>
                  <a:ext uri="{FF2B5EF4-FFF2-40B4-BE49-F238E27FC236}">
                    <a16:creationId xmlns:a16="http://schemas.microsoft.com/office/drawing/2014/main" id="{47FCC45B-492F-724F-8CF1-9CFD2F655D0F}"/>
                  </a:ext>
                </a:extLst>
              </p:cNvPr>
              <p:cNvGrpSpPr/>
              <p:nvPr/>
            </p:nvGrpSpPr>
            <p:grpSpPr>
              <a:xfrm>
                <a:off x="3995239" y="8677453"/>
                <a:ext cx="9008210" cy="32829932"/>
                <a:chOff x="3649306" y="2839884"/>
                <a:chExt cx="9385376" cy="720272589"/>
              </a:xfrm>
            </p:grpSpPr>
            <p:grpSp>
              <p:nvGrpSpPr>
                <p:cNvPr id="63" name="グループ化 62">
                  <a:extLst>
                    <a:ext uri="{FF2B5EF4-FFF2-40B4-BE49-F238E27FC236}">
                      <a16:creationId xmlns:a16="http://schemas.microsoft.com/office/drawing/2014/main" id="{F15EF2BE-43CD-6A4E-B5F6-AA88B3B868AA}"/>
                    </a:ext>
                  </a:extLst>
                </p:cNvPr>
                <p:cNvGrpSpPr/>
                <p:nvPr/>
              </p:nvGrpSpPr>
              <p:grpSpPr>
                <a:xfrm>
                  <a:off x="3649306" y="2839884"/>
                  <a:ext cx="9385376" cy="720272589"/>
                  <a:chOff x="1243950" y="983888"/>
                  <a:chExt cx="4334592" cy="2147483647"/>
                </a:xfrm>
              </p:grpSpPr>
              <p:grpSp>
                <p:nvGrpSpPr>
                  <p:cNvPr id="65" name="グループ化 64">
                    <a:extLst>
                      <a:ext uri="{FF2B5EF4-FFF2-40B4-BE49-F238E27FC236}">
                        <a16:creationId xmlns:a16="http://schemas.microsoft.com/office/drawing/2014/main" id="{8E625E1B-A5D1-DD44-83BF-95A32ED62748}"/>
                      </a:ext>
                    </a:extLst>
                  </p:cNvPr>
                  <p:cNvGrpSpPr/>
                  <p:nvPr/>
                </p:nvGrpSpPr>
                <p:grpSpPr>
                  <a:xfrm>
                    <a:off x="1243950" y="983888"/>
                    <a:ext cx="4334592" cy="2147483647"/>
                    <a:chOff x="1639994" y="705694"/>
                    <a:chExt cx="5177924" cy="2147483647"/>
                  </a:xfrm>
                </p:grpSpPr>
                <p:sp>
                  <p:nvSpPr>
                    <p:cNvPr id="67" name="吹き出し: 角を丸めた四角形 19">
                      <a:extLst>
                        <a:ext uri="{FF2B5EF4-FFF2-40B4-BE49-F238E27FC236}">
                          <a16:creationId xmlns:a16="http://schemas.microsoft.com/office/drawing/2014/main" id="{615A1E50-A464-CB41-99F6-27D98DE0431F}"/>
                        </a:ext>
                      </a:extLst>
                    </p:cNvPr>
                    <p:cNvSpPr/>
                    <p:nvPr/>
                  </p:nvSpPr>
                  <p:spPr>
                    <a:xfrm>
                      <a:off x="1639994" y="727373"/>
                      <a:ext cx="4965781" cy="2147483647"/>
                    </a:xfrm>
                    <a:prstGeom prst="wedgeRoundRectCallout">
                      <a:avLst>
                        <a:gd name="adj1" fmla="val -54400"/>
                        <a:gd name="adj2" fmla="val 10300"/>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68" name="テキスト ボックス 67">
                      <a:extLst>
                        <a:ext uri="{FF2B5EF4-FFF2-40B4-BE49-F238E27FC236}">
                          <a16:creationId xmlns:a16="http://schemas.microsoft.com/office/drawing/2014/main" id="{ED4566C1-6E92-6543-9629-392321D6EA4D}"/>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66" name="テキスト ボックス 65">
                    <a:extLst>
                      <a:ext uri="{FF2B5EF4-FFF2-40B4-BE49-F238E27FC236}">
                        <a16:creationId xmlns:a16="http://schemas.microsoft.com/office/drawing/2014/main" id="{CFEB76CA-5C8C-C64B-A5EF-3BCEFEAE7635}"/>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64" name="テキスト ボックス 63">
                  <a:extLst>
                    <a:ext uri="{FF2B5EF4-FFF2-40B4-BE49-F238E27FC236}">
                      <a16:creationId xmlns:a16="http://schemas.microsoft.com/office/drawing/2014/main" id="{1C3B53CA-BFC8-F943-B8D0-1235B6BC5B54}"/>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62" name="テキスト ボックス 61">
                <a:extLst>
                  <a:ext uri="{FF2B5EF4-FFF2-40B4-BE49-F238E27FC236}">
                    <a16:creationId xmlns:a16="http://schemas.microsoft.com/office/drawing/2014/main" id="{39D7A845-2D3E-7940-98C0-04F7BDD9A07D}"/>
                  </a:ext>
                </a:extLst>
              </p:cNvPr>
              <p:cNvSpPr txBox="1"/>
              <p:nvPr/>
            </p:nvSpPr>
            <p:spPr>
              <a:xfrm>
                <a:off x="4433850" y="8832813"/>
                <a:ext cx="8200527" cy="21420898"/>
              </a:xfrm>
              <a:prstGeom prst="rect">
                <a:avLst/>
              </a:prstGeom>
              <a:noFill/>
            </p:spPr>
            <p:txBody>
              <a:bodyPr wrap="square">
                <a:spAutoFit/>
              </a:bodyPr>
              <a:lstStyle/>
              <a:p>
                <a:pPr>
                  <a:lnSpc>
                    <a:spcPct val="200000"/>
                  </a:lnSpc>
                </a:pPr>
                <a:r>
                  <a:rPr lang="ja-JP" altLang="en-US" sz="3200">
                    <a:latin typeface="Meiryo" panose="020B0604030504040204" pitchFamily="34" charset="-128"/>
                    <a:ea typeface="Meiryo" panose="020B0604030504040204" pitchFamily="34" charset="-128"/>
                  </a:rPr>
                  <a:t>二色の境目に筆を往復させて</a:t>
                </a:r>
                <a:endParaRPr lang="en-US" altLang="ja-JP" sz="3200" dirty="0">
                  <a:latin typeface="Meiryo" panose="020B0604030504040204" pitchFamily="34" charset="-128"/>
                  <a:ea typeface="Meiryo" panose="020B0604030504040204" pitchFamily="34" charset="-128"/>
                </a:endParaRPr>
              </a:p>
              <a:p>
                <a:pPr>
                  <a:lnSpc>
                    <a:spcPct val="200000"/>
                  </a:lnSpc>
                </a:pPr>
                <a:r>
                  <a:rPr lang="ja-JP" altLang="en-US" sz="3200">
                    <a:latin typeface="Meiryo" panose="020B0604030504040204" pitchFamily="34" charset="-128"/>
                    <a:ea typeface="Meiryo" panose="020B0604030504040204" pitchFamily="34" charset="-128"/>
                  </a:rPr>
                  <a:t>どんな色になるか楽しもう！</a:t>
                </a:r>
                <a:endParaRPr lang="en-US" altLang="ja-JP" sz="3200" dirty="0">
                  <a:latin typeface="Meiryo" panose="020B0604030504040204" pitchFamily="34" charset="-128"/>
                  <a:ea typeface="Meiryo" panose="020B0604030504040204" pitchFamily="34" charset="-128"/>
                </a:endParaRPr>
              </a:p>
            </p:txBody>
          </p:sp>
        </p:grpSp>
        <p:sp>
          <p:nvSpPr>
            <p:cNvPr id="69" name="テキスト ボックス 68">
              <a:extLst>
                <a:ext uri="{FF2B5EF4-FFF2-40B4-BE49-F238E27FC236}">
                  <a16:creationId xmlns:a16="http://schemas.microsoft.com/office/drawing/2014/main" id="{06D1DC81-03F1-D545-B5EC-F77E029CBD70}"/>
                </a:ext>
              </a:extLst>
            </p:cNvPr>
            <p:cNvSpPr txBox="1"/>
            <p:nvPr/>
          </p:nvSpPr>
          <p:spPr>
            <a:xfrm>
              <a:off x="6728947" y="8524925"/>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にしょく</a:t>
              </a:r>
              <a:endParaRPr kumimoji="1" lang="en-US" altLang="ja-JP" dirty="0">
                <a:latin typeface="Meiryo" panose="020B0604030504040204" pitchFamily="34" charset="-128"/>
                <a:ea typeface="Meiryo" panose="020B0604030504040204" pitchFamily="34" charset="-128"/>
              </a:endParaRPr>
            </a:p>
          </p:txBody>
        </p:sp>
        <p:cxnSp>
          <p:nvCxnSpPr>
            <p:cNvPr id="5" name="直線コネクタ 4">
              <a:extLst>
                <a:ext uri="{FF2B5EF4-FFF2-40B4-BE49-F238E27FC236}">
                  <a16:creationId xmlns:a16="http://schemas.microsoft.com/office/drawing/2014/main" id="{EA0F65AF-8B06-EE4E-A36A-11A61B29CB96}"/>
                </a:ext>
              </a:extLst>
            </p:cNvPr>
            <p:cNvCxnSpPr>
              <a:cxnSpLocks/>
            </p:cNvCxnSpPr>
            <p:nvPr/>
          </p:nvCxnSpPr>
          <p:spPr>
            <a:xfrm>
              <a:off x="7960659" y="9269506"/>
              <a:ext cx="1099670"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70" name="テキスト ボックス 69">
              <a:extLst>
                <a:ext uri="{FF2B5EF4-FFF2-40B4-BE49-F238E27FC236}">
                  <a16:creationId xmlns:a16="http://schemas.microsoft.com/office/drawing/2014/main" id="{9B313CFC-1C3B-C040-A68A-9E6A67C02FB8}"/>
                </a:ext>
              </a:extLst>
            </p:cNvPr>
            <p:cNvSpPr txBox="1"/>
            <p:nvPr/>
          </p:nvSpPr>
          <p:spPr>
            <a:xfrm>
              <a:off x="7897506" y="8524925"/>
              <a:ext cx="109837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さかいめ</a:t>
              </a:r>
              <a:endParaRPr kumimoji="1" lang="en-US" altLang="ja-JP" dirty="0">
                <a:latin typeface="Meiryo" panose="020B0604030504040204" pitchFamily="34" charset="-128"/>
                <a:ea typeface="Meiryo" panose="020B0604030504040204" pitchFamily="34" charset="-128"/>
              </a:endParaRPr>
            </a:p>
          </p:txBody>
        </p:sp>
        <p:sp>
          <p:nvSpPr>
            <p:cNvPr id="71" name="テキスト ボックス 70">
              <a:extLst>
                <a:ext uri="{FF2B5EF4-FFF2-40B4-BE49-F238E27FC236}">
                  <a16:creationId xmlns:a16="http://schemas.microsoft.com/office/drawing/2014/main" id="{76229E77-3C91-674E-B6E4-3B192C68BA80}"/>
                </a:ext>
              </a:extLst>
            </p:cNvPr>
            <p:cNvSpPr txBox="1"/>
            <p:nvPr/>
          </p:nvSpPr>
          <p:spPr>
            <a:xfrm>
              <a:off x="9177282" y="8524925"/>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ふで</a:t>
              </a:r>
              <a:endParaRPr kumimoji="1" lang="en-US" altLang="ja-JP" dirty="0">
                <a:latin typeface="Meiryo" panose="020B0604030504040204" pitchFamily="34" charset="-128"/>
                <a:ea typeface="Meiryo" panose="020B0604030504040204" pitchFamily="34" charset="-128"/>
              </a:endParaRPr>
            </a:p>
          </p:txBody>
        </p:sp>
        <p:sp>
          <p:nvSpPr>
            <p:cNvPr id="72" name="テキスト ボックス 71">
              <a:extLst>
                <a:ext uri="{FF2B5EF4-FFF2-40B4-BE49-F238E27FC236}">
                  <a16:creationId xmlns:a16="http://schemas.microsoft.com/office/drawing/2014/main" id="{1E4A95D2-D864-A340-9B2E-4C9079233488}"/>
                </a:ext>
              </a:extLst>
            </p:cNvPr>
            <p:cNvSpPr txBox="1"/>
            <p:nvPr/>
          </p:nvSpPr>
          <p:spPr>
            <a:xfrm>
              <a:off x="10005011" y="8524925"/>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おうふく</a:t>
              </a:r>
              <a:endParaRPr kumimoji="1" lang="en-US" altLang="ja-JP" dirty="0">
                <a:latin typeface="Meiryo" panose="020B0604030504040204" pitchFamily="34" charset="-128"/>
                <a:ea typeface="Meiryo" panose="020B0604030504040204" pitchFamily="34" charset="-128"/>
              </a:endParaRPr>
            </a:p>
          </p:txBody>
        </p:sp>
        <p:sp>
          <p:nvSpPr>
            <p:cNvPr id="73" name="テキスト ボックス 72">
              <a:extLst>
                <a:ext uri="{FF2B5EF4-FFF2-40B4-BE49-F238E27FC236}">
                  <a16:creationId xmlns:a16="http://schemas.microsoft.com/office/drawing/2014/main" id="{8AA12EE2-713B-0B47-A0A2-58B38AA7FA39}"/>
                </a:ext>
              </a:extLst>
            </p:cNvPr>
            <p:cNvSpPr txBox="1"/>
            <p:nvPr/>
          </p:nvSpPr>
          <p:spPr>
            <a:xfrm>
              <a:off x="7923362" y="9456407"/>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a:t>
              </a:r>
              <a:endParaRPr kumimoji="1" lang="en-US" altLang="ja-JP" dirty="0">
                <a:latin typeface="Meiryo" panose="020B0604030504040204" pitchFamily="34" charset="-128"/>
                <a:ea typeface="Meiryo" panose="020B0604030504040204" pitchFamily="34" charset="-128"/>
              </a:endParaRPr>
            </a:p>
          </p:txBody>
        </p:sp>
        <p:sp>
          <p:nvSpPr>
            <p:cNvPr id="74" name="テキスト ボックス 73">
              <a:extLst>
                <a:ext uri="{FF2B5EF4-FFF2-40B4-BE49-F238E27FC236}">
                  <a16:creationId xmlns:a16="http://schemas.microsoft.com/office/drawing/2014/main" id="{92F63AEE-EDAD-4740-AC54-E4A4EF004F15}"/>
                </a:ext>
              </a:extLst>
            </p:cNvPr>
            <p:cNvSpPr txBox="1"/>
            <p:nvPr/>
          </p:nvSpPr>
          <p:spPr>
            <a:xfrm>
              <a:off x="9934156" y="9456407"/>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たの</a:t>
              </a:r>
              <a:endParaRPr kumimoji="1" lang="en-US" altLang="ja-JP" dirty="0">
                <a:latin typeface="Meiryo" panose="020B0604030504040204" pitchFamily="34" charset="-128"/>
                <a:ea typeface="Meiryo" panose="020B0604030504040204" pitchFamily="34" charset="-128"/>
              </a:endParaRPr>
            </a:p>
          </p:txBody>
        </p:sp>
      </p:grpSp>
      <p:cxnSp>
        <p:nvCxnSpPr>
          <p:cNvPr id="10" name="直線矢印コネクタ 9">
            <a:extLst>
              <a:ext uri="{FF2B5EF4-FFF2-40B4-BE49-F238E27FC236}">
                <a16:creationId xmlns:a16="http://schemas.microsoft.com/office/drawing/2014/main" id="{98F50816-1177-954A-9610-B3F6CC3E828E}"/>
              </a:ext>
            </a:extLst>
          </p:cNvPr>
          <p:cNvCxnSpPr>
            <a:cxnSpLocks/>
            <a:stCxn id="70" idx="0"/>
          </p:cNvCxnSpPr>
          <p:nvPr/>
        </p:nvCxnSpPr>
        <p:spPr>
          <a:xfrm flipH="1" flipV="1">
            <a:off x="7458635" y="5504600"/>
            <a:ext cx="988060" cy="3020325"/>
          </a:xfrm>
          <a:prstGeom prst="straightConnector1">
            <a:avLst/>
          </a:prstGeom>
          <a:ln w="762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86240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コンテンツ プレースホルダー 2"/>
          <p:cNvSpPr txBox="1"/>
          <p:nvPr/>
        </p:nvSpPr>
        <p:spPr>
          <a:xfrm>
            <a:off x="8247882" y="17623902"/>
            <a:ext cx="7231284" cy="873730"/>
          </a:xfrm>
          <a:prstGeom prst="rect">
            <a:avLst/>
          </a:prstGeom>
          <a:solidFill>
            <a:schemeClr val="bg1"/>
          </a:solidFill>
          <a:ln>
            <a:noFill/>
          </a:ln>
        </p:spPr>
        <p:txBody>
          <a:bodyPr vert="horz" lIns="216747" tIns="108373" rIns="216747" bIns="108373"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gn="r">
              <a:buNone/>
            </a:pPr>
            <a:r>
              <a:rPr lang="ja-JP" altLang="ja-JP" sz="4978" dirty="0"/>
              <a:t>完成</a:t>
            </a:r>
            <a:r>
              <a:rPr lang="en-US" altLang="ja-JP" sz="4978" dirty="0">
                <a:sym typeface="Segoe UI Emoji" panose="020B0502040204020203" pitchFamily="34" charset="0"/>
              </a:rPr>
              <a:t>✌</a:t>
            </a:r>
            <a:endParaRPr lang="ja-JP" altLang="en-US" sz="4978" dirty="0"/>
          </a:p>
        </p:txBody>
      </p:sp>
      <p:grpSp>
        <p:nvGrpSpPr>
          <p:cNvPr id="18" name="グループ化 17">
            <a:extLst>
              <a:ext uri="{FF2B5EF4-FFF2-40B4-BE49-F238E27FC236}">
                <a16:creationId xmlns:a16="http://schemas.microsoft.com/office/drawing/2014/main" id="{8AA6AECB-4AC1-5040-9ECE-EEAF355F0DA3}"/>
              </a:ext>
            </a:extLst>
          </p:cNvPr>
          <p:cNvGrpSpPr/>
          <p:nvPr/>
        </p:nvGrpSpPr>
        <p:grpSpPr>
          <a:xfrm>
            <a:off x="679304" y="255894"/>
            <a:ext cx="3255700" cy="1268372"/>
            <a:chOff x="679304" y="255894"/>
            <a:chExt cx="3255700" cy="1268372"/>
          </a:xfrm>
        </p:grpSpPr>
        <p:grpSp>
          <p:nvGrpSpPr>
            <p:cNvPr id="21" name="グループ化 20">
              <a:extLst>
                <a:ext uri="{FF2B5EF4-FFF2-40B4-BE49-F238E27FC236}">
                  <a16:creationId xmlns:a16="http://schemas.microsoft.com/office/drawing/2014/main" id="{271C3965-EA33-8841-A7B2-8959B14144F7}"/>
                </a:ext>
              </a:extLst>
            </p:cNvPr>
            <p:cNvGrpSpPr/>
            <p:nvPr/>
          </p:nvGrpSpPr>
          <p:grpSpPr>
            <a:xfrm>
              <a:off x="679304" y="555282"/>
              <a:ext cx="3255700" cy="968984"/>
              <a:chOff x="868245" y="5034048"/>
              <a:chExt cx="3255700" cy="968984"/>
            </a:xfrm>
          </p:grpSpPr>
          <p:sp>
            <p:nvSpPr>
              <p:cNvPr id="23" name="コンテンツ プレースホルダー 2">
                <a:extLst>
                  <a:ext uri="{FF2B5EF4-FFF2-40B4-BE49-F238E27FC236}">
                    <a16:creationId xmlns:a16="http://schemas.microsoft.com/office/drawing/2014/main" id="{DDBFBD68-7AD1-3244-8282-BEAFCE2CD74E}"/>
                  </a:ext>
                </a:extLst>
              </p:cNvPr>
              <p:cNvSpPr txBox="1"/>
              <p:nvPr/>
            </p:nvSpPr>
            <p:spPr>
              <a:xfrm>
                <a:off x="1212858" y="5314055"/>
                <a:ext cx="2911087" cy="688977"/>
              </a:xfrm>
              <a:prstGeom prst="rect">
                <a:avLst/>
              </a:prstGeom>
              <a:solidFill>
                <a:schemeClr val="accent2">
                  <a:lumMod val="60000"/>
                  <a:lumOff val="40000"/>
                </a:schemeClr>
              </a:solidFill>
              <a:ln>
                <a:noFill/>
              </a:ln>
            </p:spPr>
            <p:txBody>
              <a:bodyPr vert="horz" lIns="216747" tIns="108373" rIns="216747" bIns="108373" rtlCol="0">
                <a:normAutofit fontScale="77500" lnSpcReduction="2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endParaRPr lang="ja-JP" altLang="en-US" sz="4978" dirty="0"/>
              </a:p>
            </p:txBody>
          </p:sp>
          <p:sp>
            <p:nvSpPr>
              <p:cNvPr id="24" name="コンテンツ プレースホルダー 2">
                <a:extLst>
                  <a:ext uri="{FF2B5EF4-FFF2-40B4-BE49-F238E27FC236}">
                    <a16:creationId xmlns:a16="http://schemas.microsoft.com/office/drawing/2014/main" id="{DA150A14-27B4-F441-8B9D-9DAC0226797B}"/>
                  </a:ext>
                </a:extLst>
              </p:cNvPr>
              <p:cNvSpPr txBox="1"/>
              <p:nvPr/>
            </p:nvSpPr>
            <p:spPr>
              <a:xfrm>
                <a:off x="868245" y="5034048"/>
                <a:ext cx="2929617" cy="688977"/>
              </a:xfrm>
              <a:prstGeom prst="rect">
                <a:avLst/>
              </a:prstGeom>
              <a:solidFill>
                <a:schemeClr val="bg1"/>
              </a:solidFill>
              <a:ln>
                <a:solidFill>
                  <a:schemeClr val="tx1"/>
                </a:solidFill>
              </a:ln>
            </p:spPr>
            <p:txBody>
              <a:bodyPr vert="horz" lIns="216747" tIns="108373" rIns="216747" bIns="108373"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3793" dirty="0">
                    <a:latin typeface="Meiryo" panose="020B0604030504040204" pitchFamily="34" charset="-128"/>
                    <a:ea typeface="Meiryo" panose="020B0604030504040204" pitchFamily="34" charset="-128"/>
                    <a:cs typeface="Arial" panose="020B0604020202020204" pitchFamily="34" charset="0"/>
                  </a:rPr>
                  <a:t>制作手順</a:t>
                </a:r>
              </a:p>
            </p:txBody>
          </p:sp>
          <p:sp>
            <p:nvSpPr>
              <p:cNvPr id="26" name="object 25">
                <a:extLst>
                  <a:ext uri="{FF2B5EF4-FFF2-40B4-BE49-F238E27FC236}">
                    <a16:creationId xmlns:a16="http://schemas.microsoft.com/office/drawing/2014/main" id="{8C0CAE7E-9CBB-294A-8D04-82E40CFF40F0}"/>
                  </a:ext>
                </a:extLst>
              </p:cNvPr>
              <p:cNvSpPr/>
              <p:nvPr/>
            </p:nvSpPr>
            <p:spPr>
              <a:xfrm flipV="1">
                <a:off x="1138514" y="5547507"/>
                <a:ext cx="2163771" cy="108371"/>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22" name="テキスト ボックス 21">
              <a:extLst>
                <a:ext uri="{FF2B5EF4-FFF2-40B4-BE49-F238E27FC236}">
                  <a16:creationId xmlns:a16="http://schemas.microsoft.com/office/drawing/2014/main" id="{F3231EB0-6975-9B45-9F29-71ABB6DA3A1B}"/>
                </a:ext>
              </a:extLst>
            </p:cNvPr>
            <p:cNvSpPr txBox="1"/>
            <p:nvPr/>
          </p:nvSpPr>
          <p:spPr>
            <a:xfrm>
              <a:off x="834333" y="255894"/>
              <a:ext cx="2031325"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せいさくてじゅん</a:t>
              </a:r>
              <a:endParaRPr kumimoji="1" lang="en-US" altLang="ja-JP" dirty="0">
                <a:latin typeface="Meiryo" panose="020B0604030504040204" pitchFamily="34" charset="-128"/>
                <a:ea typeface="Meiryo" panose="020B0604030504040204" pitchFamily="34" charset="-128"/>
              </a:endParaRPr>
            </a:p>
          </p:txBody>
        </p:sp>
      </p:grpSp>
      <p:pic>
        <p:nvPicPr>
          <p:cNvPr id="25" name="図 24">
            <a:extLst>
              <a:ext uri="{FF2B5EF4-FFF2-40B4-BE49-F238E27FC236}">
                <a16:creationId xmlns:a16="http://schemas.microsoft.com/office/drawing/2014/main" id="{8DE00B9E-0D66-0F4B-9CDA-AFB2C64B82DE}"/>
              </a:ext>
            </a:extLst>
          </p:cNvPr>
          <p:cNvPicPr>
            <a:picLocks noChangeAspect="1"/>
          </p:cNvPicPr>
          <p:nvPr/>
        </p:nvPicPr>
        <p:blipFill>
          <a:blip r:embed="rId2"/>
          <a:stretch>
            <a:fillRect/>
          </a:stretch>
        </p:blipFill>
        <p:spPr>
          <a:xfrm>
            <a:off x="2353951" y="2022760"/>
            <a:ext cx="2035703" cy="3448838"/>
          </a:xfrm>
          <a:prstGeom prst="rect">
            <a:avLst/>
          </a:prstGeom>
        </p:spPr>
      </p:pic>
      <p:pic>
        <p:nvPicPr>
          <p:cNvPr id="46" name="図 45">
            <a:extLst>
              <a:ext uri="{FF2B5EF4-FFF2-40B4-BE49-F238E27FC236}">
                <a16:creationId xmlns:a16="http://schemas.microsoft.com/office/drawing/2014/main" id="{21B7662A-A00E-AE4D-9DF0-1B8DD0CC8094}"/>
              </a:ext>
            </a:extLst>
          </p:cNvPr>
          <p:cNvPicPr>
            <a:picLocks noChangeAspect="1"/>
          </p:cNvPicPr>
          <p:nvPr/>
        </p:nvPicPr>
        <p:blipFill>
          <a:blip r:embed="rId3"/>
          <a:stretch>
            <a:fillRect/>
          </a:stretch>
        </p:blipFill>
        <p:spPr>
          <a:xfrm>
            <a:off x="10847960" y="5594193"/>
            <a:ext cx="2314262" cy="3688031"/>
          </a:xfrm>
          <a:prstGeom prst="rect">
            <a:avLst/>
          </a:prstGeom>
        </p:spPr>
      </p:pic>
      <p:grpSp>
        <p:nvGrpSpPr>
          <p:cNvPr id="2" name="グループ化 1">
            <a:extLst>
              <a:ext uri="{FF2B5EF4-FFF2-40B4-BE49-F238E27FC236}">
                <a16:creationId xmlns:a16="http://schemas.microsoft.com/office/drawing/2014/main" id="{C5B8330E-7C58-B547-945B-C0D2BEED0BD5}"/>
              </a:ext>
            </a:extLst>
          </p:cNvPr>
          <p:cNvGrpSpPr/>
          <p:nvPr/>
        </p:nvGrpSpPr>
        <p:grpSpPr>
          <a:xfrm>
            <a:off x="5713171" y="3056450"/>
            <a:ext cx="7211050" cy="1281208"/>
            <a:chOff x="5713171" y="3056450"/>
            <a:chExt cx="7211050" cy="1281208"/>
          </a:xfrm>
        </p:grpSpPr>
        <p:grpSp>
          <p:nvGrpSpPr>
            <p:cNvPr id="28" name="グループ化 27">
              <a:extLst>
                <a:ext uri="{FF2B5EF4-FFF2-40B4-BE49-F238E27FC236}">
                  <a16:creationId xmlns:a16="http://schemas.microsoft.com/office/drawing/2014/main" id="{DC1BD610-EF6C-084A-91E4-2BF034950FD2}"/>
                </a:ext>
              </a:extLst>
            </p:cNvPr>
            <p:cNvGrpSpPr/>
            <p:nvPr/>
          </p:nvGrpSpPr>
          <p:grpSpPr>
            <a:xfrm>
              <a:off x="5713171" y="3056450"/>
              <a:ext cx="7211050" cy="1281208"/>
              <a:chOff x="3995239" y="8677453"/>
              <a:chExt cx="9008210" cy="32829932"/>
            </a:xfrm>
          </p:grpSpPr>
          <p:grpSp>
            <p:nvGrpSpPr>
              <p:cNvPr id="35" name="グループ化 34">
                <a:extLst>
                  <a:ext uri="{FF2B5EF4-FFF2-40B4-BE49-F238E27FC236}">
                    <a16:creationId xmlns:a16="http://schemas.microsoft.com/office/drawing/2014/main" id="{46770CAB-C14B-934F-B017-9886535BA588}"/>
                  </a:ext>
                </a:extLst>
              </p:cNvPr>
              <p:cNvGrpSpPr/>
              <p:nvPr/>
            </p:nvGrpSpPr>
            <p:grpSpPr>
              <a:xfrm>
                <a:off x="3995239" y="8677453"/>
                <a:ext cx="9008210" cy="32829932"/>
                <a:chOff x="3649306" y="2839884"/>
                <a:chExt cx="9385376" cy="720272589"/>
              </a:xfrm>
            </p:grpSpPr>
            <p:grpSp>
              <p:nvGrpSpPr>
                <p:cNvPr id="40" name="グループ化 39">
                  <a:extLst>
                    <a:ext uri="{FF2B5EF4-FFF2-40B4-BE49-F238E27FC236}">
                      <a16:creationId xmlns:a16="http://schemas.microsoft.com/office/drawing/2014/main" id="{737559A9-C107-124F-AF95-8A3B620BF3E8}"/>
                    </a:ext>
                  </a:extLst>
                </p:cNvPr>
                <p:cNvGrpSpPr/>
                <p:nvPr/>
              </p:nvGrpSpPr>
              <p:grpSpPr>
                <a:xfrm>
                  <a:off x="3649306" y="2839884"/>
                  <a:ext cx="9385376" cy="720272589"/>
                  <a:chOff x="1243950" y="983888"/>
                  <a:chExt cx="4334592" cy="2147483647"/>
                </a:xfrm>
              </p:grpSpPr>
              <p:grpSp>
                <p:nvGrpSpPr>
                  <p:cNvPr id="42" name="グループ化 41">
                    <a:extLst>
                      <a:ext uri="{FF2B5EF4-FFF2-40B4-BE49-F238E27FC236}">
                        <a16:creationId xmlns:a16="http://schemas.microsoft.com/office/drawing/2014/main" id="{8EB06C64-822E-894E-B658-3C5EDA4A4332}"/>
                      </a:ext>
                    </a:extLst>
                  </p:cNvPr>
                  <p:cNvGrpSpPr/>
                  <p:nvPr/>
                </p:nvGrpSpPr>
                <p:grpSpPr>
                  <a:xfrm>
                    <a:off x="1243950" y="983888"/>
                    <a:ext cx="4334592" cy="2147483647"/>
                    <a:chOff x="1639994" y="705694"/>
                    <a:chExt cx="5177924" cy="2147483647"/>
                  </a:xfrm>
                </p:grpSpPr>
                <p:sp>
                  <p:nvSpPr>
                    <p:cNvPr id="44" name="吹き出し: 角を丸めた四角形 19">
                      <a:extLst>
                        <a:ext uri="{FF2B5EF4-FFF2-40B4-BE49-F238E27FC236}">
                          <a16:creationId xmlns:a16="http://schemas.microsoft.com/office/drawing/2014/main" id="{78571A95-9C9D-B641-8EE6-19B274EFB67D}"/>
                        </a:ext>
                      </a:extLst>
                    </p:cNvPr>
                    <p:cNvSpPr/>
                    <p:nvPr/>
                  </p:nvSpPr>
                  <p:spPr>
                    <a:xfrm>
                      <a:off x="1639994" y="727373"/>
                      <a:ext cx="4965781" cy="2147483647"/>
                    </a:xfrm>
                    <a:prstGeom prst="wedgeRoundRectCallout">
                      <a:avLst>
                        <a:gd name="adj1" fmla="val -56733"/>
                        <a:gd name="adj2" fmla="val 13099"/>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45" name="テキスト ボックス 44">
                      <a:extLst>
                        <a:ext uri="{FF2B5EF4-FFF2-40B4-BE49-F238E27FC236}">
                          <a16:creationId xmlns:a16="http://schemas.microsoft.com/office/drawing/2014/main" id="{3D5AA02E-C03D-CE46-88E6-B6F28ED69446}"/>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43" name="テキスト ボックス 42">
                    <a:extLst>
                      <a:ext uri="{FF2B5EF4-FFF2-40B4-BE49-F238E27FC236}">
                        <a16:creationId xmlns:a16="http://schemas.microsoft.com/office/drawing/2014/main" id="{74BD7E41-CFC7-844C-80F0-8E49941D4CE5}"/>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41" name="テキスト ボックス 40">
                  <a:extLst>
                    <a:ext uri="{FF2B5EF4-FFF2-40B4-BE49-F238E27FC236}">
                      <a16:creationId xmlns:a16="http://schemas.microsoft.com/office/drawing/2014/main" id="{7971D42E-1D6F-4C40-BF70-25C641E62B21}"/>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37" name="テキスト ボックス 36">
                <a:extLst>
                  <a:ext uri="{FF2B5EF4-FFF2-40B4-BE49-F238E27FC236}">
                    <a16:creationId xmlns:a16="http://schemas.microsoft.com/office/drawing/2014/main" id="{A62C9E9C-AE60-C14A-A494-47D3425CF346}"/>
                  </a:ext>
                </a:extLst>
              </p:cNvPr>
              <p:cNvSpPr txBox="1"/>
              <p:nvPr/>
            </p:nvSpPr>
            <p:spPr>
              <a:xfrm>
                <a:off x="4433850" y="8832813"/>
                <a:ext cx="8200527" cy="24448230"/>
              </a:xfrm>
              <a:prstGeom prst="rect">
                <a:avLst/>
              </a:prstGeom>
              <a:noFill/>
            </p:spPr>
            <p:txBody>
              <a:bodyPr wrap="square">
                <a:spAutoFit/>
              </a:bodyPr>
              <a:lstStyle/>
              <a:p>
                <a:pPr>
                  <a:lnSpc>
                    <a:spcPct val="200000"/>
                  </a:lnSpc>
                </a:pPr>
                <a:r>
                  <a:rPr lang="ja-JP" altLang="en-US" sz="3200">
                    <a:solidFill>
                      <a:srgbClr val="333333"/>
                    </a:solidFill>
                    <a:latin typeface="arial" panose="020B0604020202020204" pitchFamily="34" charset="0"/>
                  </a:rPr>
                  <a:t>完成したら、そのまま乾かそう！</a:t>
                </a:r>
                <a:endParaRPr lang="en-US" altLang="ja-JP" sz="3200" dirty="0"/>
              </a:p>
            </p:txBody>
          </p:sp>
        </p:grpSp>
        <p:sp>
          <p:nvSpPr>
            <p:cNvPr id="53" name="テキスト ボックス 52">
              <a:extLst>
                <a:ext uri="{FF2B5EF4-FFF2-40B4-BE49-F238E27FC236}">
                  <a16:creationId xmlns:a16="http://schemas.microsoft.com/office/drawing/2014/main" id="{7FF975D3-C238-544B-AA9D-0AE95FAFFA20}"/>
                </a:ext>
              </a:extLst>
            </p:cNvPr>
            <p:cNvSpPr txBox="1"/>
            <p:nvPr/>
          </p:nvSpPr>
          <p:spPr>
            <a:xfrm>
              <a:off x="6064277" y="3147652"/>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かんせい</a:t>
              </a:r>
              <a:endParaRPr kumimoji="1" lang="en-US" altLang="ja-JP" dirty="0">
                <a:latin typeface="Meiryo" panose="020B0604030504040204" pitchFamily="34" charset="-128"/>
                <a:ea typeface="Meiryo" panose="020B0604030504040204" pitchFamily="34" charset="-128"/>
              </a:endParaRPr>
            </a:p>
          </p:txBody>
        </p:sp>
        <p:sp>
          <p:nvSpPr>
            <p:cNvPr id="55" name="テキスト ボックス 54">
              <a:extLst>
                <a:ext uri="{FF2B5EF4-FFF2-40B4-BE49-F238E27FC236}">
                  <a16:creationId xmlns:a16="http://schemas.microsoft.com/office/drawing/2014/main" id="{B15861F4-6CD5-9847-8CD8-672FC2ED0F65}"/>
                </a:ext>
              </a:extLst>
            </p:cNvPr>
            <p:cNvSpPr txBox="1"/>
            <p:nvPr/>
          </p:nvSpPr>
          <p:spPr>
            <a:xfrm>
              <a:off x="10087137" y="314765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かわ</a:t>
              </a:r>
              <a:endParaRPr kumimoji="1" lang="en-US" altLang="ja-JP" dirty="0">
                <a:latin typeface="Meiryo" panose="020B0604030504040204" pitchFamily="34" charset="-128"/>
                <a:ea typeface="Meiryo" panose="020B0604030504040204" pitchFamily="34" charset="-128"/>
              </a:endParaRPr>
            </a:p>
          </p:txBody>
        </p:sp>
      </p:grpSp>
      <p:grpSp>
        <p:nvGrpSpPr>
          <p:cNvPr id="3" name="グループ化 2">
            <a:extLst>
              <a:ext uri="{FF2B5EF4-FFF2-40B4-BE49-F238E27FC236}">
                <a16:creationId xmlns:a16="http://schemas.microsoft.com/office/drawing/2014/main" id="{BCFDF4C0-B094-7C40-AA61-9ECA2C82A4DC}"/>
              </a:ext>
            </a:extLst>
          </p:cNvPr>
          <p:cNvGrpSpPr/>
          <p:nvPr/>
        </p:nvGrpSpPr>
        <p:grpSpPr>
          <a:xfrm>
            <a:off x="2195087" y="6358230"/>
            <a:ext cx="7892050" cy="2439849"/>
            <a:chOff x="2195087" y="6358230"/>
            <a:chExt cx="7892050" cy="2439849"/>
          </a:xfrm>
        </p:grpSpPr>
        <p:grpSp>
          <p:nvGrpSpPr>
            <p:cNvPr id="48" name="グループ化 47">
              <a:extLst>
                <a:ext uri="{FF2B5EF4-FFF2-40B4-BE49-F238E27FC236}">
                  <a16:creationId xmlns:a16="http://schemas.microsoft.com/office/drawing/2014/main" id="{F16536D8-9112-DF4A-8F97-4F0CE92EA6B4}"/>
                </a:ext>
              </a:extLst>
            </p:cNvPr>
            <p:cNvGrpSpPr/>
            <p:nvPr/>
          </p:nvGrpSpPr>
          <p:grpSpPr>
            <a:xfrm>
              <a:off x="2195087" y="6358230"/>
              <a:ext cx="7892050" cy="2439849"/>
              <a:chOff x="834304" y="-2111324"/>
              <a:chExt cx="4734281" cy="1216052379"/>
            </a:xfrm>
          </p:grpSpPr>
          <p:sp>
            <p:nvSpPr>
              <p:cNvPr id="51" name="吹き出し: 角を丸めた四角形 19">
                <a:extLst>
                  <a:ext uri="{FF2B5EF4-FFF2-40B4-BE49-F238E27FC236}">
                    <a16:creationId xmlns:a16="http://schemas.microsoft.com/office/drawing/2014/main" id="{33509665-C502-C146-99FD-73E7BC4157AA}"/>
                  </a:ext>
                </a:extLst>
              </p:cNvPr>
              <p:cNvSpPr/>
              <p:nvPr/>
            </p:nvSpPr>
            <p:spPr>
              <a:xfrm>
                <a:off x="834304" y="-2111324"/>
                <a:ext cx="4658073" cy="1216052379"/>
              </a:xfrm>
              <a:prstGeom prst="wedgeRoundRectCallout">
                <a:avLst>
                  <a:gd name="adj1" fmla="val 54378"/>
                  <a:gd name="adj2" fmla="val 1384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52" name="テキスト ボックス 51">
                <a:extLst>
                  <a:ext uri="{FF2B5EF4-FFF2-40B4-BE49-F238E27FC236}">
                    <a16:creationId xmlns:a16="http://schemas.microsoft.com/office/drawing/2014/main" id="{E072F9E2-F747-FE4F-BBE3-C8DC1B474FB8}"/>
                  </a:ext>
                </a:extLst>
              </p:cNvPr>
              <p:cNvSpPr txBox="1"/>
              <p:nvPr/>
            </p:nvSpPr>
            <p:spPr>
              <a:xfrm>
                <a:off x="910512" y="-2053010"/>
                <a:ext cx="4658073" cy="966418756"/>
              </a:xfrm>
              <a:prstGeom prst="rect">
                <a:avLst/>
              </a:prstGeom>
              <a:noFill/>
            </p:spPr>
            <p:txBody>
              <a:bodyPr wrap="square">
                <a:spAutoFit/>
              </a:bodyPr>
              <a:lstStyle/>
              <a:p>
                <a:pPr>
                  <a:lnSpc>
                    <a:spcPct val="200000"/>
                  </a:lnSpc>
                </a:pPr>
                <a:r>
                  <a:rPr lang="ja-JP" altLang="en-US" sz="3200" b="1">
                    <a:solidFill>
                      <a:schemeClr val="accent2"/>
                    </a:solidFill>
                    <a:latin typeface="Meiryo" panose="020B0604030504040204" pitchFamily="34" charset="-128"/>
                    <a:ea typeface="Meiryo" panose="020B0604030504040204" pitchFamily="34" charset="-128"/>
                  </a:rPr>
                  <a:t>半紙は破れやすいよ！</a:t>
                </a:r>
                <a:endParaRPr lang="en-US" altLang="ja-JP" sz="3200" b="1" dirty="0">
                  <a:solidFill>
                    <a:schemeClr val="accent2"/>
                  </a:solidFill>
                  <a:latin typeface="Meiryo" panose="020B0604030504040204" pitchFamily="34" charset="-128"/>
                  <a:ea typeface="Meiryo" panose="020B0604030504040204" pitchFamily="34" charset="-128"/>
                </a:endParaRPr>
              </a:p>
              <a:p>
                <a:pPr>
                  <a:lnSpc>
                    <a:spcPct val="200000"/>
                  </a:lnSpc>
                </a:pPr>
                <a:r>
                  <a:rPr lang="ja-JP" altLang="en-US" sz="3200">
                    <a:latin typeface="Meiryo" panose="020B0604030504040204" pitchFamily="34" charset="-128"/>
                    <a:ea typeface="Meiryo" panose="020B0604030504040204" pitchFamily="34" charset="-128"/>
                  </a:rPr>
                  <a:t>破れないように気をつけて乾かしてね！</a:t>
                </a:r>
                <a:endParaRPr lang="en-US" altLang="ja-JP" sz="3200" dirty="0"/>
              </a:p>
            </p:txBody>
          </p:sp>
        </p:grpSp>
        <p:sp>
          <p:nvSpPr>
            <p:cNvPr id="54" name="テキスト ボックス 53">
              <a:extLst>
                <a:ext uri="{FF2B5EF4-FFF2-40B4-BE49-F238E27FC236}">
                  <a16:creationId xmlns:a16="http://schemas.microsoft.com/office/drawing/2014/main" id="{DEF757B3-8053-364F-8B53-E9267E9D51DF}"/>
                </a:ext>
              </a:extLst>
            </p:cNvPr>
            <p:cNvSpPr txBox="1"/>
            <p:nvPr/>
          </p:nvSpPr>
          <p:spPr>
            <a:xfrm>
              <a:off x="2353951" y="6466207"/>
              <a:ext cx="877163"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はんし</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56" name="テキスト ボックス 55">
              <a:extLst>
                <a:ext uri="{FF2B5EF4-FFF2-40B4-BE49-F238E27FC236}">
                  <a16:creationId xmlns:a16="http://schemas.microsoft.com/office/drawing/2014/main" id="{DDA0D5C7-6B23-494C-A1E6-3F5A9EDBC355}"/>
                </a:ext>
              </a:extLst>
            </p:cNvPr>
            <p:cNvSpPr txBox="1"/>
            <p:nvPr/>
          </p:nvSpPr>
          <p:spPr>
            <a:xfrm>
              <a:off x="7172273" y="746518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かわ</a:t>
              </a:r>
              <a:endParaRPr kumimoji="1" lang="en-US" altLang="ja-JP" dirty="0">
                <a:latin typeface="Meiryo" panose="020B0604030504040204" pitchFamily="34" charset="-128"/>
                <a:ea typeface="Meiryo" panose="020B0604030504040204" pitchFamily="34" charset="-128"/>
              </a:endParaRPr>
            </a:p>
          </p:txBody>
        </p:sp>
        <p:sp>
          <p:nvSpPr>
            <p:cNvPr id="57" name="テキスト ボックス 56">
              <a:extLst>
                <a:ext uri="{FF2B5EF4-FFF2-40B4-BE49-F238E27FC236}">
                  <a16:creationId xmlns:a16="http://schemas.microsoft.com/office/drawing/2014/main" id="{AB1EE255-6622-4D43-B394-2C9B2E2522C6}"/>
                </a:ext>
              </a:extLst>
            </p:cNvPr>
            <p:cNvSpPr txBox="1"/>
            <p:nvPr/>
          </p:nvSpPr>
          <p:spPr>
            <a:xfrm>
              <a:off x="3550344" y="6466207"/>
              <a:ext cx="646331" cy="369332"/>
            </a:xfrm>
            <a:prstGeom prst="rect">
              <a:avLst/>
            </a:prstGeom>
            <a:noFill/>
          </p:spPr>
          <p:txBody>
            <a:bodyPr wrap="none" rtlCol="0">
              <a:spAutoFit/>
            </a:bodyPr>
            <a:lstStyle/>
            <a:p>
              <a:r>
                <a:rPr kumimoji="1" lang="ja-JP" altLang="en-US">
                  <a:solidFill>
                    <a:schemeClr val="accent2"/>
                  </a:solidFill>
                  <a:latin typeface="Meiryo" panose="020B0604030504040204" pitchFamily="34" charset="-128"/>
                  <a:ea typeface="Meiryo" panose="020B0604030504040204" pitchFamily="34" charset="-128"/>
                </a:rPr>
                <a:t>やぶ</a:t>
              </a:r>
              <a:endParaRPr kumimoji="1" lang="en-US" altLang="ja-JP" dirty="0">
                <a:solidFill>
                  <a:schemeClr val="accent2"/>
                </a:solidFill>
                <a:latin typeface="Meiryo" panose="020B0604030504040204" pitchFamily="34" charset="-128"/>
                <a:ea typeface="Meiryo" panose="020B0604030504040204" pitchFamily="34" charset="-128"/>
              </a:endParaRPr>
            </a:p>
          </p:txBody>
        </p:sp>
        <p:sp>
          <p:nvSpPr>
            <p:cNvPr id="58" name="テキスト ボックス 57">
              <a:extLst>
                <a:ext uri="{FF2B5EF4-FFF2-40B4-BE49-F238E27FC236}">
                  <a16:creationId xmlns:a16="http://schemas.microsoft.com/office/drawing/2014/main" id="{48B9646A-3F21-8F4E-A1C3-426847609EB3}"/>
                </a:ext>
              </a:extLst>
            </p:cNvPr>
            <p:cNvSpPr txBox="1"/>
            <p:nvPr/>
          </p:nvSpPr>
          <p:spPr>
            <a:xfrm>
              <a:off x="2310623" y="7465182"/>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やぶ</a:t>
              </a:r>
              <a:endParaRPr kumimoji="1" lang="en-US" altLang="ja-JP" dirty="0">
                <a:latin typeface="Meiryo" panose="020B0604030504040204" pitchFamily="34" charset="-128"/>
                <a:ea typeface="Meiryo" panose="020B0604030504040204" pitchFamily="34" charset="-128"/>
              </a:endParaRPr>
            </a:p>
          </p:txBody>
        </p:sp>
        <p:sp>
          <p:nvSpPr>
            <p:cNvPr id="59" name="テキスト ボックス 58">
              <a:extLst>
                <a:ext uri="{FF2B5EF4-FFF2-40B4-BE49-F238E27FC236}">
                  <a16:creationId xmlns:a16="http://schemas.microsoft.com/office/drawing/2014/main" id="{EEA4C2D2-2476-194A-91D4-0A6725903ED7}"/>
                </a:ext>
              </a:extLst>
            </p:cNvPr>
            <p:cNvSpPr txBox="1"/>
            <p:nvPr/>
          </p:nvSpPr>
          <p:spPr>
            <a:xfrm>
              <a:off x="5297673" y="7465182"/>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き</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2358697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1062103" y="3211239"/>
            <a:ext cx="14131793" cy="1908061"/>
          </a:xfrm>
        </p:spPr>
        <p:txBody>
          <a:bodyPr rtlCol="0"/>
          <a:lstStyle/>
          <a:p>
            <a:pPr>
              <a:lnSpc>
                <a:spcPct val="150000"/>
              </a:lnSpc>
            </a:pPr>
            <a:r>
              <a:rPr lang="ja-JP" altLang="en-US" sz="6600" b="1"/>
              <a:t>考えてみよう</a:t>
            </a:r>
            <a:endParaRPr lang="en-US" altLang="ja-JP" sz="6600" b="1" dirty="0">
              <a:ea typeface="Meiryo" panose="020B0604030504040204" pitchFamily="34" charset="-128"/>
            </a:endParaRPr>
          </a:p>
        </p:txBody>
      </p:sp>
      <p:sp>
        <p:nvSpPr>
          <p:cNvPr id="4" name="図プレースホルダー 3">
            <a:extLst>
              <a:ext uri="{FF2B5EF4-FFF2-40B4-BE49-F238E27FC236}">
                <a16:creationId xmlns:a16="http://schemas.microsoft.com/office/drawing/2014/main" id="{7EC81201-1A3E-9648-BD64-CB1B9F0C45A6}"/>
              </a:ext>
            </a:extLst>
          </p:cNvPr>
          <p:cNvSpPr>
            <a:spLocks noGrp="1"/>
          </p:cNvSpPr>
          <p:nvPr>
            <p:ph type="pic" sz="quarter" idx="13"/>
          </p:nvPr>
        </p:nvSpPr>
        <p:spPr/>
      </p:sp>
      <p:pic>
        <p:nvPicPr>
          <p:cNvPr id="10" name="Picture 2" descr="絵を見る女性のイラスト「美術館で絵画鑑賞」">
            <a:extLst>
              <a:ext uri="{FF2B5EF4-FFF2-40B4-BE49-F238E27FC236}">
                <a16:creationId xmlns:a16="http://schemas.microsoft.com/office/drawing/2014/main" id="{ED73CA9A-CDCC-434B-A06F-1D70BB1C16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60694" y="7115107"/>
            <a:ext cx="5595306" cy="5595306"/>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a:extLst>
              <a:ext uri="{FF2B5EF4-FFF2-40B4-BE49-F238E27FC236}">
                <a16:creationId xmlns:a16="http://schemas.microsoft.com/office/drawing/2014/main" id="{D5F4C709-8CA2-644A-A92A-2548C243B184}"/>
              </a:ext>
            </a:extLst>
          </p:cNvPr>
          <p:cNvSpPr txBox="1"/>
          <p:nvPr/>
        </p:nvSpPr>
        <p:spPr>
          <a:xfrm>
            <a:off x="1062103" y="3135352"/>
            <a:ext cx="1141659" cy="475387"/>
          </a:xfrm>
          <a:prstGeom prst="rect">
            <a:avLst/>
          </a:prstGeom>
          <a:noFill/>
        </p:spPr>
        <p:txBody>
          <a:bodyPr wrap="none" rtlCol="0">
            <a:spAutoFit/>
          </a:bodyPr>
          <a:lstStyle/>
          <a:p>
            <a:r>
              <a:rPr kumimoji="1" lang="ja-JP" altLang="en-US" sz="2489">
                <a:latin typeface="Meiryo" panose="020B0604030504040204" pitchFamily="34" charset="-128"/>
              </a:rPr>
              <a:t>かんが</a:t>
            </a:r>
          </a:p>
        </p:txBody>
      </p:sp>
    </p:spTree>
    <p:extLst>
      <p:ext uri="{BB962C8B-B14F-4D97-AF65-F5344CB8AC3E}">
        <p14:creationId xmlns:p14="http://schemas.microsoft.com/office/powerpoint/2010/main" val="4275535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グループ化 39">
            <a:extLst>
              <a:ext uri="{FF2B5EF4-FFF2-40B4-BE49-F238E27FC236}">
                <a16:creationId xmlns:a16="http://schemas.microsoft.com/office/drawing/2014/main" id="{0BB55488-7688-204B-A6C3-44818BC86BC7}"/>
              </a:ext>
            </a:extLst>
          </p:cNvPr>
          <p:cNvGrpSpPr/>
          <p:nvPr/>
        </p:nvGrpSpPr>
        <p:grpSpPr>
          <a:xfrm>
            <a:off x="412107" y="135522"/>
            <a:ext cx="9790548" cy="1516907"/>
            <a:chOff x="1038576" y="2002763"/>
            <a:chExt cx="9790548" cy="1516907"/>
          </a:xfrm>
        </p:grpSpPr>
        <p:grpSp>
          <p:nvGrpSpPr>
            <p:cNvPr id="41" name="グループ化 40">
              <a:extLst>
                <a:ext uri="{FF2B5EF4-FFF2-40B4-BE49-F238E27FC236}">
                  <a16:creationId xmlns:a16="http://schemas.microsoft.com/office/drawing/2014/main" id="{B57E524B-5B8E-1948-9FDA-3DFF83C7EBB8}"/>
                </a:ext>
              </a:extLst>
            </p:cNvPr>
            <p:cNvGrpSpPr/>
            <p:nvPr/>
          </p:nvGrpSpPr>
          <p:grpSpPr>
            <a:xfrm>
              <a:off x="1038576" y="2326562"/>
              <a:ext cx="9790548" cy="1193108"/>
              <a:chOff x="1219194" y="4846950"/>
              <a:chExt cx="9790548" cy="1193108"/>
            </a:xfrm>
          </p:grpSpPr>
          <p:sp>
            <p:nvSpPr>
              <p:cNvPr id="43" name="サブタイトル 2">
                <a:extLst>
                  <a:ext uri="{FF2B5EF4-FFF2-40B4-BE49-F238E27FC236}">
                    <a16:creationId xmlns:a16="http://schemas.microsoft.com/office/drawing/2014/main" id="{7BCBE8B8-79D3-EF42-9B7A-A0EE2188C32F}"/>
                  </a:ext>
                </a:extLst>
              </p:cNvPr>
              <p:cNvSpPr txBox="1"/>
              <p:nvPr/>
            </p:nvSpPr>
            <p:spPr>
              <a:xfrm>
                <a:off x="1826747" y="5038422"/>
                <a:ext cx="9182995" cy="1001636"/>
              </a:xfrm>
              <a:prstGeom prst="rect">
                <a:avLst/>
              </a:prstGeom>
              <a:solidFill>
                <a:schemeClr val="accent2">
                  <a:lumMod val="60000"/>
                  <a:lumOff val="40000"/>
                </a:schemeClr>
              </a:solidFill>
              <a:ln>
                <a:solidFill>
                  <a:schemeClr val="bg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endParaRPr lang="ja-JP" altLang="en-US" sz="4267" dirty="0"/>
              </a:p>
            </p:txBody>
          </p:sp>
          <p:sp>
            <p:nvSpPr>
              <p:cNvPr id="46" name="サブタイトル 2">
                <a:extLst>
                  <a:ext uri="{FF2B5EF4-FFF2-40B4-BE49-F238E27FC236}">
                    <a16:creationId xmlns:a16="http://schemas.microsoft.com/office/drawing/2014/main" id="{10AA0201-F1EA-CA41-A4A0-B2B07E574AA4}"/>
                  </a:ext>
                </a:extLst>
              </p:cNvPr>
              <p:cNvSpPr txBox="1"/>
              <p:nvPr/>
            </p:nvSpPr>
            <p:spPr>
              <a:xfrm>
                <a:off x="1219194" y="4846950"/>
                <a:ext cx="9544242" cy="851688"/>
              </a:xfrm>
              <a:prstGeom prst="rect">
                <a:avLst/>
              </a:prstGeom>
              <a:solidFill>
                <a:schemeClr val="bg1"/>
              </a:solid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r>
                  <a:rPr lang="ja-JP" altLang="en-US" sz="4267">
                    <a:latin typeface="Meiryo" panose="020B0604030504040204" pitchFamily="34" charset="-128"/>
                    <a:ea typeface="Meiryo" panose="020B0604030504040204" pitchFamily="34" charset="-128"/>
                  </a:rPr>
                  <a:t>　　</a:t>
                </a:r>
                <a:r>
                  <a:rPr lang="ja-JP" altLang="en-US" sz="4400"/>
                  <a:t>考えてみよう</a:t>
                </a:r>
                <a:endParaRPr lang="ja-JP" altLang="en-US" sz="4400" dirty="0"/>
              </a:p>
            </p:txBody>
          </p:sp>
          <p:sp>
            <p:nvSpPr>
              <p:cNvPr id="47" name="object 25">
                <a:extLst>
                  <a:ext uri="{FF2B5EF4-FFF2-40B4-BE49-F238E27FC236}">
                    <a16:creationId xmlns:a16="http://schemas.microsoft.com/office/drawing/2014/main" id="{8068447A-1BFD-704C-928D-71F94662D148}"/>
                  </a:ext>
                </a:extLst>
              </p:cNvPr>
              <p:cNvSpPr/>
              <p:nvPr/>
            </p:nvSpPr>
            <p:spPr>
              <a:xfrm flipV="1">
                <a:off x="4112457" y="5206480"/>
                <a:ext cx="5114534" cy="363885"/>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grpSp>
        <p:sp>
          <p:nvSpPr>
            <p:cNvPr id="42" name="テキスト ボックス 41">
              <a:extLst>
                <a:ext uri="{FF2B5EF4-FFF2-40B4-BE49-F238E27FC236}">
                  <a16:creationId xmlns:a16="http://schemas.microsoft.com/office/drawing/2014/main" id="{B486A060-F4CC-E641-BD6C-0763BF026090}"/>
                </a:ext>
              </a:extLst>
            </p:cNvPr>
            <p:cNvSpPr txBox="1"/>
            <p:nvPr/>
          </p:nvSpPr>
          <p:spPr>
            <a:xfrm>
              <a:off x="4559553" y="2002763"/>
              <a:ext cx="877163"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かんが</a:t>
              </a:r>
            </a:p>
          </p:txBody>
        </p:sp>
      </p:grpSp>
      <p:pic>
        <p:nvPicPr>
          <p:cNvPr id="48" name="図 47">
            <a:extLst>
              <a:ext uri="{FF2B5EF4-FFF2-40B4-BE49-F238E27FC236}">
                <a16:creationId xmlns:a16="http://schemas.microsoft.com/office/drawing/2014/main" id="{00B3F561-8314-AF44-A7B3-9CDA2F7C399C}"/>
              </a:ext>
            </a:extLst>
          </p:cNvPr>
          <p:cNvPicPr>
            <a:picLocks noChangeAspect="1"/>
          </p:cNvPicPr>
          <p:nvPr/>
        </p:nvPicPr>
        <p:blipFill>
          <a:blip r:embed="rId2"/>
          <a:stretch>
            <a:fillRect/>
          </a:stretch>
        </p:blipFill>
        <p:spPr>
          <a:xfrm>
            <a:off x="10510468" y="7031088"/>
            <a:ext cx="2775331" cy="2106577"/>
          </a:xfrm>
          <a:prstGeom prst="rect">
            <a:avLst/>
          </a:prstGeom>
        </p:spPr>
      </p:pic>
      <p:pic>
        <p:nvPicPr>
          <p:cNvPr id="45" name="図 44">
            <a:extLst>
              <a:ext uri="{FF2B5EF4-FFF2-40B4-BE49-F238E27FC236}">
                <a16:creationId xmlns:a16="http://schemas.microsoft.com/office/drawing/2014/main" id="{9BA9B0DA-A116-BC46-BD3B-9EA0F4D4EE4B}"/>
              </a:ext>
            </a:extLst>
          </p:cNvPr>
          <p:cNvPicPr>
            <a:picLocks noChangeAspect="1"/>
          </p:cNvPicPr>
          <p:nvPr/>
        </p:nvPicPr>
        <p:blipFill>
          <a:blip r:embed="rId3"/>
          <a:stretch>
            <a:fillRect/>
          </a:stretch>
        </p:blipFill>
        <p:spPr>
          <a:xfrm>
            <a:off x="2127347" y="2286833"/>
            <a:ext cx="2035703" cy="3448838"/>
          </a:xfrm>
          <a:prstGeom prst="rect">
            <a:avLst/>
          </a:prstGeom>
        </p:spPr>
      </p:pic>
      <p:grpSp>
        <p:nvGrpSpPr>
          <p:cNvPr id="3" name="グループ化 2">
            <a:extLst>
              <a:ext uri="{FF2B5EF4-FFF2-40B4-BE49-F238E27FC236}">
                <a16:creationId xmlns:a16="http://schemas.microsoft.com/office/drawing/2014/main" id="{0C1719EB-0763-C340-B54C-DFA73B128FC5}"/>
              </a:ext>
            </a:extLst>
          </p:cNvPr>
          <p:cNvGrpSpPr/>
          <p:nvPr/>
        </p:nvGrpSpPr>
        <p:grpSpPr>
          <a:xfrm>
            <a:off x="5967403" y="2670437"/>
            <a:ext cx="7257688" cy="2106577"/>
            <a:chOff x="5967403" y="2670437"/>
            <a:chExt cx="7257688" cy="2106577"/>
          </a:xfrm>
        </p:grpSpPr>
        <p:grpSp>
          <p:nvGrpSpPr>
            <p:cNvPr id="2" name="グループ化 1">
              <a:extLst>
                <a:ext uri="{FF2B5EF4-FFF2-40B4-BE49-F238E27FC236}">
                  <a16:creationId xmlns:a16="http://schemas.microsoft.com/office/drawing/2014/main" id="{4426F8C4-4DB7-C64D-9D7B-83879E7C23BA}"/>
                </a:ext>
              </a:extLst>
            </p:cNvPr>
            <p:cNvGrpSpPr/>
            <p:nvPr/>
          </p:nvGrpSpPr>
          <p:grpSpPr>
            <a:xfrm>
              <a:off x="5967403" y="2670437"/>
              <a:ext cx="7257688" cy="2106577"/>
              <a:chOff x="6028111" y="3016919"/>
              <a:chExt cx="7257688" cy="3128280"/>
            </a:xfrm>
          </p:grpSpPr>
          <p:sp>
            <p:nvSpPr>
              <p:cNvPr id="93" name="吹き出し: 角を丸めた四角形 19">
                <a:extLst>
                  <a:ext uri="{FF2B5EF4-FFF2-40B4-BE49-F238E27FC236}">
                    <a16:creationId xmlns:a16="http://schemas.microsoft.com/office/drawing/2014/main" id="{B0473198-7B57-B94E-9238-BB3CCDEE09FD}"/>
                  </a:ext>
                </a:extLst>
              </p:cNvPr>
              <p:cNvSpPr/>
              <p:nvPr/>
            </p:nvSpPr>
            <p:spPr>
              <a:xfrm>
                <a:off x="6028111" y="3016919"/>
                <a:ext cx="6720144" cy="3128280"/>
              </a:xfrm>
              <a:prstGeom prst="wedgeRoundRectCallout">
                <a:avLst>
                  <a:gd name="adj1" fmla="val -60421"/>
                  <a:gd name="adj2" fmla="val -1567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grpSp>
            <p:nvGrpSpPr>
              <p:cNvPr id="50" name="グループ化 49">
                <a:extLst>
                  <a:ext uri="{FF2B5EF4-FFF2-40B4-BE49-F238E27FC236}">
                    <a16:creationId xmlns:a16="http://schemas.microsoft.com/office/drawing/2014/main" id="{7662DF34-13EB-A146-9B2D-D13960D5BD94}"/>
                  </a:ext>
                </a:extLst>
              </p:cNvPr>
              <p:cNvGrpSpPr/>
              <p:nvPr/>
            </p:nvGrpSpPr>
            <p:grpSpPr>
              <a:xfrm>
                <a:off x="6288328" y="3069045"/>
                <a:ext cx="6997471" cy="1938992"/>
                <a:chOff x="4262047" y="2640934"/>
                <a:chExt cx="8741402" cy="49685123"/>
              </a:xfrm>
            </p:grpSpPr>
            <p:grpSp>
              <p:nvGrpSpPr>
                <p:cNvPr id="54" name="グループ化 53">
                  <a:extLst>
                    <a:ext uri="{FF2B5EF4-FFF2-40B4-BE49-F238E27FC236}">
                      <a16:creationId xmlns:a16="http://schemas.microsoft.com/office/drawing/2014/main" id="{C5103260-7339-EE4D-8DD6-0C3DF206498A}"/>
                    </a:ext>
                  </a:extLst>
                </p:cNvPr>
                <p:cNvGrpSpPr/>
                <p:nvPr/>
              </p:nvGrpSpPr>
              <p:grpSpPr>
                <a:xfrm>
                  <a:off x="4313179" y="8677453"/>
                  <a:ext cx="8690270" cy="972826"/>
                  <a:chOff x="3980558" y="2839893"/>
                  <a:chExt cx="9054124" cy="21343316"/>
                </a:xfrm>
              </p:grpSpPr>
              <p:grpSp>
                <p:nvGrpSpPr>
                  <p:cNvPr id="56" name="グループ化 55">
                    <a:extLst>
                      <a:ext uri="{FF2B5EF4-FFF2-40B4-BE49-F238E27FC236}">
                        <a16:creationId xmlns:a16="http://schemas.microsoft.com/office/drawing/2014/main" id="{E510B1A7-F6FC-1943-A6BF-DF960A726211}"/>
                      </a:ext>
                    </a:extLst>
                  </p:cNvPr>
                  <p:cNvGrpSpPr/>
                  <p:nvPr/>
                </p:nvGrpSpPr>
                <p:grpSpPr>
                  <a:xfrm>
                    <a:off x="4374852" y="2839893"/>
                    <a:ext cx="8659830" cy="827442"/>
                    <a:chOff x="1579040" y="983888"/>
                    <a:chExt cx="3999502" cy="2466945"/>
                  </a:xfrm>
                </p:grpSpPr>
                <p:sp>
                  <p:nvSpPr>
                    <p:cNvPr id="62" name="テキスト ボックス 61">
                      <a:extLst>
                        <a:ext uri="{FF2B5EF4-FFF2-40B4-BE49-F238E27FC236}">
                          <a16:creationId xmlns:a16="http://schemas.microsoft.com/office/drawing/2014/main" id="{D17A32DA-F1DC-D946-8CE4-12141E5CA9BA}"/>
                        </a:ext>
                      </a:extLst>
                    </p:cNvPr>
                    <p:cNvSpPr txBox="1"/>
                    <p:nvPr/>
                  </p:nvSpPr>
                  <p:spPr>
                    <a:xfrm>
                      <a:off x="2473692" y="983888"/>
                      <a:ext cx="3104850" cy="522951"/>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sp>
                  <p:nvSpPr>
                    <p:cNvPr id="60" name="テキスト ボックス 59">
                      <a:extLst>
                        <a:ext uri="{FF2B5EF4-FFF2-40B4-BE49-F238E27FC236}">
                          <a16:creationId xmlns:a16="http://schemas.microsoft.com/office/drawing/2014/main" id="{2AC7AA96-C6BC-5E4A-9DD5-C1F931E0065E}"/>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57" name="テキスト ボックス 56">
                    <a:extLst>
                      <a:ext uri="{FF2B5EF4-FFF2-40B4-BE49-F238E27FC236}">
                        <a16:creationId xmlns:a16="http://schemas.microsoft.com/office/drawing/2014/main" id="{98B2B925-2446-324A-8607-D95F0E2D5E01}"/>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55" name="テキスト ボックス 54">
                  <a:extLst>
                    <a:ext uri="{FF2B5EF4-FFF2-40B4-BE49-F238E27FC236}">
                      <a16:creationId xmlns:a16="http://schemas.microsoft.com/office/drawing/2014/main" id="{EA3C6822-319E-DA49-98FF-15A202496998}"/>
                    </a:ext>
                  </a:extLst>
                </p:cNvPr>
                <p:cNvSpPr txBox="1"/>
                <p:nvPr/>
              </p:nvSpPr>
              <p:spPr>
                <a:xfrm>
                  <a:off x="4262047" y="2640934"/>
                  <a:ext cx="8200527" cy="49685123"/>
                </a:xfrm>
                <a:prstGeom prst="rect">
                  <a:avLst/>
                </a:prstGeom>
                <a:noFill/>
              </p:spPr>
              <p:txBody>
                <a:bodyPr wrap="square">
                  <a:spAutoFit/>
                </a:bodyPr>
                <a:lstStyle/>
                <a:p>
                  <a:pPr>
                    <a:lnSpc>
                      <a:spcPct val="200000"/>
                    </a:lnSpc>
                  </a:pPr>
                  <a:r>
                    <a:rPr lang="ja-JP" altLang="en-US" sz="3200"/>
                    <a:t>完成した作品から感じたことや作った感想を紙に書いてみよう！</a:t>
                  </a:r>
                  <a:endParaRPr lang="en-US" altLang="ja-JP" sz="3200" dirty="0"/>
                </a:p>
              </p:txBody>
            </p:sp>
          </p:grpSp>
        </p:grpSp>
        <p:sp>
          <p:nvSpPr>
            <p:cNvPr id="71" name="テキスト ボックス 70">
              <a:extLst>
                <a:ext uri="{FF2B5EF4-FFF2-40B4-BE49-F238E27FC236}">
                  <a16:creationId xmlns:a16="http://schemas.microsoft.com/office/drawing/2014/main" id="{954936FE-9B47-E645-92BE-B6E07CE8DDCC}"/>
                </a:ext>
              </a:extLst>
            </p:cNvPr>
            <p:cNvSpPr txBox="1"/>
            <p:nvPr/>
          </p:nvSpPr>
          <p:spPr>
            <a:xfrm>
              <a:off x="6268551" y="2811278"/>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かんせい</a:t>
              </a:r>
              <a:endParaRPr kumimoji="1" lang="en-US" altLang="ja-JP" dirty="0">
                <a:latin typeface="Meiryo" panose="020B0604030504040204" pitchFamily="34" charset="-128"/>
                <a:ea typeface="Meiryo" panose="020B0604030504040204" pitchFamily="34" charset="-128"/>
              </a:endParaRPr>
            </a:p>
          </p:txBody>
        </p:sp>
        <p:sp>
          <p:nvSpPr>
            <p:cNvPr id="94" name="テキスト ボックス 93">
              <a:extLst>
                <a:ext uri="{FF2B5EF4-FFF2-40B4-BE49-F238E27FC236}">
                  <a16:creationId xmlns:a16="http://schemas.microsoft.com/office/drawing/2014/main" id="{2FD8ECEB-6A24-EC48-B60A-E213069AA554}"/>
                </a:ext>
              </a:extLst>
            </p:cNvPr>
            <p:cNvSpPr txBox="1"/>
            <p:nvPr/>
          </p:nvSpPr>
          <p:spPr>
            <a:xfrm>
              <a:off x="7825088" y="2811278"/>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さくひん</a:t>
              </a:r>
              <a:endParaRPr kumimoji="1" lang="en-US" altLang="ja-JP" dirty="0">
                <a:latin typeface="Meiryo" panose="020B0604030504040204" pitchFamily="34" charset="-128"/>
                <a:ea typeface="Meiryo" panose="020B0604030504040204" pitchFamily="34" charset="-128"/>
              </a:endParaRPr>
            </a:p>
          </p:txBody>
        </p:sp>
        <p:sp>
          <p:nvSpPr>
            <p:cNvPr id="95" name="テキスト ボックス 94">
              <a:extLst>
                <a:ext uri="{FF2B5EF4-FFF2-40B4-BE49-F238E27FC236}">
                  <a16:creationId xmlns:a16="http://schemas.microsoft.com/office/drawing/2014/main" id="{CE8D9F60-4184-4A4B-8684-9AB17B287128}"/>
                </a:ext>
              </a:extLst>
            </p:cNvPr>
            <p:cNvSpPr txBox="1"/>
            <p:nvPr/>
          </p:nvSpPr>
          <p:spPr>
            <a:xfrm>
              <a:off x="9509871" y="2811278"/>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かん</a:t>
              </a:r>
              <a:endParaRPr kumimoji="1" lang="en-US" altLang="ja-JP" dirty="0">
                <a:latin typeface="Meiryo" panose="020B0604030504040204" pitchFamily="34" charset="-128"/>
                <a:ea typeface="Meiryo" panose="020B0604030504040204" pitchFamily="34" charset="-128"/>
              </a:endParaRPr>
            </a:p>
          </p:txBody>
        </p:sp>
        <p:sp>
          <p:nvSpPr>
            <p:cNvPr id="96" name="テキスト ボックス 95">
              <a:extLst>
                <a:ext uri="{FF2B5EF4-FFF2-40B4-BE49-F238E27FC236}">
                  <a16:creationId xmlns:a16="http://schemas.microsoft.com/office/drawing/2014/main" id="{C0BBE972-C02F-EF47-A7B6-F2F6A9484315}"/>
                </a:ext>
              </a:extLst>
            </p:cNvPr>
            <p:cNvSpPr txBox="1"/>
            <p:nvPr/>
          </p:nvSpPr>
          <p:spPr>
            <a:xfrm>
              <a:off x="6188276" y="3801700"/>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つく</a:t>
              </a:r>
              <a:endParaRPr kumimoji="1" lang="en-US" altLang="ja-JP" dirty="0">
                <a:latin typeface="Meiryo" panose="020B0604030504040204" pitchFamily="34" charset="-128"/>
                <a:ea typeface="Meiryo" panose="020B0604030504040204" pitchFamily="34" charset="-128"/>
              </a:endParaRPr>
            </a:p>
          </p:txBody>
        </p:sp>
        <p:sp>
          <p:nvSpPr>
            <p:cNvPr id="97" name="テキスト ボックス 96">
              <a:extLst>
                <a:ext uri="{FF2B5EF4-FFF2-40B4-BE49-F238E27FC236}">
                  <a16:creationId xmlns:a16="http://schemas.microsoft.com/office/drawing/2014/main" id="{EA6C8119-4FE3-CD4A-A8E9-B375AC2DA44D}"/>
                </a:ext>
              </a:extLst>
            </p:cNvPr>
            <p:cNvSpPr txBox="1"/>
            <p:nvPr/>
          </p:nvSpPr>
          <p:spPr>
            <a:xfrm>
              <a:off x="7382598" y="3801700"/>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かんそう</a:t>
              </a:r>
              <a:endParaRPr kumimoji="1" lang="en-US" altLang="ja-JP" dirty="0">
                <a:latin typeface="Meiryo" panose="020B0604030504040204" pitchFamily="34" charset="-128"/>
                <a:ea typeface="Meiryo" panose="020B0604030504040204" pitchFamily="34" charset="-128"/>
              </a:endParaRPr>
            </a:p>
          </p:txBody>
        </p:sp>
        <p:sp>
          <p:nvSpPr>
            <p:cNvPr id="98" name="テキスト ボックス 97">
              <a:extLst>
                <a:ext uri="{FF2B5EF4-FFF2-40B4-BE49-F238E27FC236}">
                  <a16:creationId xmlns:a16="http://schemas.microsoft.com/office/drawing/2014/main" id="{C7807471-DFD0-874F-A318-45BDA2E06317}"/>
                </a:ext>
              </a:extLst>
            </p:cNvPr>
            <p:cNvSpPr txBox="1"/>
            <p:nvPr/>
          </p:nvSpPr>
          <p:spPr>
            <a:xfrm>
              <a:off x="8713160" y="3801700"/>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かみ</a:t>
              </a:r>
              <a:endParaRPr kumimoji="1" lang="en-US" altLang="ja-JP" dirty="0">
                <a:latin typeface="Meiryo" panose="020B0604030504040204" pitchFamily="34" charset="-128"/>
                <a:ea typeface="Meiryo" panose="020B0604030504040204" pitchFamily="34" charset="-128"/>
              </a:endParaRPr>
            </a:p>
          </p:txBody>
        </p:sp>
        <p:sp>
          <p:nvSpPr>
            <p:cNvPr id="99" name="テキスト ボックス 98">
              <a:extLst>
                <a:ext uri="{FF2B5EF4-FFF2-40B4-BE49-F238E27FC236}">
                  <a16:creationId xmlns:a16="http://schemas.microsoft.com/office/drawing/2014/main" id="{C8BEFB82-C7A1-714D-93E6-5A8F9D444ABE}"/>
                </a:ext>
              </a:extLst>
            </p:cNvPr>
            <p:cNvSpPr txBox="1"/>
            <p:nvPr/>
          </p:nvSpPr>
          <p:spPr>
            <a:xfrm>
              <a:off x="9519318" y="3801700"/>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a:t>
              </a:r>
              <a:endParaRPr kumimoji="1" lang="en-US" altLang="ja-JP" dirty="0">
                <a:latin typeface="Meiryo" panose="020B0604030504040204" pitchFamily="34" charset="-128"/>
                <a:ea typeface="Meiryo" panose="020B0604030504040204" pitchFamily="34" charset="-128"/>
              </a:endParaRPr>
            </a:p>
          </p:txBody>
        </p:sp>
      </p:grpSp>
      <p:grpSp>
        <p:nvGrpSpPr>
          <p:cNvPr id="6" name="グループ化 5">
            <a:extLst>
              <a:ext uri="{FF2B5EF4-FFF2-40B4-BE49-F238E27FC236}">
                <a16:creationId xmlns:a16="http://schemas.microsoft.com/office/drawing/2014/main" id="{E5C9912D-A8D5-134A-AB40-486A4DE84D82}"/>
              </a:ext>
            </a:extLst>
          </p:cNvPr>
          <p:cNvGrpSpPr/>
          <p:nvPr/>
        </p:nvGrpSpPr>
        <p:grpSpPr>
          <a:xfrm>
            <a:off x="2251084" y="7013159"/>
            <a:ext cx="6720145" cy="3128423"/>
            <a:chOff x="2251084" y="7013159"/>
            <a:chExt cx="6720145" cy="3128423"/>
          </a:xfrm>
        </p:grpSpPr>
        <p:grpSp>
          <p:nvGrpSpPr>
            <p:cNvPr id="51" name="グループ化 50">
              <a:extLst>
                <a:ext uri="{FF2B5EF4-FFF2-40B4-BE49-F238E27FC236}">
                  <a16:creationId xmlns:a16="http://schemas.microsoft.com/office/drawing/2014/main" id="{4C72A258-B1EE-8449-9590-6B1531822AE6}"/>
                </a:ext>
              </a:extLst>
            </p:cNvPr>
            <p:cNvGrpSpPr/>
            <p:nvPr/>
          </p:nvGrpSpPr>
          <p:grpSpPr>
            <a:xfrm>
              <a:off x="2251084" y="7013159"/>
              <a:ext cx="6720145" cy="3128423"/>
              <a:chOff x="3995239" y="8677453"/>
              <a:chExt cx="9008210" cy="7319696"/>
            </a:xfrm>
          </p:grpSpPr>
          <p:grpSp>
            <p:nvGrpSpPr>
              <p:cNvPr id="85" name="グループ化 84">
                <a:extLst>
                  <a:ext uri="{FF2B5EF4-FFF2-40B4-BE49-F238E27FC236}">
                    <a16:creationId xmlns:a16="http://schemas.microsoft.com/office/drawing/2014/main" id="{EAE2C18B-C28B-3A48-B653-9D03A254CA6D}"/>
                  </a:ext>
                </a:extLst>
              </p:cNvPr>
              <p:cNvGrpSpPr/>
              <p:nvPr/>
            </p:nvGrpSpPr>
            <p:grpSpPr>
              <a:xfrm>
                <a:off x="3995239" y="8677453"/>
                <a:ext cx="9008210" cy="7319696"/>
                <a:chOff x="3649306" y="2839884"/>
                <a:chExt cx="9385376" cy="160590542"/>
              </a:xfrm>
            </p:grpSpPr>
            <p:grpSp>
              <p:nvGrpSpPr>
                <p:cNvPr id="87" name="グループ化 86">
                  <a:extLst>
                    <a:ext uri="{FF2B5EF4-FFF2-40B4-BE49-F238E27FC236}">
                      <a16:creationId xmlns:a16="http://schemas.microsoft.com/office/drawing/2014/main" id="{C7D93C26-824E-6C4C-BDB4-AE58E130E9C1}"/>
                    </a:ext>
                  </a:extLst>
                </p:cNvPr>
                <p:cNvGrpSpPr/>
                <p:nvPr/>
              </p:nvGrpSpPr>
              <p:grpSpPr>
                <a:xfrm>
                  <a:off x="3649306" y="2839884"/>
                  <a:ext cx="9385376" cy="160590542"/>
                  <a:chOff x="1243950" y="983888"/>
                  <a:chExt cx="4334592" cy="478798675"/>
                </a:xfrm>
              </p:grpSpPr>
              <p:grpSp>
                <p:nvGrpSpPr>
                  <p:cNvPr id="89" name="グループ化 88">
                    <a:extLst>
                      <a:ext uri="{FF2B5EF4-FFF2-40B4-BE49-F238E27FC236}">
                        <a16:creationId xmlns:a16="http://schemas.microsoft.com/office/drawing/2014/main" id="{1B32FBC5-ACEA-CF45-BC7A-A9BF72DDF377}"/>
                      </a:ext>
                    </a:extLst>
                  </p:cNvPr>
                  <p:cNvGrpSpPr/>
                  <p:nvPr/>
                </p:nvGrpSpPr>
                <p:grpSpPr>
                  <a:xfrm>
                    <a:off x="1243950" y="983888"/>
                    <a:ext cx="4334592" cy="478798675"/>
                    <a:chOff x="1639994" y="705694"/>
                    <a:chExt cx="5177924" cy="478798675"/>
                  </a:xfrm>
                </p:grpSpPr>
                <p:sp>
                  <p:nvSpPr>
                    <p:cNvPr id="91" name="吹き出し: 角を丸めた四角形 19">
                      <a:extLst>
                        <a:ext uri="{FF2B5EF4-FFF2-40B4-BE49-F238E27FC236}">
                          <a16:creationId xmlns:a16="http://schemas.microsoft.com/office/drawing/2014/main" id="{4D8791B7-967C-A448-A7DE-2C59D02FE1AD}"/>
                        </a:ext>
                      </a:extLst>
                    </p:cNvPr>
                    <p:cNvSpPr/>
                    <p:nvPr/>
                  </p:nvSpPr>
                  <p:spPr>
                    <a:xfrm>
                      <a:off x="1639994" y="727647"/>
                      <a:ext cx="5177923" cy="478776722"/>
                    </a:xfrm>
                    <a:prstGeom prst="wedgeRoundRectCallout">
                      <a:avLst>
                        <a:gd name="adj1" fmla="val 58039"/>
                        <a:gd name="adj2" fmla="val 7248"/>
                        <a:gd name="adj3" fmla="val 16667"/>
                      </a:avLst>
                    </a:prstGeom>
                    <a:solidFill>
                      <a:schemeClr val="bg1"/>
                    </a:solidFill>
                    <a:ln w="2857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latin typeface="Meiryo" panose="020B0604030504040204" pitchFamily="34" charset="-128"/>
                      </a:endParaRPr>
                    </a:p>
                  </p:txBody>
                </p:sp>
                <p:sp>
                  <p:nvSpPr>
                    <p:cNvPr id="92" name="テキスト ボックス 91">
                      <a:extLst>
                        <a:ext uri="{FF2B5EF4-FFF2-40B4-BE49-F238E27FC236}">
                          <a16:creationId xmlns:a16="http://schemas.microsoft.com/office/drawing/2014/main" id="{20025D1A-466E-0943-8739-785D9DE3F793}"/>
                        </a:ext>
                      </a:extLst>
                    </p:cNvPr>
                    <p:cNvSpPr txBox="1"/>
                    <p:nvPr/>
                  </p:nvSpPr>
                  <p:spPr>
                    <a:xfrm>
                      <a:off x="3108993" y="705694"/>
                      <a:ext cx="3708925" cy="523220"/>
                    </a:xfrm>
                    <a:prstGeom prst="rect">
                      <a:avLst/>
                    </a:prstGeom>
                    <a:noFill/>
                  </p:spPr>
                  <p:txBody>
                    <a:bodyPr wrap="square" rtlCol="0">
                      <a:spAutoFit/>
                    </a:bodyPr>
                    <a:lstStyle/>
                    <a:p>
                      <a:pPr>
                        <a:lnSpc>
                          <a:spcPct val="200000"/>
                        </a:lnSpc>
                      </a:pPr>
                      <a:endParaRPr kumimoji="1" lang="en-US" altLang="ja-JP" sz="1600" dirty="0">
                        <a:latin typeface="Meiryo" panose="020B0604030504040204" pitchFamily="34" charset="-128"/>
                        <a:ea typeface="Meiryo" panose="020B0604030504040204" pitchFamily="34" charset="-128"/>
                      </a:endParaRPr>
                    </a:p>
                  </p:txBody>
                </p:sp>
              </p:grpSp>
              <p:sp>
                <p:nvSpPr>
                  <p:cNvPr id="90" name="テキスト ボックス 89">
                    <a:extLst>
                      <a:ext uri="{FF2B5EF4-FFF2-40B4-BE49-F238E27FC236}">
                        <a16:creationId xmlns:a16="http://schemas.microsoft.com/office/drawing/2014/main" id="{FDB3E253-B9F5-FC42-9703-34A603406403}"/>
                      </a:ext>
                    </a:extLst>
                  </p:cNvPr>
                  <p:cNvSpPr txBox="1"/>
                  <p:nvPr/>
                </p:nvSpPr>
                <p:spPr>
                  <a:xfrm>
                    <a:off x="1579040" y="1707334"/>
                    <a:ext cx="3578248" cy="1743499"/>
                  </a:xfrm>
                  <a:prstGeom prst="rect">
                    <a:avLst/>
                  </a:prstGeom>
                  <a:noFill/>
                </p:spPr>
                <p:txBody>
                  <a:bodyPr wrap="square">
                    <a:spAutoFit/>
                  </a:bodyPr>
                  <a:lstStyle/>
                  <a:p>
                    <a:pPr defTabSz="2167494" eaLnBrk="0" fontAlgn="base" hangingPunct="0">
                      <a:spcBef>
                        <a:spcPct val="0"/>
                      </a:spcBef>
                      <a:spcAft>
                        <a:spcPct val="0"/>
                      </a:spcAft>
                    </a:pPr>
                    <a:endParaRPr lang="ja-JP" altLang="en-US" sz="3200"/>
                  </a:p>
                </p:txBody>
              </p:sp>
            </p:grpSp>
            <p:sp>
              <p:nvSpPr>
                <p:cNvPr id="88" name="テキスト ボックス 87">
                  <a:extLst>
                    <a:ext uri="{FF2B5EF4-FFF2-40B4-BE49-F238E27FC236}">
                      <a16:creationId xmlns:a16="http://schemas.microsoft.com/office/drawing/2014/main" id="{DCD0533E-D23D-B940-90CC-7C43249B25F2}"/>
                    </a:ext>
                  </a:extLst>
                </p:cNvPr>
                <p:cNvSpPr txBox="1"/>
                <p:nvPr/>
              </p:nvSpPr>
              <p:spPr>
                <a:xfrm>
                  <a:off x="3980558" y="3250570"/>
                  <a:ext cx="9000851" cy="20932639"/>
                </a:xfrm>
                <a:prstGeom prst="rect">
                  <a:avLst/>
                </a:prstGeom>
                <a:noFill/>
              </p:spPr>
              <p:txBody>
                <a:bodyPr wrap="square">
                  <a:spAutoFit/>
                </a:bodyPr>
                <a:lstStyle/>
                <a:p>
                  <a:pPr>
                    <a:lnSpc>
                      <a:spcPct val="200000"/>
                    </a:lnSpc>
                  </a:pPr>
                  <a:endParaRPr lang="en-US" altLang="ja-JP" sz="3200" dirty="0">
                    <a:latin typeface="+mn-ea"/>
                    <a:cs typeface="Times New Roman" panose="02020603050405020304" pitchFamily="18" charset="0"/>
                    <a:sym typeface="+mn-ea"/>
                  </a:endParaRPr>
                </a:p>
              </p:txBody>
            </p:sp>
          </p:grpSp>
          <p:sp>
            <p:nvSpPr>
              <p:cNvPr id="86" name="テキスト ボックス 85">
                <a:extLst>
                  <a:ext uri="{FF2B5EF4-FFF2-40B4-BE49-F238E27FC236}">
                    <a16:creationId xmlns:a16="http://schemas.microsoft.com/office/drawing/2014/main" id="{C7575678-923B-3144-8CA2-18D1EF9B1DBA}"/>
                  </a:ext>
                </a:extLst>
              </p:cNvPr>
              <p:cNvSpPr txBox="1"/>
              <p:nvPr/>
            </p:nvSpPr>
            <p:spPr>
              <a:xfrm>
                <a:off x="4433850" y="8832819"/>
                <a:ext cx="8130989" cy="6841112"/>
              </a:xfrm>
              <a:prstGeom prst="rect">
                <a:avLst/>
              </a:prstGeom>
              <a:noFill/>
            </p:spPr>
            <p:txBody>
              <a:bodyPr wrap="square">
                <a:spAutoFit/>
              </a:bodyPr>
              <a:lstStyle/>
              <a:p>
                <a:pPr>
                  <a:lnSpc>
                    <a:spcPct val="200000"/>
                  </a:lnSpc>
                </a:pPr>
                <a:r>
                  <a:rPr lang="ja-JP" altLang="en-US" sz="3200"/>
                  <a:t>他にどんな色の組み合わせを</a:t>
                </a:r>
                <a:endParaRPr lang="en-US" altLang="ja-JP" sz="3200" dirty="0"/>
              </a:p>
              <a:p>
                <a:pPr>
                  <a:lnSpc>
                    <a:spcPct val="200000"/>
                  </a:lnSpc>
                </a:pPr>
                <a:r>
                  <a:rPr lang="ja-JP" altLang="en-US" sz="3200"/>
                  <a:t>作りたいかな？</a:t>
                </a:r>
                <a:endParaRPr lang="en-US" altLang="ja-JP" sz="3200" dirty="0"/>
              </a:p>
              <a:p>
                <a:pPr>
                  <a:lnSpc>
                    <a:spcPct val="200000"/>
                  </a:lnSpc>
                </a:pPr>
                <a:r>
                  <a:rPr lang="ja-JP" altLang="en-US" sz="3200"/>
                  <a:t>紙に書き出してみよう！</a:t>
                </a:r>
                <a:endParaRPr lang="en-US" altLang="ja-JP" sz="3200" dirty="0"/>
              </a:p>
            </p:txBody>
          </p:sp>
        </p:grpSp>
        <p:sp>
          <p:nvSpPr>
            <p:cNvPr id="101" name="テキスト ボックス 100">
              <a:extLst>
                <a:ext uri="{FF2B5EF4-FFF2-40B4-BE49-F238E27FC236}">
                  <a16:creationId xmlns:a16="http://schemas.microsoft.com/office/drawing/2014/main" id="{6B6C9D0E-8D07-2145-B843-830B0667C99D}"/>
                </a:ext>
              </a:extLst>
            </p:cNvPr>
            <p:cNvSpPr txBox="1"/>
            <p:nvPr/>
          </p:nvSpPr>
          <p:spPr>
            <a:xfrm>
              <a:off x="4537897" y="7142033"/>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いろ</a:t>
              </a:r>
              <a:endParaRPr kumimoji="1" lang="en-US" altLang="ja-JP" dirty="0">
                <a:latin typeface="Meiryo" panose="020B0604030504040204" pitchFamily="34" charset="-128"/>
                <a:ea typeface="Meiryo" panose="020B0604030504040204" pitchFamily="34" charset="-128"/>
              </a:endParaRPr>
            </a:p>
          </p:txBody>
        </p:sp>
        <p:sp>
          <p:nvSpPr>
            <p:cNvPr id="102" name="テキスト ボックス 101">
              <a:extLst>
                <a:ext uri="{FF2B5EF4-FFF2-40B4-BE49-F238E27FC236}">
                  <a16:creationId xmlns:a16="http://schemas.microsoft.com/office/drawing/2014/main" id="{D6DEE13B-39C6-1541-93C8-3792A4BF0147}"/>
                </a:ext>
              </a:extLst>
            </p:cNvPr>
            <p:cNvSpPr txBox="1"/>
            <p:nvPr/>
          </p:nvSpPr>
          <p:spPr>
            <a:xfrm>
              <a:off x="2582464" y="7142033"/>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ほか</a:t>
              </a:r>
              <a:endParaRPr kumimoji="1" lang="en-US" altLang="ja-JP" dirty="0">
                <a:latin typeface="Meiryo" panose="020B0604030504040204" pitchFamily="34" charset="-128"/>
                <a:ea typeface="Meiryo" panose="020B0604030504040204" pitchFamily="34" charset="-128"/>
              </a:endParaRPr>
            </a:p>
          </p:txBody>
        </p:sp>
        <p:sp>
          <p:nvSpPr>
            <p:cNvPr id="103" name="テキスト ボックス 102">
              <a:extLst>
                <a:ext uri="{FF2B5EF4-FFF2-40B4-BE49-F238E27FC236}">
                  <a16:creationId xmlns:a16="http://schemas.microsoft.com/office/drawing/2014/main" id="{398671ED-4735-F644-A060-24DB3F03792A}"/>
                </a:ext>
              </a:extLst>
            </p:cNvPr>
            <p:cNvSpPr txBox="1"/>
            <p:nvPr/>
          </p:nvSpPr>
          <p:spPr>
            <a:xfrm>
              <a:off x="5538350" y="7142033"/>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く</a:t>
              </a:r>
              <a:endParaRPr kumimoji="1" lang="en-US" altLang="ja-JP" dirty="0">
                <a:latin typeface="Meiryo" panose="020B0604030504040204" pitchFamily="34" charset="-128"/>
                <a:ea typeface="Meiryo" panose="020B0604030504040204" pitchFamily="34" charset="-128"/>
              </a:endParaRPr>
            </a:p>
          </p:txBody>
        </p:sp>
        <p:sp>
          <p:nvSpPr>
            <p:cNvPr id="104" name="テキスト ボックス 103">
              <a:extLst>
                <a:ext uri="{FF2B5EF4-FFF2-40B4-BE49-F238E27FC236}">
                  <a16:creationId xmlns:a16="http://schemas.microsoft.com/office/drawing/2014/main" id="{5C39CB93-6842-C348-B144-D889619C65DB}"/>
                </a:ext>
              </a:extLst>
            </p:cNvPr>
            <p:cNvSpPr txBox="1"/>
            <p:nvPr/>
          </p:nvSpPr>
          <p:spPr>
            <a:xfrm>
              <a:off x="6303692" y="7142033"/>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あ</a:t>
              </a:r>
              <a:endParaRPr kumimoji="1" lang="en-US" altLang="ja-JP" dirty="0">
                <a:latin typeface="Meiryo" panose="020B0604030504040204" pitchFamily="34" charset="-128"/>
                <a:ea typeface="Meiryo" panose="020B0604030504040204" pitchFamily="34" charset="-128"/>
              </a:endParaRPr>
            </a:p>
          </p:txBody>
        </p:sp>
        <p:sp>
          <p:nvSpPr>
            <p:cNvPr id="105" name="テキスト ボックス 104">
              <a:extLst>
                <a:ext uri="{FF2B5EF4-FFF2-40B4-BE49-F238E27FC236}">
                  <a16:creationId xmlns:a16="http://schemas.microsoft.com/office/drawing/2014/main" id="{AAFEB65C-8412-BB4B-8B0F-4EF11E900437}"/>
                </a:ext>
              </a:extLst>
            </p:cNvPr>
            <p:cNvSpPr txBox="1"/>
            <p:nvPr/>
          </p:nvSpPr>
          <p:spPr>
            <a:xfrm>
              <a:off x="2634705" y="8122243"/>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つく</a:t>
              </a:r>
              <a:endParaRPr kumimoji="1" lang="en-US" altLang="ja-JP" dirty="0">
                <a:latin typeface="Meiryo" panose="020B0604030504040204" pitchFamily="34" charset="-128"/>
                <a:ea typeface="Meiryo" panose="020B0604030504040204" pitchFamily="34" charset="-128"/>
              </a:endParaRPr>
            </a:p>
          </p:txBody>
        </p:sp>
        <p:sp>
          <p:nvSpPr>
            <p:cNvPr id="106" name="テキスト ボックス 105">
              <a:extLst>
                <a:ext uri="{FF2B5EF4-FFF2-40B4-BE49-F238E27FC236}">
                  <a16:creationId xmlns:a16="http://schemas.microsoft.com/office/drawing/2014/main" id="{A020E848-8008-2747-9E2D-AAA2A297332D}"/>
                </a:ext>
              </a:extLst>
            </p:cNvPr>
            <p:cNvSpPr txBox="1"/>
            <p:nvPr/>
          </p:nvSpPr>
          <p:spPr>
            <a:xfrm>
              <a:off x="2516750" y="9148834"/>
              <a:ext cx="646331"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かみ</a:t>
              </a:r>
              <a:endParaRPr kumimoji="1" lang="en-US" altLang="ja-JP" dirty="0">
                <a:latin typeface="Meiryo" panose="020B0604030504040204" pitchFamily="34" charset="-128"/>
                <a:ea typeface="Meiryo" panose="020B0604030504040204" pitchFamily="34" charset="-128"/>
              </a:endParaRPr>
            </a:p>
          </p:txBody>
        </p:sp>
        <p:sp>
          <p:nvSpPr>
            <p:cNvPr id="107" name="テキスト ボックス 106">
              <a:extLst>
                <a:ext uri="{FF2B5EF4-FFF2-40B4-BE49-F238E27FC236}">
                  <a16:creationId xmlns:a16="http://schemas.microsoft.com/office/drawing/2014/main" id="{D90C1F2F-0645-C241-901F-3D70860E7024}"/>
                </a:ext>
              </a:extLst>
            </p:cNvPr>
            <p:cNvSpPr txBox="1"/>
            <p:nvPr/>
          </p:nvSpPr>
          <p:spPr>
            <a:xfrm>
              <a:off x="3517586" y="9148834"/>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か</a:t>
              </a:r>
              <a:endParaRPr kumimoji="1" lang="en-US" altLang="ja-JP" dirty="0">
                <a:latin typeface="Meiryo" panose="020B0604030504040204" pitchFamily="34" charset="-128"/>
                <a:ea typeface="Meiryo" panose="020B0604030504040204" pitchFamily="34" charset="-128"/>
              </a:endParaRPr>
            </a:p>
          </p:txBody>
        </p:sp>
        <p:sp>
          <p:nvSpPr>
            <p:cNvPr id="108" name="テキスト ボックス 107">
              <a:extLst>
                <a:ext uri="{FF2B5EF4-FFF2-40B4-BE49-F238E27FC236}">
                  <a16:creationId xmlns:a16="http://schemas.microsoft.com/office/drawing/2014/main" id="{87413F0A-E9A4-2347-8D2C-5B2B34741377}"/>
                </a:ext>
              </a:extLst>
            </p:cNvPr>
            <p:cNvSpPr txBox="1"/>
            <p:nvPr/>
          </p:nvSpPr>
          <p:spPr>
            <a:xfrm>
              <a:off x="4260289" y="9148834"/>
              <a:ext cx="415498"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だ</a:t>
              </a:r>
              <a:endParaRPr kumimoji="1" lang="en-US" altLang="ja-JP" dirty="0">
                <a:latin typeface="Meiryo" panose="020B0604030504040204" pitchFamily="34" charset="-128"/>
                <a:ea typeface="Meiryo" panose="020B0604030504040204" pitchFamily="34" charset="-128"/>
              </a:endParaRPr>
            </a:p>
          </p:txBody>
        </p:sp>
      </p:grpSp>
    </p:spTree>
    <p:extLst>
      <p:ext uri="{BB962C8B-B14F-4D97-AF65-F5344CB8AC3E}">
        <p14:creationId xmlns:p14="http://schemas.microsoft.com/office/powerpoint/2010/main" val="2647582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a:srcRect t="-47681" r="-233" b="-47681"/>
          <a:stretch/>
        </p:blipFill>
        <p:spPr>
          <a:xfrm>
            <a:off x="0" y="0"/>
            <a:ext cx="16256000" cy="12192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3277833" y="4692430"/>
            <a:ext cx="10043720" cy="2114425"/>
          </a:xfrm>
        </p:spPr>
        <p:txBody>
          <a:bodyPr/>
          <a:lstStyle/>
          <a:p>
            <a:r>
              <a:rPr lang="ja-JP" altLang="en-US" sz="7200" dirty="0"/>
              <a:t>おつかれさまでした！</a:t>
            </a:r>
            <a:br>
              <a:rPr lang="en-US" altLang="ja-JP" sz="7200" dirty="0"/>
            </a:br>
            <a:r>
              <a:rPr lang="ja-JP" altLang="en-US" sz="7200" dirty="0"/>
              <a:t>がんばったね！</a:t>
            </a:r>
          </a:p>
        </p:txBody>
      </p:sp>
    </p:spTree>
    <p:extLst>
      <p:ext uri="{BB962C8B-B14F-4D97-AF65-F5344CB8AC3E}">
        <p14:creationId xmlns:p14="http://schemas.microsoft.com/office/powerpoint/2010/main" val="3807156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p:nvPr/>
        </p:nvSpPr>
        <p:spPr>
          <a:xfrm>
            <a:off x="1823307" y="1187948"/>
            <a:ext cx="13817600" cy="1161427"/>
          </a:xfrm>
          <a:prstGeom prst="rect">
            <a:avLst/>
          </a:prstGeom>
          <a:solidFill>
            <a:schemeClr val="accent2">
              <a:lumMod val="60000"/>
              <a:lumOff val="40000"/>
            </a:schemeClr>
          </a:solidFill>
        </p:spPr>
        <p:txBody>
          <a:bodyPr vert="horz" lIns="216747" tIns="108373" rIns="216747" bIns="108373" rtlCol="0" anchor="b">
            <a:normAutofit fontScale="800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4" name="タイトル 1"/>
          <p:cNvSpPr txBox="1"/>
          <p:nvPr/>
        </p:nvSpPr>
        <p:spPr>
          <a:xfrm>
            <a:off x="1434348" y="816775"/>
            <a:ext cx="13817600" cy="1105327"/>
          </a:xfrm>
          <a:prstGeom prst="rect">
            <a:avLst/>
          </a:prstGeom>
          <a:solidFill>
            <a:schemeClr val="bg1"/>
          </a:solidFill>
          <a:ln w="12700">
            <a:solidFill>
              <a:schemeClr val="tx1"/>
            </a:solidFill>
          </a:ln>
        </p:spPr>
        <p:txBody>
          <a:bodyPr vert="horz" lIns="216747" tIns="108373" rIns="216747" bIns="108373" rtlCol="0" anchor="b">
            <a:normAutofit fontScale="72500" lnSpcReduction="20000"/>
          </a:bodyPr>
          <a:lstStyle>
            <a:lvl1pPr algn="ctr" defTabSz="685800" rtl="0" eaLnBrk="1" latinLnBrk="0" hangingPunct="1">
              <a:lnSpc>
                <a:spcPct val="90000"/>
              </a:lnSpc>
              <a:spcBef>
                <a:spcPct val="0"/>
              </a:spcBef>
              <a:buNone/>
              <a:defRPr kumimoji="1" sz="4500" kern="1200">
                <a:solidFill>
                  <a:schemeClr val="tx1"/>
                </a:solidFill>
                <a:latin typeface="+mj-lt"/>
                <a:ea typeface="+mj-ea"/>
                <a:cs typeface="+mj-cs"/>
              </a:defRPr>
            </a:lvl1pPr>
          </a:lstStyle>
          <a:p>
            <a:endParaRPr lang="ja-JP" altLang="en-US" sz="10430" dirty="0"/>
          </a:p>
        </p:txBody>
      </p:sp>
      <p:sp>
        <p:nvSpPr>
          <p:cNvPr id="2" name="タイトル 1"/>
          <p:cNvSpPr>
            <a:spLocks noGrp="1"/>
          </p:cNvSpPr>
          <p:nvPr>
            <p:ph type="ctrTitle"/>
          </p:nvPr>
        </p:nvSpPr>
        <p:spPr>
          <a:xfrm>
            <a:off x="1045399" y="619080"/>
            <a:ext cx="13817600" cy="1412032"/>
          </a:xfrm>
          <a:noFill/>
        </p:spPr>
        <p:txBody>
          <a:bodyPr>
            <a:normAutofit/>
          </a:bodyPr>
          <a:lstStyle/>
          <a:p>
            <a:r>
              <a:rPr lang="ja-JP" altLang="en-US" sz="7585" dirty="0"/>
              <a:t>参考</a:t>
            </a:r>
            <a:r>
              <a:rPr lang="en-US" altLang="ja-JP" sz="7585" dirty="0"/>
              <a:t>URL</a:t>
            </a:r>
          </a:p>
        </p:txBody>
      </p:sp>
      <p:sp>
        <p:nvSpPr>
          <p:cNvPr id="7" name="サブタイトル 2"/>
          <p:cNvSpPr txBox="1"/>
          <p:nvPr/>
        </p:nvSpPr>
        <p:spPr>
          <a:xfrm>
            <a:off x="864777" y="3012267"/>
            <a:ext cx="14178844" cy="3782980"/>
          </a:xfrm>
          <a:prstGeom prst="rect">
            <a:avLst/>
          </a:prstGeom>
          <a:noFill/>
          <a:ln>
            <a:solidFill>
              <a:schemeClr val="tx1"/>
            </a:solidFill>
          </a:ln>
        </p:spPr>
        <p:txBody>
          <a:bodyPr vert="horz" lIns="216747" tIns="108373" rIns="216747" bIns="108373"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defTabSz="2167494" eaLnBrk="0" fontAlgn="base" hangingPunct="0">
              <a:lnSpc>
                <a:spcPct val="100000"/>
              </a:lnSpc>
              <a:spcBef>
                <a:spcPct val="0"/>
              </a:spcBef>
              <a:spcAft>
                <a:spcPct val="0"/>
              </a:spcAft>
            </a:pPr>
            <a:r>
              <a:rPr lang="en-US" altLang="ja-JP" sz="4270" dirty="0">
                <a:latin typeface="Meiryo" panose="020B0604030504040204" pitchFamily="34" charset="-128"/>
                <a:ea typeface="Meiryo" panose="020B0604030504040204" pitchFamily="34" charset="-128"/>
              </a:rPr>
              <a:t>【</a:t>
            </a:r>
            <a:r>
              <a:rPr lang="ja-JP" altLang="en-US" sz="4270">
                <a:latin typeface="Meiryo" panose="020B0604030504040204" pitchFamily="34" charset="-128"/>
                <a:ea typeface="Meiryo" panose="020B0604030504040204" pitchFamily="34" charset="-128"/>
              </a:rPr>
              <a:t>バーネット・ニューマン</a:t>
            </a:r>
            <a:r>
              <a:rPr lang="en-US" altLang="ja-JP" sz="4270" dirty="0">
                <a:latin typeface="Meiryo" panose="020B0604030504040204" pitchFamily="34" charset="-128"/>
                <a:ea typeface="Meiryo" panose="020B0604030504040204" pitchFamily="34" charset="-128"/>
              </a:rPr>
              <a:t>】</a:t>
            </a:r>
            <a:br>
              <a:rPr lang="en-US" altLang="ja-JP" sz="7200" dirty="0">
                <a:latin typeface="Meiryo" panose="020B0604030504040204" pitchFamily="34" charset="-128"/>
                <a:ea typeface="Meiryo" panose="020B0604030504040204" pitchFamily="34" charset="-128"/>
              </a:rPr>
            </a:br>
            <a:r>
              <a:rPr lang="en-US" altLang="ja-JP" sz="2600" dirty="0">
                <a:latin typeface="Meiryo" panose="020B0604030504040204" pitchFamily="34" charset="-128"/>
                <a:ea typeface="Meiryo" panose="020B0604030504040204" pitchFamily="34" charset="-128"/>
                <a:hlinkClick r:id="rId2"/>
              </a:rPr>
              <a:t>https://www.artpedia.asia/barnett-newman/</a:t>
            </a:r>
            <a:endParaRPr lang="en-US" altLang="ja-JP" sz="2600" dirty="0">
              <a:latin typeface="Meiryo" panose="020B0604030504040204" pitchFamily="34" charset="-128"/>
              <a:ea typeface="Meiryo" panose="020B0604030504040204" pitchFamily="34" charset="-128"/>
            </a:endParaRPr>
          </a:p>
          <a:p>
            <a:pPr algn="l" defTabSz="2167494" eaLnBrk="0" fontAlgn="base" hangingPunct="0">
              <a:lnSpc>
                <a:spcPct val="100000"/>
              </a:lnSpc>
              <a:spcBef>
                <a:spcPct val="0"/>
              </a:spcBef>
              <a:spcAft>
                <a:spcPct val="0"/>
              </a:spcAft>
            </a:pPr>
            <a:r>
              <a:rPr lang="en-US" altLang="ja-JP" sz="2600" dirty="0">
                <a:latin typeface="Meiryo" panose="020B0604030504040204" pitchFamily="34" charset="-128"/>
                <a:ea typeface="Meiryo" panose="020B0604030504040204" pitchFamily="34" charset="-128"/>
                <a:hlinkClick r:id="rId3"/>
              </a:rPr>
              <a:t>https://youpouch.com/2013/05/17/120617/</a:t>
            </a:r>
            <a:endParaRPr lang="en-US" altLang="ja-JP" sz="2600" dirty="0">
              <a:latin typeface="Meiryo" panose="020B0604030504040204" pitchFamily="34" charset="-128"/>
              <a:ea typeface="Meiryo" panose="020B0604030504040204" pitchFamily="34" charset="-128"/>
            </a:endParaRPr>
          </a:p>
          <a:p>
            <a:pPr algn="l" defTabSz="2167494" eaLnBrk="0" fontAlgn="base" hangingPunct="0">
              <a:lnSpc>
                <a:spcPct val="100000"/>
              </a:lnSpc>
              <a:spcBef>
                <a:spcPct val="0"/>
              </a:spcBef>
              <a:spcAft>
                <a:spcPct val="0"/>
              </a:spcAft>
            </a:pPr>
            <a:r>
              <a:rPr lang="en-US" altLang="ja-JP" sz="2600" dirty="0">
                <a:latin typeface="Meiryo" panose="020B0604030504040204" pitchFamily="34" charset="-128"/>
                <a:ea typeface="Meiryo" panose="020B0604030504040204" pitchFamily="34" charset="-128"/>
              </a:rPr>
              <a:t>https://curio-</a:t>
            </a:r>
            <a:r>
              <a:rPr lang="en-US" altLang="ja-JP" sz="2600" dirty="0" err="1">
                <a:latin typeface="Meiryo" panose="020B0604030504040204" pitchFamily="34" charset="-128"/>
                <a:ea typeface="Meiryo" panose="020B0604030504040204" pitchFamily="34" charset="-128"/>
              </a:rPr>
              <a:t>w.jp</a:t>
            </a:r>
            <a:r>
              <a:rPr lang="en-US" altLang="ja-JP" sz="2600" dirty="0">
                <a:latin typeface="Meiryo" panose="020B0604030504040204" pitchFamily="34" charset="-128"/>
                <a:ea typeface="Meiryo" panose="020B0604030504040204" pitchFamily="34" charset="-128"/>
              </a:rPr>
              <a:t>/artist/%E3%83%90%E3%83%BC%E3%83%8D%E3%83%83%E3%83%88%E3%83%BB%E3%83%8B%E3%83%A5%E3%83%BC%E3%83%9E%E3%83%B3/</a:t>
            </a:r>
            <a:br>
              <a:rPr lang="en-US" altLang="ja-JP" sz="2600" dirty="0">
                <a:latin typeface="Meiryo" panose="020B0604030504040204" pitchFamily="34" charset="-128"/>
                <a:ea typeface="Meiryo" panose="020B0604030504040204" pitchFamily="34" charset="-128"/>
              </a:rPr>
            </a:br>
            <a:endParaRPr kumimoji="0" lang="ja-JP" altLang="en-US" sz="2600">
              <a:latin typeface="Meiryo" panose="020B0604030504040204" pitchFamily="34" charset="-128"/>
              <a:ea typeface="Meiryo" panose="020B0604030504040204" pitchFamily="34" charset="-128"/>
              <a:cs typeface="Times New Roman" panose="02020603050405020304" pitchFamily="18" charset="0"/>
            </a:endParaRPr>
          </a:p>
          <a:p>
            <a:pPr algn="l" defTabSz="2167494" eaLnBrk="0" fontAlgn="base" hangingPunct="0">
              <a:lnSpc>
                <a:spcPct val="100000"/>
              </a:lnSpc>
              <a:spcBef>
                <a:spcPct val="0"/>
              </a:spcBef>
              <a:spcAft>
                <a:spcPct val="0"/>
              </a:spcAft>
            </a:pPr>
            <a:endParaRPr kumimoji="0" lang="en-US" altLang="ja-JP" sz="2370" dirty="0">
              <a:latin typeface="Meiryo" panose="020B0604030504040204" pitchFamily="34" charset="-128"/>
              <a:ea typeface="Meiryo" panose="020B0604030504040204" pitchFamily="34" charset="-128"/>
              <a:cs typeface="Times New Roman" panose="02020603050405020304" pitchFamily="18" charset="0"/>
            </a:endParaRPr>
          </a:p>
          <a:p>
            <a:pPr algn="l" defTabSz="2167494" eaLnBrk="0" fontAlgn="base" hangingPunct="0">
              <a:lnSpc>
                <a:spcPct val="100000"/>
              </a:lnSpc>
              <a:spcBef>
                <a:spcPct val="0"/>
              </a:spcBef>
              <a:spcAft>
                <a:spcPct val="0"/>
              </a:spcAft>
            </a:pPr>
            <a:endParaRPr kumimoji="0" lang="en-US" altLang="ja-JP" sz="4267" dirty="0">
              <a:latin typeface="Meiryo" panose="020B0604030504040204" pitchFamily="34" charset="-128"/>
              <a:ea typeface="Meiryo" panose="020B0604030504040204" pitchFamily="34" charset="-128"/>
              <a:cs typeface="Times New Roman" panose="02020603050405020304" pitchFamily="18" charset="0"/>
            </a:endParaRPr>
          </a:p>
          <a:p>
            <a:pPr algn="l" defTabSz="2167494" eaLnBrk="0" fontAlgn="base" hangingPunct="0">
              <a:lnSpc>
                <a:spcPct val="100000"/>
              </a:lnSpc>
              <a:spcBef>
                <a:spcPct val="0"/>
              </a:spcBef>
              <a:spcAft>
                <a:spcPct val="0"/>
              </a:spcAft>
            </a:pPr>
            <a:endParaRPr kumimoji="0" lang="ja-JP" altLang="en-US" sz="2370" dirty="0">
              <a:latin typeface="Meiryo" panose="020B0604030504040204" pitchFamily="34" charset="-128"/>
              <a:ea typeface="Meiryo" panose="020B0604030504040204" pitchFamily="34" charset="-128"/>
              <a:cs typeface="Times New Roman" panose="02020603050405020304" pitchFamily="18" charset="0"/>
            </a:endParaRPr>
          </a:p>
        </p:txBody>
      </p:sp>
      <p:sp>
        <p:nvSpPr>
          <p:cNvPr id="27" name="object 25"/>
          <p:cNvSpPr/>
          <p:nvPr/>
        </p:nvSpPr>
        <p:spPr>
          <a:xfrm flipV="1">
            <a:off x="2811429" y="1579994"/>
            <a:ext cx="10516897" cy="205303"/>
          </a:xfrm>
          <a:custGeom>
            <a:avLst/>
            <a:gdLst/>
            <a:ahLst/>
            <a:cxnLst/>
            <a:rect l="l" t="t" r="r" b="b"/>
            <a:pathLst>
              <a:path w="577214">
                <a:moveTo>
                  <a:pt x="0" y="0"/>
                </a:moveTo>
                <a:lnTo>
                  <a:pt x="576684" y="0"/>
                </a:lnTo>
              </a:path>
            </a:pathLst>
          </a:custGeom>
          <a:ln w="38100">
            <a:solidFill>
              <a:srgbClr val="FAE232"/>
            </a:solidFill>
          </a:ln>
        </p:spPr>
        <p:txBody>
          <a:bodyPr wrap="square" lIns="0" tIns="0" rIns="0" bIns="0" rtlCol="0"/>
          <a:lstStyle/>
          <a:p>
            <a:endParaRPr sz="4267"/>
          </a:p>
        </p:txBody>
      </p:sp>
      <p:sp>
        <p:nvSpPr>
          <p:cNvPr id="8" name="テキスト ボックス 7">
            <a:extLst>
              <a:ext uri="{FF2B5EF4-FFF2-40B4-BE49-F238E27FC236}">
                <a16:creationId xmlns:a16="http://schemas.microsoft.com/office/drawing/2014/main" id="{5788A479-60EA-0848-84AC-B844744E8CE5}"/>
              </a:ext>
            </a:extLst>
          </p:cNvPr>
          <p:cNvSpPr txBox="1"/>
          <p:nvPr/>
        </p:nvSpPr>
        <p:spPr>
          <a:xfrm>
            <a:off x="6408296" y="453223"/>
            <a:ext cx="1107996" cy="369332"/>
          </a:xfrm>
          <a:prstGeom prst="rect">
            <a:avLst/>
          </a:prstGeom>
          <a:noFill/>
        </p:spPr>
        <p:txBody>
          <a:bodyPr wrap="none" rtlCol="0">
            <a:spAutoFit/>
          </a:bodyPr>
          <a:lstStyle/>
          <a:p>
            <a:r>
              <a:rPr kumimoji="1" lang="ja-JP" altLang="en-US">
                <a:latin typeface="Meiryo" panose="020B0604030504040204" pitchFamily="34" charset="-128"/>
                <a:ea typeface="Meiryo" panose="020B0604030504040204" pitchFamily="34" charset="-128"/>
              </a:rPr>
              <a:t>さんこう</a:t>
            </a:r>
            <a:endParaRPr kumimoji="1" lang="en-US" altLang="ja-JP" dirty="0">
              <a:latin typeface="Meiryo" panose="020B0604030504040204" pitchFamily="34" charset="-128"/>
              <a:ea typeface="Meiryo" panose="020B0604030504040204" pitchFamily="34" charset="-128"/>
            </a:endParaRPr>
          </a:p>
        </p:txBody>
      </p:sp>
    </p:spTree>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9989</TotalTime>
  <Words>1074</Words>
  <Application>Microsoft Office PowerPoint</Application>
  <PresentationFormat>ユーザー設定</PresentationFormat>
  <Paragraphs>265</Paragraphs>
  <Slides>19</Slides>
  <Notes>4</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19</vt:i4>
      </vt:variant>
    </vt:vector>
  </HeadingPairs>
  <TitlesOfParts>
    <vt:vector size="32" baseType="lpstr">
      <vt:lpstr>HelveticaNeueIt</vt:lpstr>
      <vt:lpstr>Meiryo UI</vt:lpstr>
      <vt:lpstr>ＭＳ 明朝</vt:lpstr>
      <vt:lpstr>Noto Sans JP</vt:lpstr>
      <vt:lpstr>UD デジタル 教科書体 NP-R</vt:lpstr>
      <vt:lpstr>メイリオ</vt:lpstr>
      <vt:lpstr>メイリオ</vt:lpstr>
      <vt:lpstr>游ゴシック</vt:lpstr>
      <vt:lpstr>Arial</vt:lpstr>
      <vt:lpstr>Arial</vt:lpstr>
      <vt:lpstr>Calibri</vt:lpstr>
      <vt:lpstr>Open Sans</vt:lpstr>
      <vt:lpstr>Office テーマ</vt:lpstr>
      <vt:lpstr>第9回　バーネット・ニューマンについて学ぼう！</vt:lpstr>
      <vt:lpstr>目次</vt:lpstr>
      <vt:lpstr>バーネット・ニューマンってどんな人？</vt:lpstr>
      <vt:lpstr>☆バーネット・ニューマン</vt:lpstr>
      <vt:lpstr>☆バーネット・ニューマン</vt:lpstr>
      <vt:lpstr>☆バーネット・ニューマン</vt:lpstr>
      <vt:lpstr>☆バーネット・ニューマン</vt:lpstr>
      <vt:lpstr>PowerPoint プレゼンテーション</vt:lpstr>
      <vt:lpstr>PowerPoint プレゼンテーション</vt:lpstr>
      <vt:lpstr>カラーフィールド・ペインティングを 作ってみよう</vt:lpstr>
      <vt:lpstr>✂カラーフィールド・ペインティングを作ってみよう～✂</vt:lpstr>
      <vt:lpstr>PowerPoint プレゼンテーション</vt:lpstr>
      <vt:lpstr>PowerPoint プレゼンテーション</vt:lpstr>
      <vt:lpstr>PowerPoint プレゼンテーション</vt:lpstr>
      <vt:lpstr>PowerPoint プレゼンテーション</vt:lpstr>
      <vt:lpstr>考えてみよう</vt:lpstr>
      <vt:lpstr>PowerPoint プレゼンテーション</vt:lpstr>
      <vt:lpstr>おつかれさまでした！ がんばったね！</vt:lpstr>
      <vt:lpstr>参考URL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☆インベーダーアート</dc:title>
  <dc:creator>user</dc:creator>
  <cp:lastModifiedBy>Okuwaki Koji</cp:lastModifiedBy>
  <cp:revision>657</cp:revision>
  <cp:lastPrinted>2021-06-22T01:30:00Z</cp:lastPrinted>
  <dcterms:created xsi:type="dcterms:W3CDTF">2021-03-16T07:34:00Z</dcterms:created>
  <dcterms:modified xsi:type="dcterms:W3CDTF">2022-03-25T08:57:57Z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1041-11.8.2.8498</vt:lpwstr>
  </property>
</Properties>
</file>