
<file path=[Content_Types].xml><?xml version="1.0" encoding="utf-8"?>
<Types xmlns="http://schemas.openxmlformats.org/package/2006/content-types">
  <Default Extension="glb" ContentType="model/gltf.binary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53"/>
  </p:notesMasterIdLst>
  <p:handoutMasterIdLst>
    <p:handoutMasterId r:id="rId54"/>
  </p:handoutMasterIdLst>
  <p:sldIdLst>
    <p:sldId id="256" r:id="rId5"/>
    <p:sldId id="310" r:id="rId6"/>
    <p:sldId id="680" r:id="rId7"/>
    <p:sldId id="339" r:id="rId8"/>
    <p:sldId id="347" r:id="rId9"/>
    <p:sldId id="681" r:id="rId10"/>
    <p:sldId id="259" r:id="rId11"/>
    <p:sldId id="604" r:id="rId12"/>
    <p:sldId id="683" r:id="rId13"/>
    <p:sldId id="684" r:id="rId14"/>
    <p:sldId id="686" r:id="rId15"/>
    <p:sldId id="682" r:id="rId16"/>
    <p:sldId id="687" r:id="rId17"/>
    <p:sldId id="330" r:id="rId18"/>
    <p:sldId id="672" r:id="rId19"/>
    <p:sldId id="490" r:id="rId20"/>
    <p:sldId id="491" r:id="rId21"/>
    <p:sldId id="688" r:id="rId22"/>
    <p:sldId id="689" r:id="rId23"/>
    <p:sldId id="690" r:id="rId24"/>
    <p:sldId id="691" r:id="rId25"/>
    <p:sldId id="692" r:id="rId26"/>
    <p:sldId id="693" r:id="rId27"/>
    <p:sldId id="694" r:id="rId28"/>
    <p:sldId id="674" r:id="rId29"/>
    <p:sldId id="695" r:id="rId30"/>
    <p:sldId id="696" r:id="rId31"/>
    <p:sldId id="697" r:id="rId32"/>
    <p:sldId id="675" r:id="rId33"/>
    <p:sldId id="663" r:id="rId34"/>
    <p:sldId id="698" r:id="rId35"/>
    <p:sldId id="699" r:id="rId36"/>
    <p:sldId id="700" r:id="rId37"/>
    <p:sldId id="701" r:id="rId38"/>
    <p:sldId id="702" r:id="rId39"/>
    <p:sldId id="492" r:id="rId40"/>
    <p:sldId id="678" r:id="rId41"/>
    <p:sldId id="703" r:id="rId42"/>
    <p:sldId id="704" r:id="rId43"/>
    <p:sldId id="707" r:id="rId44"/>
    <p:sldId id="709" r:id="rId45"/>
    <p:sldId id="710" r:id="rId46"/>
    <p:sldId id="711" r:id="rId47"/>
    <p:sldId id="712" r:id="rId48"/>
    <p:sldId id="493" r:id="rId49"/>
    <p:sldId id="713" r:id="rId50"/>
    <p:sldId id="679" r:id="rId51"/>
    <p:sldId id="335" r:id="rId52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D4E7"/>
    <a:srgbClr val="79AE02"/>
    <a:srgbClr val="808080"/>
    <a:srgbClr val="0C596D"/>
    <a:srgbClr val="575E75"/>
    <a:srgbClr val="01C6FD"/>
    <a:srgbClr val="145C72"/>
    <a:srgbClr val="014E52"/>
    <a:srgbClr val="03556D"/>
    <a:srgbClr val="067F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淡色スタイル 2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5BE263C-DBD7-4A20-BB59-AAB30ACAA65A}" styleName="中間スタイル 3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28" autoAdjust="0"/>
    <p:restoredTop sz="95244" autoAdjust="0"/>
  </p:normalViewPr>
  <p:slideViewPr>
    <p:cSldViewPr snapToGrid="0">
      <p:cViewPr varScale="1">
        <p:scale>
          <a:sx n="114" d="100"/>
          <a:sy n="114" d="100"/>
        </p:scale>
        <p:origin x="160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87"/>
    </p:cViewPr>
  </p:sorterViewPr>
  <p:notesViewPr>
    <p:cSldViewPr snapToGrid="0">
      <p:cViewPr varScale="1">
        <p:scale>
          <a:sx n="89" d="100"/>
          <a:sy n="89" d="100"/>
        </p:scale>
        <p:origin x="379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commentAuthors" Target="commentAuthor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notesMaster" Target="notesMasters/notesMaster1.xml"/><Relationship Id="rId58" Type="http://schemas.openxmlformats.org/officeDocument/2006/relationships/theme" Target="theme/theme1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viewProps" Target="viewProp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2021/11/11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2021/11/11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2892350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085628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36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9711553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45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924059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92991" y="124955"/>
            <a:ext cx="8965061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85945" y="4581497"/>
            <a:ext cx="8972111" cy="215268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rgbClr val="85D4E7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2" r:id="rId14"/>
    <p:sldLayoutId id="2147483673" r:id="rId15"/>
    <p:sldLayoutId id="2147483675" r:id="rId16"/>
    <p:sldLayoutId id="2147483676" r:id="rId17"/>
    <p:sldLayoutId id="2147483665" r:id="rId18"/>
    <p:sldLayoutId id="2147483669" r:id="rId19"/>
    <p:sldLayoutId id="2147483670" r:id="rId20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17.png"/><Relationship Id="rId7" Type="http://schemas.openxmlformats.org/officeDocument/2006/relationships/image" Target="../media/image3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2.png"/><Relationship Id="rId7" Type="http://schemas.openxmlformats.org/officeDocument/2006/relationships/image" Target="../media/image3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4.PNG"/><Relationship Id="rId7" Type="http://schemas.openxmlformats.org/officeDocument/2006/relationships/image" Target="../media/image57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43.png"/><Relationship Id="rId4" Type="http://schemas.openxmlformats.org/officeDocument/2006/relationships/image" Target="../media/image5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43.png"/><Relationship Id="rId7" Type="http://schemas.openxmlformats.org/officeDocument/2006/relationships/image" Target="../media/image5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60.png"/><Relationship Id="rId4" Type="http://schemas.openxmlformats.org/officeDocument/2006/relationships/image" Target="../media/image5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6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56.PNG"/><Relationship Id="rId7" Type="http://schemas.openxmlformats.org/officeDocument/2006/relationships/image" Target="../media/image64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59.png"/><Relationship Id="rId9" Type="http://schemas.openxmlformats.org/officeDocument/2006/relationships/image" Target="../media/image6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67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PNG"/><Relationship Id="rId5" Type="http://schemas.openxmlformats.org/officeDocument/2006/relationships/image" Target="../media/image28.png"/><Relationship Id="rId4" Type="http://schemas.openxmlformats.org/officeDocument/2006/relationships/image" Target="../media/image74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57.png"/><Relationship Id="rId7" Type="http://schemas.openxmlformats.org/officeDocument/2006/relationships/image" Target="../media/image79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3.png"/><Relationship Id="rId9" Type="http://schemas.openxmlformats.org/officeDocument/2006/relationships/image" Target="../media/image8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43.png"/><Relationship Id="rId7" Type="http://schemas.openxmlformats.org/officeDocument/2006/relationships/image" Target="../media/image86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5.png"/><Relationship Id="rId11" Type="http://schemas.openxmlformats.org/officeDocument/2006/relationships/image" Target="../media/image89.PNG"/><Relationship Id="rId5" Type="http://schemas.openxmlformats.org/officeDocument/2006/relationships/image" Target="../media/image75.PNG"/><Relationship Id="rId10" Type="http://schemas.openxmlformats.org/officeDocument/2006/relationships/image" Target="../media/image88.PNG"/><Relationship Id="rId4" Type="http://schemas.openxmlformats.org/officeDocument/2006/relationships/image" Target="../media/image35.PNG"/><Relationship Id="rId9" Type="http://schemas.openxmlformats.org/officeDocument/2006/relationships/image" Target="../media/image8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5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91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29.png"/><Relationship Id="rId7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2.png"/><Relationship Id="rId5" Type="http://schemas.microsoft.com/office/2017/06/relationships/model3d" Target="../media/model3d1.glb"/><Relationship Id="rId4" Type="http://schemas.openxmlformats.org/officeDocument/2006/relationships/image" Target="../media/image30.sv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6.PNG"/><Relationship Id="rId5" Type="http://schemas.openxmlformats.org/officeDocument/2006/relationships/image" Target="../media/image28.png"/><Relationship Id="rId4" Type="http://schemas.openxmlformats.org/officeDocument/2006/relationships/image" Target="../media/image7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66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98.PNG"/><Relationship Id="rId4" Type="http://schemas.openxmlformats.org/officeDocument/2006/relationships/image" Target="../media/image43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43.png"/><Relationship Id="rId7" Type="http://schemas.openxmlformats.org/officeDocument/2006/relationships/image" Target="../media/image93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1.PNG"/><Relationship Id="rId5" Type="http://schemas.openxmlformats.org/officeDocument/2006/relationships/image" Target="../media/image100.png"/><Relationship Id="rId4" Type="http://schemas.openxmlformats.org/officeDocument/2006/relationships/image" Target="../media/image73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image" Target="../media/image73.png"/><Relationship Id="rId7" Type="http://schemas.openxmlformats.org/officeDocument/2006/relationships/image" Target="../media/image105.PNG"/><Relationship Id="rId12" Type="http://schemas.openxmlformats.org/officeDocument/2006/relationships/image" Target="../media/image109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4.PNG"/><Relationship Id="rId11" Type="http://schemas.openxmlformats.org/officeDocument/2006/relationships/image" Target="../media/image108.PNG"/><Relationship Id="rId5" Type="http://schemas.openxmlformats.org/officeDocument/2006/relationships/image" Target="../media/image103.png"/><Relationship Id="rId10" Type="http://schemas.openxmlformats.org/officeDocument/2006/relationships/image" Target="../media/image107.PNG"/><Relationship Id="rId4" Type="http://schemas.openxmlformats.org/officeDocument/2006/relationships/image" Target="../media/image77.png"/><Relationship Id="rId9" Type="http://schemas.openxmlformats.org/officeDocument/2006/relationships/image" Target="../media/image10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PNG"/><Relationship Id="rId4" Type="http://schemas.openxmlformats.org/officeDocument/2006/relationships/image" Target="../media/image11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111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103.png"/><Relationship Id="rId7" Type="http://schemas.openxmlformats.org/officeDocument/2006/relationships/image" Target="../media/image109.png"/><Relationship Id="rId12" Type="http://schemas.openxmlformats.org/officeDocument/2006/relationships/image" Target="../media/image117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5.PNG"/><Relationship Id="rId11" Type="http://schemas.openxmlformats.org/officeDocument/2006/relationships/image" Target="../media/image116.PNG"/><Relationship Id="rId5" Type="http://schemas.openxmlformats.org/officeDocument/2006/relationships/image" Target="../media/image114.PNG"/><Relationship Id="rId10" Type="http://schemas.openxmlformats.org/officeDocument/2006/relationships/image" Target="../media/image100.png"/><Relationship Id="rId4" Type="http://schemas.openxmlformats.org/officeDocument/2006/relationships/image" Target="../media/image113.png"/><Relationship Id="rId9" Type="http://schemas.openxmlformats.org/officeDocument/2006/relationships/image" Target="../media/image35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153" y="5053805"/>
            <a:ext cx="8338762" cy="549381"/>
          </a:xfrm>
        </p:spPr>
        <p:txBody>
          <a:bodyPr rtlCol="0"/>
          <a:lstStyle/>
          <a:p>
            <a:pPr rtl="0"/>
            <a:r>
              <a:rPr lang="ja-JP" altLang="en-US" dirty="0"/>
              <a:t>第</a:t>
            </a:r>
            <a:r>
              <a:rPr lang="en-US" altLang="ja-JP" dirty="0"/>
              <a:t>8</a:t>
            </a:r>
            <a:r>
              <a:rPr lang="ja-JP" altLang="en-US" dirty="0"/>
              <a:t>回補足 条件分岐ってなんだろう？</a:t>
            </a:r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13291" b="17185"/>
          <a:stretch/>
        </p:blipFill>
        <p:spPr>
          <a:xfrm>
            <a:off x="0" y="0"/>
            <a:ext cx="9144000" cy="4497345"/>
          </a:xfr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CF29BCA-281B-4A76-A3AB-8A3610B365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090" y="2049719"/>
            <a:ext cx="276816" cy="26923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B989253F-1DEA-4192-8666-6DE8C51B68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9765" y="1010738"/>
            <a:ext cx="316842" cy="251947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1C59FFED-0235-4303-A7EC-CA4D3BD529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528" y="2282265"/>
            <a:ext cx="745508" cy="760932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288C4DB9-B9B8-4377-9707-62917B43C1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9370" y="1093554"/>
            <a:ext cx="858619" cy="796922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0BBD78A3-6D33-4610-B512-E34CA32EB7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7648" y="2251417"/>
            <a:ext cx="678669" cy="822629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AE44E63B-FB2E-4509-898C-45E004752D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46699" y="2284836"/>
            <a:ext cx="796921" cy="75579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2D87AD86-348C-4429-ABD8-A13B7EBB69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16542" y="2253987"/>
            <a:ext cx="730084" cy="817488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B5E2C9C5-EED1-480E-B668-FAFC2DABB51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4457" y="1134686"/>
            <a:ext cx="760932" cy="714659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8FD6541D-BBAD-4717-8826-819C9CA93E6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85364" y="1083271"/>
            <a:ext cx="591265" cy="817488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16FC11FB-C869-4839-93D8-7EE84AA0C0E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36189" y="1377374"/>
            <a:ext cx="579008" cy="539449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7113557E-7CFE-4D1A-90B7-9D8FDFDD80E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8058" y="2305402"/>
            <a:ext cx="760932" cy="714659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900FAA54-D1E5-4261-B285-89AA6473C25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90012" y="2235992"/>
            <a:ext cx="745508" cy="853478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06ECAA1B-F535-49BE-AC9F-DC3FFB6F0DB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84001" y="2235992"/>
            <a:ext cx="745508" cy="853478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611ABEB9-3847-4FAA-A1C6-A2BDB3C77B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6839" y="2097637"/>
            <a:ext cx="316842" cy="251947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3F6D95FD-5CCE-4F51-9FC3-C38D924881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7369" y="2122698"/>
            <a:ext cx="316842" cy="251947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6C444D3-E2C1-4BA4-AD65-5EC1940784F0}"/>
              </a:ext>
            </a:extLst>
          </p:cNvPr>
          <p:cNvSpPr txBox="1"/>
          <p:nvPr/>
        </p:nvSpPr>
        <p:spPr>
          <a:xfrm>
            <a:off x="1659194" y="4864402"/>
            <a:ext cx="8560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ほそく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35A6DF9-F4E2-47CA-B132-AEFEEAD12FAE}"/>
              </a:ext>
            </a:extLst>
          </p:cNvPr>
          <p:cNvSpPr txBox="1"/>
          <p:nvPr/>
        </p:nvSpPr>
        <p:spPr>
          <a:xfrm>
            <a:off x="2635520" y="4857749"/>
            <a:ext cx="17095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じょうけんぶんき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8BA8C9B-0296-4A20-8987-2D81E4D9C93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476" y="190890"/>
            <a:ext cx="2938853" cy="664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75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目次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9" y="1463040"/>
            <a:ext cx="6023201" cy="5301744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ja-JP" altLang="en-US" dirty="0"/>
              <a:t>プログラミングの準備</a:t>
            </a:r>
          </a:p>
          <a:p>
            <a:pPr>
              <a:lnSpc>
                <a:spcPct val="200000"/>
              </a:lnSpc>
            </a:pPr>
            <a:r>
              <a:rPr lang="ja-JP" altLang="en-US" dirty="0"/>
              <a:t>本日のミッション！（</a:t>
            </a:r>
            <a:r>
              <a:rPr lang="en-US" altLang="ja-JP" dirty="0"/>
              <a:t>1</a:t>
            </a:r>
            <a:r>
              <a:rPr lang="ja-JP" altLang="en-US" dirty="0"/>
              <a:t>～</a:t>
            </a:r>
            <a:r>
              <a:rPr lang="en-US" altLang="ja-JP" dirty="0"/>
              <a:t>3</a:t>
            </a:r>
            <a:r>
              <a:rPr lang="ja-JP" altLang="en-US" dirty="0"/>
              <a:t>）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ステップアップ！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チャレンジ！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8DE116F-22C9-4DF8-A0AA-2F49D61FABDB}"/>
              </a:ext>
            </a:extLst>
          </p:cNvPr>
          <p:cNvSpPr txBox="1"/>
          <p:nvPr/>
        </p:nvSpPr>
        <p:spPr>
          <a:xfrm>
            <a:off x="419747" y="334841"/>
            <a:ext cx="692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もくじ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EBC64C2-4D99-42DB-99DA-903962961D36}"/>
              </a:ext>
            </a:extLst>
          </p:cNvPr>
          <p:cNvSpPr txBox="1"/>
          <p:nvPr/>
        </p:nvSpPr>
        <p:spPr>
          <a:xfrm>
            <a:off x="540151" y="2314260"/>
            <a:ext cx="6583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E75ED4E-337E-4CF3-998B-018B53D16BB8}"/>
              </a:ext>
            </a:extLst>
          </p:cNvPr>
          <p:cNvSpPr txBox="1"/>
          <p:nvPr/>
        </p:nvSpPr>
        <p:spPr>
          <a:xfrm>
            <a:off x="2039666" y="1515646"/>
            <a:ext cx="64378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</p:spTree>
    <p:extLst>
      <p:ext uri="{BB962C8B-B14F-4D97-AF65-F5344CB8AC3E}">
        <p14:creationId xmlns:p14="http://schemas.microsoft.com/office/powerpoint/2010/main" val="228008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プログラミングの準備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3515557" y="1351294"/>
            <a:ext cx="896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</p:spTree>
    <p:extLst>
      <p:ext uri="{BB962C8B-B14F-4D97-AF65-F5344CB8AC3E}">
        <p14:creationId xmlns:p14="http://schemas.microsoft.com/office/powerpoint/2010/main" val="32179708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EB99183E-1186-4856-9612-331505D66DAC}"/>
              </a:ext>
            </a:extLst>
          </p:cNvPr>
          <p:cNvSpPr/>
          <p:nvPr/>
        </p:nvSpPr>
        <p:spPr>
          <a:xfrm>
            <a:off x="5446765" y="1799094"/>
            <a:ext cx="3519523" cy="3580773"/>
          </a:xfrm>
          <a:prstGeom prst="rect">
            <a:avLst/>
          </a:prstGeom>
          <a:solidFill>
            <a:srgbClr val="067F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4E6A9F34-937C-4E33-981A-60C368448CF3}"/>
              </a:ext>
            </a:extLst>
          </p:cNvPr>
          <p:cNvSpPr/>
          <p:nvPr/>
        </p:nvSpPr>
        <p:spPr>
          <a:xfrm>
            <a:off x="72715" y="1799094"/>
            <a:ext cx="5236132" cy="3580773"/>
          </a:xfrm>
          <a:prstGeom prst="rect">
            <a:avLst/>
          </a:prstGeom>
          <a:solidFill>
            <a:srgbClr val="067F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Codey</a:t>
            </a:r>
            <a:r>
              <a:rPr lang="ja-JP" altLang="en-US" dirty="0"/>
              <a:t>と</a:t>
            </a:r>
            <a:r>
              <a:rPr lang="en-US" altLang="ja-JP" dirty="0"/>
              <a:t>Rocky</a:t>
            </a:r>
            <a:r>
              <a:rPr lang="ja-JP" altLang="en-US" dirty="0"/>
              <a:t>をつなげよう</a:t>
            </a: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D683E895-0F92-4240-AA03-7F110DE1CF9C}"/>
              </a:ext>
            </a:extLst>
          </p:cNvPr>
          <p:cNvGrpSpPr/>
          <p:nvPr/>
        </p:nvGrpSpPr>
        <p:grpSpPr>
          <a:xfrm>
            <a:off x="868888" y="2014931"/>
            <a:ext cx="953129" cy="577081"/>
            <a:chOff x="316117" y="947390"/>
            <a:chExt cx="953129" cy="577081"/>
          </a:xfrm>
        </p:grpSpPr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98BD5770-ED1D-4DC5-9567-E8FBF7D0C185}"/>
                </a:ext>
              </a:extLst>
            </p:cNvPr>
            <p:cNvSpPr txBox="1"/>
            <p:nvPr/>
          </p:nvSpPr>
          <p:spPr>
            <a:xfrm>
              <a:off x="316117" y="947390"/>
              <a:ext cx="9531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64FEED78-65DA-45CF-985D-787D737A8CEE}"/>
                </a:ext>
              </a:extLst>
            </p:cNvPr>
            <p:cNvSpPr txBox="1"/>
            <p:nvPr/>
          </p:nvSpPr>
          <p:spPr>
            <a:xfrm>
              <a:off x="316117" y="1015358"/>
              <a:ext cx="9531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</a:t>
              </a:r>
            </a:p>
          </p:txBody>
        </p:sp>
      </p:grp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D9841246-1F3E-4F3E-8625-16EF884B887A}"/>
              </a:ext>
            </a:extLst>
          </p:cNvPr>
          <p:cNvSpPr txBox="1"/>
          <p:nvPr/>
        </p:nvSpPr>
        <p:spPr>
          <a:xfrm>
            <a:off x="524264" y="404587"/>
            <a:ext cx="903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7EF48600-8ED0-4B71-B709-9896CB3514C0}"/>
              </a:ext>
            </a:extLst>
          </p:cNvPr>
          <p:cNvSpPr txBox="1"/>
          <p:nvPr/>
        </p:nvSpPr>
        <p:spPr>
          <a:xfrm>
            <a:off x="1935128" y="401121"/>
            <a:ext cx="903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ロッキー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6F97D4C7-4024-4FA1-B19D-13C871301C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256" y="2694645"/>
            <a:ext cx="2031294" cy="214619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C516099B-C455-46BA-BC3C-3BBCE96408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059" y="3108730"/>
            <a:ext cx="2469286" cy="1776154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F3019C0A-2BDA-4B8E-8F6B-40F95616EE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0562" y="2534755"/>
            <a:ext cx="2977759" cy="2715717"/>
          </a:xfrm>
          <a:prstGeom prst="rect">
            <a:avLst/>
          </a:prstGeom>
        </p:spPr>
      </p:pic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44628AD0-08A5-4302-A64D-302B3A269924}"/>
              </a:ext>
            </a:extLst>
          </p:cNvPr>
          <p:cNvGrpSpPr/>
          <p:nvPr/>
        </p:nvGrpSpPr>
        <p:grpSpPr>
          <a:xfrm>
            <a:off x="3296879" y="2024273"/>
            <a:ext cx="953129" cy="577081"/>
            <a:chOff x="316117" y="947390"/>
            <a:chExt cx="953129" cy="577081"/>
          </a:xfrm>
        </p:grpSpPr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90CD21F7-D3A9-4BDB-8725-1EEE6AAF46C0}"/>
                </a:ext>
              </a:extLst>
            </p:cNvPr>
            <p:cNvSpPr txBox="1"/>
            <p:nvPr/>
          </p:nvSpPr>
          <p:spPr>
            <a:xfrm>
              <a:off x="316117" y="947390"/>
              <a:ext cx="9531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Rocky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D0C6053A-D520-4702-B203-109F8D31714A}"/>
                </a:ext>
              </a:extLst>
            </p:cNvPr>
            <p:cNvSpPr txBox="1"/>
            <p:nvPr/>
          </p:nvSpPr>
          <p:spPr>
            <a:xfrm>
              <a:off x="316117" y="1015358"/>
              <a:ext cx="9531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ロッキー</a:t>
              </a:r>
            </a:p>
          </p:txBody>
        </p:sp>
      </p:grpSp>
      <p:sp>
        <p:nvSpPr>
          <p:cNvPr id="58" name="矢印: 右 57">
            <a:extLst>
              <a:ext uri="{FF2B5EF4-FFF2-40B4-BE49-F238E27FC236}">
                <a16:creationId xmlns:a16="http://schemas.microsoft.com/office/drawing/2014/main" id="{E30C75A4-5C1C-486C-A765-8690077CBED9}"/>
              </a:ext>
            </a:extLst>
          </p:cNvPr>
          <p:cNvSpPr/>
          <p:nvPr/>
        </p:nvSpPr>
        <p:spPr>
          <a:xfrm>
            <a:off x="5125263" y="3214217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D95FD11A-64C1-48E9-A145-7BC2D7BFED08}"/>
              </a:ext>
            </a:extLst>
          </p:cNvPr>
          <p:cNvGrpSpPr/>
          <p:nvPr/>
        </p:nvGrpSpPr>
        <p:grpSpPr>
          <a:xfrm>
            <a:off x="6307144" y="2024273"/>
            <a:ext cx="1807046" cy="577081"/>
            <a:chOff x="6307144" y="2024273"/>
            <a:chExt cx="1807046" cy="577081"/>
          </a:xfrm>
        </p:grpSpPr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3BC5863A-FAD9-440D-9D02-8180F8E6E4A1}"/>
                </a:ext>
              </a:extLst>
            </p:cNvPr>
            <p:cNvSpPr txBox="1"/>
            <p:nvPr/>
          </p:nvSpPr>
          <p:spPr>
            <a:xfrm>
              <a:off x="6307144" y="2024273"/>
              <a:ext cx="180704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 Rocky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A84B3E13-6E32-4EBB-93B4-4DC8508E3515}"/>
                </a:ext>
              </a:extLst>
            </p:cNvPr>
            <p:cNvSpPr txBox="1"/>
            <p:nvPr/>
          </p:nvSpPr>
          <p:spPr>
            <a:xfrm>
              <a:off x="6307144" y="2092241"/>
              <a:ext cx="169163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 ロッキー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2635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パソコンとつなげよう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493BA2B9-986D-4D46-8D83-9C848911D0CD}"/>
              </a:ext>
            </a:extLst>
          </p:cNvPr>
          <p:cNvGrpSpPr/>
          <p:nvPr/>
        </p:nvGrpSpPr>
        <p:grpSpPr>
          <a:xfrm>
            <a:off x="566690" y="1060559"/>
            <a:ext cx="7183516" cy="577081"/>
            <a:chOff x="566690" y="1060559"/>
            <a:chExt cx="7183516" cy="577081"/>
          </a:xfrm>
        </p:grpSpPr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7442D66D-9583-41ED-B1E6-24204D6A5BDC}"/>
                </a:ext>
              </a:extLst>
            </p:cNvPr>
            <p:cNvSpPr txBox="1"/>
            <p:nvPr/>
          </p:nvSpPr>
          <p:spPr>
            <a:xfrm>
              <a:off x="615357" y="1060559"/>
              <a:ext cx="713484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USB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ケーブルでパソコンとつなげよう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!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C4D8F9FE-18FC-4495-8C7E-1F68A8AC2A2B}"/>
                </a:ext>
              </a:extLst>
            </p:cNvPr>
            <p:cNvSpPr txBox="1"/>
            <p:nvPr/>
          </p:nvSpPr>
          <p:spPr>
            <a:xfrm>
              <a:off x="566690" y="1149442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ユーエスビー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24" name="図 23">
            <a:extLst>
              <a:ext uri="{FF2B5EF4-FFF2-40B4-BE49-F238E27FC236}">
                <a16:creationId xmlns:a16="http://schemas.microsoft.com/office/drawing/2014/main" id="{A56ADDD5-227A-4FC0-9E00-F66B984EAF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480" y="1811062"/>
            <a:ext cx="4461492" cy="35068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5" name="Picture 4">
            <a:extLst>
              <a:ext uri="{FF2B5EF4-FFF2-40B4-BE49-F238E27FC236}">
                <a16:creationId xmlns:a16="http://schemas.microsoft.com/office/drawing/2014/main" id="{456E262F-2265-4436-A730-6B1BF91C27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58"/>
          <a:stretch/>
        </p:blipFill>
        <p:spPr bwMode="auto">
          <a:xfrm>
            <a:off x="5948043" y="1839039"/>
            <a:ext cx="2112883" cy="35233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楕円 25">
            <a:extLst>
              <a:ext uri="{FF2B5EF4-FFF2-40B4-BE49-F238E27FC236}">
                <a16:creationId xmlns:a16="http://schemas.microsoft.com/office/drawing/2014/main" id="{DAB6A2A4-BED0-447E-B5AC-DE2593913586}"/>
              </a:ext>
            </a:extLst>
          </p:cNvPr>
          <p:cNvSpPr/>
          <p:nvPr/>
        </p:nvSpPr>
        <p:spPr>
          <a:xfrm>
            <a:off x="6103401" y="3698058"/>
            <a:ext cx="914400" cy="9144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7" name="楕円 26">
            <a:extLst>
              <a:ext uri="{FF2B5EF4-FFF2-40B4-BE49-F238E27FC236}">
                <a16:creationId xmlns:a16="http://schemas.microsoft.com/office/drawing/2014/main" id="{0C4DAE72-5E30-4677-A6A4-9F4857468718}"/>
              </a:ext>
            </a:extLst>
          </p:cNvPr>
          <p:cNvSpPr/>
          <p:nvPr/>
        </p:nvSpPr>
        <p:spPr>
          <a:xfrm>
            <a:off x="2413383" y="1839039"/>
            <a:ext cx="1012038" cy="101203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楕円 30">
            <a:extLst>
              <a:ext uri="{FF2B5EF4-FFF2-40B4-BE49-F238E27FC236}">
                <a16:creationId xmlns:a16="http://schemas.microsoft.com/office/drawing/2014/main" id="{F324EDF7-AB4E-4EF3-B855-1F3CAF5A7817}"/>
              </a:ext>
            </a:extLst>
          </p:cNvPr>
          <p:cNvSpPr/>
          <p:nvPr/>
        </p:nvSpPr>
        <p:spPr>
          <a:xfrm>
            <a:off x="2447542" y="3329729"/>
            <a:ext cx="503186" cy="50318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id="{52E2BA32-C915-411E-8C02-86AECBD29150}"/>
              </a:ext>
            </a:extLst>
          </p:cNvPr>
          <p:cNvCxnSpPr>
            <a:cxnSpLocks/>
            <a:stCxn id="37" idx="0"/>
            <a:endCxn id="31" idx="5"/>
          </p:cNvCxnSpPr>
          <p:nvPr/>
        </p:nvCxnSpPr>
        <p:spPr>
          <a:xfrm flipH="1" flipV="1">
            <a:off x="2877038" y="3759225"/>
            <a:ext cx="1207053" cy="210502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B9520E08-3FDF-4B9F-81B7-C5B95E793067}"/>
              </a:ext>
            </a:extLst>
          </p:cNvPr>
          <p:cNvSpPr txBox="1"/>
          <p:nvPr/>
        </p:nvSpPr>
        <p:spPr>
          <a:xfrm>
            <a:off x="1603318" y="5822761"/>
            <a:ext cx="713484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ボタンを押して電源を入れよう。青いランプが点灯するよ。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0E698D03-66EF-4375-A2CF-0EC780A882F4}"/>
              </a:ext>
            </a:extLst>
          </p:cNvPr>
          <p:cNvSpPr txBox="1"/>
          <p:nvPr/>
        </p:nvSpPr>
        <p:spPr>
          <a:xfrm>
            <a:off x="2551104" y="5865080"/>
            <a:ext cx="3436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5E2CC76B-BA22-42E8-B505-899EFBDBA295}"/>
              </a:ext>
            </a:extLst>
          </p:cNvPr>
          <p:cNvSpPr txBox="1"/>
          <p:nvPr/>
        </p:nvSpPr>
        <p:spPr>
          <a:xfrm>
            <a:off x="3132362" y="5865080"/>
            <a:ext cx="8031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でんげん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81AABBD5-18C1-4C37-AC0D-05CCF978D71C}"/>
              </a:ext>
            </a:extLst>
          </p:cNvPr>
          <p:cNvSpPr txBox="1"/>
          <p:nvPr/>
        </p:nvSpPr>
        <p:spPr>
          <a:xfrm>
            <a:off x="3912246" y="5864247"/>
            <a:ext cx="3436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92AB4A9E-F816-4962-B4F3-97270AED6F7B}"/>
              </a:ext>
            </a:extLst>
          </p:cNvPr>
          <p:cNvSpPr txBox="1"/>
          <p:nvPr/>
        </p:nvSpPr>
        <p:spPr>
          <a:xfrm>
            <a:off x="4987163" y="5864247"/>
            <a:ext cx="5436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A14B7347-FE18-4572-BF6A-6B46146F4DFF}"/>
              </a:ext>
            </a:extLst>
          </p:cNvPr>
          <p:cNvSpPr txBox="1"/>
          <p:nvPr/>
        </p:nvSpPr>
        <p:spPr>
          <a:xfrm>
            <a:off x="6331303" y="5864247"/>
            <a:ext cx="8031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てんとう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吹き出し: 角を丸めた四角形 42">
            <a:extLst>
              <a:ext uri="{FF2B5EF4-FFF2-40B4-BE49-F238E27FC236}">
                <a16:creationId xmlns:a16="http://schemas.microsoft.com/office/drawing/2014/main" id="{C182FADC-612D-4AC1-AD0F-0FE5640416D8}"/>
              </a:ext>
            </a:extLst>
          </p:cNvPr>
          <p:cNvSpPr/>
          <p:nvPr/>
        </p:nvSpPr>
        <p:spPr>
          <a:xfrm>
            <a:off x="3489597" y="3564501"/>
            <a:ext cx="1526470" cy="503186"/>
          </a:xfrm>
          <a:prstGeom prst="wedgeRoundRectCallout">
            <a:avLst>
              <a:gd name="adj1" fmla="val -89367"/>
              <a:gd name="adj2" fmla="val -19335"/>
              <a:gd name="adj3" fmla="val 16667"/>
            </a:avLst>
          </a:prstGeom>
          <a:solidFill>
            <a:schemeClr val="bg1"/>
          </a:solidFill>
          <a:ln w="28575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ctr"/>
          <a:lstStyle/>
          <a:p>
            <a:pPr algn="ctr"/>
            <a:r>
              <a:rPr kumimoji="1" lang="ja-JP" altLang="en-US" sz="16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電源</a:t>
            </a:r>
            <a:r>
              <a:rPr lang="ja-JP" altLang="en-US" sz="16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スイッチ</a:t>
            </a:r>
            <a:endParaRPr kumimoji="1" lang="ja-JP" altLang="en-US" sz="1600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1C61F1F9-3997-430E-B5F9-1CD7E07D7D5B}"/>
              </a:ext>
            </a:extLst>
          </p:cNvPr>
          <p:cNvSpPr txBox="1"/>
          <p:nvPr/>
        </p:nvSpPr>
        <p:spPr>
          <a:xfrm>
            <a:off x="3444950" y="3618506"/>
            <a:ext cx="803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でんげん</a:t>
            </a:r>
          </a:p>
        </p:txBody>
      </p:sp>
    </p:spTree>
    <p:extLst>
      <p:ext uri="{BB962C8B-B14F-4D97-AF65-F5344CB8AC3E}">
        <p14:creationId xmlns:p14="http://schemas.microsoft.com/office/powerpoint/2010/main" val="10133264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2161DAD4-1B7C-4E79-9E26-FE39DAB14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mBlock</a:t>
            </a:r>
            <a:r>
              <a:rPr lang="ja-JP" altLang="en-US" dirty="0"/>
              <a:t>を起動しよう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311F3E1-C2D8-4DBC-8408-F1BB33700098}"/>
              </a:ext>
            </a:extLst>
          </p:cNvPr>
          <p:cNvSpPr txBox="1"/>
          <p:nvPr/>
        </p:nvSpPr>
        <p:spPr>
          <a:xfrm>
            <a:off x="428625" y="424045"/>
            <a:ext cx="13113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エムブロック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1EC6CC26-EFDA-46E5-9BA4-13BDB42E88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423" y="1549893"/>
            <a:ext cx="1219200" cy="1219200"/>
          </a:xfrm>
          <a:prstGeom prst="rect">
            <a:avLst/>
          </a:prstGeom>
        </p:spPr>
      </p:pic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5E83F90C-7C56-46B9-A708-E534E27A2126}"/>
              </a:ext>
            </a:extLst>
          </p:cNvPr>
          <p:cNvGrpSpPr/>
          <p:nvPr/>
        </p:nvGrpSpPr>
        <p:grpSpPr>
          <a:xfrm>
            <a:off x="1130423" y="2415376"/>
            <a:ext cx="292314" cy="292314"/>
            <a:chOff x="1084324" y="3782536"/>
            <a:chExt cx="363984" cy="363984"/>
          </a:xfrm>
        </p:grpSpPr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1BD9B8DB-0DF2-47EA-8207-0BE8E9B4E58C}"/>
                </a:ext>
              </a:extLst>
            </p:cNvPr>
            <p:cNvSpPr/>
            <p:nvPr/>
          </p:nvSpPr>
          <p:spPr>
            <a:xfrm>
              <a:off x="1084324" y="3782536"/>
              <a:ext cx="363984" cy="36398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22C607F2-6E60-4E38-9327-CC46FAFCE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55871" y="3808787"/>
              <a:ext cx="217995" cy="311482"/>
            </a:xfrm>
            <a:prstGeom prst="rect">
              <a:avLst/>
            </a:prstGeom>
          </p:spPr>
        </p:pic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AC4BF01E-B9F7-4A1B-B51E-77143673CAF1}"/>
              </a:ext>
            </a:extLst>
          </p:cNvPr>
          <p:cNvSpPr txBox="1"/>
          <p:nvPr/>
        </p:nvSpPr>
        <p:spPr>
          <a:xfrm>
            <a:off x="1332929" y="2617272"/>
            <a:ext cx="904241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400" b="1" i="0" dirty="0" err="1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mBlock</a:t>
            </a:r>
            <a:endParaRPr lang="en-US" altLang="ja-JP" sz="14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81ACB782-53C5-49DD-8ABB-271CC215C0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9676" y="3613629"/>
            <a:ext cx="3045042" cy="305011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191968C-A20C-4FA7-9000-46EB82A87057}"/>
              </a:ext>
            </a:extLst>
          </p:cNvPr>
          <p:cNvGrpSpPr/>
          <p:nvPr/>
        </p:nvGrpSpPr>
        <p:grpSpPr>
          <a:xfrm>
            <a:off x="2993499" y="1651661"/>
            <a:ext cx="5875293" cy="1131079"/>
            <a:chOff x="2993499" y="2228709"/>
            <a:chExt cx="5875293" cy="1131079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2343EFB2-62F9-4C76-B014-E23A75145012}"/>
                </a:ext>
              </a:extLst>
            </p:cNvPr>
            <p:cNvSpPr txBox="1"/>
            <p:nvPr/>
          </p:nvSpPr>
          <p:spPr>
            <a:xfrm>
              <a:off x="2993499" y="2228709"/>
              <a:ext cx="587529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パソコンのデスクトップにある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」のアイコンをダブルクリックしよう！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DA56D4F2-48E5-4774-A745-BAFDFB35F12C}"/>
                </a:ext>
              </a:extLst>
            </p:cNvPr>
            <p:cNvSpPr txBox="1"/>
            <p:nvPr/>
          </p:nvSpPr>
          <p:spPr>
            <a:xfrm>
              <a:off x="3105952" y="2794248"/>
              <a:ext cx="1347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41C5CE72-CB83-4AE4-B30C-A9EC87EAED77}"/>
              </a:ext>
            </a:extLst>
          </p:cNvPr>
          <p:cNvGrpSpPr/>
          <p:nvPr/>
        </p:nvGrpSpPr>
        <p:grpSpPr>
          <a:xfrm>
            <a:off x="5543289" y="4615467"/>
            <a:ext cx="2781469" cy="577081"/>
            <a:chOff x="5543289" y="4615467"/>
            <a:chExt cx="2781469" cy="577081"/>
          </a:xfrm>
        </p:grpSpPr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3BDA9EA5-F65D-4D7B-AF8B-DC91021FDAB4}"/>
                </a:ext>
              </a:extLst>
            </p:cNvPr>
            <p:cNvSpPr txBox="1"/>
            <p:nvPr/>
          </p:nvSpPr>
          <p:spPr>
            <a:xfrm>
              <a:off x="5782567" y="4615467"/>
              <a:ext cx="254219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が起動します。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19A9FA22-8933-4420-B3E9-07FE80E15E29}"/>
                </a:ext>
              </a:extLst>
            </p:cNvPr>
            <p:cNvSpPr txBox="1"/>
            <p:nvPr/>
          </p:nvSpPr>
          <p:spPr>
            <a:xfrm>
              <a:off x="6759945" y="4664001"/>
              <a:ext cx="778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きどう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04EB85BE-F564-4F05-9F85-649C6A1AE7BC}"/>
                </a:ext>
              </a:extLst>
            </p:cNvPr>
            <p:cNvSpPr txBox="1"/>
            <p:nvPr/>
          </p:nvSpPr>
          <p:spPr>
            <a:xfrm>
              <a:off x="5543289" y="4681757"/>
              <a:ext cx="14648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7E6BE03-00D8-4A96-AD3A-B5AB53DF923F}"/>
              </a:ext>
            </a:extLst>
          </p:cNvPr>
          <p:cNvSpPr txBox="1"/>
          <p:nvPr/>
        </p:nvSpPr>
        <p:spPr>
          <a:xfrm>
            <a:off x="1996504" y="415167"/>
            <a:ext cx="7062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きどう</a:t>
            </a:r>
          </a:p>
        </p:txBody>
      </p:sp>
    </p:spTree>
    <p:extLst>
      <p:ext uri="{BB962C8B-B14F-4D97-AF65-F5344CB8AC3E}">
        <p14:creationId xmlns:p14="http://schemas.microsoft.com/office/powerpoint/2010/main" val="16802191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本日のミッション！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課題をクリアしよう！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E53E2FB-68DE-4E87-BFE4-EE544BD95E9D}"/>
              </a:ext>
            </a:extLst>
          </p:cNvPr>
          <p:cNvSpPr txBox="1"/>
          <p:nvPr/>
        </p:nvSpPr>
        <p:spPr>
          <a:xfrm>
            <a:off x="558026" y="2294729"/>
            <a:ext cx="5605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かだい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4346904-B8A9-40F3-84A1-BC3982BF322A}"/>
              </a:ext>
            </a:extLst>
          </p:cNvPr>
          <p:cNvSpPr txBox="1"/>
          <p:nvPr/>
        </p:nvSpPr>
        <p:spPr>
          <a:xfrm>
            <a:off x="643634" y="1413273"/>
            <a:ext cx="896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</p:spTree>
    <p:extLst>
      <p:ext uri="{BB962C8B-B14F-4D97-AF65-F5344CB8AC3E}">
        <p14:creationId xmlns:p14="http://schemas.microsoft.com/office/powerpoint/2010/main" val="3159085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質問</a:t>
            </a:r>
            <a:r>
              <a:rPr lang="en-US" altLang="ja-JP" dirty="0"/>
              <a:t>】</a:t>
            </a:r>
            <a:r>
              <a:rPr lang="ja-JP" altLang="en-US" dirty="0"/>
              <a:t>あなたは毎日、どんな判断をしていますか？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043AFF4-CF8E-4267-A54B-20CB58198D73}"/>
              </a:ext>
            </a:extLst>
          </p:cNvPr>
          <p:cNvSpPr txBox="1"/>
          <p:nvPr/>
        </p:nvSpPr>
        <p:spPr>
          <a:xfrm>
            <a:off x="568174" y="390576"/>
            <a:ext cx="7024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しつもん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658822B-77B3-4FD2-A771-85A45D6242D1}"/>
              </a:ext>
            </a:extLst>
          </p:cNvPr>
          <p:cNvSpPr txBox="1"/>
          <p:nvPr/>
        </p:nvSpPr>
        <p:spPr>
          <a:xfrm flipH="1">
            <a:off x="4293956" y="389197"/>
            <a:ext cx="781235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はんだん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802C4CE4-9246-4E66-81A9-C303FA6F0E9C}"/>
              </a:ext>
            </a:extLst>
          </p:cNvPr>
          <p:cNvSpPr txBox="1"/>
          <p:nvPr/>
        </p:nvSpPr>
        <p:spPr>
          <a:xfrm>
            <a:off x="2547562" y="387777"/>
            <a:ext cx="781234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まいにち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09842525-312D-4503-B4BF-851C8CF607ED}"/>
              </a:ext>
            </a:extLst>
          </p:cNvPr>
          <p:cNvSpPr txBox="1"/>
          <p:nvPr/>
        </p:nvSpPr>
        <p:spPr>
          <a:xfrm>
            <a:off x="830527" y="1660323"/>
            <a:ext cx="309432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時になったら起きる。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CAFB1648-A837-41E8-8C6F-4B38A24947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4903" y="1245659"/>
            <a:ext cx="1704908" cy="1637929"/>
          </a:xfrm>
          <a:prstGeom prst="rect">
            <a:avLst/>
          </a:prstGeom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F30503E5-4F9E-47C0-9EBD-140316B2C09C}"/>
              </a:ext>
            </a:extLst>
          </p:cNvPr>
          <p:cNvSpPr txBox="1"/>
          <p:nvPr/>
        </p:nvSpPr>
        <p:spPr>
          <a:xfrm>
            <a:off x="852658" y="3277538"/>
            <a:ext cx="309432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・宿題が終わったら遊ぶ。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DA6428FC-7AB1-4437-B854-246EB074EC1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80"/>
          <a:stretch/>
        </p:blipFill>
        <p:spPr>
          <a:xfrm>
            <a:off x="4197614" y="2883588"/>
            <a:ext cx="1502245" cy="1905895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C04B593F-3B48-4188-8B6E-E1406DD1D0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3246" y="3023907"/>
            <a:ext cx="2708554" cy="1776164"/>
          </a:xfrm>
          <a:prstGeom prst="rect">
            <a:avLst/>
          </a:prstGeom>
        </p:spPr>
      </p:pic>
      <p:sp>
        <p:nvSpPr>
          <p:cNvPr id="30" name="矢印: 右 29">
            <a:extLst>
              <a:ext uri="{FF2B5EF4-FFF2-40B4-BE49-F238E27FC236}">
                <a16:creationId xmlns:a16="http://schemas.microsoft.com/office/drawing/2014/main" id="{4B797E36-812E-4FA1-9FB2-D2D13792EC5C}"/>
              </a:ext>
            </a:extLst>
          </p:cNvPr>
          <p:cNvSpPr/>
          <p:nvPr/>
        </p:nvSpPr>
        <p:spPr>
          <a:xfrm>
            <a:off x="5659622" y="3511504"/>
            <a:ext cx="639371" cy="650062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A1B7A99-1935-45FA-8907-DF2885DD2A85}"/>
              </a:ext>
            </a:extLst>
          </p:cNvPr>
          <p:cNvSpPr txBox="1"/>
          <p:nvPr/>
        </p:nvSpPr>
        <p:spPr>
          <a:xfrm>
            <a:off x="852658" y="5072307"/>
            <a:ext cx="344129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・暑かったら半袖を着る、</a:t>
            </a:r>
            <a:b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そうでなければ長袖を着る。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CE9C0CEC-1A06-4774-99B0-C77556FDC4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16054" y="4878669"/>
            <a:ext cx="2179834" cy="1634876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72E65F5A-9F58-4E77-A65B-2F881D7819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43412" y="4800071"/>
            <a:ext cx="2179834" cy="1634876"/>
          </a:xfrm>
          <a:prstGeom prst="rect">
            <a:avLst/>
          </a:prstGeom>
        </p:spPr>
      </p:pic>
      <p:sp>
        <p:nvSpPr>
          <p:cNvPr id="28" name="矢印: 左右 27">
            <a:extLst>
              <a:ext uri="{FF2B5EF4-FFF2-40B4-BE49-F238E27FC236}">
                <a16:creationId xmlns:a16="http://schemas.microsoft.com/office/drawing/2014/main" id="{6C70F1E5-003B-4841-923A-8BB43EA032FD}"/>
              </a:ext>
            </a:extLst>
          </p:cNvPr>
          <p:cNvSpPr/>
          <p:nvPr/>
        </p:nvSpPr>
        <p:spPr>
          <a:xfrm>
            <a:off x="6061277" y="5536243"/>
            <a:ext cx="816746" cy="536083"/>
          </a:xfrm>
          <a:prstGeom prst="leftRightArrow">
            <a:avLst/>
          </a:prstGeom>
          <a:solidFill>
            <a:srgbClr val="85D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328125A2-4A43-4267-9EF4-DE3E77368E42}"/>
              </a:ext>
            </a:extLst>
          </p:cNvPr>
          <p:cNvSpPr txBox="1"/>
          <p:nvPr/>
        </p:nvSpPr>
        <p:spPr>
          <a:xfrm>
            <a:off x="1235084" y="1734343"/>
            <a:ext cx="356207" cy="255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CBA31152-7EB5-4294-B146-E6347241E76D}"/>
              </a:ext>
            </a:extLst>
          </p:cNvPr>
          <p:cNvSpPr txBox="1"/>
          <p:nvPr/>
        </p:nvSpPr>
        <p:spPr>
          <a:xfrm>
            <a:off x="2602373" y="1734343"/>
            <a:ext cx="3562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8171E3A8-222E-4721-86B1-D1BF86D8E8C1}"/>
              </a:ext>
            </a:extLst>
          </p:cNvPr>
          <p:cNvSpPr txBox="1"/>
          <p:nvPr/>
        </p:nvSpPr>
        <p:spPr>
          <a:xfrm>
            <a:off x="985960" y="3337736"/>
            <a:ext cx="8605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しゅくだい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2EB94F95-4732-4AFC-B04E-7E8A8F828E79}"/>
              </a:ext>
            </a:extLst>
          </p:cNvPr>
          <p:cNvSpPr txBox="1"/>
          <p:nvPr/>
        </p:nvSpPr>
        <p:spPr>
          <a:xfrm>
            <a:off x="1801753" y="3337736"/>
            <a:ext cx="3562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5251B5BB-BCEB-4519-8122-FFA0D2A9AE15}"/>
              </a:ext>
            </a:extLst>
          </p:cNvPr>
          <p:cNvSpPr txBox="1"/>
          <p:nvPr/>
        </p:nvSpPr>
        <p:spPr>
          <a:xfrm>
            <a:off x="2878213" y="3337736"/>
            <a:ext cx="4944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あそ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D1A5A618-D461-4AD0-9288-1A890A13ABAC}"/>
              </a:ext>
            </a:extLst>
          </p:cNvPr>
          <p:cNvSpPr txBox="1"/>
          <p:nvPr/>
        </p:nvSpPr>
        <p:spPr>
          <a:xfrm>
            <a:off x="1049989" y="5146088"/>
            <a:ext cx="4944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あつ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FCA13874-F9BA-4BD6-A7CA-25E963E8643F}"/>
              </a:ext>
            </a:extLst>
          </p:cNvPr>
          <p:cNvSpPr txBox="1"/>
          <p:nvPr/>
        </p:nvSpPr>
        <p:spPr>
          <a:xfrm>
            <a:off x="2150024" y="5146087"/>
            <a:ext cx="7577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はんそで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E5D56468-73EA-43E1-9CD3-A42E2B248339}"/>
              </a:ext>
            </a:extLst>
          </p:cNvPr>
          <p:cNvSpPr txBox="1"/>
          <p:nvPr/>
        </p:nvSpPr>
        <p:spPr>
          <a:xfrm>
            <a:off x="2871522" y="5146087"/>
            <a:ext cx="4944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AF3AFAC7-BE39-44C3-8D04-040ECA633839}"/>
              </a:ext>
            </a:extLst>
          </p:cNvPr>
          <p:cNvSpPr txBox="1"/>
          <p:nvPr/>
        </p:nvSpPr>
        <p:spPr>
          <a:xfrm>
            <a:off x="3328796" y="5696107"/>
            <a:ext cx="4944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AC491800-9689-4BF8-8958-4AD61744682F}"/>
              </a:ext>
            </a:extLst>
          </p:cNvPr>
          <p:cNvSpPr txBox="1"/>
          <p:nvPr/>
        </p:nvSpPr>
        <p:spPr>
          <a:xfrm>
            <a:off x="2608911" y="5690051"/>
            <a:ext cx="7577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ながそで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132203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質問</a:t>
            </a:r>
            <a:r>
              <a:rPr lang="en-US" altLang="ja-JP" dirty="0"/>
              <a:t>】</a:t>
            </a:r>
            <a:r>
              <a:rPr lang="ja-JP" altLang="en-US" dirty="0"/>
              <a:t>ロボットも判断をするのかな？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043AFF4-CF8E-4267-A54B-20CB58198D73}"/>
              </a:ext>
            </a:extLst>
          </p:cNvPr>
          <p:cNvSpPr txBox="1"/>
          <p:nvPr/>
        </p:nvSpPr>
        <p:spPr>
          <a:xfrm>
            <a:off x="568174" y="390576"/>
            <a:ext cx="7024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しつもん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658822B-77B3-4FD2-A771-85A45D6242D1}"/>
              </a:ext>
            </a:extLst>
          </p:cNvPr>
          <p:cNvSpPr txBox="1"/>
          <p:nvPr/>
        </p:nvSpPr>
        <p:spPr>
          <a:xfrm flipH="1">
            <a:off x="2657173" y="378156"/>
            <a:ext cx="781235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はんだん</a:t>
            </a:r>
          </a:p>
        </p:txBody>
      </p:sp>
      <p:pic>
        <p:nvPicPr>
          <p:cNvPr id="29" name="図 28">
            <a:extLst>
              <a:ext uri="{FF2B5EF4-FFF2-40B4-BE49-F238E27FC236}">
                <a16:creationId xmlns:a16="http://schemas.microsoft.com/office/drawing/2014/main" id="{85BA42A0-2B59-4093-A8D6-D7FECA7A17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992" y="5371083"/>
            <a:ext cx="877664" cy="1486917"/>
          </a:xfrm>
          <a:prstGeom prst="rect">
            <a:avLst/>
          </a:prstGeom>
        </p:spPr>
      </p:pic>
      <p:sp>
        <p:nvSpPr>
          <p:cNvPr id="32" name="吹き出し: 角を丸めた四角形 31">
            <a:extLst>
              <a:ext uri="{FF2B5EF4-FFF2-40B4-BE49-F238E27FC236}">
                <a16:creationId xmlns:a16="http://schemas.microsoft.com/office/drawing/2014/main" id="{DC0DDE8D-267D-414D-B3F9-44C9B5EB87BE}"/>
              </a:ext>
            </a:extLst>
          </p:cNvPr>
          <p:cNvSpPr/>
          <p:nvPr/>
        </p:nvSpPr>
        <p:spPr>
          <a:xfrm>
            <a:off x="1471971" y="5650532"/>
            <a:ext cx="7279097" cy="627553"/>
          </a:xfrm>
          <a:prstGeom prst="wedgeRoundRectCallout">
            <a:avLst>
              <a:gd name="adj1" fmla="val -52549"/>
              <a:gd name="adj2" fmla="val -10013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7172E2D4-1B34-47FE-968E-C7D64206FF02}"/>
              </a:ext>
            </a:extLst>
          </p:cNvPr>
          <p:cNvGrpSpPr/>
          <p:nvPr/>
        </p:nvGrpSpPr>
        <p:grpSpPr>
          <a:xfrm>
            <a:off x="1471971" y="5673027"/>
            <a:ext cx="7132969" cy="523220"/>
            <a:chOff x="2399152" y="5464181"/>
            <a:chExt cx="7132969" cy="523220"/>
          </a:xfrm>
        </p:grpSpPr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32B6E38D-7BA9-443C-9228-B1679CA6B1CD}"/>
                </a:ext>
              </a:extLst>
            </p:cNvPr>
            <p:cNvSpPr txBox="1"/>
            <p:nvPr/>
          </p:nvSpPr>
          <p:spPr>
            <a:xfrm>
              <a:off x="2399152" y="5464181"/>
              <a:ext cx="713296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ロボットが賢くみえるのは、プログラムで条件判断ができるからなんだね！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9BD4764D-36DF-422B-A771-6EC4A65908BC}"/>
                </a:ext>
              </a:extLst>
            </p:cNvPr>
            <p:cNvSpPr txBox="1"/>
            <p:nvPr/>
          </p:nvSpPr>
          <p:spPr>
            <a:xfrm>
              <a:off x="3359443" y="5534441"/>
              <a:ext cx="50745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かしこ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01E3126D-333F-45F5-A02F-A8BF1592797A}"/>
                </a:ext>
              </a:extLst>
            </p:cNvPr>
            <p:cNvSpPr txBox="1"/>
            <p:nvPr/>
          </p:nvSpPr>
          <p:spPr>
            <a:xfrm>
              <a:off x="6204358" y="5514198"/>
              <a:ext cx="111415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じょうけんはんだん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1B71A0B6-99B6-4161-AF1E-E202F5016937}"/>
              </a:ext>
            </a:extLst>
          </p:cNvPr>
          <p:cNvGrpSpPr/>
          <p:nvPr/>
        </p:nvGrpSpPr>
        <p:grpSpPr>
          <a:xfrm>
            <a:off x="786400" y="1494686"/>
            <a:ext cx="4078994" cy="1131079"/>
            <a:chOff x="786400" y="1790204"/>
            <a:chExt cx="4078994" cy="1131079"/>
          </a:xfrm>
        </p:grpSpPr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1C600D25-C712-4689-B229-1F5A3229A527}"/>
                </a:ext>
              </a:extLst>
            </p:cNvPr>
            <p:cNvSpPr txBox="1"/>
            <p:nvPr/>
          </p:nvSpPr>
          <p:spPr>
            <a:xfrm>
              <a:off x="786400" y="1790204"/>
              <a:ext cx="4078994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・距離センサーが物体を検知したら、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モーターを止める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92F62D1F-8C23-4827-9B54-64FC0687B7E6}"/>
                </a:ext>
              </a:extLst>
            </p:cNvPr>
            <p:cNvSpPr txBox="1"/>
            <p:nvPr/>
          </p:nvSpPr>
          <p:spPr>
            <a:xfrm>
              <a:off x="1037382" y="1847357"/>
              <a:ext cx="63494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きょり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AD0EB197-4EB1-4886-AC7C-246F24AFA604}"/>
                </a:ext>
              </a:extLst>
            </p:cNvPr>
            <p:cNvSpPr txBox="1"/>
            <p:nvPr/>
          </p:nvSpPr>
          <p:spPr>
            <a:xfrm>
              <a:off x="2574194" y="1847357"/>
              <a:ext cx="72967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ぶったい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CDA001D7-DCA5-4E18-B81C-5B26A7443ED5}"/>
                </a:ext>
              </a:extLst>
            </p:cNvPr>
            <p:cNvSpPr txBox="1"/>
            <p:nvPr/>
          </p:nvSpPr>
          <p:spPr>
            <a:xfrm>
              <a:off x="3287919" y="1847357"/>
              <a:ext cx="63494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けんち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081217F8-15DF-411A-ACC6-C0768C4417E0}"/>
                </a:ext>
              </a:extLst>
            </p:cNvPr>
            <p:cNvSpPr txBox="1"/>
            <p:nvPr/>
          </p:nvSpPr>
          <p:spPr>
            <a:xfrm>
              <a:off x="2186608" y="2378833"/>
              <a:ext cx="3562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54" name="図 53">
            <a:extLst>
              <a:ext uri="{FF2B5EF4-FFF2-40B4-BE49-F238E27FC236}">
                <a16:creationId xmlns:a16="http://schemas.microsoft.com/office/drawing/2014/main" id="{B0604132-36C2-4C3E-B7C0-38FB490B54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2824" y="1473590"/>
            <a:ext cx="1717583" cy="1566436"/>
          </a:xfrm>
          <a:prstGeom prst="rect">
            <a:avLst/>
          </a:prstGeom>
        </p:spPr>
      </p:pic>
      <p:pic>
        <p:nvPicPr>
          <p:cNvPr id="55" name="グラフィックス 54" descr="ワイヤレス">
            <a:extLst>
              <a:ext uri="{FF2B5EF4-FFF2-40B4-BE49-F238E27FC236}">
                <a16:creationId xmlns:a16="http://schemas.microsoft.com/office/drawing/2014/main" id="{8A628D69-19BF-4F45-A08B-859F77AFD9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5427599" flipV="1">
            <a:off x="7739344" y="2589056"/>
            <a:ext cx="682426" cy="682426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60B3C907-17D4-40AE-A378-6A24AA0524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07023" y="4554331"/>
            <a:ext cx="414500" cy="387468"/>
          </a:xfrm>
          <a:prstGeom prst="rect">
            <a:avLst/>
          </a:prstGeom>
        </p:spPr>
      </p:pic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C202000C-F6DF-4E93-B30D-3B66DC518DBA}"/>
              </a:ext>
            </a:extLst>
          </p:cNvPr>
          <p:cNvGrpSpPr/>
          <p:nvPr/>
        </p:nvGrpSpPr>
        <p:grpSpPr>
          <a:xfrm rot="5400000">
            <a:off x="3918881" y="4360670"/>
            <a:ext cx="238962" cy="820356"/>
            <a:chOff x="2219417" y="4731798"/>
            <a:chExt cx="287044" cy="985421"/>
          </a:xfrm>
        </p:grpSpPr>
        <p:cxnSp>
          <p:nvCxnSpPr>
            <p:cNvPr id="24" name="直線コネクタ 23">
              <a:extLst>
                <a:ext uri="{FF2B5EF4-FFF2-40B4-BE49-F238E27FC236}">
                  <a16:creationId xmlns:a16="http://schemas.microsoft.com/office/drawing/2014/main" id="{176846ED-1CEF-42B6-B899-EA9E7E129AC7}"/>
                </a:ext>
              </a:extLst>
            </p:cNvPr>
            <p:cNvCxnSpPr/>
            <p:nvPr/>
          </p:nvCxnSpPr>
          <p:spPr>
            <a:xfrm>
              <a:off x="2219417" y="4731798"/>
              <a:ext cx="0" cy="985421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線コネクタ 24">
              <a:extLst>
                <a:ext uri="{FF2B5EF4-FFF2-40B4-BE49-F238E27FC236}">
                  <a16:creationId xmlns:a16="http://schemas.microsoft.com/office/drawing/2014/main" id="{DF098235-00EA-47CF-97E4-2E4D825583E4}"/>
                </a:ext>
              </a:extLst>
            </p:cNvPr>
            <p:cNvCxnSpPr>
              <a:cxnSpLocks/>
            </p:cNvCxnSpPr>
            <p:nvPr/>
          </p:nvCxnSpPr>
          <p:spPr>
            <a:xfrm>
              <a:off x="2362939" y="4731798"/>
              <a:ext cx="0" cy="719091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線コネクタ 25">
              <a:extLst>
                <a:ext uri="{FF2B5EF4-FFF2-40B4-BE49-F238E27FC236}">
                  <a16:creationId xmlns:a16="http://schemas.microsoft.com/office/drawing/2014/main" id="{66D9FAC6-16F7-4669-96C6-CB3AF5372903}"/>
                </a:ext>
              </a:extLst>
            </p:cNvPr>
            <p:cNvCxnSpPr>
              <a:cxnSpLocks/>
            </p:cNvCxnSpPr>
            <p:nvPr/>
          </p:nvCxnSpPr>
          <p:spPr>
            <a:xfrm>
              <a:off x="2506461" y="4731798"/>
              <a:ext cx="0" cy="35954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1" name="図 30">
            <a:extLst>
              <a:ext uri="{FF2B5EF4-FFF2-40B4-BE49-F238E27FC236}">
                <a16:creationId xmlns:a16="http://schemas.microsoft.com/office/drawing/2014/main" id="{4D9D1BAA-BCE8-44C0-A842-F7F200BF30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77177" y="4139738"/>
            <a:ext cx="1292349" cy="141647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0E3837B7-E33B-4A30-ABA4-F1888A59C4D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25357" y="4024483"/>
            <a:ext cx="1193221" cy="1613414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CB996998-29A4-4754-8DF0-62F9899963B2}"/>
              </a:ext>
            </a:extLst>
          </p:cNvPr>
          <p:cNvGrpSpPr/>
          <p:nvPr/>
        </p:nvGrpSpPr>
        <p:grpSpPr>
          <a:xfrm>
            <a:off x="786400" y="2701627"/>
            <a:ext cx="4652491" cy="577081"/>
            <a:chOff x="786400" y="2924852"/>
            <a:chExt cx="4652491" cy="577081"/>
          </a:xfrm>
        </p:grpSpPr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14D9A505-85FD-4CE3-803D-8E0E9ACBFD7E}"/>
                </a:ext>
              </a:extLst>
            </p:cNvPr>
            <p:cNvSpPr txBox="1"/>
            <p:nvPr/>
          </p:nvSpPr>
          <p:spPr>
            <a:xfrm>
              <a:off x="786400" y="2924852"/>
              <a:ext cx="465249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・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敵に弾があたったらポイントが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増える。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4568F959-CCE6-42EB-B150-D889C714C3B4}"/>
                </a:ext>
              </a:extLst>
            </p:cNvPr>
            <p:cNvSpPr txBox="1"/>
            <p:nvPr/>
          </p:nvSpPr>
          <p:spPr>
            <a:xfrm>
              <a:off x="965824" y="2986243"/>
              <a:ext cx="50506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74C0A5A3-6FFC-4E26-AD07-FDD225EE880B}"/>
                </a:ext>
              </a:extLst>
            </p:cNvPr>
            <p:cNvSpPr txBox="1"/>
            <p:nvPr/>
          </p:nvSpPr>
          <p:spPr>
            <a:xfrm>
              <a:off x="1419792" y="2980132"/>
              <a:ext cx="50506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たま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CB7855D2-10BE-4775-8347-733045FD8C60}"/>
                </a:ext>
              </a:extLst>
            </p:cNvPr>
            <p:cNvSpPr txBox="1"/>
            <p:nvPr/>
          </p:nvSpPr>
          <p:spPr>
            <a:xfrm>
              <a:off x="4369903" y="2980132"/>
              <a:ext cx="40814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ふ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DAE0C91C-4838-49DD-A403-88A97117C267}"/>
              </a:ext>
            </a:extLst>
          </p:cNvPr>
          <p:cNvGrpSpPr/>
          <p:nvPr/>
        </p:nvGrpSpPr>
        <p:grpSpPr>
          <a:xfrm>
            <a:off x="789101" y="3523420"/>
            <a:ext cx="4652491" cy="577081"/>
            <a:chOff x="789101" y="3523420"/>
            <a:chExt cx="4652491" cy="577081"/>
          </a:xfrm>
        </p:grpSpPr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1BBCFC25-6937-4682-917D-3C44C54B54AB}"/>
                </a:ext>
              </a:extLst>
            </p:cNvPr>
            <p:cNvSpPr txBox="1"/>
            <p:nvPr/>
          </p:nvSpPr>
          <p:spPr>
            <a:xfrm>
              <a:off x="789101" y="3523420"/>
              <a:ext cx="465249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・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敵の攻撃を受けたら体力が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減る。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DEB8B226-FC9D-487D-966B-FAA1A3167ABE}"/>
                </a:ext>
              </a:extLst>
            </p:cNvPr>
            <p:cNvSpPr txBox="1"/>
            <p:nvPr/>
          </p:nvSpPr>
          <p:spPr>
            <a:xfrm>
              <a:off x="991864" y="3584435"/>
              <a:ext cx="50506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6719F7B7-C9B0-43F4-85F0-722898101B8C}"/>
                </a:ext>
              </a:extLst>
            </p:cNvPr>
            <p:cNvSpPr txBox="1"/>
            <p:nvPr/>
          </p:nvSpPr>
          <p:spPr>
            <a:xfrm>
              <a:off x="1402835" y="3585233"/>
              <a:ext cx="8255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こうげき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25696D25-3440-4B20-B585-0DB8412BB7AC}"/>
                </a:ext>
              </a:extLst>
            </p:cNvPr>
            <p:cNvSpPr txBox="1"/>
            <p:nvPr/>
          </p:nvSpPr>
          <p:spPr>
            <a:xfrm>
              <a:off x="2168852" y="3594780"/>
              <a:ext cx="40814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15D168EE-7CF6-4EAF-839B-48DB6867809C}"/>
                </a:ext>
              </a:extLst>
            </p:cNvPr>
            <p:cNvSpPr txBox="1"/>
            <p:nvPr/>
          </p:nvSpPr>
          <p:spPr>
            <a:xfrm>
              <a:off x="2947972" y="3594780"/>
              <a:ext cx="8255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たいりょく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3DEEB28A-1B9B-4098-8400-D44A8523558F}"/>
                </a:ext>
              </a:extLst>
            </p:cNvPr>
            <p:cNvSpPr txBox="1"/>
            <p:nvPr/>
          </p:nvSpPr>
          <p:spPr>
            <a:xfrm>
              <a:off x="3890739" y="3594780"/>
              <a:ext cx="40814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43304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条件判断をする時に使うブロック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043AFF4-CF8E-4267-A54B-20CB58198D73}"/>
              </a:ext>
            </a:extLst>
          </p:cNvPr>
          <p:cNvSpPr txBox="1"/>
          <p:nvPr/>
        </p:nvSpPr>
        <p:spPr>
          <a:xfrm>
            <a:off x="374110" y="390011"/>
            <a:ext cx="14534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じょうけんはんだん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658822B-77B3-4FD2-A771-85A45D6242D1}"/>
              </a:ext>
            </a:extLst>
          </p:cNvPr>
          <p:cNvSpPr txBox="1"/>
          <p:nvPr/>
        </p:nvSpPr>
        <p:spPr>
          <a:xfrm flipH="1">
            <a:off x="2542815" y="378702"/>
            <a:ext cx="4500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とき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A8B1F522-F9AC-44A5-B084-7A1C1C1742C8}"/>
              </a:ext>
            </a:extLst>
          </p:cNvPr>
          <p:cNvSpPr txBox="1"/>
          <p:nvPr/>
        </p:nvSpPr>
        <p:spPr>
          <a:xfrm flipH="1">
            <a:off x="3169295" y="372433"/>
            <a:ext cx="4500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つか</a:t>
            </a: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C9EEBCFF-A61D-4B65-8B4C-12EDE5016C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9482" y="4220862"/>
            <a:ext cx="1631035" cy="1760654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0C6A01A4-1B86-4203-9F0F-FABFD2652D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1086" y="2492525"/>
            <a:ext cx="1587829" cy="1144965"/>
          </a:xfrm>
          <a:prstGeom prst="rect">
            <a:avLst/>
          </a:prstGeom>
        </p:spPr>
      </p:pic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ED6F9826-1315-4BFE-A996-764D56B260A9}"/>
              </a:ext>
            </a:extLst>
          </p:cNvPr>
          <p:cNvSpPr txBox="1"/>
          <p:nvPr/>
        </p:nvSpPr>
        <p:spPr>
          <a:xfrm>
            <a:off x="427343" y="1255989"/>
            <a:ext cx="282855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条件分岐ブロック</a:t>
            </a:r>
            <a:r>
              <a:rPr lang="en-US" altLang="ja-JP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endParaRPr lang="en-US" altLang="ja-JP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654A284A-38AE-4E8A-9875-3FA5ED190DC4}"/>
              </a:ext>
            </a:extLst>
          </p:cNvPr>
          <p:cNvSpPr txBox="1"/>
          <p:nvPr/>
        </p:nvSpPr>
        <p:spPr>
          <a:xfrm>
            <a:off x="509965" y="1290613"/>
            <a:ext cx="133165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じょうけんぶんき</a:t>
            </a:r>
          </a:p>
        </p:txBody>
      </p: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31AC1B68-4BC9-48C2-877F-29FFE41BAD22}"/>
              </a:ext>
            </a:extLst>
          </p:cNvPr>
          <p:cNvGrpSpPr/>
          <p:nvPr/>
        </p:nvGrpSpPr>
        <p:grpSpPr>
          <a:xfrm>
            <a:off x="4338130" y="2492525"/>
            <a:ext cx="3687283" cy="1131079"/>
            <a:chOff x="3920880" y="2512500"/>
            <a:chExt cx="3687283" cy="1131079"/>
          </a:xfrm>
        </p:grpSpPr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ED12BEA5-56F3-4796-AAB6-C12E0D1E5229}"/>
                </a:ext>
              </a:extLst>
            </p:cNvPr>
            <p:cNvSpPr txBox="1"/>
            <p:nvPr/>
          </p:nvSpPr>
          <p:spPr>
            <a:xfrm>
              <a:off x="4062884" y="2512500"/>
              <a:ext cx="3545279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条件に当てはまった時の動きを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指定するときに使います。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33D89F5C-B2BF-4B97-9031-DABAF985FB87}"/>
                </a:ext>
              </a:extLst>
            </p:cNvPr>
            <p:cNvSpPr txBox="1"/>
            <p:nvPr/>
          </p:nvSpPr>
          <p:spPr>
            <a:xfrm>
              <a:off x="3920880" y="2592066"/>
              <a:ext cx="82552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じょうけん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F6320A83-561D-4FCF-956F-42CEE6FEDC51}"/>
                </a:ext>
              </a:extLst>
            </p:cNvPr>
            <p:cNvSpPr txBox="1"/>
            <p:nvPr/>
          </p:nvSpPr>
          <p:spPr>
            <a:xfrm>
              <a:off x="3947514" y="3135579"/>
              <a:ext cx="8255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してい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D2A3A1E3-FE7E-4DC7-A77D-A50AD1A0D7B0}"/>
                </a:ext>
              </a:extLst>
            </p:cNvPr>
            <p:cNvSpPr txBox="1"/>
            <p:nvPr/>
          </p:nvSpPr>
          <p:spPr>
            <a:xfrm>
              <a:off x="4737604" y="2592066"/>
              <a:ext cx="40814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7FB00F2C-610B-45F4-A31C-C3F6EA594B6A}"/>
                </a:ext>
              </a:extLst>
            </p:cNvPr>
            <p:cNvSpPr txBox="1"/>
            <p:nvPr/>
          </p:nvSpPr>
          <p:spPr>
            <a:xfrm>
              <a:off x="6054814" y="2592066"/>
              <a:ext cx="50578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26FA3197-2253-469C-B385-B09C02D109D5}"/>
                </a:ext>
              </a:extLst>
            </p:cNvPr>
            <p:cNvSpPr txBox="1"/>
            <p:nvPr/>
          </p:nvSpPr>
          <p:spPr>
            <a:xfrm>
              <a:off x="6525086" y="2592066"/>
              <a:ext cx="50578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6852165E-9C02-4648-BE21-E51CE5C43425}"/>
                </a:ext>
              </a:extLst>
            </p:cNvPr>
            <p:cNvSpPr txBox="1"/>
            <p:nvPr/>
          </p:nvSpPr>
          <p:spPr>
            <a:xfrm>
              <a:off x="5621044" y="3135579"/>
              <a:ext cx="50578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つか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0D156613-6543-44A5-917E-28E306D4EC23}"/>
              </a:ext>
            </a:extLst>
          </p:cNvPr>
          <p:cNvGrpSpPr/>
          <p:nvPr/>
        </p:nvGrpSpPr>
        <p:grpSpPr>
          <a:xfrm>
            <a:off x="4338130" y="4361577"/>
            <a:ext cx="3864837" cy="1685077"/>
            <a:chOff x="4338130" y="4361577"/>
            <a:chExt cx="3864837" cy="1685077"/>
          </a:xfrm>
        </p:grpSpPr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FA7169F8-501E-46E4-9AF4-60784F9C87C9}"/>
                </a:ext>
              </a:extLst>
            </p:cNvPr>
            <p:cNvSpPr txBox="1"/>
            <p:nvPr/>
          </p:nvSpPr>
          <p:spPr>
            <a:xfrm>
              <a:off x="4480134" y="4361577"/>
              <a:ext cx="3722833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条件に当てはまった時の動きと、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当てはまらなかった時の動きの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u="sng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両方を指定するとき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に使います。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D448B977-65B7-467F-B647-58F9A8317464}"/>
                </a:ext>
              </a:extLst>
            </p:cNvPr>
            <p:cNvSpPr txBox="1"/>
            <p:nvPr/>
          </p:nvSpPr>
          <p:spPr>
            <a:xfrm>
              <a:off x="4338130" y="4441143"/>
              <a:ext cx="82552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じょうけん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3729D571-106D-4556-B088-FFB3A8511E86}"/>
                </a:ext>
              </a:extLst>
            </p:cNvPr>
            <p:cNvSpPr txBox="1"/>
            <p:nvPr/>
          </p:nvSpPr>
          <p:spPr>
            <a:xfrm>
              <a:off x="5051426" y="5520461"/>
              <a:ext cx="8255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してい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0C7EB58C-95C7-4CB8-B04D-DC716BF6ACD1}"/>
                </a:ext>
              </a:extLst>
            </p:cNvPr>
            <p:cNvSpPr txBox="1"/>
            <p:nvPr/>
          </p:nvSpPr>
          <p:spPr>
            <a:xfrm>
              <a:off x="5154854" y="4441143"/>
              <a:ext cx="40814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F0567E9C-AB34-433D-B141-69CC558719D5}"/>
                </a:ext>
              </a:extLst>
            </p:cNvPr>
            <p:cNvSpPr txBox="1"/>
            <p:nvPr/>
          </p:nvSpPr>
          <p:spPr>
            <a:xfrm>
              <a:off x="6472064" y="4441143"/>
              <a:ext cx="50578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C20AE46D-BC2D-4B6C-A008-7135DB158175}"/>
                </a:ext>
              </a:extLst>
            </p:cNvPr>
            <p:cNvSpPr txBox="1"/>
            <p:nvPr/>
          </p:nvSpPr>
          <p:spPr>
            <a:xfrm>
              <a:off x="6924582" y="4441143"/>
              <a:ext cx="50578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1A9211F5-5F69-4AD7-8DF5-EA338C645E81}"/>
                </a:ext>
              </a:extLst>
            </p:cNvPr>
            <p:cNvSpPr txBox="1"/>
            <p:nvPr/>
          </p:nvSpPr>
          <p:spPr>
            <a:xfrm>
              <a:off x="6724956" y="5520461"/>
              <a:ext cx="50578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つか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22C28D30-DE05-4DB4-B943-B802F1806797}"/>
                </a:ext>
              </a:extLst>
            </p:cNvPr>
            <p:cNvSpPr txBox="1"/>
            <p:nvPr/>
          </p:nvSpPr>
          <p:spPr>
            <a:xfrm>
              <a:off x="4364765" y="5520461"/>
              <a:ext cx="82552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りょうほう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46B0D740-2207-47B1-BC3C-EEAA5FF97B29}"/>
                </a:ext>
              </a:extLst>
            </p:cNvPr>
            <p:cNvSpPr txBox="1"/>
            <p:nvPr/>
          </p:nvSpPr>
          <p:spPr>
            <a:xfrm>
              <a:off x="4468192" y="4980802"/>
              <a:ext cx="40814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D9783FE9-DCD3-4F04-93AB-E512598CA340}"/>
                </a:ext>
              </a:extLst>
            </p:cNvPr>
            <p:cNvSpPr txBox="1"/>
            <p:nvPr/>
          </p:nvSpPr>
          <p:spPr>
            <a:xfrm>
              <a:off x="6472064" y="4990826"/>
              <a:ext cx="50578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F662CF10-FCD0-4433-A092-86907E0B2C83}"/>
                </a:ext>
              </a:extLst>
            </p:cNvPr>
            <p:cNvSpPr txBox="1"/>
            <p:nvPr/>
          </p:nvSpPr>
          <p:spPr>
            <a:xfrm>
              <a:off x="6942336" y="4990826"/>
              <a:ext cx="50578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542098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条件判断をする時に使うブロック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043AFF4-CF8E-4267-A54B-20CB58198D73}"/>
              </a:ext>
            </a:extLst>
          </p:cNvPr>
          <p:cNvSpPr txBox="1"/>
          <p:nvPr/>
        </p:nvSpPr>
        <p:spPr>
          <a:xfrm>
            <a:off x="374110" y="390011"/>
            <a:ext cx="14534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じょうけんはんだん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658822B-77B3-4FD2-A771-85A45D6242D1}"/>
              </a:ext>
            </a:extLst>
          </p:cNvPr>
          <p:cNvSpPr txBox="1"/>
          <p:nvPr/>
        </p:nvSpPr>
        <p:spPr>
          <a:xfrm flipH="1">
            <a:off x="2542815" y="378702"/>
            <a:ext cx="4500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とき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A8B1F522-F9AC-44A5-B084-7A1C1C1742C8}"/>
              </a:ext>
            </a:extLst>
          </p:cNvPr>
          <p:cNvSpPr txBox="1"/>
          <p:nvPr/>
        </p:nvSpPr>
        <p:spPr>
          <a:xfrm flipH="1">
            <a:off x="3169295" y="372433"/>
            <a:ext cx="4500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つか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ED6F9826-1315-4BFE-A996-764D56B260A9}"/>
              </a:ext>
            </a:extLst>
          </p:cNvPr>
          <p:cNvSpPr txBox="1"/>
          <p:nvPr/>
        </p:nvSpPr>
        <p:spPr>
          <a:xfrm>
            <a:off x="427343" y="1255989"/>
            <a:ext cx="282855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条件式ブロック</a:t>
            </a:r>
            <a:r>
              <a:rPr lang="en-US" altLang="ja-JP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endParaRPr lang="en-US" altLang="ja-JP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654A284A-38AE-4E8A-9875-3FA5ED190DC4}"/>
              </a:ext>
            </a:extLst>
          </p:cNvPr>
          <p:cNvSpPr txBox="1"/>
          <p:nvPr/>
        </p:nvSpPr>
        <p:spPr>
          <a:xfrm>
            <a:off x="509965" y="1290613"/>
            <a:ext cx="133165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じょうけんぶんき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1EC1109-362B-473F-950D-59EC3ADBA46D}"/>
              </a:ext>
            </a:extLst>
          </p:cNvPr>
          <p:cNvGrpSpPr/>
          <p:nvPr/>
        </p:nvGrpSpPr>
        <p:grpSpPr>
          <a:xfrm>
            <a:off x="4562835" y="2535437"/>
            <a:ext cx="3545279" cy="577081"/>
            <a:chOff x="4384461" y="2152578"/>
            <a:chExt cx="3545279" cy="577081"/>
          </a:xfrm>
        </p:grpSpPr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ED12BEA5-56F3-4796-AAB6-C12E0D1E5229}"/>
                </a:ext>
              </a:extLst>
            </p:cNvPr>
            <p:cNvSpPr txBox="1"/>
            <p:nvPr/>
          </p:nvSpPr>
          <p:spPr>
            <a:xfrm>
              <a:off x="4384461" y="2152578"/>
              <a:ext cx="354527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a 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＝ 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b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a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b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が等しい。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7FB00F2C-610B-45F4-A31C-C3F6EA594B6A}"/>
                </a:ext>
              </a:extLst>
            </p:cNvPr>
            <p:cNvSpPr txBox="1"/>
            <p:nvPr/>
          </p:nvSpPr>
          <p:spPr>
            <a:xfrm>
              <a:off x="5931370" y="2223063"/>
              <a:ext cx="50578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ひと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FA7169F8-501E-46E4-9AF4-60784F9C87C9}"/>
              </a:ext>
            </a:extLst>
          </p:cNvPr>
          <p:cNvSpPr txBox="1"/>
          <p:nvPr/>
        </p:nvSpPr>
        <p:spPr>
          <a:xfrm>
            <a:off x="1046946" y="1732362"/>
            <a:ext cx="645468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条件が成り立てば</a:t>
            </a:r>
            <a:r>
              <a:rPr lang="en-US" altLang="ja-JP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Yes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、成り立たなければ</a:t>
            </a:r>
            <a:r>
              <a:rPr lang="en-US" altLang="ja-JP" dirty="0">
                <a:solidFill>
                  <a:schemeClr val="accent6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No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となる式です。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D448B977-65B7-467F-B647-58F9A8317464}"/>
              </a:ext>
            </a:extLst>
          </p:cNvPr>
          <p:cNvSpPr txBox="1"/>
          <p:nvPr/>
        </p:nvSpPr>
        <p:spPr>
          <a:xfrm>
            <a:off x="935018" y="1801314"/>
            <a:ext cx="8255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じょうけん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0C7EB58C-95C7-4CB8-B04D-DC716BF6ACD1}"/>
              </a:ext>
            </a:extLst>
          </p:cNvPr>
          <p:cNvSpPr txBox="1"/>
          <p:nvPr/>
        </p:nvSpPr>
        <p:spPr>
          <a:xfrm>
            <a:off x="1722383" y="1801314"/>
            <a:ext cx="4081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1A9211F5-5F69-4AD7-8DF5-EA338C645E81}"/>
              </a:ext>
            </a:extLst>
          </p:cNvPr>
          <p:cNvSpPr txBox="1"/>
          <p:nvPr/>
        </p:nvSpPr>
        <p:spPr>
          <a:xfrm>
            <a:off x="6256652" y="1801314"/>
            <a:ext cx="5057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46B0D740-2207-47B1-BC3C-EEAA5FF97B29}"/>
              </a:ext>
            </a:extLst>
          </p:cNvPr>
          <p:cNvSpPr txBox="1"/>
          <p:nvPr/>
        </p:nvSpPr>
        <p:spPr>
          <a:xfrm>
            <a:off x="2183793" y="1801314"/>
            <a:ext cx="4081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1" name="図 30">
            <a:extLst>
              <a:ext uri="{FF2B5EF4-FFF2-40B4-BE49-F238E27FC236}">
                <a16:creationId xmlns:a16="http://schemas.microsoft.com/office/drawing/2014/main" id="{8749F39A-232D-4494-B2BE-3E4E05E419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7540" y="2535437"/>
            <a:ext cx="1918354" cy="791488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75E8074D-77AE-4617-92DE-FD6711F3E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078" y="3371557"/>
            <a:ext cx="1851278" cy="590262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B10BCDB0-8B67-4325-A3E3-639962030F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1324" y="4135339"/>
            <a:ext cx="1770787" cy="550018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C2DE178-E2FA-4CD1-9467-C7458150F51C}"/>
              </a:ext>
            </a:extLst>
          </p:cNvPr>
          <p:cNvGrpSpPr/>
          <p:nvPr/>
        </p:nvGrpSpPr>
        <p:grpSpPr>
          <a:xfrm>
            <a:off x="4562835" y="3254019"/>
            <a:ext cx="3545279" cy="577081"/>
            <a:chOff x="4384461" y="3311462"/>
            <a:chExt cx="3545279" cy="577081"/>
          </a:xfrm>
        </p:grpSpPr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54951F74-4F05-486F-A1C1-9326A2DF3E73}"/>
                </a:ext>
              </a:extLst>
            </p:cNvPr>
            <p:cNvSpPr txBox="1"/>
            <p:nvPr/>
          </p:nvSpPr>
          <p:spPr>
            <a:xfrm>
              <a:off x="4384461" y="3311462"/>
              <a:ext cx="354527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a 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＜ 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b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a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より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b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が大きい。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09287F24-FFB7-4310-A0E0-1375EF9CFF06}"/>
                </a:ext>
              </a:extLst>
            </p:cNvPr>
            <p:cNvSpPr txBox="1"/>
            <p:nvPr/>
          </p:nvSpPr>
          <p:spPr>
            <a:xfrm>
              <a:off x="6184262" y="3353781"/>
              <a:ext cx="50578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51617811-BF54-418E-8A91-8802A1384F13}"/>
              </a:ext>
            </a:extLst>
          </p:cNvPr>
          <p:cNvGrpSpPr/>
          <p:nvPr/>
        </p:nvGrpSpPr>
        <p:grpSpPr>
          <a:xfrm>
            <a:off x="4562835" y="4082971"/>
            <a:ext cx="3545279" cy="577081"/>
            <a:chOff x="4384461" y="4689835"/>
            <a:chExt cx="3545279" cy="577081"/>
          </a:xfrm>
        </p:grpSpPr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0F08A498-993C-401A-8EF6-B6D8AD8B77EA}"/>
                </a:ext>
              </a:extLst>
            </p:cNvPr>
            <p:cNvSpPr txBox="1"/>
            <p:nvPr/>
          </p:nvSpPr>
          <p:spPr>
            <a:xfrm>
              <a:off x="4384461" y="4689835"/>
              <a:ext cx="354527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a 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＞ 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b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a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より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b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が小さい。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AE7B6959-D6E9-4E8D-B235-457786B535E8}"/>
                </a:ext>
              </a:extLst>
            </p:cNvPr>
            <p:cNvSpPr txBox="1"/>
            <p:nvPr/>
          </p:nvSpPr>
          <p:spPr>
            <a:xfrm>
              <a:off x="6184262" y="4732154"/>
              <a:ext cx="50578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28F78F84-17C0-4DF3-9E74-F62EA9FD0FC4}"/>
              </a:ext>
            </a:extLst>
          </p:cNvPr>
          <p:cNvSpPr txBox="1"/>
          <p:nvPr/>
        </p:nvSpPr>
        <p:spPr>
          <a:xfrm>
            <a:off x="3495822" y="1801314"/>
            <a:ext cx="4081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3BA3CD32-C3D7-4B9F-BCD9-03898FE9C981}"/>
              </a:ext>
            </a:extLst>
          </p:cNvPr>
          <p:cNvSpPr txBox="1"/>
          <p:nvPr/>
        </p:nvSpPr>
        <p:spPr>
          <a:xfrm>
            <a:off x="3939476" y="1801314"/>
            <a:ext cx="4081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2" name="図 41">
            <a:extLst>
              <a:ext uri="{FF2B5EF4-FFF2-40B4-BE49-F238E27FC236}">
                <a16:creationId xmlns:a16="http://schemas.microsoft.com/office/drawing/2014/main" id="{2A159A37-0F78-44DC-BA5E-CAA741327B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68420" y="5153846"/>
            <a:ext cx="1064481" cy="1696364"/>
          </a:xfrm>
          <a:prstGeom prst="rect">
            <a:avLst/>
          </a:prstGeom>
        </p:spPr>
      </p:pic>
      <p:sp>
        <p:nvSpPr>
          <p:cNvPr id="43" name="吹き出し: 角を丸めた四角形 42">
            <a:extLst>
              <a:ext uri="{FF2B5EF4-FFF2-40B4-BE49-F238E27FC236}">
                <a16:creationId xmlns:a16="http://schemas.microsoft.com/office/drawing/2014/main" id="{D8E58697-9CFB-4017-8702-CB4BAE1FE9C8}"/>
              </a:ext>
            </a:extLst>
          </p:cNvPr>
          <p:cNvSpPr/>
          <p:nvPr/>
        </p:nvSpPr>
        <p:spPr>
          <a:xfrm>
            <a:off x="1536266" y="5018378"/>
            <a:ext cx="5079262" cy="1460920"/>
          </a:xfrm>
          <a:prstGeom prst="wedgeRoundRectCallout">
            <a:avLst>
              <a:gd name="adj1" fmla="val 53752"/>
              <a:gd name="adj2" fmla="val -8816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CF3FDE8A-1F25-4FC4-B257-BAF35CBE156E}"/>
              </a:ext>
            </a:extLst>
          </p:cNvPr>
          <p:cNvGrpSpPr/>
          <p:nvPr/>
        </p:nvGrpSpPr>
        <p:grpSpPr>
          <a:xfrm>
            <a:off x="1586300" y="4993073"/>
            <a:ext cx="5020350" cy="1508105"/>
            <a:chOff x="1451472" y="5213989"/>
            <a:chExt cx="5020350" cy="1508105"/>
          </a:xfrm>
        </p:grpSpPr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B7954537-AB45-49A9-9844-05B2993706AE}"/>
                </a:ext>
              </a:extLst>
            </p:cNvPr>
            <p:cNvSpPr txBox="1"/>
            <p:nvPr/>
          </p:nvSpPr>
          <p:spPr>
            <a:xfrm>
              <a:off x="1451472" y="5213989"/>
              <a:ext cx="5020350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プログラミングの世界では、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Yes 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のことを </a:t>
              </a:r>
              <a:r>
                <a:rPr kumimoji="1" lang="en-US" altLang="ja-JP" sz="1600" dirty="0"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True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（</a:t>
              </a:r>
              <a:r>
                <a:rPr kumimoji="1" lang="ja-JP" altLang="en-US" sz="1600" dirty="0"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真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）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No  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のことを </a:t>
              </a:r>
              <a:r>
                <a:rPr kumimoji="1" lang="en-US" altLang="ja-JP" sz="1600" dirty="0">
                  <a:solidFill>
                    <a:schemeClr val="accent6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False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（</a:t>
              </a:r>
              <a:r>
                <a:rPr kumimoji="1" lang="ja-JP" altLang="en-US" sz="1600" dirty="0">
                  <a:solidFill>
                    <a:schemeClr val="accent6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偽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）　　　というよ！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A3C8ABE4-989A-4DB9-A5ED-1ABC1C6E2934}"/>
                </a:ext>
              </a:extLst>
            </p:cNvPr>
            <p:cNvSpPr txBox="1"/>
            <p:nvPr/>
          </p:nvSpPr>
          <p:spPr>
            <a:xfrm>
              <a:off x="3035886" y="5275542"/>
              <a:ext cx="66400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せかい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0F39CB48-D8F8-4C29-9898-A350342920E6}"/>
                </a:ext>
              </a:extLst>
            </p:cNvPr>
            <p:cNvSpPr txBox="1"/>
            <p:nvPr/>
          </p:nvSpPr>
          <p:spPr>
            <a:xfrm>
              <a:off x="3903964" y="5752597"/>
              <a:ext cx="53990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しん</a:t>
              </a: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2F0E6016-1A78-41EA-93EC-E317BBF55B89}"/>
                </a:ext>
              </a:extLst>
            </p:cNvPr>
            <p:cNvSpPr txBox="1"/>
            <p:nvPr/>
          </p:nvSpPr>
          <p:spPr>
            <a:xfrm>
              <a:off x="4161303" y="6248430"/>
              <a:ext cx="17269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chemeClr val="accent6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ぎ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771241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</a:t>
            </a:r>
            <a:r>
              <a:rPr lang="en-US" altLang="ja-JP" dirty="0"/>
              <a:t>1</a:t>
            </a:r>
            <a:r>
              <a:rPr lang="ja-JP" altLang="en-US" dirty="0"/>
              <a:t>：パンダに合格・不合格を判定してもらおう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043AFF4-CF8E-4267-A54B-20CB58198D73}"/>
              </a:ext>
            </a:extLst>
          </p:cNvPr>
          <p:cNvSpPr txBox="1"/>
          <p:nvPr/>
        </p:nvSpPr>
        <p:spPr>
          <a:xfrm>
            <a:off x="3235368" y="390576"/>
            <a:ext cx="7950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ごうかく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774AE4D-0E7C-4495-B959-39735D1783F5}"/>
              </a:ext>
            </a:extLst>
          </p:cNvPr>
          <p:cNvSpPr txBox="1"/>
          <p:nvPr/>
        </p:nvSpPr>
        <p:spPr>
          <a:xfrm>
            <a:off x="5386922" y="381762"/>
            <a:ext cx="7873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はんてい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1B865FF4-00F5-4D5F-B4D7-99AF34CA9CE9}"/>
              </a:ext>
            </a:extLst>
          </p:cNvPr>
          <p:cNvSpPr txBox="1"/>
          <p:nvPr/>
        </p:nvSpPr>
        <p:spPr>
          <a:xfrm>
            <a:off x="4126142" y="390534"/>
            <a:ext cx="10889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ふごうかく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136DEB3-34C0-4D8E-8B82-895A7546A11C}"/>
              </a:ext>
            </a:extLst>
          </p:cNvPr>
          <p:cNvSpPr txBox="1"/>
          <p:nvPr/>
        </p:nvSpPr>
        <p:spPr>
          <a:xfrm>
            <a:off x="353609" y="1032383"/>
            <a:ext cx="87903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このプログラムを、動画のような動きになるよう変更してみよう。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34C35A90-8D54-4855-A40D-BA7AFDED31B3}"/>
              </a:ext>
            </a:extLst>
          </p:cNvPr>
          <p:cNvSpPr txBox="1"/>
          <p:nvPr/>
        </p:nvSpPr>
        <p:spPr>
          <a:xfrm>
            <a:off x="2686595" y="1111145"/>
            <a:ext cx="6093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どうが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EE8E9E4-F766-4BB1-9F8E-D0A40C6E602D}"/>
              </a:ext>
            </a:extLst>
          </p:cNvPr>
          <p:cNvSpPr txBox="1"/>
          <p:nvPr/>
        </p:nvSpPr>
        <p:spPr>
          <a:xfrm>
            <a:off x="4107392" y="1111145"/>
            <a:ext cx="5178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EA3B47B6-E37D-4DF1-A15D-AAE816BA86CA}"/>
              </a:ext>
            </a:extLst>
          </p:cNvPr>
          <p:cNvSpPr txBox="1"/>
          <p:nvPr/>
        </p:nvSpPr>
        <p:spPr>
          <a:xfrm>
            <a:off x="5938667" y="1091722"/>
            <a:ext cx="7497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03FE508B-7D36-425F-BD6A-D72B4E7116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967" y="2245611"/>
            <a:ext cx="3314700" cy="3095625"/>
          </a:xfrm>
          <a:prstGeom prst="rect">
            <a:avLst/>
          </a:prstGeom>
        </p:spPr>
      </p:pic>
      <p:pic>
        <p:nvPicPr>
          <p:cNvPr id="10" name="補足2-1">
            <a:hlinkClick r:id="" action="ppaction://media"/>
            <a:extLst>
              <a:ext uri="{FF2B5EF4-FFF2-40B4-BE49-F238E27FC236}">
                <a16:creationId xmlns:a16="http://schemas.microsoft.com/office/drawing/2014/main" id="{F40A2AD9-714E-43F6-90DA-9A85816CACF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948067" y="1930945"/>
            <a:ext cx="4913441" cy="4364510"/>
          </a:xfrm>
          <a:prstGeom prst="rect">
            <a:avLst/>
          </a:prstGeom>
        </p:spPr>
      </p:pic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655F5ACD-B606-409E-8A0C-DBD8A02011B3}"/>
              </a:ext>
            </a:extLst>
          </p:cNvPr>
          <p:cNvSpPr/>
          <p:nvPr/>
        </p:nvSpPr>
        <p:spPr>
          <a:xfrm>
            <a:off x="3852911" y="1852155"/>
            <a:ext cx="5035232" cy="3373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矢印: 右 30">
            <a:extLst>
              <a:ext uri="{FF2B5EF4-FFF2-40B4-BE49-F238E27FC236}">
                <a16:creationId xmlns:a16="http://schemas.microsoft.com/office/drawing/2014/main" id="{B2015BB1-AF60-46C9-A8E4-3FAE40017F56}"/>
              </a:ext>
            </a:extLst>
          </p:cNvPr>
          <p:cNvSpPr/>
          <p:nvPr/>
        </p:nvSpPr>
        <p:spPr>
          <a:xfrm>
            <a:off x="3270646" y="3257214"/>
            <a:ext cx="646041" cy="656844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5335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20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</a:t>
            </a:r>
            <a:r>
              <a:rPr lang="en-US" altLang="ja-JP" dirty="0"/>
              <a:t>1</a:t>
            </a:r>
            <a:r>
              <a:rPr lang="ja-JP" altLang="en-US" dirty="0"/>
              <a:t>：パンダに合格・不合格を判定してもらおう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043AFF4-CF8E-4267-A54B-20CB58198D73}"/>
              </a:ext>
            </a:extLst>
          </p:cNvPr>
          <p:cNvSpPr txBox="1"/>
          <p:nvPr/>
        </p:nvSpPr>
        <p:spPr>
          <a:xfrm>
            <a:off x="3235368" y="390576"/>
            <a:ext cx="7950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ごうかく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774AE4D-0E7C-4495-B959-39735D1783F5}"/>
              </a:ext>
            </a:extLst>
          </p:cNvPr>
          <p:cNvSpPr txBox="1"/>
          <p:nvPr/>
        </p:nvSpPr>
        <p:spPr>
          <a:xfrm>
            <a:off x="5386922" y="381762"/>
            <a:ext cx="7873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はんてい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1B865FF4-00F5-4D5F-B4D7-99AF34CA9CE9}"/>
              </a:ext>
            </a:extLst>
          </p:cNvPr>
          <p:cNvSpPr txBox="1"/>
          <p:nvPr/>
        </p:nvSpPr>
        <p:spPr>
          <a:xfrm>
            <a:off x="4126142" y="390534"/>
            <a:ext cx="10889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ふごうかく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03FE508B-7D36-425F-BD6A-D72B4E7116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35" y="1342780"/>
            <a:ext cx="3314700" cy="3095625"/>
          </a:xfrm>
          <a:prstGeom prst="rect">
            <a:avLst/>
          </a:prstGeom>
        </p:spPr>
      </p:pic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655F5ACD-B606-409E-8A0C-DBD8A02011B3}"/>
              </a:ext>
            </a:extLst>
          </p:cNvPr>
          <p:cNvSpPr/>
          <p:nvPr/>
        </p:nvSpPr>
        <p:spPr>
          <a:xfrm>
            <a:off x="3739094" y="1852155"/>
            <a:ext cx="4953739" cy="3373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265B6B9E-5AAF-414E-AA65-F0ED33A4A2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3590" y="1209609"/>
            <a:ext cx="3495675" cy="3762375"/>
          </a:xfrm>
          <a:prstGeom prst="rect">
            <a:avLst/>
          </a:prstGeom>
        </p:spPr>
      </p:pic>
      <p:sp>
        <p:nvSpPr>
          <p:cNvPr id="17" name="矢印: 右 16">
            <a:extLst>
              <a:ext uri="{FF2B5EF4-FFF2-40B4-BE49-F238E27FC236}">
                <a16:creationId xmlns:a16="http://schemas.microsoft.com/office/drawing/2014/main" id="{F9FF863C-EFB7-4ABB-A5C9-048ADA821903}"/>
              </a:ext>
            </a:extLst>
          </p:cNvPr>
          <p:cNvSpPr/>
          <p:nvPr/>
        </p:nvSpPr>
        <p:spPr>
          <a:xfrm>
            <a:off x="3809635" y="2840333"/>
            <a:ext cx="646041" cy="656844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16D3B92-6298-492E-AC5E-EDD07E8148FC}"/>
              </a:ext>
            </a:extLst>
          </p:cNvPr>
          <p:cNvSpPr/>
          <p:nvPr/>
        </p:nvSpPr>
        <p:spPr>
          <a:xfrm>
            <a:off x="456216" y="2663301"/>
            <a:ext cx="3193219" cy="1100831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35A6A553-224C-4F2F-A311-3852DAEA5377}"/>
              </a:ext>
            </a:extLst>
          </p:cNvPr>
          <p:cNvSpPr/>
          <p:nvPr/>
        </p:nvSpPr>
        <p:spPr>
          <a:xfrm>
            <a:off x="5494565" y="2540381"/>
            <a:ext cx="3193219" cy="1774168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22" name="直線矢印コネクタ 21">
            <a:extLst>
              <a:ext uri="{FF2B5EF4-FFF2-40B4-BE49-F238E27FC236}">
                <a16:creationId xmlns:a16="http://schemas.microsoft.com/office/drawing/2014/main" id="{30DC2EDB-BA1B-476F-BC92-ACA13AB449D8}"/>
              </a:ext>
            </a:extLst>
          </p:cNvPr>
          <p:cNvCxnSpPr>
            <a:cxnSpLocks/>
          </p:cNvCxnSpPr>
          <p:nvPr/>
        </p:nvCxnSpPr>
        <p:spPr>
          <a:xfrm>
            <a:off x="5205371" y="2707858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03152E35-F5B5-41F9-8375-0CA74FFB72F5}"/>
              </a:ext>
            </a:extLst>
          </p:cNvPr>
          <p:cNvGrpSpPr/>
          <p:nvPr/>
        </p:nvGrpSpPr>
        <p:grpSpPr>
          <a:xfrm>
            <a:off x="4539687" y="2373640"/>
            <a:ext cx="652422" cy="639195"/>
            <a:chOff x="4394117" y="2183587"/>
            <a:chExt cx="652422" cy="639195"/>
          </a:xfrm>
        </p:grpSpPr>
        <p:sp>
          <p:nvSpPr>
            <p:cNvPr id="26" name="四角形: 角を丸くする 25">
              <a:extLst>
                <a:ext uri="{FF2B5EF4-FFF2-40B4-BE49-F238E27FC236}">
                  <a16:creationId xmlns:a16="http://schemas.microsoft.com/office/drawing/2014/main" id="{6239B104-8F50-4450-9704-AE9DCE1714C7}"/>
                </a:ext>
              </a:extLst>
            </p:cNvPr>
            <p:cNvSpPr/>
            <p:nvPr/>
          </p:nvSpPr>
          <p:spPr>
            <a:xfrm>
              <a:off x="4394117" y="218358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31" name="図 30">
              <a:extLst>
                <a:ext uri="{FF2B5EF4-FFF2-40B4-BE49-F238E27FC236}">
                  <a16:creationId xmlns:a16="http://schemas.microsoft.com/office/drawing/2014/main" id="{E895C97E-3F96-42F9-AEEA-AF460CC948F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05328" y="2240442"/>
              <a:ext cx="457200" cy="514350"/>
            </a:xfrm>
            <a:prstGeom prst="rect">
              <a:avLst/>
            </a:prstGeom>
          </p:spPr>
        </p:pic>
      </p:grpSp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id="{34265680-427C-438C-BB78-D6F9FE986A2B}"/>
              </a:ext>
            </a:extLst>
          </p:cNvPr>
          <p:cNvCxnSpPr>
            <a:cxnSpLocks/>
          </p:cNvCxnSpPr>
          <p:nvPr/>
        </p:nvCxnSpPr>
        <p:spPr>
          <a:xfrm>
            <a:off x="5205371" y="3833962"/>
            <a:ext cx="58927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555403C5-4DB7-4BEF-A729-2555D6F92032}"/>
              </a:ext>
            </a:extLst>
          </p:cNvPr>
          <p:cNvGrpSpPr/>
          <p:nvPr/>
        </p:nvGrpSpPr>
        <p:grpSpPr>
          <a:xfrm>
            <a:off x="4552949" y="3525568"/>
            <a:ext cx="652422" cy="639195"/>
            <a:chOff x="182102" y="3444698"/>
            <a:chExt cx="652422" cy="639195"/>
          </a:xfrm>
        </p:grpSpPr>
        <p:sp>
          <p:nvSpPr>
            <p:cNvPr id="34" name="四角形: 角を丸くする 33">
              <a:extLst>
                <a:ext uri="{FF2B5EF4-FFF2-40B4-BE49-F238E27FC236}">
                  <a16:creationId xmlns:a16="http://schemas.microsoft.com/office/drawing/2014/main" id="{5C122CFE-0951-4EDB-A549-5ECFB8258448}"/>
                </a:ext>
              </a:extLst>
            </p:cNvPr>
            <p:cNvSpPr/>
            <p:nvPr/>
          </p:nvSpPr>
          <p:spPr>
            <a:xfrm>
              <a:off x="182102" y="344469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35" name="図 34">
              <a:extLst>
                <a:ext uri="{FF2B5EF4-FFF2-40B4-BE49-F238E27FC236}">
                  <a16:creationId xmlns:a16="http://schemas.microsoft.com/office/drawing/2014/main" id="{78952D09-3B2B-4A65-97E4-AA204E41F3A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9484" y="3497952"/>
              <a:ext cx="542925" cy="523875"/>
            </a:xfrm>
            <a:prstGeom prst="rect">
              <a:avLst/>
            </a:prstGeom>
          </p:spPr>
        </p:pic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C1837696-4600-4266-9163-AA08ED038E15}"/>
              </a:ext>
            </a:extLst>
          </p:cNvPr>
          <p:cNvGrpSpPr/>
          <p:nvPr/>
        </p:nvGrpSpPr>
        <p:grpSpPr>
          <a:xfrm>
            <a:off x="403402" y="4425785"/>
            <a:ext cx="4247496" cy="1242168"/>
            <a:chOff x="191340" y="4438405"/>
            <a:chExt cx="4247496" cy="1242168"/>
          </a:xfrm>
        </p:grpSpPr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7BF2677E-D196-419F-9406-727DED73E460}"/>
                </a:ext>
              </a:extLst>
            </p:cNvPr>
            <p:cNvSpPr txBox="1"/>
            <p:nvPr/>
          </p:nvSpPr>
          <p:spPr>
            <a:xfrm>
              <a:off x="191340" y="4684241"/>
              <a:ext cx="424749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を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に変更する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6D71A05E-490B-4056-957C-8283515BD953}"/>
                </a:ext>
              </a:extLst>
            </p:cNvPr>
            <p:cNvSpPr txBox="1"/>
            <p:nvPr/>
          </p:nvSpPr>
          <p:spPr>
            <a:xfrm>
              <a:off x="3108720" y="4752359"/>
              <a:ext cx="717063" cy="255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E443AD41-AFBA-42FB-81FC-813E72CE11C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796184" y="4438405"/>
              <a:ext cx="1150720" cy="1242168"/>
            </a:xfrm>
            <a:prstGeom prst="rect">
              <a:avLst/>
            </a:prstGeom>
          </p:spPr>
        </p:pic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AF535EC9-9117-41D4-84C4-0EBB9C12944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34735" y="4647772"/>
              <a:ext cx="1120237" cy="807790"/>
            </a:xfrm>
            <a:prstGeom prst="rect">
              <a:avLst/>
            </a:prstGeom>
          </p:spPr>
        </p:pic>
      </p:grpSp>
      <p:grpSp>
        <p:nvGrpSpPr>
          <p:cNvPr id="57" name="グループ化 56">
            <a:extLst>
              <a:ext uri="{FF2B5EF4-FFF2-40B4-BE49-F238E27FC236}">
                <a16:creationId xmlns:a16="http://schemas.microsoft.com/office/drawing/2014/main" id="{74F99F03-55C6-4D22-9C1F-540EA16C346F}"/>
              </a:ext>
            </a:extLst>
          </p:cNvPr>
          <p:cNvGrpSpPr/>
          <p:nvPr/>
        </p:nvGrpSpPr>
        <p:grpSpPr>
          <a:xfrm>
            <a:off x="334735" y="5645470"/>
            <a:ext cx="8702733" cy="1131079"/>
            <a:chOff x="334735" y="5725044"/>
            <a:chExt cx="8702733" cy="1131079"/>
          </a:xfrm>
        </p:grpSpPr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827DAC80-EEB8-427A-8FA7-23B1F64A9A03}"/>
                </a:ext>
              </a:extLst>
            </p:cNvPr>
            <p:cNvSpPr txBox="1"/>
            <p:nvPr/>
          </p:nvSpPr>
          <p:spPr>
            <a:xfrm>
              <a:off x="456215" y="5725044"/>
              <a:ext cx="858125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条件に一致しない場合の部分に、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「見た目」から　　　　　　　　　を選んで、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ざんねん！不合格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13E97AFD-5241-45D4-AD23-69CE5044A57A}"/>
                </a:ext>
              </a:extLst>
            </p:cNvPr>
            <p:cNvSpPr txBox="1"/>
            <p:nvPr/>
          </p:nvSpPr>
          <p:spPr>
            <a:xfrm>
              <a:off x="2915852" y="6348533"/>
              <a:ext cx="717063" cy="255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AE1A1D8D-FD0D-4C24-AFCD-46227AB757F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543878" y="5863393"/>
              <a:ext cx="2118544" cy="441998"/>
            </a:xfrm>
            <a:prstGeom prst="rect">
              <a:avLst/>
            </a:prstGeom>
          </p:spPr>
        </p:pic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FF79EC2D-C2F1-4073-AD26-60A55FF9F766}"/>
                </a:ext>
              </a:extLst>
            </p:cNvPr>
            <p:cNvSpPr txBox="1"/>
            <p:nvPr/>
          </p:nvSpPr>
          <p:spPr>
            <a:xfrm>
              <a:off x="334735" y="5800716"/>
              <a:ext cx="902782" cy="2471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じょうけん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DC6D5AE5-99E3-4A1A-AD4A-E48B2C5F7DB5}"/>
                </a:ext>
              </a:extLst>
            </p:cNvPr>
            <p:cNvSpPr txBox="1"/>
            <p:nvPr/>
          </p:nvSpPr>
          <p:spPr>
            <a:xfrm>
              <a:off x="1179481" y="5800716"/>
              <a:ext cx="583763" cy="2443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いっち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1DB8616A-E7EA-4EEE-865A-FDA54129D9DE}"/>
                </a:ext>
              </a:extLst>
            </p:cNvPr>
            <p:cNvSpPr txBox="1"/>
            <p:nvPr/>
          </p:nvSpPr>
          <p:spPr>
            <a:xfrm>
              <a:off x="2332089" y="5800716"/>
              <a:ext cx="5837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ばあい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7A4B2A1E-9191-40A7-9792-830CA0B9EDBF}"/>
                </a:ext>
              </a:extLst>
            </p:cNvPr>
            <p:cNvSpPr txBox="1"/>
            <p:nvPr/>
          </p:nvSpPr>
          <p:spPr>
            <a:xfrm>
              <a:off x="3000807" y="5800716"/>
              <a:ext cx="5837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ぶぶん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900E6FCD-0A63-4689-B2F7-4C281F3ED125}"/>
                </a:ext>
              </a:extLst>
            </p:cNvPr>
            <p:cNvSpPr txBox="1"/>
            <p:nvPr/>
          </p:nvSpPr>
          <p:spPr>
            <a:xfrm>
              <a:off x="4153340" y="5800716"/>
              <a:ext cx="32381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4585E6AA-4597-4C99-9806-615B5340FC65}"/>
                </a:ext>
              </a:extLst>
            </p:cNvPr>
            <p:cNvSpPr txBox="1"/>
            <p:nvPr/>
          </p:nvSpPr>
          <p:spPr>
            <a:xfrm>
              <a:off x="4598539" y="5800716"/>
              <a:ext cx="32381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F6DD92B0-E058-4F0B-BA6F-2AD6E22ABF99}"/>
                </a:ext>
              </a:extLst>
            </p:cNvPr>
            <p:cNvSpPr txBox="1"/>
            <p:nvPr/>
          </p:nvSpPr>
          <p:spPr>
            <a:xfrm>
              <a:off x="7733519" y="5800716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B5D8A041-E2F6-4915-8946-5ADEE8DFA924}"/>
                </a:ext>
              </a:extLst>
            </p:cNvPr>
            <p:cNvSpPr txBox="1"/>
            <p:nvPr/>
          </p:nvSpPr>
          <p:spPr>
            <a:xfrm>
              <a:off x="1863614" y="6344136"/>
              <a:ext cx="86183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ふごうかく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68758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46B3783E-F304-4A43-A7BA-D44FFDF9C2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654" y="2392692"/>
            <a:ext cx="6730691" cy="390130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</a:t>
            </a:r>
            <a:r>
              <a:rPr lang="en-US" altLang="ja-JP" dirty="0"/>
              <a:t>1</a:t>
            </a:r>
            <a:r>
              <a:rPr lang="ja-JP" altLang="en-US" dirty="0"/>
              <a:t>：パンダに合格・不合格を判定してもらおう</a:t>
            </a: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5B9B1D4B-6064-459A-8D9B-F0CE5B3845DB}"/>
              </a:ext>
            </a:extLst>
          </p:cNvPr>
          <p:cNvGrpSpPr/>
          <p:nvPr/>
        </p:nvGrpSpPr>
        <p:grpSpPr>
          <a:xfrm>
            <a:off x="618636" y="985598"/>
            <a:ext cx="5091159" cy="577081"/>
            <a:chOff x="618636" y="985598"/>
            <a:chExt cx="5091159" cy="577081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4AC0A1B9-6D26-46AC-BF3A-C38981E581DE}"/>
                </a:ext>
              </a:extLst>
            </p:cNvPr>
            <p:cNvSpPr txBox="1"/>
            <p:nvPr/>
          </p:nvSpPr>
          <p:spPr>
            <a:xfrm>
              <a:off x="618636" y="985598"/>
              <a:ext cx="509115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プログラムをパソコンに保存しよう！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9D5D045A-4B61-4846-9A1C-CF1CF2074077}"/>
                </a:ext>
              </a:extLst>
            </p:cNvPr>
            <p:cNvSpPr txBox="1"/>
            <p:nvPr/>
          </p:nvSpPr>
          <p:spPr>
            <a:xfrm>
              <a:off x="3080226" y="1049531"/>
              <a:ext cx="7642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3C74DFE6-FA76-4A5B-AADC-A82A900DBAFD}"/>
              </a:ext>
            </a:extLst>
          </p:cNvPr>
          <p:cNvSpPr/>
          <p:nvPr/>
        </p:nvSpPr>
        <p:spPr>
          <a:xfrm>
            <a:off x="4783230" y="2551929"/>
            <a:ext cx="1318503" cy="47535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82C68FE8-6425-4E4F-ABE6-0F837ED956A6}"/>
              </a:ext>
            </a:extLst>
          </p:cNvPr>
          <p:cNvSpPr/>
          <p:nvPr/>
        </p:nvSpPr>
        <p:spPr>
          <a:xfrm>
            <a:off x="4717747" y="5156674"/>
            <a:ext cx="3210719" cy="55166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678169" y="4158680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82844954-C8FA-4515-A1D4-2C85276E11DF}"/>
              </a:ext>
            </a:extLst>
          </p:cNvPr>
          <p:cNvGrpSpPr/>
          <p:nvPr/>
        </p:nvGrpSpPr>
        <p:grpSpPr>
          <a:xfrm>
            <a:off x="968914" y="1585830"/>
            <a:ext cx="6071078" cy="577081"/>
            <a:chOff x="968914" y="1737827"/>
            <a:chExt cx="6071078" cy="577081"/>
          </a:xfrm>
        </p:grpSpPr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F37BC138-55E3-41B2-9BEB-4F0F18F96484}"/>
                </a:ext>
              </a:extLst>
            </p:cNvPr>
            <p:cNvSpPr txBox="1"/>
            <p:nvPr/>
          </p:nvSpPr>
          <p:spPr>
            <a:xfrm>
              <a:off x="968914" y="1737827"/>
              <a:ext cx="607107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ファイル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→　「コンピュータに保存」を選択する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9FC6894D-0E59-41E4-9981-02CAC9B8FD1F}"/>
                </a:ext>
              </a:extLst>
            </p:cNvPr>
            <p:cNvSpPr txBox="1"/>
            <p:nvPr/>
          </p:nvSpPr>
          <p:spPr>
            <a:xfrm>
              <a:off x="4554244" y="1780052"/>
              <a:ext cx="81936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1C60F65B-C029-4E00-8EEB-2506B9018906}"/>
                </a:ext>
              </a:extLst>
            </p:cNvPr>
            <p:cNvSpPr txBox="1"/>
            <p:nvPr/>
          </p:nvSpPr>
          <p:spPr>
            <a:xfrm>
              <a:off x="5370034" y="1788930"/>
              <a:ext cx="98386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585340B-2675-4C3C-9B2D-832671EF4870}"/>
              </a:ext>
            </a:extLst>
          </p:cNvPr>
          <p:cNvSpPr txBox="1"/>
          <p:nvPr/>
        </p:nvSpPr>
        <p:spPr>
          <a:xfrm>
            <a:off x="3235368" y="390576"/>
            <a:ext cx="7950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ごうかく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FDC1D144-323D-473B-9368-6F2E3C83D9EF}"/>
              </a:ext>
            </a:extLst>
          </p:cNvPr>
          <p:cNvSpPr txBox="1"/>
          <p:nvPr/>
        </p:nvSpPr>
        <p:spPr>
          <a:xfrm>
            <a:off x="5386922" y="381762"/>
            <a:ext cx="7873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はんてい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6E742D56-BE3C-4855-97EC-F380042F1E00}"/>
              </a:ext>
            </a:extLst>
          </p:cNvPr>
          <p:cNvSpPr txBox="1"/>
          <p:nvPr/>
        </p:nvSpPr>
        <p:spPr>
          <a:xfrm>
            <a:off x="4126142" y="390534"/>
            <a:ext cx="10889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ふごうかく</a:t>
            </a:r>
          </a:p>
        </p:txBody>
      </p:sp>
    </p:spTree>
    <p:extLst>
      <p:ext uri="{BB962C8B-B14F-4D97-AF65-F5344CB8AC3E}">
        <p14:creationId xmlns:p14="http://schemas.microsoft.com/office/powerpoint/2010/main" val="36762772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</a:t>
            </a:r>
            <a:r>
              <a:rPr lang="en-US" altLang="ja-JP" dirty="0"/>
              <a:t>1</a:t>
            </a:r>
            <a:r>
              <a:rPr lang="ja-JP" altLang="en-US" dirty="0"/>
              <a:t>：パンダに合格・不合格を判定してもらおう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77BF272-CD45-484B-9F88-96522F3693D3}"/>
              </a:ext>
            </a:extLst>
          </p:cNvPr>
          <p:cNvGrpSpPr/>
          <p:nvPr/>
        </p:nvGrpSpPr>
        <p:grpSpPr>
          <a:xfrm>
            <a:off x="1092409" y="2574525"/>
            <a:ext cx="6959182" cy="3888420"/>
            <a:chOff x="1092409" y="2104008"/>
            <a:chExt cx="6959182" cy="3888420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AB45F2A3-2F0B-48A1-868E-BE80EFCAE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2409" y="2104008"/>
              <a:ext cx="6959182" cy="3888420"/>
            </a:xfrm>
            <a:prstGeom prst="rect">
              <a:avLst/>
            </a:prstGeom>
          </p:spPr>
        </p:pic>
        <p:sp>
          <p:nvSpPr>
            <p:cNvPr id="25" name="四角形: 角を丸くする 24">
              <a:extLst>
                <a:ext uri="{FF2B5EF4-FFF2-40B4-BE49-F238E27FC236}">
                  <a16:creationId xmlns:a16="http://schemas.microsoft.com/office/drawing/2014/main" id="{86F30DED-E5D7-4AFB-BBDE-066B17F55605}"/>
                </a:ext>
              </a:extLst>
            </p:cNvPr>
            <p:cNvSpPr/>
            <p:nvPr/>
          </p:nvSpPr>
          <p:spPr>
            <a:xfrm>
              <a:off x="5646198" y="5528273"/>
              <a:ext cx="1102311" cy="36649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F49942F3-7290-46C0-82F2-11C83DF70395}"/>
                </a:ext>
              </a:extLst>
            </p:cNvPr>
            <p:cNvSpPr txBox="1"/>
            <p:nvPr/>
          </p:nvSpPr>
          <p:spPr>
            <a:xfrm>
              <a:off x="2573000" y="4788767"/>
              <a:ext cx="3996475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bIns="0" rtlCol="0">
              <a:spAutoFit/>
            </a:bodyPr>
            <a:lstStyle/>
            <a:p>
              <a:r>
                <a:rPr kumimoji="1" lang="en-US" altLang="ja-JP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じぶんのなまえ）ほそく</a:t>
              </a:r>
              <a:r>
                <a:rPr kumimoji="1" lang="en-US" altLang="ja-JP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8-1</a:t>
              </a:r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じょうけん</a:t>
              </a:r>
            </a:p>
          </p:txBody>
        </p:sp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26A3AFF9-BD0D-42F1-AF34-71B7C06614B0}"/>
                </a:ext>
              </a:extLst>
            </p:cNvPr>
            <p:cNvSpPr/>
            <p:nvPr/>
          </p:nvSpPr>
          <p:spPr>
            <a:xfrm>
              <a:off x="2486175" y="4695556"/>
              <a:ext cx="2858182" cy="32492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A373AEEF-06DC-4E71-8CE5-7FE20B58323D}"/>
              </a:ext>
            </a:extLst>
          </p:cNvPr>
          <p:cNvGrpSpPr/>
          <p:nvPr/>
        </p:nvGrpSpPr>
        <p:grpSpPr>
          <a:xfrm>
            <a:off x="594804" y="1525035"/>
            <a:ext cx="8549196" cy="1131079"/>
            <a:chOff x="594804" y="1329726"/>
            <a:chExt cx="8549196" cy="1131079"/>
          </a:xfrm>
        </p:grpSpPr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D098F5C8-3E07-42FB-9127-343723748181}"/>
                </a:ext>
              </a:extLst>
            </p:cNvPr>
            <p:cNvSpPr txBox="1"/>
            <p:nvPr/>
          </p:nvSpPr>
          <p:spPr>
            <a:xfrm>
              <a:off x="594804" y="1329726"/>
              <a:ext cx="854919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ファイル名を「（自分の名前）ほそく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8-1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じょうけん」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にして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　　　　　　　　　　　　　　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「保存」ボタンを押す</a:t>
              </a: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D4B8E3B3-3101-49A3-BD6E-4B02ED4538EB}"/>
                </a:ext>
              </a:extLst>
            </p:cNvPr>
            <p:cNvSpPr txBox="1"/>
            <p:nvPr/>
          </p:nvSpPr>
          <p:spPr>
            <a:xfrm>
              <a:off x="6455485" y="1939858"/>
              <a:ext cx="8541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69F7F5E5-0E3C-46F0-A214-F33358999E3A}"/>
                </a:ext>
              </a:extLst>
            </p:cNvPr>
            <p:cNvSpPr txBox="1"/>
            <p:nvPr/>
          </p:nvSpPr>
          <p:spPr>
            <a:xfrm>
              <a:off x="2434185" y="1397377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5379E7BC-D669-40B9-8E67-A0DFE6E159C7}"/>
                </a:ext>
              </a:extLst>
            </p:cNvPr>
            <p:cNvSpPr txBox="1"/>
            <p:nvPr/>
          </p:nvSpPr>
          <p:spPr>
            <a:xfrm>
              <a:off x="3100244" y="1397377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0C8F8AAD-0D86-4E8C-8710-A54A07413418}"/>
                </a:ext>
              </a:extLst>
            </p:cNvPr>
            <p:cNvSpPr txBox="1"/>
            <p:nvPr/>
          </p:nvSpPr>
          <p:spPr>
            <a:xfrm>
              <a:off x="1410410" y="1397377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59C8A532-CC55-491F-BB6D-2C7E88676AE9}"/>
                </a:ext>
              </a:extLst>
            </p:cNvPr>
            <p:cNvSpPr txBox="1"/>
            <p:nvPr/>
          </p:nvSpPr>
          <p:spPr>
            <a:xfrm>
              <a:off x="8042713" y="1939858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12AEDB3-81C5-49BA-B4FF-CAB0A21A0B2D}"/>
              </a:ext>
            </a:extLst>
          </p:cNvPr>
          <p:cNvSpPr txBox="1"/>
          <p:nvPr/>
        </p:nvSpPr>
        <p:spPr>
          <a:xfrm>
            <a:off x="3235368" y="390576"/>
            <a:ext cx="7950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ごうかく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F079C6A-21CF-4A8B-85D5-E808ECE1E461}"/>
              </a:ext>
            </a:extLst>
          </p:cNvPr>
          <p:cNvSpPr txBox="1"/>
          <p:nvPr/>
        </p:nvSpPr>
        <p:spPr>
          <a:xfrm>
            <a:off x="5386922" y="381762"/>
            <a:ext cx="7873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はんてい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E6A4341-85C0-47AB-B652-9CC95FC4F076}"/>
              </a:ext>
            </a:extLst>
          </p:cNvPr>
          <p:cNvSpPr txBox="1"/>
          <p:nvPr/>
        </p:nvSpPr>
        <p:spPr>
          <a:xfrm>
            <a:off x="4126142" y="390534"/>
            <a:ext cx="10889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ふごうかく</a:t>
            </a:r>
          </a:p>
        </p:txBody>
      </p:sp>
    </p:spTree>
    <p:extLst>
      <p:ext uri="{BB962C8B-B14F-4D97-AF65-F5344CB8AC3E}">
        <p14:creationId xmlns:p14="http://schemas.microsoft.com/office/powerpoint/2010/main" val="37780112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</a:t>
            </a:r>
            <a:r>
              <a:rPr lang="en-US" altLang="ja-JP" dirty="0"/>
              <a:t>1</a:t>
            </a:r>
            <a:r>
              <a:rPr lang="ja-JP" altLang="en-US" dirty="0"/>
              <a:t>：パンダに合格・不合格を判定してもらおう</a:t>
            </a: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F72F7C18-E0D8-4FB0-91A9-CDD66B31D1E3}"/>
              </a:ext>
            </a:extLst>
          </p:cNvPr>
          <p:cNvGrpSpPr/>
          <p:nvPr/>
        </p:nvGrpSpPr>
        <p:grpSpPr>
          <a:xfrm>
            <a:off x="618636" y="1092133"/>
            <a:ext cx="5091159" cy="577081"/>
            <a:chOff x="618636" y="985598"/>
            <a:chExt cx="5091159" cy="577081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2F11BD8-3D3B-49E4-A488-26BAE2F1B1DE}"/>
                </a:ext>
              </a:extLst>
            </p:cNvPr>
            <p:cNvSpPr txBox="1"/>
            <p:nvPr/>
          </p:nvSpPr>
          <p:spPr>
            <a:xfrm>
              <a:off x="618636" y="985598"/>
              <a:ext cx="509115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プログラムを動かそう！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F9883E3B-0B63-4D41-977F-0193154B35E7}"/>
                </a:ext>
              </a:extLst>
            </p:cNvPr>
            <p:cNvSpPr txBox="1"/>
            <p:nvPr/>
          </p:nvSpPr>
          <p:spPr>
            <a:xfrm>
              <a:off x="1877628" y="1030372"/>
              <a:ext cx="6125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en-US" altLang="ja-JP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61E9EC41-F441-4EAC-9CCB-E3007C061B08}"/>
              </a:ext>
            </a:extLst>
          </p:cNvPr>
          <p:cNvGrpSpPr/>
          <p:nvPr/>
        </p:nvGrpSpPr>
        <p:grpSpPr>
          <a:xfrm>
            <a:off x="334735" y="2786813"/>
            <a:ext cx="8640381" cy="3324689"/>
            <a:chOff x="334735" y="2786813"/>
            <a:chExt cx="8640381" cy="3324689"/>
          </a:xfrm>
        </p:grpSpPr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BE114A90-A9EC-4F33-9440-BFEE047749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4735" y="2786813"/>
              <a:ext cx="8640381" cy="3324689"/>
            </a:xfrm>
            <a:prstGeom prst="rect">
              <a:avLst/>
            </a:prstGeom>
          </p:spPr>
        </p:pic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59696204-E48A-4262-82D5-D43933AEE27D}"/>
                </a:ext>
              </a:extLst>
            </p:cNvPr>
            <p:cNvSpPr txBox="1"/>
            <p:nvPr/>
          </p:nvSpPr>
          <p:spPr>
            <a:xfrm>
              <a:off x="1779291" y="4087838"/>
              <a:ext cx="561019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chemeClr val="accent4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命令通りに動いたかな？</a:t>
              </a:r>
              <a:endParaRPr kumimoji="1" lang="ja-JP" altLang="en-US" sz="2000" b="1" dirty="0">
                <a:solidFill>
                  <a:schemeClr val="accent4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68C74596-1E3F-442C-92F6-138E1A6363C0}"/>
                </a:ext>
              </a:extLst>
            </p:cNvPr>
            <p:cNvSpPr txBox="1"/>
            <p:nvPr/>
          </p:nvSpPr>
          <p:spPr>
            <a:xfrm>
              <a:off x="4279218" y="4157087"/>
              <a:ext cx="61034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87E55EC1-47F1-495B-88F7-F1368A548B84}"/>
                </a:ext>
              </a:extLst>
            </p:cNvPr>
            <p:cNvSpPr txBox="1"/>
            <p:nvPr/>
          </p:nvSpPr>
          <p:spPr>
            <a:xfrm>
              <a:off x="3102608" y="4157088"/>
              <a:ext cx="10040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めいれいどお</a:t>
              </a: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035ED95-30A0-44F7-BF32-ACD6AA0A6DAF}"/>
              </a:ext>
            </a:extLst>
          </p:cNvPr>
          <p:cNvGrpSpPr/>
          <p:nvPr/>
        </p:nvGrpSpPr>
        <p:grpSpPr>
          <a:xfrm>
            <a:off x="1490358" y="2395612"/>
            <a:ext cx="6329133" cy="577081"/>
            <a:chOff x="2042510" y="2334088"/>
            <a:chExt cx="6329133" cy="577081"/>
          </a:xfrm>
        </p:grpSpPr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DD4E029B-4388-4A7E-A78C-1D37A8268D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42510" y="2425097"/>
              <a:ext cx="895350" cy="485775"/>
            </a:xfrm>
            <a:prstGeom prst="rect">
              <a:avLst/>
            </a:prstGeom>
          </p:spPr>
        </p:pic>
        <p:sp>
          <p:nvSpPr>
            <p:cNvPr id="30" name="四角形: 角を丸くする 29">
              <a:extLst>
                <a:ext uri="{FF2B5EF4-FFF2-40B4-BE49-F238E27FC236}">
                  <a16:creationId xmlns:a16="http://schemas.microsoft.com/office/drawing/2014/main" id="{823D8823-C6C5-46E4-9D6D-CFBD8CD904C1}"/>
                </a:ext>
              </a:extLst>
            </p:cNvPr>
            <p:cNvSpPr/>
            <p:nvPr/>
          </p:nvSpPr>
          <p:spPr>
            <a:xfrm>
              <a:off x="2046584" y="2416219"/>
              <a:ext cx="451062" cy="48577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25891616-5345-491F-9474-1850A41E914B}"/>
                </a:ext>
              </a:extLst>
            </p:cNvPr>
            <p:cNvSpPr txBox="1"/>
            <p:nvPr/>
          </p:nvSpPr>
          <p:spPr>
            <a:xfrm>
              <a:off x="2898097" y="2334088"/>
              <a:ext cx="547354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ボタンを押し、ステージを大きくして操作しよう！</a:t>
              </a: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B813F475-F94A-46FA-B56D-A516605520B8}"/>
                </a:ext>
              </a:extLst>
            </p:cNvPr>
            <p:cNvSpPr txBox="1"/>
            <p:nvPr/>
          </p:nvSpPr>
          <p:spPr>
            <a:xfrm>
              <a:off x="3722420" y="2377034"/>
              <a:ext cx="5880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C3B53A54-51DA-418D-9D7F-741F7707BB56}"/>
                </a:ext>
              </a:extLst>
            </p:cNvPr>
            <p:cNvSpPr txBox="1"/>
            <p:nvPr/>
          </p:nvSpPr>
          <p:spPr>
            <a:xfrm>
              <a:off x="5589785" y="2424182"/>
              <a:ext cx="48086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16EA1421-FC38-4CA4-9E40-F172707119AA}"/>
                </a:ext>
              </a:extLst>
            </p:cNvPr>
            <p:cNvSpPr txBox="1"/>
            <p:nvPr/>
          </p:nvSpPr>
          <p:spPr>
            <a:xfrm>
              <a:off x="6800295" y="2401524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そうさ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7BEBE551-337C-4362-934A-1981456884D8}"/>
              </a:ext>
            </a:extLst>
          </p:cNvPr>
          <p:cNvGrpSpPr/>
          <p:nvPr/>
        </p:nvGrpSpPr>
        <p:grpSpPr>
          <a:xfrm>
            <a:off x="1490358" y="1730692"/>
            <a:ext cx="6329134" cy="577081"/>
            <a:chOff x="1490358" y="1730692"/>
            <a:chExt cx="6329134" cy="577081"/>
          </a:xfrm>
        </p:grpSpPr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61B4CA62-6B7A-4B51-AC9B-F6842D9B247C}"/>
                </a:ext>
              </a:extLst>
            </p:cNvPr>
            <p:cNvSpPr txBox="1"/>
            <p:nvPr/>
          </p:nvSpPr>
          <p:spPr>
            <a:xfrm>
              <a:off x="1490358" y="1730692"/>
              <a:ext cx="6329134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プログラムが動くか確かめよう！</a:t>
              </a: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EE83C6A6-2C16-43BB-AABA-70937F78DC74}"/>
                </a:ext>
              </a:extLst>
            </p:cNvPr>
            <p:cNvSpPr txBox="1"/>
            <p:nvPr/>
          </p:nvSpPr>
          <p:spPr>
            <a:xfrm>
              <a:off x="2728293" y="1802620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7804A654-B889-469F-8B1B-9FEF7A108D61}"/>
                </a:ext>
              </a:extLst>
            </p:cNvPr>
            <p:cNvSpPr txBox="1"/>
            <p:nvPr/>
          </p:nvSpPr>
          <p:spPr>
            <a:xfrm>
              <a:off x="3458183" y="1802620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3E103CD-DAE8-49CA-830E-67EE5401DCE9}"/>
              </a:ext>
            </a:extLst>
          </p:cNvPr>
          <p:cNvSpPr txBox="1"/>
          <p:nvPr/>
        </p:nvSpPr>
        <p:spPr>
          <a:xfrm>
            <a:off x="3235368" y="390576"/>
            <a:ext cx="7950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ごうかく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E99C874-32B0-4228-B418-B7923D7CE95E}"/>
              </a:ext>
            </a:extLst>
          </p:cNvPr>
          <p:cNvSpPr txBox="1"/>
          <p:nvPr/>
        </p:nvSpPr>
        <p:spPr>
          <a:xfrm>
            <a:off x="5386922" y="381762"/>
            <a:ext cx="7873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はんてい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B9B60DF7-9421-4B7E-8FE3-74EE8114BBDC}"/>
              </a:ext>
            </a:extLst>
          </p:cNvPr>
          <p:cNvSpPr txBox="1"/>
          <p:nvPr/>
        </p:nvSpPr>
        <p:spPr>
          <a:xfrm>
            <a:off x="4126142" y="390534"/>
            <a:ext cx="10889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ふごうかく</a:t>
            </a:r>
          </a:p>
        </p:txBody>
      </p:sp>
    </p:spTree>
    <p:extLst>
      <p:ext uri="{BB962C8B-B14F-4D97-AF65-F5344CB8AC3E}">
        <p14:creationId xmlns:p14="http://schemas.microsoft.com/office/powerpoint/2010/main" val="7195887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</a:t>
            </a:r>
            <a:r>
              <a:rPr lang="en-US" altLang="ja-JP" dirty="0"/>
              <a:t>2</a:t>
            </a:r>
            <a:r>
              <a:rPr lang="ja-JP" altLang="en-US" dirty="0"/>
              <a:t>：パンダを矢印キーで操作しよう！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1F326B4-416A-4D5F-8810-EE8674562CA9}"/>
              </a:ext>
            </a:extLst>
          </p:cNvPr>
          <p:cNvSpPr txBox="1"/>
          <p:nvPr/>
        </p:nvSpPr>
        <p:spPr>
          <a:xfrm>
            <a:off x="3223725" y="405269"/>
            <a:ext cx="8037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やじるし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B744B54-FD31-42AA-A73A-D396E3F1EF94}"/>
              </a:ext>
            </a:extLst>
          </p:cNvPr>
          <p:cNvSpPr txBox="1"/>
          <p:nvPr/>
        </p:nvSpPr>
        <p:spPr>
          <a:xfrm>
            <a:off x="353609" y="1032383"/>
            <a:ext cx="879039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次のように動くプログラムを作ってみよう！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F825C60D-1BAC-47FD-8870-FCEA247CD608}"/>
              </a:ext>
            </a:extLst>
          </p:cNvPr>
          <p:cNvSpPr txBox="1"/>
          <p:nvPr/>
        </p:nvSpPr>
        <p:spPr>
          <a:xfrm>
            <a:off x="278390" y="1120031"/>
            <a:ext cx="6093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つぎ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BAD8A2C-B905-4E7D-B399-EC3C9F038BFD}"/>
              </a:ext>
            </a:extLst>
          </p:cNvPr>
          <p:cNvSpPr txBox="1"/>
          <p:nvPr/>
        </p:nvSpPr>
        <p:spPr>
          <a:xfrm>
            <a:off x="1562551" y="1110922"/>
            <a:ext cx="5178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460B24CF-82FF-4B58-8F62-B1EEA4907F55}"/>
              </a:ext>
            </a:extLst>
          </p:cNvPr>
          <p:cNvSpPr txBox="1"/>
          <p:nvPr/>
        </p:nvSpPr>
        <p:spPr>
          <a:xfrm>
            <a:off x="3653737" y="1137437"/>
            <a:ext cx="4605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16FFE33-C68D-4B59-AD71-AA9384FFA67D}"/>
              </a:ext>
            </a:extLst>
          </p:cNvPr>
          <p:cNvSpPr txBox="1"/>
          <p:nvPr/>
        </p:nvSpPr>
        <p:spPr>
          <a:xfrm>
            <a:off x="4790252" y="405269"/>
            <a:ext cx="7227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そうさ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91C29D52-42CB-4414-8B5F-CC93F0BBF6F9}"/>
              </a:ext>
            </a:extLst>
          </p:cNvPr>
          <p:cNvSpPr txBox="1"/>
          <p:nvPr/>
        </p:nvSpPr>
        <p:spPr>
          <a:xfrm>
            <a:off x="305788" y="2041145"/>
            <a:ext cx="5370990" cy="44550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最初、パンダは画面の中央にいます。</a:t>
            </a: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以下をずっとくりかえします。</a:t>
            </a: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・右矢印キーが押されたら、右に動く。</a:t>
            </a: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・左矢印キーが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押されたら、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左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動く。</a:t>
            </a: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・上矢印キーが押されたら、上に動く。</a:t>
            </a: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・下矢印キーが押されたら、下に動く。</a:t>
            </a: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動く命令を出すブロックは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を使います。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B1366CB9-7BA7-4170-81F0-B0CE42DC94AF}"/>
              </a:ext>
            </a:extLst>
          </p:cNvPr>
          <p:cNvSpPr txBox="1"/>
          <p:nvPr/>
        </p:nvSpPr>
        <p:spPr>
          <a:xfrm>
            <a:off x="252520" y="2107828"/>
            <a:ext cx="7497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さいしょ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25E3F4A-1A51-4932-9330-EA6E588F560E}"/>
              </a:ext>
            </a:extLst>
          </p:cNvPr>
          <p:cNvSpPr txBox="1"/>
          <p:nvPr/>
        </p:nvSpPr>
        <p:spPr>
          <a:xfrm>
            <a:off x="1851981" y="2107828"/>
            <a:ext cx="7497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A39E26BF-44A7-454C-9800-E4E2EF62A854}"/>
              </a:ext>
            </a:extLst>
          </p:cNvPr>
          <p:cNvSpPr txBox="1"/>
          <p:nvPr/>
        </p:nvSpPr>
        <p:spPr>
          <a:xfrm>
            <a:off x="2446290" y="2107828"/>
            <a:ext cx="8496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ちゅうおう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5AB20A82-7BB0-4DEE-AA46-F393FBF3548B}"/>
              </a:ext>
            </a:extLst>
          </p:cNvPr>
          <p:cNvSpPr txBox="1"/>
          <p:nvPr/>
        </p:nvSpPr>
        <p:spPr>
          <a:xfrm>
            <a:off x="334735" y="2640519"/>
            <a:ext cx="5530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E55253C7-2DC5-42D0-8FB8-8A5131362BD3}"/>
              </a:ext>
            </a:extLst>
          </p:cNvPr>
          <p:cNvSpPr txBox="1"/>
          <p:nvPr/>
        </p:nvSpPr>
        <p:spPr>
          <a:xfrm>
            <a:off x="488039" y="3218291"/>
            <a:ext cx="11172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みぎやじるし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12BA7C50-856F-4C7F-AE6C-2D2A694F4333}"/>
              </a:ext>
            </a:extLst>
          </p:cNvPr>
          <p:cNvSpPr txBox="1"/>
          <p:nvPr/>
        </p:nvSpPr>
        <p:spPr>
          <a:xfrm>
            <a:off x="1905249" y="3218291"/>
            <a:ext cx="4029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FCEF8FD-7387-4CCF-BC8B-48C41E27F680}"/>
              </a:ext>
            </a:extLst>
          </p:cNvPr>
          <p:cNvSpPr txBox="1"/>
          <p:nvPr/>
        </p:nvSpPr>
        <p:spPr>
          <a:xfrm>
            <a:off x="3188213" y="3218291"/>
            <a:ext cx="5761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EC2449D7-3A4A-46DB-97BF-23AC03DB37EB}"/>
              </a:ext>
            </a:extLst>
          </p:cNvPr>
          <p:cNvSpPr txBox="1"/>
          <p:nvPr/>
        </p:nvSpPr>
        <p:spPr>
          <a:xfrm>
            <a:off x="3653737" y="3218291"/>
            <a:ext cx="5761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9D669D9E-DC79-4B71-B4FD-6F1AE0520C63}"/>
              </a:ext>
            </a:extLst>
          </p:cNvPr>
          <p:cNvSpPr txBox="1"/>
          <p:nvPr/>
        </p:nvSpPr>
        <p:spPr>
          <a:xfrm>
            <a:off x="477680" y="3751528"/>
            <a:ext cx="11172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ひだりやじるし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F71574D9-BD42-45B8-9B41-929FF9EC96D7}"/>
              </a:ext>
            </a:extLst>
          </p:cNvPr>
          <p:cNvSpPr txBox="1"/>
          <p:nvPr/>
        </p:nvSpPr>
        <p:spPr>
          <a:xfrm>
            <a:off x="1894890" y="3751528"/>
            <a:ext cx="4029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6FDF9F4-3A4D-4171-A32F-0936050C307C}"/>
              </a:ext>
            </a:extLst>
          </p:cNvPr>
          <p:cNvSpPr txBox="1"/>
          <p:nvPr/>
        </p:nvSpPr>
        <p:spPr>
          <a:xfrm>
            <a:off x="3195610" y="3751528"/>
            <a:ext cx="5761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0BE7B079-8345-4984-9C05-56BD5418579A}"/>
              </a:ext>
            </a:extLst>
          </p:cNvPr>
          <p:cNvSpPr txBox="1"/>
          <p:nvPr/>
        </p:nvSpPr>
        <p:spPr>
          <a:xfrm>
            <a:off x="3643378" y="3751528"/>
            <a:ext cx="5761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74363A01-C5FB-42A7-8730-8E545F7AA9E0}"/>
              </a:ext>
            </a:extLst>
          </p:cNvPr>
          <p:cNvSpPr txBox="1"/>
          <p:nvPr/>
        </p:nvSpPr>
        <p:spPr>
          <a:xfrm>
            <a:off x="488039" y="4313633"/>
            <a:ext cx="11172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うえやじるし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60AF99D6-5187-4B53-ABFE-3749A76527D7}"/>
              </a:ext>
            </a:extLst>
          </p:cNvPr>
          <p:cNvSpPr txBox="1"/>
          <p:nvPr/>
        </p:nvSpPr>
        <p:spPr>
          <a:xfrm>
            <a:off x="1905249" y="4313633"/>
            <a:ext cx="4029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1D87FB39-0368-4D1A-9821-C29F93DF50A0}"/>
              </a:ext>
            </a:extLst>
          </p:cNvPr>
          <p:cNvSpPr txBox="1"/>
          <p:nvPr/>
        </p:nvSpPr>
        <p:spPr>
          <a:xfrm>
            <a:off x="3188213" y="4313633"/>
            <a:ext cx="5761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E9BF9812-EB0C-4D1B-9E43-E9DCFC2F7E7D}"/>
              </a:ext>
            </a:extLst>
          </p:cNvPr>
          <p:cNvSpPr txBox="1"/>
          <p:nvPr/>
        </p:nvSpPr>
        <p:spPr>
          <a:xfrm>
            <a:off x="3653737" y="4313633"/>
            <a:ext cx="5761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D034BE96-DD5F-41BF-9163-1E9911B6673F}"/>
              </a:ext>
            </a:extLst>
          </p:cNvPr>
          <p:cNvSpPr txBox="1"/>
          <p:nvPr/>
        </p:nvSpPr>
        <p:spPr>
          <a:xfrm>
            <a:off x="490697" y="4835900"/>
            <a:ext cx="11172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したやじるし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DE019318-CA6E-43D1-9C59-D077DA129C42}"/>
              </a:ext>
            </a:extLst>
          </p:cNvPr>
          <p:cNvSpPr txBox="1"/>
          <p:nvPr/>
        </p:nvSpPr>
        <p:spPr>
          <a:xfrm>
            <a:off x="1907907" y="4835900"/>
            <a:ext cx="4029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629CB69C-1922-4CD2-911F-3377186B0A8F}"/>
              </a:ext>
            </a:extLst>
          </p:cNvPr>
          <p:cNvSpPr txBox="1"/>
          <p:nvPr/>
        </p:nvSpPr>
        <p:spPr>
          <a:xfrm>
            <a:off x="3190871" y="4835900"/>
            <a:ext cx="5761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A91D1830-D8A5-464A-81C1-B81FCB48018D}"/>
              </a:ext>
            </a:extLst>
          </p:cNvPr>
          <p:cNvSpPr txBox="1"/>
          <p:nvPr/>
        </p:nvSpPr>
        <p:spPr>
          <a:xfrm>
            <a:off x="3656395" y="4835900"/>
            <a:ext cx="5761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F36D907A-CDF6-43CF-8D77-160C86D55A77}"/>
              </a:ext>
            </a:extLst>
          </p:cNvPr>
          <p:cNvSpPr txBox="1"/>
          <p:nvPr/>
        </p:nvSpPr>
        <p:spPr>
          <a:xfrm>
            <a:off x="221150" y="5410716"/>
            <a:ext cx="5761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EF97F4F3-0DEA-44AB-9A1A-B6571670D09B}"/>
              </a:ext>
            </a:extLst>
          </p:cNvPr>
          <p:cNvSpPr txBox="1"/>
          <p:nvPr/>
        </p:nvSpPr>
        <p:spPr>
          <a:xfrm>
            <a:off x="761811" y="5408975"/>
            <a:ext cx="6988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めいれい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7C2A4320-E905-4766-A7B3-787D6CBBE27D}"/>
              </a:ext>
            </a:extLst>
          </p:cNvPr>
          <p:cNvSpPr txBox="1"/>
          <p:nvPr/>
        </p:nvSpPr>
        <p:spPr>
          <a:xfrm>
            <a:off x="3861062" y="5943724"/>
            <a:ext cx="5761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7528730B-125C-487A-93CB-3C2580A3A7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645" y="6005943"/>
            <a:ext cx="1600339" cy="441998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261374AD-2600-49E4-9213-532E65BB87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5907" y="6004689"/>
            <a:ext cx="1607959" cy="457240"/>
          </a:xfrm>
          <a:prstGeom prst="rect">
            <a:avLst/>
          </a:prstGeom>
        </p:spPr>
      </p:pic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7068A049-BD57-43B5-80B4-216710378B3E}"/>
              </a:ext>
            </a:extLst>
          </p:cNvPr>
          <p:cNvSpPr txBox="1"/>
          <p:nvPr/>
        </p:nvSpPr>
        <p:spPr>
          <a:xfrm>
            <a:off x="1460630" y="5408976"/>
            <a:ext cx="4070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4" name="補足2-2">
            <a:hlinkClick r:id="" action="ppaction://media"/>
            <a:extLst>
              <a:ext uri="{FF2B5EF4-FFF2-40B4-BE49-F238E27FC236}">
                <a16:creationId xmlns:a16="http://schemas.microsoft.com/office/drawing/2014/main" id="{6EE54FC4-0FE9-42CD-98AA-3F33C72ABF7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76163" y="1822273"/>
            <a:ext cx="4632325" cy="4114800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B4615E8-BA36-4C66-A31A-83A090D19922}"/>
              </a:ext>
            </a:extLst>
          </p:cNvPr>
          <p:cNvSpPr/>
          <p:nvPr/>
        </p:nvSpPr>
        <p:spPr>
          <a:xfrm>
            <a:off x="4476163" y="1722664"/>
            <a:ext cx="4667837" cy="3373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431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900" fill="hold"/>
                                        <p:tgtEl>
                                          <p:spTgt spid="4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01EC66D-A682-48E7-BE8A-E2B56CB2FA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2086" y="2238552"/>
            <a:ext cx="2819400" cy="19050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</a:t>
            </a:r>
            <a:r>
              <a:rPr lang="en-US" altLang="ja-JP" dirty="0"/>
              <a:t>2</a:t>
            </a:r>
            <a:r>
              <a:rPr lang="ja-JP" altLang="en-US" dirty="0"/>
              <a:t>：パンダを矢印キーで操作しよう！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1F326B4-416A-4D5F-8810-EE8674562CA9}"/>
              </a:ext>
            </a:extLst>
          </p:cNvPr>
          <p:cNvSpPr txBox="1"/>
          <p:nvPr/>
        </p:nvSpPr>
        <p:spPr>
          <a:xfrm>
            <a:off x="3223725" y="405269"/>
            <a:ext cx="8037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やじるし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16FFE33-C68D-4B59-AD71-AA9384FFA67D}"/>
              </a:ext>
            </a:extLst>
          </p:cNvPr>
          <p:cNvSpPr txBox="1"/>
          <p:nvPr/>
        </p:nvSpPr>
        <p:spPr>
          <a:xfrm>
            <a:off x="4790252" y="405269"/>
            <a:ext cx="7227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そうさ</a:t>
            </a:r>
          </a:p>
        </p:txBody>
      </p:sp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BA8E29C6-79B8-41BF-9DDE-BA22A52F1EEB}"/>
              </a:ext>
            </a:extLst>
          </p:cNvPr>
          <p:cNvGrpSpPr/>
          <p:nvPr/>
        </p:nvGrpSpPr>
        <p:grpSpPr>
          <a:xfrm>
            <a:off x="4254306" y="2256698"/>
            <a:ext cx="4216916" cy="588154"/>
            <a:chOff x="4252382" y="1413940"/>
            <a:chExt cx="4216916" cy="588154"/>
          </a:xfrm>
        </p:grpSpPr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14A53AEE-5C9D-49EE-AA72-04AFAF112BA9}"/>
                </a:ext>
              </a:extLst>
            </p:cNvPr>
            <p:cNvSpPr txBox="1"/>
            <p:nvPr/>
          </p:nvSpPr>
          <p:spPr>
            <a:xfrm>
              <a:off x="4252382" y="1413940"/>
              <a:ext cx="421691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E26C7F48-E789-40B2-B625-61FD776FFE58}"/>
                </a:ext>
              </a:extLst>
            </p:cNvPr>
            <p:cNvSpPr txBox="1"/>
            <p:nvPr/>
          </p:nvSpPr>
          <p:spPr>
            <a:xfrm>
              <a:off x="7634116" y="1469530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8" name="図 47">
              <a:extLst>
                <a:ext uri="{FF2B5EF4-FFF2-40B4-BE49-F238E27FC236}">
                  <a16:creationId xmlns:a16="http://schemas.microsoft.com/office/drawing/2014/main" id="{436F0035-1303-4393-B878-A686140A54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26153" y="1461027"/>
              <a:ext cx="1219306" cy="541067"/>
            </a:xfrm>
            <a:prstGeom prst="rect">
              <a:avLst/>
            </a:prstGeom>
          </p:spPr>
        </p:pic>
      </p:grp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F0223794-A603-4231-ACAC-0CC92D217650}"/>
              </a:ext>
            </a:extLst>
          </p:cNvPr>
          <p:cNvGrpSpPr/>
          <p:nvPr/>
        </p:nvGrpSpPr>
        <p:grpSpPr>
          <a:xfrm>
            <a:off x="4254306" y="3248983"/>
            <a:ext cx="4884667" cy="577081"/>
            <a:chOff x="4543418" y="2783037"/>
            <a:chExt cx="4884667" cy="577081"/>
          </a:xfrm>
        </p:grpSpPr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A73177B2-9932-4F67-8EF2-1DE6CCD6AA0E}"/>
                </a:ext>
              </a:extLst>
            </p:cNvPr>
            <p:cNvSpPr txBox="1"/>
            <p:nvPr/>
          </p:nvSpPr>
          <p:spPr>
            <a:xfrm>
              <a:off x="4543418" y="2783037"/>
              <a:ext cx="488466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動き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1DDB0DEE-E9A4-47D8-A85E-1B8A5ED16DC7}"/>
                </a:ext>
              </a:extLst>
            </p:cNvPr>
            <p:cNvSpPr txBox="1"/>
            <p:nvPr/>
          </p:nvSpPr>
          <p:spPr>
            <a:xfrm>
              <a:off x="8388387" y="2836029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72829881-65FB-47FA-9894-B2338CC83738}"/>
                </a:ext>
              </a:extLst>
            </p:cNvPr>
            <p:cNvSpPr txBox="1"/>
            <p:nvPr/>
          </p:nvSpPr>
          <p:spPr>
            <a:xfrm>
              <a:off x="4706125" y="2858568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3" name="図 52">
              <a:extLst>
                <a:ext uri="{FF2B5EF4-FFF2-40B4-BE49-F238E27FC236}">
                  <a16:creationId xmlns:a16="http://schemas.microsoft.com/office/drawing/2014/main" id="{44834D37-52C2-4A1C-B1B3-0D9B3813F92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90660" y="2908423"/>
              <a:ext cx="2209992" cy="434378"/>
            </a:xfrm>
            <a:prstGeom prst="rect">
              <a:avLst/>
            </a:prstGeom>
          </p:spPr>
        </p:pic>
      </p:grpSp>
      <p:grpSp>
        <p:nvGrpSpPr>
          <p:cNvPr id="54" name="グループ化 53">
            <a:extLst>
              <a:ext uri="{FF2B5EF4-FFF2-40B4-BE49-F238E27FC236}">
                <a16:creationId xmlns:a16="http://schemas.microsoft.com/office/drawing/2014/main" id="{F2EB033B-3DD9-45CA-AE8B-81254A008707}"/>
              </a:ext>
            </a:extLst>
          </p:cNvPr>
          <p:cNvGrpSpPr/>
          <p:nvPr/>
        </p:nvGrpSpPr>
        <p:grpSpPr>
          <a:xfrm>
            <a:off x="567353" y="3578903"/>
            <a:ext cx="652422" cy="639195"/>
            <a:chOff x="4394117" y="2183587"/>
            <a:chExt cx="652422" cy="639195"/>
          </a:xfrm>
        </p:grpSpPr>
        <p:sp>
          <p:nvSpPr>
            <p:cNvPr id="55" name="四角形: 角を丸くする 54">
              <a:extLst>
                <a:ext uri="{FF2B5EF4-FFF2-40B4-BE49-F238E27FC236}">
                  <a16:creationId xmlns:a16="http://schemas.microsoft.com/office/drawing/2014/main" id="{4173DD3F-7C11-470A-A667-9FB245180F65}"/>
                </a:ext>
              </a:extLst>
            </p:cNvPr>
            <p:cNvSpPr/>
            <p:nvPr/>
          </p:nvSpPr>
          <p:spPr>
            <a:xfrm>
              <a:off x="4394117" y="218358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56" name="図 55">
              <a:extLst>
                <a:ext uri="{FF2B5EF4-FFF2-40B4-BE49-F238E27FC236}">
                  <a16:creationId xmlns:a16="http://schemas.microsoft.com/office/drawing/2014/main" id="{90930409-995D-4141-A3A5-FC501CB06F4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05328" y="2240442"/>
              <a:ext cx="457200" cy="514350"/>
            </a:xfrm>
            <a:prstGeom prst="rect">
              <a:avLst/>
            </a:prstGeom>
          </p:spPr>
        </p:pic>
      </p:grpSp>
      <p:grpSp>
        <p:nvGrpSpPr>
          <p:cNvPr id="57" name="グループ化 56">
            <a:extLst>
              <a:ext uri="{FF2B5EF4-FFF2-40B4-BE49-F238E27FC236}">
                <a16:creationId xmlns:a16="http://schemas.microsoft.com/office/drawing/2014/main" id="{456A9CB4-B770-4113-A83E-777ABC31A2A2}"/>
              </a:ext>
            </a:extLst>
          </p:cNvPr>
          <p:cNvGrpSpPr/>
          <p:nvPr/>
        </p:nvGrpSpPr>
        <p:grpSpPr>
          <a:xfrm>
            <a:off x="4254306" y="4218098"/>
            <a:ext cx="3712852" cy="777307"/>
            <a:chOff x="4723093" y="3449881"/>
            <a:chExt cx="3712852" cy="777307"/>
          </a:xfrm>
        </p:grpSpPr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28BA3A0E-6B56-485F-BF1C-E3B0E7D40AD7}"/>
                </a:ext>
              </a:extLst>
            </p:cNvPr>
            <p:cNvSpPr txBox="1"/>
            <p:nvPr/>
          </p:nvSpPr>
          <p:spPr>
            <a:xfrm>
              <a:off x="4723093" y="3529428"/>
              <a:ext cx="371285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3BC5419B-B839-468B-83EF-E00B2993542A}"/>
                </a:ext>
              </a:extLst>
            </p:cNvPr>
            <p:cNvSpPr txBox="1"/>
            <p:nvPr/>
          </p:nvSpPr>
          <p:spPr>
            <a:xfrm>
              <a:off x="4866147" y="3592314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CE222E50-0E57-471E-B985-F2F6D294EAF2}"/>
                </a:ext>
              </a:extLst>
            </p:cNvPr>
            <p:cNvSpPr txBox="1"/>
            <p:nvPr/>
          </p:nvSpPr>
          <p:spPr>
            <a:xfrm>
              <a:off x="7640312" y="360279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1" name="図 60">
              <a:extLst>
                <a:ext uri="{FF2B5EF4-FFF2-40B4-BE49-F238E27FC236}">
                  <a16:creationId xmlns:a16="http://schemas.microsoft.com/office/drawing/2014/main" id="{1FE8021B-5134-4E89-AF95-9C28FE9061B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344732" y="3449881"/>
              <a:ext cx="1097375" cy="777307"/>
            </a:xfrm>
            <a:prstGeom prst="rect">
              <a:avLst/>
            </a:prstGeom>
          </p:spPr>
        </p:pic>
      </p:grpSp>
      <p:cxnSp>
        <p:nvCxnSpPr>
          <p:cNvPr id="62" name="直線矢印コネクタ 61">
            <a:extLst>
              <a:ext uri="{FF2B5EF4-FFF2-40B4-BE49-F238E27FC236}">
                <a16:creationId xmlns:a16="http://schemas.microsoft.com/office/drawing/2014/main" id="{21FC2ABD-D172-4F86-9050-05D409F066E0}"/>
              </a:ext>
            </a:extLst>
          </p:cNvPr>
          <p:cNvCxnSpPr>
            <a:cxnSpLocks/>
          </p:cNvCxnSpPr>
          <p:nvPr/>
        </p:nvCxnSpPr>
        <p:spPr>
          <a:xfrm>
            <a:off x="1228650" y="3855061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線矢印コネクタ 62">
            <a:extLst>
              <a:ext uri="{FF2B5EF4-FFF2-40B4-BE49-F238E27FC236}">
                <a16:creationId xmlns:a16="http://schemas.microsoft.com/office/drawing/2014/main" id="{5B52ACA4-E786-4CDC-BD5F-DA87D4981071}"/>
              </a:ext>
            </a:extLst>
          </p:cNvPr>
          <p:cNvCxnSpPr>
            <a:cxnSpLocks/>
          </p:cNvCxnSpPr>
          <p:nvPr/>
        </p:nvCxnSpPr>
        <p:spPr>
          <a:xfrm>
            <a:off x="1228998" y="2623936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4" name="グループ化 63">
            <a:extLst>
              <a:ext uri="{FF2B5EF4-FFF2-40B4-BE49-F238E27FC236}">
                <a16:creationId xmlns:a16="http://schemas.microsoft.com/office/drawing/2014/main" id="{DB2E7A18-C91E-44DB-915D-BE979B5775FD}"/>
              </a:ext>
            </a:extLst>
          </p:cNvPr>
          <p:cNvGrpSpPr/>
          <p:nvPr/>
        </p:nvGrpSpPr>
        <p:grpSpPr>
          <a:xfrm>
            <a:off x="561099" y="2146805"/>
            <a:ext cx="667899" cy="650331"/>
            <a:chOff x="475743" y="2747684"/>
            <a:chExt cx="667899" cy="650331"/>
          </a:xfrm>
        </p:grpSpPr>
        <p:pic>
          <p:nvPicPr>
            <p:cNvPr id="65" name="図 64">
              <a:extLst>
                <a:ext uri="{FF2B5EF4-FFF2-40B4-BE49-F238E27FC236}">
                  <a16:creationId xmlns:a16="http://schemas.microsoft.com/office/drawing/2014/main" id="{74413024-D919-407E-8168-B0D07BA66E5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75743" y="2747684"/>
              <a:ext cx="628738" cy="619211"/>
            </a:xfrm>
            <a:prstGeom prst="rect">
              <a:avLst/>
            </a:prstGeom>
          </p:spPr>
        </p:pic>
        <p:sp>
          <p:nvSpPr>
            <p:cNvPr id="66" name="四角形: 角を丸くする 65">
              <a:extLst>
                <a:ext uri="{FF2B5EF4-FFF2-40B4-BE49-F238E27FC236}">
                  <a16:creationId xmlns:a16="http://schemas.microsoft.com/office/drawing/2014/main" id="{8CF3B5DE-206E-47FC-9892-7C01BE4A8CD5}"/>
                </a:ext>
              </a:extLst>
            </p:cNvPr>
            <p:cNvSpPr/>
            <p:nvPr/>
          </p:nvSpPr>
          <p:spPr>
            <a:xfrm>
              <a:off x="491220" y="275882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7" name="グループ化 66">
            <a:extLst>
              <a:ext uri="{FF2B5EF4-FFF2-40B4-BE49-F238E27FC236}">
                <a16:creationId xmlns:a16="http://schemas.microsoft.com/office/drawing/2014/main" id="{8DAA8A29-28F2-410A-84CC-7F3E22B4247E}"/>
              </a:ext>
            </a:extLst>
          </p:cNvPr>
          <p:cNvGrpSpPr/>
          <p:nvPr/>
        </p:nvGrpSpPr>
        <p:grpSpPr>
          <a:xfrm>
            <a:off x="576576" y="2865051"/>
            <a:ext cx="652422" cy="639195"/>
            <a:chOff x="1060014" y="3765813"/>
            <a:chExt cx="652422" cy="639195"/>
          </a:xfrm>
        </p:grpSpPr>
        <p:pic>
          <p:nvPicPr>
            <p:cNvPr id="68" name="図 67">
              <a:extLst>
                <a:ext uri="{FF2B5EF4-FFF2-40B4-BE49-F238E27FC236}">
                  <a16:creationId xmlns:a16="http://schemas.microsoft.com/office/drawing/2014/main" id="{A678D0F4-F96A-4E79-9B8E-A74A0327DF5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113468" y="3809185"/>
              <a:ext cx="581025" cy="552450"/>
            </a:xfrm>
            <a:prstGeom prst="rect">
              <a:avLst/>
            </a:prstGeom>
          </p:spPr>
        </p:pic>
        <p:sp>
          <p:nvSpPr>
            <p:cNvPr id="69" name="四角形: 角を丸くする 68">
              <a:extLst>
                <a:ext uri="{FF2B5EF4-FFF2-40B4-BE49-F238E27FC236}">
                  <a16:creationId xmlns:a16="http://schemas.microsoft.com/office/drawing/2014/main" id="{8ADF0177-051A-4EBB-A0A4-9F47A240DCD4}"/>
                </a:ext>
              </a:extLst>
            </p:cNvPr>
            <p:cNvSpPr/>
            <p:nvPr/>
          </p:nvSpPr>
          <p:spPr>
            <a:xfrm>
              <a:off x="1060014" y="3765813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70" name="直線矢印コネクタ 69">
            <a:extLst>
              <a:ext uri="{FF2B5EF4-FFF2-40B4-BE49-F238E27FC236}">
                <a16:creationId xmlns:a16="http://schemas.microsoft.com/office/drawing/2014/main" id="{87A3674F-8E69-4129-A4E2-2B4A2B921686}"/>
              </a:ext>
            </a:extLst>
          </p:cNvPr>
          <p:cNvCxnSpPr>
            <a:cxnSpLocks/>
          </p:cNvCxnSpPr>
          <p:nvPr/>
        </p:nvCxnSpPr>
        <p:spPr>
          <a:xfrm>
            <a:off x="1235763" y="2995777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3799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</a:t>
            </a:r>
            <a:r>
              <a:rPr lang="en-US" altLang="ja-JP" dirty="0"/>
              <a:t>2</a:t>
            </a:r>
            <a:r>
              <a:rPr lang="ja-JP" altLang="en-US" dirty="0"/>
              <a:t>：パンダを矢印キーで操作しよう！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1F326B4-416A-4D5F-8810-EE8674562CA9}"/>
              </a:ext>
            </a:extLst>
          </p:cNvPr>
          <p:cNvSpPr txBox="1"/>
          <p:nvPr/>
        </p:nvSpPr>
        <p:spPr>
          <a:xfrm>
            <a:off x="3223725" y="405269"/>
            <a:ext cx="8037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やじるし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16FFE33-C68D-4B59-AD71-AA9384FFA67D}"/>
              </a:ext>
            </a:extLst>
          </p:cNvPr>
          <p:cNvSpPr txBox="1"/>
          <p:nvPr/>
        </p:nvSpPr>
        <p:spPr>
          <a:xfrm>
            <a:off x="4790252" y="405269"/>
            <a:ext cx="7227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そうさ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E5319346-7AA2-411C-8F30-9BFEA73B91C8}"/>
              </a:ext>
            </a:extLst>
          </p:cNvPr>
          <p:cNvSpPr txBox="1"/>
          <p:nvPr/>
        </p:nvSpPr>
        <p:spPr>
          <a:xfrm>
            <a:off x="613146" y="1251237"/>
            <a:ext cx="682874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矢印キーを押したときのプログラミングをしよう！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2E48D8ED-12C3-4FA7-8895-B5B9B087E0B0}"/>
              </a:ext>
            </a:extLst>
          </p:cNvPr>
          <p:cNvSpPr txBox="1"/>
          <p:nvPr/>
        </p:nvSpPr>
        <p:spPr>
          <a:xfrm>
            <a:off x="568757" y="1303293"/>
            <a:ext cx="7279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やじるし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CF03B1A0-A9EE-42FB-A698-A8AAD41767E2}"/>
              </a:ext>
            </a:extLst>
          </p:cNvPr>
          <p:cNvSpPr txBox="1"/>
          <p:nvPr/>
        </p:nvSpPr>
        <p:spPr>
          <a:xfrm>
            <a:off x="1771094" y="1303293"/>
            <a:ext cx="3639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96C9B0DF-551A-44E0-AFA9-3D3B6EF0F1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555" y="3004684"/>
            <a:ext cx="3543300" cy="1209675"/>
          </a:xfrm>
          <a:prstGeom prst="rect">
            <a:avLst/>
          </a:prstGeom>
        </p:spPr>
      </p:pic>
      <p:cxnSp>
        <p:nvCxnSpPr>
          <p:cNvPr id="39" name="直線矢印コネクタ 38">
            <a:extLst>
              <a:ext uri="{FF2B5EF4-FFF2-40B4-BE49-F238E27FC236}">
                <a16:creationId xmlns:a16="http://schemas.microsoft.com/office/drawing/2014/main" id="{72A24EA4-1ED2-4F14-8DA7-3A5D5022E5F5}"/>
              </a:ext>
            </a:extLst>
          </p:cNvPr>
          <p:cNvCxnSpPr>
            <a:cxnSpLocks/>
          </p:cNvCxnSpPr>
          <p:nvPr/>
        </p:nvCxnSpPr>
        <p:spPr>
          <a:xfrm>
            <a:off x="727650" y="3291501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DF5E67DE-895F-4748-BA24-9E75FAB86DC5}"/>
              </a:ext>
            </a:extLst>
          </p:cNvPr>
          <p:cNvGrpSpPr/>
          <p:nvPr/>
        </p:nvGrpSpPr>
        <p:grpSpPr>
          <a:xfrm>
            <a:off x="61966" y="2877385"/>
            <a:ext cx="652422" cy="639195"/>
            <a:chOff x="4394117" y="2183587"/>
            <a:chExt cx="652422" cy="639195"/>
          </a:xfrm>
        </p:grpSpPr>
        <p:sp>
          <p:nvSpPr>
            <p:cNvPr id="41" name="四角形: 角を丸くする 40">
              <a:extLst>
                <a:ext uri="{FF2B5EF4-FFF2-40B4-BE49-F238E27FC236}">
                  <a16:creationId xmlns:a16="http://schemas.microsoft.com/office/drawing/2014/main" id="{072912E3-94D6-4445-9C3F-B5174E3DC410}"/>
                </a:ext>
              </a:extLst>
            </p:cNvPr>
            <p:cNvSpPr/>
            <p:nvPr/>
          </p:nvSpPr>
          <p:spPr>
            <a:xfrm>
              <a:off x="4394117" y="218358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42" name="図 41">
              <a:extLst>
                <a:ext uri="{FF2B5EF4-FFF2-40B4-BE49-F238E27FC236}">
                  <a16:creationId xmlns:a16="http://schemas.microsoft.com/office/drawing/2014/main" id="{354474B3-DF80-4B03-848D-4A314D7E7E3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05328" y="2240442"/>
              <a:ext cx="457200" cy="514350"/>
            </a:xfrm>
            <a:prstGeom prst="rect">
              <a:avLst/>
            </a:prstGeom>
          </p:spPr>
        </p:pic>
      </p:grpSp>
      <p:grpSp>
        <p:nvGrpSpPr>
          <p:cNvPr id="43" name="グループ化 42">
            <a:extLst>
              <a:ext uri="{FF2B5EF4-FFF2-40B4-BE49-F238E27FC236}">
                <a16:creationId xmlns:a16="http://schemas.microsoft.com/office/drawing/2014/main" id="{FD91F38C-A3B1-4F07-B1EC-24275A3BA487}"/>
              </a:ext>
            </a:extLst>
          </p:cNvPr>
          <p:cNvGrpSpPr/>
          <p:nvPr/>
        </p:nvGrpSpPr>
        <p:grpSpPr>
          <a:xfrm>
            <a:off x="61966" y="3560572"/>
            <a:ext cx="652422" cy="639195"/>
            <a:chOff x="1060014" y="3765813"/>
            <a:chExt cx="652422" cy="639195"/>
          </a:xfrm>
        </p:grpSpPr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89E55722-BE08-49DC-A668-E4EFBA64141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13468" y="3809185"/>
              <a:ext cx="581025" cy="552450"/>
            </a:xfrm>
            <a:prstGeom prst="rect">
              <a:avLst/>
            </a:prstGeom>
          </p:spPr>
        </p:pic>
        <p:sp>
          <p:nvSpPr>
            <p:cNvPr id="49" name="四角形: 角を丸くする 48">
              <a:extLst>
                <a:ext uri="{FF2B5EF4-FFF2-40B4-BE49-F238E27FC236}">
                  <a16:creationId xmlns:a16="http://schemas.microsoft.com/office/drawing/2014/main" id="{F6F4B1A2-D476-49D5-A4B1-D3B456CEFAFF}"/>
                </a:ext>
              </a:extLst>
            </p:cNvPr>
            <p:cNvSpPr/>
            <p:nvPr/>
          </p:nvSpPr>
          <p:spPr>
            <a:xfrm>
              <a:off x="1060014" y="3765813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71" name="直線矢印コネクタ 70">
            <a:extLst>
              <a:ext uri="{FF2B5EF4-FFF2-40B4-BE49-F238E27FC236}">
                <a16:creationId xmlns:a16="http://schemas.microsoft.com/office/drawing/2014/main" id="{869209DE-323A-4E20-A405-4B4D84F85F8F}"/>
              </a:ext>
            </a:extLst>
          </p:cNvPr>
          <p:cNvCxnSpPr>
            <a:cxnSpLocks/>
          </p:cNvCxnSpPr>
          <p:nvPr/>
        </p:nvCxnSpPr>
        <p:spPr>
          <a:xfrm>
            <a:off x="718772" y="3694680"/>
            <a:ext cx="426728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線矢印コネクタ 71">
            <a:extLst>
              <a:ext uri="{FF2B5EF4-FFF2-40B4-BE49-F238E27FC236}">
                <a16:creationId xmlns:a16="http://schemas.microsoft.com/office/drawing/2014/main" id="{FAEA11ED-A5CA-4DD4-A87F-1C7ABB300AB0}"/>
              </a:ext>
            </a:extLst>
          </p:cNvPr>
          <p:cNvCxnSpPr>
            <a:cxnSpLocks/>
            <a:stCxn id="75" idx="0"/>
          </p:cNvCxnSpPr>
          <p:nvPr/>
        </p:nvCxnSpPr>
        <p:spPr>
          <a:xfrm flipV="1">
            <a:off x="3407482" y="3413079"/>
            <a:ext cx="0" cy="751176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C8C543B7-5479-4AB4-8146-532470DA43AD}"/>
              </a:ext>
            </a:extLst>
          </p:cNvPr>
          <p:cNvGrpSpPr/>
          <p:nvPr/>
        </p:nvGrpSpPr>
        <p:grpSpPr>
          <a:xfrm>
            <a:off x="3081271" y="4164255"/>
            <a:ext cx="652422" cy="639195"/>
            <a:chOff x="3223725" y="3141647"/>
            <a:chExt cx="652422" cy="639195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33DB103E-1B97-4BF2-A5C6-BFBF0C6C2B5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281558" y="3180257"/>
              <a:ext cx="581025" cy="561975"/>
            </a:xfrm>
            <a:prstGeom prst="rect">
              <a:avLst/>
            </a:prstGeom>
          </p:spPr>
        </p:pic>
        <p:sp>
          <p:nvSpPr>
            <p:cNvPr id="75" name="四角形: 角を丸くする 74">
              <a:extLst>
                <a:ext uri="{FF2B5EF4-FFF2-40B4-BE49-F238E27FC236}">
                  <a16:creationId xmlns:a16="http://schemas.microsoft.com/office/drawing/2014/main" id="{3C27B59C-222C-48BD-B225-3DAF20B53905}"/>
                </a:ext>
              </a:extLst>
            </p:cNvPr>
            <p:cNvSpPr/>
            <p:nvPr/>
          </p:nvSpPr>
          <p:spPr>
            <a:xfrm>
              <a:off x="3223725" y="314164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D775FA24-B88E-4AEC-A15D-B6E0FE987496}"/>
              </a:ext>
            </a:extLst>
          </p:cNvPr>
          <p:cNvGrpSpPr/>
          <p:nvPr/>
        </p:nvGrpSpPr>
        <p:grpSpPr>
          <a:xfrm>
            <a:off x="4513599" y="2575531"/>
            <a:ext cx="3712852" cy="807790"/>
            <a:chOff x="4525055" y="1931972"/>
            <a:chExt cx="3712852" cy="807790"/>
          </a:xfrm>
        </p:grpSpPr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28BA3A0E-6B56-485F-BF1C-E3B0E7D40AD7}"/>
                </a:ext>
              </a:extLst>
            </p:cNvPr>
            <p:cNvSpPr txBox="1"/>
            <p:nvPr/>
          </p:nvSpPr>
          <p:spPr>
            <a:xfrm>
              <a:off x="4525055" y="1949650"/>
              <a:ext cx="371285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3BC5419B-B839-468B-83EF-E00B2993542A}"/>
                </a:ext>
              </a:extLst>
            </p:cNvPr>
            <p:cNvSpPr txBox="1"/>
            <p:nvPr/>
          </p:nvSpPr>
          <p:spPr>
            <a:xfrm>
              <a:off x="4668109" y="2012536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CE222E50-0E57-471E-B985-F2F6D294EAF2}"/>
                </a:ext>
              </a:extLst>
            </p:cNvPr>
            <p:cNvSpPr txBox="1"/>
            <p:nvPr/>
          </p:nvSpPr>
          <p:spPr>
            <a:xfrm>
              <a:off x="7442274" y="202301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7713A78D-E28A-41AE-BD5B-9C84B2A55A7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120283" y="1931972"/>
              <a:ext cx="1120237" cy="807790"/>
            </a:xfrm>
            <a:prstGeom prst="rect">
              <a:avLst/>
            </a:prstGeom>
          </p:spPr>
        </p:pic>
      </p:grp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E8D2D3B6-7A85-4542-B296-960BE07808B3}"/>
              </a:ext>
            </a:extLst>
          </p:cNvPr>
          <p:cNvGrpSpPr/>
          <p:nvPr/>
        </p:nvGrpSpPr>
        <p:grpSpPr>
          <a:xfrm>
            <a:off x="4513599" y="4635163"/>
            <a:ext cx="4142451" cy="577081"/>
            <a:chOff x="4238069" y="5060810"/>
            <a:chExt cx="4142451" cy="577081"/>
          </a:xfrm>
        </p:grpSpPr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A73177B2-9932-4F67-8EF2-1DE6CCD6AA0E}"/>
                </a:ext>
              </a:extLst>
            </p:cNvPr>
            <p:cNvSpPr txBox="1"/>
            <p:nvPr/>
          </p:nvSpPr>
          <p:spPr>
            <a:xfrm>
              <a:off x="4238069" y="5060810"/>
              <a:ext cx="414245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動き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1DDB0DEE-E9A4-47D8-A85E-1B8A5ED16DC7}"/>
                </a:ext>
              </a:extLst>
            </p:cNvPr>
            <p:cNvSpPr txBox="1"/>
            <p:nvPr/>
          </p:nvSpPr>
          <p:spPr>
            <a:xfrm>
              <a:off x="7597530" y="513156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72829881-65FB-47FA-9894-B2338CC83738}"/>
                </a:ext>
              </a:extLst>
            </p:cNvPr>
            <p:cNvSpPr txBox="1"/>
            <p:nvPr/>
          </p:nvSpPr>
          <p:spPr>
            <a:xfrm>
              <a:off x="4400776" y="513634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9FD8CECD-F953-4C6F-A30C-D2C4855EAF2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766482" y="5194767"/>
              <a:ext cx="1600339" cy="441998"/>
            </a:xfrm>
            <a:prstGeom prst="rect">
              <a:avLst/>
            </a:prstGeom>
          </p:spPr>
        </p:pic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3179867F-FF17-4BA2-8E21-4635883C0928}"/>
              </a:ext>
            </a:extLst>
          </p:cNvPr>
          <p:cNvGrpSpPr/>
          <p:nvPr/>
        </p:nvGrpSpPr>
        <p:grpSpPr>
          <a:xfrm>
            <a:off x="4486251" y="3337187"/>
            <a:ext cx="4753912" cy="1131079"/>
            <a:chOff x="3329126" y="3858410"/>
            <a:chExt cx="4753912" cy="1131079"/>
          </a:xfrm>
        </p:grpSpPr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14A53AEE-5C9D-49EE-AA72-04AFAF112BA9}"/>
                </a:ext>
              </a:extLst>
            </p:cNvPr>
            <p:cNvSpPr txBox="1"/>
            <p:nvPr/>
          </p:nvSpPr>
          <p:spPr>
            <a:xfrm>
              <a:off x="3329126" y="3858410"/>
              <a:ext cx="4753912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調べる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b="1" u="sng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右向き矢印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E26C7F48-E789-40B2-B625-61FD776FFE58}"/>
                </a:ext>
              </a:extLst>
            </p:cNvPr>
            <p:cNvSpPr txBox="1"/>
            <p:nvPr/>
          </p:nvSpPr>
          <p:spPr>
            <a:xfrm>
              <a:off x="7190457" y="3913999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FACF4F68-63FD-48E7-A40A-8CB24C6F714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111307" y="4037110"/>
              <a:ext cx="1943268" cy="373412"/>
            </a:xfrm>
            <a:prstGeom prst="rect">
              <a:avLst/>
            </a:prstGeom>
          </p:spPr>
        </p:pic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99E1459A-3401-4D40-8CA4-395F1CFE5D20}"/>
                </a:ext>
              </a:extLst>
            </p:cNvPr>
            <p:cNvSpPr txBox="1"/>
            <p:nvPr/>
          </p:nvSpPr>
          <p:spPr>
            <a:xfrm>
              <a:off x="3505283" y="3913999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33C82AE4-063B-447E-89EB-B1CD476B9325}"/>
                </a:ext>
              </a:extLst>
            </p:cNvPr>
            <p:cNvSpPr txBox="1"/>
            <p:nvPr/>
          </p:nvSpPr>
          <p:spPr>
            <a:xfrm>
              <a:off x="3505283" y="4481914"/>
              <a:ext cx="7327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みぎむ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0D7D32C9-75DC-4F11-9236-4AC88FA7127C}"/>
                </a:ext>
              </a:extLst>
            </p:cNvPr>
            <p:cNvSpPr txBox="1"/>
            <p:nvPr/>
          </p:nvSpPr>
          <p:spPr>
            <a:xfrm>
              <a:off x="4201013" y="4484767"/>
              <a:ext cx="7327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やじるし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7A528B32-5A79-4151-9035-30E518EA44F4}"/>
                </a:ext>
              </a:extLst>
            </p:cNvPr>
            <p:cNvSpPr txBox="1"/>
            <p:nvPr/>
          </p:nvSpPr>
          <p:spPr>
            <a:xfrm>
              <a:off x="5116174" y="4500186"/>
              <a:ext cx="7327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C6A1265B-96FA-45AB-A781-D87489B14F14}"/>
              </a:ext>
            </a:extLst>
          </p:cNvPr>
          <p:cNvSpPr txBox="1"/>
          <p:nvPr/>
        </p:nvSpPr>
        <p:spPr>
          <a:xfrm>
            <a:off x="613146" y="1948138"/>
            <a:ext cx="236087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右向き矢印キー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2F90FC42-56DA-4B19-AD26-7D45BCB6C3EF}"/>
              </a:ext>
            </a:extLst>
          </p:cNvPr>
          <p:cNvSpPr txBox="1"/>
          <p:nvPr/>
        </p:nvSpPr>
        <p:spPr>
          <a:xfrm>
            <a:off x="1456886" y="2037768"/>
            <a:ext cx="7457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やじるし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824F56A0-F261-4600-9A4E-30219A1DCFF9}"/>
              </a:ext>
            </a:extLst>
          </p:cNvPr>
          <p:cNvSpPr txBox="1"/>
          <p:nvPr/>
        </p:nvSpPr>
        <p:spPr>
          <a:xfrm>
            <a:off x="829121" y="2023669"/>
            <a:ext cx="6356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325032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</a:t>
            </a:r>
            <a:r>
              <a:rPr lang="en-US" altLang="ja-JP" dirty="0"/>
              <a:t>2</a:t>
            </a:r>
            <a:r>
              <a:rPr lang="ja-JP" altLang="en-US" dirty="0"/>
              <a:t>：パンダを矢印キーで操作しよう！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1F326B4-416A-4D5F-8810-EE8674562CA9}"/>
              </a:ext>
            </a:extLst>
          </p:cNvPr>
          <p:cNvSpPr txBox="1"/>
          <p:nvPr/>
        </p:nvSpPr>
        <p:spPr>
          <a:xfrm>
            <a:off x="3223725" y="405269"/>
            <a:ext cx="8037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やじるし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16FFE33-C68D-4B59-AD71-AA9384FFA67D}"/>
              </a:ext>
            </a:extLst>
          </p:cNvPr>
          <p:cNvSpPr txBox="1"/>
          <p:nvPr/>
        </p:nvSpPr>
        <p:spPr>
          <a:xfrm>
            <a:off x="4790252" y="405269"/>
            <a:ext cx="7227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そうさ</a:t>
            </a: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B2BC9422-E228-4C01-8D3C-EC506F876303}"/>
              </a:ext>
            </a:extLst>
          </p:cNvPr>
          <p:cNvGrpSpPr/>
          <p:nvPr/>
        </p:nvGrpSpPr>
        <p:grpSpPr>
          <a:xfrm>
            <a:off x="959390" y="1690028"/>
            <a:ext cx="2360873" cy="577081"/>
            <a:chOff x="453363" y="1690028"/>
            <a:chExt cx="2360873" cy="577081"/>
          </a:xfrm>
        </p:grpSpPr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C6A1265B-96FA-45AB-A781-D87489B14F14}"/>
                </a:ext>
              </a:extLst>
            </p:cNvPr>
            <p:cNvSpPr txBox="1"/>
            <p:nvPr/>
          </p:nvSpPr>
          <p:spPr>
            <a:xfrm>
              <a:off x="453363" y="1690028"/>
              <a:ext cx="236087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【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左向き矢印キー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】</a:t>
              </a:r>
            </a:p>
          </p:txBody>
        </p: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2F90FC42-56DA-4B19-AD26-7D45BCB6C3EF}"/>
                </a:ext>
              </a:extLst>
            </p:cNvPr>
            <p:cNvSpPr txBox="1"/>
            <p:nvPr/>
          </p:nvSpPr>
          <p:spPr>
            <a:xfrm>
              <a:off x="1297103" y="1779658"/>
              <a:ext cx="74572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やじるし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824F56A0-F261-4600-9A4E-30219A1DCFF9}"/>
                </a:ext>
              </a:extLst>
            </p:cNvPr>
            <p:cNvSpPr txBox="1"/>
            <p:nvPr/>
          </p:nvSpPr>
          <p:spPr>
            <a:xfrm>
              <a:off x="566896" y="1763052"/>
              <a:ext cx="74572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ひだりむ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63D8AF7-D732-4AD3-9AAA-8E9FC098B63C}"/>
              </a:ext>
            </a:extLst>
          </p:cNvPr>
          <p:cNvGrpSpPr/>
          <p:nvPr/>
        </p:nvGrpSpPr>
        <p:grpSpPr>
          <a:xfrm>
            <a:off x="532084" y="1170339"/>
            <a:ext cx="5933698" cy="577081"/>
            <a:chOff x="334735" y="1305014"/>
            <a:chExt cx="5933698" cy="577081"/>
          </a:xfrm>
        </p:grpSpPr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00AC98F3-E77B-4D4C-88CB-CDE74E02220E}"/>
                </a:ext>
              </a:extLst>
            </p:cNvPr>
            <p:cNvSpPr txBox="1"/>
            <p:nvPr/>
          </p:nvSpPr>
          <p:spPr>
            <a:xfrm>
              <a:off x="392687" y="1305014"/>
              <a:ext cx="587574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同じようにして、他の矢印キーのブロックも作ります。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33021E91-CF62-4F75-8334-13C28EEE2130}"/>
                </a:ext>
              </a:extLst>
            </p:cNvPr>
            <p:cNvSpPr txBox="1"/>
            <p:nvPr/>
          </p:nvSpPr>
          <p:spPr>
            <a:xfrm>
              <a:off x="334735" y="1343899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おな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84BF043A-6186-4595-991C-75A8956DC1D0}"/>
                </a:ext>
              </a:extLst>
            </p:cNvPr>
            <p:cNvSpPr txBox="1"/>
            <p:nvPr/>
          </p:nvSpPr>
          <p:spPr>
            <a:xfrm>
              <a:off x="2200106" y="137204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ほか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FC4A6C55-A775-4519-908E-19FC6A5C9A74}"/>
                </a:ext>
              </a:extLst>
            </p:cNvPr>
            <p:cNvSpPr txBox="1"/>
            <p:nvPr/>
          </p:nvSpPr>
          <p:spPr>
            <a:xfrm>
              <a:off x="2694492" y="1372044"/>
              <a:ext cx="74572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やじるし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149891F4-612D-4836-81D0-5C4D0AC95757}"/>
                </a:ext>
              </a:extLst>
            </p:cNvPr>
            <p:cNvSpPr txBox="1"/>
            <p:nvPr/>
          </p:nvSpPr>
          <p:spPr>
            <a:xfrm>
              <a:off x="4881223" y="1372043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6" name="図 5">
            <a:extLst>
              <a:ext uri="{FF2B5EF4-FFF2-40B4-BE49-F238E27FC236}">
                <a16:creationId xmlns:a16="http://schemas.microsoft.com/office/drawing/2014/main" id="{59534CCA-72AD-40C6-979D-FBF2D66DC7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2699" y="2177198"/>
            <a:ext cx="3533775" cy="12192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F4982277-29C8-4196-B908-0774B2EB19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7963" y="3869167"/>
            <a:ext cx="3552825" cy="1247775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88D20453-2DB6-47CF-8C1C-CD6BF3361E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7963" y="5555216"/>
            <a:ext cx="3571875" cy="1247775"/>
          </a:xfrm>
          <a:prstGeom prst="rect">
            <a:avLst/>
          </a:prstGeom>
        </p:spPr>
      </p:pic>
      <p:grpSp>
        <p:nvGrpSpPr>
          <p:cNvPr id="62" name="グループ化 61">
            <a:extLst>
              <a:ext uri="{FF2B5EF4-FFF2-40B4-BE49-F238E27FC236}">
                <a16:creationId xmlns:a16="http://schemas.microsoft.com/office/drawing/2014/main" id="{760E47F6-274E-44B4-AA77-F928BC7A5275}"/>
              </a:ext>
            </a:extLst>
          </p:cNvPr>
          <p:cNvGrpSpPr/>
          <p:nvPr/>
        </p:nvGrpSpPr>
        <p:grpSpPr>
          <a:xfrm>
            <a:off x="959389" y="3430893"/>
            <a:ext cx="2360873" cy="577081"/>
            <a:chOff x="453363" y="1690028"/>
            <a:chExt cx="2360873" cy="577081"/>
          </a:xfrm>
        </p:grpSpPr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96046A10-DEC0-4022-8595-6475E831316A}"/>
                </a:ext>
              </a:extLst>
            </p:cNvPr>
            <p:cNvSpPr txBox="1"/>
            <p:nvPr/>
          </p:nvSpPr>
          <p:spPr>
            <a:xfrm>
              <a:off x="453363" y="1690028"/>
              <a:ext cx="236087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【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上向き矢印キー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】</a:t>
              </a: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92B55B01-502F-4EA5-BB18-163D6FB2372C}"/>
                </a:ext>
              </a:extLst>
            </p:cNvPr>
            <p:cNvSpPr txBox="1"/>
            <p:nvPr/>
          </p:nvSpPr>
          <p:spPr>
            <a:xfrm>
              <a:off x="1297103" y="1779658"/>
              <a:ext cx="74572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やじるし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627AE3EA-19D2-4FBA-B254-78DABC9D8488}"/>
                </a:ext>
              </a:extLst>
            </p:cNvPr>
            <p:cNvSpPr txBox="1"/>
            <p:nvPr/>
          </p:nvSpPr>
          <p:spPr>
            <a:xfrm>
              <a:off x="669338" y="1765559"/>
              <a:ext cx="63569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うえむ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66" name="グループ化 65">
            <a:extLst>
              <a:ext uri="{FF2B5EF4-FFF2-40B4-BE49-F238E27FC236}">
                <a16:creationId xmlns:a16="http://schemas.microsoft.com/office/drawing/2014/main" id="{B7CB6B76-3E77-4A02-85DF-71FF1074EFDC}"/>
              </a:ext>
            </a:extLst>
          </p:cNvPr>
          <p:cNvGrpSpPr/>
          <p:nvPr/>
        </p:nvGrpSpPr>
        <p:grpSpPr>
          <a:xfrm>
            <a:off x="959388" y="5079177"/>
            <a:ext cx="2360873" cy="577081"/>
            <a:chOff x="453363" y="1690028"/>
            <a:chExt cx="2360873" cy="577081"/>
          </a:xfrm>
        </p:grpSpPr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45924BC2-EF64-4E92-A3CA-18956918C734}"/>
                </a:ext>
              </a:extLst>
            </p:cNvPr>
            <p:cNvSpPr txBox="1"/>
            <p:nvPr/>
          </p:nvSpPr>
          <p:spPr>
            <a:xfrm>
              <a:off x="453363" y="1690028"/>
              <a:ext cx="236087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【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下向き矢印キー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】</a:t>
              </a: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2BE56EC7-B6C5-4938-B298-DB041306027D}"/>
                </a:ext>
              </a:extLst>
            </p:cNvPr>
            <p:cNvSpPr txBox="1"/>
            <p:nvPr/>
          </p:nvSpPr>
          <p:spPr>
            <a:xfrm>
              <a:off x="1297103" y="1779658"/>
              <a:ext cx="74572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やじるし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5B42A4E1-291C-4616-B154-37A7776F9FDE}"/>
                </a:ext>
              </a:extLst>
            </p:cNvPr>
            <p:cNvSpPr txBox="1"/>
            <p:nvPr/>
          </p:nvSpPr>
          <p:spPr>
            <a:xfrm>
              <a:off x="669338" y="1765559"/>
              <a:ext cx="63569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したむ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70" name="四角形: 角を丸くする 69">
            <a:extLst>
              <a:ext uri="{FF2B5EF4-FFF2-40B4-BE49-F238E27FC236}">
                <a16:creationId xmlns:a16="http://schemas.microsoft.com/office/drawing/2014/main" id="{0C7CE899-B0EA-428B-82C9-FEBDF068C680}"/>
              </a:ext>
            </a:extLst>
          </p:cNvPr>
          <p:cNvSpPr/>
          <p:nvPr/>
        </p:nvSpPr>
        <p:spPr>
          <a:xfrm>
            <a:off x="1976408" y="2257419"/>
            <a:ext cx="1148532" cy="322017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73" name="四角形: 角を丸くする 72">
            <a:extLst>
              <a:ext uri="{FF2B5EF4-FFF2-40B4-BE49-F238E27FC236}">
                <a16:creationId xmlns:a16="http://schemas.microsoft.com/office/drawing/2014/main" id="{1EB597B3-F645-4E95-80E7-1BD13EB4B957}"/>
              </a:ext>
            </a:extLst>
          </p:cNvPr>
          <p:cNvSpPr/>
          <p:nvPr/>
        </p:nvSpPr>
        <p:spPr>
          <a:xfrm>
            <a:off x="1974584" y="3986617"/>
            <a:ext cx="1148532" cy="322017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74" name="四角形: 角を丸くする 73">
            <a:extLst>
              <a:ext uri="{FF2B5EF4-FFF2-40B4-BE49-F238E27FC236}">
                <a16:creationId xmlns:a16="http://schemas.microsoft.com/office/drawing/2014/main" id="{1BA96318-2CF0-4176-9696-07469F18FF9B}"/>
              </a:ext>
            </a:extLst>
          </p:cNvPr>
          <p:cNvSpPr/>
          <p:nvPr/>
        </p:nvSpPr>
        <p:spPr>
          <a:xfrm>
            <a:off x="2000353" y="5656258"/>
            <a:ext cx="1148532" cy="322017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80" name="四角形: 角を丸くする 79">
            <a:extLst>
              <a:ext uri="{FF2B5EF4-FFF2-40B4-BE49-F238E27FC236}">
                <a16:creationId xmlns:a16="http://schemas.microsoft.com/office/drawing/2014/main" id="{58DCBBF7-3841-4EDD-A350-A5BC03093371}"/>
              </a:ext>
            </a:extLst>
          </p:cNvPr>
          <p:cNvSpPr/>
          <p:nvPr/>
        </p:nvSpPr>
        <p:spPr>
          <a:xfrm>
            <a:off x="1565558" y="2657614"/>
            <a:ext cx="1079988" cy="322017"/>
          </a:xfrm>
          <a:prstGeom prst="roundRect">
            <a:avLst>
              <a:gd name="adj" fmla="val 27945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84" name="四角形: 角を丸くする 83">
            <a:extLst>
              <a:ext uri="{FF2B5EF4-FFF2-40B4-BE49-F238E27FC236}">
                <a16:creationId xmlns:a16="http://schemas.microsoft.com/office/drawing/2014/main" id="{CF1ACFA4-309B-4414-8EB9-CE8FB3E3C9A0}"/>
              </a:ext>
            </a:extLst>
          </p:cNvPr>
          <p:cNvSpPr/>
          <p:nvPr/>
        </p:nvSpPr>
        <p:spPr>
          <a:xfrm>
            <a:off x="1548761" y="4380781"/>
            <a:ext cx="1079988" cy="322017"/>
          </a:xfrm>
          <a:prstGeom prst="roundRect">
            <a:avLst>
              <a:gd name="adj" fmla="val 27945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85" name="四角形: 角を丸くする 84">
            <a:extLst>
              <a:ext uri="{FF2B5EF4-FFF2-40B4-BE49-F238E27FC236}">
                <a16:creationId xmlns:a16="http://schemas.microsoft.com/office/drawing/2014/main" id="{FE4B4E95-D911-4B41-912C-A5A10A1C729A}"/>
              </a:ext>
            </a:extLst>
          </p:cNvPr>
          <p:cNvSpPr/>
          <p:nvPr/>
        </p:nvSpPr>
        <p:spPr>
          <a:xfrm>
            <a:off x="1587886" y="6047457"/>
            <a:ext cx="1079988" cy="322017"/>
          </a:xfrm>
          <a:prstGeom prst="roundRect">
            <a:avLst>
              <a:gd name="adj" fmla="val 27945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86" name="図 85">
            <a:extLst>
              <a:ext uri="{FF2B5EF4-FFF2-40B4-BE49-F238E27FC236}">
                <a16:creationId xmlns:a16="http://schemas.microsoft.com/office/drawing/2014/main" id="{C39C3688-14D8-48B7-BE46-309E195FF7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95239" y="3863693"/>
            <a:ext cx="1352162" cy="2154814"/>
          </a:xfrm>
          <a:prstGeom prst="rect">
            <a:avLst/>
          </a:prstGeom>
        </p:spPr>
      </p:pic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4FDD308D-6143-4DC2-B188-D5A6EFE69848}"/>
              </a:ext>
            </a:extLst>
          </p:cNvPr>
          <p:cNvGrpSpPr/>
          <p:nvPr/>
        </p:nvGrpSpPr>
        <p:grpSpPr>
          <a:xfrm>
            <a:off x="5216591" y="2674947"/>
            <a:ext cx="3279218" cy="1015663"/>
            <a:chOff x="5216591" y="2674947"/>
            <a:chExt cx="3279218" cy="1015663"/>
          </a:xfrm>
        </p:grpSpPr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E2FB311D-BAFB-4E80-A0B5-111856A09F3E}"/>
                </a:ext>
              </a:extLst>
            </p:cNvPr>
            <p:cNvSpPr txBox="1"/>
            <p:nvPr/>
          </p:nvSpPr>
          <p:spPr>
            <a:xfrm>
              <a:off x="5241126" y="2674947"/>
              <a:ext cx="325468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進む方向と（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X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軸、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Y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軸）と、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進む距離をそれぞれ設定しよう！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296DEFE8-8D6F-46A0-A678-D50CAB8CE7D5}"/>
                </a:ext>
              </a:extLst>
            </p:cNvPr>
            <p:cNvSpPr txBox="1"/>
            <p:nvPr/>
          </p:nvSpPr>
          <p:spPr>
            <a:xfrm>
              <a:off x="6584581" y="2732044"/>
              <a:ext cx="42751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じく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D5B12184-DB9D-409E-B66F-5FC95EE17992}"/>
                </a:ext>
              </a:extLst>
            </p:cNvPr>
            <p:cNvSpPr txBox="1"/>
            <p:nvPr/>
          </p:nvSpPr>
          <p:spPr>
            <a:xfrm>
              <a:off x="5216591" y="2732044"/>
              <a:ext cx="42602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すす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3" name="テキスト ボックス 92">
              <a:extLst>
                <a:ext uri="{FF2B5EF4-FFF2-40B4-BE49-F238E27FC236}">
                  <a16:creationId xmlns:a16="http://schemas.microsoft.com/office/drawing/2014/main" id="{7EE6E900-AF7E-40FD-AEEC-5E0A7AE190EE}"/>
                </a:ext>
              </a:extLst>
            </p:cNvPr>
            <p:cNvSpPr txBox="1"/>
            <p:nvPr/>
          </p:nvSpPr>
          <p:spPr>
            <a:xfrm>
              <a:off x="5619411" y="2732044"/>
              <a:ext cx="66400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ほうこう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4" name="テキスト ボックス 93">
              <a:extLst>
                <a:ext uri="{FF2B5EF4-FFF2-40B4-BE49-F238E27FC236}">
                  <a16:creationId xmlns:a16="http://schemas.microsoft.com/office/drawing/2014/main" id="{A92253CB-E993-4919-9F2C-3F47283E0F70}"/>
                </a:ext>
              </a:extLst>
            </p:cNvPr>
            <p:cNvSpPr txBox="1"/>
            <p:nvPr/>
          </p:nvSpPr>
          <p:spPr>
            <a:xfrm>
              <a:off x="7112679" y="2732044"/>
              <a:ext cx="42751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じく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5" name="テキスト ボックス 94">
              <a:extLst>
                <a:ext uri="{FF2B5EF4-FFF2-40B4-BE49-F238E27FC236}">
                  <a16:creationId xmlns:a16="http://schemas.microsoft.com/office/drawing/2014/main" id="{F688E3BA-8FB3-4726-944E-A3CA4D2B26CD}"/>
                </a:ext>
              </a:extLst>
            </p:cNvPr>
            <p:cNvSpPr txBox="1"/>
            <p:nvPr/>
          </p:nvSpPr>
          <p:spPr>
            <a:xfrm>
              <a:off x="5222043" y="3220205"/>
              <a:ext cx="42602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すす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6" name="テキスト ボックス 95">
              <a:extLst>
                <a:ext uri="{FF2B5EF4-FFF2-40B4-BE49-F238E27FC236}">
                  <a16:creationId xmlns:a16="http://schemas.microsoft.com/office/drawing/2014/main" id="{7845AE16-1332-4B35-B87F-990C8C9C88CA}"/>
                </a:ext>
              </a:extLst>
            </p:cNvPr>
            <p:cNvSpPr txBox="1"/>
            <p:nvPr/>
          </p:nvSpPr>
          <p:spPr>
            <a:xfrm>
              <a:off x="5607107" y="3220205"/>
              <a:ext cx="66400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きょり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7" name="テキスト ボックス 96">
              <a:extLst>
                <a:ext uri="{FF2B5EF4-FFF2-40B4-BE49-F238E27FC236}">
                  <a16:creationId xmlns:a16="http://schemas.microsoft.com/office/drawing/2014/main" id="{0E51683A-F7E8-4405-9B59-CA44EDD94A2E}"/>
                </a:ext>
              </a:extLst>
            </p:cNvPr>
            <p:cNvSpPr txBox="1"/>
            <p:nvPr/>
          </p:nvSpPr>
          <p:spPr>
            <a:xfrm>
              <a:off x="7012097" y="3222476"/>
              <a:ext cx="66400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せってい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99" name="吹き出し: 角を丸めた四角形 98">
            <a:extLst>
              <a:ext uri="{FF2B5EF4-FFF2-40B4-BE49-F238E27FC236}">
                <a16:creationId xmlns:a16="http://schemas.microsoft.com/office/drawing/2014/main" id="{28E3EB5B-617E-4779-B3EA-7ECD3A518E2C}"/>
              </a:ext>
            </a:extLst>
          </p:cNvPr>
          <p:cNvSpPr/>
          <p:nvPr/>
        </p:nvSpPr>
        <p:spPr>
          <a:xfrm>
            <a:off x="5078572" y="2678777"/>
            <a:ext cx="3575688" cy="1037110"/>
          </a:xfrm>
          <a:prstGeom prst="wedgeRoundRectCallout">
            <a:avLst>
              <a:gd name="adj1" fmla="val 34199"/>
              <a:gd name="adj2" fmla="val 64793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2053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</a:t>
            </a:r>
            <a:r>
              <a:rPr lang="en-US" altLang="ja-JP" dirty="0"/>
              <a:t>2</a:t>
            </a:r>
            <a:r>
              <a:rPr lang="ja-JP" altLang="en-US" dirty="0"/>
              <a:t>：パンダを矢印キーで操作しよう！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1F326B4-416A-4D5F-8810-EE8674562CA9}"/>
              </a:ext>
            </a:extLst>
          </p:cNvPr>
          <p:cNvSpPr txBox="1"/>
          <p:nvPr/>
        </p:nvSpPr>
        <p:spPr>
          <a:xfrm>
            <a:off x="3223725" y="405269"/>
            <a:ext cx="8037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やじるし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16FFE33-C68D-4B59-AD71-AA9384FFA67D}"/>
              </a:ext>
            </a:extLst>
          </p:cNvPr>
          <p:cNvSpPr txBox="1"/>
          <p:nvPr/>
        </p:nvSpPr>
        <p:spPr>
          <a:xfrm>
            <a:off x="4790252" y="405269"/>
            <a:ext cx="7227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そうさ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ACD2C5A4-3425-4D44-9E6A-DF4CE10487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666" y="1110342"/>
            <a:ext cx="3352069" cy="5747658"/>
          </a:xfrm>
          <a:prstGeom prst="rect">
            <a:avLst/>
          </a:prstGeom>
        </p:spPr>
      </p:pic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5AD5708E-14F8-48DE-8657-8ED258641C39}"/>
              </a:ext>
            </a:extLst>
          </p:cNvPr>
          <p:cNvSpPr/>
          <p:nvPr/>
        </p:nvSpPr>
        <p:spPr>
          <a:xfrm>
            <a:off x="1126516" y="2361460"/>
            <a:ext cx="3193219" cy="3852909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C19503D3-A2E8-4CEF-970A-BF3F3E00ABE2}"/>
              </a:ext>
            </a:extLst>
          </p:cNvPr>
          <p:cNvGrpSpPr/>
          <p:nvPr/>
        </p:nvGrpSpPr>
        <p:grpSpPr>
          <a:xfrm>
            <a:off x="4443658" y="1306489"/>
            <a:ext cx="4271717" cy="777307"/>
            <a:chOff x="4443658" y="1306489"/>
            <a:chExt cx="4271717" cy="777307"/>
          </a:xfrm>
        </p:grpSpPr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A8F44CCE-BC1F-4697-A82D-15BAB3180BBB}"/>
                </a:ext>
              </a:extLst>
            </p:cNvPr>
            <p:cNvSpPr txBox="1"/>
            <p:nvPr/>
          </p:nvSpPr>
          <p:spPr>
            <a:xfrm>
              <a:off x="4498458" y="1320397"/>
              <a:ext cx="421691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作ったブロックを　　　　　に入れる。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EAD543E5-0B74-44F0-A922-86E9E884688C}"/>
                </a:ext>
              </a:extLst>
            </p:cNvPr>
            <p:cNvSpPr txBox="1"/>
            <p:nvPr/>
          </p:nvSpPr>
          <p:spPr>
            <a:xfrm>
              <a:off x="4443658" y="1389350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1" name="図 50">
              <a:extLst>
                <a:ext uri="{FF2B5EF4-FFF2-40B4-BE49-F238E27FC236}">
                  <a16:creationId xmlns:a16="http://schemas.microsoft.com/office/drawing/2014/main" id="{E37A0CFB-F700-4F7F-9ED8-F3DB6D0E4F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52993" y="1306489"/>
              <a:ext cx="1097375" cy="777307"/>
            </a:xfrm>
            <a:prstGeom prst="rect">
              <a:avLst/>
            </a:prstGeom>
          </p:spPr>
        </p:pic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F19DF660-3545-42E4-9F15-3409F3548B81}"/>
                </a:ext>
              </a:extLst>
            </p:cNvPr>
            <p:cNvSpPr txBox="1"/>
            <p:nvPr/>
          </p:nvSpPr>
          <p:spPr>
            <a:xfrm>
              <a:off x="7654098" y="1381156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55" name="図 54">
            <a:extLst>
              <a:ext uri="{FF2B5EF4-FFF2-40B4-BE49-F238E27FC236}">
                <a16:creationId xmlns:a16="http://schemas.microsoft.com/office/drawing/2014/main" id="{72BB1EFE-6CB4-4ECB-A6EC-C4C81633EF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0252" y="2171801"/>
            <a:ext cx="2188154" cy="747031"/>
          </a:xfrm>
          <a:prstGeom prst="rect">
            <a:avLst/>
          </a:prstGeom>
        </p:spPr>
      </p:pic>
      <p:pic>
        <p:nvPicPr>
          <p:cNvPr id="58" name="図 57">
            <a:extLst>
              <a:ext uri="{FF2B5EF4-FFF2-40B4-BE49-F238E27FC236}">
                <a16:creationId xmlns:a16="http://schemas.microsoft.com/office/drawing/2014/main" id="{60093AEF-40F1-448C-8990-41E76A68F2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4267" y="2918832"/>
            <a:ext cx="2182271" cy="752913"/>
          </a:xfrm>
          <a:prstGeom prst="rect">
            <a:avLst/>
          </a:prstGeom>
        </p:spPr>
      </p:pic>
      <p:pic>
        <p:nvPicPr>
          <p:cNvPr id="59" name="図 58">
            <a:extLst>
              <a:ext uri="{FF2B5EF4-FFF2-40B4-BE49-F238E27FC236}">
                <a16:creationId xmlns:a16="http://schemas.microsoft.com/office/drawing/2014/main" id="{DFFC63C8-E3DA-46D8-8F01-E4A14C3E88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4267" y="3678128"/>
            <a:ext cx="2194036" cy="770560"/>
          </a:xfrm>
          <a:prstGeom prst="rect">
            <a:avLst/>
          </a:prstGeom>
        </p:spPr>
      </p:pic>
      <p:pic>
        <p:nvPicPr>
          <p:cNvPr id="60" name="図 59">
            <a:extLst>
              <a:ext uri="{FF2B5EF4-FFF2-40B4-BE49-F238E27FC236}">
                <a16:creationId xmlns:a16="http://schemas.microsoft.com/office/drawing/2014/main" id="{C3148A75-17CD-446C-A962-5ACBC9E83A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0105" y="4448688"/>
            <a:ext cx="2205800" cy="770559"/>
          </a:xfrm>
          <a:prstGeom prst="rect">
            <a:avLst/>
          </a:prstGeom>
        </p:spPr>
      </p:pic>
      <p:cxnSp>
        <p:nvCxnSpPr>
          <p:cNvPr id="61" name="直線矢印コネクタ 60">
            <a:extLst>
              <a:ext uri="{FF2B5EF4-FFF2-40B4-BE49-F238E27FC236}">
                <a16:creationId xmlns:a16="http://schemas.microsoft.com/office/drawing/2014/main" id="{66268700-33A0-41DE-AE7A-1A2BFEC25735}"/>
              </a:ext>
            </a:extLst>
          </p:cNvPr>
          <p:cNvCxnSpPr>
            <a:cxnSpLocks/>
            <a:stCxn id="55" idx="1"/>
          </p:cNvCxnSpPr>
          <p:nvPr/>
        </p:nvCxnSpPr>
        <p:spPr>
          <a:xfrm flipH="1">
            <a:off x="4319734" y="2545317"/>
            <a:ext cx="470518" cy="17125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線矢印コネクタ 70">
            <a:extLst>
              <a:ext uri="{FF2B5EF4-FFF2-40B4-BE49-F238E27FC236}">
                <a16:creationId xmlns:a16="http://schemas.microsoft.com/office/drawing/2014/main" id="{9260018A-0390-4B39-9DC4-DD25BF223A74}"/>
              </a:ext>
            </a:extLst>
          </p:cNvPr>
          <p:cNvCxnSpPr>
            <a:cxnSpLocks/>
          </p:cNvCxnSpPr>
          <p:nvPr/>
        </p:nvCxnSpPr>
        <p:spPr>
          <a:xfrm flipH="1">
            <a:off x="4295888" y="3133987"/>
            <a:ext cx="470518" cy="17125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線矢印コネクタ 71">
            <a:extLst>
              <a:ext uri="{FF2B5EF4-FFF2-40B4-BE49-F238E27FC236}">
                <a16:creationId xmlns:a16="http://schemas.microsoft.com/office/drawing/2014/main" id="{05835B5A-C3DA-4DF5-9612-5B27BFA9EBDB}"/>
              </a:ext>
            </a:extLst>
          </p:cNvPr>
          <p:cNvCxnSpPr>
            <a:cxnSpLocks/>
          </p:cNvCxnSpPr>
          <p:nvPr/>
        </p:nvCxnSpPr>
        <p:spPr>
          <a:xfrm flipH="1">
            <a:off x="4319734" y="3828578"/>
            <a:ext cx="470518" cy="17125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線矢印コネクタ 74">
            <a:extLst>
              <a:ext uri="{FF2B5EF4-FFF2-40B4-BE49-F238E27FC236}">
                <a16:creationId xmlns:a16="http://schemas.microsoft.com/office/drawing/2014/main" id="{4F34086B-ABE0-4D9D-96D3-FE24AC810B72}"/>
              </a:ext>
            </a:extLst>
          </p:cNvPr>
          <p:cNvCxnSpPr>
            <a:cxnSpLocks/>
          </p:cNvCxnSpPr>
          <p:nvPr/>
        </p:nvCxnSpPr>
        <p:spPr>
          <a:xfrm flipH="1">
            <a:off x="4329661" y="4605521"/>
            <a:ext cx="470518" cy="17125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線矢印コネクタ 75">
            <a:extLst>
              <a:ext uri="{FF2B5EF4-FFF2-40B4-BE49-F238E27FC236}">
                <a16:creationId xmlns:a16="http://schemas.microsoft.com/office/drawing/2014/main" id="{9F66B2B1-CC18-415A-9C06-F06AA403295B}"/>
              </a:ext>
            </a:extLst>
          </p:cNvPr>
          <p:cNvCxnSpPr>
            <a:cxnSpLocks/>
          </p:cNvCxnSpPr>
          <p:nvPr/>
        </p:nvCxnSpPr>
        <p:spPr>
          <a:xfrm>
            <a:off x="816769" y="6373497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7" name="グループ化 76">
            <a:extLst>
              <a:ext uri="{FF2B5EF4-FFF2-40B4-BE49-F238E27FC236}">
                <a16:creationId xmlns:a16="http://schemas.microsoft.com/office/drawing/2014/main" id="{BF16A1FB-952D-4944-B36B-D0662FC95D9B}"/>
              </a:ext>
            </a:extLst>
          </p:cNvPr>
          <p:cNvGrpSpPr/>
          <p:nvPr/>
        </p:nvGrpSpPr>
        <p:grpSpPr>
          <a:xfrm>
            <a:off x="151085" y="6039279"/>
            <a:ext cx="652422" cy="639195"/>
            <a:chOff x="4394117" y="2183587"/>
            <a:chExt cx="652422" cy="639195"/>
          </a:xfrm>
        </p:grpSpPr>
        <p:sp>
          <p:nvSpPr>
            <p:cNvPr id="78" name="四角形: 角を丸くする 77">
              <a:extLst>
                <a:ext uri="{FF2B5EF4-FFF2-40B4-BE49-F238E27FC236}">
                  <a16:creationId xmlns:a16="http://schemas.microsoft.com/office/drawing/2014/main" id="{146A76F6-D3FE-42A6-94A5-82EFBB493C92}"/>
                </a:ext>
              </a:extLst>
            </p:cNvPr>
            <p:cNvSpPr/>
            <p:nvPr/>
          </p:nvSpPr>
          <p:spPr>
            <a:xfrm>
              <a:off x="4394117" y="218358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79" name="図 78">
              <a:extLst>
                <a:ext uri="{FF2B5EF4-FFF2-40B4-BE49-F238E27FC236}">
                  <a16:creationId xmlns:a16="http://schemas.microsoft.com/office/drawing/2014/main" id="{FA34990A-73A2-40EF-ABCF-01B7F9C0908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505328" y="2240442"/>
              <a:ext cx="457200" cy="514350"/>
            </a:xfrm>
            <a:prstGeom prst="rect">
              <a:avLst/>
            </a:prstGeom>
          </p:spPr>
        </p:pic>
      </p:grpSp>
      <p:grpSp>
        <p:nvGrpSpPr>
          <p:cNvPr id="87" name="グループ化 86">
            <a:extLst>
              <a:ext uri="{FF2B5EF4-FFF2-40B4-BE49-F238E27FC236}">
                <a16:creationId xmlns:a16="http://schemas.microsoft.com/office/drawing/2014/main" id="{59E3882D-4A4E-4A79-A993-6995E43823E3}"/>
              </a:ext>
            </a:extLst>
          </p:cNvPr>
          <p:cNvGrpSpPr/>
          <p:nvPr/>
        </p:nvGrpSpPr>
        <p:grpSpPr>
          <a:xfrm>
            <a:off x="4572000" y="5312234"/>
            <a:ext cx="3934803" cy="1131079"/>
            <a:chOff x="4365816" y="3901987"/>
            <a:chExt cx="3934803" cy="1131079"/>
          </a:xfrm>
        </p:grpSpPr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6DEF3C50-DDA3-4A1B-A3EE-FFE3137AE6B1}"/>
                </a:ext>
              </a:extLst>
            </p:cNvPr>
            <p:cNvSpPr txBox="1"/>
            <p:nvPr/>
          </p:nvSpPr>
          <p:spPr>
            <a:xfrm>
              <a:off x="4365816" y="3901987"/>
              <a:ext cx="393480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0.1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秒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54F5E407-7A1B-4070-AE4B-C0F337507977}"/>
                </a:ext>
              </a:extLst>
            </p:cNvPr>
            <p:cNvSpPr txBox="1"/>
            <p:nvPr/>
          </p:nvSpPr>
          <p:spPr>
            <a:xfrm>
              <a:off x="4508871" y="3964873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8" name="テキスト ボックス 97">
              <a:extLst>
                <a:ext uri="{FF2B5EF4-FFF2-40B4-BE49-F238E27FC236}">
                  <a16:creationId xmlns:a16="http://schemas.microsoft.com/office/drawing/2014/main" id="{A37B3F6F-B5D3-473E-A20C-77943544E550}"/>
                </a:ext>
              </a:extLst>
            </p:cNvPr>
            <p:cNvSpPr txBox="1"/>
            <p:nvPr/>
          </p:nvSpPr>
          <p:spPr>
            <a:xfrm>
              <a:off x="7283036" y="3975353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0" name="テキスト ボックス 99">
              <a:extLst>
                <a:ext uri="{FF2B5EF4-FFF2-40B4-BE49-F238E27FC236}">
                  <a16:creationId xmlns:a16="http://schemas.microsoft.com/office/drawing/2014/main" id="{03F1C030-4ED9-4D99-B7E9-C6110F899AA4}"/>
                </a:ext>
              </a:extLst>
            </p:cNvPr>
            <p:cNvSpPr txBox="1"/>
            <p:nvPr/>
          </p:nvSpPr>
          <p:spPr>
            <a:xfrm>
              <a:off x="5639276" y="4525602"/>
              <a:ext cx="717063" cy="255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1" name="テキスト ボックス 100">
              <a:extLst>
                <a:ext uri="{FF2B5EF4-FFF2-40B4-BE49-F238E27FC236}">
                  <a16:creationId xmlns:a16="http://schemas.microsoft.com/office/drawing/2014/main" id="{481AE15B-0DE7-4650-8D9A-821C3BFE2F2F}"/>
                </a:ext>
              </a:extLst>
            </p:cNvPr>
            <p:cNvSpPr txBox="1"/>
            <p:nvPr/>
          </p:nvSpPr>
          <p:spPr>
            <a:xfrm>
              <a:off x="4909071" y="4525603"/>
              <a:ext cx="58324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びょう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02" name="図 101">
              <a:extLst>
                <a:ext uri="{FF2B5EF4-FFF2-40B4-BE49-F238E27FC236}">
                  <a16:creationId xmlns:a16="http://schemas.microsoft.com/office/drawing/2014/main" id="{EBC258E0-8F3A-495E-9798-B29946BE6AB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928960" y="4031343"/>
              <a:ext cx="1127858" cy="4724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26700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46B3783E-F304-4A43-A7BA-D44FFDF9C2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654" y="2392692"/>
            <a:ext cx="6730691" cy="390130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</a:t>
            </a:r>
            <a:r>
              <a:rPr lang="en-US" altLang="ja-JP" dirty="0"/>
              <a:t>2</a:t>
            </a:r>
            <a:r>
              <a:rPr lang="ja-JP" altLang="en-US" dirty="0"/>
              <a:t>：パンダを矢印キーで操作しよう！</a:t>
            </a: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5B9B1D4B-6064-459A-8D9B-F0CE5B3845DB}"/>
              </a:ext>
            </a:extLst>
          </p:cNvPr>
          <p:cNvGrpSpPr/>
          <p:nvPr/>
        </p:nvGrpSpPr>
        <p:grpSpPr>
          <a:xfrm>
            <a:off x="618636" y="985598"/>
            <a:ext cx="5091159" cy="577081"/>
            <a:chOff x="618636" y="985598"/>
            <a:chExt cx="5091159" cy="577081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4AC0A1B9-6D26-46AC-BF3A-C38981E581DE}"/>
                </a:ext>
              </a:extLst>
            </p:cNvPr>
            <p:cNvSpPr txBox="1"/>
            <p:nvPr/>
          </p:nvSpPr>
          <p:spPr>
            <a:xfrm>
              <a:off x="618636" y="985598"/>
              <a:ext cx="509115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プログラムをパソコンに保存しよう！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9D5D045A-4B61-4846-9A1C-CF1CF2074077}"/>
                </a:ext>
              </a:extLst>
            </p:cNvPr>
            <p:cNvSpPr txBox="1"/>
            <p:nvPr/>
          </p:nvSpPr>
          <p:spPr>
            <a:xfrm>
              <a:off x="3080226" y="1049531"/>
              <a:ext cx="7642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3C74DFE6-FA76-4A5B-AADC-A82A900DBAFD}"/>
              </a:ext>
            </a:extLst>
          </p:cNvPr>
          <p:cNvSpPr/>
          <p:nvPr/>
        </p:nvSpPr>
        <p:spPr>
          <a:xfrm>
            <a:off x="4783230" y="2551929"/>
            <a:ext cx="1318503" cy="47535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82C68FE8-6425-4E4F-ABE6-0F837ED956A6}"/>
              </a:ext>
            </a:extLst>
          </p:cNvPr>
          <p:cNvSpPr/>
          <p:nvPr/>
        </p:nvSpPr>
        <p:spPr>
          <a:xfrm>
            <a:off x="4717747" y="5156674"/>
            <a:ext cx="3210719" cy="55166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678169" y="4158680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82844954-C8FA-4515-A1D4-2C85276E11DF}"/>
              </a:ext>
            </a:extLst>
          </p:cNvPr>
          <p:cNvGrpSpPr/>
          <p:nvPr/>
        </p:nvGrpSpPr>
        <p:grpSpPr>
          <a:xfrm>
            <a:off x="968914" y="1585830"/>
            <a:ext cx="6071078" cy="577081"/>
            <a:chOff x="968914" y="1737827"/>
            <a:chExt cx="6071078" cy="577081"/>
          </a:xfrm>
        </p:grpSpPr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F37BC138-55E3-41B2-9BEB-4F0F18F96484}"/>
                </a:ext>
              </a:extLst>
            </p:cNvPr>
            <p:cNvSpPr txBox="1"/>
            <p:nvPr/>
          </p:nvSpPr>
          <p:spPr>
            <a:xfrm>
              <a:off x="968914" y="1737827"/>
              <a:ext cx="607107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ファイル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→　「コンピュータに保存」を選択する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9FC6894D-0E59-41E4-9981-02CAC9B8FD1F}"/>
                </a:ext>
              </a:extLst>
            </p:cNvPr>
            <p:cNvSpPr txBox="1"/>
            <p:nvPr/>
          </p:nvSpPr>
          <p:spPr>
            <a:xfrm>
              <a:off x="4554244" y="1780052"/>
              <a:ext cx="81936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1C60F65B-C029-4E00-8EEB-2506B9018906}"/>
                </a:ext>
              </a:extLst>
            </p:cNvPr>
            <p:cNvSpPr txBox="1"/>
            <p:nvPr/>
          </p:nvSpPr>
          <p:spPr>
            <a:xfrm>
              <a:off x="5370034" y="1788930"/>
              <a:ext cx="98386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FB5F9546-1DD0-431D-9529-102780BEAD00}"/>
              </a:ext>
            </a:extLst>
          </p:cNvPr>
          <p:cNvSpPr txBox="1"/>
          <p:nvPr/>
        </p:nvSpPr>
        <p:spPr>
          <a:xfrm>
            <a:off x="3223725" y="405269"/>
            <a:ext cx="8037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やじるし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D94EFFC-31AD-42FF-9478-81392133DAD5}"/>
              </a:ext>
            </a:extLst>
          </p:cNvPr>
          <p:cNvSpPr txBox="1"/>
          <p:nvPr/>
        </p:nvSpPr>
        <p:spPr>
          <a:xfrm>
            <a:off x="4790252" y="405269"/>
            <a:ext cx="7227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そうさ</a:t>
            </a:r>
          </a:p>
        </p:txBody>
      </p:sp>
    </p:spTree>
    <p:extLst>
      <p:ext uri="{BB962C8B-B14F-4D97-AF65-F5344CB8AC3E}">
        <p14:creationId xmlns:p14="http://schemas.microsoft.com/office/powerpoint/2010/main" val="14027505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</a:t>
            </a:r>
            <a:r>
              <a:rPr lang="en-US" altLang="ja-JP" dirty="0"/>
              <a:t>2</a:t>
            </a:r>
            <a:r>
              <a:rPr lang="ja-JP" altLang="en-US" dirty="0"/>
              <a:t>：パンダを矢印キーで操作しよう！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77BF272-CD45-484B-9F88-96522F3693D3}"/>
              </a:ext>
            </a:extLst>
          </p:cNvPr>
          <p:cNvGrpSpPr/>
          <p:nvPr/>
        </p:nvGrpSpPr>
        <p:grpSpPr>
          <a:xfrm>
            <a:off x="1092409" y="2574525"/>
            <a:ext cx="6959182" cy="3888420"/>
            <a:chOff x="1092409" y="2104008"/>
            <a:chExt cx="6959182" cy="3888420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AB45F2A3-2F0B-48A1-868E-BE80EFCAE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2409" y="2104008"/>
              <a:ext cx="6959182" cy="3888420"/>
            </a:xfrm>
            <a:prstGeom prst="rect">
              <a:avLst/>
            </a:prstGeom>
          </p:spPr>
        </p:pic>
        <p:sp>
          <p:nvSpPr>
            <p:cNvPr id="25" name="四角形: 角を丸くする 24">
              <a:extLst>
                <a:ext uri="{FF2B5EF4-FFF2-40B4-BE49-F238E27FC236}">
                  <a16:creationId xmlns:a16="http://schemas.microsoft.com/office/drawing/2014/main" id="{86F30DED-E5D7-4AFB-BBDE-066B17F55605}"/>
                </a:ext>
              </a:extLst>
            </p:cNvPr>
            <p:cNvSpPr/>
            <p:nvPr/>
          </p:nvSpPr>
          <p:spPr>
            <a:xfrm>
              <a:off x="5646198" y="5528273"/>
              <a:ext cx="1102311" cy="36649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F49942F3-7290-46C0-82F2-11C83DF70395}"/>
                </a:ext>
              </a:extLst>
            </p:cNvPr>
            <p:cNvSpPr txBox="1"/>
            <p:nvPr/>
          </p:nvSpPr>
          <p:spPr>
            <a:xfrm>
              <a:off x="2573000" y="4788767"/>
              <a:ext cx="3996475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bIns="0" rtlCol="0">
              <a:spAutoFit/>
            </a:bodyPr>
            <a:lstStyle/>
            <a:p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もりかずおほそく</a:t>
              </a:r>
              <a:r>
                <a:rPr kumimoji="1" lang="en-US" altLang="ja-JP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2-2</a:t>
              </a:r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じょうけんぶんき</a:t>
              </a:r>
            </a:p>
          </p:txBody>
        </p:sp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26A3AFF9-BD0D-42F1-AF34-71B7C06614B0}"/>
                </a:ext>
              </a:extLst>
            </p:cNvPr>
            <p:cNvSpPr/>
            <p:nvPr/>
          </p:nvSpPr>
          <p:spPr>
            <a:xfrm>
              <a:off x="2486175" y="4695556"/>
              <a:ext cx="2858182" cy="32492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A373AEEF-06DC-4E71-8CE5-7FE20B58323D}"/>
              </a:ext>
            </a:extLst>
          </p:cNvPr>
          <p:cNvGrpSpPr/>
          <p:nvPr/>
        </p:nvGrpSpPr>
        <p:grpSpPr>
          <a:xfrm>
            <a:off x="594804" y="1525035"/>
            <a:ext cx="8549196" cy="1131079"/>
            <a:chOff x="594804" y="1329726"/>
            <a:chExt cx="8549196" cy="1131079"/>
          </a:xfrm>
        </p:grpSpPr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D098F5C8-3E07-42FB-9127-343723748181}"/>
                </a:ext>
              </a:extLst>
            </p:cNvPr>
            <p:cNvSpPr txBox="1"/>
            <p:nvPr/>
          </p:nvSpPr>
          <p:spPr>
            <a:xfrm>
              <a:off x="594804" y="1329726"/>
              <a:ext cx="854919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ファイル名を「（自分の名前）ほそく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2-2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じょうけんぶんき」にして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　　　　　　　　　　　　　　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「保存」ボタンを押す</a:t>
              </a: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D4B8E3B3-3101-49A3-BD6E-4B02ED4538EB}"/>
                </a:ext>
              </a:extLst>
            </p:cNvPr>
            <p:cNvSpPr txBox="1"/>
            <p:nvPr/>
          </p:nvSpPr>
          <p:spPr>
            <a:xfrm>
              <a:off x="6455485" y="1939858"/>
              <a:ext cx="8541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69F7F5E5-0E3C-46F0-A214-F33358999E3A}"/>
                </a:ext>
              </a:extLst>
            </p:cNvPr>
            <p:cNvSpPr txBox="1"/>
            <p:nvPr/>
          </p:nvSpPr>
          <p:spPr>
            <a:xfrm>
              <a:off x="2434185" y="1397377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5379E7BC-D669-40B9-8E67-A0DFE6E159C7}"/>
                </a:ext>
              </a:extLst>
            </p:cNvPr>
            <p:cNvSpPr txBox="1"/>
            <p:nvPr/>
          </p:nvSpPr>
          <p:spPr>
            <a:xfrm>
              <a:off x="3100244" y="1397377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0C8F8AAD-0D86-4E8C-8710-A54A07413418}"/>
                </a:ext>
              </a:extLst>
            </p:cNvPr>
            <p:cNvSpPr txBox="1"/>
            <p:nvPr/>
          </p:nvSpPr>
          <p:spPr>
            <a:xfrm>
              <a:off x="1410410" y="1397377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59C8A532-CC55-491F-BB6D-2C7E88676AE9}"/>
                </a:ext>
              </a:extLst>
            </p:cNvPr>
            <p:cNvSpPr txBox="1"/>
            <p:nvPr/>
          </p:nvSpPr>
          <p:spPr>
            <a:xfrm>
              <a:off x="8042713" y="1939858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F2095E4-871F-439E-B772-DBCE61388113}"/>
              </a:ext>
            </a:extLst>
          </p:cNvPr>
          <p:cNvSpPr txBox="1"/>
          <p:nvPr/>
        </p:nvSpPr>
        <p:spPr>
          <a:xfrm>
            <a:off x="3223725" y="405269"/>
            <a:ext cx="8037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やじるし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C10BE2E-3E9C-45CD-A257-C880683E12A8}"/>
              </a:ext>
            </a:extLst>
          </p:cNvPr>
          <p:cNvSpPr txBox="1"/>
          <p:nvPr/>
        </p:nvSpPr>
        <p:spPr>
          <a:xfrm>
            <a:off x="4790252" y="405269"/>
            <a:ext cx="7227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そうさ</a:t>
            </a:r>
          </a:p>
        </p:txBody>
      </p:sp>
    </p:spTree>
    <p:extLst>
      <p:ext uri="{BB962C8B-B14F-4D97-AF65-F5344CB8AC3E}">
        <p14:creationId xmlns:p14="http://schemas.microsoft.com/office/powerpoint/2010/main" val="42085521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</a:t>
            </a:r>
            <a:r>
              <a:rPr lang="en-US" altLang="ja-JP" dirty="0"/>
              <a:t>2</a:t>
            </a:r>
            <a:r>
              <a:rPr lang="ja-JP" altLang="en-US" dirty="0"/>
              <a:t>：パンダを矢印キーで操作しよう！</a:t>
            </a: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F72F7C18-E0D8-4FB0-91A9-CDD66B31D1E3}"/>
              </a:ext>
            </a:extLst>
          </p:cNvPr>
          <p:cNvGrpSpPr/>
          <p:nvPr/>
        </p:nvGrpSpPr>
        <p:grpSpPr>
          <a:xfrm>
            <a:off x="618636" y="1092133"/>
            <a:ext cx="5091159" cy="577081"/>
            <a:chOff x="618636" y="985598"/>
            <a:chExt cx="5091159" cy="577081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2F11BD8-3D3B-49E4-A488-26BAE2F1B1DE}"/>
                </a:ext>
              </a:extLst>
            </p:cNvPr>
            <p:cNvSpPr txBox="1"/>
            <p:nvPr/>
          </p:nvSpPr>
          <p:spPr>
            <a:xfrm>
              <a:off x="618636" y="985598"/>
              <a:ext cx="509115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プログラムを動かそう！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F9883E3B-0B63-4D41-977F-0193154B35E7}"/>
                </a:ext>
              </a:extLst>
            </p:cNvPr>
            <p:cNvSpPr txBox="1"/>
            <p:nvPr/>
          </p:nvSpPr>
          <p:spPr>
            <a:xfrm>
              <a:off x="1877628" y="1030372"/>
              <a:ext cx="6125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en-US" altLang="ja-JP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61E9EC41-F441-4EAC-9CCB-E3007C061B08}"/>
              </a:ext>
            </a:extLst>
          </p:cNvPr>
          <p:cNvGrpSpPr/>
          <p:nvPr/>
        </p:nvGrpSpPr>
        <p:grpSpPr>
          <a:xfrm>
            <a:off x="334735" y="2786813"/>
            <a:ext cx="8640381" cy="3324689"/>
            <a:chOff x="334735" y="2786813"/>
            <a:chExt cx="8640381" cy="3324689"/>
          </a:xfrm>
        </p:grpSpPr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BE114A90-A9EC-4F33-9440-BFEE047749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4735" y="2786813"/>
              <a:ext cx="8640381" cy="3324689"/>
            </a:xfrm>
            <a:prstGeom prst="rect">
              <a:avLst/>
            </a:prstGeom>
          </p:spPr>
        </p:pic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59696204-E48A-4262-82D5-D43933AEE27D}"/>
                </a:ext>
              </a:extLst>
            </p:cNvPr>
            <p:cNvSpPr txBox="1"/>
            <p:nvPr/>
          </p:nvSpPr>
          <p:spPr>
            <a:xfrm>
              <a:off x="1779291" y="4087838"/>
              <a:ext cx="561019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chemeClr val="accent4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命令通りに動いたかな？</a:t>
              </a:r>
              <a:endParaRPr kumimoji="1" lang="ja-JP" altLang="en-US" sz="2000" b="1" dirty="0">
                <a:solidFill>
                  <a:schemeClr val="accent4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68C74596-1E3F-442C-92F6-138E1A6363C0}"/>
                </a:ext>
              </a:extLst>
            </p:cNvPr>
            <p:cNvSpPr txBox="1"/>
            <p:nvPr/>
          </p:nvSpPr>
          <p:spPr>
            <a:xfrm>
              <a:off x="4279218" y="4157087"/>
              <a:ext cx="61034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87E55EC1-47F1-495B-88F7-F1368A548B84}"/>
                </a:ext>
              </a:extLst>
            </p:cNvPr>
            <p:cNvSpPr txBox="1"/>
            <p:nvPr/>
          </p:nvSpPr>
          <p:spPr>
            <a:xfrm>
              <a:off x="3102608" y="4157088"/>
              <a:ext cx="10040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めいれいどお</a:t>
              </a: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035ED95-30A0-44F7-BF32-ACD6AA0A6DAF}"/>
              </a:ext>
            </a:extLst>
          </p:cNvPr>
          <p:cNvGrpSpPr/>
          <p:nvPr/>
        </p:nvGrpSpPr>
        <p:grpSpPr>
          <a:xfrm>
            <a:off x="1490358" y="2395612"/>
            <a:ext cx="6329133" cy="577081"/>
            <a:chOff x="2042510" y="2334088"/>
            <a:chExt cx="6329133" cy="577081"/>
          </a:xfrm>
        </p:grpSpPr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DD4E029B-4388-4A7E-A78C-1D37A8268D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42510" y="2425097"/>
              <a:ext cx="895350" cy="485775"/>
            </a:xfrm>
            <a:prstGeom prst="rect">
              <a:avLst/>
            </a:prstGeom>
          </p:spPr>
        </p:pic>
        <p:sp>
          <p:nvSpPr>
            <p:cNvPr id="30" name="四角形: 角を丸くする 29">
              <a:extLst>
                <a:ext uri="{FF2B5EF4-FFF2-40B4-BE49-F238E27FC236}">
                  <a16:creationId xmlns:a16="http://schemas.microsoft.com/office/drawing/2014/main" id="{823D8823-C6C5-46E4-9D6D-CFBD8CD904C1}"/>
                </a:ext>
              </a:extLst>
            </p:cNvPr>
            <p:cNvSpPr/>
            <p:nvPr/>
          </p:nvSpPr>
          <p:spPr>
            <a:xfrm>
              <a:off x="2046584" y="2416219"/>
              <a:ext cx="451062" cy="48577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25891616-5345-491F-9474-1850A41E914B}"/>
                </a:ext>
              </a:extLst>
            </p:cNvPr>
            <p:cNvSpPr txBox="1"/>
            <p:nvPr/>
          </p:nvSpPr>
          <p:spPr>
            <a:xfrm>
              <a:off x="2898097" y="2334088"/>
              <a:ext cx="547354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ボタンを押し、ステージを大きくして操作しよう！</a:t>
              </a: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B813F475-F94A-46FA-B56D-A516605520B8}"/>
                </a:ext>
              </a:extLst>
            </p:cNvPr>
            <p:cNvSpPr txBox="1"/>
            <p:nvPr/>
          </p:nvSpPr>
          <p:spPr>
            <a:xfrm>
              <a:off x="3722420" y="2377034"/>
              <a:ext cx="5880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C3B53A54-51DA-418D-9D7F-741F7707BB56}"/>
                </a:ext>
              </a:extLst>
            </p:cNvPr>
            <p:cNvSpPr txBox="1"/>
            <p:nvPr/>
          </p:nvSpPr>
          <p:spPr>
            <a:xfrm>
              <a:off x="5589785" y="2424182"/>
              <a:ext cx="48086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16EA1421-FC38-4CA4-9E40-F172707119AA}"/>
                </a:ext>
              </a:extLst>
            </p:cNvPr>
            <p:cNvSpPr txBox="1"/>
            <p:nvPr/>
          </p:nvSpPr>
          <p:spPr>
            <a:xfrm>
              <a:off x="6800295" y="2401524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そうさ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7BEBE551-337C-4362-934A-1981456884D8}"/>
              </a:ext>
            </a:extLst>
          </p:cNvPr>
          <p:cNvGrpSpPr/>
          <p:nvPr/>
        </p:nvGrpSpPr>
        <p:grpSpPr>
          <a:xfrm>
            <a:off x="1490358" y="1730692"/>
            <a:ext cx="6329134" cy="577081"/>
            <a:chOff x="1490358" y="1730692"/>
            <a:chExt cx="6329134" cy="577081"/>
          </a:xfrm>
        </p:grpSpPr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61B4CA62-6B7A-4B51-AC9B-F6842D9B247C}"/>
                </a:ext>
              </a:extLst>
            </p:cNvPr>
            <p:cNvSpPr txBox="1"/>
            <p:nvPr/>
          </p:nvSpPr>
          <p:spPr>
            <a:xfrm>
              <a:off x="1490358" y="1730692"/>
              <a:ext cx="6329134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プログラムが動くか確かめよう！</a:t>
              </a: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EE83C6A6-2C16-43BB-AABA-70937F78DC74}"/>
                </a:ext>
              </a:extLst>
            </p:cNvPr>
            <p:cNvSpPr txBox="1"/>
            <p:nvPr/>
          </p:nvSpPr>
          <p:spPr>
            <a:xfrm>
              <a:off x="2728293" y="1802620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7804A654-B889-469F-8B1B-9FEF7A108D61}"/>
                </a:ext>
              </a:extLst>
            </p:cNvPr>
            <p:cNvSpPr txBox="1"/>
            <p:nvPr/>
          </p:nvSpPr>
          <p:spPr>
            <a:xfrm>
              <a:off x="3458183" y="1802620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486B2D82-7BA3-4FDF-BBF6-79A87B0D1B9D}"/>
              </a:ext>
            </a:extLst>
          </p:cNvPr>
          <p:cNvSpPr txBox="1"/>
          <p:nvPr/>
        </p:nvSpPr>
        <p:spPr>
          <a:xfrm>
            <a:off x="3223725" y="405269"/>
            <a:ext cx="8037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やじるし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6BB51F3D-8C37-49A3-B1F6-4C18C28479A8}"/>
              </a:ext>
            </a:extLst>
          </p:cNvPr>
          <p:cNvSpPr txBox="1"/>
          <p:nvPr/>
        </p:nvSpPr>
        <p:spPr>
          <a:xfrm>
            <a:off x="4790252" y="405269"/>
            <a:ext cx="7227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そうさ</a:t>
            </a:r>
          </a:p>
        </p:txBody>
      </p:sp>
    </p:spTree>
    <p:extLst>
      <p:ext uri="{BB962C8B-B14F-4D97-AF65-F5344CB8AC3E}">
        <p14:creationId xmlns:p14="http://schemas.microsoft.com/office/powerpoint/2010/main" val="30539408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補足2-3">
            <a:hlinkClick r:id="" action="ppaction://media"/>
            <a:extLst>
              <a:ext uri="{FF2B5EF4-FFF2-40B4-BE49-F238E27FC236}">
                <a16:creationId xmlns:a16="http://schemas.microsoft.com/office/drawing/2014/main" id="{526F1A6C-4487-40D9-9474-D3C283C40F1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74253" y="2278878"/>
            <a:ext cx="5018292" cy="445764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</a:t>
            </a:r>
            <a:r>
              <a:rPr lang="en-US" altLang="ja-JP" dirty="0"/>
              <a:t>3</a:t>
            </a:r>
            <a:r>
              <a:rPr lang="ja-JP" altLang="en-US" dirty="0"/>
              <a:t>：じゃんけんをしよう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B744B54-FD31-42AA-A73A-D396E3F1EF94}"/>
              </a:ext>
            </a:extLst>
          </p:cNvPr>
          <p:cNvSpPr txBox="1"/>
          <p:nvPr/>
        </p:nvSpPr>
        <p:spPr>
          <a:xfrm>
            <a:off x="353609" y="1032383"/>
            <a:ext cx="879039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スペースキーを押したときに、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グー・チョキ・パーのどれかが出るようにしよう。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B4615E8-BA36-4C66-A31A-83A090D19922}"/>
              </a:ext>
            </a:extLst>
          </p:cNvPr>
          <p:cNvSpPr/>
          <p:nvPr/>
        </p:nvSpPr>
        <p:spPr>
          <a:xfrm>
            <a:off x="1763802" y="2184672"/>
            <a:ext cx="5239193" cy="3373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9B6E2062-6248-4BF1-A80D-C5B71B3FEA4D}"/>
              </a:ext>
            </a:extLst>
          </p:cNvPr>
          <p:cNvSpPr txBox="1"/>
          <p:nvPr/>
        </p:nvSpPr>
        <p:spPr>
          <a:xfrm>
            <a:off x="2111303" y="1136342"/>
            <a:ext cx="4454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E9B717F2-82F3-457E-8435-40BD94F67C9C}"/>
              </a:ext>
            </a:extLst>
          </p:cNvPr>
          <p:cNvSpPr txBox="1"/>
          <p:nvPr/>
        </p:nvSpPr>
        <p:spPr>
          <a:xfrm>
            <a:off x="5992426" y="1730365"/>
            <a:ext cx="3315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</a:t>
            </a:r>
          </a:p>
        </p:txBody>
      </p:sp>
    </p:spTree>
    <p:extLst>
      <p:ext uri="{BB962C8B-B14F-4D97-AF65-F5344CB8AC3E}">
        <p14:creationId xmlns:p14="http://schemas.microsoft.com/office/powerpoint/2010/main" val="68239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準備</a:t>
            </a:r>
            <a:r>
              <a:rPr lang="en-US" altLang="ja-JP" dirty="0"/>
              <a:t>】</a:t>
            </a:r>
            <a:r>
              <a:rPr lang="ja-JP" altLang="en-US" dirty="0"/>
              <a:t>：スプライトを追加する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93F83A6B-5941-4454-9B1B-4EB26C46A7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5114"/>
          <a:stretch/>
        </p:blipFill>
        <p:spPr>
          <a:xfrm>
            <a:off x="775359" y="2549465"/>
            <a:ext cx="3191077" cy="2362167"/>
          </a:xfrm>
          <a:prstGeom prst="rect">
            <a:avLst/>
          </a:prstGeom>
        </p:spPr>
      </p:pic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CD86E7FE-A4F9-4069-B7BE-1A64D02DD980}"/>
              </a:ext>
            </a:extLst>
          </p:cNvPr>
          <p:cNvSpPr/>
          <p:nvPr/>
        </p:nvSpPr>
        <p:spPr>
          <a:xfrm>
            <a:off x="1857910" y="2598464"/>
            <a:ext cx="1010806" cy="4856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0E5A54EB-013A-4571-9407-BB7001221A9A}"/>
              </a:ext>
            </a:extLst>
          </p:cNvPr>
          <p:cNvSpPr/>
          <p:nvPr/>
        </p:nvSpPr>
        <p:spPr>
          <a:xfrm>
            <a:off x="894696" y="4115472"/>
            <a:ext cx="840090" cy="79616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941B7AC-DA25-435C-8A06-B3E6FA2DD276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「スプライト」タブにじゃんけんの出し手のスプライトを追加しよう！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3D7A108-FAAA-4484-96C3-CE4B2FE75101}"/>
              </a:ext>
            </a:extLst>
          </p:cNvPr>
          <p:cNvSpPr txBox="1"/>
          <p:nvPr/>
        </p:nvSpPr>
        <p:spPr>
          <a:xfrm>
            <a:off x="4193742" y="1324309"/>
            <a:ext cx="3313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14" name="直線矢印コネクタ 13">
            <a:extLst>
              <a:ext uri="{FF2B5EF4-FFF2-40B4-BE49-F238E27FC236}">
                <a16:creationId xmlns:a16="http://schemas.microsoft.com/office/drawing/2014/main" id="{16A68D5F-80CE-440F-BF84-B5F913A5BAEE}"/>
              </a:ext>
            </a:extLst>
          </p:cNvPr>
          <p:cNvCxnSpPr>
            <a:cxnSpLocks/>
          </p:cNvCxnSpPr>
          <p:nvPr/>
        </p:nvCxnSpPr>
        <p:spPr>
          <a:xfrm flipH="1">
            <a:off x="1792263" y="4292116"/>
            <a:ext cx="2521886" cy="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矢印コネクタ 14">
            <a:extLst>
              <a:ext uri="{FF2B5EF4-FFF2-40B4-BE49-F238E27FC236}">
                <a16:creationId xmlns:a16="http://schemas.microsoft.com/office/drawing/2014/main" id="{29604248-B467-4AB9-9C83-287DC8D5FB7D}"/>
              </a:ext>
            </a:extLst>
          </p:cNvPr>
          <p:cNvCxnSpPr>
            <a:cxnSpLocks/>
          </p:cNvCxnSpPr>
          <p:nvPr/>
        </p:nvCxnSpPr>
        <p:spPr>
          <a:xfrm flipH="1" flipV="1">
            <a:off x="2843414" y="2821629"/>
            <a:ext cx="1470735" cy="774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DAA8C9DE-0DF6-45F1-ACE5-61442782DDAF}"/>
              </a:ext>
            </a:extLst>
          </p:cNvPr>
          <p:cNvGrpSpPr/>
          <p:nvPr/>
        </p:nvGrpSpPr>
        <p:grpSpPr>
          <a:xfrm>
            <a:off x="4408023" y="2521265"/>
            <a:ext cx="3712929" cy="577081"/>
            <a:chOff x="4401251" y="2139525"/>
            <a:chExt cx="3712929" cy="577081"/>
          </a:xfrm>
        </p:grpSpPr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2E313A35-5146-4B05-A8C1-D616CD9732FD}"/>
                </a:ext>
              </a:extLst>
            </p:cNvPr>
            <p:cNvSpPr txBox="1"/>
            <p:nvPr/>
          </p:nvSpPr>
          <p:spPr>
            <a:xfrm>
              <a:off x="4401251" y="2139525"/>
              <a:ext cx="37129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スプライトのタブを選択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CE5BF13F-4017-4691-817D-3A6DE706A479}"/>
                </a:ext>
              </a:extLst>
            </p:cNvPr>
            <p:cNvSpPr txBox="1"/>
            <p:nvPr/>
          </p:nvSpPr>
          <p:spPr>
            <a:xfrm>
              <a:off x="6443816" y="2193668"/>
              <a:ext cx="73684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D20B4EAC-A576-407E-8838-5E8C0D5F5616}"/>
              </a:ext>
            </a:extLst>
          </p:cNvPr>
          <p:cNvGrpSpPr/>
          <p:nvPr/>
        </p:nvGrpSpPr>
        <p:grpSpPr>
          <a:xfrm>
            <a:off x="4371626" y="3946054"/>
            <a:ext cx="3712929" cy="577081"/>
            <a:chOff x="4364854" y="3564314"/>
            <a:chExt cx="3712929" cy="577081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B7489225-DF7C-4301-9E7D-432FD594B4F9}"/>
                </a:ext>
              </a:extLst>
            </p:cNvPr>
            <p:cNvSpPr txBox="1"/>
            <p:nvPr/>
          </p:nvSpPr>
          <p:spPr>
            <a:xfrm>
              <a:off x="4364854" y="3564314"/>
              <a:ext cx="37129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「追加」のボタンを押す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5B4DCF47-6285-487D-8A3C-478CB6E13723}"/>
                </a:ext>
              </a:extLst>
            </p:cNvPr>
            <p:cNvSpPr txBox="1"/>
            <p:nvPr/>
          </p:nvSpPr>
          <p:spPr>
            <a:xfrm>
              <a:off x="4547315" y="3638377"/>
              <a:ext cx="73684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ついか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40FC0B6A-5642-43DC-A024-F41A13539290}"/>
                </a:ext>
              </a:extLst>
            </p:cNvPr>
            <p:cNvSpPr txBox="1"/>
            <p:nvPr/>
          </p:nvSpPr>
          <p:spPr>
            <a:xfrm>
              <a:off x="6417184" y="3638377"/>
              <a:ext cx="3881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7440BA4-7A52-4E40-BB1B-D667739A1F9A}"/>
              </a:ext>
            </a:extLst>
          </p:cNvPr>
          <p:cNvSpPr txBox="1"/>
          <p:nvPr/>
        </p:nvSpPr>
        <p:spPr>
          <a:xfrm>
            <a:off x="6423956" y="1315431"/>
            <a:ext cx="6501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FD43FC27-515F-476B-ACE0-5F6A8DFFD336}"/>
              </a:ext>
            </a:extLst>
          </p:cNvPr>
          <p:cNvSpPr txBox="1"/>
          <p:nvPr/>
        </p:nvSpPr>
        <p:spPr>
          <a:xfrm>
            <a:off x="4639261" y="1324309"/>
            <a:ext cx="3313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C74A5B13-07C6-4926-9437-2E9F684680EC}"/>
              </a:ext>
            </a:extLst>
          </p:cNvPr>
          <p:cNvSpPr txBox="1"/>
          <p:nvPr/>
        </p:nvSpPr>
        <p:spPr>
          <a:xfrm>
            <a:off x="542654" y="386277"/>
            <a:ext cx="7889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334AD5D-4710-429D-8132-4E8C3CC358C1}"/>
              </a:ext>
            </a:extLst>
          </p:cNvPr>
          <p:cNvSpPr txBox="1"/>
          <p:nvPr/>
        </p:nvSpPr>
        <p:spPr>
          <a:xfrm>
            <a:off x="3329959" y="417125"/>
            <a:ext cx="7889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ついか</a:t>
            </a:r>
          </a:p>
        </p:txBody>
      </p:sp>
    </p:spTree>
    <p:extLst>
      <p:ext uri="{BB962C8B-B14F-4D97-AF65-F5344CB8AC3E}">
        <p14:creationId xmlns:p14="http://schemas.microsoft.com/office/powerpoint/2010/main" val="36804283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準備</a:t>
            </a:r>
            <a:r>
              <a:rPr lang="en-US" altLang="ja-JP" dirty="0"/>
              <a:t>】</a:t>
            </a:r>
            <a:r>
              <a:rPr lang="ja-JP" altLang="en-US" dirty="0"/>
              <a:t>：スプライトを追加する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E5532D4-6544-46A9-8972-620FEA4C4C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1308"/>
          <a:stretch/>
        </p:blipFill>
        <p:spPr>
          <a:xfrm>
            <a:off x="0" y="1712023"/>
            <a:ext cx="9144000" cy="1057810"/>
          </a:xfrm>
          <a:prstGeom prst="rect">
            <a:avLst/>
          </a:prstGeom>
        </p:spPr>
      </p:pic>
      <p:sp>
        <p:nvSpPr>
          <p:cNvPr id="27" name="四角形: 角を丸くする 26">
            <a:extLst>
              <a:ext uri="{FF2B5EF4-FFF2-40B4-BE49-F238E27FC236}">
                <a16:creationId xmlns:a16="http://schemas.microsoft.com/office/drawing/2014/main" id="{ED24D9D2-70A4-4DF4-8E20-2B7A5DE25263}"/>
              </a:ext>
            </a:extLst>
          </p:cNvPr>
          <p:cNvSpPr/>
          <p:nvPr/>
        </p:nvSpPr>
        <p:spPr>
          <a:xfrm>
            <a:off x="1464817" y="1747535"/>
            <a:ext cx="1748901" cy="391354"/>
          </a:xfrm>
          <a:prstGeom prst="roundRect">
            <a:avLst>
              <a:gd name="adj" fmla="val 21349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4DEB8BE8-AFF7-4907-B78B-71D9DFDAF6C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12" t="9949" r="1654" b="2186"/>
          <a:stretch/>
        </p:blipFill>
        <p:spPr>
          <a:xfrm>
            <a:off x="107222" y="3649746"/>
            <a:ext cx="6041806" cy="2419804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四角形: 角を丸くする 28">
            <a:extLst>
              <a:ext uri="{FF2B5EF4-FFF2-40B4-BE49-F238E27FC236}">
                <a16:creationId xmlns:a16="http://schemas.microsoft.com/office/drawing/2014/main" id="{5AEC3A2F-EF6B-4E5E-8B2A-8A9C2337D950}"/>
              </a:ext>
            </a:extLst>
          </p:cNvPr>
          <p:cNvSpPr/>
          <p:nvPr/>
        </p:nvSpPr>
        <p:spPr>
          <a:xfrm>
            <a:off x="4513735" y="5776166"/>
            <a:ext cx="834502" cy="301842"/>
          </a:xfrm>
          <a:prstGeom prst="roundRect">
            <a:avLst>
              <a:gd name="adj" fmla="val 31049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C8DC0898-96DE-4942-B0FA-91722D95A74B}"/>
              </a:ext>
            </a:extLst>
          </p:cNvPr>
          <p:cNvSpPr/>
          <p:nvPr/>
        </p:nvSpPr>
        <p:spPr>
          <a:xfrm>
            <a:off x="1505857" y="4332943"/>
            <a:ext cx="1001047" cy="1070363"/>
          </a:xfrm>
          <a:prstGeom prst="roundRect">
            <a:avLst>
              <a:gd name="adj" fmla="val 7119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C9FF6C48-0CBD-480B-B847-15CDDF6AAC99}"/>
              </a:ext>
            </a:extLst>
          </p:cNvPr>
          <p:cNvGrpSpPr/>
          <p:nvPr/>
        </p:nvGrpSpPr>
        <p:grpSpPr>
          <a:xfrm>
            <a:off x="261445" y="1198302"/>
            <a:ext cx="3245235" cy="577081"/>
            <a:chOff x="261445" y="1198302"/>
            <a:chExt cx="3245235" cy="577081"/>
          </a:xfrm>
        </p:grpSpPr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D1FA9E21-E4FC-49AF-AF0D-89DEEFFF58AC}"/>
                </a:ext>
              </a:extLst>
            </p:cNvPr>
            <p:cNvSpPr txBox="1"/>
            <p:nvPr/>
          </p:nvSpPr>
          <p:spPr>
            <a:xfrm>
              <a:off x="261445" y="1198302"/>
              <a:ext cx="324523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「アップロード」を押す。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92FC736A-D202-474E-B15A-8EB6578287CA}"/>
                </a:ext>
              </a:extLst>
            </p:cNvPr>
            <p:cNvSpPr txBox="1"/>
            <p:nvPr/>
          </p:nvSpPr>
          <p:spPr>
            <a:xfrm>
              <a:off x="2313775" y="1272365"/>
              <a:ext cx="3881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EEE999AB-E7D1-4572-9E86-37CF92F32F1D}"/>
              </a:ext>
            </a:extLst>
          </p:cNvPr>
          <p:cNvSpPr txBox="1"/>
          <p:nvPr/>
        </p:nvSpPr>
        <p:spPr>
          <a:xfrm>
            <a:off x="261445" y="2915685"/>
            <a:ext cx="826111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パソコンに保存してある「じゃんけん」のスプライトを選んで「開く」を押す。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08160A2A-B17B-4EB3-8C94-181635F68360}"/>
              </a:ext>
            </a:extLst>
          </p:cNvPr>
          <p:cNvSpPr txBox="1"/>
          <p:nvPr/>
        </p:nvSpPr>
        <p:spPr>
          <a:xfrm>
            <a:off x="1420427" y="2988722"/>
            <a:ext cx="6303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72C4B111-779F-4B18-A47C-CBE5FA5DC0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6613" y="3525459"/>
            <a:ext cx="2690165" cy="2771017"/>
          </a:xfrm>
          <a:prstGeom prst="rect">
            <a:avLst/>
          </a:prstGeom>
        </p:spPr>
      </p:pic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6B05B4C2-08FD-4187-9511-2BED5429129D}"/>
              </a:ext>
            </a:extLst>
          </p:cNvPr>
          <p:cNvSpPr txBox="1"/>
          <p:nvPr/>
        </p:nvSpPr>
        <p:spPr>
          <a:xfrm>
            <a:off x="5932266" y="2988722"/>
            <a:ext cx="5223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BB6A854B-5FE8-4FC3-8434-B12F61818FAD}"/>
              </a:ext>
            </a:extLst>
          </p:cNvPr>
          <p:cNvSpPr txBox="1"/>
          <p:nvPr/>
        </p:nvSpPr>
        <p:spPr>
          <a:xfrm>
            <a:off x="6839268" y="2988722"/>
            <a:ext cx="5223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ひら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5096D074-F2B7-4ED4-BAD0-ADEEC19646CB}"/>
              </a:ext>
            </a:extLst>
          </p:cNvPr>
          <p:cNvSpPr txBox="1"/>
          <p:nvPr/>
        </p:nvSpPr>
        <p:spPr>
          <a:xfrm>
            <a:off x="7828288" y="2988722"/>
            <a:ext cx="3881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矢印: 右 40">
            <a:extLst>
              <a:ext uri="{FF2B5EF4-FFF2-40B4-BE49-F238E27FC236}">
                <a16:creationId xmlns:a16="http://schemas.microsoft.com/office/drawing/2014/main" id="{86E5519D-00FB-4413-83CF-9CDA8A8C680F}"/>
              </a:ext>
            </a:extLst>
          </p:cNvPr>
          <p:cNvSpPr/>
          <p:nvPr/>
        </p:nvSpPr>
        <p:spPr>
          <a:xfrm>
            <a:off x="5700572" y="4747486"/>
            <a:ext cx="646041" cy="656844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A1BE1506-1FE6-4108-BD7E-E09C9A0FFE2E}"/>
              </a:ext>
            </a:extLst>
          </p:cNvPr>
          <p:cNvSpPr txBox="1"/>
          <p:nvPr/>
        </p:nvSpPr>
        <p:spPr>
          <a:xfrm>
            <a:off x="542654" y="386277"/>
            <a:ext cx="7889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795E135-3762-4FFC-84DF-9235D5D16355}"/>
              </a:ext>
            </a:extLst>
          </p:cNvPr>
          <p:cNvSpPr txBox="1"/>
          <p:nvPr/>
        </p:nvSpPr>
        <p:spPr>
          <a:xfrm>
            <a:off x="3329959" y="417125"/>
            <a:ext cx="7889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ついか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7296EB6-EFB2-4D28-9F5A-803E98BCDFE8}"/>
              </a:ext>
            </a:extLst>
          </p:cNvPr>
          <p:cNvSpPr txBox="1"/>
          <p:nvPr/>
        </p:nvSpPr>
        <p:spPr>
          <a:xfrm>
            <a:off x="1464817" y="6196280"/>
            <a:ext cx="48116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6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16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パンダのスプライトは使わないので削除します。</a:t>
            </a:r>
            <a:endParaRPr lang="en-US" altLang="ja-JP" sz="16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886C6159-3877-4B04-B060-7A9043A90454}"/>
              </a:ext>
            </a:extLst>
          </p:cNvPr>
          <p:cNvSpPr txBox="1"/>
          <p:nvPr/>
        </p:nvSpPr>
        <p:spPr>
          <a:xfrm>
            <a:off x="3697823" y="6254349"/>
            <a:ext cx="38814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  <a:endParaRPr kumimoji="1" lang="en-US" altLang="ja-JP" sz="8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23F24D9E-5F62-401B-BBF5-460172F8DC0F}"/>
              </a:ext>
            </a:extLst>
          </p:cNvPr>
          <p:cNvSpPr txBox="1"/>
          <p:nvPr/>
        </p:nvSpPr>
        <p:spPr>
          <a:xfrm>
            <a:off x="4867095" y="6257332"/>
            <a:ext cx="6594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さくじょ</a:t>
            </a:r>
            <a:endParaRPr kumimoji="1" lang="en-US" altLang="ja-JP" sz="8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24" name="直線矢印コネクタ 23">
            <a:extLst>
              <a:ext uri="{FF2B5EF4-FFF2-40B4-BE49-F238E27FC236}">
                <a16:creationId xmlns:a16="http://schemas.microsoft.com/office/drawing/2014/main" id="{A0E33081-9616-43D6-AB95-31CAAF4BE641}"/>
              </a:ext>
            </a:extLst>
          </p:cNvPr>
          <p:cNvCxnSpPr>
            <a:cxnSpLocks/>
          </p:cNvCxnSpPr>
          <p:nvPr/>
        </p:nvCxnSpPr>
        <p:spPr>
          <a:xfrm flipV="1">
            <a:off x="6010183" y="4616389"/>
            <a:ext cx="626915" cy="163796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87285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41CCD8AA-D0D5-4106-B1F2-497573B99F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3153" y="2015399"/>
            <a:ext cx="2947888" cy="218519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準備</a:t>
            </a:r>
            <a:r>
              <a:rPr lang="en-US" altLang="ja-JP" dirty="0"/>
              <a:t>】</a:t>
            </a:r>
            <a:r>
              <a:rPr lang="ja-JP" altLang="en-US" dirty="0"/>
              <a:t>：値を代入する変数を用意する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4F1188D0-C132-45DC-B7EF-6CE291A5D1E0}"/>
              </a:ext>
            </a:extLst>
          </p:cNvPr>
          <p:cNvSpPr txBox="1"/>
          <p:nvPr/>
        </p:nvSpPr>
        <p:spPr>
          <a:xfrm>
            <a:off x="2270820" y="394009"/>
            <a:ext cx="8159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だいにゅう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F3FAA4E5-3B72-4096-9EC8-7669B9CC50B4}"/>
              </a:ext>
            </a:extLst>
          </p:cNvPr>
          <p:cNvSpPr txBox="1"/>
          <p:nvPr/>
        </p:nvSpPr>
        <p:spPr>
          <a:xfrm>
            <a:off x="1676358" y="386277"/>
            <a:ext cx="5941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あたい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D41F38ED-4996-4102-A0C5-79BCD7C9A371}"/>
              </a:ext>
            </a:extLst>
          </p:cNvPr>
          <p:cNvSpPr txBox="1"/>
          <p:nvPr/>
        </p:nvSpPr>
        <p:spPr>
          <a:xfrm>
            <a:off x="542654" y="386277"/>
            <a:ext cx="7889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42343573-4C66-49D8-8339-C4E5D8BA29F8}"/>
              </a:ext>
            </a:extLst>
          </p:cNvPr>
          <p:cNvSpPr txBox="1"/>
          <p:nvPr/>
        </p:nvSpPr>
        <p:spPr>
          <a:xfrm>
            <a:off x="3535623" y="386277"/>
            <a:ext cx="7889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へんすう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92713AB0-93AA-4F6C-99F9-B4CB37722DE6}"/>
              </a:ext>
            </a:extLst>
          </p:cNvPr>
          <p:cNvSpPr txBox="1"/>
          <p:nvPr/>
        </p:nvSpPr>
        <p:spPr>
          <a:xfrm>
            <a:off x="4524307" y="386277"/>
            <a:ext cx="695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ようい</a:t>
            </a:r>
          </a:p>
        </p:txBody>
      </p:sp>
      <p:cxnSp>
        <p:nvCxnSpPr>
          <p:cNvPr id="90" name="直線矢印コネクタ 89">
            <a:extLst>
              <a:ext uri="{FF2B5EF4-FFF2-40B4-BE49-F238E27FC236}">
                <a16:creationId xmlns:a16="http://schemas.microsoft.com/office/drawing/2014/main" id="{2D192E58-F485-48C2-AB60-357227A40356}"/>
              </a:ext>
            </a:extLst>
          </p:cNvPr>
          <p:cNvCxnSpPr>
            <a:cxnSpLocks/>
          </p:cNvCxnSpPr>
          <p:nvPr/>
        </p:nvCxnSpPr>
        <p:spPr>
          <a:xfrm>
            <a:off x="1672756" y="2876022"/>
            <a:ext cx="44354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1" name="グループ化 90">
            <a:extLst>
              <a:ext uri="{FF2B5EF4-FFF2-40B4-BE49-F238E27FC236}">
                <a16:creationId xmlns:a16="http://schemas.microsoft.com/office/drawing/2014/main" id="{1A10B96E-C87C-4D9C-99F9-4255C5C3EA62}"/>
              </a:ext>
            </a:extLst>
          </p:cNvPr>
          <p:cNvGrpSpPr/>
          <p:nvPr/>
        </p:nvGrpSpPr>
        <p:grpSpPr>
          <a:xfrm>
            <a:off x="912340" y="2537749"/>
            <a:ext cx="652422" cy="639195"/>
            <a:chOff x="675523" y="2179135"/>
            <a:chExt cx="652422" cy="639195"/>
          </a:xfrm>
        </p:grpSpPr>
        <p:sp>
          <p:nvSpPr>
            <p:cNvPr id="92" name="四角形: 角を丸くする 91">
              <a:extLst>
                <a:ext uri="{FF2B5EF4-FFF2-40B4-BE49-F238E27FC236}">
                  <a16:creationId xmlns:a16="http://schemas.microsoft.com/office/drawing/2014/main" id="{C0967EBC-F004-4E4D-8219-E81D11F7DB9A}"/>
                </a:ext>
              </a:extLst>
            </p:cNvPr>
            <p:cNvSpPr/>
            <p:nvPr/>
          </p:nvSpPr>
          <p:spPr>
            <a:xfrm>
              <a:off x="675523" y="2179135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93" name="図 92">
              <a:extLst>
                <a:ext uri="{FF2B5EF4-FFF2-40B4-BE49-F238E27FC236}">
                  <a16:creationId xmlns:a16="http://schemas.microsoft.com/office/drawing/2014/main" id="{3C60E1C0-4E94-401F-BC3A-ED8ABD1458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7077" y="2242638"/>
              <a:ext cx="504825" cy="514350"/>
            </a:xfrm>
            <a:prstGeom prst="rect">
              <a:avLst/>
            </a:prstGeom>
          </p:spPr>
        </p:pic>
      </p:grpSp>
      <p:pic>
        <p:nvPicPr>
          <p:cNvPr id="94" name="図 93">
            <a:extLst>
              <a:ext uri="{FF2B5EF4-FFF2-40B4-BE49-F238E27FC236}">
                <a16:creationId xmlns:a16="http://schemas.microsoft.com/office/drawing/2014/main" id="{63B9DA8C-A789-43DE-A77C-E069F68C97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2770" y="2616295"/>
            <a:ext cx="1962150" cy="904875"/>
          </a:xfrm>
          <a:prstGeom prst="rect">
            <a:avLst/>
          </a:prstGeom>
        </p:spPr>
      </p:pic>
      <p:sp>
        <p:nvSpPr>
          <p:cNvPr id="95" name="四角形: 角を丸くする 94">
            <a:extLst>
              <a:ext uri="{FF2B5EF4-FFF2-40B4-BE49-F238E27FC236}">
                <a16:creationId xmlns:a16="http://schemas.microsoft.com/office/drawing/2014/main" id="{246051EF-F2DE-4AF5-8160-B5CB84939E5F}"/>
              </a:ext>
            </a:extLst>
          </p:cNvPr>
          <p:cNvSpPr/>
          <p:nvPr/>
        </p:nvSpPr>
        <p:spPr>
          <a:xfrm>
            <a:off x="2351071" y="2616295"/>
            <a:ext cx="1518691" cy="43624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8" name="四角形: 角を丸くする 97">
            <a:extLst>
              <a:ext uri="{FF2B5EF4-FFF2-40B4-BE49-F238E27FC236}">
                <a16:creationId xmlns:a16="http://schemas.microsoft.com/office/drawing/2014/main" id="{8B50B7D5-6F0B-4245-B282-F855C133853A}"/>
              </a:ext>
            </a:extLst>
          </p:cNvPr>
          <p:cNvSpPr/>
          <p:nvPr/>
        </p:nvSpPr>
        <p:spPr>
          <a:xfrm>
            <a:off x="5201940" y="2722941"/>
            <a:ext cx="2487853" cy="402518"/>
          </a:xfrm>
          <a:prstGeom prst="roundRect">
            <a:avLst>
              <a:gd name="adj" fmla="val 4922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9" name="楕円 98">
            <a:extLst>
              <a:ext uri="{FF2B5EF4-FFF2-40B4-BE49-F238E27FC236}">
                <a16:creationId xmlns:a16="http://schemas.microsoft.com/office/drawing/2014/main" id="{EAD7D850-B1A8-4BBA-B9EB-8B2B747ECFB8}"/>
              </a:ext>
            </a:extLst>
          </p:cNvPr>
          <p:cNvSpPr/>
          <p:nvPr/>
        </p:nvSpPr>
        <p:spPr>
          <a:xfrm>
            <a:off x="5265275" y="3161947"/>
            <a:ext cx="216357" cy="21635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0" name="四角形: 角を丸くする 99">
            <a:extLst>
              <a:ext uri="{FF2B5EF4-FFF2-40B4-BE49-F238E27FC236}">
                <a16:creationId xmlns:a16="http://schemas.microsoft.com/office/drawing/2014/main" id="{E64D4B76-F3D9-4C6F-9F98-23F1B8260FAE}"/>
              </a:ext>
            </a:extLst>
          </p:cNvPr>
          <p:cNvSpPr/>
          <p:nvPr/>
        </p:nvSpPr>
        <p:spPr>
          <a:xfrm>
            <a:off x="6567280" y="3883593"/>
            <a:ext cx="729694" cy="295398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101" name="直線矢印コネクタ 100">
            <a:extLst>
              <a:ext uri="{FF2B5EF4-FFF2-40B4-BE49-F238E27FC236}">
                <a16:creationId xmlns:a16="http://schemas.microsoft.com/office/drawing/2014/main" id="{6D530369-D692-4566-8475-CE359BC6AA88}"/>
              </a:ext>
            </a:extLst>
          </p:cNvPr>
          <p:cNvCxnSpPr>
            <a:cxnSpLocks/>
          </p:cNvCxnSpPr>
          <p:nvPr/>
        </p:nvCxnSpPr>
        <p:spPr>
          <a:xfrm>
            <a:off x="4204920" y="2857346"/>
            <a:ext cx="44354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2" name="グループ化 101">
            <a:extLst>
              <a:ext uri="{FF2B5EF4-FFF2-40B4-BE49-F238E27FC236}">
                <a16:creationId xmlns:a16="http://schemas.microsoft.com/office/drawing/2014/main" id="{65A4C6FD-4840-47E3-96E3-AE50595DCC49}"/>
              </a:ext>
            </a:extLst>
          </p:cNvPr>
          <p:cNvGrpSpPr/>
          <p:nvPr/>
        </p:nvGrpSpPr>
        <p:grpSpPr>
          <a:xfrm>
            <a:off x="662464" y="1393927"/>
            <a:ext cx="4114908" cy="577081"/>
            <a:chOff x="457093" y="3743918"/>
            <a:chExt cx="4114908" cy="577081"/>
          </a:xfrm>
        </p:grpSpPr>
        <p:sp>
          <p:nvSpPr>
            <p:cNvPr id="103" name="テキスト ボックス 102">
              <a:extLst>
                <a:ext uri="{FF2B5EF4-FFF2-40B4-BE49-F238E27FC236}">
                  <a16:creationId xmlns:a16="http://schemas.microsoft.com/office/drawing/2014/main" id="{CC47D708-4C2E-428E-98E0-3239D5F138B2}"/>
                </a:ext>
              </a:extLst>
            </p:cNvPr>
            <p:cNvSpPr txBox="1"/>
            <p:nvPr/>
          </p:nvSpPr>
          <p:spPr>
            <a:xfrm>
              <a:off x="457093" y="3743918"/>
              <a:ext cx="411490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」から「</a:t>
              </a:r>
              <a:r>
                <a:rPr lang="ja-JP" altLang="en-US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変数を作る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4" name="テキスト ボックス 103">
              <a:extLst>
                <a:ext uri="{FF2B5EF4-FFF2-40B4-BE49-F238E27FC236}">
                  <a16:creationId xmlns:a16="http://schemas.microsoft.com/office/drawing/2014/main" id="{290B3183-2B0B-4B30-9013-FBBFF7D1B6D9}"/>
                </a:ext>
              </a:extLst>
            </p:cNvPr>
            <p:cNvSpPr txBox="1"/>
            <p:nvPr/>
          </p:nvSpPr>
          <p:spPr>
            <a:xfrm>
              <a:off x="1984779" y="3811766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5" name="テキスト ボックス 104">
              <a:extLst>
                <a:ext uri="{FF2B5EF4-FFF2-40B4-BE49-F238E27FC236}">
                  <a16:creationId xmlns:a16="http://schemas.microsoft.com/office/drawing/2014/main" id="{ED8354E3-E989-4702-BDC8-BE4E60770D48}"/>
                </a:ext>
              </a:extLst>
            </p:cNvPr>
            <p:cNvSpPr txBox="1"/>
            <p:nvPr/>
          </p:nvSpPr>
          <p:spPr>
            <a:xfrm>
              <a:off x="3599236" y="381176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6" name="テキスト ボックス 105">
              <a:extLst>
                <a:ext uri="{FF2B5EF4-FFF2-40B4-BE49-F238E27FC236}">
                  <a16:creationId xmlns:a16="http://schemas.microsoft.com/office/drawing/2014/main" id="{CF335B93-09A2-462C-ADF9-7E7BCAA47DEF}"/>
                </a:ext>
              </a:extLst>
            </p:cNvPr>
            <p:cNvSpPr txBox="1"/>
            <p:nvPr/>
          </p:nvSpPr>
          <p:spPr>
            <a:xfrm>
              <a:off x="610526" y="3811766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7" name="テキスト ボックス 106">
              <a:extLst>
                <a:ext uri="{FF2B5EF4-FFF2-40B4-BE49-F238E27FC236}">
                  <a16:creationId xmlns:a16="http://schemas.microsoft.com/office/drawing/2014/main" id="{EBEFE314-9CCE-4097-889D-1C0DFC3029ED}"/>
                </a:ext>
              </a:extLst>
            </p:cNvPr>
            <p:cNvSpPr txBox="1"/>
            <p:nvPr/>
          </p:nvSpPr>
          <p:spPr>
            <a:xfrm>
              <a:off x="2635446" y="3811766"/>
              <a:ext cx="62793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124" name="図 123">
            <a:extLst>
              <a:ext uri="{FF2B5EF4-FFF2-40B4-BE49-F238E27FC236}">
                <a16:creationId xmlns:a16="http://schemas.microsoft.com/office/drawing/2014/main" id="{CCDD9E16-16E8-4164-871E-0206E1F8CC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986" y="5342484"/>
            <a:ext cx="877664" cy="1486917"/>
          </a:xfrm>
          <a:prstGeom prst="rect">
            <a:avLst/>
          </a:prstGeom>
        </p:spPr>
      </p:pic>
      <p:sp>
        <p:nvSpPr>
          <p:cNvPr id="125" name="吹き出し: 角を丸めた四角形 124">
            <a:extLst>
              <a:ext uri="{FF2B5EF4-FFF2-40B4-BE49-F238E27FC236}">
                <a16:creationId xmlns:a16="http://schemas.microsoft.com/office/drawing/2014/main" id="{A9F135B1-5F1B-40D2-8812-C5BA20FF955A}"/>
              </a:ext>
            </a:extLst>
          </p:cNvPr>
          <p:cNvSpPr/>
          <p:nvPr/>
        </p:nvSpPr>
        <p:spPr>
          <a:xfrm>
            <a:off x="957876" y="3873537"/>
            <a:ext cx="2719726" cy="1679512"/>
          </a:xfrm>
          <a:prstGeom prst="wedgeRoundRectCallout">
            <a:avLst>
              <a:gd name="adj1" fmla="val -39234"/>
              <a:gd name="adj2" fmla="val 59708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25CE3523-9A28-4564-A1FB-331B74A7FF05}"/>
              </a:ext>
            </a:extLst>
          </p:cNvPr>
          <p:cNvGrpSpPr/>
          <p:nvPr/>
        </p:nvGrpSpPr>
        <p:grpSpPr>
          <a:xfrm>
            <a:off x="1114408" y="3951142"/>
            <a:ext cx="2312534" cy="1508105"/>
            <a:chOff x="1156217" y="5671819"/>
            <a:chExt cx="2312534" cy="1508105"/>
          </a:xfrm>
        </p:grpSpPr>
        <p:sp>
          <p:nvSpPr>
            <p:cNvPr id="127" name="テキスト ボックス 126">
              <a:extLst>
                <a:ext uri="{FF2B5EF4-FFF2-40B4-BE49-F238E27FC236}">
                  <a16:creationId xmlns:a16="http://schemas.microsoft.com/office/drawing/2014/main" id="{B519AC56-7F36-43D6-8B5A-8072C6663025}"/>
                </a:ext>
              </a:extLst>
            </p:cNvPr>
            <p:cNvSpPr txBox="1"/>
            <p:nvPr/>
          </p:nvSpPr>
          <p:spPr>
            <a:xfrm>
              <a:off x="1225437" y="5671819"/>
              <a:ext cx="2243314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には、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グー・チョキ・パーの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情報が入ります。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32C1FB20-C8A6-47DA-B902-31759BE9167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351697" y="5767624"/>
              <a:ext cx="709069" cy="412026"/>
            </a:xfrm>
            <a:prstGeom prst="rect">
              <a:avLst/>
            </a:prstGeom>
          </p:spPr>
        </p:pic>
        <p:sp>
          <p:nvSpPr>
            <p:cNvPr id="129" name="テキスト ボックス 128">
              <a:extLst>
                <a:ext uri="{FF2B5EF4-FFF2-40B4-BE49-F238E27FC236}">
                  <a16:creationId xmlns:a16="http://schemas.microsoft.com/office/drawing/2014/main" id="{47D318C7-9D80-4774-885A-2E3B9F87C2A6}"/>
                </a:ext>
              </a:extLst>
            </p:cNvPr>
            <p:cNvSpPr txBox="1"/>
            <p:nvPr/>
          </p:nvSpPr>
          <p:spPr>
            <a:xfrm>
              <a:off x="1156217" y="6662311"/>
              <a:ext cx="69545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じょうほう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0" name="テキスト ボックス 129">
              <a:extLst>
                <a:ext uri="{FF2B5EF4-FFF2-40B4-BE49-F238E27FC236}">
                  <a16:creationId xmlns:a16="http://schemas.microsoft.com/office/drawing/2014/main" id="{5E04797C-AEEA-43D3-8E2F-9018FE75B9E8}"/>
                </a:ext>
              </a:extLst>
            </p:cNvPr>
            <p:cNvSpPr txBox="1"/>
            <p:nvPr/>
          </p:nvSpPr>
          <p:spPr>
            <a:xfrm>
              <a:off x="1790406" y="6662311"/>
              <a:ext cx="47590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041D3FB3-0196-4B47-A085-BD8AF517A5A6}"/>
              </a:ext>
            </a:extLst>
          </p:cNvPr>
          <p:cNvGrpSpPr/>
          <p:nvPr/>
        </p:nvGrpSpPr>
        <p:grpSpPr>
          <a:xfrm>
            <a:off x="3803862" y="4342591"/>
            <a:ext cx="5347420" cy="1131079"/>
            <a:chOff x="3803862" y="4342591"/>
            <a:chExt cx="5347420" cy="1131079"/>
          </a:xfrm>
        </p:grpSpPr>
        <p:sp>
          <p:nvSpPr>
            <p:cNvPr id="109" name="テキスト ボックス 108">
              <a:extLst>
                <a:ext uri="{FF2B5EF4-FFF2-40B4-BE49-F238E27FC236}">
                  <a16:creationId xmlns:a16="http://schemas.microsoft.com/office/drawing/2014/main" id="{E86F249A-8072-441F-B8DC-F17834216164}"/>
                </a:ext>
              </a:extLst>
            </p:cNvPr>
            <p:cNvSpPr txBox="1"/>
            <p:nvPr/>
          </p:nvSpPr>
          <p:spPr>
            <a:xfrm>
              <a:off x="3889630" y="4342591"/>
              <a:ext cx="5261652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新しい変数名に「出し手」と入力する。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「すべてのスプライト用」を選択して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OK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を押す。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0" name="テキスト ボックス 109">
              <a:extLst>
                <a:ext uri="{FF2B5EF4-FFF2-40B4-BE49-F238E27FC236}">
                  <a16:creationId xmlns:a16="http://schemas.microsoft.com/office/drawing/2014/main" id="{AABE6033-66A9-4F4D-BC13-2E27EDC73D1D}"/>
                </a:ext>
              </a:extLst>
            </p:cNvPr>
            <p:cNvSpPr txBox="1"/>
            <p:nvPr/>
          </p:nvSpPr>
          <p:spPr>
            <a:xfrm>
              <a:off x="6835019" y="4938778"/>
              <a:ext cx="72933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1" name="テキスト ボックス 110">
              <a:extLst>
                <a:ext uri="{FF2B5EF4-FFF2-40B4-BE49-F238E27FC236}">
                  <a16:creationId xmlns:a16="http://schemas.microsoft.com/office/drawing/2014/main" id="{81250EA9-3087-4C59-A348-EEA909C64304}"/>
                </a:ext>
              </a:extLst>
            </p:cNvPr>
            <p:cNvSpPr txBox="1"/>
            <p:nvPr/>
          </p:nvSpPr>
          <p:spPr>
            <a:xfrm>
              <a:off x="6168285" y="4944663"/>
              <a:ext cx="47096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よう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2" name="テキスト ボックス 111">
              <a:extLst>
                <a:ext uri="{FF2B5EF4-FFF2-40B4-BE49-F238E27FC236}">
                  <a16:creationId xmlns:a16="http://schemas.microsoft.com/office/drawing/2014/main" id="{AB83D625-6CE8-4DB5-AC22-CBC0DCA89E94}"/>
                </a:ext>
              </a:extLst>
            </p:cNvPr>
            <p:cNvSpPr txBox="1"/>
            <p:nvPr/>
          </p:nvSpPr>
          <p:spPr>
            <a:xfrm>
              <a:off x="3803862" y="4416200"/>
              <a:ext cx="58206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あたら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3" name="テキスト ボックス 112">
              <a:extLst>
                <a:ext uri="{FF2B5EF4-FFF2-40B4-BE49-F238E27FC236}">
                  <a16:creationId xmlns:a16="http://schemas.microsoft.com/office/drawing/2014/main" id="{66F5BCF3-3617-47E8-BA7B-A4BA837CF066}"/>
                </a:ext>
              </a:extLst>
            </p:cNvPr>
            <p:cNvSpPr txBox="1"/>
            <p:nvPr/>
          </p:nvSpPr>
          <p:spPr>
            <a:xfrm>
              <a:off x="4524582" y="4416200"/>
              <a:ext cx="946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へんすうめい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4" name="テキスト ボックス 113">
              <a:extLst>
                <a:ext uri="{FF2B5EF4-FFF2-40B4-BE49-F238E27FC236}">
                  <a16:creationId xmlns:a16="http://schemas.microsoft.com/office/drawing/2014/main" id="{8A4BEF33-E702-4A27-98BF-F7C0E6BCDD45}"/>
                </a:ext>
              </a:extLst>
            </p:cNvPr>
            <p:cNvSpPr txBox="1"/>
            <p:nvPr/>
          </p:nvSpPr>
          <p:spPr>
            <a:xfrm>
              <a:off x="6731823" y="4395999"/>
              <a:ext cx="99648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にゅうりょく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5" name="テキスト ボックス 114">
              <a:extLst>
                <a:ext uri="{FF2B5EF4-FFF2-40B4-BE49-F238E27FC236}">
                  <a16:creationId xmlns:a16="http://schemas.microsoft.com/office/drawing/2014/main" id="{E7653FF0-2B06-42F2-A71F-B2B6825BFD5C}"/>
                </a:ext>
              </a:extLst>
            </p:cNvPr>
            <p:cNvSpPr txBox="1"/>
            <p:nvPr/>
          </p:nvSpPr>
          <p:spPr>
            <a:xfrm>
              <a:off x="8367982" y="4938777"/>
              <a:ext cx="35751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3883FB4C-7034-4610-BD42-C4836739CF37}"/>
                </a:ext>
              </a:extLst>
            </p:cNvPr>
            <p:cNvSpPr txBox="1"/>
            <p:nvPr/>
          </p:nvSpPr>
          <p:spPr>
            <a:xfrm>
              <a:off x="5688447" y="4399145"/>
              <a:ext cx="47096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51861661-3CE4-4A6A-B379-D8B7C13497A0}"/>
                </a:ext>
              </a:extLst>
            </p:cNvPr>
            <p:cNvSpPr txBox="1"/>
            <p:nvPr/>
          </p:nvSpPr>
          <p:spPr>
            <a:xfrm>
              <a:off x="6135955" y="4409600"/>
              <a:ext cx="47096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800869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1A16DBA-2E01-4961-98EF-8FAE1C2A72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4516" y="1668777"/>
            <a:ext cx="4181475" cy="107632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</a:t>
            </a:r>
            <a:r>
              <a:rPr lang="en-US" altLang="ja-JP" dirty="0"/>
              <a:t>3</a:t>
            </a:r>
            <a:r>
              <a:rPr lang="ja-JP" altLang="en-US" dirty="0"/>
              <a:t>：じゃんけんをしよう</a:t>
            </a:r>
          </a:p>
        </p:txBody>
      </p:sp>
      <p:cxnSp>
        <p:nvCxnSpPr>
          <p:cNvPr id="15" name="直線矢印コネクタ 14">
            <a:extLst>
              <a:ext uri="{FF2B5EF4-FFF2-40B4-BE49-F238E27FC236}">
                <a16:creationId xmlns:a16="http://schemas.microsoft.com/office/drawing/2014/main" id="{B597F561-56FE-42BD-8E1F-7FC833C577E8}"/>
              </a:ext>
            </a:extLst>
          </p:cNvPr>
          <p:cNvCxnSpPr>
            <a:cxnSpLocks/>
          </p:cNvCxnSpPr>
          <p:nvPr/>
        </p:nvCxnSpPr>
        <p:spPr>
          <a:xfrm>
            <a:off x="1430446" y="2059054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D76DBA29-9E8E-4C1C-9BE7-BB9FC7BE7C52}"/>
              </a:ext>
            </a:extLst>
          </p:cNvPr>
          <p:cNvGrpSpPr/>
          <p:nvPr/>
        </p:nvGrpSpPr>
        <p:grpSpPr>
          <a:xfrm>
            <a:off x="762547" y="1522862"/>
            <a:ext cx="667899" cy="650331"/>
            <a:chOff x="475743" y="2747684"/>
            <a:chExt cx="667899" cy="650331"/>
          </a:xfrm>
        </p:grpSpPr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F3E6E8A3-A94B-4CF4-9F6B-DFAC0E5734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5743" y="2747684"/>
              <a:ext cx="628738" cy="619211"/>
            </a:xfrm>
            <a:prstGeom prst="rect">
              <a:avLst/>
            </a:prstGeom>
          </p:spPr>
        </p:pic>
        <p:sp>
          <p:nvSpPr>
            <p:cNvPr id="23" name="四角形: 角を丸くする 22">
              <a:extLst>
                <a:ext uri="{FF2B5EF4-FFF2-40B4-BE49-F238E27FC236}">
                  <a16:creationId xmlns:a16="http://schemas.microsoft.com/office/drawing/2014/main" id="{27823F16-E96D-4339-B5AB-164D4F2C323B}"/>
                </a:ext>
              </a:extLst>
            </p:cNvPr>
            <p:cNvSpPr/>
            <p:nvPr/>
          </p:nvSpPr>
          <p:spPr>
            <a:xfrm>
              <a:off x="491220" y="275882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46" name="直線矢印コネクタ 45">
            <a:extLst>
              <a:ext uri="{FF2B5EF4-FFF2-40B4-BE49-F238E27FC236}">
                <a16:creationId xmlns:a16="http://schemas.microsoft.com/office/drawing/2014/main" id="{B1E0504E-4293-4FB5-BC03-2C348136FB24}"/>
              </a:ext>
            </a:extLst>
          </p:cNvPr>
          <p:cNvCxnSpPr>
            <a:cxnSpLocks/>
          </p:cNvCxnSpPr>
          <p:nvPr/>
        </p:nvCxnSpPr>
        <p:spPr>
          <a:xfrm>
            <a:off x="1445923" y="2432657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4" name="グループ化 63">
            <a:extLst>
              <a:ext uri="{FF2B5EF4-FFF2-40B4-BE49-F238E27FC236}">
                <a16:creationId xmlns:a16="http://schemas.microsoft.com/office/drawing/2014/main" id="{4CE72A5F-0275-42C2-85B1-D95A017A116F}"/>
              </a:ext>
            </a:extLst>
          </p:cNvPr>
          <p:cNvGrpSpPr/>
          <p:nvPr/>
        </p:nvGrpSpPr>
        <p:grpSpPr>
          <a:xfrm>
            <a:off x="778024" y="2206939"/>
            <a:ext cx="652422" cy="639195"/>
            <a:chOff x="675523" y="2179135"/>
            <a:chExt cx="652422" cy="639195"/>
          </a:xfrm>
        </p:grpSpPr>
        <p:sp>
          <p:nvSpPr>
            <p:cNvPr id="65" name="四角形: 角を丸くする 64">
              <a:extLst>
                <a:ext uri="{FF2B5EF4-FFF2-40B4-BE49-F238E27FC236}">
                  <a16:creationId xmlns:a16="http://schemas.microsoft.com/office/drawing/2014/main" id="{4220566A-2DB4-4771-AD1E-20BCAEB259E0}"/>
                </a:ext>
              </a:extLst>
            </p:cNvPr>
            <p:cNvSpPr/>
            <p:nvPr/>
          </p:nvSpPr>
          <p:spPr>
            <a:xfrm>
              <a:off x="675523" y="2179135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66" name="図 65">
              <a:extLst>
                <a:ext uri="{FF2B5EF4-FFF2-40B4-BE49-F238E27FC236}">
                  <a16:creationId xmlns:a16="http://schemas.microsoft.com/office/drawing/2014/main" id="{18833BDB-36AC-4687-8C66-9CFC6E71204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7077" y="2242638"/>
              <a:ext cx="504825" cy="514350"/>
            </a:xfrm>
            <a:prstGeom prst="rect">
              <a:avLst/>
            </a:prstGeom>
          </p:spPr>
        </p:pic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72916E59-686C-494C-BECC-1415C4FEC6A6}"/>
              </a:ext>
            </a:extLst>
          </p:cNvPr>
          <p:cNvGrpSpPr/>
          <p:nvPr/>
        </p:nvGrpSpPr>
        <p:grpSpPr>
          <a:xfrm>
            <a:off x="3751941" y="2862637"/>
            <a:ext cx="652422" cy="639195"/>
            <a:chOff x="2760523" y="3109402"/>
            <a:chExt cx="652422" cy="639195"/>
          </a:xfrm>
        </p:grpSpPr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2EC2413C-C7DB-4A68-939B-3EEF860F339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791459" y="3152774"/>
              <a:ext cx="590550" cy="552450"/>
            </a:xfrm>
            <a:prstGeom prst="rect">
              <a:avLst/>
            </a:prstGeom>
          </p:spPr>
        </p:pic>
        <p:sp>
          <p:nvSpPr>
            <p:cNvPr id="63" name="四角形: 角を丸くする 62">
              <a:extLst>
                <a:ext uri="{FF2B5EF4-FFF2-40B4-BE49-F238E27FC236}">
                  <a16:creationId xmlns:a16="http://schemas.microsoft.com/office/drawing/2014/main" id="{696A956E-FD7F-46D0-95B9-08D9907BA9A1}"/>
                </a:ext>
              </a:extLst>
            </p:cNvPr>
            <p:cNvSpPr/>
            <p:nvPr/>
          </p:nvSpPr>
          <p:spPr>
            <a:xfrm>
              <a:off x="2760523" y="3109402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67" name="直線矢印コネクタ 66">
            <a:extLst>
              <a:ext uri="{FF2B5EF4-FFF2-40B4-BE49-F238E27FC236}">
                <a16:creationId xmlns:a16="http://schemas.microsoft.com/office/drawing/2014/main" id="{2573F90D-9C5C-4E6B-8C09-FDB5E1E4C35D}"/>
              </a:ext>
            </a:extLst>
          </p:cNvPr>
          <p:cNvCxnSpPr>
            <a:cxnSpLocks/>
            <a:stCxn id="63" idx="0"/>
          </p:cNvCxnSpPr>
          <p:nvPr/>
        </p:nvCxnSpPr>
        <p:spPr>
          <a:xfrm flipV="1">
            <a:off x="4078152" y="2604118"/>
            <a:ext cx="0" cy="258519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8F84A56C-BAA0-47B5-B1A5-8DF25D021EC7}"/>
              </a:ext>
            </a:extLst>
          </p:cNvPr>
          <p:cNvGrpSpPr/>
          <p:nvPr/>
        </p:nvGrpSpPr>
        <p:grpSpPr>
          <a:xfrm>
            <a:off x="780245" y="3538864"/>
            <a:ext cx="5065746" cy="612325"/>
            <a:chOff x="1104235" y="3811334"/>
            <a:chExt cx="5065746" cy="612325"/>
          </a:xfrm>
        </p:grpSpPr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22D40D28-B92E-4D35-9EF3-8B377009F132}"/>
                </a:ext>
              </a:extLst>
            </p:cNvPr>
            <p:cNvSpPr txBox="1"/>
            <p:nvPr/>
          </p:nvSpPr>
          <p:spPr>
            <a:xfrm>
              <a:off x="1104235" y="3811334"/>
              <a:ext cx="506574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D18438DD-C472-4AAA-9137-B23879454A81}"/>
                </a:ext>
              </a:extLst>
            </p:cNvPr>
            <p:cNvSpPr txBox="1"/>
            <p:nvPr/>
          </p:nvSpPr>
          <p:spPr>
            <a:xfrm>
              <a:off x="5179260" y="3877486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A026E029-4D83-48A2-8E94-81F6E496357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030311" y="3859730"/>
              <a:ext cx="2095682" cy="563929"/>
            </a:xfrm>
            <a:prstGeom prst="rect">
              <a:avLst/>
            </a:prstGeom>
          </p:spPr>
        </p:pic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E15359CB-641F-4689-A6AC-3BA49F5BB011}"/>
              </a:ext>
            </a:extLst>
          </p:cNvPr>
          <p:cNvGrpSpPr/>
          <p:nvPr/>
        </p:nvGrpSpPr>
        <p:grpSpPr>
          <a:xfrm>
            <a:off x="764768" y="4329912"/>
            <a:ext cx="4751301" cy="616014"/>
            <a:chOff x="1250004" y="4501067"/>
            <a:chExt cx="4751301" cy="616014"/>
          </a:xfrm>
        </p:grpSpPr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B84A613A-3A1F-4C84-AC40-D45B7ECF7EF3}"/>
                </a:ext>
              </a:extLst>
            </p:cNvPr>
            <p:cNvSpPr txBox="1"/>
            <p:nvPr/>
          </p:nvSpPr>
          <p:spPr>
            <a:xfrm>
              <a:off x="1250004" y="4501067"/>
              <a:ext cx="475130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D26A5B46-0054-4F5C-80A6-26E4E753912F}"/>
                </a:ext>
              </a:extLst>
            </p:cNvPr>
            <p:cNvSpPr txBox="1"/>
            <p:nvPr/>
          </p:nvSpPr>
          <p:spPr>
            <a:xfrm>
              <a:off x="4872907" y="4567219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9624DD91-518C-4605-85F7-2ACD0C660F55}"/>
                </a:ext>
              </a:extLst>
            </p:cNvPr>
            <p:cNvSpPr txBox="1"/>
            <p:nvPr/>
          </p:nvSpPr>
          <p:spPr>
            <a:xfrm>
              <a:off x="1430446" y="4567219"/>
              <a:ext cx="74016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2" name="図 21">
              <a:extLst>
                <a:ext uri="{FF2B5EF4-FFF2-40B4-BE49-F238E27FC236}">
                  <a16:creationId xmlns:a16="http://schemas.microsoft.com/office/drawing/2014/main" id="{727348BD-6D36-45DF-8704-C7969229139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796001" y="4629359"/>
              <a:ext cx="1973751" cy="487722"/>
            </a:xfrm>
            <a:prstGeom prst="rect">
              <a:avLst/>
            </a:prstGeom>
          </p:spPr>
        </p:pic>
      </p:grp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BD42177C-EED0-49A8-8A09-BCA7B8A0FD79}"/>
              </a:ext>
            </a:extLst>
          </p:cNvPr>
          <p:cNvGrpSpPr/>
          <p:nvPr/>
        </p:nvGrpSpPr>
        <p:grpSpPr>
          <a:xfrm>
            <a:off x="755212" y="5066678"/>
            <a:ext cx="6364827" cy="1157315"/>
            <a:chOff x="1420890" y="5203256"/>
            <a:chExt cx="6364827" cy="1157315"/>
          </a:xfrm>
        </p:grpSpPr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FA760422-A54F-4136-B5E0-5E3AED98AC01}"/>
                </a:ext>
              </a:extLst>
            </p:cNvPr>
            <p:cNvSpPr txBox="1"/>
            <p:nvPr/>
          </p:nvSpPr>
          <p:spPr>
            <a:xfrm>
              <a:off x="1420890" y="5203256"/>
              <a:ext cx="6364827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演算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を選んで「</a:t>
              </a:r>
              <a:r>
                <a:rPr lang="en-US" altLang="ja-JP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lang="ja-JP" altLang="en-US" b="1" u="sng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</a:t>
              </a:r>
              <a:r>
                <a:rPr lang="en-US" altLang="ja-JP" b="1" u="sng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3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に入れる。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AECD9B86-CEC7-48F6-9963-19819212F5BC}"/>
                </a:ext>
              </a:extLst>
            </p:cNvPr>
            <p:cNvSpPr txBox="1"/>
            <p:nvPr/>
          </p:nvSpPr>
          <p:spPr>
            <a:xfrm>
              <a:off x="4817901" y="5268373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7D3DDBFB-7190-43DC-85F9-42443D4D9794}"/>
                </a:ext>
              </a:extLst>
            </p:cNvPr>
            <p:cNvSpPr txBox="1"/>
            <p:nvPr/>
          </p:nvSpPr>
          <p:spPr>
            <a:xfrm>
              <a:off x="1601332" y="5269408"/>
              <a:ext cx="74016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えんざん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1" name="図 30">
              <a:extLst>
                <a:ext uri="{FF2B5EF4-FFF2-40B4-BE49-F238E27FC236}">
                  <a16:creationId xmlns:a16="http://schemas.microsoft.com/office/drawing/2014/main" id="{68E1BC54-8B79-4440-867F-469BAC961EA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887834" y="5360389"/>
              <a:ext cx="1684166" cy="350550"/>
            </a:xfrm>
            <a:prstGeom prst="rect">
              <a:avLst/>
            </a:prstGeom>
          </p:spPr>
        </p:pic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813F1629-1D10-4D33-93A8-9E2FA480DB72}"/>
                </a:ext>
              </a:extLst>
            </p:cNvPr>
            <p:cNvSpPr txBox="1"/>
            <p:nvPr/>
          </p:nvSpPr>
          <p:spPr>
            <a:xfrm>
              <a:off x="6952054" y="5261339"/>
              <a:ext cx="72331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9" name="図 78">
              <a:extLst>
                <a:ext uri="{FF2B5EF4-FFF2-40B4-BE49-F238E27FC236}">
                  <a16:creationId xmlns:a16="http://schemas.microsoft.com/office/drawing/2014/main" id="{0629605F-BC34-4EED-B82E-2822FA8A300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585409" y="5872849"/>
              <a:ext cx="1973751" cy="487722"/>
            </a:xfrm>
            <a:prstGeom prst="rect">
              <a:avLst/>
            </a:prstGeom>
          </p:spPr>
        </p:pic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E54E6CEA-342F-4688-B39A-868231A63264}"/>
                </a:ext>
              </a:extLst>
            </p:cNvPr>
            <p:cNvSpPr txBox="1"/>
            <p:nvPr/>
          </p:nvSpPr>
          <p:spPr>
            <a:xfrm>
              <a:off x="3721621" y="5822779"/>
              <a:ext cx="36540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81" name="図 80">
            <a:extLst>
              <a:ext uri="{FF2B5EF4-FFF2-40B4-BE49-F238E27FC236}">
                <a16:creationId xmlns:a16="http://schemas.microsoft.com/office/drawing/2014/main" id="{D50351B6-722F-4AE0-BAEB-FEE30521A47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65641" y="4110192"/>
            <a:ext cx="1129379" cy="796801"/>
          </a:xfrm>
          <a:prstGeom prst="rect">
            <a:avLst/>
          </a:prstGeom>
        </p:spPr>
      </p:pic>
      <p:sp>
        <p:nvSpPr>
          <p:cNvPr id="82" name="吹き出し: 角を丸めた四角形 81">
            <a:extLst>
              <a:ext uri="{FF2B5EF4-FFF2-40B4-BE49-F238E27FC236}">
                <a16:creationId xmlns:a16="http://schemas.microsoft.com/office/drawing/2014/main" id="{BB8ABCD0-F10A-4669-93DF-B2929F2E2C18}"/>
              </a:ext>
            </a:extLst>
          </p:cNvPr>
          <p:cNvSpPr/>
          <p:nvPr/>
        </p:nvSpPr>
        <p:spPr>
          <a:xfrm>
            <a:off x="6206879" y="3353732"/>
            <a:ext cx="2431394" cy="610589"/>
          </a:xfrm>
          <a:prstGeom prst="wedgeRoundRectCallout">
            <a:avLst>
              <a:gd name="adj1" fmla="val -4570"/>
              <a:gd name="adj2" fmla="val 67426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83" name="グループ化 82">
            <a:extLst>
              <a:ext uri="{FF2B5EF4-FFF2-40B4-BE49-F238E27FC236}">
                <a16:creationId xmlns:a16="http://schemas.microsoft.com/office/drawing/2014/main" id="{34A6D37A-2D4B-4E47-9FFD-198783A9CD89}"/>
              </a:ext>
            </a:extLst>
          </p:cNvPr>
          <p:cNvGrpSpPr/>
          <p:nvPr/>
        </p:nvGrpSpPr>
        <p:grpSpPr>
          <a:xfrm>
            <a:off x="6321799" y="3397417"/>
            <a:ext cx="2276431" cy="523220"/>
            <a:chOff x="4443964" y="4406854"/>
            <a:chExt cx="2276431" cy="523220"/>
          </a:xfrm>
        </p:grpSpPr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99241207-5182-4939-B902-37D8EDC59FE1}"/>
                </a:ext>
              </a:extLst>
            </p:cNvPr>
            <p:cNvSpPr txBox="1"/>
            <p:nvPr/>
          </p:nvSpPr>
          <p:spPr>
            <a:xfrm>
              <a:off x="4443964" y="4406854"/>
              <a:ext cx="227643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乱数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ってなんだろう？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7910B8C0-BF50-4B47-8DCB-B8AF3809E793}"/>
                </a:ext>
              </a:extLst>
            </p:cNvPr>
            <p:cNvSpPr txBox="1"/>
            <p:nvPr/>
          </p:nvSpPr>
          <p:spPr>
            <a:xfrm>
              <a:off x="4446030" y="4466466"/>
              <a:ext cx="5904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らんすう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185475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乱数について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043AFF4-CF8E-4267-A54B-20CB58198D73}"/>
              </a:ext>
            </a:extLst>
          </p:cNvPr>
          <p:cNvSpPr txBox="1"/>
          <p:nvPr/>
        </p:nvSpPr>
        <p:spPr>
          <a:xfrm>
            <a:off x="428625" y="406289"/>
            <a:ext cx="7024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らんすう</a:t>
            </a:r>
          </a:p>
        </p:txBody>
      </p:sp>
      <p:pic>
        <p:nvPicPr>
          <p:cNvPr id="32" name="図 31">
            <a:extLst>
              <a:ext uri="{FF2B5EF4-FFF2-40B4-BE49-F238E27FC236}">
                <a16:creationId xmlns:a16="http://schemas.microsoft.com/office/drawing/2014/main" id="{E6B35EA2-87B2-4F05-AA42-0A2974A5AB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830" y="2990137"/>
            <a:ext cx="3389784" cy="2542338"/>
          </a:xfrm>
          <a:prstGeom prst="rect">
            <a:avLst/>
          </a:prstGeom>
        </p:spPr>
      </p:pic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27E43101-5ECC-44ED-A1C7-6C76DBADDD7C}"/>
              </a:ext>
            </a:extLst>
          </p:cNvPr>
          <p:cNvGrpSpPr/>
          <p:nvPr/>
        </p:nvGrpSpPr>
        <p:grpSpPr>
          <a:xfrm>
            <a:off x="372861" y="1602409"/>
            <a:ext cx="8380640" cy="630942"/>
            <a:chOff x="372861" y="1602409"/>
            <a:chExt cx="8380640" cy="630942"/>
          </a:xfrm>
        </p:grpSpPr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02DEEA9D-4CA6-4132-BA53-C781E9D28A62}"/>
                </a:ext>
              </a:extLst>
            </p:cNvPr>
            <p:cNvSpPr txBox="1"/>
            <p:nvPr/>
          </p:nvSpPr>
          <p:spPr>
            <a:xfrm>
              <a:off x="372861" y="1602409"/>
              <a:ext cx="8380640" cy="63094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 　</a:t>
              </a:r>
              <a:r>
                <a:rPr lang="ja-JP" altLang="en-US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乱数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とは、サイコロのように、一回一回</a:t>
              </a:r>
              <a:r>
                <a:rPr lang="ja-JP" altLang="en-US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違う数字が出る数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のことです。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CA6D4A75-0A0E-4EA3-8640-095951A6509C}"/>
                </a:ext>
              </a:extLst>
            </p:cNvPr>
            <p:cNvSpPr txBox="1"/>
            <p:nvPr/>
          </p:nvSpPr>
          <p:spPr>
            <a:xfrm>
              <a:off x="1133747" y="1671226"/>
              <a:ext cx="73889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らんすう</a:t>
              </a:r>
            </a:p>
          </p:txBody>
        </p:sp>
        <p:pic>
          <p:nvPicPr>
            <p:cNvPr id="36" name="図 35">
              <a:extLst>
                <a:ext uri="{FF2B5EF4-FFF2-40B4-BE49-F238E27FC236}">
                  <a16:creationId xmlns:a16="http://schemas.microsoft.com/office/drawing/2014/main" id="{7434D30D-6E32-48DE-9003-923F05E47B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4231" y="1614814"/>
              <a:ext cx="565549" cy="605946"/>
            </a:xfrm>
            <a:prstGeom prst="rect">
              <a:avLst/>
            </a:prstGeom>
          </p:spPr>
        </p:pic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26568980-A477-49F6-8CBA-CA2F0E90F130}"/>
                </a:ext>
              </a:extLst>
            </p:cNvPr>
            <p:cNvSpPr txBox="1"/>
            <p:nvPr/>
          </p:nvSpPr>
          <p:spPr>
            <a:xfrm>
              <a:off x="5236007" y="1697860"/>
              <a:ext cx="56554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ちが</a:t>
              </a: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425D4902-E5C5-4FB5-A584-6CD25599DF37}"/>
                </a:ext>
              </a:extLst>
            </p:cNvPr>
            <p:cNvSpPr txBox="1"/>
            <p:nvPr/>
          </p:nvSpPr>
          <p:spPr>
            <a:xfrm>
              <a:off x="5841506" y="1695573"/>
              <a:ext cx="56554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すうじ</a:t>
              </a: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7C1A7895-7151-4335-A122-6DC400327DC9}"/>
                </a:ext>
              </a:extLst>
            </p:cNvPr>
            <p:cNvSpPr txBox="1"/>
            <p:nvPr/>
          </p:nvSpPr>
          <p:spPr>
            <a:xfrm>
              <a:off x="7014728" y="1692093"/>
              <a:ext cx="56554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かず</a:t>
              </a: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C5011FFF-B8B4-4FD4-AABE-96ED3A9C0138}"/>
                </a:ext>
              </a:extLst>
            </p:cNvPr>
            <p:cNvSpPr txBox="1"/>
            <p:nvPr/>
          </p:nvSpPr>
          <p:spPr>
            <a:xfrm>
              <a:off x="6498114" y="1686619"/>
              <a:ext cx="56554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で</a:t>
              </a:r>
            </a:p>
          </p:txBody>
        </p:sp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F58F91AA-AD68-42E7-ADC3-AAEBCBE8A2D3}"/>
              </a:ext>
            </a:extLst>
          </p:cNvPr>
          <p:cNvGrpSpPr/>
          <p:nvPr/>
        </p:nvGrpSpPr>
        <p:grpSpPr>
          <a:xfrm>
            <a:off x="3542189" y="3289075"/>
            <a:ext cx="5477523" cy="577081"/>
            <a:chOff x="2911876" y="3444206"/>
            <a:chExt cx="5477523" cy="577081"/>
          </a:xfrm>
        </p:grpSpPr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283D5B61-E6EA-4E43-AC8B-F8EF6433DF4C}"/>
                </a:ext>
              </a:extLst>
            </p:cNvPr>
            <p:cNvSpPr txBox="1"/>
            <p:nvPr/>
          </p:nvSpPr>
          <p:spPr>
            <a:xfrm>
              <a:off x="2911876" y="3444206"/>
              <a:ext cx="547752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・プログラムを実行するたびに違う数字が出ます。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4F572966-08D7-4BB4-A977-78CFD405BF92}"/>
                </a:ext>
              </a:extLst>
            </p:cNvPr>
            <p:cNvSpPr txBox="1"/>
            <p:nvPr/>
          </p:nvSpPr>
          <p:spPr>
            <a:xfrm>
              <a:off x="4478107" y="3485843"/>
              <a:ext cx="70463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じっこう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4F34E29A-BC3E-4A22-AB71-3385791830A3}"/>
                </a:ext>
              </a:extLst>
            </p:cNvPr>
            <p:cNvSpPr txBox="1"/>
            <p:nvPr/>
          </p:nvSpPr>
          <p:spPr>
            <a:xfrm>
              <a:off x="6570335" y="3485843"/>
              <a:ext cx="58206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すうじ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B8A2BD1F-B21B-47EC-B418-6913426A5D1E}"/>
                </a:ext>
              </a:extLst>
            </p:cNvPr>
            <p:cNvSpPr txBox="1"/>
            <p:nvPr/>
          </p:nvSpPr>
          <p:spPr>
            <a:xfrm>
              <a:off x="6063040" y="3485843"/>
              <a:ext cx="5165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ちが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11CFC9B3-A618-47A9-80AB-BF37393EAF34}"/>
                </a:ext>
              </a:extLst>
            </p:cNvPr>
            <p:cNvSpPr txBox="1"/>
            <p:nvPr/>
          </p:nvSpPr>
          <p:spPr>
            <a:xfrm>
              <a:off x="7201611" y="3485843"/>
              <a:ext cx="5165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で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CC2F7F7D-2868-41C2-B48A-84A23633C60E}"/>
              </a:ext>
            </a:extLst>
          </p:cNvPr>
          <p:cNvGrpSpPr/>
          <p:nvPr/>
        </p:nvGrpSpPr>
        <p:grpSpPr>
          <a:xfrm>
            <a:off x="3542189" y="4047569"/>
            <a:ext cx="4572000" cy="577081"/>
            <a:chOff x="3102744" y="3750339"/>
            <a:chExt cx="4572000" cy="577081"/>
          </a:xfrm>
        </p:grpSpPr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3A2A2DF7-B945-4831-AC9A-F2FE387FCB76}"/>
                </a:ext>
              </a:extLst>
            </p:cNvPr>
            <p:cNvSpPr txBox="1"/>
            <p:nvPr/>
          </p:nvSpPr>
          <p:spPr>
            <a:xfrm>
              <a:off x="3102744" y="3750339"/>
              <a:ext cx="457200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・出したい数の範囲を指定できます。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FCCF4F47-13FA-46AF-B6E4-CDBED63C5F5E}"/>
                </a:ext>
              </a:extLst>
            </p:cNvPr>
            <p:cNvSpPr txBox="1"/>
            <p:nvPr/>
          </p:nvSpPr>
          <p:spPr>
            <a:xfrm>
              <a:off x="4210001" y="3782679"/>
              <a:ext cx="47740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かず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5D8FB14E-84DA-4279-AB12-41A1E99E3FCF}"/>
                </a:ext>
              </a:extLst>
            </p:cNvPr>
            <p:cNvSpPr txBox="1"/>
            <p:nvPr/>
          </p:nvSpPr>
          <p:spPr>
            <a:xfrm>
              <a:off x="3301165" y="3782679"/>
              <a:ext cx="47485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364A493C-35B2-42CE-A765-30EC70927F70}"/>
                </a:ext>
              </a:extLst>
            </p:cNvPr>
            <p:cNvSpPr txBox="1"/>
            <p:nvPr/>
          </p:nvSpPr>
          <p:spPr>
            <a:xfrm>
              <a:off x="4687407" y="3782679"/>
              <a:ext cx="70463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はんい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491BA4B3-0867-42FF-ADAD-03C4903684E5}"/>
                </a:ext>
              </a:extLst>
            </p:cNvPr>
            <p:cNvSpPr txBox="1"/>
            <p:nvPr/>
          </p:nvSpPr>
          <p:spPr>
            <a:xfrm>
              <a:off x="5367344" y="3782679"/>
              <a:ext cx="70463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してい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741144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E8FF7FEC-78B8-43FE-96FA-42E11FDFFE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3962" y="2846867"/>
            <a:ext cx="2657475" cy="123825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</a:t>
            </a:r>
            <a:r>
              <a:rPr lang="en-US" altLang="ja-JP" dirty="0"/>
              <a:t>3</a:t>
            </a:r>
            <a:r>
              <a:rPr lang="ja-JP" altLang="en-US" dirty="0"/>
              <a:t>：じゃんけんをしよう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9768E171-0AA4-4066-ADA5-C957C856352E}"/>
              </a:ext>
            </a:extLst>
          </p:cNvPr>
          <p:cNvSpPr txBox="1"/>
          <p:nvPr/>
        </p:nvSpPr>
        <p:spPr>
          <a:xfrm>
            <a:off x="613146" y="1251237"/>
            <a:ext cx="682874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出し手を決めるプログラミングをしよう！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246B3790-61BB-4C49-A88E-91DDB745444C}"/>
              </a:ext>
            </a:extLst>
          </p:cNvPr>
          <p:cNvSpPr txBox="1"/>
          <p:nvPr/>
        </p:nvSpPr>
        <p:spPr>
          <a:xfrm>
            <a:off x="639841" y="1324754"/>
            <a:ext cx="3639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CDB5B31E-30DE-4F9A-9760-A3DCBC6327C6}"/>
              </a:ext>
            </a:extLst>
          </p:cNvPr>
          <p:cNvSpPr txBox="1"/>
          <p:nvPr/>
        </p:nvSpPr>
        <p:spPr>
          <a:xfrm>
            <a:off x="1554434" y="1324754"/>
            <a:ext cx="3639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42" name="直線矢印コネクタ 41">
            <a:extLst>
              <a:ext uri="{FF2B5EF4-FFF2-40B4-BE49-F238E27FC236}">
                <a16:creationId xmlns:a16="http://schemas.microsoft.com/office/drawing/2014/main" id="{7A9BF0EC-4866-429F-A3E0-5248F36E5F32}"/>
              </a:ext>
            </a:extLst>
          </p:cNvPr>
          <p:cNvCxnSpPr>
            <a:cxnSpLocks/>
          </p:cNvCxnSpPr>
          <p:nvPr/>
        </p:nvCxnSpPr>
        <p:spPr>
          <a:xfrm>
            <a:off x="5558859" y="3118496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グループ化 42">
            <a:extLst>
              <a:ext uri="{FF2B5EF4-FFF2-40B4-BE49-F238E27FC236}">
                <a16:creationId xmlns:a16="http://schemas.microsoft.com/office/drawing/2014/main" id="{01F49679-48B0-4A75-9168-A6140860C5DA}"/>
              </a:ext>
            </a:extLst>
          </p:cNvPr>
          <p:cNvGrpSpPr/>
          <p:nvPr/>
        </p:nvGrpSpPr>
        <p:grpSpPr>
          <a:xfrm>
            <a:off x="4893175" y="2704380"/>
            <a:ext cx="652422" cy="639195"/>
            <a:chOff x="4394117" y="2183587"/>
            <a:chExt cx="652422" cy="639195"/>
          </a:xfrm>
        </p:grpSpPr>
        <p:sp>
          <p:nvSpPr>
            <p:cNvPr id="44" name="四角形: 角を丸くする 43">
              <a:extLst>
                <a:ext uri="{FF2B5EF4-FFF2-40B4-BE49-F238E27FC236}">
                  <a16:creationId xmlns:a16="http://schemas.microsoft.com/office/drawing/2014/main" id="{EB3BF7AE-692C-459D-A227-DE6AD1D83F0C}"/>
                </a:ext>
              </a:extLst>
            </p:cNvPr>
            <p:cNvSpPr/>
            <p:nvPr/>
          </p:nvSpPr>
          <p:spPr>
            <a:xfrm>
              <a:off x="4394117" y="218358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45" name="図 44">
              <a:extLst>
                <a:ext uri="{FF2B5EF4-FFF2-40B4-BE49-F238E27FC236}">
                  <a16:creationId xmlns:a16="http://schemas.microsoft.com/office/drawing/2014/main" id="{E0083ECB-F077-4CB5-A96B-2BF5181508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05328" y="2240442"/>
              <a:ext cx="457200" cy="514350"/>
            </a:xfrm>
            <a:prstGeom prst="rect">
              <a:avLst/>
            </a:prstGeom>
          </p:spPr>
        </p:pic>
      </p:grpSp>
      <p:cxnSp>
        <p:nvCxnSpPr>
          <p:cNvPr id="50" name="直線矢印コネクタ 49">
            <a:extLst>
              <a:ext uri="{FF2B5EF4-FFF2-40B4-BE49-F238E27FC236}">
                <a16:creationId xmlns:a16="http://schemas.microsoft.com/office/drawing/2014/main" id="{4742EDC9-FC1F-48F1-B87E-516B324E8F19}"/>
              </a:ext>
            </a:extLst>
          </p:cNvPr>
          <p:cNvCxnSpPr>
            <a:cxnSpLocks/>
          </p:cNvCxnSpPr>
          <p:nvPr/>
        </p:nvCxnSpPr>
        <p:spPr>
          <a:xfrm>
            <a:off x="5545597" y="3529588"/>
            <a:ext cx="488973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グループ化 54">
            <a:extLst>
              <a:ext uri="{FF2B5EF4-FFF2-40B4-BE49-F238E27FC236}">
                <a16:creationId xmlns:a16="http://schemas.microsoft.com/office/drawing/2014/main" id="{9F41E94E-AAD4-4E56-A81C-7C23A7B4CF88}"/>
              </a:ext>
            </a:extLst>
          </p:cNvPr>
          <p:cNvGrpSpPr/>
          <p:nvPr/>
        </p:nvGrpSpPr>
        <p:grpSpPr>
          <a:xfrm>
            <a:off x="2203771" y="4283331"/>
            <a:ext cx="3712852" cy="807790"/>
            <a:chOff x="4525055" y="1931972"/>
            <a:chExt cx="3712852" cy="807790"/>
          </a:xfrm>
        </p:grpSpPr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5236DC9D-E33C-449A-9C9A-1C84DB553C8A}"/>
                </a:ext>
              </a:extLst>
            </p:cNvPr>
            <p:cNvSpPr txBox="1"/>
            <p:nvPr/>
          </p:nvSpPr>
          <p:spPr>
            <a:xfrm>
              <a:off x="4525055" y="1949650"/>
              <a:ext cx="371285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B9450F42-F1D1-45BA-A0A5-297D119905E5}"/>
                </a:ext>
              </a:extLst>
            </p:cNvPr>
            <p:cNvSpPr txBox="1"/>
            <p:nvPr/>
          </p:nvSpPr>
          <p:spPr>
            <a:xfrm>
              <a:off x="4668109" y="2012536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3F461B8D-6342-408F-84AE-89068B0E15C3}"/>
                </a:ext>
              </a:extLst>
            </p:cNvPr>
            <p:cNvSpPr txBox="1"/>
            <p:nvPr/>
          </p:nvSpPr>
          <p:spPr>
            <a:xfrm>
              <a:off x="7442274" y="202301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9" name="図 58">
              <a:extLst>
                <a:ext uri="{FF2B5EF4-FFF2-40B4-BE49-F238E27FC236}">
                  <a16:creationId xmlns:a16="http://schemas.microsoft.com/office/drawing/2014/main" id="{B85D3A9F-AD18-487B-A6E3-4F74C803B5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20283" y="1931972"/>
              <a:ext cx="1120237" cy="807790"/>
            </a:xfrm>
            <a:prstGeom prst="rect">
              <a:avLst/>
            </a:prstGeom>
          </p:spPr>
        </p:pic>
      </p:grp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D85A4805-FEDB-4519-B747-903142415042}"/>
              </a:ext>
            </a:extLst>
          </p:cNvPr>
          <p:cNvSpPr txBox="1"/>
          <p:nvPr/>
        </p:nvSpPr>
        <p:spPr>
          <a:xfrm>
            <a:off x="1083790" y="1324754"/>
            <a:ext cx="3639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58FE12A8-307C-4D81-80D3-97B08551ABE9}"/>
              </a:ext>
            </a:extLst>
          </p:cNvPr>
          <p:cNvGrpSpPr/>
          <p:nvPr/>
        </p:nvGrpSpPr>
        <p:grpSpPr>
          <a:xfrm>
            <a:off x="978419" y="1760342"/>
            <a:ext cx="3761303" cy="577081"/>
            <a:chOff x="960204" y="1948138"/>
            <a:chExt cx="3761303" cy="577081"/>
          </a:xfrm>
        </p:grpSpPr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6DDC76AE-E5E3-414F-861D-C84290F7D91F}"/>
                </a:ext>
              </a:extLst>
            </p:cNvPr>
            <p:cNvSpPr txBox="1"/>
            <p:nvPr/>
          </p:nvSpPr>
          <p:spPr>
            <a:xfrm>
              <a:off x="981755" y="1948138"/>
              <a:ext cx="373975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次のルールで出し手を決めます。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4" name="テキスト ボックス 93">
              <a:extLst>
                <a:ext uri="{FF2B5EF4-FFF2-40B4-BE49-F238E27FC236}">
                  <a16:creationId xmlns:a16="http://schemas.microsoft.com/office/drawing/2014/main" id="{F42E941D-FA4D-45FC-9371-726EB92B7F50}"/>
                </a:ext>
              </a:extLst>
            </p:cNvPr>
            <p:cNvSpPr txBox="1"/>
            <p:nvPr/>
          </p:nvSpPr>
          <p:spPr>
            <a:xfrm>
              <a:off x="960204" y="2014750"/>
              <a:ext cx="46099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つぎ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6" name="テキスト ボックス 95">
              <a:extLst>
                <a:ext uri="{FF2B5EF4-FFF2-40B4-BE49-F238E27FC236}">
                  <a16:creationId xmlns:a16="http://schemas.microsoft.com/office/drawing/2014/main" id="{75371F50-1F86-447A-B45F-6C8A5184F642}"/>
                </a:ext>
              </a:extLst>
            </p:cNvPr>
            <p:cNvSpPr txBox="1"/>
            <p:nvPr/>
          </p:nvSpPr>
          <p:spPr>
            <a:xfrm>
              <a:off x="2356096" y="2014750"/>
              <a:ext cx="36398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7" name="テキスト ボックス 96">
              <a:extLst>
                <a:ext uri="{FF2B5EF4-FFF2-40B4-BE49-F238E27FC236}">
                  <a16:creationId xmlns:a16="http://schemas.microsoft.com/office/drawing/2014/main" id="{DB5040E9-429F-423B-B220-B8C6B6ABAE57}"/>
                </a:ext>
              </a:extLst>
            </p:cNvPr>
            <p:cNvSpPr txBox="1"/>
            <p:nvPr/>
          </p:nvSpPr>
          <p:spPr>
            <a:xfrm>
              <a:off x="3288445" y="2023628"/>
              <a:ext cx="36398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8" name="テキスト ボックス 97">
              <a:extLst>
                <a:ext uri="{FF2B5EF4-FFF2-40B4-BE49-F238E27FC236}">
                  <a16:creationId xmlns:a16="http://schemas.microsoft.com/office/drawing/2014/main" id="{ED33AB7F-0EA5-4B19-ADD5-C683A7C2D3E0}"/>
                </a:ext>
              </a:extLst>
            </p:cNvPr>
            <p:cNvSpPr txBox="1"/>
            <p:nvPr/>
          </p:nvSpPr>
          <p:spPr>
            <a:xfrm>
              <a:off x="2817801" y="2023628"/>
              <a:ext cx="36398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4AF245A7-6F8D-447F-93CA-BB71B5B2542C}"/>
              </a:ext>
            </a:extLst>
          </p:cNvPr>
          <p:cNvGrpSpPr/>
          <p:nvPr/>
        </p:nvGrpSpPr>
        <p:grpSpPr>
          <a:xfrm>
            <a:off x="1195854" y="2379207"/>
            <a:ext cx="3388231" cy="1685077"/>
            <a:chOff x="5142623" y="1793709"/>
            <a:chExt cx="3388231" cy="1685077"/>
          </a:xfrm>
        </p:grpSpPr>
        <p:sp>
          <p:nvSpPr>
            <p:cNvPr id="100" name="テキスト ボックス 99">
              <a:extLst>
                <a:ext uri="{FF2B5EF4-FFF2-40B4-BE49-F238E27FC236}">
                  <a16:creationId xmlns:a16="http://schemas.microsoft.com/office/drawing/2014/main" id="{70BD9A67-432A-41E5-9B53-03DFC3408372}"/>
                </a:ext>
              </a:extLst>
            </p:cNvPr>
            <p:cNvSpPr txBox="1"/>
            <p:nvPr/>
          </p:nvSpPr>
          <p:spPr>
            <a:xfrm>
              <a:off x="5142623" y="1793709"/>
              <a:ext cx="3388231" cy="1685077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が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のとき　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グー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が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2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のとき　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チョキ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が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3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のとき　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パー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433AB9F5-0576-402A-BC39-8B79CB9AFDD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213401" y="1932824"/>
              <a:ext cx="659026" cy="382947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5" name="図 104">
              <a:extLst>
                <a:ext uri="{FF2B5EF4-FFF2-40B4-BE49-F238E27FC236}">
                  <a16:creationId xmlns:a16="http://schemas.microsoft.com/office/drawing/2014/main" id="{073F0E77-A4E7-48D1-B542-5BAC942DE2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212088" y="2508643"/>
              <a:ext cx="659026" cy="382947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6" name="図 105">
              <a:extLst>
                <a:ext uri="{FF2B5EF4-FFF2-40B4-BE49-F238E27FC236}">
                  <a16:creationId xmlns:a16="http://schemas.microsoft.com/office/drawing/2014/main" id="{67EFE749-6AF8-4D70-9088-D0A537BB28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219288" y="3053455"/>
              <a:ext cx="659026" cy="382947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0F51318B-0A01-4961-8AAA-65FC7FCCE43D}"/>
              </a:ext>
            </a:extLst>
          </p:cNvPr>
          <p:cNvGrpSpPr/>
          <p:nvPr/>
        </p:nvGrpSpPr>
        <p:grpSpPr>
          <a:xfrm>
            <a:off x="4893175" y="3394712"/>
            <a:ext cx="652422" cy="639195"/>
            <a:chOff x="107166" y="4650928"/>
            <a:chExt cx="652422" cy="639195"/>
          </a:xfrm>
        </p:grpSpPr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348B1686-9D4E-46DB-BE96-7090D6E5391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75514" y="4724427"/>
              <a:ext cx="542925" cy="523875"/>
            </a:xfrm>
            <a:prstGeom prst="rect">
              <a:avLst/>
            </a:prstGeom>
          </p:spPr>
        </p:pic>
        <p:sp>
          <p:nvSpPr>
            <p:cNvPr id="108" name="四角形: 角を丸くする 107">
              <a:extLst>
                <a:ext uri="{FF2B5EF4-FFF2-40B4-BE49-F238E27FC236}">
                  <a16:creationId xmlns:a16="http://schemas.microsoft.com/office/drawing/2014/main" id="{00B7BB48-36E4-4B6D-8824-4DDAF051DB9C}"/>
                </a:ext>
              </a:extLst>
            </p:cNvPr>
            <p:cNvSpPr/>
            <p:nvPr/>
          </p:nvSpPr>
          <p:spPr>
            <a:xfrm>
              <a:off x="107166" y="465092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5CE9C5AF-523A-4200-ACDB-CC101E75ABE8}"/>
              </a:ext>
            </a:extLst>
          </p:cNvPr>
          <p:cNvGrpSpPr/>
          <p:nvPr/>
        </p:nvGrpSpPr>
        <p:grpSpPr>
          <a:xfrm>
            <a:off x="7271236" y="1934574"/>
            <a:ext cx="652422" cy="639195"/>
            <a:chOff x="1670068" y="3781203"/>
            <a:chExt cx="652422" cy="639195"/>
          </a:xfrm>
        </p:grpSpPr>
        <p:sp>
          <p:nvSpPr>
            <p:cNvPr id="111" name="四角形: 角を丸くする 110">
              <a:extLst>
                <a:ext uri="{FF2B5EF4-FFF2-40B4-BE49-F238E27FC236}">
                  <a16:creationId xmlns:a16="http://schemas.microsoft.com/office/drawing/2014/main" id="{606A50D6-26DD-468A-8EAB-0892383FA0C3}"/>
                </a:ext>
              </a:extLst>
            </p:cNvPr>
            <p:cNvSpPr/>
            <p:nvPr/>
          </p:nvSpPr>
          <p:spPr>
            <a:xfrm>
              <a:off x="1670068" y="3781203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27" name="図 26">
              <a:extLst>
                <a:ext uri="{FF2B5EF4-FFF2-40B4-BE49-F238E27FC236}">
                  <a16:creationId xmlns:a16="http://schemas.microsoft.com/office/drawing/2014/main" id="{DE40490D-DBF5-465A-93FE-E96D148654C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782755" y="3862125"/>
              <a:ext cx="466725" cy="514350"/>
            </a:xfrm>
            <a:prstGeom prst="rect">
              <a:avLst/>
            </a:prstGeom>
          </p:spPr>
        </p:pic>
      </p:grpSp>
      <p:grpSp>
        <p:nvGrpSpPr>
          <p:cNvPr id="116" name="グループ化 115">
            <a:extLst>
              <a:ext uri="{FF2B5EF4-FFF2-40B4-BE49-F238E27FC236}">
                <a16:creationId xmlns:a16="http://schemas.microsoft.com/office/drawing/2014/main" id="{467F4B9F-798D-4643-A138-44A1ACCF5675}"/>
              </a:ext>
            </a:extLst>
          </p:cNvPr>
          <p:cNvGrpSpPr/>
          <p:nvPr/>
        </p:nvGrpSpPr>
        <p:grpSpPr>
          <a:xfrm>
            <a:off x="6476707" y="1930116"/>
            <a:ext cx="652422" cy="639195"/>
            <a:chOff x="675523" y="2179135"/>
            <a:chExt cx="652422" cy="639195"/>
          </a:xfrm>
        </p:grpSpPr>
        <p:sp>
          <p:nvSpPr>
            <p:cNvPr id="117" name="四角形: 角を丸くする 116">
              <a:extLst>
                <a:ext uri="{FF2B5EF4-FFF2-40B4-BE49-F238E27FC236}">
                  <a16:creationId xmlns:a16="http://schemas.microsoft.com/office/drawing/2014/main" id="{29B2C9ED-D89D-4923-9046-62D7F5335787}"/>
                </a:ext>
              </a:extLst>
            </p:cNvPr>
            <p:cNvSpPr/>
            <p:nvPr/>
          </p:nvSpPr>
          <p:spPr>
            <a:xfrm>
              <a:off x="675523" y="2179135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18" name="図 117">
              <a:extLst>
                <a:ext uri="{FF2B5EF4-FFF2-40B4-BE49-F238E27FC236}">
                  <a16:creationId xmlns:a16="http://schemas.microsoft.com/office/drawing/2014/main" id="{7D04EFFE-440D-4716-8C94-D2AB60A0CF0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67077" y="2242638"/>
              <a:ext cx="504825" cy="514350"/>
            </a:xfrm>
            <a:prstGeom prst="rect">
              <a:avLst/>
            </a:prstGeom>
          </p:spPr>
        </p:pic>
      </p:grpSp>
      <p:cxnSp>
        <p:nvCxnSpPr>
          <p:cNvPr id="119" name="直線矢印コネクタ 118">
            <a:extLst>
              <a:ext uri="{FF2B5EF4-FFF2-40B4-BE49-F238E27FC236}">
                <a16:creationId xmlns:a16="http://schemas.microsoft.com/office/drawing/2014/main" id="{8CB79614-D0C0-45B2-8E2B-86D344A221A1}"/>
              </a:ext>
            </a:extLst>
          </p:cNvPr>
          <p:cNvCxnSpPr>
            <a:cxnSpLocks/>
            <a:stCxn id="117" idx="2"/>
          </p:cNvCxnSpPr>
          <p:nvPr/>
        </p:nvCxnSpPr>
        <p:spPr>
          <a:xfrm>
            <a:off x="6802918" y="2569311"/>
            <a:ext cx="0" cy="37409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直線矢印コネクタ 119">
            <a:extLst>
              <a:ext uri="{FF2B5EF4-FFF2-40B4-BE49-F238E27FC236}">
                <a16:creationId xmlns:a16="http://schemas.microsoft.com/office/drawing/2014/main" id="{34AC50C5-AD14-45B9-8C2D-5E61CB049234}"/>
              </a:ext>
            </a:extLst>
          </p:cNvPr>
          <p:cNvCxnSpPr>
            <a:cxnSpLocks/>
          </p:cNvCxnSpPr>
          <p:nvPr/>
        </p:nvCxnSpPr>
        <p:spPr>
          <a:xfrm>
            <a:off x="7597447" y="2577995"/>
            <a:ext cx="0" cy="37409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6" name="グループ化 125">
            <a:extLst>
              <a:ext uri="{FF2B5EF4-FFF2-40B4-BE49-F238E27FC236}">
                <a16:creationId xmlns:a16="http://schemas.microsoft.com/office/drawing/2014/main" id="{F8678990-B971-4BA7-9A8F-132139816566}"/>
              </a:ext>
            </a:extLst>
          </p:cNvPr>
          <p:cNvGrpSpPr/>
          <p:nvPr/>
        </p:nvGrpSpPr>
        <p:grpSpPr>
          <a:xfrm>
            <a:off x="2203771" y="4987693"/>
            <a:ext cx="3712852" cy="577404"/>
            <a:chOff x="4300781" y="4713147"/>
            <a:chExt cx="3712852" cy="577404"/>
          </a:xfrm>
        </p:grpSpPr>
        <p:sp>
          <p:nvSpPr>
            <p:cNvPr id="122" name="テキスト ボックス 121">
              <a:extLst>
                <a:ext uri="{FF2B5EF4-FFF2-40B4-BE49-F238E27FC236}">
                  <a16:creationId xmlns:a16="http://schemas.microsoft.com/office/drawing/2014/main" id="{63DE6CE9-43BB-4C36-A9AC-CFD189AEE132}"/>
                </a:ext>
              </a:extLst>
            </p:cNvPr>
            <p:cNvSpPr txBox="1"/>
            <p:nvPr/>
          </p:nvSpPr>
          <p:spPr>
            <a:xfrm>
              <a:off x="4300781" y="4713147"/>
              <a:ext cx="371285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演算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3" name="テキスト ボックス 122">
              <a:extLst>
                <a:ext uri="{FF2B5EF4-FFF2-40B4-BE49-F238E27FC236}">
                  <a16:creationId xmlns:a16="http://schemas.microsoft.com/office/drawing/2014/main" id="{86E3439B-E124-4717-9241-8C81A49616A3}"/>
                </a:ext>
              </a:extLst>
            </p:cNvPr>
            <p:cNvSpPr txBox="1"/>
            <p:nvPr/>
          </p:nvSpPr>
          <p:spPr>
            <a:xfrm>
              <a:off x="4443835" y="4776033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えんざん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4" name="テキスト ボックス 123">
              <a:extLst>
                <a:ext uri="{FF2B5EF4-FFF2-40B4-BE49-F238E27FC236}">
                  <a16:creationId xmlns:a16="http://schemas.microsoft.com/office/drawing/2014/main" id="{299DAB5B-2C78-45F2-8D01-556983A4B521}"/>
                </a:ext>
              </a:extLst>
            </p:cNvPr>
            <p:cNvSpPr txBox="1"/>
            <p:nvPr/>
          </p:nvSpPr>
          <p:spPr>
            <a:xfrm>
              <a:off x="6992424" y="4776033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7" name="図 36">
              <a:extLst>
                <a:ext uri="{FF2B5EF4-FFF2-40B4-BE49-F238E27FC236}">
                  <a16:creationId xmlns:a16="http://schemas.microsoft.com/office/drawing/2014/main" id="{C643F72F-DFE4-4BBA-BF0D-FF51CE8D7F8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825388" y="4840932"/>
              <a:ext cx="1089754" cy="449619"/>
            </a:xfrm>
            <a:prstGeom prst="rect">
              <a:avLst/>
            </a:prstGeom>
          </p:spPr>
        </p:pic>
      </p:grpSp>
      <p:grpSp>
        <p:nvGrpSpPr>
          <p:cNvPr id="136" name="グループ化 135">
            <a:extLst>
              <a:ext uri="{FF2B5EF4-FFF2-40B4-BE49-F238E27FC236}">
                <a16:creationId xmlns:a16="http://schemas.microsoft.com/office/drawing/2014/main" id="{9CF41F1A-D081-4E6A-8563-EF94E33CE1AE}"/>
              </a:ext>
            </a:extLst>
          </p:cNvPr>
          <p:cNvGrpSpPr/>
          <p:nvPr/>
        </p:nvGrpSpPr>
        <p:grpSpPr>
          <a:xfrm>
            <a:off x="2203771" y="5541367"/>
            <a:ext cx="5238122" cy="577081"/>
            <a:chOff x="267720" y="5334080"/>
            <a:chExt cx="5238122" cy="577081"/>
          </a:xfrm>
        </p:grpSpPr>
        <p:sp>
          <p:nvSpPr>
            <p:cNvPr id="128" name="テキスト ボックス 127">
              <a:extLst>
                <a:ext uri="{FF2B5EF4-FFF2-40B4-BE49-F238E27FC236}">
                  <a16:creationId xmlns:a16="http://schemas.microsoft.com/office/drawing/2014/main" id="{4BA5654E-872B-4672-B3C8-9AC0FA531014}"/>
                </a:ext>
              </a:extLst>
            </p:cNvPr>
            <p:cNvSpPr txBox="1"/>
            <p:nvPr/>
          </p:nvSpPr>
          <p:spPr>
            <a:xfrm>
              <a:off x="267720" y="5334080"/>
              <a:ext cx="523812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を選び、　　　　　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9" name="テキスト ボックス 128">
              <a:extLst>
                <a:ext uri="{FF2B5EF4-FFF2-40B4-BE49-F238E27FC236}">
                  <a16:creationId xmlns:a16="http://schemas.microsoft.com/office/drawing/2014/main" id="{AC492725-54B6-45C0-88EE-AAB4A6C69CDE}"/>
                </a:ext>
              </a:extLst>
            </p:cNvPr>
            <p:cNvSpPr txBox="1"/>
            <p:nvPr/>
          </p:nvSpPr>
          <p:spPr>
            <a:xfrm>
              <a:off x="2535271" y="5385290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0" name="テキスト ボックス 129">
              <a:extLst>
                <a:ext uri="{FF2B5EF4-FFF2-40B4-BE49-F238E27FC236}">
                  <a16:creationId xmlns:a16="http://schemas.microsoft.com/office/drawing/2014/main" id="{62AFD9E7-6AE7-4F81-8E80-E3641F9817B0}"/>
                </a:ext>
              </a:extLst>
            </p:cNvPr>
            <p:cNvSpPr txBox="1"/>
            <p:nvPr/>
          </p:nvSpPr>
          <p:spPr>
            <a:xfrm>
              <a:off x="448161" y="5400232"/>
              <a:ext cx="74016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33" name="図 132">
              <a:extLst>
                <a:ext uri="{FF2B5EF4-FFF2-40B4-BE49-F238E27FC236}">
                  <a16:creationId xmlns:a16="http://schemas.microsoft.com/office/drawing/2014/main" id="{7775B23E-D3CA-4ED8-95C8-13B8152AFA4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770985" y="5523342"/>
              <a:ext cx="563929" cy="327688"/>
            </a:xfrm>
            <a:prstGeom prst="rect">
              <a:avLst/>
            </a:prstGeom>
          </p:spPr>
        </p:pic>
        <p:pic>
          <p:nvPicPr>
            <p:cNvPr id="135" name="図 134">
              <a:extLst>
                <a:ext uri="{FF2B5EF4-FFF2-40B4-BE49-F238E27FC236}">
                  <a16:creationId xmlns:a16="http://schemas.microsoft.com/office/drawing/2014/main" id="{AD6E7DF4-B91E-433C-BF9F-1897E4BA93A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175411" y="5500480"/>
              <a:ext cx="1295512" cy="373412"/>
            </a:xfrm>
            <a:prstGeom prst="rect">
              <a:avLst/>
            </a:prstGeom>
          </p:spPr>
        </p:pic>
      </p:grpSp>
      <p:grpSp>
        <p:nvGrpSpPr>
          <p:cNvPr id="146" name="グループ化 145">
            <a:extLst>
              <a:ext uri="{FF2B5EF4-FFF2-40B4-BE49-F238E27FC236}">
                <a16:creationId xmlns:a16="http://schemas.microsoft.com/office/drawing/2014/main" id="{4A03ACE4-CE16-4096-9104-F1193973D846}"/>
              </a:ext>
            </a:extLst>
          </p:cNvPr>
          <p:cNvGrpSpPr/>
          <p:nvPr/>
        </p:nvGrpSpPr>
        <p:grpSpPr>
          <a:xfrm>
            <a:off x="2200363" y="6124889"/>
            <a:ext cx="4947271" cy="607078"/>
            <a:chOff x="975826" y="6069802"/>
            <a:chExt cx="4947271" cy="607078"/>
          </a:xfrm>
        </p:grpSpPr>
        <p:sp>
          <p:nvSpPr>
            <p:cNvPr id="138" name="テキスト ボックス 137">
              <a:extLst>
                <a:ext uri="{FF2B5EF4-FFF2-40B4-BE49-F238E27FC236}">
                  <a16:creationId xmlns:a16="http://schemas.microsoft.com/office/drawing/2014/main" id="{48B777C5-2273-4C7E-A3CF-032A93657A6E}"/>
                </a:ext>
              </a:extLst>
            </p:cNvPr>
            <p:cNvSpPr txBox="1"/>
            <p:nvPr/>
          </p:nvSpPr>
          <p:spPr>
            <a:xfrm>
              <a:off x="975826" y="6069802"/>
              <a:ext cx="494727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見た目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9" name="テキスト ボックス 138">
              <a:extLst>
                <a:ext uri="{FF2B5EF4-FFF2-40B4-BE49-F238E27FC236}">
                  <a16:creationId xmlns:a16="http://schemas.microsoft.com/office/drawing/2014/main" id="{3D8C69B3-9B1A-4D3F-B9FB-AC79CA8AD63C}"/>
                </a:ext>
              </a:extLst>
            </p:cNvPr>
            <p:cNvSpPr txBox="1"/>
            <p:nvPr/>
          </p:nvSpPr>
          <p:spPr>
            <a:xfrm>
              <a:off x="4834797" y="6142199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40" name="テキスト ボックス 139">
              <a:extLst>
                <a:ext uri="{FF2B5EF4-FFF2-40B4-BE49-F238E27FC236}">
                  <a16:creationId xmlns:a16="http://schemas.microsoft.com/office/drawing/2014/main" id="{814B3ABA-640E-4209-8155-03370D3FB4BD}"/>
                </a:ext>
              </a:extLst>
            </p:cNvPr>
            <p:cNvSpPr txBox="1"/>
            <p:nvPr/>
          </p:nvSpPr>
          <p:spPr>
            <a:xfrm>
              <a:off x="1213388" y="6144832"/>
              <a:ext cx="39254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44" name="図 143">
              <a:extLst>
                <a:ext uri="{FF2B5EF4-FFF2-40B4-BE49-F238E27FC236}">
                  <a16:creationId xmlns:a16="http://schemas.microsoft.com/office/drawing/2014/main" id="{457B6A41-C6F8-4E47-9A77-97C0BD2A47C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672326" y="6227261"/>
              <a:ext cx="2011854" cy="449619"/>
            </a:xfrm>
            <a:prstGeom prst="rect">
              <a:avLst/>
            </a:prstGeom>
          </p:spPr>
        </p:pic>
        <p:sp>
          <p:nvSpPr>
            <p:cNvPr id="145" name="テキスト ボックス 144">
              <a:extLst>
                <a:ext uri="{FF2B5EF4-FFF2-40B4-BE49-F238E27FC236}">
                  <a16:creationId xmlns:a16="http://schemas.microsoft.com/office/drawing/2014/main" id="{89B0307B-776D-407A-86BE-511B67017951}"/>
                </a:ext>
              </a:extLst>
            </p:cNvPr>
            <p:cNvSpPr txBox="1"/>
            <p:nvPr/>
          </p:nvSpPr>
          <p:spPr>
            <a:xfrm>
              <a:off x="1672522" y="6142199"/>
              <a:ext cx="39254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278796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</a:t>
            </a:r>
            <a:r>
              <a:rPr lang="en-US" altLang="ja-JP" dirty="0"/>
              <a:t>3</a:t>
            </a:r>
            <a:r>
              <a:rPr lang="ja-JP" altLang="en-US" dirty="0"/>
              <a:t>：じゃんけんをしよう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D2CB2736-B869-4985-9C31-4B4833AEFD00}"/>
              </a:ext>
            </a:extLst>
          </p:cNvPr>
          <p:cNvGrpSpPr/>
          <p:nvPr/>
        </p:nvGrpSpPr>
        <p:grpSpPr>
          <a:xfrm>
            <a:off x="532084" y="1170339"/>
            <a:ext cx="7084957" cy="577081"/>
            <a:chOff x="532084" y="1170339"/>
            <a:chExt cx="7084957" cy="577081"/>
          </a:xfrm>
        </p:grpSpPr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567E4A75-45EB-4403-A7F4-356D79C39D79}"/>
                </a:ext>
              </a:extLst>
            </p:cNvPr>
            <p:cNvSpPr txBox="1"/>
            <p:nvPr/>
          </p:nvSpPr>
          <p:spPr>
            <a:xfrm>
              <a:off x="590036" y="1170339"/>
              <a:ext cx="702700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同じようにして、他の出し手のブロックも作ってつなげます。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F3C71696-DB37-42AC-9949-52A4E56D9836}"/>
                </a:ext>
              </a:extLst>
            </p:cNvPr>
            <p:cNvSpPr txBox="1"/>
            <p:nvPr/>
          </p:nvSpPr>
          <p:spPr>
            <a:xfrm>
              <a:off x="532084" y="124473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おな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8601C84C-8570-40BD-ADD3-03A1FCC7B514}"/>
                </a:ext>
              </a:extLst>
            </p:cNvPr>
            <p:cNvSpPr txBox="1"/>
            <p:nvPr/>
          </p:nvSpPr>
          <p:spPr>
            <a:xfrm>
              <a:off x="2397455" y="124473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ほか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91406595-D76B-4406-A846-3D8897909F7F}"/>
                </a:ext>
              </a:extLst>
            </p:cNvPr>
            <p:cNvSpPr txBox="1"/>
            <p:nvPr/>
          </p:nvSpPr>
          <p:spPr>
            <a:xfrm>
              <a:off x="2909597" y="1244736"/>
              <a:ext cx="32136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69F66594-8FD9-425B-8231-8107220B5170}"/>
                </a:ext>
              </a:extLst>
            </p:cNvPr>
            <p:cNvSpPr txBox="1"/>
            <p:nvPr/>
          </p:nvSpPr>
          <p:spPr>
            <a:xfrm>
              <a:off x="4848258" y="124473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4527CD80-E663-4E2E-B2DD-4C34ECEA0C7C}"/>
                </a:ext>
              </a:extLst>
            </p:cNvPr>
            <p:cNvSpPr txBox="1"/>
            <p:nvPr/>
          </p:nvSpPr>
          <p:spPr>
            <a:xfrm>
              <a:off x="3361143" y="1244736"/>
              <a:ext cx="32136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6" name="図 5">
            <a:extLst>
              <a:ext uri="{FF2B5EF4-FFF2-40B4-BE49-F238E27FC236}">
                <a16:creationId xmlns:a16="http://schemas.microsoft.com/office/drawing/2014/main" id="{0BF947A2-0710-4F14-8FC9-23B57DEDF7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589" y="1888933"/>
            <a:ext cx="4143375" cy="4391025"/>
          </a:xfrm>
          <a:prstGeom prst="rect">
            <a:avLst/>
          </a:prstGeom>
        </p:spPr>
      </p:pic>
      <p:pic>
        <p:nvPicPr>
          <p:cNvPr id="67" name="図 66">
            <a:extLst>
              <a:ext uri="{FF2B5EF4-FFF2-40B4-BE49-F238E27FC236}">
                <a16:creationId xmlns:a16="http://schemas.microsoft.com/office/drawing/2014/main" id="{AD91F3FD-0B11-4763-99F0-5241AFFF22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9330" y="3821391"/>
            <a:ext cx="1352162" cy="2154814"/>
          </a:xfrm>
          <a:prstGeom prst="rect">
            <a:avLst/>
          </a:prstGeom>
        </p:spPr>
      </p:pic>
      <p:sp>
        <p:nvSpPr>
          <p:cNvPr id="77" name="吹き出し: 角を丸めた四角形 76">
            <a:extLst>
              <a:ext uri="{FF2B5EF4-FFF2-40B4-BE49-F238E27FC236}">
                <a16:creationId xmlns:a16="http://schemas.microsoft.com/office/drawing/2014/main" id="{BBD61F62-4DDA-4075-BF10-7F3273BD3133}"/>
              </a:ext>
            </a:extLst>
          </p:cNvPr>
          <p:cNvSpPr/>
          <p:nvPr/>
        </p:nvSpPr>
        <p:spPr>
          <a:xfrm>
            <a:off x="4323305" y="3325322"/>
            <a:ext cx="2855309" cy="1628417"/>
          </a:xfrm>
          <a:prstGeom prst="wedgeRoundRectCallout">
            <a:avLst>
              <a:gd name="adj1" fmla="val 58140"/>
              <a:gd name="adj2" fmla="val -10441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E1722A52-E14E-4465-A06F-7FDEFCD6F937}"/>
              </a:ext>
            </a:extLst>
          </p:cNvPr>
          <p:cNvGrpSpPr/>
          <p:nvPr/>
        </p:nvGrpSpPr>
        <p:grpSpPr>
          <a:xfrm>
            <a:off x="4564173" y="3325322"/>
            <a:ext cx="2889380" cy="1508105"/>
            <a:chOff x="4479086" y="3077911"/>
            <a:chExt cx="2889380" cy="1508105"/>
          </a:xfrm>
        </p:grpSpPr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A473658F-B676-401D-AD41-28605ED333AE}"/>
                </a:ext>
              </a:extLst>
            </p:cNvPr>
            <p:cNvSpPr txBox="1"/>
            <p:nvPr/>
          </p:nvSpPr>
          <p:spPr>
            <a:xfrm>
              <a:off x="4513157" y="3077911"/>
              <a:ext cx="2855309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の値と、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対応するコスチュームを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それぞれ設定しよう！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7DBD6CD3-E1C6-4426-A633-4DD6EA43E788}"/>
                </a:ext>
              </a:extLst>
            </p:cNvPr>
            <p:cNvSpPr txBox="1"/>
            <p:nvPr/>
          </p:nvSpPr>
          <p:spPr>
            <a:xfrm>
              <a:off x="5232513" y="3123379"/>
              <a:ext cx="66400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あたい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CF6B4592-EDA8-42F8-914A-1B9EC08BCEAB}"/>
                </a:ext>
              </a:extLst>
            </p:cNvPr>
            <p:cNvSpPr txBox="1"/>
            <p:nvPr/>
          </p:nvSpPr>
          <p:spPr>
            <a:xfrm>
              <a:off x="4479086" y="3626635"/>
              <a:ext cx="66400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たいおう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D6753AE0-0EF4-46DE-A439-D5251CF71550}"/>
                </a:ext>
              </a:extLst>
            </p:cNvPr>
            <p:cNvSpPr txBox="1"/>
            <p:nvPr/>
          </p:nvSpPr>
          <p:spPr>
            <a:xfrm>
              <a:off x="5276804" y="4104592"/>
              <a:ext cx="66400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せってい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5E626264-2B03-4D61-894C-9A529ACF0A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68754" y="3228191"/>
              <a:ext cx="563929" cy="327688"/>
            </a:xfrm>
            <a:prstGeom prst="rect">
              <a:avLst/>
            </a:prstGeom>
          </p:spPr>
        </p:pic>
      </p:grpSp>
      <p:sp>
        <p:nvSpPr>
          <p:cNvPr id="81" name="四角形: 角を丸くする 80">
            <a:extLst>
              <a:ext uri="{FF2B5EF4-FFF2-40B4-BE49-F238E27FC236}">
                <a16:creationId xmlns:a16="http://schemas.microsoft.com/office/drawing/2014/main" id="{3D8440BF-4BD7-4DE4-83DC-E6321FBB4C42}"/>
              </a:ext>
            </a:extLst>
          </p:cNvPr>
          <p:cNvSpPr/>
          <p:nvPr/>
        </p:nvSpPr>
        <p:spPr>
          <a:xfrm>
            <a:off x="2482597" y="3992198"/>
            <a:ext cx="427000" cy="322017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82" name="四角形: 角を丸くする 81">
            <a:extLst>
              <a:ext uri="{FF2B5EF4-FFF2-40B4-BE49-F238E27FC236}">
                <a16:creationId xmlns:a16="http://schemas.microsoft.com/office/drawing/2014/main" id="{87AEA60C-7EFA-476D-92DE-A46096B70057}"/>
              </a:ext>
            </a:extLst>
          </p:cNvPr>
          <p:cNvSpPr/>
          <p:nvPr/>
        </p:nvSpPr>
        <p:spPr>
          <a:xfrm>
            <a:off x="2277220" y="4395117"/>
            <a:ext cx="882402" cy="322017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83" name="四角形: 角を丸くする 82">
            <a:extLst>
              <a:ext uri="{FF2B5EF4-FFF2-40B4-BE49-F238E27FC236}">
                <a16:creationId xmlns:a16="http://schemas.microsoft.com/office/drawing/2014/main" id="{4CEAFB4A-6670-4224-BADB-FD62317647FD}"/>
              </a:ext>
            </a:extLst>
          </p:cNvPr>
          <p:cNvSpPr/>
          <p:nvPr/>
        </p:nvSpPr>
        <p:spPr>
          <a:xfrm>
            <a:off x="2482597" y="5093726"/>
            <a:ext cx="427000" cy="322017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84" name="四角形: 角を丸くする 83">
            <a:extLst>
              <a:ext uri="{FF2B5EF4-FFF2-40B4-BE49-F238E27FC236}">
                <a16:creationId xmlns:a16="http://schemas.microsoft.com/office/drawing/2014/main" id="{1C237407-4880-412E-978C-E429F28F920B}"/>
              </a:ext>
            </a:extLst>
          </p:cNvPr>
          <p:cNvSpPr/>
          <p:nvPr/>
        </p:nvSpPr>
        <p:spPr>
          <a:xfrm>
            <a:off x="2277220" y="5505523"/>
            <a:ext cx="723432" cy="322017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67935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46B3783E-F304-4A43-A7BA-D44FFDF9C2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654" y="2392692"/>
            <a:ext cx="6730691" cy="390130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</a:t>
            </a:r>
            <a:r>
              <a:rPr lang="en-US" altLang="ja-JP" dirty="0"/>
              <a:t>3</a:t>
            </a:r>
            <a:r>
              <a:rPr lang="ja-JP" altLang="en-US" dirty="0"/>
              <a:t>：じゃんけんをしよう</a:t>
            </a: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5B9B1D4B-6064-459A-8D9B-F0CE5B3845DB}"/>
              </a:ext>
            </a:extLst>
          </p:cNvPr>
          <p:cNvGrpSpPr/>
          <p:nvPr/>
        </p:nvGrpSpPr>
        <p:grpSpPr>
          <a:xfrm>
            <a:off x="618636" y="985598"/>
            <a:ext cx="5091159" cy="577081"/>
            <a:chOff x="618636" y="985598"/>
            <a:chExt cx="5091159" cy="577081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4AC0A1B9-6D26-46AC-BF3A-C38981E581DE}"/>
                </a:ext>
              </a:extLst>
            </p:cNvPr>
            <p:cNvSpPr txBox="1"/>
            <p:nvPr/>
          </p:nvSpPr>
          <p:spPr>
            <a:xfrm>
              <a:off x="618636" y="985598"/>
              <a:ext cx="509115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プログラムをパソコンに保存しよう！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9D5D045A-4B61-4846-9A1C-CF1CF2074077}"/>
                </a:ext>
              </a:extLst>
            </p:cNvPr>
            <p:cNvSpPr txBox="1"/>
            <p:nvPr/>
          </p:nvSpPr>
          <p:spPr>
            <a:xfrm>
              <a:off x="3080226" y="1049531"/>
              <a:ext cx="7642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3C74DFE6-FA76-4A5B-AADC-A82A900DBAFD}"/>
              </a:ext>
            </a:extLst>
          </p:cNvPr>
          <p:cNvSpPr/>
          <p:nvPr/>
        </p:nvSpPr>
        <p:spPr>
          <a:xfrm>
            <a:off x="4783230" y="2551929"/>
            <a:ext cx="1318503" cy="47535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82C68FE8-6425-4E4F-ABE6-0F837ED956A6}"/>
              </a:ext>
            </a:extLst>
          </p:cNvPr>
          <p:cNvSpPr/>
          <p:nvPr/>
        </p:nvSpPr>
        <p:spPr>
          <a:xfrm>
            <a:off x="4717747" y="5156674"/>
            <a:ext cx="3210719" cy="55166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678169" y="4158680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82844954-C8FA-4515-A1D4-2C85276E11DF}"/>
              </a:ext>
            </a:extLst>
          </p:cNvPr>
          <p:cNvGrpSpPr/>
          <p:nvPr/>
        </p:nvGrpSpPr>
        <p:grpSpPr>
          <a:xfrm>
            <a:off x="968914" y="1585830"/>
            <a:ext cx="6071078" cy="577081"/>
            <a:chOff x="968914" y="1737827"/>
            <a:chExt cx="6071078" cy="577081"/>
          </a:xfrm>
        </p:grpSpPr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F37BC138-55E3-41B2-9BEB-4F0F18F96484}"/>
                </a:ext>
              </a:extLst>
            </p:cNvPr>
            <p:cNvSpPr txBox="1"/>
            <p:nvPr/>
          </p:nvSpPr>
          <p:spPr>
            <a:xfrm>
              <a:off x="968914" y="1737827"/>
              <a:ext cx="607107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ファイル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→　「コンピュータに保存」を選択する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9FC6894D-0E59-41E4-9981-02CAC9B8FD1F}"/>
                </a:ext>
              </a:extLst>
            </p:cNvPr>
            <p:cNvSpPr txBox="1"/>
            <p:nvPr/>
          </p:nvSpPr>
          <p:spPr>
            <a:xfrm>
              <a:off x="4554244" y="1780052"/>
              <a:ext cx="81936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1C60F65B-C029-4E00-8EEB-2506B9018906}"/>
                </a:ext>
              </a:extLst>
            </p:cNvPr>
            <p:cNvSpPr txBox="1"/>
            <p:nvPr/>
          </p:nvSpPr>
          <p:spPr>
            <a:xfrm>
              <a:off x="5370034" y="1788930"/>
              <a:ext cx="98386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008779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</a:t>
            </a:r>
            <a:r>
              <a:rPr lang="en-US" altLang="ja-JP" dirty="0"/>
              <a:t>3</a:t>
            </a:r>
            <a:r>
              <a:rPr lang="ja-JP" altLang="en-US" dirty="0"/>
              <a:t>：じゃんけんをしよう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77BF272-CD45-484B-9F88-96522F3693D3}"/>
              </a:ext>
            </a:extLst>
          </p:cNvPr>
          <p:cNvGrpSpPr/>
          <p:nvPr/>
        </p:nvGrpSpPr>
        <p:grpSpPr>
          <a:xfrm>
            <a:off x="1092409" y="2574525"/>
            <a:ext cx="6959182" cy="3888420"/>
            <a:chOff x="1092409" y="2104008"/>
            <a:chExt cx="6959182" cy="3888420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AB45F2A3-2F0B-48A1-868E-BE80EFCAE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2409" y="2104008"/>
              <a:ext cx="6959182" cy="3888420"/>
            </a:xfrm>
            <a:prstGeom prst="rect">
              <a:avLst/>
            </a:prstGeom>
          </p:spPr>
        </p:pic>
        <p:sp>
          <p:nvSpPr>
            <p:cNvPr id="25" name="四角形: 角を丸くする 24">
              <a:extLst>
                <a:ext uri="{FF2B5EF4-FFF2-40B4-BE49-F238E27FC236}">
                  <a16:creationId xmlns:a16="http://schemas.microsoft.com/office/drawing/2014/main" id="{86F30DED-E5D7-4AFB-BBDE-066B17F55605}"/>
                </a:ext>
              </a:extLst>
            </p:cNvPr>
            <p:cNvSpPr/>
            <p:nvPr/>
          </p:nvSpPr>
          <p:spPr>
            <a:xfrm>
              <a:off x="5646198" y="5528273"/>
              <a:ext cx="1102311" cy="36649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F49942F3-7290-46C0-82F2-11C83DF70395}"/>
                </a:ext>
              </a:extLst>
            </p:cNvPr>
            <p:cNvSpPr txBox="1"/>
            <p:nvPr/>
          </p:nvSpPr>
          <p:spPr>
            <a:xfrm>
              <a:off x="2573000" y="4788767"/>
              <a:ext cx="3996475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bIns="0" rtlCol="0">
              <a:spAutoFit/>
            </a:bodyPr>
            <a:lstStyle/>
            <a:p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もりかずおほそく</a:t>
              </a:r>
              <a:r>
                <a:rPr kumimoji="1" lang="en-US" altLang="ja-JP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2-3</a:t>
              </a:r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じょうけんぶんき</a:t>
              </a:r>
            </a:p>
          </p:txBody>
        </p:sp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26A3AFF9-BD0D-42F1-AF34-71B7C06614B0}"/>
                </a:ext>
              </a:extLst>
            </p:cNvPr>
            <p:cNvSpPr/>
            <p:nvPr/>
          </p:nvSpPr>
          <p:spPr>
            <a:xfrm>
              <a:off x="2486175" y="4695556"/>
              <a:ext cx="2858182" cy="32492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A373AEEF-06DC-4E71-8CE5-7FE20B58323D}"/>
              </a:ext>
            </a:extLst>
          </p:cNvPr>
          <p:cNvGrpSpPr/>
          <p:nvPr/>
        </p:nvGrpSpPr>
        <p:grpSpPr>
          <a:xfrm>
            <a:off x="594804" y="1525035"/>
            <a:ext cx="8549196" cy="1131079"/>
            <a:chOff x="594804" y="1329726"/>
            <a:chExt cx="8549196" cy="1131079"/>
          </a:xfrm>
        </p:grpSpPr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D098F5C8-3E07-42FB-9127-343723748181}"/>
                </a:ext>
              </a:extLst>
            </p:cNvPr>
            <p:cNvSpPr txBox="1"/>
            <p:nvPr/>
          </p:nvSpPr>
          <p:spPr>
            <a:xfrm>
              <a:off x="594804" y="1329726"/>
              <a:ext cx="854919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ファイル名を「（自分の名前）ほそく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2-3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じょうけんぶんき」にして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　　　　　　　　　　　　　　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「保存」ボタンを押す</a:t>
              </a: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D4B8E3B3-3101-49A3-BD6E-4B02ED4538EB}"/>
                </a:ext>
              </a:extLst>
            </p:cNvPr>
            <p:cNvSpPr txBox="1"/>
            <p:nvPr/>
          </p:nvSpPr>
          <p:spPr>
            <a:xfrm>
              <a:off x="6455485" y="1939858"/>
              <a:ext cx="8541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69F7F5E5-0E3C-46F0-A214-F33358999E3A}"/>
                </a:ext>
              </a:extLst>
            </p:cNvPr>
            <p:cNvSpPr txBox="1"/>
            <p:nvPr/>
          </p:nvSpPr>
          <p:spPr>
            <a:xfrm>
              <a:off x="2434185" y="1397377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5379E7BC-D669-40B9-8E67-A0DFE6E159C7}"/>
                </a:ext>
              </a:extLst>
            </p:cNvPr>
            <p:cNvSpPr txBox="1"/>
            <p:nvPr/>
          </p:nvSpPr>
          <p:spPr>
            <a:xfrm>
              <a:off x="3100244" y="1397377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0C8F8AAD-0D86-4E8C-8710-A54A07413418}"/>
                </a:ext>
              </a:extLst>
            </p:cNvPr>
            <p:cNvSpPr txBox="1"/>
            <p:nvPr/>
          </p:nvSpPr>
          <p:spPr>
            <a:xfrm>
              <a:off x="1410410" y="1397377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59C8A532-CC55-491F-BB6D-2C7E88676AE9}"/>
                </a:ext>
              </a:extLst>
            </p:cNvPr>
            <p:cNvSpPr txBox="1"/>
            <p:nvPr/>
          </p:nvSpPr>
          <p:spPr>
            <a:xfrm>
              <a:off x="8042713" y="1939858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292969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</a:t>
            </a:r>
            <a:r>
              <a:rPr lang="en-US" altLang="ja-JP" dirty="0"/>
              <a:t>3</a:t>
            </a:r>
            <a:r>
              <a:rPr lang="ja-JP" altLang="en-US" dirty="0"/>
              <a:t>：じゃんけんをしよう</a:t>
            </a: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F72F7C18-E0D8-4FB0-91A9-CDD66B31D1E3}"/>
              </a:ext>
            </a:extLst>
          </p:cNvPr>
          <p:cNvGrpSpPr/>
          <p:nvPr/>
        </p:nvGrpSpPr>
        <p:grpSpPr>
          <a:xfrm>
            <a:off x="618636" y="1092133"/>
            <a:ext cx="5091159" cy="577081"/>
            <a:chOff x="618636" y="985598"/>
            <a:chExt cx="5091159" cy="577081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2F11BD8-3D3B-49E4-A488-26BAE2F1B1DE}"/>
                </a:ext>
              </a:extLst>
            </p:cNvPr>
            <p:cNvSpPr txBox="1"/>
            <p:nvPr/>
          </p:nvSpPr>
          <p:spPr>
            <a:xfrm>
              <a:off x="618636" y="985598"/>
              <a:ext cx="509115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プログラムを動かそう！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F9883E3B-0B63-4D41-977F-0193154B35E7}"/>
                </a:ext>
              </a:extLst>
            </p:cNvPr>
            <p:cNvSpPr txBox="1"/>
            <p:nvPr/>
          </p:nvSpPr>
          <p:spPr>
            <a:xfrm>
              <a:off x="1877628" y="1030372"/>
              <a:ext cx="6125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en-US" altLang="ja-JP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61E9EC41-F441-4EAC-9CCB-E3007C061B08}"/>
              </a:ext>
            </a:extLst>
          </p:cNvPr>
          <p:cNvGrpSpPr/>
          <p:nvPr/>
        </p:nvGrpSpPr>
        <p:grpSpPr>
          <a:xfrm>
            <a:off x="334735" y="2786813"/>
            <a:ext cx="8640381" cy="3324689"/>
            <a:chOff x="334735" y="2786813"/>
            <a:chExt cx="8640381" cy="3324689"/>
          </a:xfrm>
        </p:grpSpPr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BE114A90-A9EC-4F33-9440-BFEE047749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4735" y="2786813"/>
              <a:ext cx="8640381" cy="3324689"/>
            </a:xfrm>
            <a:prstGeom prst="rect">
              <a:avLst/>
            </a:prstGeom>
          </p:spPr>
        </p:pic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59696204-E48A-4262-82D5-D43933AEE27D}"/>
                </a:ext>
              </a:extLst>
            </p:cNvPr>
            <p:cNvSpPr txBox="1"/>
            <p:nvPr/>
          </p:nvSpPr>
          <p:spPr>
            <a:xfrm>
              <a:off x="1779291" y="4087838"/>
              <a:ext cx="561019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chemeClr val="accent4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命令通りに動いたかな？</a:t>
              </a:r>
              <a:endParaRPr kumimoji="1" lang="ja-JP" altLang="en-US" sz="2000" b="1" dirty="0">
                <a:solidFill>
                  <a:schemeClr val="accent4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68C74596-1E3F-442C-92F6-138E1A6363C0}"/>
                </a:ext>
              </a:extLst>
            </p:cNvPr>
            <p:cNvSpPr txBox="1"/>
            <p:nvPr/>
          </p:nvSpPr>
          <p:spPr>
            <a:xfrm>
              <a:off x="4279218" y="4157087"/>
              <a:ext cx="61034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87E55EC1-47F1-495B-88F7-F1368A548B84}"/>
                </a:ext>
              </a:extLst>
            </p:cNvPr>
            <p:cNvSpPr txBox="1"/>
            <p:nvPr/>
          </p:nvSpPr>
          <p:spPr>
            <a:xfrm>
              <a:off x="3102608" y="4157088"/>
              <a:ext cx="10040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めいれいどお</a:t>
              </a: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035ED95-30A0-44F7-BF32-ACD6AA0A6DAF}"/>
              </a:ext>
            </a:extLst>
          </p:cNvPr>
          <p:cNvGrpSpPr/>
          <p:nvPr/>
        </p:nvGrpSpPr>
        <p:grpSpPr>
          <a:xfrm>
            <a:off x="1490358" y="2395612"/>
            <a:ext cx="6329133" cy="577081"/>
            <a:chOff x="2042510" y="2334088"/>
            <a:chExt cx="6329133" cy="577081"/>
          </a:xfrm>
        </p:grpSpPr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DD4E029B-4388-4A7E-A78C-1D37A8268D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42510" y="2425097"/>
              <a:ext cx="895350" cy="485775"/>
            </a:xfrm>
            <a:prstGeom prst="rect">
              <a:avLst/>
            </a:prstGeom>
          </p:spPr>
        </p:pic>
        <p:sp>
          <p:nvSpPr>
            <p:cNvPr id="30" name="四角形: 角を丸くする 29">
              <a:extLst>
                <a:ext uri="{FF2B5EF4-FFF2-40B4-BE49-F238E27FC236}">
                  <a16:creationId xmlns:a16="http://schemas.microsoft.com/office/drawing/2014/main" id="{823D8823-C6C5-46E4-9D6D-CFBD8CD904C1}"/>
                </a:ext>
              </a:extLst>
            </p:cNvPr>
            <p:cNvSpPr/>
            <p:nvPr/>
          </p:nvSpPr>
          <p:spPr>
            <a:xfrm>
              <a:off x="2046584" y="2416219"/>
              <a:ext cx="451062" cy="48577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25891616-5345-491F-9474-1850A41E914B}"/>
                </a:ext>
              </a:extLst>
            </p:cNvPr>
            <p:cNvSpPr txBox="1"/>
            <p:nvPr/>
          </p:nvSpPr>
          <p:spPr>
            <a:xfrm>
              <a:off x="2898097" y="2334088"/>
              <a:ext cx="547354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ボタンを押し、ステージを大きくして操作しよう！</a:t>
              </a: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B813F475-F94A-46FA-B56D-A516605520B8}"/>
                </a:ext>
              </a:extLst>
            </p:cNvPr>
            <p:cNvSpPr txBox="1"/>
            <p:nvPr/>
          </p:nvSpPr>
          <p:spPr>
            <a:xfrm>
              <a:off x="3722420" y="2377034"/>
              <a:ext cx="5880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C3B53A54-51DA-418D-9D7F-741F7707BB56}"/>
                </a:ext>
              </a:extLst>
            </p:cNvPr>
            <p:cNvSpPr txBox="1"/>
            <p:nvPr/>
          </p:nvSpPr>
          <p:spPr>
            <a:xfrm>
              <a:off x="5589785" y="2424182"/>
              <a:ext cx="48086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16EA1421-FC38-4CA4-9E40-F172707119AA}"/>
                </a:ext>
              </a:extLst>
            </p:cNvPr>
            <p:cNvSpPr txBox="1"/>
            <p:nvPr/>
          </p:nvSpPr>
          <p:spPr>
            <a:xfrm>
              <a:off x="6800295" y="2401524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そうさ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7BEBE551-337C-4362-934A-1981456884D8}"/>
              </a:ext>
            </a:extLst>
          </p:cNvPr>
          <p:cNvGrpSpPr/>
          <p:nvPr/>
        </p:nvGrpSpPr>
        <p:grpSpPr>
          <a:xfrm>
            <a:off x="1490358" y="1730692"/>
            <a:ext cx="6329134" cy="577081"/>
            <a:chOff x="1490358" y="1730692"/>
            <a:chExt cx="6329134" cy="577081"/>
          </a:xfrm>
        </p:grpSpPr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61B4CA62-6B7A-4B51-AC9B-F6842D9B247C}"/>
                </a:ext>
              </a:extLst>
            </p:cNvPr>
            <p:cNvSpPr txBox="1"/>
            <p:nvPr/>
          </p:nvSpPr>
          <p:spPr>
            <a:xfrm>
              <a:off x="1490358" y="1730692"/>
              <a:ext cx="6329134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プログラムが動くか確かめよう！</a:t>
              </a: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EE83C6A6-2C16-43BB-AABA-70937F78DC74}"/>
                </a:ext>
              </a:extLst>
            </p:cNvPr>
            <p:cNvSpPr txBox="1"/>
            <p:nvPr/>
          </p:nvSpPr>
          <p:spPr>
            <a:xfrm>
              <a:off x="2728293" y="1802620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7804A654-B889-469F-8B1B-9FEF7A108D61}"/>
                </a:ext>
              </a:extLst>
            </p:cNvPr>
            <p:cNvSpPr txBox="1"/>
            <p:nvPr/>
          </p:nvSpPr>
          <p:spPr>
            <a:xfrm>
              <a:off x="3458183" y="1802620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017620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ステップアップ！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動画を見てプログラムを考えよう！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E53E2FB-68DE-4E87-BFE4-EE544BD95E9D}"/>
              </a:ext>
            </a:extLst>
          </p:cNvPr>
          <p:cNvSpPr txBox="1"/>
          <p:nvPr/>
        </p:nvSpPr>
        <p:spPr>
          <a:xfrm>
            <a:off x="2312633" y="2303607"/>
            <a:ext cx="5605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かんが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FB4FFF5-75EE-4E47-BAD7-4B318EBE66AA}"/>
              </a:ext>
            </a:extLst>
          </p:cNvPr>
          <p:cNvSpPr txBox="1"/>
          <p:nvPr/>
        </p:nvSpPr>
        <p:spPr>
          <a:xfrm>
            <a:off x="522514" y="2303607"/>
            <a:ext cx="5605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どうが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B20D290-2C2B-4E9B-98D6-3CCBD74F3B43}"/>
              </a:ext>
            </a:extLst>
          </p:cNvPr>
          <p:cNvSpPr txBox="1"/>
          <p:nvPr/>
        </p:nvSpPr>
        <p:spPr>
          <a:xfrm>
            <a:off x="1145221" y="2296289"/>
            <a:ext cx="264436" cy="221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</a:t>
            </a:r>
          </a:p>
        </p:txBody>
      </p:sp>
    </p:spTree>
    <p:extLst>
      <p:ext uri="{BB962C8B-B14F-4D97-AF65-F5344CB8AC3E}">
        <p14:creationId xmlns:p14="http://schemas.microsoft.com/office/powerpoint/2010/main" val="11754741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996C8DCF-6B23-4447-B99E-23EB49B57570}"/>
              </a:ext>
            </a:extLst>
          </p:cNvPr>
          <p:cNvSpPr txBox="1"/>
          <p:nvPr/>
        </p:nvSpPr>
        <p:spPr>
          <a:xfrm>
            <a:off x="319686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C4DCB016-6372-4EC7-BE90-577B22D6E2B7}"/>
              </a:ext>
            </a:extLst>
          </p:cNvPr>
          <p:cNvSpPr txBox="1"/>
          <p:nvPr/>
        </p:nvSpPr>
        <p:spPr>
          <a:xfrm>
            <a:off x="914397" y="839544"/>
            <a:ext cx="633408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が測定した値を使って、動きを変えよう！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9DFF89E5-3BEB-4864-AD5D-0694B52FF582}"/>
              </a:ext>
            </a:extLst>
          </p:cNvPr>
          <p:cNvSpPr txBox="1"/>
          <p:nvPr/>
        </p:nvSpPr>
        <p:spPr>
          <a:xfrm>
            <a:off x="2959630" y="923795"/>
            <a:ext cx="573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あたい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F0BB452D-9FFC-49FC-A039-F630F7CA1E23}"/>
              </a:ext>
            </a:extLst>
          </p:cNvPr>
          <p:cNvSpPr txBox="1"/>
          <p:nvPr/>
        </p:nvSpPr>
        <p:spPr>
          <a:xfrm>
            <a:off x="4498421" y="923795"/>
            <a:ext cx="4738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5D49837-9C49-4505-9612-38535FDB34AC}"/>
              </a:ext>
            </a:extLst>
          </p:cNvPr>
          <p:cNvSpPr txBox="1"/>
          <p:nvPr/>
        </p:nvSpPr>
        <p:spPr>
          <a:xfrm>
            <a:off x="5336953" y="923795"/>
            <a:ext cx="3229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2F53438-97D4-420B-876D-8FF04FBAC6EB}"/>
              </a:ext>
            </a:extLst>
          </p:cNvPr>
          <p:cNvSpPr txBox="1"/>
          <p:nvPr/>
        </p:nvSpPr>
        <p:spPr>
          <a:xfrm>
            <a:off x="1970095" y="923795"/>
            <a:ext cx="7021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そくてい</a:t>
            </a:r>
          </a:p>
        </p:txBody>
      </p:sp>
      <p:pic>
        <p:nvPicPr>
          <p:cNvPr id="2" name="補足2-4">
            <a:hlinkClick r:id="" action="ppaction://media"/>
            <a:extLst>
              <a:ext uri="{FF2B5EF4-FFF2-40B4-BE49-F238E27FC236}">
                <a16:creationId xmlns:a16="http://schemas.microsoft.com/office/drawing/2014/main" id="{D48C6530-6D1C-4135-B68F-AB153111872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59630" y="1443549"/>
            <a:ext cx="3044375" cy="5414451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3053D42-706A-A342-B789-24A25BF67889}"/>
              </a:ext>
            </a:extLst>
          </p:cNvPr>
          <p:cNvSpPr txBox="1"/>
          <p:nvPr/>
        </p:nvSpPr>
        <p:spPr>
          <a:xfrm>
            <a:off x="1019974" y="923795"/>
            <a:ext cx="8755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コーディー</a:t>
            </a:r>
            <a:endParaRPr kumimoji="1" lang="ja-JP" altLang="en-US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02992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8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996C8DCF-6B23-4447-B99E-23EB49B57570}"/>
              </a:ext>
            </a:extLst>
          </p:cNvPr>
          <p:cNvSpPr txBox="1"/>
          <p:nvPr/>
        </p:nvSpPr>
        <p:spPr>
          <a:xfrm>
            <a:off x="319686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83BA1BC3-95E5-48EA-B4A0-97B07AC5A9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562" y="2461895"/>
            <a:ext cx="2301433" cy="2098907"/>
          </a:xfrm>
          <a:prstGeom prst="rect">
            <a:avLst/>
          </a:prstGeom>
        </p:spPr>
      </p:pic>
      <p:pic>
        <p:nvPicPr>
          <p:cNvPr id="21" name="グラフィックス 20" descr="ワイヤレス">
            <a:extLst>
              <a:ext uri="{FF2B5EF4-FFF2-40B4-BE49-F238E27FC236}">
                <a16:creationId xmlns:a16="http://schemas.microsoft.com/office/drawing/2014/main" id="{C0303B1D-AD82-45C7-B839-9E63904E9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624563" flipV="1">
            <a:off x="2376983" y="4189438"/>
            <a:ext cx="914400" cy="914400"/>
          </a:xfrm>
          <a:prstGeom prst="rect">
            <a:avLst/>
          </a:prstGeom>
        </p:spPr>
      </p:pic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2" name="3D モデル 21" descr="折り紙のライオン">
                <a:extLst>
                  <a:ext uri="{FF2B5EF4-FFF2-40B4-BE49-F238E27FC236}">
                    <a16:creationId xmlns:a16="http://schemas.microsoft.com/office/drawing/2014/main" id="{B1F6EBAF-4C30-43C0-ACB5-AB789D811BD0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4397951" y="3574892"/>
              <a:ext cx="2208237" cy="2588969"/>
            </p:xfrm>
            <a:graphic>
              <a:graphicData uri="http://schemas.microsoft.com/office/drawing/2017/model3d">
                <am3d:model3d r:embed="rId5">
                  <am3d:spPr>
                    <a:xfrm>
                      <a:off x="0" y="0"/>
                      <a:ext cx="2208237" cy="2588969"/>
                    </a:xfrm>
                    <a:prstGeom prst="rect">
                      <a:avLst/>
                    </a:prstGeom>
                  </am3d:spPr>
                  <am3d:camera>
                    <am3d:pos x="0" y="0" z="6548774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3418305" d="1000000"/>
                    <am3d:preTrans dx="0" dy="-13719162" dz="1115424"/>
                    <am3d:scale>
                      <am3d:sx n="1000000" d="1000000"/>
                      <am3d:sy n="1000000" d="1000000"/>
                      <am3d:sz n="1000000" d="1000000"/>
                    </am3d:scale>
                    <am3d:rot ax="1200000" ay="-1800000" az="-600000"/>
                    <am3d:postTrans dx="0" dy="0" dz="0"/>
                  </am3d:trans>
                  <am3d:raster rName="Office3DRenderer" rVer="16.0.8326">
                    <am3d:blip r:embed="rId6"/>
                  </am3d:raster>
                  <am3d:objViewport viewportSz="3978634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2" name="3D モデル 21" descr="折り紙のライオン">
                <a:extLst>
                  <a:ext uri="{FF2B5EF4-FFF2-40B4-BE49-F238E27FC236}">
                    <a16:creationId xmlns:a16="http://schemas.microsoft.com/office/drawing/2014/main" id="{B1F6EBAF-4C30-43C0-ACB5-AB789D811BD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397951" y="3574892"/>
                <a:ext cx="2208237" cy="2588969"/>
              </a:xfrm>
              <a:prstGeom prst="rect">
                <a:avLst/>
              </a:prstGeom>
            </p:spPr>
          </p:pic>
        </mc:Fallback>
      </mc:AlternateContent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FAAC43AE-60BC-4003-99E1-004395CD44D6}"/>
              </a:ext>
            </a:extLst>
          </p:cNvPr>
          <p:cNvSpPr txBox="1"/>
          <p:nvPr/>
        </p:nvSpPr>
        <p:spPr>
          <a:xfrm>
            <a:off x="3169328" y="2224975"/>
            <a:ext cx="6223247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カラーセンサーから赤外線という目に見えない光を出し、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物に当たって反射した光の強さを測ります。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800AA4D-B988-45A2-AF93-FC823759B925}"/>
              </a:ext>
            </a:extLst>
          </p:cNvPr>
          <p:cNvSpPr txBox="1"/>
          <p:nvPr/>
        </p:nvSpPr>
        <p:spPr>
          <a:xfrm flipH="1">
            <a:off x="7884179" y="2275522"/>
            <a:ext cx="5904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ひかり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F5423006-5567-4378-9CD1-C51CAFFAD3B2}"/>
              </a:ext>
            </a:extLst>
          </p:cNvPr>
          <p:cNvSpPr txBox="1"/>
          <p:nvPr/>
        </p:nvSpPr>
        <p:spPr>
          <a:xfrm flipH="1">
            <a:off x="3142690" y="2860040"/>
            <a:ext cx="4695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もの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922D868-FC1F-4B1C-90C2-B54C0CE1A2DA}"/>
              </a:ext>
            </a:extLst>
          </p:cNvPr>
          <p:cNvSpPr txBox="1"/>
          <p:nvPr/>
        </p:nvSpPr>
        <p:spPr>
          <a:xfrm flipH="1">
            <a:off x="5875702" y="2860040"/>
            <a:ext cx="4737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つよ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2C869BB-CD02-4436-9FBF-768CB463FFB7}"/>
              </a:ext>
            </a:extLst>
          </p:cNvPr>
          <p:cNvSpPr txBox="1"/>
          <p:nvPr/>
        </p:nvSpPr>
        <p:spPr>
          <a:xfrm flipH="1">
            <a:off x="6597306" y="2860040"/>
            <a:ext cx="4434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はか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E3FA1215-35BB-4140-9D87-8BEC9E4FF3C2}"/>
              </a:ext>
            </a:extLst>
          </p:cNvPr>
          <p:cNvSpPr txBox="1"/>
          <p:nvPr/>
        </p:nvSpPr>
        <p:spPr>
          <a:xfrm flipH="1">
            <a:off x="4507029" y="2860040"/>
            <a:ext cx="7270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はんしゃ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4C8FA3E-75D9-48B8-904C-53C6E1B71D22}"/>
              </a:ext>
            </a:extLst>
          </p:cNvPr>
          <p:cNvSpPr txBox="1"/>
          <p:nvPr/>
        </p:nvSpPr>
        <p:spPr>
          <a:xfrm flipH="1">
            <a:off x="5386961" y="2860040"/>
            <a:ext cx="5790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ひかり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3C988196-0804-446B-9871-801EF2C96F11}"/>
              </a:ext>
            </a:extLst>
          </p:cNvPr>
          <p:cNvSpPr txBox="1"/>
          <p:nvPr/>
        </p:nvSpPr>
        <p:spPr>
          <a:xfrm flipH="1">
            <a:off x="3612280" y="2860040"/>
            <a:ext cx="4434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32" name="直線コネクタ 31">
            <a:extLst>
              <a:ext uri="{FF2B5EF4-FFF2-40B4-BE49-F238E27FC236}">
                <a16:creationId xmlns:a16="http://schemas.microsoft.com/office/drawing/2014/main" id="{40069472-5641-4F4F-8FF6-E8333E004C73}"/>
              </a:ext>
            </a:extLst>
          </p:cNvPr>
          <p:cNvCxnSpPr>
            <a:cxnSpLocks/>
          </p:cNvCxnSpPr>
          <p:nvPr/>
        </p:nvCxnSpPr>
        <p:spPr>
          <a:xfrm>
            <a:off x="2522665" y="4148030"/>
            <a:ext cx="1795447" cy="335193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コネクタ 32">
            <a:extLst>
              <a:ext uri="{FF2B5EF4-FFF2-40B4-BE49-F238E27FC236}">
                <a16:creationId xmlns:a16="http://schemas.microsoft.com/office/drawing/2014/main" id="{8BD97274-8708-4496-86A8-454862FCACC7}"/>
              </a:ext>
            </a:extLst>
          </p:cNvPr>
          <p:cNvCxnSpPr>
            <a:cxnSpLocks/>
          </p:cNvCxnSpPr>
          <p:nvPr/>
        </p:nvCxnSpPr>
        <p:spPr>
          <a:xfrm flipH="1">
            <a:off x="3049995" y="4629159"/>
            <a:ext cx="1149384" cy="131565"/>
          </a:xfrm>
          <a:prstGeom prst="line">
            <a:avLst/>
          </a:prstGeom>
          <a:ln w="38100">
            <a:solidFill>
              <a:srgbClr val="FF0000"/>
            </a:solidFill>
            <a:prstDash val="sysDot"/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7177526F-6C07-480B-9CF2-17656BD1EEDD}"/>
              </a:ext>
            </a:extLst>
          </p:cNvPr>
          <p:cNvSpPr txBox="1"/>
          <p:nvPr/>
        </p:nvSpPr>
        <p:spPr>
          <a:xfrm flipH="1">
            <a:off x="5117493" y="2275522"/>
            <a:ext cx="11179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せきがいせん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C7BF9337-3CCC-4AB6-B880-A49CBDF63540}"/>
              </a:ext>
            </a:extLst>
          </p:cNvPr>
          <p:cNvSpPr txBox="1"/>
          <p:nvPr/>
        </p:nvSpPr>
        <p:spPr>
          <a:xfrm flipH="1">
            <a:off x="6579550" y="2275522"/>
            <a:ext cx="4434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80AB742A-934C-4BF5-9184-52A70DB98C0E}"/>
              </a:ext>
            </a:extLst>
          </p:cNvPr>
          <p:cNvSpPr txBox="1"/>
          <p:nvPr/>
        </p:nvSpPr>
        <p:spPr>
          <a:xfrm flipH="1">
            <a:off x="7049680" y="2275522"/>
            <a:ext cx="4434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031B53DF-5D81-4636-BA93-3664072E5493}"/>
              </a:ext>
            </a:extLst>
          </p:cNvPr>
          <p:cNvSpPr txBox="1"/>
          <p:nvPr/>
        </p:nvSpPr>
        <p:spPr>
          <a:xfrm flipH="1">
            <a:off x="8395438" y="2275522"/>
            <a:ext cx="4434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8" name="グループ化 37">
            <a:extLst>
              <a:ext uri="{FF2B5EF4-FFF2-40B4-BE49-F238E27FC236}">
                <a16:creationId xmlns:a16="http://schemas.microsoft.com/office/drawing/2014/main" id="{CC0DC93E-462F-48F6-AB66-1A4D31BB9EBF}"/>
              </a:ext>
            </a:extLst>
          </p:cNvPr>
          <p:cNvGrpSpPr/>
          <p:nvPr/>
        </p:nvGrpSpPr>
        <p:grpSpPr>
          <a:xfrm>
            <a:off x="11574" y="5302613"/>
            <a:ext cx="4242947" cy="1479683"/>
            <a:chOff x="11574" y="5302613"/>
            <a:chExt cx="4242947" cy="1479683"/>
          </a:xfrm>
        </p:grpSpPr>
        <p:pic>
          <p:nvPicPr>
            <p:cNvPr id="39" name="図 38">
              <a:extLst>
                <a:ext uri="{FF2B5EF4-FFF2-40B4-BE49-F238E27FC236}">
                  <a16:creationId xmlns:a16="http://schemas.microsoft.com/office/drawing/2014/main" id="{1D28B7DA-C89A-4D92-8BE0-5AC3D629F5E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1574" y="5302613"/>
              <a:ext cx="873394" cy="1479683"/>
            </a:xfrm>
            <a:prstGeom prst="rect">
              <a:avLst/>
            </a:prstGeom>
          </p:spPr>
        </p:pic>
        <p:sp>
          <p:nvSpPr>
            <p:cNvPr id="40" name="吹き出し: 角を丸めた四角形 39">
              <a:extLst>
                <a:ext uri="{FF2B5EF4-FFF2-40B4-BE49-F238E27FC236}">
                  <a16:creationId xmlns:a16="http://schemas.microsoft.com/office/drawing/2014/main" id="{4FA4D1E1-2F7C-4A83-A348-A5630BF86822}"/>
                </a:ext>
              </a:extLst>
            </p:cNvPr>
            <p:cNvSpPr/>
            <p:nvPr/>
          </p:nvSpPr>
          <p:spPr>
            <a:xfrm>
              <a:off x="1006389" y="5329942"/>
              <a:ext cx="3248132" cy="1049580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A120CDF9-76AC-4961-89B3-25DB6734D5A9}"/>
                </a:ext>
              </a:extLst>
            </p:cNvPr>
            <p:cNvSpPr txBox="1"/>
            <p:nvPr/>
          </p:nvSpPr>
          <p:spPr>
            <a:xfrm>
              <a:off x="1114912" y="5338820"/>
              <a:ext cx="307463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赤外線はテレビの</a:t>
              </a:r>
              <a:endParaRPr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リモコンなどで使われているよ。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0FFDD7A1-89A4-45A9-B051-4793D23A51B3}"/>
                </a:ext>
              </a:extLst>
            </p:cNvPr>
            <p:cNvSpPr txBox="1"/>
            <p:nvPr/>
          </p:nvSpPr>
          <p:spPr>
            <a:xfrm>
              <a:off x="1099175" y="5379008"/>
              <a:ext cx="92493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せきがいせん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8ADD09B2-2911-445F-8F84-302E98596435}"/>
                </a:ext>
              </a:extLst>
            </p:cNvPr>
            <p:cNvSpPr txBox="1"/>
            <p:nvPr/>
          </p:nvSpPr>
          <p:spPr>
            <a:xfrm>
              <a:off x="2491280" y="5885196"/>
              <a:ext cx="48676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つか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CD45E991-3D9A-49C6-A41D-A707E1518D61}"/>
              </a:ext>
            </a:extLst>
          </p:cNvPr>
          <p:cNvSpPr txBox="1"/>
          <p:nvPr/>
        </p:nvSpPr>
        <p:spPr>
          <a:xfrm>
            <a:off x="590036" y="1170339"/>
            <a:ext cx="838064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今回は　　　　　　　　　　　　　　　　を測定してプログラムを作ります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DD638528-BB63-4BDE-A268-0808057AA816}"/>
              </a:ext>
            </a:extLst>
          </p:cNvPr>
          <p:cNvSpPr txBox="1"/>
          <p:nvPr/>
        </p:nvSpPr>
        <p:spPr>
          <a:xfrm>
            <a:off x="558718" y="1244736"/>
            <a:ext cx="7345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こんかい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F7F23F43-D814-439E-864D-B6BA52AD1E3B}"/>
              </a:ext>
            </a:extLst>
          </p:cNvPr>
          <p:cNvSpPr txBox="1"/>
          <p:nvPr/>
        </p:nvSpPr>
        <p:spPr>
          <a:xfrm>
            <a:off x="7369974" y="1246683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03235726-8D92-4F07-B049-5532243E85B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65019" y="1264973"/>
            <a:ext cx="3668208" cy="503261"/>
          </a:xfrm>
          <a:prstGeom prst="rect">
            <a:avLst/>
          </a:prstGeom>
        </p:spPr>
      </p:pic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03B87EB5-9B5B-490F-8041-F3958AC8393A}"/>
              </a:ext>
            </a:extLst>
          </p:cNvPr>
          <p:cNvSpPr txBox="1"/>
          <p:nvPr/>
        </p:nvSpPr>
        <p:spPr>
          <a:xfrm>
            <a:off x="5117493" y="1246767"/>
            <a:ext cx="7345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そくてい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689900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準備</a:t>
            </a:r>
            <a:r>
              <a:rPr lang="en-US" altLang="ja-JP" dirty="0"/>
              <a:t>】</a:t>
            </a:r>
            <a:r>
              <a:rPr lang="ja-JP" altLang="en-US" dirty="0"/>
              <a:t>：値を代入する変数を用意する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4F1188D0-C132-45DC-B7EF-6CE291A5D1E0}"/>
              </a:ext>
            </a:extLst>
          </p:cNvPr>
          <p:cNvSpPr txBox="1"/>
          <p:nvPr/>
        </p:nvSpPr>
        <p:spPr>
          <a:xfrm>
            <a:off x="2270820" y="394009"/>
            <a:ext cx="8159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だいにゅう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F3FAA4E5-3B72-4096-9EC8-7669B9CC50B4}"/>
              </a:ext>
            </a:extLst>
          </p:cNvPr>
          <p:cNvSpPr txBox="1"/>
          <p:nvPr/>
        </p:nvSpPr>
        <p:spPr>
          <a:xfrm>
            <a:off x="1676358" y="386277"/>
            <a:ext cx="5941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あたい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D41F38ED-4996-4102-A0C5-79BCD7C9A371}"/>
              </a:ext>
            </a:extLst>
          </p:cNvPr>
          <p:cNvSpPr txBox="1"/>
          <p:nvPr/>
        </p:nvSpPr>
        <p:spPr>
          <a:xfrm>
            <a:off x="542654" y="386277"/>
            <a:ext cx="7889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42343573-4C66-49D8-8339-C4E5D8BA29F8}"/>
              </a:ext>
            </a:extLst>
          </p:cNvPr>
          <p:cNvSpPr txBox="1"/>
          <p:nvPr/>
        </p:nvSpPr>
        <p:spPr>
          <a:xfrm>
            <a:off x="3535623" y="386277"/>
            <a:ext cx="7889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へんすう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92713AB0-93AA-4F6C-99F9-B4CB37722DE6}"/>
              </a:ext>
            </a:extLst>
          </p:cNvPr>
          <p:cNvSpPr txBox="1"/>
          <p:nvPr/>
        </p:nvSpPr>
        <p:spPr>
          <a:xfrm>
            <a:off x="4524307" y="386277"/>
            <a:ext cx="695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ようい</a:t>
            </a: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BD750E8E-18B0-434B-9E24-093BC60C51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3839" y="2456345"/>
            <a:ext cx="3104700" cy="2839560"/>
          </a:xfrm>
          <a:prstGeom prst="rect">
            <a:avLst/>
          </a:prstGeom>
        </p:spPr>
      </p:pic>
      <p:sp>
        <p:nvSpPr>
          <p:cNvPr id="41" name="四角形: 角を丸くする 40">
            <a:extLst>
              <a:ext uri="{FF2B5EF4-FFF2-40B4-BE49-F238E27FC236}">
                <a16:creationId xmlns:a16="http://schemas.microsoft.com/office/drawing/2014/main" id="{09971222-A699-4DC2-9BC5-A81DEF9A48DA}"/>
              </a:ext>
            </a:extLst>
          </p:cNvPr>
          <p:cNvSpPr/>
          <p:nvPr/>
        </p:nvSpPr>
        <p:spPr>
          <a:xfrm>
            <a:off x="1353840" y="2466517"/>
            <a:ext cx="1010806" cy="4856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2" name="四角形: 角を丸くする 41">
            <a:extLst>
              <a:ext uri="{FF2B5EF4-FFF2-40B4-BE49-F238E27FC236}">
                <a16:creationId xmlns:a16="http://schemas.microsoft.com/office/drawing/2014/main" id="{AF9AB0D0-7367-489D-9ACB-BE8E60278F99}"/>
              </a:ext>
            </a:extLst>
          </p:cNvPr>
          <p:cNvSpPr/>
          <p:nvPr/>
        </p:nvSpPr>
        <p:spPr>
          <a:xfrm>
            <a:off x="1344961" y="2962372"/>
            <a:ext cx="1019684" cy="96637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43" name="グループ化 42">
            <a:extLst>
              <a:ext uri="{FF2B5EF4-FFF2-40B4-BE49-F238E27FC236}">
                <a16:creationId xmlns:a16="http://schemas.microsoft.com/office/drawing/2014/main" id="{7043A4E3-CA79-4C45-9040-50C3AFC6CE73}"/>
              </a:ext>
            </a:extLst>
          </p:cNvPr>
          <p:cNvGrpSpPr/>
          <p:nvPr/>
        </p:nvGrpSpPr>
        <p:grpSpPr>
          <a:xfrm>
            <a:off x="500576" y="1245270"/>
            <a:ext cx="5234830" cy="577081"/>
            <a:chOff x="968914" y="2212247"/>
            <a:chExt cx="5234830" cy="577081"/>
          </a:xfrm>
        </p:grpSpPr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CAB6C9E0-F5C3-4297-AE6D-9B137D9F8FE6}"/>
                </a:ext>
              </a:extLst>
            </p:cNvPr>
            <p:cNvSpPr txBox="1"/>
            <p:nvPr/>
          </p:nvSpPr>
          <p:spPr>
            <a:xfrm>
              <a:off x="968914" y="2212247"/>
              <a:ext cx="523483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「デバイス」タブから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を選択しよう！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E9B2A9D5-0AF5-4BE2-9D65-00AD5AFDFA58}"/>
                </a:ext>
              </a:extLst>
            </p:cNvPr>
            <p:cNvSpPr txBox="1"/>
            <p:nvPr/>
          </p:nvSpPr>
          <p:spPr>
            <a:xfrm>
              <a:off x="3432470" y="2271947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CB503C0D-F474-46D8-B26C-4611D2D58B2C}"/>
                </a:ext>
              </a:extLst>
            </p:cNvPr>
            <p:cNvSpPr txBox="1"/>
            <p:nvPr/>
          </p:nvSpPr>
          <p:spPr>
            <a:xfrm>
              <a:off x="4199177" y="2271947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47" name="グループ化 46">
            <a:extLst>
              <a:ext uri="{FF2B5EF4-FFF2-40B4-BE49-F238E27FC236}">
                <a16:creationId xmlns:a16="http://schemas.microsoft.com/office/drawing/2014/main" id="{946413A3-E437-41A2-B825-067F84611B8F}"/>
              </a:ext>
            </a:extLst>
          </p:cNvPr>
          <p:cNvGrpSpPr/>
          <p:nvPr/>
        </p:nvGrpSpPr>
        <p:grpSpPr>
          <a:xfrm>
            <a:off x="1894129" y="2166094"/>
            <a:ext cx="3060000" cy="268117"/>
            <a:chOff x="1509204" y="2285568"/>
            <a:chExt cx="3060000" cy="268117"/>
          </a:xfrm>
        </p:grpSpPr>
        <p:cxnSp>
          <p:nvCxnSpPr>
            <p:cNvPr id="48" name="直線矢印コネクタ 47">
              <a:extLst>
                <a:ext uri="{FF2B5EF4-FFF2-40B4-BE49-F238E27FC236}">
                  <a16:creationId xmlns:a16="http://schemas.microsoft.com/office/drawing/2014/main" id="{F6059755-5A3F-45ED-8410-A00E6E3AE349}"/>
                </a:ext>
              </a:extLst>
            </p:cNvPr>
            <p:cNvCxnSpPr>
              <a:cxnSpLocks/>
            </p:cNvCxnSpPr>
            <p:nvPr/>
          </p:nvCxnSpPr>
          <p:spPr>
            <a:xfrm>
              <a:off x="1512836" y="2288650"/>
              <a:ext cx="1" cy="26503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線コネクタ 48">
              <a:extLst>
                <a:ext uri="{FF2B5EF4-FFF2-40B4-BE49-F238E27FC236}">
                  <a16:creationId xmlns:a16="http://schemas.microsoft.com/office/drawing/2014/main" id="{F1CF59C7-E0AB-4162-A4B4-CE3326A3FB33}"/>
                </a:ext>
              </a:extLst>
            </p:cNvPr>
            <p:cNvCxnSpPr/>
            <p:nvPr/>
          </p:nvCxnSpPr>
          <p:spPr>
            <a:xfrm>
              <a:off x="1509204" y="2285568"/>
              <a:ext cx="3060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0" name="直線矢印コネクタ 49">
            <a:extLst>
              <a:ext uri="{FF2B5EF4-FFF2-40B4-BE49-F238E27FC236}">
                <a16:creationId xmlns:a16="http://schemas.microsoft.com/office/drawing/2014/main" id="{D257C4E1-2389-4B47-8FAF-CB2B0BB41F7D}"/>
              </a:ext>
            </a:extLst>
          </p:cNvPr>
          <p:cNvCxnSpPr>
            <a:cxnSpLocks/>
          </p:cNvCxnSpPr>
          <p:nvPr/>
        </p:nvCxnSpPr>
        <p:spPr>
          <a:xfrm flipH="1" flipV="1">
            <a:off x="2364645" y="3671586"/>
            <a:ext cx="2651695" cy="94404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DCF3920D-5D6A-479F-A04F-0EBB5FAE038A}"/>
              </a:ext>
            </a:extLst>
          </p:cNvPr>
          <p:cNvSpPr txBox="1"/>
          <p:nvPr/>
        </p:nvSpPr>
        <p:spPr>
          <a:xfrm>
            <a:off x="4954129" y="1889442"/>
            <a:ext cx="79724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タブ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52" name="グループ化 51">
            <a:extLst>
              <a:ext uri="{FF2B5EF4-FFF2-40B4-BE49-F238E27FC236}">
                <a16:creationId xmlns:a16="http://schemas.microsoft.com/office/drawing/2014/main" id="{297209FD-FEBC-4672-8BB1-056E426EC96F}"/>
              </a:ext>
            </a:extLst>
          </p:cNvPr>
          <p:cNvGrpSpPr/>
          <p:nvPr/>
        </p:nvGrpSpPr>
        <p:grpSpPr>
          <a:xfrm>
            <a:off x="4954128" y="3879576"/>
            <a:ext cx="3915121" cy="1569660"/>
            <a:chOff x="5344289" y="4673458"/>
            <a:chExt cx="3915121" cy="1569660"/>
          </a:xfrm>
        </p:grpSpPr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9818DEC5-1AC0-48D1-BC55-D560229C8314}"/>
                </a:ext>
              </a:extLst>
            </p:cNvPr>
            <p:cNvSpPr txBox="1"/>
            <p:nvPr/>
          </p:nvSpPr>
          <p:spPr>
            <a:xfrm>
              <a:off x="5344289" y="4673458"/>
              <a:ext cx="391512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</a:p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（クリックすると枠が青くなり、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選択された状態となります。）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0FAC487E-0BD7-46A5-B6CB-B3D9D6C08A2E}"/>
                </a:ext>
              </a:extLst>
            </p:cNvPr>
            <p:cNvSpPr txBox="1"/>
            <p:nvPr/>
          </p:nvSpPr>
          <p:spPr>
            <a:xfrm>
              <a:off x="5413831" y="4757624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4324841F-372A-483A-9FBF-D4D7400730D5}"/>
                </a:ext>
              </a:extLst>
            </p:cNvPr>
            <p:cNvSpPr txBox="1"/>
            <p:nvPr/>
          </p:nvSpPr>
          <p:spPr>
            <a:xfrm>
              <a:off x="6950322" y="5281121"/>
              <a:ext cx="4475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わく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94F68E81-A50A-4CA1-A716-4FC42037F7B9}"/>
                </a:ext>
              </a:extLst>
            </p:cNvPr>
            <p:cNvSpPr txBox="1"/>
            <p:nvPr/>
          </p:nvSpPr>
          <p:spPr>
            <a:xfrm>
              <a:off x="7338659" y="5281121"/>
              <a:ext cx="4475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A8851297-3C98-4E73-AE2E-7C6201CE1B1A}"/>
                </a:ext>
              </a:extLst>
            </p:cNvPr>
            <p:cNvSpPr txBox="1"/>
            <p:nvPr/>
          </p:nvSpPr>
          <p:spPr>
            <a:xfrm>
              <a:off x="6059508" y="5762119"/>
              <a:ext cx="7277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AF469CD4-B0C6-492A-BF31-DCBEABA94AC2}"/>
                </a:ext>
              </a:extLst>
            </p:cNvPr>
            <p:cNvSpPr txBox="1"/>
            <p:nvPr/>
          </p:nvSpPr>
          <p:spPr>
            <a:xfrm>
              <a:off x="6950322" y="5762119"/>
              <a:ext cx="100244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じょうたい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78509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4CB73BA-D865-4CFC-983A-ED35A24114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3154" y="1984216"/>
            <a:ext cx="2947888" cy="223067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準備</a:t>
            </a:r>
            <a:r>
              <a:rPr lang="en-US" altLang="ja-JP" dirty="0"/>
              <a:t>】</a:t>
            </a:r>
            <a:r>
              <a:rPr lang="ja-JP" altLang="en-US" dirty="0"/>
              <a:t>：値を代入する変数を用意する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4F1188D0-C132-45DC-B7EF-6CE291A5D1E0}"/>
              </a:ext>
            </a:extLst>
          </p:cNvPr>
          <p:cNvSpPr txBox="1"/>
          <p:nvPr/>
        </p:nvSpPr>
        <p:spPr>
          <a:xfrm>
            <a:off x="2270820" y="394009"/>
            <a:ext cx="8159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だいにゅう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F3FAA4E5-3B72-4096-9EC8-7669B9CC50B4}"/>
              </a:ext>
            </a:extLst>
          </p:cNvPr>
          <p:cNvSpPr txBox="1"/>
          <p:nvPr/>
        </p:nvSpPr>
        <p:spPr>
          <a:xfrm>
            <a:off x="1676358" y="386277"/>
            <a:ext cx="5941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あたい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D41F38ED-4996-4102-A0C5-79BCD7C9A371}"/>
              </a:ext>
            </a:extLst>
          </p:cNvPr>
          <p:cNvSpPr txBox="1"/>
          <p:nvPr/>
        </p:nvSpPr>
        <p:spPr>
          <a:xfrm>
            <a:off x="542654" y="386277"/>
            <a:ext cx="7889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42343573-4C66-49D8-8339-C4E5D8BA29F8}"/>
              </a:ext>
            </a:extLst>
          </p:cNvPr>
          <p:cNvSpPr txBox="1"/>
          <p:nvPr/>
        </p:nvSpPr>
        <p:spPr>
          <a:xfrm>
            <a:off x="3535623" y="386277"/>
            <a:ext cx="7889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へんすう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92713AB0-93AA-4F6C-99F9-B4CB37722DE6}"/>
              </a:ext>
            </a:extLst>
          </p:cNvPr>
          <p:cNvSpPr txBox="1"/>
          <p:nvPr/>
        </p:nvSpPr>
        <p:spPr>
          <a:xfrm>
            <a:off x="4524307" y="386277"/>
            <a:ext cx="695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ようい</a:t>
            </a:r>
          </a:p>
        </p:txBody>
      </p:sp>
      <p:cxnSp>
        <p:nvCxnSpPr>
          <p:cNvPr id="90" name="直線矢印コネクタ 89">
            <a:extLst>
              <a:ext uri="{FF2B5EF4-FFF2-40B4-BE49-F238E27FC236}">
                <a16:creationId xmlns:a16="http://schemas.microsoft.com/office/drawing/2014/main" id="{2D192E58-F485-48C2-AB60-357227A40356}"/>
              </a:ext>
            </a:extLst>
          </p:cNvPr>
          <p:cNvCxnSpPr>
            <a:cxnSpLocks/>
          </p:cNvCxnSpPr>
          <p:nvPr/>
        </p:nvCxnSpPr>
        <p:spPr>
          <a:xfrm>
            <a:off x="1672756" y="2876022"/>
            <a:ext cx="44354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1" name="グループ化 90">
            <a:extLst>
              <a:ext uri="{FF2B5EF4-FFF2-40B4-BE49-F238E27FC236}">
                <a16:creationId xmlns:a16="http://schemas.microsoft.com/office/drawing/2014/main" id="{1A10B96E-C87C-4D9C-99F9-4255C5C3EA62}"/>
              </a:ext>
            </a:extLst>
          </p:cNvPr>
          <p:cNvGrpSpPr/>
          <p:nvPr/>
        </p:nvGrpSpPr>
        <p:grpSpPr>
          <a:xfrm>
            <a:off x="912340" y="2537749"/>
            <a:ext cx="652422" cy="639195"/>
            <a:chOff x="675523" y="2179135"/>
            <a:chExt cx="652422" cy="639195"/>
          </a:xfrm>
        </p:grpSpPr>
        <p:sp>
          <p:nvSpPr>
            <p:cNvPr id="92" name="四角形: 角を丸くする 91">
              <a:extLst>
                <a:ext uri="{FF2B5EF4-FFF2-40B4-BE49-F238E27FC236}">
                  <a16:creationId xmlns:a16="http://schemas.microsoft.com/office/drawing/2014/main" id="{C0967EBC-F004-4E4D-8219-E81D11F7DB9A}"/>
                </a:ext>
              </a:extLst>
            </p:cNvPr>
            <p:cNvSpPr/>
            <p:nvPr/>
          </p:nvSpPr>
          <p:spPr>
            <a:xfrm>
              <a:off x="675523" y="2179135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93" name="図 92">
              <a:extLst>
                <a:ext uri="{FF2B5EF4-FFF2-40B4-BE49-F238E27FC236}">
                  <a16:creationId xmlns:a16="http://schemas.microsoft.com/office/drawing/2014/main" id="{3C60E1C0-4E94-401F-BC3A-ED8ABD1458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7077" y="2242638"/>
              <a:ext cx="504825" cy="514350"/>
            </a:xfrm>
            <a:prstGeom prst="rect">
              <a:avLst/>
            </a:prstGeom>
          </p:spPr>
        </p:pic>
      </p:grpSp>
      <p:pic>
        <p:nvPicPr>
          <p:cNvPr id="94" name="図 93">
            <a:extLst>
              <a:ext uri="{FF2B5EF4-FFF2-40B4-BE49-F238E27FC236}">
                <a16:creationId xmlns:a16="http://schemas.microsoft.com/office/drawing/2014/main" id="{63B9DA8C-A789-43DE-A77C-E069F68C97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2770" y="2616295"/>
            <a:ext cx="1962150" cy="904875"/>
          </a:xfrm>
          <a:prstGeom prst="rect">
            <a:avLst/>
          </a:prstGeom>
        </p:spPr>
      </p:pic>
      <p:sp>
        <p:nvSpPr>
          <p:cNvPr id="95" name="四角形: 角を丸くする 94">
            <a:extLst>
              <a:ext uri="{FF2B5EF4-FFF2-40B4-BE49-F238E27FC236}">
                <a16:creationId xmlns:a16="http://schemas.microsoft.com/office/drawing/2014/main" id="{246051EF-F2DE-4AF5-8160-B5CB84939E5F}"/>
              </a:ext>
            </a:extLst>
          </p:cNvPr>
          <p:cNvSpPr/>
          <p:nvPr/>
        </p:nvSpPr>
        <p:spPr>
          <a:xfrm>
            <a:off x="2351071" y="2616295"/>
            <a:ext cx="1518691" cy="43624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8" name="四角形: 角を丸くする 97">
            <a:extLst>
              <a:ext uri="{FF2B5EF4-FFF2-40B4-BE49-F238E27FC236}">
                <a16:creationId xmlns:a16="http://schemas.microsoft.com/office/drawing/2014/main" id="{8B50B7D5-6F0B-4245-B282-F855C133853A}"/>
              </a:ext>
            </a:extLst>
          </p:cNvPr>
          <p:cNvSpPr/>
          <p:nvPr/>
        </p:nvSpPr>
        <p:spPr>
          <a:xfrm>
            <a:off x="5201940" y="2722941"/>
            <a:ext cx="2487853" cy="402518"/>
          </a:xfrm>
          <a:prstGeom prst="roundRect">
            <a:avLst>
              <a:gd name="adj" fmla="val 4922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9" name="楕円 98">
            <a:extLst>
              <a:ext uri="{FF2B5EF4-FFF2-40B4-BE49-F238E27FC236}">
                <a16:creationId xmlns:a16="http://schemas.microsoft.com/office/drawing/2014/main" id="{EAD7D850-B1A8-4BBA-B9EB-8B2B747ECFB8}"/>
              </a:ext>
            </a:extLst>
          </p:cNvPr>
          <p:cNvSpPr/>
          <p:nvPr/>
        </p:nvSpPr>
        <p:spPr>
          <a:xfrm>
            <a:off x="5265275" y="3161947"/>
            <a:ext cx="216357" cy="21635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0" name="四角形: 角を丸くする 99">
            <a:extLst>
              <a:ext uri="{FF2B5EF4-FFF2-40B4-BE49-F238E27FC236}">
                <a16:creationId xmlns:a16="http://schemas.microsoft.com/office/drawing/2014/main" id="{E64D4B76-F3D9-4C6F-9F98-23F1B8260FAE}"/>
              </a:ext>
            </a:extLst>
          </p:cNvPr>
          <p:cNvSpPr/>
          <p:nvPr/>
        </p:nvSpPr>
        <p:spPr>
          <a:xfrm>
            <a:off x="6567280" y="3874715"/>
            <a:ext cx="729694" cy="295398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101" name="直線矢印コネクタ 100">
            <a:extLst>
              <a:ext uri="{FF2B5EF4-FFF2-40B4-BE49-F238E27FC236}">
                <a16:creationId xmlns:a16="http://schemas.microsoft.com/office/drawing/2014/main" id="{6D530369-D692-4566-8475-CE359BC6AA88}"/>
              </a:ext>
            </a:extLst>
          </p:cNvPr>
          <p:cNvCxnSpPr>
            <a:cxnSpLocks/>
          </p:cNvCxnSpPr>
          <p:nvPr/>
        </p:nvCxnSpPr>
        <p:spPr>
          <a:xfrm>
            <a:off x="4204920" y="2857346"/>
            <a:ext cx="44354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2" name="グループ化 101">
            <a:extLst>
              <a:ext uri="{FF2B5EF4-FFF2-40B4-BE49-F238E27FC236}">
                <a16:creationId xmlns:a16="http://schemas.microsoft.com/office/drawing/2014/main" id="{65A4C6FD-4840-47E3-96E3-AE50595DCC49}"/>
              </a:ext>
            </a:extLst>
          </p:cNvPr>
          <p:cNvGrpSpPr/>
          <p:nvPr/>
        </p:nvGrpSpPr>
        <p:grpSpPr>
          <a:xfrm>
            <a:off x="662464" y="1393927"/>
            <a:ext cx="4114908" cy="577081"/>
            <a:chOff x="457093" y="3743918"/>
            <a:chExt cx="4114908" cy="577081"/>
          </a:xfrm>
        </p:grpSpPr>
        <p:sp>
          <p:nvSpPr>
            <p:cNvPr id="103" name="テキスト ボックス 102">
              <a:extLst>
                <a:ext uri="{FF2B5EF4-FFF2-40B4-BE49-F238E27FC236}">
                  <a16:creationId xmlns:a16="http://schemas.microsoft.com/office/drawing/2014/main" id="{CC47D708-4C2E-428E-98E0-3239D5F138B2}"/>
                </a:ext>
              </a:extLst>
            </p:cNvPr>
            <p:cNvSpPr txBox="1"/>
            <p:nvPr/>
          </p:nvSpPr>
          <p:spPr>
            <a:xfrm>
              <a:off x="457093" y="3743918"/>
              <a:ext cx="411490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」から「</a:t>
              </a:r>
              <a:r>
                <a:rPr lang="ja-JP" altLang="en-US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変数を作る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4" name="テキスト ボックス 103">
              <a:extLst>
                <a:ext uri="{FF2B5EF4-FFF2-40B4-BE49-F238E27FC236}">
                  <a16:creationId xmlns:a16="http://schemas.microsoft.com/office/drawing/2014/main" id="{290B3183-2B0B-4B30-9013-FBBFF7D1B6D9}"/>
                </a:ext>
              </a:extLst>
            </p:cNvPr>
            <p:cNvSpPr txBox="1"/>
            <p:nvPr/>
          </p:nvSpPr>
          <p:spPr>
            <a:xfrm>
              <a:off x="1984779" y="3811766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5" name="テキスト ボックス 104">
              <a:extLst>
                <a:ext uri="{FF2B5EF4-FFF2-40B4-BE49-F238E27FC236}">
                  <a16:creationId xmlns:a16="http://schemas.microsoft.com/office/drawing/2014/main" id="{ED8354E3-E989-4702-BDC8-BE4E60770D48}"/>
                </a:ext>
              </a:extLst>
            </p:cNvPr>
            <p:cNvSpPr txBox="1"/>
            <p:nvPr/>
          </p:nvSpPr>
          <p:spPr>
            <a:xfrm>
              <a:off x="3599236" y="381176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6" name="テキスト ボックス 105">
              <a:extLst>
                <a:ext uri="{FF2B5EF4-FFF2-40B4-BE49-F238E27FC236}">
                  <a16:creationId xmlns:a16="http://schemas.microsoft.com/office/drawing/2014/main" id="{CF335B93-09A2-462C-ADF9-7E7BCAA47DEF}"/>
                </a:ext>
              </a:extLst>
            </p:cNvPr>
            <p:cNvSpPr txBox="1"/>
            <p:nvPr/>
          </p:nvSpPr>
          <p:spPr>
            <a:xfrm>
              <a:off x="610526" y="3811766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7" name="テキスト ボックス 106">
              <a:extLst>
                <a:ext uri="{FF2B5EF4-FFF2-40B4-BE49-F238E27FC236}">
                  <a16:creationId xmlns:a16="http://schemas.microsoft.com/office/drawing/2014/main" id="{EBEFE314-9CCE-4097-889D-1C0DFC3029ED}"/>
                </a:ext>
              </a:extLst>
            </p:cNvPr>
            <p:cNvSpPr txBox="1"/>
            <p:nvPr/>
          </p:nvSpPr>
          <p:spPr>
            <a:xfrm>
              <a:off x="2635446" y="3811766"/>
              <a:ext cx="62793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124" name="図 123">
            <a:extLst>
              <a:ext uri="{FF2B5EF4-FFF2-40B4-BE49-F238E27FC236}">
                <a16:creationId xmlns:a16="http://schemas.microsoft.com/office/drawing/2014/main" id="{CCDD9E16-16E8-4164-871E-0206E1F8CC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986" y="5342484"/>
            <a:ext cx="877664" cy="1486917"/>
          </a:xfrm>
          <a:prstGeom prst="rect">
            <a:avLst/>
          </a:prstGeom>
        </p:spPr>
      </p:pic>
      <p:sp>
        <p:nvSpPr>
          <p:cNvPr id="125" name="吹き出し: 角を丸めた四角形 124">
            <a:extLst>
              <a:ext uri="{FF2B5EF4-FFF2-40B4-BE49-F238E27FC236}">
                <a16:creationId xmlns:a16="http://schemas.microsoft.com/office/drawing/2014/main" id="{A9F135B1-5F1B-40D2-8812-C5BA20FF955A}"/>
              </a:ext>
            </a:extLst>
          </p:cNvPr>
          <p:cNvSpPr/>
          <p:nvPr/>
        </p:nvSpPr>
        <p:spPr>
          <a:xfrm>
            <a:off x="957876" y="3873537"/>
            <a:ext cx="2719726" cy="1679512"/>
          </a:xfrm>
          <a:prstGeom prst="wedgeRoundRectCallout">
            <a:avLst>
              <a:gd name="adj1" fmla="val -39234"/>
              <a:gd name="adj2" fmla="val 59708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B432CE4F-DA94-4ACB-9A55-63A3D0318D42}"/>
              </a:ext>
            </a:extLst>
          </p:cNvPr>
          <p:cNvGrpSpPr/>
          <p:nvPr/>
        </p:nvGrpSpPr>
        <p:grpSpPr>
          <a:xfrm>
            <a:off x="3803862" y="4342591"/>
            <a:ext cx="5347420" cy="1131079"/>
            <a:chOff x="3803862" y="4342591"/>
            <a:chExt cx="5347420" cy="1131079"/>
          </a:xfrm>
        </p:grpSpPr>
        <p:sp>
          <p:nvSpPr>
            <p:cNvPr id="109" name="テキスト ボックス 108">
              <a:extLst>
                <a:ext uri="{FF2B5EF4-FFF2-40B4-BE49-F238E27FC236}">
                  <a16:creationId xmlns:a16="http://schemas.microsoft.com/office/drawing/2014/main" id="{E86F249A-8072-441F-B8DC-F17834216164}"/>
                </a:ext>
              </a:extLst>
            </p:cNvPr>
            <p:cNvSpPr txBox="1"/>
            <p:nvPr/>
          </p:nvSpPr>
          <p:spPr>
            <a:xfrm>
              <a:off x="3889630" y="4342591"/>
              <a:ext cx="5261652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新しい変数名に「測定値」と入力する。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「すべてのスプライト用」を選択して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OK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を押す。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0" name="テキスト ボックス 109">
              <a:extLst>
                <a:ext uri="{FF2B5EF4-FFF2-40B4-BE49-F238E27FC236}">
                  <a16:creationId xmlns:a16="http://schemas.microsoft.com/office/drawing/2014/main" id="{AABE6033-66A9-4F4D-BC13-2E27EDC73D1D}"/>
                </a:ext>
              </a:extLst>
            </p:cNvPr>
            <p:cNvSpPr txBox="1"/>
            <p:nvPr/>
          </p:nvSpPr>
          <p:spPr>
            <a:xfrm>
              <a:off x="6835019" y="4938778"/>
              <a:ext cx="72933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1" name="テキスト ボックス 110">
              <a:extLst>
                <a:ext uri="{FF2B5EF4-FFF2-40B4-BE49-F238E27FC236}">
                  <a16:creationId xmlns:a16="http://schemas.microsoft.com/office/drawing/2014/main" id="{81250EA9-3087-4C59-A348-EEA909C64304}"/>
                </a:ext>
              </a:extLst>
            </p:cNvPr>
            <p:cNvSpPr txBox="1"/>
            <p:nvPr/>
          </p:nvSpPr>
          <p:spPr>
            <a:xfrm>
              <a:off x="6168285" y="4944663"/>
              <a:ext cx="47096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よう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2" name="テキスト ボックス 111">
              <a:extLst>
                <a:ext uri="{FF2B5EF4-FFF2-40B4-BE49-F238E27FC236}">
                  <a16:creationId xmlns:a16="http://schemas.microsoft.com/office/drawing/2014/main" id="{AB83D625-6CE8-4DB5-AC22-CBC0DCA89E94}"/>
                </a:ext>
              </a:extLst>
            </p:cNvPr>
            <p:cNvSpPr txBox="1"/>
            <p:nvPr/>
          </p:nvSpPr>
          <p:spPr>
            <a:xfrm>
              <a:off x="3803862" y="4416200"/>
              <a:ext cx="58206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あたら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3" name="テキスト ボックス 112">
              <a:extLst>
                <a:ext uri="{FF2B5EF4-FFF2-40B4-BE49-F238E27FC236}">
                  <a16:creationId xmlns:a16="http://schemas.microsoft.com/office/drawing/2014/main" id="{66F5BCF3-3617-47E8-BA7B-A4BA837CF066}"/>
                </a:ext>
              </a:extLst>
            </p:cNvPr>
            <p:cNvSpPr txBox="1"/>
            <p:nvPr/>
          </p:nvSpPr>
          <p:spPr>
            <a:xfrm>
              <a:off x="4524582" y="4416200"/>
              <a:ext cx="946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へんすうめい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4" name="テキスト ボックス 113">
              <a:extLst>
                <a:ext uri="{FF2B5EF4-FFF2-40B4-BE49-F238E27FC236}">
                  <a16:creationId xmlns:a16="http://schemas.microsoft.com/office/drawing/2014/main" id="{8A4BEF33-E702-4A27-98BF-F7C0E6BCDD45}"/>
                </a:ext>
              </a:extLst>
            </p:cNvPr>
            <p:cNvSpPr txBox="1"/>
            <p:nvPr/>
          </p:nvSpPr>
          <p:spPr>
            <a:xfrm>
              <a:off x="6696311" y="4422633"/>
              <a:ext cx="99648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にゅうりょく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5" name="テキスト ボックス 114">
              <a:extLst>
                <a:ext uri="{FF2B5EF4-FFF2-40B4-BE49-F238E27FC236}">
                  <a16:creationId xmlns:a16="http://schemas.microsoft.com/office/drawing/2014/main" id="{E7653FF0-2B06-42F2-A71F-B2B6825BFD5C}"/>
                </a:ext>
              </a:extLst>
            </p:cNvPr>
            <p:cNvSpPr txBox="1"/>
            <p:nvPr/>
          </p:nvSpPr>
          <p:spPr>
            <a:xfrm>
              <a:off x="8367982" y="4938777"/>
              <a:ext cx="35751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0D691815-4B38-438E-A7ED-91F84E1A5A51}"/>
                </a:ext>
              </a:extLst>
            </p:cNvPr>
            <p:cNvSpPr txBox="1"/>
            <p:nvPr/>
          </p:nvSpPr>
          <p:spPr>
            <a:xfrm>
              <a:off x="5651370" y="4410406"/>
              <a:ext cx="97162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そくていち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27" name="テキスト ボックス 126">
            <a:extLst>
              <a:ext uri="{FF2B5EF4-FFF2-40B4-BE49-F238E27FC236}">
                <a16:creationId xmlns:a16="http://schemas.microsoft.com/office/drawing/2014/main" id="{B519AC56-7F36-43D6-8B5A-8072C6663025}"/>
              </a:ext>
            </a:extLst>
          </p:cNvPr>
          <p:cNvSpPr txBox="1"/>
          <p:nvPr/>
        </p:nvSpPr>
        <p:spPr>
          <a:xfrm>
            <a:off x="1183628" y="3951142"/>
            <a:ext cx="2243314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には、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センサーが感知した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情報が入ります。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9" name="テキスト ボックス 128">
            <a:extLst>
              <a:ext uri="{FF2B5EF4-FFF2-40B4-BE49-F238E27FC236}">
                <a16:creationId xmlns:a16="http://schemas.microsoft.com/office/drawing/2014/main" id="{47D318C7-9D80-4774-885A-2E3B9F87C2A6}"/>
              </a:ext>
            </a:extLst>
          </p:cNvPr>
          <p:cNvSpPr txBox="1"/>
          <p:nvPr/>
        </p:nvSpPr>
        <p:spPr>
          <a:xfrm>
            <a:off x="1114408" y="4986024"/>
            <a:ext cx="6954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じょうほう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0" name="テキスト ボックス 129">
            <a:extLst>
              <a:ext uri="{FF2B5EF4-FFF2-40B4-BE49-F238E27FC236}">
                <a16:creationId xmlns:a16="http://schemas.microsoft.com/office/drawing/2014/main" id="{5E04797C-AEEA-43D3-8E2F-9018FE75B9E8}"/>
              </a:ext>
            </a:extLst>
          </p:cNvPr>
          <p:cNvSpPr txBox="1"/>
          <p:nvPr/>
        </p:nvSpPr>
        <p:spPr>
          <a:xfrm>
            <a:off x="1748597" y="4986024"/>
            <a:ext cx="47590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5549D799-AFAB-45B9-AE08-4D2C416628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03128" y="4113116"/>
            <a:ext cx="695455" cy="365559"/>
          </a:xfrm>
          <a:prstGeom prst="rect">
            <a:avLst/>
          </a:prstGeom>
        </p:spPr>
      </p:pic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971CEC16-1C01-48F8-8090-73B736AC5C3D}"/>
              </a:ext>
            </a:extLst>
          </p:cNvPr>
          <p:cNvSpPr txBox="1"/>
          <p:nvPr/>
        </p:nvSpPr>
        <p:spPr>
          <a:xfrm>
            <a:off x="2190150" y="4489359"/>
            <a:ext cx="65066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かんち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1648463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A63D463-2A7A-4E3F-8F69-DC75871E79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1474" y="2650638"/>
            <a:ext cx="2219325" cy="184785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996C8DCF-6B23-4447-B99E-23EB49B57570}"/>
              </a:ext>
            </a:extLst>
          </p:cNvPr>
          <p:cNvSpPr txBox="1"/>
          <p:nvPr/>
        </p:nvSpPr>
        <p:spPr>
          <a:xfrm>
            <a:off x="319686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cxnSp>
        <p:nvCxnSpPr>
          <p:cNvPr id="60" name="直線矢印コネクタ 59">
            <a:extLst>
              <a:ext uri="{FF2B5EF4-FFF2-40B4-BE49-F238E27FC236}">
                <a16:creationId xmlns:a16="http://schemas.microsoft.com/office/drawing/2014/main" id="{A7385E8B-459C-4BD3-B7CC-E161D1FCDF3B}"/>
              </a:ext>
            </a:extLst>
          </p:cNvPr>
          <p:cNvCxnSpPr>
            <a:cxnSpLocks/>
          </p:cNvCxnSpPr>
          <p:nvPr/>
        </p:nvCxnSpPr>
        <p:spPr>
          <a:xfrm>
            <a:off x="998602" y="3009701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グループ化 60">
            <a:extLst>
              <a:ext uri="{FF2B5EF4-FFF2-40B4-BE49-F238E27FC236}">
                <a16:creationId xmlns:a16="http://schemas.microsoft.com/office/drawing/2014/main" id="{C96D1E9B-0082-4896-94AF-1FBE007EE16A}"/>
              </a:ext>
            </a:extLst>
          </p:cNvPr>
          <p:cNvGrpSpPr/>
          <p:nvPr/>
        </p:nvGrpSpPr>
        <p:grpSpPr>
          <a:xfrm>
            <a:off x="321828" y="2678874"/>
            <a:ext cx="667899" cy="650331"/>
            <a:chOff x="475743" y="2747684"/>
            <a:chExt cx="667899" cy="650331"/>
          </a:xfrm>
        </p:grpSpPr>
        <p:pic>
          <p:nvPicPr>
            <p:cNvPr id="62" name="図 61">
              <a:extLst>
                <a:ext uri="{FF2B5EF4-FFF2-40B4-BE49-F238E27FC236}">
                  <a16:creationId xmlns:a16="http://schemas.microsoft.com/office/drawing/2014/main" id="{5427A812-F40C-40C2-9BF7-DC3F138165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5743" y="2747684"/>
              <a:ext cx="628738" cy="619211"/>
            </a:xfrm>
            <a:prstGeom prst="rect">
              <a:avLst/>
            </a:prstGeom>
          </p:spPr>
        </p:pic>
        <p:sp>
          <p:nvSpPr>
            <p:cNvPr id="63" name="四角形: 角を丸くする 62">
              <a:extLst>
                <a:ext uri="{FF2B5EF4-FFF2-40B4-BE49-F238E27FC236}">
                  <a16:creationId xmlns:a16="http://schemas.microsoft.com/office/drawing/2014/main" id="{EE81D79C-8677-49FA-85BF-AEB53A4C7E2E}"/>
                </a:ext>
              </a:extLst>
            </p:cNvPr>
            <p:cNvSpPr/>
            <p:nvPr/>
          </p:nvSpPr>
          <p:spPr>
            <a:xfrm>
              <a:off x="491220" y="275882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8" name="グループ化 67">
            <a:extLst>
              <a:ext uri="{FF2B5EF4-FFF2-40B4-BE49-F238E27FC236}">
                <a16:creationId xmlns:a16="http://schemas.microsoft.com/office/drawing/2014/main" id="{B00BA9D2-538A-4CA3-BB80-EB7DC3F32D6E}"/>
              </a:ext>
            </a:extLst>
          </p:cNvPr>
          <p:cNvGrpSpPr/>
          <p:nvPr/>
        </p:nvGrpSpPr>
        <p:grpSpPr>
          <a:xfrm>
            <a:off x="337305" y="3387104"/>
            <a:ext cx="652422" cy="639195"/>
            <a:chOff x="4394117" y="2183587"/>
            <a:chExt cx="652422" cy="639195"/>
          </a:xfrm>
        </p:grpSpPr>
        <p:sp>
          <p:nvSpPr>
            <p:cNvPr id="69" name="四角形: 角を丸くする 68">
              <a:extLst>
                <a:ext uri="{FF2B5EF4-FFF2-40B4-BE49-F238E27FC236}">
                  <a16:creationId xmlns:a16="http://schemas.microsoft.com/office/drawing/2014/main" id="{A68F6C6D-0F1A-406D-98E4-691A22C09A75}"/>
                </a:ext>
              </a:extLst>
            </p:cNvPr>
            <p:cNvSpPr/>
            <p:nvPr/>
          </p:nvSpPr>
          <p:spPr>
            <a:xfrm>
              <a:off x="4394117" y="218358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70" name="図 69">
              <a:extLst>
                <a:ext uri="{FF2B5EF4-FFF2-40B4-BE49-F238E27FC236}">
                  <a16:creationId xmlns:a16="http://schemas.microsoft.com/office/drawing/2014/main" id="{6FD7B7FB-AA56-41E2-BBA6-67F40D9B1C0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05328" y="2240442"/>
              <a:ext cx="457200" cy="514350"/>
            </a:xfrm>
            <a:prstGeom prst="rect">
              <a:avLst/>
            </a:prstGeom>
          </p:spPr>
        </p:pic>
      </p:grpSp>
      <p:cxnSp>
        <p:nvCxnSpPr>
          <p:cNvPr id="76" name="直線矢印コネクタ 75">
            <a:extLst>
              <a:ext uri="{FF2B5EF4-FFF2-40B4-BE49-F238E27FC236}">
                <a16:creationId xmlns:a16="http://schemas.microsoft.com/office/drawing/2014/main" id="{F8D2D4FC-CFD1-4821-BC7C-8535E99E7C82}"/>
              </a:ext>
            </a:extLst>
          </p:cNvPr>
          <p:cNvCxnSpPr>
            <a:cxnSpLocks/>
          </p:cNvCxnSpPr>
          <p:nvPr/>
        </p:nvCxnSpPr>
        <p:spPr>
          <a:xfrm>
            <a:off x="998602" y="3663262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C9E4176C-831E-4356-A05C-48F62105EA69}"/>
              </a:ext>
            </a:extLst>
          </p:cNvPr>
          <p:cNvGrpSpPr/>
          <p:nvPr/>
        </p:nvGrpSpPr>
        <p:grpSpPr>
          <a:xfrm>
            <a:off x="3373515" y="2678978"/>
            <a:ext cx="4729550" cy="598937"/>
            <a:chOff x="3810769" y="839544"/>
            <a:chExt cx="4729550" cy="598937"/>
          </a:xfrm>
        </p:grpSpPr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4265F255-3EA0-4B4B-B22F-E3D36B03B5B1}"/>
                </a:ext>
              </a:extLst>
            </p:cNvPr>
            <p:cNvSpPr txBox="1"/>
            <p:nvPr/>
          </p:nvSpPr>
          <p:spPr>
            <a:xfrm>
              <a:off x="3810769" y="839544"/>
              <a:ext cx="472955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1D679A90-6D0F-4F39-AB90-FA37EFB049AB}"/>
                </a:ext>
              </a:extLst>
            </p:cNvPr>
            <p:cNvSpPr txBox="1"/>
            <p:nvPr/>
          </p:nvSpPr>
          <p:spPr>
            <a:xfrm>
              <a:off x="7663019" y="905715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3788E9D9-C7DF-45E6-A57B-0672A8A8018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759358" y="866931"/>
              <a:ext cx="1828958" cy="571550"/>
            </a:xfrm>
            <a:prstGeom prst="rect">
              <a:avLst/>
            </a:prstGeom>
          </p:spPr>
        </p:pic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EC22CDF9-7796-48B0-9A18-29E645D3E8BC}"/>
              </a:ext>
            </a:extLst>
          </p:cNvPr>
          <p:cNvGrpSpPr/>
          <p:nvPr/>
        </p:nvGrpSpPr>
        <p:grpSpPr>
          <a:xfrm>
            <a:off x="3373515" y="3721181"/>
            <a:ext cx="4998128" cy="777307"/>
            <a:chOff x="3373515" y="2238565"/>
            <a:chExt cx="4998128" cy="777307"/>
          </a:xfrm>
        </p:grpSpPr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ED0FFA68-B04A-4490-937E-9F64C7AE8616}"/>
                </a:ext>
              </a:extLst>
            </p:cNvPr>
            <p:cNvSpPr txBox="1"/>
            <p:nvPr/>
          </p:nvSpPr>
          <p:spPr>
            <a:xfrm>
              <a:off x="3373515" y="2260213"/>
              <a:ext cx="499812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と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A0F4FDF4-F8D4-4D2F-9929-75001608FDFC}"/>
                </a:ext>
              </a:extLst>
            </p:cNvPr>
            <p:cNvSpPr txBox="1"/>
            <p:nvPr/>
          </p:nvSpPr>
          <p:spPr>
            <a:xfrm>
              <a:off x="3558009" y="2311941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6D25994C-DBBB-46B4-BFA6-630DFF8E514A}"/>
                </a:ext>
              </a:extLst>
            </p:cNvPr>
            <p:cNvSpPr txBox="1"/>
            <p:nvPr/>
          </p:nvSpPr>
          <p:spPr>
            <a:xfrm>
              <a:off x="7442069" y="2320819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5" name="図 74">
              <a:extLst>
                <a:ext uri="{FF2B5EF4-FFF2-40B4-BE49-F238E27FC236}">
                  <a16:creationId xmlns:a16="http://schemas.microsoft.com/office/drawing/2014/main" id="{0C117BF5-3D4F-45C7-B6B5-F4090EB9C36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236583" y="2238565"/>
              <a:ext cx="1097375" cy="777307"/>
            </a:xfrm>
            <a:prstGeom prst="rect">
              <a:avLst/>
            </a:prstGeom>
          </p:spPr>
        </p:pic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D51BAA74-97CE-4941-BBA8-A12BF4D6B08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825971" y="2392733"/>
              <a:ext cx="1127858" cy="472481"/>
            </a:xfrm>
            <a:prstGeom prst="rect">
              <a:avLst/>
            </a:prstGeom>
          </p:spPr>
        </p:pic>
      </p:grp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89F49797-AFDD-45A6-980B-7304BBDEB635}"/>
              </a:ext>
            </a:extLst>
          </p:cNvPr>
          <p:cNvSpPr txBox="1"/>
          <p:nvPr/>
        </p:nvSpPr>
        <p:spPr>
          <a:xfrm>
            <a:off x="613146" y="1251237"/>
            <a:ext cx="682874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ボタンが押されたときのプログラミングをしよう！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B0C9076D-8956-4581-82AC-C93DD681D71C}"/>
              </a:ext>
            </a:extLst>
          </p:cNvPr>
          <p:cNvSpPr txBox="1"/>
          <p:nvPr/>
        </p:nvSpPr>
        <p:spPr>
          <a:xfrm>
            <a:off x="1702107" y="1324754"/>
            <a:ext cx="3639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9246748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図 47">
            <a:extLst>
              <a:ext uri="{FF2B5EF4-FFF2-40B4-BE49-F238E27FC236}">
                <a16:creationId xmlns:a16="http://schemas.microsoft.com/office/drawing/2014/main" id="{FC4924CA-FA7A-4010-B63F-D9362A17CF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0784" y="1978638"/>
            <a:ext cx="5172075" cy="184785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996C8DCF-6B23-4447-B99E-23EB49B57570}"/>
              </a:ext>
            </a:extLst>
          </p:cNvPr>
          <p:cNvSpPr txBox="1"/>
          <p:nvPr/>
        </p:nvSpPr>
        <p:spPr>
          <a:xfrm>
            <a:off x="319686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9946499-B9B1-4B68-92CE-0A7085473BCF}"/>
              </a:ext>
            </a:extLst>
          </p:cNvPr>
          <p:cNvSpPr txBox="1"/>
          <p:nvPr/>
        </p:nvSpPr>
        <p:spPr>
          <a:xfrm>
            <a:off x="613146" y="958273"/>
            <a:ext cx="768747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測定の結果で動きを変えるブロックをプログラミングしよう！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391E92BF-A84D-4C19-A4C1-5E836685F6AE}"/>
              </a:ext>
            </a:extLst>
          </p:cNvPr>
          <p:cNvSpPr txBox="1"/>
          <p:nvPr/>
        </p:nvSpPr>
        <p:spPr>
          <a:xfrm>
            <a:off x="552060" y="1032113"/>
            <a:ext cx="7601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そくてい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26" name="直線矢印コネクタ 25">
            <a:extLst>
              <a:ext uri="{FF2B5EF4-FFF2-40B4-BE49-F238E27FC236}">
                <a16:creationId xmlns:a16="http://schemas.microsoft.com/office/drawing/2014/main" id="{C05EDDF4-FE52-4FC2-AE67-FC75D72146F2}"/>
              </a:ext>
            </a:extLst>
          </p:cNvPr>
          <p:cNvCxnSpPr>
            <a:cxnSpLocks/>
          </p:cNvCxnSpPr>
          <p:nvPr/>
        </p:nvCxnSpPr>
        <p:spPr>
          <a:xfrm>
            <a:off x="977266" y="2250680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DD35F4FC-A709-4EDA-AA0A-3EDA687EDF5F}"/>
              </a:ext>
            </a:extLst>
          </p:cNvPr>
          <p:cNvGrpSpPr/>
          <p:nvPr/>
        </p:nvGrpSpPr>
        <p:grpSpPr>
          <a:xfrm>
            <a:off x="324844" y="2672529"/>
            <a:ext cx="652422" cy="639195"/>
            <a:chOff x="4394117" y="2183587"/>
            <a:chExt cx="652422" cy="639195"/>
          </a:xfrm>
        </p:grpSpPr>
        <p:sp>
          <p:nvSpPr>
            <p:cNvPr id="32" name="四角形: 角を丸くする 31">
              <a:extLst>
                <a:ext uri="{FF2B5EF4-FFF2-40B4-BE49-F238E27FC236}">
                  <a16:creationId xmlns:a16="http://schemas.microsoft.com/office/drawing/2014/main" id="{B3DB98E0-0972-4455-BF0C-4E85D530D89F}"/>
                </a:ext>
              </a:extLst>
            </p:cNvPr>
            <p:cNvSpPr/>
            <p:nvPr/>
          </p:nvSpPr>
          <p:spPr>
            <a:xfrm>
              <a:off x="4394117" y="218358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33" name="図 32">
              <a:extLst>
                <a:ext uri="{FF2B5EF4-FFF2-40B4-BE49-F238E27FC236}">
                  <a16:creationId xmlns:a16="http://schemas.microsoft.com/office/drawing/2014/main" id="{B2355569-5862-4865-A78A-396690ABDB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05328" y="2240442"/>
              <a:ext cx="457200" cy="514350"/>
            </a:xfrm>
            <a:prstGeom prst="rect">
              <a:avLst/>
            </a:prstGeom>
          </p:spPr>
        </p:pic>
      </p:grpSp>
      <p:cxnSp>
        <p:nvCxnSpPr>
          <p:cNvPr id="34" name="直線矢印コネクタ 33">
            <a:extLst>
              <a:ext uri="{FF2B5EF4-FFF2-40B4-BE49-F238E27FC236}">
                <a16:creationId xmlns:a16="http://schemas.microsoft.com/office/drawing/2014/main" id="{0FF37EE4-A351-46F1-B810-68504AFF0375}"/>
              </a:ext>
            </a:extLst>
          </p:cNvPr>
          <p:cNvCxnSpPr>
            <a:cxnSpLocks/>
          </p:cNvCxnSpPr>
          <p:nvPr/>
        </p:nvCxnSpPr>
        <p:spPr>
          <a:xfrm>
            <a:off x="986141" y="2948687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74CBE074-5AE7-449F-86AB-C3AF0DF0D8A5}"/>
              </a:ext>
            </a:extLst>
          </p:cNvPr>
          <p:cNvGrpSpPr/>
          <p:nvPr/>
        </p:nvGrpSpPr>
        <p:grpSpPr>
          <a:xfrm>
            <a:off x="308231" y="1931082"/>
            <a:ext cx="652422" cy="639195"/>
            <a:chOff x="675523" y="2179135"/>
            <a:chExt cx="652422" cy="639195"/>
          </a:xfrm>
        </p:grpSpPr>
        <p:sp>
          <p:nvSpPr>
            <p:cNvPr id="36" name="四角形: 角を丸くする 35">
              <a:extLst>
                <a:ext uri="{FF2B5EF4-FFF2-40B4-BE49-F238E27FC236}">
                  <a16:creationId xmlns:a16="http://schemas.microsoft.com/office/drawing/2014/main" id="{1549C986-812C-4293-979F-B21E4E9335E5}"/>
                </a:ext>
              </a:extLst>
            </p:cNvPr>
            <p:cNvSpPr/>
            <p:nvPr/>
          </p:nvSpPr>
          <p:spPr>
            <a:xfrm>
              <a:off x="675523" y="2179135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37" name="図 36">
              <a:extLst>
                <a:ext uri="{FF2B5EF4-FFF2-40B4-BE49-F238E27FC236}">
                  <a16:creationId xmlns:a16="http://schemas.microsoft.com/office/drawing/2014/main" id="{4D7B946D-1DE8-45F4-A910-EBD7B7A0C81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7077" y="2242638"/>
              <a:ext cx="504825" cy="514350"/>
            </a:xfrm>
            <a:prstGeom prst="rect">
              <a:avLst/>
            </a:prstGeom>
          </p:spPr>
        </p:pic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C2C976EE-2A64-4DED-80F1-FA49C3521263}"/>
              </a:ext>
            </a:extLst>
          </p:cNvPr>
          <p:cNvGrpSpPr/>
          <p:nvPr/>
        </p:nvGrpSpPr>
        <p:grpSpPr>
          <a:xfrm>
            <a:off x="3846821" y="2618780"/>
            <a:ext cx="652422" cy="639195"/>
            <a:chOff x="5561750" y="3188966"/>
            <a:chExt cx="652422" cy="639195"/>
          </a:xfrm>
        </p:grpSpPr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96A1FA44-A0CE-43ED-9050-46B69C0DAAC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613395" y="3313811"/>
              <a:ext cx="571500" cy="514350"/>
            </a:xfrm>
            <a:prstGeom prst="rect">
              <a:avLst/>
            </a:prstGeom>
          </p:spPr>
        </p:pic>
        <p:sp>
          <p:nvSpPr>
            <p:cNvPr id="40" name="四角形: 角を丸くする 39">
              <a:extLst>
                <a:ext uri="{FF2B5EF4-FFF2-40B4-BE49-F238E27FC236}">
                  <a16:creationId xmlns:a16="http://schemas.microsoft.com/office/drawing/2014/main" id="{288D390B-B412-4783-BABA-569BB3986404}"/>
                </a:ext>
              </a:extLst>
            </p:cNvPr>
            <p:cNvSpPr/>
            <p:nvPr/>
          </p:nvSpPr>
          <p:spPr>
            <a:xfrm>
              <a:off x="5561750" y="3188966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43" name="直線矢印コネクタ 42">
            <a:extLst>
              <a:ext uri="{FF2B5EF4-FFF2-40B4-BE49-F238E27FC236}">
                <a16:creationId xmlns:a16="http://schemas.microsoft.com/office/drawing/2014/main" id="{5EC19FE3-7C5A-46EA-9085-C4F757D26272}"/>
              </a:ext>
            </a:extLst>
          </p:cNvPr>
          <p:cNvCxnSpPr>
            <a:cxnSpLocks/>
          </p:cNvCxnSpPr>
          <p:nvPr/>
        </p:nvCxnSpPr>
        <p:spPr>
          <a:xfrm flipH="1" flipV="1">
            <a:off x="4184216" y="2342450"/>
            <a:ext cx="1" cy="27633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836DDB42-E338-4778-9860-9B93D5514C8B}"/>
              </a:ext>
            </a:extLst>
          </p:cNvPr>
          <p:cNvSpPr txBox="1"/>
          <p:nvPr/>
        </p:nvSpPr>
        <p:spPr>
          <a:xfrm>
            <a:off x="1260784" y="1019284"/>
            <a:ext cx="6597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けっか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15C5246F-06FF-466D-AFD7-CBAD669CEEF0}"/>
              </a:ext>
            </a:extLst>
          </p:cNvPr>
          <p:cNvSpPr txBox="1"/>
          <p:nvPr/>
        </p:nvSpPr>
        <p:spPr>
          <a:xfrm>
            <a:off x="1957174" y="1019284"/>
            <a:ext cx="4835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9C3FFD34-C3D2-4F8B-ABF2-2C25607E1507}"/>
              </a:ext>
            </a:extLst>
          </p:cNvPr>
          <p:cNvSpPr txBox="1"/>
          <p:nvPr/>
        </p:nvSpPr>
        <p:spPr>
          <a:xfrm>
            <a:off x="2641422" y="1001718"/>
            <a:ext cx="4835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endParaRPr kumimoji="1"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84" name="グループ化 83">
            <a:extLst>
              <a:ext uri="{FF2B5EF4-FFF2-40B4-BE49-F238E27FC236}">
                <a16:creationId xmlns:a16="http://schemas.microsoft.com/office/drawing/2014/main" id="{B6750245-D9D4-4078-AC13-47CC11DF4EE9}"/>
              </a:ext>
            </a:extLst>
          </p:cNvPr>
          <p:cNvGrpSpPr/>
          <p:nvPr/>
        </p:nvGrpSpPr>
        <p:grpSpPr>
          <a:xfrm>
            <a:off x="1132229" y="4083542"/>
            <a:ext cx="4513969" cy="577081"/>
            <a:chOff x="1132229" y="3961765"/>
            <a:chExt cx="4513969" cy="577081"/>
          </a:xfrm>
        </p:grpSpPr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E7F54006-4504-4749-B3D4-4F91A9F32A7B}"/>
                </a:ext>
              </a:extLst>
            </p:cNvPr>
            <p:cNvSpPr txBox="1"/>
            <p:nvPr/>
          </p:nvSpPr>
          <p:spPr>
            <a:xfrm>
              <a:off x="1132229" y="3961765"/>
              <a:ext cx="451396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A7D3F5CE-360D-44AA-8CF6-6A9AB0BD9C04}"/>
                </a:ext>
              </a:extLst>
            </p:cNvPr>
            <p:cNvSpPr txBox="1"/>
            <p:nvPr/>
          </p:nvSpPr>
          <p:spPr>
            <a:xfrm>
              <a:off x="4755132" y="4027917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8FC73C1F-31AF-4170-976C-3A6B33998BB5}"/>
                </a:ext>
              </a:extLst>
            </p:cNvPr>
            <p:cNvSpPr txBox="1"/>
            <p:nvPr/>
          </p:nvSpPr>
          <p:spPr>
            <a:xfrm>
              <a:off x="1312671" y="4027917"/>
              <a:ext cx="74016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9" name="図 58">
              <a:extLst>
                <a:ext uri="{FF2B5EF4-FFF2-40B4-BE49-F238E27FC236}">
                  <a16:creationId xmlns:a16="http://schemas.microsoft.com/office/drawing/2014/main" id="{01589937-A9C7-4839-8F23-E994F1C6197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613490" y="4081606"/>
              <a:ext cx="1958510" cy="457240"/>
            </a:xfrm>
            <a:prstGeom prst="rect">
              <a:avLst/>
            </a:prstGeom>
          </p:spPr>
        </p:pic>
      </p:grpSp>
      <p:grpSp>
        <p:nvGrpSpPr>
          <p:cNvPr id="93" name="グループ化 92">
            <a:extLst>
              <a:ext uri="{FF2B5EF4-FFF2-40B4-BE49-F238E27FC236}">
                <a16:creationId xmlns:a16="http://schemas.microsoft.com/office/drawing/2014/main" id="{24900CB7-88E4-4FF4-A9D2-8C5631068584}"/>
              </a:ext>
            </a:extLst>
          </p:cNvPr>
          <p:cNvGrpSpPr/>
          <p:nvPr/>
        </p:nvGrpSpPr>
        <p:grpSpPr>
          <a:xfrm>
            <a:off x="1132229" y="4781892"/>
            <a:ext cx="6411004" cy="577081"/>
            <a:chOff x="1090628" y="4551024"/>
            <a:chExt cx="6411004" cy="577081"/>
          </a:xfrm>
        </p:grpSpPr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0E25C436-D844-4B92-868F-7AF52E242823}"/>
                </a:ext>
              </a:extLst>
            </p:cNvPr>
            <p:cNvSpPr txBox="1"/>
            <p:nvPr/>
          </p:nvSpPr>
          <p:spPr>
            <a:xfrm>
              <a:off x="1090628" y="4551024"/>
              <a:ext cx="6411004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センサー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　　を選んで入れる。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4D1ACA74-E3DD-4890-A9E2-903881E8EE9C}"/>
                </a:ext>
              </a:extLst>
            </p:cNvPr>
            <p:cNvSpPr txBox="1"/>
            <p:nvPr/>
          </p:nvSpPr>
          <p:spPr>
            <a:xfrm>
              <a:off x="5616113" y="4632235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1" name="図 90">
              <a:extLst>
                <a:ext uri="{FF2B5EF4-FFF2-40B4-BE49-F238E27FC236}">
                  <a16:creationId xmlns:a16="http://schemas.microsoft.com/office/drawing/2014/main" id="{9C802F1B-701D-4805-B36D-126BC0DD35E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020370" y="4719090"/>
              <a:ext cx="2499577" cy="342930"/>
            </a:xfrm>
            <a:prstGeom prst="rect">
              <a:avLst/>
            </a:prstGeom>
          </p:spPr>
        </p:pic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1AFB986D-44E0-41EB-971B-F9A22105341F}"/>
                </a:ext>
              </a:extLst>
            </p:cNvPr>
            <p:cNvSpPr txBox="1"/>
            <p:nvPr/>
          </p:nvSpPr>
          <p:spPr>
            <a:xfrm>
              <a:off x="6359647" y="4632235"/>
              <a:ext cx="39710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01" name="グループ化 100">
            <a:extLst>
              <a:ext uri="{FF2B5EF4-FFF2-40B4-BE49-F238E27FC236}">
                <a16:creationId xmlns:a16="http://schemas.microsoft.com/office/drawing/2014/main" id="{BE94032F-259B-4E01-8DC9-99AADEB1B28B}"/>
              </a:ext>
            </a:extLst>
          </p:cNvPr>
          <p:cNvGrpSpPr/>
          <p:nvPr/>
        </p:nvGrpSpPr>
        <p:grpSpPr>
          <a:xfrm>
            <a:off x="1141104" y="5460954"/>
            <a:ext cx="3712852" cy="1242168"/>
            <a:chOff x="1141104" y="5320438"/>
            <a:chExt cx="3712852" cy="1242168"/>
          </a:xfrm>
        </p:grpSpPr>
        <p:sp>
          <p:nvSpPr>
            <p:cNvPr id="95" name="テキスト ボックス 94">
              <a:extLst>
                <a:ext uri="{FF2B5EF4-FFF2-40B4-BE49-F238E27FC236}">
                  <a16:creationId xmlns:a16="http://schemas.microsoft.com/office/drawing/2014/main" id="{94B3E00A-AB1F-44D8-ACC2-AEF31AB578FA}"/>
                </a:ext>
              </a:extLst>
            </p:cNvPr>
            <p:cNvSpPr txBox="1"/>
            <p:nvPr/>
          </p:nvSpPr>
          <p:spPr>
            <a:xfrm>
              <a:off x="1141104" y="5516780"/>
              <a:ext cx="371285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6" name="テキスト ボックス 95">
              <a:extLst>
                <a:ext uri="{FF2B5EF4-FFF2-40B4-BE49-F238E27FC236}">
                  <a16:creationId xmlns:a16="http://schemas.microsoft.com/office/drawing/2014/main" id="{851E63A1-306F-47E4-B9B5-5710246270F8}"/>
                </a:ext>
              </a:extLst>
            </p:cNvPr>
            <p:cNvSpPr txBox="1"/>
            <p:nvPr/>
          </p:nvSpPr>
          <p:spPr>
            <a:xfrm>
              <a:off x="1284158" y="5579666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7" name="テキスト ボックス 96">
              <a:extLst>
                <a:ext uri="{FF2B5EF4-FFF2-40B4-BE49-F238E27FC236}">
                  <a16:creationId xmlns:a16="http://schemas.microsoft.com/office/drawing/2014/main" id="{811A47B3-B2EC-4627-9CB5-D78F108957D3}"/>
                </a:ext>
              </a:extLst>
            </p:cNvPr>
            <p:cNvSpPr txBox="1"/>
            <p:nvPr/>
          </p:nvSpPr>
          <p:spPr>
            <a:xfrm>
              <a:off x="4058323" y="559014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00" name="図 99">
              <a:extLst>
                <a:ext uri="{FF2B5EF4-FFF2-40B4-BE49-F238E27FC236}">
                  <a16:creationId xmlns:a16="http://schemas.microsoft.com/office/drawing/2014/main" id="{603EE388-B0DF-4D30-B649-A2840076737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747746" y="5320438"/>
              <a:ext cx="1150720" cy="124216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5034596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996C8DCF-6B23-4447-B99E-23EB49B57570}"/>
              </a:ext>
            </a:extLst>
          </p:cNvPr>
          <p:cNvSpPr txBox="1"/>
          <p:nvPr/>
        </p:nvSpPr>
        <p:spPr>
          <a:xfrm>
            <a:off x="319686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7EE895FC-22C2-4250-BC0D-0737962B41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2235" y="2522987"/>
            <a:ext cx="5172075" cy="2276475"/>
          </a:xfrm>
          <a:prstGeom prst="rect">
            <a:avLst/>
          </a:prstGeom>
        </p:spPr>
      </p:pic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74CBE074-5AE7-449F-86AB-C3AF0DF0D8A5}"/>
              </a:ext>
            </a:extLst>
          </p:cNvPr>
          <p:cNvGrpSpPr/>
          <p:nvPr/>
        </p:nvGrpSpPr>
        <p:grpSpPr>
          <a:xfrm>
            <a:off x="4636890" y="3847451"/>
            <a:ext cx="652422" cy="639195"/>
            <a:chOff x="675523" y="2179135"/>
            <a:chExt cx="652422" cy="639195"/>
          </a:xfrm>
        </p:grpSpPr>
        <p:sp>
          <p:nvSpPr>
            <p:cNvPr id="36" name="四角形: 角を丸くする 35">
              <a:extLst>
                <a:ext uri="{FF2B5EF4-FFF2-40B4-BE49-F238E27FC236}">
                  <a16:creationId xmlns:a16="http://schemas.microsoft.com/office/drawing/2014/main" id="{1549C986-812C-4293-979F-B21E4E9335E5}"/>
                </a:ext>
              </a:extLst>
            </p:cNvPr>
            <p:cNvSpPr/>
            <p:nvPr/>
          </p:nvSpPr>
          <p:spPr>
            <a:xfrm>
              <a:off x="675523" y="2179135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37" name="図 36">
              <a:extLst>
                <a:ext uri="{FF2B5EF4-FFF2-40B4-BE49-F238E27FC236}">
                  <a16:creationId xmlns:a16="http://schemas.microsoft.com/office/drawing/2014/main" id="{4D7B946D-1DE8-45F4-A910-EBD7B7A0C8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7077" y="2242638"/>
              <a:ext cx="504825" cy="514350"/>
            </a:xfrm>
            <a:prstGeom prst="rect">
              <a:avLst/>
            </a:prstGeom>
          </p:spPr>
        </p:pic>
      </p:grpSp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A4500AEF-5206-4E18-A3D7-897BD83E43B6}"/>
              </a:ext>
            </a:extLst>
          </p:cNvPr>
          <p:cNvGrpSpPr/>
          <p:nvPr/>
        </p:nvGrpSpPr>
        <p:grpSpPr>
          <a:xfrm>
            <a:off x="4661282" y="3014747"/>
            <a:ext cx="652422" cy="639195"/>
            <a:chOff x="2760523" y="3109402"/>
            <a:chExt cx="652422" cy="639195"/>
          </a:xfrm>
        </p:grpSpPr>
        <p:pic>
          <p:nvPicPr>
            <p:cNvPr id="50" name="図 49">
              <a:extLst>
                <a:ext uri="{FF2B5EF4-FFF2-40B4-BE49-F238E27FC236}">
                  <a16:creationId xmlns:a16="http://schemas.microsoft.com/office/drawing/2014/main" id="{7C387E99-50CE-4403-9C86-54C0D883A78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91459" y="3152774"/>
              <a:ext cx="590550" cy="552450"/>
            </a:xfrm>
            <a:prstGeom prst="rect">
              <a:avLst/>
            </a:prstGeom>
          </p:spPr>
        </p:pic>
        <p:sp>
          <p:nvSpPr>
            <p:cNvPr id="51" name="四角形: 角を丸くする 50">
              <a:extLst>
                <a:ext uri="{FF2B5EF4-FFF2-40B4-BE49-F238E27FC236}">
                  <a16:creationId xmlns:a16="http://schemas.microsoft.com/office/drawing/2014/main" id="{43CAD335-1A4B-4475-B5D1-1EAC32F5C27A}"/>
                </a:ext>
              </a:extLst>
            </p:cNvPr>
            <p:cNvSpPr/>
            <p:nvPr/>
          </p:nvSpPr>
          <p:spPr>
            <a:xfrm>
              <a:off x="2760523" y="3109402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382A737A-C920-4D0A-8E24-8AB454616E1F}"/>
              </a:ext>
            </a:extLst>
          </p:cNvPr>
          <p:cNvGrpSpPr/>
          <p:nvPr/>
        </p:nvGrpSpPr>
        <p:grpSpPr>
          <a:xfrm>
            <a:off x="322947" y="3850367"/>
            <a:ext cx="652422" cy="639195"/>
            <a:chOff x="336542" y="4005739"/>
            <a:chExt cx="652422" cy="639195"/>
          </a:xfrm>
        </p:grpSpPr>
        <p:sp>
          <p:nvSpPr>
            <p:cNvPr id="56" name="四角形: 角を丸くする 55">
              <a:extLst>
                <a:ext uri="{FF2B5EF4-FFF2-40B4-BE49-F238E27FC236}">
                  <a16:creationId xmlns:a16="http://schemas.microsoft.com/office/drawing/2014/main" id="{6659D0C5-BC0A-4134-B995-EF5A30E52518}"/>
                </a:ext>
              </a:extLst>
            </p:cNvPr>
            <p:cNvSpPr/>
            <p:nvPr/>
          </p:nvSpPr>
          <p:spPr>
            <a:xfrm>
              <a:off x="336542" y="4005739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9" name="図 18">
              <a:extLst>
                <a:ext uri="{FF2B5EF4-FFF2-40B4-BE49-F238E27FC236}">
                  <a16:creationId xmlns:a16="http://schemas.microsoft.com/office/drawing/2014/main" id="{62E56A26-D4B3-48AD-9CC3-4AC4EA73F3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7802" y="4094677"/>
              <a:ext cx="514350" cy="495300"/>
            </a:xfrm>
            <a:prstGeom prst="rect">
              <a:avLst/>
            </a:prstGeom>
          </p:spPr>
        </p:pic>
      </p:grp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FAAF40E9-C722-463F-A009-4728DB695BA8}"/>
              </a:ext>
            </a:extLst>
          </p:cNvPr>
          <p:cNvSpPr txBox="1"/>
          <p:nvPr/>
        </p:nvSpPr>
        <p:spPr>
          <a:xfrm>
            <a:off x="617041" y="1250660"/>
            <a:ext cx="802093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測定結果が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30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より大きい場合は動きを止め、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それ以外の時は　　　　　　　　　　ようにします。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2A85DEB0-10FB-467E-AA9A-7651437D6540}"/>
              </a:ext>
            </a:extLst>
          </p:cNvPr>
          <p:cNvSpPr txBox="1"/>
          <p:nvPr/>
        </p:nvSpPr>
        <p:spPr>
          <a:xfrm>
            <a:off x="3818273" y="1306854"/>
            <a:ext cx="4948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9097B665-B1EA-4C6C-A6F2-036E7667ABD9}"/>
              </a:ext>
            </a:extLst>
          </p:cNvPr>
          <p:cNvSpPr txBox="1"/>
          <p:nvPr/>
        </p:nvSpPr>
        <p:spPr>
          <a:xfrm>
            <a:off x="617041" y="1306854"/>
            <a:ext cx="11430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そくていけっか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836FB07D-6AC1-4EF8-86FD-52C7CD8983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25689" y="1958911"/>
            <a:ext cx="2278577" cy="457240"/>
          </a:xfrm>
          <a:prstGeom prst="rect">
            <a:avLst/>
          </a:prstGeom>
        </p:spPr>
      </p:pic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2050953E-3AE2-4C59-8D66-E975C71E604A}"/>
              </a:ext>
            </a:extLst>
          </p:cNvPr>
          <p:cNvSpPr txBox="1"/>
          <p:nvPr/>
        </p:nvSpPr>
        <p:spPr>
          <a:xfrm>
            <a:off x="2456182" y="1306854"/>
            <a:ext cx="5222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CD2559A4-6048-482F-A399-1C38E823C321}"/>
              </a:ext>
            </a:extLst>
          </p:cNvPr>
          <p:cNvSpPr txBox="1"/>
          <p:nvPr/>
        </p:nvSpPr>
        <p:spPr>
          <a:xfrm>
            <a:off x="3224141" y="1306854"/>
            <a:ext cx="5941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ばあい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96857BB7-9613-47A5-9EA0-3ACF31B65FD3}"/>
              </a:ext>
            </a:extLst>
          </p:cNvPr>
          <p:cNvSpPr txBox="1"/>
          <p:nvPr/>
        </p:nvSpPr>
        <p:spPr>
          <a:xfrm>
            <a:off x="2447304" y="1872598"/>
            <a:ext cx="5941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いがい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74BAD600-BF88-43D2-B266-C1276F28E4D5}"/>
              </a:ext>
            </a:extLst>
          </p:cNvPr>
          <p:cNvSpPr txBox="1"/>
          <p:nvPr/>
        </p:nvSpPr>
        <p:spPr>
          <a:xfrm>
            <a:off x="4525055" y="1306854"/>
            <a:ext cx="4948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33AA1A21-E912-4D74-BFE1-1580B4D1E6D9}"/>
              </a:ext>
            </a:extLst>
          </p:cNvPr>
          <p:cNvSpPr txBox="1"/>
          <p:nvPr/>
        </p:nvSpPr>
        <p:spPr>
          <a:xfrm>
            <a:off x="3075221" y="1870930"/>
            <a:ext cx="4948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83" name="コネクタ: カギ線 82">
            <a:extLst>
              <a:ext uri="{FF2B5EF4-FFF2-40B4-BE49-F238E27FC236}">
                <a16:creationId xmlns:a16="http://schemas.microsoft.com/office/drawing/2014/main" id="{E2E2D41E-725E-4329-87A0-D6D86E2F9C7A}"/>
              </a:ext>
            </a:extLst>
          </p:cNvPr>
          <p:cNvCxnSpPr>
            <a:cxnSpLocks/>
          </p:cNvCxnSpPr>
          <p:nvPr/>
        </p:nvCxnSpPr>
        <p:spPr>
          <a:xfrm rot="10800000">
            <a:off x="2456182" y="3314180"/>
            <a:ext cx="2180708" cy="906081"/>
          </a:xfrm>
          <a:prstGeom prst="bentConnector3">
            <a:avLst>
              <a:gd name="adj1" fmla="val 9290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線矢印コネクタ 86">
            <a:extLst>
              <a:ext uri="{FF2B5EF4-FFF2-40B4-BE49-F238E27FC236}">
                <a16:creationId xmlns:a16="http://schemas.microsoft.com/office/drawing/2014/main" id="{C170CC5E-471C-4FAC-AEE3-2C0F2C335F60}"/>
              </a:ext>
            </a:extLst>
          </p:cNvPr>
          <p:cNvCxnSpPr>
            <a:cxnSpLocks/>
          </p:cNvCxnSpPr>
          <p:nvPr/>
        </p:nvCxnSpPr>
        <p:spPr>
          <a:xfrm flipH="1">
            <a:off x="3164670" y="3173184"/>
            <a:ext cx="1519129" cy="10706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8" name="グループ化 97">
            <a:extLst>
              <a:ext uri="{FF2B5EF4-FFF2-40B4-BE49-F238E27FC236}">
                <a16:creationId xmlns:a16="http://schemas.microsoft.com/office/drawing/2014/main" id="{3CA444A7-8A1E-4DE0-ADF6-54ADA4CE7A07}"/>
              </a:ext>
            </a:extLst>
          </p:cNvPr>
          <p:cNvGrpSpPr/>
          <p:nvPr/>
        </p:nvGrpSpPr>
        <p:grpSpPr>
          <a:xfrm>
            <a:off x="5443667" y="2948595"/>
            <a:ext cx="3577687" cy="1685077"/>
            <a:chOff x="5443667" y="2948595"/>
            <a:chExt cx="3577687" cy="1685077"/>
          </a:xfrm>
        </p:grpSpPr>
        <p:grpSp>
          <p:nvGrpSpPr>
            <p:cNvPr id="82" name="グループ化 81">
              <a:extLst>
                <a:ext uri="{FF2B5EF4-FFF2-40B4-BE49-F238E27FC236}">
                  <a16:creationId xmlns:a16="http://schemas.microsoft.com/office/drawing/2014/main" id="{C351B25D-8D1D-48C3-B94C-93DB62F62B77}"/>
                </a:ext>
              </a:extLst>
            </p:cNvPr>
            <p:cNvGrpSpPr/>
            <p:nvPr/>
          </p:nvGrpSpPr>
          <p:grpSpPr>
            <a:xfrm>
              <a:off x="5443667" y="2948595"/>
              <a:ext cx="3577687" cy="1685077"/>
              <a:chOff x="4864977" y="2949293"/>
              <a:chExt cx="3577687" cy="1685077"/>
            </a:xfrm>
          </p:grpSpPr>
          <p:sp>
            <p:nvSpPr>
              <p:cNvPr id="58" name="テキスト ボックス 57">
                <a:extLst>
                  <a:ext uri="{FF2B5EF4-FFF2-40B4-BE49-F238E27FC236}">
                    <a16:creationId xmlns:a16="http://schemas.microsoft.com/office/drawing/2014/main" id="{2C7D711E-A94F-488B-8D5C-E361FD94EBC8}"/>
                  </a:ext>
                </a:extLst>
              </p:cNvPr>
              <p:cNvSpPr txBox="1"/>
              <p:nvPr/>
            </p:nvSpPr>
            <p:spPr>
              <a:xfrm>
                <a:off x="4864977" y="2949293"/>
                <a:ext cx="3577687" cy="16850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「</a:t>
                </a:r>
                <a:r>
                  <a:rPr lang="ja-JP" altLang="en-US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演算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」から　　　　　を選び、</a:t>
                </a:r>
                <a:endPara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「変数」の　　　を入れて</a:t>
                </a:r>
                <a:endPara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　　　　　　にする。</a:t>
                </a:r>
                <a:endPara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59" name="テキスト ボックス 58">
                <a:extLst>
                  <a:ext uri="{FF2B5EF4-FFF2-40B4-BE49-F238E27FC236}">
                    <a16:creationId xmlns:a16="http://schemas.microsoft.com/office/drawing/2014/main" id="{708090F3-C670-495D-8C32-C0327E165F73}"/>
                  </a:ext>
                </a:extLst>
              </p:cNvPr>
              <p:cNvSpPr txBox="1"/>
              <p:nvPr/>
            </p:nvSpPr>
            <p:spPr>
              <a:xfrm>
                <a:off x="7548871" y="3027660"/>
                <a:ext cx="522236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えら</a:t>
                </a:r>
                <a:endPara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60" name="テキスト ボックス 59">
                <a:extLst>
                  <a:ext uri="{FF2B5EF4-FFF2-40B4-BE49-F238E27FC236}">
                    <a16:creationId xmlns:a16="http://schemas.microsoft.com/office/drawing/2014/main" id="{F984D17A-5640-4240-8EB7-A06972DD43D8}"/>
                  </a:ext>
                </a:extLst>
              </p:cNvPr>
              <p:cNvSpPr txBox="1"/>
              <p:nvPr/>
            </p:nvSpPr>
            <p:spPr>
              <a:xfrm>
                <a:off x="5045418" y="3015445"/>
                <a:ext cx="74016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えんざん</a:t>
                </a:r>
                <a:endPara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62" name="テキスト ボックス 61">
                <a:extLst>
                  <a:ext uri="{FF2B5EF4-FFF2-40B4-BE49-F238E27FC236}">
                    <a16:creationId xmlns:a16="http://schemas.microsoft.com/office/drawing/2014/main" id="{B12F296E-298C-4352-B036-2152514AC5DD}"/>
                  </a:ext>
                </a:extLst>
              </p:cNvPr>
              <p:cNvSpPr txBox="1"/>
              <p:nvPr/>
            </p:nvSpPr>
            <p:spPr>
              <a:xfrm>
                <a:off x="5053842" y="3559585"/>
                <a:ext cx="723316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へんすう</a:t>
                </a:r>
                <a:endPara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65" name="テキスト ボックス 64">
                <a:extLst>
                  <a:ext uri="{FF2B5EF4-FFF2-40B4-BE49-F238E27FC236}">
                    <a16:creationId xmlns:a16="http://schemas.microsoft.com/office/drawing/2014/main" id="{DAD7B8DE-3D52-4248-9A83-BAEFEF0DF1C7}"/>
                  </a:ext>
                </a:extLst>
              </p:cNvPr>
              <p:cNvSpPr txBox="1"/>
              <p:nvPr/>
            </p:nvSpPr>
            <p:spPr>
              <a:xfrm>
                <a:off x="6926487" y="3568815"/>
                <a:ext cx="36540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い</a:t>
                </a:r>
                <a:endPara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pic>
            <p:nvPicPr>
              <p:cNvPr id="14" name="図 13">
                <a:extLst>
                  <a:ext uri="{FF2B5EF4-FFF2-40B4-BE49-F238E27FC236}">
                    <a16:creationId xmlns:a16="http://schemas.microsoft.com/office/drawing/2014/main" id="{8F8F5C59-97DF-49B5-902F-0C926778A9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391572" y="3126641"/>
                <a:ext cx="1005927" cy="312447"/>
              </a:xfrm>
              <a:prstGeom prst="rect">
                <a:avLst/>
              </a:prstGeom>
            </p:spPr>
          </p:pic>
          <p:pic>
            <p:nvPicPr>
              <p:cNvPr id="17" name="図 16">
                <a:extLst>
                  <a:ext uri="{FF2B5EF4-FFF2-40B4-BE49-F238E27FC236}">
                    <a16:creationId xmlns:a16="http://schemas.microsoft.com/office/drawing/2014/main" id="{2EB4CEC2-FC8F-41E7-BE9F-0C6A85FF66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147593" y="3691926"/>
                <a:ext cx="594412" cy="312447"/>
              </a:xfrm>
              <a:prstGeom prst="rect">
                <a:avLst/>
              </a:prstGeom>
            </p:spPr>
          </p:pic>
          <p:pic>
            <p:nvPicPr>
              <p:cNvPr id="21" name="図 20">
                <a:extLst>
                  <a:ext uri="{FF2B5EF4-FFF2-40B4-BE49-F238E27FC236}">
                    <a16:creationId xmlns:a16="http://schemas.microsoft.com/office/drawing/2014/main" id="{B3705A8D-48E9-4E7D-ADAE-C0FA49400B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987493" y="4169964"/>
                <a:ext cx="1341236" cy="419136"/>
              </a:xfrm>
              <a:prstGeom prst="rect">
                <a:avLst/>
              </a:prstGeom>
            </p:spPr>
          </p:pic>
        </p:grpSp>
        <p:sp>
          <p:nvSpPr>
            <p:cNvPr id="93" name="四角形: 角を丸くする 92">
              <a:extLst>
                <a:ext uri="{FF2B5EF4-FFF2-40B4-BE49-F238E27FC236}">
                  <a16:creationId xmlns:a16="http://schemas.microsoft.com/office/drawing/2014/main" id="{CDFE74FD-B48F-4F64-B8CF-E83F0519FC3E}"/>
                </a:ext>
              </a:extLst>
            </p:cNvPr>
            <p:cNvSpPr/>
            <p:nvPr/>
          </p:nvSpPr>
          <p:spPr>
            <a:xfrm>
              <a:off x="6422066" y="4237791"/>
              <a:ext cx="402258" cy="295398"/>
            </a:xfrm>
            <a:prstGeom prst="roundRect">
              <a:avLst>
                <a:gd name="adj" fmla="val 50000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97" name="グループ化 96">
            <a:extLst>
              <a:ext uri="{FF2B5EF4-FFF2-40B4-BE49-F238E27FC236}">
                <a16:creationId xmlns:a16="http://schemas.microsoft.com/office/drawing/2014/main" id="{21596841-73F3-4C8E-BCB5-EBE3271DA08A}"/>
              </a:ext>
            </a:extLst>
          </p:cNvPr>
          <p:cNvGrpSpPr/>
          <p:nvPr/>
        </p:nvGrpSpPr>
        <p:grpSpPr>
          <a:xfrm>
            <a:off x="830098" y="5015923"/>
            <a:ext cx="7807875" cy="1685077"/>
            <a:chOff x="830098" y="5015923"/>
            <a:chExt cx="7807875" cy="1685077"/>
          </a:xfrm>
        </p:grpSpPr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02B0D547-3FD5-485B-B405-CA3D6EB08222}"/>
                </a:ext>
              </a:extLst>
            </p:cNvPr>
            <p:cNvSpPr txBox="1"/>
            <p:nvPr/>
          </p:nvSpPr>
          <p:spPr>
            <a:xfrm>
              <a:off x="951578" y="5015923"/>
              <a:ext cx="7686395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条件に一致する場合の部分に、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「動き」から　　　　　を入れる。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一致しない場合の部分には　　　　　　　　　　　を選び、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20</a:t>
              </a:r>
              <a:r>
                <a:rPr lang="ja-JP" altLang="en-US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％で</a:t>
              </a:r>
              <a:r>
                <a:rPr lang="en-US" altLang="ja-JP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0.1</a:t>
              </a:r>
              <a:r>
                <a:rPr lang="ja-JP" altLang="en-US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秒前進する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E2631D03-A940-4D86-955B-FD26EBDF3373}"/>
                </a:ext>
              </a:extLst>
            </p:cNvPr>
            <p:cNvSpPr txBox="1"/>
            <p:nvPr/>
          </p:nvSpPr>
          <p:spPr>
            <a:xfrm>
              <a:off x="830098" y="5091595"/>
              <a:ext cx="902782" cy="2471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じょうけん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63D89273-1EE6-46B9-9127-66AA8D6CDF78}"/>
                </a:ext>
              </a:extLst>
            </p:cNvPr>
            <p:cNvSpPr txBox="1"/>
            <p:nvPr/>
          </p:nvSpPr>
          <p:spPr>
            <a:xfrm>
              <a:off x="1674844" y="5091595"/>
              <a:ext cx="583763" cy="2443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いっち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618FC741-3D55-412B-9523-6FCF56E4CDB1}"/>
                </a:ext>
              </a:extLst>
            </p:cNvPr>
            <p:cNvSpPr txBox="1"/>
            <p:nvPr/>
          </p:nvSpPr>
          <p:spPr>
            <a:xfrm>
              <a:off x="2559786" y="5085113"/>
              <a:ext cx="5837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ばあい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6FC7D5D5-2B51-458C-9A3C-79FFA99740AE}"/>
                </a:ext>
              </a:extLst>
            </p:cNvPr>
            <p:cNvSpPr txBox="1"/>
            <p:nvPr/>
          </p:nvSpPr>
          <p:spPr>
            <a:xfrm>
              <a:off x="3280804" y="5068675"/>
              <a:ext cx="5837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ぶぶん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5B31F91F-522F-4B34-B9E6-00AF7A52D198}"/>
                </a:ext>
              </a:extLst>
            </p:cNvPr>
            <p:cNvSpPr txBox="1"/>
            <p:nvPr/>
          </p:nvSpPr>
          <p:spPr>
            <a:xfrm>
              <a:off x="4318264" y="5085112"/>
              <a:ext cx="51565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B5FCB2E5-18EA-4591-BEB9-E61C1E43B515}"/>
                </a:ext>
              </a:extLst>
            </p:cNvPr>
            <p:cNvSpPr txBox="1"/>
            <p:nvPr/>
          </p:nvSpPr>
          <p:spPr>
            <a:xfrm>
              <a:off x="6949983" y="5091596"/>
              <a:ext cx="36699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7" name="図 26">
              <a:extLst>
                <a:ext uri="{FF2B5EF4-FFF2-40B4-BE49-F238E27FC236}">
                  <a16:creationId xmlns:a16="http://schemas.microsoft.com/office/drawing/2014/main" id="{058799A6-3E36-4E19-A149-40690BD891A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622243" y="5148332"/>
              <a:ext cx="1143099" cy="434378"/>
            </a:xfrm>
            <a:prstGeom prst="rect">
              <a:avLst/>
            </a:prstGeom>
          </p:spPr>
        </p:pic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158AE6BA-771B-452B-9B88-337A92B47FB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934281" y="5737818"/>
              <a:ext cx="2202371" cy="441998"/>
            </a:xfrm>
            <a:prstGeom prst="rect">
              <a:avLst/>
            </a:prstGeom>
          </p:spPr>
        </p:pic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B2C9544B-5483-4324-955F-3FEB9C7B3174}"/>
                </a:ext>
              </a:extLst>
            </p:cNvPr>
            <p:cNvSpPr txBox="1"/>
            <p:nvPr/>
          </p:nvSpPr>
          <p:spPr>
            <a:xfrm>
              <a:off x="949974" y="5637045"/>
              <a:ext cx="583763" cy="2443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いっち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088F6996-8412-4ACF-8540-E30A3E9D698D}"/>
                </a:ext>
              </a:extLst>
            </p:cNvPr>
            <p:cNvSpPr txBox="1"/>
            <p:nvPr/>
          </p:nvSpPr>
          <p:spPr>
            <a:xfrm>
              <a:off x="2114197" y="5637045"/>
              <a:ext cx="5837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ばあい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5087F175-B02C-4A1C-BF6D-21B3120BBDBF}"/>
                </a:ext>
              </a:extLst>
            </p:cNvPr>
            <p:cNvSpPr txBox="1"/>
            <p:nvPr/>
          </p:nvSpPr>
          <p:spPr>
            <a:xfrm>
              <a:off x="2808581" y="5637045"/>
              <a:ext cx="5837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ぶぶん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4" name="テキスト ボックス 93">
              <a:extLst>
                <a:ext uri="{FF2B5EF4-FFF2-40B4-BE49-F238E27FC236}">
                  <a16:creationId xmlns:a16="http://schemas.microsoft.com/office/drawing/2014/main" id="{44ADFA86-51D8-4CD7-9606-D4EE571D931F}"/>
                </a:ext>
              </a:extLst>
            </p:cNvPr>
            <p:cNvSpPr txBox="1"/>
            <p:nvPr/>
          </p:nvSpPr>
          <p:spPr>
            <a:xfrm>
              <a:off x="6381394" y="5637045"/>
              <a:ext cx="51565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5" name="テキスト ボックス 94">
              <a:extLst>
                <a:ext uri="{FF2B5EF4-FFF2-40B4-BE49-F238E27FC236}">
                  <a16:creationId xmlns:a16="http://schemas.microsoft.com/office/drawing/2014/main" id="{C7849109-D31D-41D6-BD22-21DDB98B3C9C}"/>
                </a:ext>
              </a:extLst>
            </p:cNvPr>
            <p:cNvSpPr txBox="1"/>
            <p:nvPr/>
          </p:nvSpPr>
          <p:spPr>
            <a:xfrm>
              <a:off x="2114197" y="6188977"/>
              <a:ext cx="11337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びょう ぜんしん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6" name="テキスト ボックス 95">
              <a:extLst>
                <a:ext uri="{FF2B5EF4-FFF2-40B4-BE49-F238E27FC236}">
                  <a16:creationId xmlns:a16="http://schemas.microsoft.com/office/drawing/2014/main" id="{389A54C1-2C6D-4A46-B594-98E0FD883111}"/>
                </a:ext>
              </a:extLst>
            </p:cNvPr>
            <p:cNvSpPr txBox="1"/>
            <p:nvPr/>
          </p:nvSpPr>
          <p:spPr>
            <a:xfrm>
              <a:off x="3834952" y="6188977"/>
              <a:ext cx="73704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14" name="グループ化 113">
            <a:extLst>
              <a:ext uri="{FF2B5EF4-FFF2-40B4-BE49-F238E27FC236}">
                <a16:creationId xmlns:a16="http://schemas.microsoft.com/office/drawing/2014/main" id="{32E2E77A-62A8-47FA-8F0C-AE86D75765D2}"/>
              </a:ext>
            </a:extLst>
          </p:cNvPr>
          <p:cNvGrpSpPr/>
          <p:nvPr/>
        </p:nvGrpSpPr>
        <p:grpSpPr>
          <a:xfrm>
            <a:off x="1688762" y="2945801"/>
            <a:ext cx="7458977" cy="1873509"/>
            <a:chOff x="1688762" y="2945801"/>
            <a:chExt cx="7458977" cy="1873509"/>
          </a:xfrm>
        </p:grpSpPr>
        <p:grpSp>
          <p:nvGrpSpPr>
            <p:cNvPr id="112" name="グループ化 111">
              <a:extLst>
                <a:ext uri="{FF2B5EF4-FFF2-40B4-BE49-F238E27FC236}">
                  <a16:creationId xmlns:a16="http://schemas.microsoft.com/office/drawing/2014/main" id="{A9AF7700-E457-44F8-B53C-1DE4333DBA88}"/>
                </a:ext>
              </a:extLst>
            </p:cNvPr>
            <p:cNvGrpSpPr/>
            <p:nvPr/>
          </p:nvGrpSpPr>
          <p:grpSpPr>
            <a:xfrm>
              <a:off x="1688762" y="2945801"/>
              <a:ext cx="7455238" cy="1873509"/>
              <a:chOff x="1688762" y="2945801"/>
              <a:chExt cx="7455238" cy="1873509"/>
            </a:xfrm>
          </p:grpSpPr>
          <p:sp>
            <p:nvSpPr>
              <p:cNvPr id="100" name="正方形/長方形 99">
                <a:extLst>
                  <a:ext uri="{FF2B5EF4-FFF2-40B4-BE49-F238E27FC236}">
                    <a16:creationId xmlns:a16="http://schemas.microsoft.com/office/drawing/2014/main" id="{535BD297-BC4F-4BAD-8E45-6D8F8AEA82F3}"/>
                  </a:ext>
                </a:extLst>
              </p:cNvPr>
              <p:cNvSpPr/>
              <p:nvPr/>
            </p:nvSpPr>
            <p:spPr>
              <a:xfrm>
                <a:off x="1688762" y="2945801"/>
                <a:ext cx="2631899" cy="428807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1" name="正方形/長方形 110">
                <a:extLst>
                  <a:ext uri="{FF2B5EF4-FFF2-40B4-BE49-F238E27FC236}">
                    <a16:creationId xmlns:a16="http://schemas.microsoft.com/office/drawing/2014/main" id="{A4950AFC-3F1A-4BEE-B50F-38E2B619E39C}"/>
                  </a:ext>
                </a:extLst>
              </p:cNvPr>
              <p:cNvSpPr/>
              <p:nvPr/>
            </p:nvSpPr>
            <p:spPr>
              <a:xfrm>
                <a:off x="4308158" y="2948115"/>
                <a:ext cx="4835842" cy="1871195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13" name="グループ化 112">
              <a:extLst>
                <a:ext uri="{FF2B5EF4-FFF2-40B4-BE49-F238E27FC236}">
                  <a16:creationId xmlns:a16="http://schemas.microsoft.com/office/drawing/2014/main" id="{398BB130-FFE9-4A09-B647-08D91FA8AC0C}"/>
                </a:ext>
              </a:extLst>
            </p:cNvPr>
            <p:cNvGrpSpPr/>
            <p:nvPr/>
          </p:nvGrpSpPr>
          <p:grpSpPr>
            <a:xfrm>
              <a:off x="4497574" y="3266133"/>
              <a:ext cx="3716547" cy="1014168"/>
              <a:chOff x="5019489" y="3078768"/>
              <a:chExt cx="3716547" cy="1014168"/>
            </a:xfrm>
          </p:grpSpPr>
          <p:sp>
            <p:nvSpPr>
              <p:cNvPr id="103" name="テキスト ボックス 102">
                <a:extLst>
                  <a:ext uri="{FF2B5EF4-FFF2-40B4-BE49-F238E27FC236}">
                    <a16:creationId xmlns:a16="http://schemas.microsoft.com/office/drawing/2014/main" id="{825D405E-B770-42DA-9038-7E2163402E2C}"/>
                  </a:ext>
                </a:extLst>
              </p:cNvPr>
              <p:cNvSpPr txBox="1"/>
              <p:nvPr/>
            </p:nvSpPr>
            <p:spPr>
              <a:xfrm>
                <a:off x="5019489" y="3115745"/>
                <a:ext cx="3716547" cy="9771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どんな条件のブロックを</a:t>
                </a:r>
                <a:endPara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作ればいいかな？</a:t>
                </a:r>
              </a:p>
            </p:txBody>
          </p:sp>
          <p:sp>
            <p:nvSpPr>
              <p:cNvPr id="105" name="テキスト ボックス 104">
                <a:extLst>
                  <a:ext uri="{FF2B5EF4-FFF2-40B4-BE49-F238E27FC236}">
                    <a16:creationId xmlns:a16="http://schemas.microsoft.com/office/drawing/2014/main" id="{86516A5E-2EBD-42DB-8A97-AF17EE8E8E3A}"/>
                  </a:ext>
                </a:extLst>
              </p:cNvPr>
              <p:cNvSpPr txBox="1"/>
              <p:nvPr/>
            </p:nvSpPr>
            <p:spPr>
              <a:xfrm>
                <a:off x="6049640" y="3078768"/>
                <a:ext cx="86910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じょうけん</a:t>
                </a:r>
              </a:p>
            </p:txBody>
          </p:sp>
          <p:sp>
            <p:nvSpPr>
              <p:cNvPr id="107" name="テキスト ボックス 106">
                <a:extLst>
                  <a:ext uri="{FF2B5EF4-FFF2-40B4-BE49-F238E27FC236}">
                    <a16:creationId xmlns:a16="http://schemas.microsoft.com/office/drawing/2014/main" id="{3740285B-930F-4DD1-95F9-9B7077824865}"/>
                  </a:ext>
                </a:extLst>
              </p:cNvPr>
              <p:cNvSpPr txBox="1"/>
              <p:nvPr/>
            </p:nvSpPr>
            <p:spPr>
              <a:xfrm>
                <a:off x="5741459" y="3571783"/>
                <a:ext cx="51374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つく</a:t>
                </a:r>
              </a:p>
            </p:txBody>
          </p:sp>
        </p:grpSp>
        <p:pic>
          <p:nvPicPr>
            <p:cNvPr id="101" name="図 100">
              <a:extLst>
                <a:ext uri="{FF2B5EF4-FFF2-40B4-BE49-F238E27FC236}">
                  <a16:creationId xmlns:a16="http://schemas.microsoft.com/office/drawing/2014/main" id="{CDDE05A3-3CBD-4B71-B5E9-8D2F72BA854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7782207" y="3286891"/>
              <a:ext cx="1365532" cy="1034051"/>
            </a:xfrm>
            <a:prstGeom prst="rect">
              <a:avLst/>
            </a:prstGeom>
          </p:spPr>
        </p:pic>
      </p:grpSp>
      <p:grpSp>
        <p:nvGrpSpPr>
          <p:cNvPr id="130" name="グループ化 129">
            <a:extLst>
              <a:ext uri="{FF2B5EF4-FFF2-40B4-BE49-F238E27FC236}">
                <a16:creationId xmlns:a16="http://schemas.microsoft.com/office/drawing/2014/main" id="{9F646F4B-100A-46E3-98EA-8103A8602BCC}"/>
              </a:ext>
            </a:extLst>
          </p:cNvPr>
          <p:cNvGrpSpPr/>
          <p:nvPr/>
        </p:nvGrpSpPr>
        <p:grpSpPr>
          <a:xfrm>
            <a:off x="914397" y="3390863"/>
            <a:ext cx="7061792" cy="3375605"/>
            <a:chOff x="914397" y="3390863"/>
            <a:chExt cx="7061792" cy="3375605"/>
          </a:xfrm>
        </p:grpSpPr>
        <p:sp>
          <p:nvSpPr>
            <p:cNvPr id="122" name="正方形/長方形 121">
              <a:extLst>
                <a:ext uri="{FF2B5EF4-FFF2-40B4-BE49-F238E27FC236}">
                  <a16:creationId xmlns:a16="http://schemas.microsoft.com/office/drawing/2014/main" id="{6A0074E6-F37E-4DCA-8058-8CF9D4D5DD39}"/>
                </a:ext>
              </a:extLst>
            </p:cNvPr>
            <p:cNvSpPr/>
            <p:nvPr/>
          </p:nvSpPr>
          <p:spPr>
            <a:xfrm>
              <a:off x="1396243" y="3390863"/>
              <a:ext cx="2854658" cy="456587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24" name="正方形/長方形 123">
              <a:extLst>
                <a:ext uri="{FF2B5EF4-FFF2-40B4-BE49-F238E27FC236}">
                  <a16:creationId xmlns:a16="http://schemas.microsoft.com/office/drawing/2014/main" id="{93B5D957-DFA8-4B47-9099-394DC500673C}"/>
                </a:ext>
              </a:extLst>
            </p:cNvPr>
            <p:cNvSpPr/>
            <p:nvPr/>
          </p:nvSpPr>
          <p:spPr>
            <a:xfrm>
              <a:off x="1397457" y="4040805"/>
              <a:ext cx="2854658" cy="456587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129" name="グループ化 128">
              <a:extLst>
                <a:ext uri="{FF2B5EF4-FFF2-40B4-BE49-F238E27FC236}">
                  <a16:creationId xmlns:a16="http://schemas.microsoft.com/office/drawing/2014/main" id="{422C5077-1126-4F7A-A766-522BE62F1204}"/>
                </a:ext>
              </a:extLst>
            </p:cNvPr>
            <p:cNvGrpSpPr/>
            <p:nvPr/>
          </p:nvGrpSpPr>
          <p:grpSpPr>
            <a:xfrm>
              <a:off x="914397" y="4895273"/>
              <a:ext cx="7061792" cy="1871195"/>
              <a:chOff x="914397" y="4895273"/>
              <a:chExt cx="7061792" cy="1871195"/>
            </a:xfrm>
          </p:grpSpPr>
          <p:sp>
            <p:nvSpPr>
              <p:cNvPr id="123" name="正方形/長方形 122">
                <a:extLst>
                  <a:ext uri="{FF2B5EF4-FFF2-40B4-BE49-F238E27FC236}">
                    <a16:creationId xmlns:a16="http://schemas.microsoft.com/office/drawing/2014/main" id="{F9056A6D-D2A1-4434-ADD6-8B783E94E873}"/>
                  </a:ext>
                </a:extLst>
              </p:cNvPr>
              <p:cNvSpPr/>
              <p:nvPr/>
            </p:nvSpPr>
            <p:spPr>
              <a:xfrm>
                <a:off x="914397" y="4895273"/>
                <a:ext cx="7061792" cy="1871195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118" name="図 117">
                <a:extLst>
                  <a:ext uri="{FF2B5EF4-FFF2-40B4-BE49-F238E27FC236}">
                    <a16:creationId xmlns:a16="http://schemas.microsoft.com/office/drawing/2014/main" id="{02259AB9-9360-4D3D-B295-00A994D2C6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937375" y="5360516"/>
                <a:ext cx="1365532" cy="1034051"/>
              </a:xfrm>
              <a:prstGeom prst="rect">
                <a:avLst/>
              </a:prstGeom>
            </p:spPr>
          </p:pic>
          <p:grpSp>
            <p:nvGrpSpPr>
              <p:cNvPr id="128" name="グループ化 127">
                <a:extLst>
                  <a:ext uri="{FF2B5EF4-FFF2-40B4-BE49-F238E27FC236}">
                    <a16:creationId xmlns:a16="http://schemas.microsoft.com/office/drawing/2014/main" id="{D74BA07A-409D-4F1E-B1E8-4A50BB6A9ACE}"/>
                  </a:ext>
                </a:extLst>
              </p:cNvPr>
              <p:cNvGrpSpPr/>
              <p:nvPr/>
            </p:nvGrpSpPr>
            <p:grpSpPr>
              <a:xfrm>
                <a:off x="1651834" y="5055132"/>
                <a:ext cx="3716547" cy="1465197"/>
                <a:chOff x="1651834" y="5055132"/>
                <a:chExt cx="3716547" cy="1465197"/>
              </a:xfrm>
            </p:grpSpPr>
            <p:sp>
              <p:nvSpPr>
                <p:cNvPr id="119" name="テキスト ボックス 118">
                  <a:extLst>
                    <a:ext uri="{FF2B5EF4-FFF2-40B4-BE49-F238E27FC236}">
                      <a16:creationId xmlns:a16="http://schemas.microsoft.com/office/drawing/2014/main" id="{04063EE3-8930-4308-B9AE-61E7B3D2A8F2}"/>
                    </a:ext>
                  </a:extLst>
                </p:cNvPr>
                <p:cNvSpPr txBox="1"/>
                <p:nvPr/>
              </p:nvSpPr>
              <p:spPr>
                <a:xfrm>
                  <a:off x="1651834" y="5081474"/>
                  <a:ext cx="3716547" cy="143885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>
                    <a:lnSpc>
                      <a:spcPct val="150000"/>
                    </a:lnSpc>
                  </a:pPr>
                  <a:r>
                    <a:rPr lang="ja-JP" altLang="en-US" sz="2000" dirty="0">
                      <a:solidFill>
                        <a:schemeClr val="bg1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「動き」から</a:t>
                  </a:r>
                  <a:endParaRPr lang="en-US" altLang="ja-JP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  <a:p>
                  <a:pPr algn="ctr">
                    <a:lnSpc>
                      <a:spcPct val="150000"/>
                    </a:lnSpc>
                  </a:pPr>
                  <a:r>
                    <a:rPr lang="ja-JP" altLang="en-US" sz="2000" dirty="0">
                      <a:solidFill>
                        <a:schemeClr val="bg1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条件に当てはまる</a:t>
                  </a:r>
                  <a:endParaRPr lang="en-US" altLang="ja-JP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  <a:p>
                  <a:pPr algn="ctr">
                    <a:lnSpc>
                      <a:spcPct val="150000"/>
                    </a:lnSpc>
                  </a:pPr>
                  <a:r>
                    <a:rPr lang="ja-JP" altLang="en-US" sz="2000" dirty="0">
                      <a:solidFill>
                        <a:schemeClr val="bg1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ブロックを選ぼう！</a:t>
                  </a:r>
                </a:p>
              </p:txBody>
            </p:sp>
            <p:sp>
              <p:nvSpPr>
                <p:cNvPr id="120" name="テキスト ボックス 119">
                  <a:extLst>
                    <a:ext uri="{FF2B5EF4-FFF2-40B4-BE49-F238E27FC236}">
                      <a16:creationId xmlns:a16="http://schemas.microsoft.com/office/drawing/2014/main" id="{95441CF8-7B16-4CF5-9A25-1347FE1E57BC}"/>
                    </a:ext>
                  </a:extLst>
                </p:cNvPr>
                <p:cNvSpPr txBox="1"/>
                <p:nvPr/>
              </p:nvSpPr>
              <p:spPr>
                <a:xfrm>
                  <a:off x="2313718" y="5517593"/>
                  <a:ext cx="869107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1000" dirty="0">
                      <a:solidFill>
                        <a:schemeClr val="bg1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じょうけん</a:t>
                  </a:r>
                </a:p>
              </p:txBody>
            </p:sp>
            <p:sp>
              <p:nvSpPr>
                <p:cNvPr id="121" name="テキスト ボックス 120">
                  <a:extLst>
                    <a:ext uri="{FF2B5EF4-FFF2-40B4-BE49-F238E27FC236}">
                      <a16:creationId xmlns:a16="http://schemas.microsoft.com/office/drawing/2014/main" id="{E8AF2166-369E-4ED7-B902-713029639DF5}"/>
                    </a:ext>
                  </a:extLst>
                </p:cNvPr>
                <p:cNvSpPr txBox="1"/>
                <p:nvPr/>
              </p:nvSpPr>
              <p:spPr>
                <a:xfrm>
                  <a:off x="3524996" y="5994435"/>
                  <a:ext cx="513740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1000" dirty="0">
                      <a:solidFill>
                        <a:schemeClr val="bg1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えら</a:t>
                  </a:r>
                </a:p>
              </p:txBody>
            </p:sp>
            <p:sp>
              <p:nvSpPr>
                <p:cNvPr id="126" name="テキスト ボックス 125">
                  <a:extLst>
                    <a:ext uri="{FF2B5EF4-FFF2-40B4-BE49-F238E27FC236}">
                      <a16:creationId xmlns:a16="http://schemas.microsoft.com/office/drawing/2014/main" id="{8335096C-2428-4FE6-B38B-F1C71BA1060A}"/>
                    </a:ext>
                  </a:extLst>
                </p:cNvPr>
                <p:cNvSpPr txBox="1"/>
                <p:nvPr/>
              </p:nvSpPr>
              <p:spPr>
                <a:xfrm>
                  <a:off x="3122589" y="5518238"/>
                  <a:ext cx="513740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1000" dirty="0">
                      <a:solidFill>
                        <a:schemeClr val="bg1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あ</a:t>
                  </a:r>
                </a:p>
              </p:txBody>
            </p:sp>
            <p:sp>
              <p:nvSpPr>
                <p:cNvPr id="127" name="テキスト ボックス 126">
                  <a:extLst>
                    <a:ext uri="{FF2B5EF4-FFF2-40B4-BE49-F238E27FC236}">
                      <a16:creationId xmlns:a16="http://schemas.microsoft.com/office/drawing/2014/main" id="{0A15FF4F-8127-4DD4-BD03-D3C629CD30B1}"/>
                    </a:ext>
                  </a:extLst>
                </p:cNvPr>
                <p:cNvSpPr txBox="1"/>
                <p:nvPr/>
              </p:nvSpPr>
              <p:spPr>
                <a:xfrm>
                  <a:off x="2886878" y="5055132"/>
                  <a:ext cx="513740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1000" dirty="0">
                      <a:solidFill>
                        <a:schemeClr val="bg1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うご</a:t>
                  </a:r>
                </a:p>
              </p:txBody>
            </p:sp>
          </p:grpSp>
        </p:grpSp>
      </p:grpSp>
      <p:cxnSp>
        <p:nvCxnSpPr>
          <p:cNvPr id="64" name="直線矢印コネクタ 63">
            <a:extLst>
              <a:ext uri="{FF2B5EF4-FFF2-40B4-BE49-F238E27FC236}">
                <a16:creationId xmlns:a16="http://schemas.microsoft.com/office/drawing/2014/main" id="{042A15A5-3055-40FE-AD27-730883456237}"/>
              </a:ext>
            </a:extLst>
          </p:cNvPr>
          <p:cNvCxnSpPr>
            <a:cxnSpLocks/>
          </p:cNvCxnSpPr>
          <p:nvPr/>
        </p:nvCxnSpPr>
        <p:spPr>
          <a:xfrm>
            <a:off x="975126" y="4300444"/>
            <a:ext cx="502728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コネクタ: カギ線 66">
            <a:extLst>
              <a:ext uri="{FF2B5EF4-FFF2-40B4-BE49-F238E27FC236}">
                <a16:creationId xmlns:a16="http://schemas.microsoft.com/office/drawing/2014/main" id="{61EC6EB6-FF6F-47E2-B8D6-B7FE13047FDB}"/>
              </a:ext>
            </a:extLst>
          </p:cNvPr>
          <p:cNvCxnSpPr>
            <a:cxnSpLocks/>
          </p:cNvCxnSpPr>
          <p:nvPr/>
        </p:nvCxnSpPr>
        <p:spPr>
          <a:xfrm flipV="1">
            <a:off x="984001" y="3713696"/>
            <a:ext cx="491757" cy="356089"/>
          </a:xfrm>
          <a:prstGeom prst="bentConnector3">
            <a:avLst>
              <a:gd name="adj1" fmla="val 33752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8258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996C8DCF-6B23-4447-B99E-23EB49B57570}"/>
              </a:ext>
            </a:extLst>
          </p:cNvPr>
          <p:cNvSpPr txBox="1"/>
          <p:nvPr/>
        </p:nvSpPr>
        <p:spPr>
          <a:xfrm>
            <a:off x="319686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pic>
        <p:nvPicPr>
          <p:cNvPr id="77" name="図 76">
            <a:extLst>
              <a:ext uri="{FF2B5EF4-FFF2-40B4-BE49-F238E27FC236}">
                <a16:creationId xmlns:a16="http://schemas.microsoft.com/office/drawing/2014/main" id="{939EB587-9A14-4901-98FC-ACE2B6861E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059" y="1722089"/>
            <a:ext cx="1971425" cy="1641444"/>
          </a:xfrm>
          <a:prstGeom prst="rect">
            <a:avLst/>
          </a:prstGeom>
        </p:spPr>
      </p:pic>
      <p:pic>
        <p:nvPicPr>
          <p:cNvPr id="78" name="図 77">
            <a:extLst>
              <a:ext uri="{FF2B5EF4-FFF2-40B4-BE49-F238E27FC236}">
                <a16:creationId xmlns:a16="http://schemas.microsoft.com/office/drawing/2014/main" id="{8042F5A9-A5A2-4744-8555-1C2E5F2841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613" y="3634818"/>
            <a:ext cx="3548433" cy="1561834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131D34F9-C001-4C10-9567-D68D3876FD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5055" y="1712891"/>
            <a:ext cx="4733325" cy="3371217"/>
          </a:xfrm>
          <a:prstGeom prst="rect">
            <a:avLst/>
          </a:prstGeom>
        </p:spPr>
      </p:pic>
      <p:sp>
        <p:nvSpPr>
          <p:cNvPr id="79" name="正方形/長方形 78">
            <a:extLst>
              <a:ext uri="{FF2B5EF4-FFF2-40B4-BE49-F238E27FC236}">
                <a16:creationId xmlns:a16="http://schemas.microsoft.com/office/drawing/2014/main" id="{E61121A5-3032-4AF8-9F7C-EF1F0A556045}"/>
              </a:ext>
            </a:extLst>
          </p:cNvPr>
          <p:cNvSpPr/>
          <p:nvPr/>
        </p:nvSpPr>
        <p:spPr>
          <a:xfrm>
            <a:off x="537395" y="2833610"/>
            <a:ext cx="1158058" cy="301840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81" name="グループ化 80">
            <a:extLst>
              <a:ext uri="{FF2B5EF4-FFF2-40B4-BE49-F238E27FC236}">
                <a16:creationId xmlns:a16="http://schemas.microsoft.com/office/drawing/2014/main" id="{D389DE16-E91B-4211-95AD-439C79213BA9}"/>
              </a:ext>
            </a:extLst>
          </p:cNvPr>
          <p:cNvGrpSpPr/>
          <p:nvPr/>
        </p:nvGrpSpPr>
        <p:grpSpPr>
          <a:xfrm>
            <a:off x="740346" y="1124730"/>
            <a:ext cx="4271717" cy="777307"/>
            <a:chOff x="4443658" y="1306489"/>
            <a:chExt cx="4271717" cy="777307"/>
          </a:xfrm>
        </p:grpSpPr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C32D9888-48CC-4AE0-81FD-F973EF68671D}"/>
                </a:ext>
              </a:extLst>
            </p:cNvPr>
            <p:cNvSpPr txBox="1"/>
            <p:nvPr/>
          </p:nvSpPr>
          <p:spPr>
            <a:xfrm>
              <a:off x="4498458" y="1320397"/>
              <a:ext cx="421691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作ったブロックを　　　　　に入れる。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AA5F3C13-A123-415C-B123-AA5E39D06693}"/>
                </a:ext>
              </a:extLst>
            </p:cNvPr>
            <p:cNvSpPr txBox="1"/>
            <p:nvPr/>
          </p:nvSpPr>
          <p:spPr>
            <a:xfrm>
              <a:off x="4443658" y="1389350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6" name="図 85">
              <a:extLst>
                <a:ext uri="{FF2B5EF4-FFF2-40B4-BE49-F238E27FC236}">
                  <a16:creationId xmlns:a16="http://schemas.microsoft.com/office/drawing/2014/main" id="{0D28C606-38B8-47EC-966B-044AFE27D0D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452993" y="1306489"/>
              <a:ext cx="1097375" cy="777307"/>
            </a:xfrm>
            <a:prstGeom prst="rect">
              <a:avLst/>
            </a:prstGeom>
          </p:spPr>
        </p:pic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71646E17-8A72-4220-A208-F7C24732500C}"/>
                </a:ext>
              </a:extLst>
            </p:cNvPr>
            <p:cNvSpPr txBox="1"/>
            <p:nvPr/>
          </p:nvSpPr>
          <p:spPr>
            <a:xfrm>
              <a:off x="7654098" y="1381156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89" name="直線矢印コネクタ 88">
            <a:extLst>
              <a:ext uri="{FF2B5EF4-FFF2-40B4-BE49-F238E27FC236}">
                <a16:creationId xmlns:a16="http://schemas.microsoft.com/office/drawing/2014/main" id="{40B5D4C9-E0B8-497C-A879-990069BD0A7A}"/>
              </a:ext>
            </a:extLst>
          </p:cNvPr>
          <p:cNvCxnSpPr>
            <a:cxnSpLocks/>
          </p:cNvCxnSpPr>
          <p:nvPr/>
        </p:nvCxnSpPr>
        <p:spPr>
          <a:xfrm flipH="1" flipV="1">
            <a:off x="1696304" y="3135450"/>
            <a:ext cx="460786" cy="499365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正方形/長方形 98">
            <a:extLst>
              <a:ext uri="{FF2B5EF4-FFF2-40B4-BE49-F238E27FC236}">
                <a16:creationId xmlns:a16="http://schemas.microsoft.com/office/drawing/2014/main" id="{EE884632-9652-4DF1-A44D-9F21E19C6A3E}"/>
              </a:ext>
            </a:extLst>
          </p:cNvPr>
          <p:cNvSpPr/>
          <p:nvPr/>
        </p:nvSpPr>
        <p:spPr>
          <a:xfrm>
            <a:off x="634613" y="3634817"/>
            <a:ext cx="3645652" cy="1561833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04" name="グループ化 103">
            <a:extLst>
              <a:ext uri="{FF2B5EF4-FFF2-40B4-BE49-F238E27FC236}">
                <a16:creationId xmlns:a16="http://schemas.microsoft.com/office/drawing/2014/main" id="{858BF8D5-6276-40E1-8774-C8D943A4CF27}"/>
              </a:ext>
            </a:extLst>
          </p:cNvPr>
          <p:cNvGrpSpPr/>
          <p:nvPr/>
        </p:nvGrpSpPr>
        <p:grpSpPr>
          <a:xfrm>
            <a:off x="519823" y="5173572"/>
            <a:ext cx="8112944" cy="1131079"/>
            <a:chOff x="63391" y="5839032"/>
            <a:chExt cx="8112944" cy="1131079"/>
          </a:xfrm>
        </p:grpSpPr>
        <p:sp>
          <p:nvSpPr>
            <p:cNvPr id="106" name="テキスト ボックス 105">
              <a:extLst>
                <a:ext uri="{FF2B5EF4-FFF2-40B4-BE49-F238E27FC236}">
                  <a16:creationId xmlns:a16="http://schemas.microsoft.com/office/drawing/2014/main" id="{13D8F31E-FBF3-4519-825C-A76CBA61D8F8}"/>
                </a:ext>
              </a:extLst>
            </p:cNvPr>
            <p:cNvSpPr txBox="1"/>
            <p:nvPr/>
          </p:nvSpPr>
          <p:spPr>
            <a:xfrm>
              <a:off x="63391" y="5839032"/>
              <a:ext cx="8112944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プログラムを保存しよう！</a:t>
              </a:r>
              <a:b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</a:b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（ファイル名：「（自分の名前）ステップアップほそく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2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」）</a:t>
              </a:r>
            </a:p>
          </p:txBody>
        </p:sp>
        <p:sp>
          <p:nvSpPr>
            <p:cNvPr id="108" name="テキスト ボックス 107">
              <a:extLst>
                <a:ext uri="{FF2B5EF4-FFF2-40B4-BE49-F238E27FC236}">
                  <a16:creationId xmlns:a16="http://schemas.microsoft.com/office/drawing/2014/main" id="{F1871813-20C8-4A25-8B08-AD1A53A92842}"/>
                </a:ext>
              </a:extLst>
            </p:cNvPr>
            <p:cNvSpPr txBox="1"/>
            <p:nvPr/>
          </p:nvSpPr>
          <p:spPr>
            <a:xfrm>
              <a:off x="1696222" y="5892300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9" name="テキスト ボックス 108">
              <a:extLst>
                <a:ext uri="{FF2B5EF4-FFF2-40B4-BE49-F238E27FC236}">
                  <a16:creationId xmlns:a16="http://schemas.microsoft.com/office/drawing/2014/main" id="{183B17AA-637E-434D-A7F0-ED6D7B66745E}"/>
                </a:ext>
              </a:extLst>
            </p:cNvPr>
            <p:cNvSpPr txBox="1"/>
            <p:nvPr/>
          </p:nvSpPr>
          <p:spPr>
            <a:xfrm>
              <a:off x="2516622" y="6432438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0" name="テキスト ボックス 109">
              <a:extLst>
                <a:ext uri="{FF2B5EF4-FFF2-40B4-BE49-F238E27FC236}">
                  <a16:creationId xmlns:a16="http://schemas.microsoft.com/office/drawing/2014/main" id="{424D19B0-9337-467B-852A-724F92AD0F7B}"/>
                </a:ext>
              </a:extLst>
            </p:cNvPr>
            <p:cNvSpPr txBox="1"/>
            <p:nvPr/>
          </p:nvSpPr>
          <p:spPr>
            <a:xfrm>
              <a:off x="3534133" y="6432438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5" name="テキスト ボックス 114">
              <a:extLst>
                <a:ext uri="{FF2B5EF4-FFF2-40B4-BE49-F238E27FC236}">
                  <a16:creationId xmlns:a16="http://schemas.microsoft.com/office/drawing/2014/main" id="{BDE7E819-2D05-4AE4-8FF9-1E336716A8B4}"/>
                </a:ext>
              </a:extLst>
            </p:cNvPr>
            <p:cNvSpPr txBox="1"/>
            <p:nvPr/>
          </p:nvSpPr>
          <p:spPr>
            <a:xfrm>
              <a:off x="4215132" y="6432438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16" name="グループ化 115">
            <a:extLst>
              <a:ext uri="{FF2B5EF4-FFF2-40B4-BE49-F238E27FC236}">
                <a16:creationId xmlns:a16="http://schemas.microsoft.com/office/drawing/2014/main" id="{3056782B-DDFB-4300-A546-403CB2520D61}"/>
              </a:ext>
            </a:extLst>
          </p:cNvPr>
          <p:cNvGrpSpPr/>
          <p:nvPr/>
        </p:nvGrpSpPr>
        <p:grpSpPr>
          <a:xfrm>
            <a:off x="519823" y="6234844"/>
            <a:ext cx="8260772" cy="577081"/>
            <a:chOff x="551663" y="4869656"/>
            <a:chExt cx="8260772" cy="577081"/>
          </a:xfrm>
        </p:grpSpPr>
        <p:sp>
          <p:nvSpPr>
            <p:cNvPr id="117" name="テキスト ボックス 116">
              <a:extLst>
                <a:ext uri="{FF2B5EF4-FFF2-40B4-BE49-F238E27FC236}">
                  <a16:creationId xmlns:a16="http://schemas.microsoft.com/office/drawing/2014/main" id="{C0131F57-A71F-4470-B731-AD2FD08539EE}"/>
                </a:ext>
              </a:extLst>
            </p:cNvPr>
            <p:cNvSpPr txBox="1"/>
            <p:nvPr/>
          </p:nvSpPr>
          <p:spPr>
            <a:xfrm>
              <a:off x="551663" y="4869656"/>
              <a:ext cx="826077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にアップロードして、動くか確かめてみよう！</a:t>
              </a:r>
            </a:p>
          </p:txBody>
        </p:sp>
        <p:sp>
          <p:nvSpPr>
            <p:cNvPr id="125" name="テキスト ボックス 124">
              <a:extLst>
                <a:ext uri="{FF2B5EF4-FFF2-40B4-BE49-F238E27FC236}">
                  <a16:creationId xmlns:a16="http://schemas.microsoft.com/office/drawing/2014/main" id="{67FEFF2A-6B11-4025-A10D-6F467B1E38B1}"/>
                </a:ext>
              </a:extLst>
            </p:cNvPr>
            <p:cNvSpPr txBox="1"/>
            <p:nvPr/>
          </p:nvSpPr>
          <p:spPr>
            <a:xfrm>
              <a:off x="782625" y="4951259"/>
              <a:ext cx="108104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1" name="テキスト ボックス 130">
              <a:extLst>
                <a:ext uri="{FF2B5EF4-FFF2-40B4-BE49-F238E27FC236}">
                  <a16:creationId xmlns:a16="http://schemas.microsoft.com/office/drawing/2014/main" id="{5107491E-CB9F-4687-9B7D-6B799A274593}"/>
                </a:ext>
              </a:extLst>
            </p:cNvPr>
            <p:cNvSpPr txBox="1"/>
            <p:nvPr/>
          </p:nvSpPr>
          <p:spPr>
            <a:xfrm>
              <a:off x="3699885" y="4948486"/>
              <a:ext cx="68099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2" name="テキスト ボックス 131">
              <a:extLst>
                <a:ext uri="{FF2B5EF4-FFF2-40B4-BE49-F238E27FC236}">
                  <a16:creationId xmlns:a16="http://schemas.microsoft.com/office/drawing/2014/main" id="{1D40D1E9-91B1-453C-935A-0E7A674BB8B7}"/>
                </a:ext>
              </a:extLst>
            </p:cNvPr>
            <p:cNvSpPr txBox="1"/>
            <p:nvPr/>
          </p:nvSpPr>
          <p:spPr>
            <a:xfrm>
              <a:off x="4380884" y="4927012"/>
              <a:ext cx="680999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33" name="矢印: 右 132">
            <a:extLst>
              <a:ext uri="{FF2B5EF4-FFF2-40B4-BE49-F238E27FC236}">
                <a16:creationId xmlns:a16="http://schemas.microsoft.com/office/drawing/2014/main" id="{2A6CAB2F-BFD4-4AD4-A13B-678F2944D6B7}"/>
              </a:ext>
            </a:extLst>
          </p:cNvPr>
          <p:cNvSpPr/>
          <p:nvPr/>
        </p:nvSpPr>
        <p:spPr>
          <a:xfrm>
            <a:off x="3642181" y="2248669"/>
            <a:ext cx="646041" cy="656844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15876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チャレンジ！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ちょっと難しいよ！よく考えよう！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B84323C-FE49-4447-92B4-31621152FC26}"/>
              </a:ext>
            </a:extLst>
          </p:cNvPr>
          <p:cNvSpPr txBox="1"/>
          <p:nvPr/>
        </p:nvSpPr>
        <p:spPr>
          <a:xfrm>
            <a:off x="1001843" y="2291702"/>
            <a:ext cx="5605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むずか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630A875-84E7-49B7-A1FA-6DF83FF326D1}"/>
              </a:ext>
            </a:extLst>
          </p:cNvPr>
          <p:cNvSpPr txBox="1"/>
          <p:nvPr/>
        </p:nvSpPr>
        <p:spPr>
          <a:xfrm>
            <a:off x="2041738" y="2303607"/>
            <a:ext cx="6807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かんが</a:t>
            </a:r>
          </a:p>
        </p:txBody>
      </p:sp>
    </p:spTree>
    <p:extLst>
      <p:ext uri="{BB962C8B-B14F-4D97-AF65-F5344CB8AC3E}">
        <p14:creationId xmlns:p14="http://schemas.microsoft.com/office/powerpoint/2010/main" val="414775928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E8D3BF0-98E8-46F3-A16A-DFA4E78E1D4C}"/>
              </a:ext>
            </a:extLst>
          </p:cNvPr>
          <p:cNvSpPr txBox="1"/>
          <p:nvPr/>
        </p:nvSpPr>
        <p:spPr>
          <a:xfrm>
            <a:off x="4190257" y="2458131"/>
            <a:ext cx="505139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測定したときの動きを変えてみよう！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en-US" altLang="ja-JP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ボタンを押したら止まるようにしよう！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3910F4C-1753-4CB4-B9C0-BA34F4C5C68E}"/>
              </a:ext>
            </a:extLst>
          </p:cNvPr>
          <p:cNvSpPr txBox="1"/>
          <p:nvPr/>
        </p:nvSpPr>
        <p:spPr>
          <a:xfrm>
            <a:off x="5944701" y="2540576"/>
            <a:ext cx="4738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71F50142-3129-4B7F-B767-5108F2215F3A}"/>
              </a:ext>
            </a:extLst>
          </p:cNvPr>
          <p:cNvSpPr txBox="1"/>
          <p:nvPr/>
        </p:nvSpPr>
        <p:spPr>
          <a:xfrm>
            <a:off x="6699146" y="2546700"/>
            <a:ext cx="4738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77775E0-E6FF-46B7-8389-084A09D0FD4A}"/>
              </a:ext>
            </a:extLst>
          </p:cNvPr>
          <p:cNvSpPr txBox="1"/>
          <p:nvPr/>
        </p:nvSpPr>
        <p:spPr>
          <a:xfrm>
            <a:off x="4190257" y="2527381"/>
            <a:ext cx="6955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そくてい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2438EEE-5E0C-47AF-B5E5-159115CD51B3}"/>
              </a:ext>
            </a:extLst>
          </p:cNvPr>
          <p:cNvSpPr txBox="1"/>
          <p:nvPr/>
        </p:nvSpPr>
        <p:spPr>
          <a:xfrm>
            <a:off x="5435178" y="3169329"/>
            <a:ext cx="353063" cy="255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3D3349F-B836-45F5-B7AC-498B10BBC5DC}"/>
              </a:ext>
            </a:extLst>
          </p:cNvPr>
          <p:cNvSpPr txBox="1"/>
          <p:nvPr/>
        </p:nvSpPr>
        <p:spPr>
          <a:xfrm>
            <a:off x="6445189" y="3163858"/>
            <a:ext cx="3530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</a:p>
        </p:txBody>
      </p:sp>
      <p:pic>
        <p:nvPicPr>
          <p:cNvPr id="2" name="補足2-5">
            <a:hlinkClick r:id="" action="ppaction://media"/>
            <a:extLst>
              <a:ext uri="{FF2B5EF4-FFF2-40B4-BE49-F238E27FC236}">
                <a16:creationId xmlns:a16="http://schemas.microsoft.com/office/drawing/2014/main" id="{7E042585-2051-4F43-9536-3A5412081E0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06337" y="1028826"/>
            <a:ext cx="3269712" cy="5812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962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DDBA41B5-DE60-4F01-8E8D-62B3678A10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639" y="1128572"/>
            <a:ext cx="5324475" cy="52578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grpSp>
        <p:nvGrpSpPr>
          <p:cNvPr id="65" name="グループ化 64">
            <a:extLst>
              <a:ext uri="{FF2B5EF4-FFF2-40B4-BE49-F238E27FC236}">
                <a16:creationId xmlns:a16="http://schemas.microsoft.com/office/drawing/2014/main" id="{5F596610-0610-4D53-B8EF-D2D5015EEC9E}"/>
              </a:ext>
            </a:extLst>
          </p:cNvPr>
          <p:cNvGrpSpPr/>
          <p:nvPr/>
        </p:nvGrpSpPr>
        <p:grpSpPr>
          <a:xfrm>
            <a:off x="4084576" y="3448412"/>
            <a:ext cx="652422" cy="639195"/>
            <a:chOff x="336542" y="4005739"/>
            <a:chExt cx="652422" cy="639195"/>
          </a:xfrm>
        </p:grpSpPr>
        <p:sp>
          <p:nvSpPr>
            <p:cNvPr id="66" name="四角形: 角を丸くする 65">
              <a:extLst>
                <a:ext uri="{FF2B5EF4-FFF2-40B4-BE49-F238E27FC236}">
                  <a16:creationId xmlns:a16="http://schemas.microsoft.com/office/drawing/2014/main" id="{B6491E66-C861-4809-88D3-8C041B5053E6}"/>
                </a:ext>
              </a:extLst>
            </p:cNvPr>
            <p:cNvSpPr/>
            <p:nvPr/>
          </p:nvSpPr>
          <p:spPr>
            <a:xfrm>
              <a:off x="336542" y="4005739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67" name="図 66">
              <a:extLst>
                <a:ext uri="{FF2B5EF4-FFF2-40B4-BE49-F238E27FC236}">
                  <a16:creationId xmlns:a16="http://schemas.microsoft.com/office/drawing/2014/main" id="{551B480C-1519-4B31-98E0-CE57C27B54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7802" y="4094677"/>
              <a:ext cx="514350" cy="495300"/>
            </a:xfrm>
            <a:prstGeom prst="rect">
              <a:avLst/>
            </a:prstGeom>
          </p:spPr>
        </p:pic>
      </p:grpSp>
      <p:cxnSp>
        <p:nvCxnSpPr>
          <p:cNvPr id="68" name="直線矢印コネクタ 67">
            <a:extLst>
              <a:ext uri="{FF2B5EF4-FFF2-40B4-BE49-F238E27FC236}">
                <a16:creationId xmlns:a16="http://schemas.microsoft.com/office/drawing/2014/main" id="{908ED71F-A65A-444C-B4F6-6EB785FAF2F8}"/>
              </a:ext>
            </a:extLst>
          </p:cNvPr>
          <p:cNvCxnSpPr>
            <a:cxnSpLocks/>
          </p:cNvCxnSpPr>
          <p:nvPr/>
        </p:nvCxnSpPr>
        <p:spPr>
          <a:xfrm flipH="1">
            <a:off x="3893441" y="3820079"/>
            <a:ext cx="18140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DA0B2A52-F1FE-4610-90C8-547CF0A03226}"/>
              </a:ext>
            </a:extLst>
          </p:cNvPr>
          <p:cNvGrpSpPr/>
          <p:nvPr/>
        </p:nvGrpSpPr>
        <p:grpSpPr>
          <a:xfrm>
            <a:off x="112626" y="3365764"/>
            <a:ext cx="652422" cy="639195"/>
            <a:chOff x="92519" y="3306189"/>
            <a:chExt cx="652422" cy="639195"/>
          </a:xfrm>
        </p:grpSpPr>
        <p:sp>
          <p:nvSpPr>
            <p:cNvPr id="77" name="四角形: 角を丸くする 76">
              <a:extLst>
                <a:ext uri="{FF2B5EF4-FFF2-40B4-BE49-F238E27FC236}">
                  <a16:creationId xmlns:a16="http://schemas.microsoft.com/office/drawing/2014/main" id="{7F82AD2F-6AF3-45FF-B624-63E9CA9F2DF8}"/>
                </a:ext>
              </a:extLst>
            </p:cNvPr>
            <p:cNvSpPr/>
            <p:nvPr/>
          </p:nvSpPr>
          <p:spPr>
            <a:xfrm>
              <a:off x="92519" y="3306189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732C283E-9B23-431B-87AF-A9E4E65AE30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5842" y="3382898"/>
              <a:ext cx="485775" cy="485775"/>
            </a:xfrm>
            <a:prstGeom prst="rect">
              <a:avLst/>
            </a:prstGeom>
          </p:spPr>
        </p:pic>
      </p:grpSp>
      <p:cxnSp>
        <p:nvCxnSpPr>
          <p:cNvPr id="82" name="直線矢印コネクタ 81">
            <a:extLst>
              <a:ext uri="{FF2B5EF4-FFF2-40B4-BE49-F238E27FC236}">
                <a16:creationId xmlns:a16="http://schemas.microsoft.com/office/drawing/2014/main" id="{1BC22B01-EC5F-4773-BD0F-6907D8007684}"/>
              </a:ext>
            </a:extLst>
          </p:cNvPr>
          <p:cNvCxnSpPr>
            <a:cxnSpLocks/>
          </p:cNvCxnSpPr>
          <p:nvPr/>
        </p:nvCxnSpPr>
        <p:spPr>
          <a:xfrm>
            <a:off x="792353" y="3526812"/>
            <a:ext cx="48602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46F8CB4D-0205-4441-A870-74D3B8BC26D6}"/>
              </a:ext>
            </a:extLst>
          </p:cNvPr>
          <p:cNvGrpSpPr/>
          <p:nvPr/>
        </p:nvGrpSpPr>
        <p:grpSpPr>
          <a:xfrm>
            <a:off x="4545863" y="2956360"/>
            <a:ext cx="3305050" cy="592531"/>
            <a:chOff x="4525056" y="2527784"/>
            <a:chExt cx="3305050" cy="592531"/>
          </a:xfrm>
        </p:grpSpPr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C4FEAD58-B05C-4B51-90B2-66A4E7891AB1}"/>
                </a:ext>
              </a:extLst>
            </p:cNvPr>
            <p:cNvSpPr txBox="1"/>
            <p:nvPr/>
          </p:nvSpPr>
          <p:spPr>
            <a:xfrm>
              <a:off x="4525056" y="2527784"/>
              <a:ext cx="330505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感情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94BAE8D5-FDE3-416E-89DB-F689D846E479}"/>
                </a:ext>
              </a:extLst>
            </p:cNvPr>
            <p:cNvSpPr txBox="1"/>
            <p:nvPr/>
          </p:nvSpPr>
          <p:spPr>
            <a:xfrm>
              <a:off x="6994508" y="2593936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17086AFA-CEA5-4209-87BD-9368328D4720}"/>
                </a:ext>
              </a:extLst>
            </p:cNvPr>
            <p:cNvSpPr txBox="1"/>
            <p:nvPr/>
          </p:nvSpPr>
          <p:spPr>
            <a:xfrm>
              <a:off x="4623547" y="2593936"/>
              <a:ext cx="86080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かんじょう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4AD3E97A-DA5B-4A9B-B38E-1EE05731521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35214" y="2693558"/>
              <a:ext cx="746825" cy="426757"/>
            </a:xfrm>
            <a:prstGeom prst="rect">
              <a:avLst/>
            </a:prstGeom>
          </p:spPr>
        </p:pic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0C88CE2D-A181-4C25-B3D7-064BA7FB6C4B}"/>
              </a:ext>
            </a:extLst>
          </p:cNvPr>
          <p:cNvGrpSpPr/>
          <p:nvPr/>
        </p:nvGrpSpPr>
        <p:grpSpPr>
          <a:xfrm>
            <a:off x="4545863" y="3561816"/>
            <a:ext cx="4700628" cy="592531"/>
            <a:chOff x="4898211" y="3625785"/>
            <a:chExt cx="4700628" cy="592531"/>
          </a:xfrm>
        </p:grpSpPr>
        <p:sp>
          <p:nvSpPr>
            <p:cNvPr id="100" name="テキスト ボックス 99">
              <a:extLst>
                <a:ext uri="{FF2B5EF4-FFF2-40B4-BE49-F238E27FC236}">
                  <a16:creationId xmlns:a16="http://schemas.microsoft.com/office/drawing/2014/main" id="{FCF7C388-7EA1-4B03-925D-46B620C81CB1}"/>
                </a:ext>
              </a:extLst>
            </p:cNvPr>
            <p:cNvSpPr txBox="1"/>
            <p:nvPr/>
          </p:nvSpPr>
          <p:spPr>
            <a:xfrm>
              <a:off x="4898211" y="3625785"/>
              <a:ext cx="470062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動き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1" name="テキスト ボックス 100">
              <a:extLst>
                <a:ext uri="{FF2B5EF4-FFF2-40B4-BE49-F238E27FC236}">
                  <a16:creationId xmlns:a16="http://schemas.microsoft.com/office/drawing/2014/main" id="{D0BFDF15-F57E-475B-B04A-465D8B6B471A}"/>
                </a:ext>
              </a:extLst>
            </p:cNvPr>
            <p:cNvSpPr txBox="1"/>
            <p:nvPr/>
          </p:nvSpPr>
          <p:spPr>
            <a:xfrm>
              <a:off x="8729567" y="3675931"/>
              <a:ext cx="5222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2" name="テキスト ボックス 101">
              <a:extLst>
                <a:ext uri="{FF2B5EF4-FFF2-40B4-BE49-F238E27FC236}">
                  <a16:creationId xmlns:a16="http://schemas.microsoft.com/office/drawing/2014/main" id="{C6B372C4-2D80-47E3-9848-DF87FCE36278}"/>
                </a:ext>
              </a:extLst>
            </p:cNvPr>
            <p:cNvSpPr txBox="1"/>
            <p:nvPr/>
          </p:nvSpPr>
          <p:spPr>
            <a:xfrm>
              <a:off x="4996702" y="3691937"/>
              <a:ext cx="6228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3C1A0C3B-06AE-48D0-AD8F-0E26C4CFAD9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408168" y="3783938"/>
              <a:ext cx="2217612" cy="434378"/>
            </a:xfrm>
            <a:prstGeom prst="rect">
              <a:avLst/>
            </a:prstGeom>
          </p:spPr>
        </p:pic>
      </p:grpSp>
      <p:sp>
        <p:nvSpPr>
          <p:cNvPr id="109" name="テキスト ボックス 108">
            <a:extLst>
              <a:ext uri="{FF2B5EF4-FFF2-40B4-BE49-F238E27FC236}">
                <a16:creationId xmlns:a16="http://schemas.microsoft.com/office/drawing/2014/main" id="{FC81A860-F55E-4DA0-A746-B4621627413E}"/>
              </a:ext>
            </a:extLst>
          </p:cNvPr>
          <p:cNvSpPr txBox="1"/>
          <p:nvPr/>
        </p:nvSpPr>
        <p:spPr>
          <a:xfrm>
            <a:off x="8272258" y="2500915"/>
            <a:ext cx="8691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じょうけん</a:t>
            </a:r>
          </a:p>
        </p:txBody>
      </p: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31870DE5-E980-487E-AF3A-4AA5EE0AFEFF}"/>
              </a:ext>
            </a:extLst>
          </p:cNvPr>
          <p:cNvGrpSpPr/>
          <p:nvPr/>
        </p:nvGrpSpPr>
        <p:grpSpPr>
          <a:xfrm>
            <a:off x="77081" y="2845592"/>
            <a:ext cx="9044648" cy="1318017"/>
            <a:chOff x="154161" y="2833692"/>
            <a:chExt cx="9044648" cy="1318017"/>
          </a:xfrm>
        </p:grpSpPr>
        <p:grpSp>
          <p:nvGrpSpPr>
            <p:cNvPr id="20" name="グループ化 19">
              <a:extLst>
                <a:ext uri="{FF2B5EF4-FFF2-40B4-BE49-F238E27FC236}">
                  <a16:creationId xmlns:a16="http://schemas.microsoft.com/office/drawing/2014/main" id="{86AF3CEB-59F4-47DC-A5F6-C5D34A613E10}"/>
                </a:ext>
              </a:extLst>
            </p:cNvPr>
            <p:cNvGrpSpPr/>
            <p:nvPr/>
          </p:nvGrpSpPr>
          <p:grpSpPr>
            <a:xfrm>
              <a:off x="154161" y="2833692"/>
              <a:ext cx="8989839" cy="1318017"/>
              <a:chOff x="154161" y="2833692"/>
              <a:chExt cx="8989839" cy="1318017"/>
            </a:xfrm>
          </p:grpSpPr>
          <p:sp>
            <p:nvSpPr>
              <p:cNvPr id="112" name="正方形/長方形 111">
                <a:extLst>
                  <a:ext uri="{FF2B5EF4-FFF2-40B4-BE49-F238E27FC236}">
                    <a16:creationId xmlns:a16="http://schemas.microsoft.com/office/drawing/2014/main" id="{AE99A72E-76C8-4459-8FDD-C6CBB8DBE5D1}"/>
                  </a:ext>
                </a:extLst>
              </p:cNvPr>
              <p:cNvSpPr/>
              <p:nvPr/>
            </p:nvSpPr>
            <p:spPr>
              <a:xfrm>
                <a:off x="154161" y="3298508"/>
                <a:ext cx="3874752" cy="853201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3" name="正方形/長方形 112">
                <a:extLst>
                  <a:ext uri="{FF2B5EF4-FFF2-40B4-BE49-F238E27FC236}">
                    <a16:creationId xmlns:a16="http://schemas.microsoft.com/office/drawing/2014/main" id="{39A77DAB-4AC6-4913-97D5-27B737C1C1E2}"/>
                  </a:ext>
                </a:extLst>
              </p:cNvPr>
              <p:cNvSpPr/>
              <p:nvPr/>
            </p:nvSpPr>
            <p:spPr>
              <a:xfrm>
                <a:off x="4025132" y="2833692"/>
                <a:ext cx="5118868" cy="1318017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</p:grpSp>
        <p:pic>
          <p:nvPicPr>
            <p:cNvPr id="107" name="図 106">
              <a:extLst>
                <a:ext uri="{FF2B5EF4-FFF2-40B4-BE49-F238E27FC236}">
                  <a16:creationId xmlns:a16="http://schemas.microsoft.com/office/drawing/2014/main" id="{E429EC77-C75B-4905-A202-C5B7E812C7C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833277" y="3053556"/>
              <a:ext cx="1365532" cy="1034051"/>
            </a:xfrm>
            <a:prstGeom prst="rect">
              <a:avLst/>
            </a:prstGeom>
          </p:spPr>
        </p:pic>
        <p:grpSp>
          <p:nvGrpSpPr>
            <p:cNvPr id="21" name="グループ化 20">
              <a:extLst>
                <a:ext uri="{FF2B5EF4-FFF2-40B4-BE49-F238E27FC236}">
                  <a16:creationId xmlns:a16="http://schemas.microsoft.com/office/drawing/2014/main" id="{CF49C1B3-01CA-4CB0-9162-E441248CF4C2}"/>
                </a:ext>
              </a:extLst>
            </p:cNvPr>
            <p:cNvGrpSpPr/>
            <p:nvPr/>
          </p:nvGrpSpPr>
          <p:grpSpPr>
            <a:xfrm>
              <a:off x="4192699" y="2952179"/>
              <a:ext cx="3864179" cy="1008561"/>
              <a:chOff x="4192699" y="2952179"/>
              <a:chExt cx="3864179" cy="1008561"/>
            </a:xfrm>
          </p:grpSpPr>
          <p:sp>
            <p:nvSpPr>
              <p:cNvPr id="108" name="テキスト ボックス 107">
                <a:extLst>
                  <a:ext uri="{FF2B5EF4-FFF2-40B4-BE49-F238E27FC236}">
                    <a16:creationId xmlns:a16="http://schemas.microsoft.com/office/drawing/2014/main" id="{5C8F56F4-9EF5-4A78-B7A0-07CB48885B49}"/>
                  </a:ext>
                </a:extLst>
              </p:cNvPr>
              <p:cNvSpPr txBox="1"/>
              <p:nvPr/>
            </p:nvSpPr>
            <p:spPr>
              <a:xfrm>
                <a:off x="4192699" y="2983549"/>
                <a:ext cx="3864179" cy="9771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どんな動きが</a:t>
                </a:r>
                <a:endPara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追加されていたかな？</a:t>
                </a:r>
              </a:p>
            </p:txBody>
          </p:sp>
          <p:sp>
            <p:nvSpPr>
              <p:cNvPr id="110" name="テキスト ボックス 109">
                <a:extLst>
                  <a:ext uri="{FF2B5EF4-FFF2-40B4-BE49-F238E27FC236}">
                    <a16:creationId xmlns:a16="http://schemas.microsoft.com/office/drawing/2014/main" id="{70ABD31E-B30D-4ED9-BAB1-D76D0F34A6E5}"/>
                  </a:ext>
                </a:extLst>
              </p:cNvPr>
              <p:cNvSpPr txBox="1"/>
              <p:nvPr/>
            </p:nvSpPr>
            <p:spPr>
              <a:xfrm>
                <a:off x="4801739" y="3427241"/>
                <a:ext cx="62286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ついか</a:t>
                </a:r>
              </a:p>
            </p:txBody>
          </p:sp>
          <p:sp>
            <p:nvSpPr>
              <p:cNvPr id="114" name="テキスト ボックス 113">
                <a:extLst>
                  <a:ext uri="{FF2B5EF4-FFF2-40B4-BE49-F238E27FC236}">
                    <a16:creationId xmlns:a16="http://schemas.microsoft.com/office/drawing/2014/main" id="{31B4A1B5-8DBE-4F38-8CF6-8E102F36735B}"/>
                  </a:ext>
                </a:extLst>
              </p:cNvPr>
              <p:cNvSpPr txBox="1"/>
              <p:nvPr/>
            </p:nvSpPr>
            <p:spPr>
              <a:xfrm>
                <a:off x="5983817" y="2952179"/>
                <a:ext cx="522236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うご</a:t>
                </a:r>
              </a:p>
            </p:txBody>
          </p:sp>
        </p:grpSp>
      </p:grpSp>
      <p:cxnSp>
        <p:nvCxnSpPr>
          <p:cNvPr id="115" name="直線矢印コネクタ 114">
            <a:extLst>
              <a:ext uri="{FF2B5EF4-FFF2-40B4-BE49-F238E27FC236}">
                <a16:creationId xmlns:a16="http://schemas.microsoft.com/office/drawing/2014/main" id="{65324A5C-76EA-46D8-913D-1ED203BE7D90}"/>
              </a:ext>
            </a:extLst>
          </p:cNvPr>
          <p:cNvCxnSpPr>
            <a:cxnSpLocks/>
          </p:cNvCxnSpPr>
          <p:nvPr/>
        </p:nvCxnSpPr>
        <p:spPr>
          <a:xfrm>
            <a:off x="792353" y="5127727"/>
            <a:ext cx="30992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6" name="グループ化 115">
            <a:extLst>
              <a:ext uri="{FF2B5EF4-FFF2-40B4-BE49-F238E27FC236}">
                <a16:creationId xmlns:a16="http://schemas.microsoft.com/office/drawing/2014/main" id="{A4AB93F0-ACE0-4F81-9F3C-7DFC9498BF0A}"/>
              </a:ext>
            </a:extLst>
          </p:cNvPr>
          <p:cNvGrpSpPr/>
          <p:nvPr/>
        </p:nvGrpSpPr>
        <p:grpSpPr>
          <a:xfrm>
            <a:off x="123834" y="4997732"/>
            <a:ext cx="652422" cy="639195"/>
            <a:chOff x="4394117" y="2183587"/>
            <a:chExt cx="652422" cy="639195"/>
          </a:xfrm>
        </p:grpSpPr>
        <p:sp>
          <p:nvSpPr>
            <p:cNvPr id="117" name="四角形: 角を丸くする 116">
              <a:extLst>
                <a:ext uri="{FF2B5EF4-FFF2-40B4-BE49-F238E27FC236}">
                  <a16:creationId xmlns:a16="http://schemas.microsoft.com/office/drawing/2014/main" id="{FAAEF772-482E-428F-A76A-5EB2CDD9B28C}"/>
                </a:ext>
              </a:extLst>
            </p:cNvPr>
            <p:cNvSpPr/>
            <p:nvPr/>
          </p:nvSpPr>
          <p:spPr>
            <a:xfrm>
              <a:off x="4394117" y="218358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18" name="図 117">
              <a:extLst>
                <a:ext uri="{FF2B5EF4-FFF2-40B4-BE49-F238E27FC236}">
                  <a16:creationId xmlns:a16="http://schemas.microsoft.com/office/drawing/2014/main" id="{A79EF588-D19F-4CB3-9998-1FBA12F722F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505328" y="2240442"/>
              <a:ext cx="457200" cy="514350"/>
            </a:xfrm>
            <a:prstGeom prst="rect">
              <a:avLst/>
            </a:prstGeom>
          </p:spPr>
        </p:pic>
      </p:grpSp>
      <p:grpSp>
        <p:nvGrpSpPr>
          <p:cNvPr id="119" name="グループ化 118">
            <a:extLst>
              <a:ext uri="{FF2B5EF4-FFF2-40B4-BE49-F238E27FC236}">
                <a16:creationId xmlns:a16="http://schemas.microsoft.com/office/drawing/2014/main" id="{A5B69DC9-7556-4DB0-BE13-F4C61AC63765}"/>
              </a:ext>
            </a:extLst>
          </p:cNvPr>
          <p:cNvGrpSpPr/>
          <p:nvPr/>
        </p:nvGrpSpPr>
        <p:grpSpPr>
          <a:xfrm>
            <a:off x="4476841" y="4435354"/>
            <a:ext cx="3712852" cy="807790"/>
            <a:chOff x="4525055" y="1931972"/>
            <a:chExt cx="3712852" cy="807790"/>
          </a:xfrm>
        </p:grpSpPr>
        <p:sp>
          <p:nvSpPr>
            <p:cNvPr id="120" name="テキスト ボックス 119">
              <a:extLst>
                <a:ext uri="{FF2B5EF4-FFF2-40B4-BE49-F238E27FC236}">
                  <a16:creationId xmlns:a16="http://schemas.microsoft.com/office/drawing/2014/main" id="{022D5D15-6F24-47D4-8A99-CD0F879B583E}"/>
                </a:ext>
              </a:extLst>
            </p:cNvPr>
            <p:cNvSpPr txBox="1"/>
            <p:nvPr/>
          </p:nvSpPr>
          <p:spPr>
            <a:xfrm>
              <a:off x="4525055" y="1949650"/>
              <a:ext cx="371285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1" name="テキスト ボックス 120">
              <a:extLst>
                <a:ext uri="{FF2B5EF4-FFF2-40B4-BE49-F238E27FC236}">
                  <a16:creationId xmlns:a16="http://schemas.microsoft.com/office/drawing/2014/main" id="{FB4821BA-CFA1-46E6-8252-27CB18AD4098}"/>
                </a:ext>
              </a:extLst>
            </p:cNvPr>
            <p:cNvSpPr txBox="1"/>
            <p:nvPr/>
          </p:nvSpPr>
          <p:spPr>
            <a:xfrm>
              <a:off x="4668109" y="2012536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2" name="テキスト ボックス 121">
              <a:extLst>
                <a:ext uri="{FF2B5EF4-FFF2-40B4-BE49-F238E27FC236}">
                  <a16:creationId xmlns:a16="http://schemas.microsoft.com/office/drawing/2014/main" id="{69EDC06F-7FF8-4CF0-A6A3-791B902D6D5C}"/>
                </a:ext>
              </a:extLst>
            </p:cNvPr>
            <p:cNvSpPr txBox="1"/>
            <p:nvPr/>
          </p:nvSpPr>
          <p:spPr>
            <a:xfrm>
              <a:off x="7442274" y="202301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23" name="図 122">
              <a:extLst>
                <a:ext uri="{FF2B5EF4-FFF2-40B4-BE49-F238E27FC236}">
                  <a16:creationId xmlns:a16="http://schemas.microsoft.com/office/drawing/2014/main" id="{6FEE64D3-5A30-4277-9123-163CC3F05E4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120283" y="1931972"/>
              <a:ext cx="1120237" cy="807790"/>
            </a:xfrm>
            <a:prstGeom prst="rect">
              <a:avLst/>
            </a:prstGeom>
          </p:spPr>
        </p:pic>
      </p:grpSp>
      <p:cxnSp>
        <p:nvCxnSpPr>
          <p:cNvPr id="124" name="直線矢印コネクタ 123">
            <a:extLst>
              <a:ext uri="{FF2B5EF4-FFF2-40B4-BE49-F238E27FC236}">
                <a16:creationId xmlns:a16="http://schemas.microsoft.com/office/drawing/2014/main" id="{3ACDA6E4-DD3D-4159-8B00-D0A69CF3C834}"/>
              </a:ext>
            </a:extLst>
          </p:cNvPr>
          <p:cNvCxnSpPr>
            <a:cxnSpLocks/>
          </p:cNvCxnSpPr>
          <p:nvPr/>
        </p:nvCxnSpPr>
        <p:spPr>
          <a:xfrm>
            <a:off x="792353" y="5516828"/>
            <a:ext cx="48602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2B08DCEC-B5C9-4BA4-BD7A-912C61D34724}"/>
              </a:ext>
            </a:extLst>
          </p:cNvPr>
          <p:cNvGrpSpPr/>
          <p:nvPr/>
        </p:nvGrpSpPr>
        <p:grpSpPr>
          <a:xfrm>
            <a:off x="3983111" y="5311762"/>
            <a:ext cx="652422" cy="639195"/>
            <a:chOff x="7255349" y="5585835"/>
            <a:chExt cx="652422" cy="639195"/>
          </a:xfrm>
        </p:grpSpPr>
        <p:sp>
          <p:nvSpPr>
            <p:cNvPr id="127" name="四角形: 角を丸くする 126">
              <a:extLst>
                <a:ext uri="{FF2B5EF4-FFF2-40B4-BE49-F238E27FC236}">
                  <a16:creationId xmlns:a16="http://schemas.microsoft.com/office/drawing/2014/main" id="{1B7BF021-C4AA-46DE-92C0-ED7FBF9DB3B6}"/>
                </a:ext>
              </a:extLst>
            </p:cNvPr>
            <p:cNvSpPr/>
            <p:nvPr/>
          </p:nvSpPr>
          <p:spPr>
            <a:xfrm>
              <a:off x="7255349" y="5585835"/>
              <a:ext cx="652422" cy="639195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26" name="図 125">
              <a:extLst>
                <a:ext uri="{FF2B5EF4-FFF2-40B4-BE49-F238E27FC236}">
                  <a16:creationId xmlns:a16="http://schemas.microsoft.com/office/drawing/2014/main" id="{2D44F747-AEFF-4302-82FD-5B3FA032CC6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296191" y="5663117"/>
              <a:ext cx="571500" cy="514350"/>
            </a:xfrm>
            <a:prstGeom prst="rect">
              <a:avLst/>
            </a:prstGeom>
          </p:spPr>
        </p:pic>
      </p:grpSp>
      <p:cxnSp>
        <p:nvCxnSpPr>
          <p:cNvPr id="129" name="コネクタ: カギ線 128">
            <a:extLst>
              <a:ext uri="{FF2B5EF4-FFF2-40B4-BE49-F238E27FC236}">
                <a16:creationId xmlns:a16="http://schemas.microsoft.com/office/drawing/2014/main" id="{8D414A9E-F943-4C37-879A-88D110E0A127}"/>
              </a:ext>
            </a:extLst>
          </p:cNvPr>
          <p:cNvCxnSpPr>
            <a:cxnSpLocks/>
            <a:stCxn id="127" idx="1"/>
          </p:cNvCxnSpPr>
          <p:nvPr/>
        </p:nvCxnSpPr>
        <p:spPr>
          <a:xfrm rot="10800000">
            <a:off x="3755255" y="5269778"/>
            <a:ext cx="227857" cy="361582"/>
          </a:xfrm>
          <a:prstGeom prst="bentConnector2">
            <a:avLst/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6" name="グループ化 135">
            <a:extLst>
              <a:ext uri="{FF2B5EF4-FFF2-40B4-BE49-F238E27FC236}">
                <a16:creationId xmlns:a16="http://schemas.microsoft.com/office/drawing/2014/main" id="{5F143894-C977-46A4-8D06-9B38EB7581F1}"/>
              </a:ext>
            </a:extLst>
          </p:cNvPr>
          <p:cNvGrpSpPr/>
          <p:nvPr/>
        </p:nvGrpSpPr>
        <p:grpSpPr>
          <a:xfrm>
            <a:off x="4482593" y="5130568"/>
            <a:ext cx="4495547" cy="1131079"/>
            <a:chOff x="4642396" y="5199618"/>
            <a:chExt cx="4495547" cy="1131079"/>
          </a:xfrm>
        </p:grpSpPr>
        <p:sp>
          <p:nvSpPr>
            <p:cNvPr id="131" name="テキスト ボックス 130">
              <a:extLst>
                <a:ext uri="{FF2B5EF4-FFF2-40B4-BE49-F238E27FC236}">
                  <a16:creationId xmlns:a16="http://schemas.microsoft.com/office/drawing/2014/main" id="{7870E27C-0CDF-4725-A6E8-41F292A93155}"/>
                </a:ext>
              </a:extLst>
            </p:cNvPr>
            <p:cNvSpPr txBox="1"/>
            <p:nvPr/>
          </p:nvSpPr>
          <p:spPr>
            <a:xfrm>
              <a:off x="4642396" y="5199618"/>
              <a:ext cx="4495547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センサー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を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選び、「</a:t>
              </a:r>
              <a:r>
                <a:rPr lang="en-US" altLang="ja-JP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B</a:t>
              </a:r>
              <a:r>
                <a:rPr lang="ja-JP" altLang="en-US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3" name="テキスト ボックス 132">
              <a:extLst>
                <a:ext uri="{FF2B5EF4-FFF2-40B4-BE49-F238E27FC236}">
                  <a16:creationId xmlns:a16="http://schemas.microsoft.com/office/drawing/2014/main" id="{B1BB0340-EFA4-4A07-9FBD-6A2022A814B5}"/>
                </a:ext>
              </a:extLst>
            </p:cNvPr>
            <p:cNvSpPr txBox="1"/>
            <p:nvPr/>
          </p:nvSpPr>
          <p:spPr>
            <a:xfrm>
              <a:off x="4843533" y="579663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1" name="図 30">
              <a:extLst>
                <a:ext uri="{FF2B5EF4-FFF2-40B4-BE49-F238E27FC236}">
                  <a16:creationId xmlns:a16="http://schemas.microsoft.com/office/drawing/2014/main" id="{440477FB-C97E-45D4-A822-159AF4614C4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614079" y="5396094"/>
              <a:ext cx="1988992" cy="335309"/>
            </a:xfrm>
            <a:prstGeom prst="rect">
              <a:avLst/>
            </a:prstGeom>
          </p:spPr>
        </p:pic>
        <p:sp>
          <p:nvSpPr>
            <p:cNvPr id="135" name="テキスト ボックス 134">
              <a:extLst>
                <a:ext uri="{FF2B5EF4-FFF2-40B4-BE49-F238E27FC236}">
                  <a16:creationId xmlns:a16="http://schemas.microsoft.com/office/drawing/2014/main" id="{B462FF22-85E6-4DAD-97FE-6E3930336312}"/>
                </a:ext>
              </a:extLst>
            </p:cNvPr>
            <p:cNvSpPr txBox="1"/>
            <p:nvPr/>
          </p:nvSpPr>
          <p:spPr>
            <a:xfrm>
              <a:off x="7061534" y="5832886"/>
              <a:ext cx="7100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44" name="グループ化 143">
            <a:extLst>
              <a:ext uri="{FF2B5EF4-FFF2-40B4-BE49-F238E27FC236}">
                <a16:creationId xmlns:a16="http://schemas.microsoft.com/office/drawing/2014/main" id="{71ABA415-4536-4396-8347-BEAFE6DF1FDE}"/>
              </a:ext>
            </a:extLst>
          </p:cNvPr>
          <p:cNvGrpSpPr/>
          <p:nvPr/>
        </p:nvGrpSpPr>
        <p:grpSpPr>
          <a:xfrm>
            <a:off x="4423011" y="6276542"/>
            <a:ext cx="4364273" cy="577081"/>
            <a:chOff x="1969852" y="6309451"/>
            <a:chExt cx="4364273" cy="577081"/>
          </a:xfrm>
        </p:grpSpPr>
        <p:sp>
          <p:nvSpPr>
            <p:cNvPr id="138" name="テキスト ボックス 137">
              <a:extLst>
                <a:ext uri="{FF2B5EF4-FFF2-40B4-BE49-F238E27FC236}">
                  <a16:creationId xmlns:a16="http://schemas.microsoft.com/office/drawing/2014/main" id="{52DB4013-6D04-4672-A227-AAC61190C60D}"/>
                </a:ext>
              </a:extLst>
            </p:cNvPr>
            <p:cNvSpPr txBox="1"/>
            <p:nvPr/>
          </p:nvSpPr>
          <p:spPr>
            <a:xfrm>
              <a:off x="1969852" y="6309451"/>
              <a:ext cx="436427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制御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9" name="テキスト ボックス 138">
              <a:extLst>
                <a:ext uri="{FF2B5EF4-FFF2-40B4-BE49-F238E27FC236}">
                  <a16:creationId xmlns:a16="http://schemas.microsoft.com/office/drawing/2014/main" id="{F14C468A-3F6B-443E-A451-915080A2E8D3}"/>
                </a:ext>
              </a:extLst>
            </p:cNvPr>
            <p:cNvSpPr txBox="1"/>
            <p:nvPr/>
          </p:nvSpPr>
          <p:spPr>
            <a:xfrm>
              <a:off x="2112906" y="6372337"/>
              <a:ext cx="8004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40" name="テキスト ボックス 139">
              <a:extLst>
                <a:ext uri="{FF2B5EF4-FFF2-40B4-BE49-F238E27FC236}">
                  <a16:creationId xmlns:a16="http://schemas.microsoft.com/office/drawing/2014/main" id="{2E394661-9E4F-41B9-912D-7F3B902969DF}"/>
                </a:ext>
              </a:extLst>
            </p:cNvPr>
            <p:cNvSpPr txBox="1"/>
            <p:nvPr/>
          </p:nvSpPr>
          <p:spPr>
            <a:xfrm>
              <a:off x="5349080" y="638287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43" name="図 142">
              <a:extLst>
                <a:ext uri="{FF2B5EF4-FFF2-40B4-BE49-F238E27FC236}">
                  <a16:creationId xmlns:a16="http://schemas.microsoft.com/office/drawing/2014/main" id="{46DEF6AC-966F-43F0-9EC6-66553609926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366933" y="6449728"/>
              <a:ext cx="1760373" cy="403895"/>
            </a:xfrm>
            <a:prstGeom prst="rect">
              <a:avLst/>
            </a:prstGeom>
          </p:spPr>
        </p:pic>
      </p:grpSp>
      <p:grpSp>
        <p:nvGrpSpPr>
          <p:cNvPr id="155" name="グループ化 154">
            <a:extLst>
              <a:ext uri="{FF2B5EF4-FFF2-40B4-BE49-F238E27FC236}">
                <a16:creationId xmlns:a16="http://schemas.microsoft.com/office/drawing/2014/main" id="{C7566102-E97A-4650-8E7D-50C53B7F9B63}"/>
              </a:ext>
            </a:extLst>
          </p:cNvPr>
          <p:cNvGrpSpPr/>
          <p:nvPr/>
        </p:nvGrpSpPr>
        <p:grpSpPr>
          <a:xfrm>
            <a:off x="81252" y="4433803"/>
            <a:ext cx="9028402" cy="2395111"/>
            <a:chOff x="82908" y="4408373"/>
            <a:chExt cx="9028402" cy="2395111"/>
          </a:xfrm>
        </p:grpSpPr>
        <p:grpSp>
          <p:nvGrpSpPr>
            <p:cNvPr id="147" name="グループ化 146">
              <a:extLst>
                <a:ext uri="{FF2B5EF4-FFF2-40B4-BE49-F238E27FC236}">
                  <a16:creationId xmlns:a16="http://schemas.microsoft.com/office/drawing/2014/main" id="{851CA5C3-1000-4BF2-AF6A-BF4D00B5E689}"/>
                </a:ext>
              </a:extLst>
            </p:cNvPr>
            <p:cNvGrpSpPr/>
            <p:nvPr/>
          </p:nvGrpSpPr>
          <p:grpSpPr>
            <a:xfrm>
              <a:off x="82908" y="4408373"/>
              <a:ext cx="8984012" cy="2395111"/>
              <a:chOff x="80660" y="4425603"/>
              <a:chExt cx="8984012" cy="2395111"/>
            </a:xfrm>
          </p:grpSpPr>
          <p:sp>
            <p:nvSpPr>
              <p:cNvPr id="111" name="正方形/長方形 110">
                <a:extLst>
                  <a:ext uri="{FF2B5EF4-FFF2-40B4-BE49-F238E27FC236}">
                    <a16:creationId xmlns:a16="http://schemas.microsoft.com/office/drawing/2014/main" id="{D872CD5E-46A3-42BD-AD7E-7CB483A3440D}"/>
                  </a:ext>
                </a:extLst>
              </p:cNvPr>
              <p:cNvSpPr/>
              <p:nvPr/>
            </p:nvSpPr>
            <p:spPr>
              <a:xfrm>
                <a:off x="80660" y="4966113"/>
                <a:ext cx="3964439" cy="1125440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6" name="正方形/長方形 145">
                <a:extLst>
                  <a:ext uri="{FF2B5EF4-FFF2-40B4-BE49-F238E27FC236}">
                    <a16:creationId xmlns:a16="http://schemas.microsoft.com/office/drawing/2014/main" id="{836124A1-7504-4367-B89D-4B8645F248D1}"/>
                  </a:ext>
                </a:extLst>
              </p:cNvPr>
              <p:cNvSpPr/>
              <p:nvPr/>
            </p:nvSpPr>
            <p:spPr>
              <a:xfrm>
                <a:off x="4012762" y="4425603"/>
                <a:ext cx="5051910" cy="2395111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</p:grpSp>
        <p:pic>
          <p:nvPicPr>
            <p:cNvPr id="148" name="図 147">
              <a:extLst>
                <a:ext uri="{FF2B5EF4-FFF2-40B4-BE49-F238E27FC236}">
                  <a16:creationId xmlns:a16="http://schemas.microsoft.com/office/drawing/2014/main" id="{7E9B64B3-79FD-45B9-B1B5-B64FC155F9E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745778" y="5088902"/>
              <a:ext cx="1365532" cy="1034051"/>
            </a:xfrm>
            <a:prstGeom prst="rect">
              <a:avLst/>
            </a:prstGeom>
          </p:spPr>
        </p:pic>
        <p:sp>
          <p:nvSpPr>
            <p:cNvPr id="149" name="テキスト ボックス 148">
              <a:extLst>
                <a:ext uri="{FF2B5EF4-FFF2-40B4-BE49-F238E27FC236}">
                  <a16:creationId xmlns:a16="http://schemas.microsoft.com/office/drawing/2014/main" id="{307F7B10-AA16-4CF9-84DB-62DE7EDF3C71}"/>
                </a:ext>
              </a:extLst>
            </p:cNvPr>
            <p:cNvSpPr txBox="1"/>
            <p:nvPr/>
          </p:nvSpPr>
          <p:spPr>
            <a:xfrm>
              <a:off x="4314944" y="5136286"/>
              <a:ext cx="3705822" cy="97719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どんな条件を追加すれば、</a:t>
              </a:r>
              <a:endParaRPr lang="en-US" altLang="ja-JP" sz="2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>
                <a:lnSpc>
                  <a:spcPct val="150000"/>
                </a:lnSpc>
              </a:pPr>
              <a:r>
                <a: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は止まるかな？</a:t>
              </a:r>
            </a:p>
          </p:txBody>
        </p:sp>
        <p:sp>
          <p:nvSpPr>
            <p:cNvPr id="150" name="テキスト ボックス 149">
              <a:extLst>
                <a:ext uri="{FF2B5EF4-FFF2-40B4-BE49-F238E27FC236}">
                  <a16:creationId xmlns:a16="http://schemas.microsoft.com/office/drawing/2014/main" id="{FB1C23C1-B62E-4F71-A9FD-696E70767C47}"/>
                </a:ext>
              </a:extLst>
            </p:cNvPr>
            <p:cNvSpPr txBox="1"/>
            <p:nvPr/>
          </p:nvSpPr>
          <p:spPr>
            <a:xfrm>
              <a:off x="5184386" y="5115572"/>
              <a:ext cx="87305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じょうけん</a:t>
              </a:r>
            </a:p>
          </p:txBody>
        </p:sp>
        <p:sp>
          <p:nvSpPr>
            <p:cNvPr id="151" name="テキスト ボックス 150">
              <a:extLst>
                <a:ext uri="{FF2B5EF4-FFF2-40B4-BE49-F238E27FC236}">
                  <a16:creationId xmlns:a16="http://schemas.microsoft.com/office/drawing/2014/main" id="{B1C21105-8F14-4965-8F66-4A903BFD4D64}"/>
                </a:ext>
              </a:extLst>
            </p:cNvPr>
            <p:cNvSpPr txBox="1"/>
            <p:nvPr/>
          </p:nvSpPr>
          <p:spPr>
            <a:xfrm>
              <a:off x="6125867" y="5115571"/>
              <a:ext cx="6044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ついか</a:t>
              </a:r>
            </a:p>
          </p:txBody>
        </p:sp>
        <p:sp>
          <p:nvSpPr>
            <p:cNvPr id="152" name="テキスト ボックス 151">
              <a:extLst>
                <a:ext uri="{FF2B5EF4-FFF2-40B4-BE49-F238E27FC236}">
                  <a16:creationId xmlns:a16="http://schemas.microsoft.com/office/drawing/2014/main" id="{141E1D12-2A97-4A42-A668-BBB5A599E42B}"/>
                </a:ext>
              </a:extLst>
            </p:cNvPr>
            <p:cNvSpPr txBox="1"/>
            <p:nvPr/>
          </p:nvSpPr>
          <p:spPr>
            <a:xfrm>
              <a:off x="4898684" y="5587916"/>
              <a:ext cx="8131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</a:p>
          </p:txBody>
        </p:sp>
        <p:sp>
          <p:nvSpPr>
            <p:cNvPr id="153" name="テキスト ボックス 152">
              <a:extLst>
                <a:ext uri="{FF2B5EF4-FFF2-40B4-BE49-F238E27FC236}">
                  <a16:creationId xmlns:a16="http://schemas.microsoft.com/office/drawing/2014/main" id="{189CE1F5-1698-481A-9F8D-817FF9198D58}"/>
                </a:ext>
              </a:extLst>
            </p:cNvPr>
            <p:cNvSpPr txBox="1"/>
            <p:nvPr/>
          </p:nvSpPr>
          <p:spPr>
            <a:xfrm>
              <a:off x="5861069" y="5572996"/>
              <a:ext cx="36807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49762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MSFT_01">
      <a:dk1>
        <a:sysClr val="windowText" lastClr="000000"/>
      </a:dk1>
      <a:lt1>
        <a:sysClr val="window" lastClr="FFFFFF"/>
      </a:lt1>
      <a:dk2>
        <a:srgbClr val="3F3F3F"/>
      </a:dk2>
      <a:lt2>
        <a:srgbClr val="FFFFFF"/>
      </a:lt2>
      <a:accent1>
        <a:srgbClr val="01C6FD"/>
      </a:accent1>
      <a:accent2>
        <a:srgbClr val="067F9C"/>
      </a:accent2>
      <a:accent3>
        <a:srgbClr val="014E52"/>
      </a:accent3>
      <a:accent4>
        <a:srgbClr val="ED7D31"/>
      </a:accent4>
      <a:accent5>
        <a:srgbClr val="79AE02"/>
      </a:accent5>
      <a:accent6>
        <a:srgbClr val="0070C0"/>
      </a:accent6>
      <a:hlink>
        <a:srgbClr val="01C6FD"/>
      </a:hlink>
      <a:folHlink>
        <a:srgbClr val="954F72"/>
      </a:folHlink>
    </a:clrScheme>
    <a:fontScheme name="MSFT_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50439D9-8631-4FC1-BCE0-1BDB23425EE1}">
  <ds:schemaRefs>
    <ds:schemaRef ds:uri="6dc4bcd6-49db-4c07-9060-8acfc67cef9f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fb0879af-3eba-417a-a55a-ffe6dcd6ca77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sharepoint/v3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2414</Words>
  <Application>Microsoft Office PowerPoint</Application>
  <PresentationFormat>画面に合わせる (4:3)</PresentationFormat>
  <Paragraphs>711</Paragraphs>
  <Slides>48</Slides>
  <Notes>5</Notes>
  <HiddenSlides>0</HiddenSlides>
  <MMClips>5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48</vt:i4>
      </vt:variant>
    </vt:vector>
  </HeadingPairs>
  <TitlesOfParts>
    <vt:vector size="55" baseType="lpstr">
      <vt:lpstr>Meiryo UI</vt:lpstr>
      <vt:lpstr>UD デジタル 教科書体 NP-R</vt:lpstr>
      <vt:lpstr>メイリオ</vt:lpstr>
      <vt:lpstr>Arial</vt:lpstr>
      <vt:lpstr>Century Gothic</vt:lpstr>
      <vt:lpstr>Wingdings</vt:lpstr>
      <vt:lpstr>曲線</vt:lpstr>
      <vt:lpstr>第8回補足 条件分岐ってなんだろう？</vt:lpstr>
      <vt:lpstr>目次</vt:lpstr>
      <vt:lpstr>プログラミングの準備</vt:lpstr>
      <vt:lpstr>CodeyとRockyをつなげよう</vt:lpstr>
      <vt:lpstr>パソコンとつなげよう</vt:lpstr>
      <vt:lpstr>mBlockを起動しよう</vt:lpstr>
      <vt:lpstr>本日のミッション！</vt:lpstr>
      <vt:lpstr>【質問】あなたは毎日、どんな判断をしていますか？</vt:lpstr>
      <vt:lpstr>【質問】ロボットも判断をするのかな？</vt:lpstr>
      <vt:lpstr>条件判断をする時に使うブロック</vt:lpstr>
      <vt:lpstr>条件判断をする時に使うブロック</vt:lpstr>
      <vt:lpstr>ミッション1：パンダに合格・不合格を判定してもらおう</vt:lpstr>
      <vt:lpstr>ミッション1：パンダに合格・不合格を判定してもらおう</vt:lpstr>
      <vt:lpstr>ミッション1：パンダに合格・不合格を判定してもらおう</vt:lpstr>
      <vt:lpstr>ミッション1：パンダに合格・不合格を判定してもらおう</vt:lpstr>
      <vt:lpstr>ミッション1：パンダに合格・不合格を判定してもらおう</vt:lpstr>
      <vt:lpstr>ミッション2：パンダを矢印キーで操作しよう！</vt:lpstr>
      <vt:lpstr>ミッション2：パンダを矢印キーで操作しよう！</vt:lpstr>
      <vt:lpstr>ミッション2：パンダを矢印キーで操作しよう！</vt:lpstr>
      <vt:lpstr>ミッション2：パンダを矢印キーで操作しよう！</vt:lpstr>
      <vt:lpstr>ミッション2：パンダを矢印キーで操作しよう！</vt:lpstr>
      <vt:lpstr>ミッション2：パンダを矢印キーで操作しよう！</vt:lpstr>
      <vt:lpstr>ミッション2：パンダを矢印キーで操作しよう！</vt:lpstr>
      <vt:lpstr>ミッション2：パンダを矢印キーで操作しよう！</vt:lpstr>
      <vt:lpstr>ミッション3：じゃんけんをしよう</vt:lpstr>
      <vt:lpstr>【準備】：スプライトを追加する</vt:lpstr>
      <vt:lpstr>【準備】：スプライトを追加する</vt:lpstr>
      <vt:lpstr>【準備】：値を代入する変数を用意する</vt:lpstr>
      <vt:lpstr>ミッション3：じゃんけんをしよう</vt:lpstr>
      <vt:lpstr>乱数について</vt:lpstr>
      <vt:lpstr>ミッション3：じゃんけんをしよう</vt:lpstr>
      <vt:lpstr>ミッション3：じゃんけんをしよう</vt:lpstr>
      <vt:lpstr>ミッション3：じゃんけんをしよう</vt:lpstr>
      <vt:lpstr>ミッション3：じゃんけんをしよう</vt:lpstr>
      <vt:lpstr>ミッション3：じゃんけんをしよう</vt:lpstr>
      <vt:lpstr>ステップアップ！</vt:lpstr>
      <vt:lpstr>考えてみよう！</vt:lpstr>
      <vt:lpstr>考えてみよう！</vt:lpstr>
      <vt:lpstr>【準備】：値を代入する変数を用意する</vt:lpstr>
      <vt:lpstr>【準備】：値を代入する変数を用意する</vt:lpstr>
      <vt:lpstr>考えてみよう！</vt:lpstr>
      <vt:lpstr>考えてみよう！</vt:lpstr>
      <vt:lpstr>考えてみよう！</vt:lpstr>
      <vt:lpstr>考えてみよう！</vt:lpstr>
      <vt:lpstr>チャレンジ！</vt:lpstr>
      <vt:lpstr>チャレンジ！</vt:lpstr>
      <vt:lpstr>チャレンジ！</vt:lpstr>
      <vt:lpstr>おつかれさまでした！ がんばったね！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2021-11-10T23:22:27Z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