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71"/>
  </p:notesMasterIdLst>
  <p:handoutMasterIdLst>
    <p:handoutMasterId r:id="rId72"/>
  </p:handoutMasterIdLst>
  <p:sldIdLst>
    <p:sldId id="256" r:id="rId5"/>
    <p:sldId id="310" r:id="rId6"/>
    <p:sldId id="680" r:id="rId7"/>
    <p:sldId id="339" r:id="rId8"/>
    <p:sldId id="347" r:id="rId9"/>
    <p:sldId id="681" r:id="rId10"/>
    <p:sldId id="259" r:id="rId11"/>
    <p:sldId id="604" r:id="rId12"/>
    <p:sldId id="683" r:id="rId13"/>
    <p:sldId id="714" r:id="rId14"/>
    <p:sldId id="684" r:id="rId15"/>
    <p:sldId id="682" r:id="rId16"/>
    <p:sldId id="397" r:id="rId17"/>
    <p:sldId id="715" r:id="rId18"/>
    <p:sldId id="716" r:id="rId19"/>
    <p:sldId id="717" r:id="rId20"/>
    <p:sldId id="718" r:id="rId21"/>
    <p:sldId id="330" r:id="rId22"/>
    <p:sldId id="672" r:id="rId23"/>
    <p:sldId id="490" r:id="rId24"/>
    <p:sldId id="491" r:id="rId25"/>
    <p:sldId id="719" r:id="rId26"/>
    <p:sldId id="720" r:id="rId27"/>
    <p:sldId id="721" r:id="rId28"/>
    <p:sldId id="692" r:id="rId29"/>
    <p:sldId id="693" r:id="rId30"/>
    <p:sldId id="694" r:id="rId31"/>
    <p:sldId id="674" r:id="rId32"/>
    <p:sldId id="697" r:id="rId33"/>
    <p:sldId id="724" r:id="rId34"/>
    <p:sldId id="723" r:id="rId35"/>
    <p:sldId id="663" r:id="rId36"/>
    <p:sldId id="725" r:id="rId37"/>
    <p:sldId id="700" r:id="rId38"/>
    <p:sldId id="701" r:id="rId39"/>
    <p:sldId id="702" r:id="rId40"/>
    <p:sldId id="492" r:id="rId41"/>
    <p:sldId id="678" r:id="rId42"/>
    <p:sldId id="704" r:id="rId43"/>
    <p:sldId id="726" r:id="rId44"/>
    <p:sldId id="709" r:id="rId45"/>
    <p:sldId id="727" r:id="rId46"/>
    <p:sldId id="710" r:id="rId47"/>
    <p:sldId id="728" r:id="rId48"/>
    <p:sldId id="493" r:id="rId49"/>
    <p:sldId id="729" r:id="rId50"/>
    <p:sldId id="713" r:id="rId51"/>
    <p:sldId id="730" r:id="rId52"/>
    <p:sldId id="732" r:id="rId53"/>
    <p:sldId id="747" r:id="rId54"/>
    <p:sldId id="734" r:id="rId55"/>
    <p:sldId id="735" r:id="rId56"/>
    <p:sldId id="738" r:id="rId57"/>
    <p:sldId id="739" r:id="rId58"/>
    <p:sldId id="740" r:id="rId59"/>
    <p:sldId id="737" r:id="rId60"/>
    <p:sldId id="731" r:id="rId61"/>
    <p:sldId id="742" r:id="rId62"/>
    <p:sldId id="743" r:id="rId63"/>
    <p:sldId id="744" r:id="rId64"/>
    <p:sldId id="733" r:id="rId65"/>
    <p:sldId id="745" r:id="rId66"/>
    <p:sldId id="741" r:id="rId67"/>
    <p:sldId id="746" r:id="rId68"/>
    <p:sldId id="336" r:id="rId69"/>
    <p:sldId id="335" r:id="rId70"/>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5E75"/>
    <a:srgbClr val="145C72"/>
    <a:srgbClr val="014E52"/>
    <a:srgbClr val="067F9C"/>
    <a:srgbClr val="79AE02"/>
    <a:srgbClr val="85D4E7"/>
    <a:srgbClr val="808080"/>
    <a:srgbClr val="0C596D"/>
    <a:srgbClr val="01C6FD"/>
    <a:srgbClr val="0355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6" autoAdjust="0"/>
    <p:restoredTop sz="95244" autoAdjust="0"/>
  </p:normalViewPr>
  <p:slideViewPr>
    <p:cSldViewPr snapToGrid="0">
      <p:cViewPr varScale="1">
        <p:scale>
          <a:sx n="114" d="100"/>
          <a:sy n="114" d="100"/>
        </p:scale>
        <p:origin x="1572" y="108"/>
      </p:cViewPr>
      <p:guideLst/>
    </p:cSldViewPr>
  </p:slideViewPr>
  <p:notesTextViewPr>
    <p:cViewPr>
      <p:scale>
        <a:sx n="1" d="1"/>
        <a:sy n="1" d="1"/>
      </p:scale>
      <p:origin x="0" y="0"/>
    </p:cViewPr>
  </p:notesTextViewPr>
  <p:sorterViewPr>
    <p:cViewPr>
      <p:scale>
        <a:sx n="100" d="100"/>
        <a:sy n="100" d="100"/>
      </p:scale>
      <p:origin x="0" y="-1387"/>
    </p:cViewPr>
  </p:sorterViewPr>
  <p:notesViewPr>
    <p:cSldViewPr snapToGrid="0">
      <p:cViewPr varScale="1">
        <p:scale>
          <a:sx n="89" d="100"/>
          <a:sy n="89" d="100"/>
        </p:scale>
        <p:origin x="3798"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2021/11/11</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2021/11/11</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328923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7</a:t>
            </a:fld>
            <a:endParaRPr lang="ja-JP" altLang="en-US"/>
          </a:p>
        </p:txBody>
      </p:sp>
    </p:spTree>
    <p:extLst>
      <p:ext uri="{BB962C8B-B14F-4D97-AF65-F5344CB8AC3E}">
        <p14:creationId xmlns:p14="http://schemas.microsoft.com/office/powerpoint/2010/main" val="4108562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37</a:t>
            </a:fld>
            <a:endParaRPr lang="ja-JP" altLang="en-US"/>
          </a:p>
        </p:txBody>
      </p:sp>
    </p:spTree>
    <p:extLst>
      <p:ext uri="{BB962C8B-B14F-4D97-AF65-F5344CB8AC3E}">
        <p14:creationId xmlns:p14="http://schemas.microsoft.com/office/powerpoint/2010/main" val="197115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45</a:t>
            </a:fld>
            <a:endParaRPr lang="ja-JP" altLang="en-US"/>
          </a:p>
        </p:txBody>
      </p:sp>
    </p:spTree>
    <p:extLst>
      <p:ext uri="{BB962C8B-B14F-4D97-AF65-F5344CB8AC3E}">
        <p14:creationId xmlns:p14="http://schemas.microsoft.com/office/powerpoint/2010/main" val="2924059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accent3"/>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1">
                    <a:lumMod val="75000"/>
                    <a:lumOff val="25000"/>
                  </a:schemeClr>
                </a:solidFill>
                <a:ea typeface="Meiryo UI" panose="020B0604030504040204" pitchFamily="50" charset="-128"/>
              </a:defRPr>
            </a:lvl1pPr>
            <a:lvl2pPr>
              <a:lnSpc>
                <a:spcPct val="200000"/>
              </a:lnSpc>
              <a:spcBef>
                <a:spcPts val="450"/>
              </a:spcBef>
              <a:spcAft>
                <a:spcPts val="900"/>
              </a:spcAft>
              <a:defRPr sz="2000" baseline="0">
                <a:solidFill>
                  <a:schemeClr val="tx1">
                    <a:lumMod val="75000"/>
                    <a:lumOff val="25000"/>
                  </a:schemeClr>
                </a:solidFill>
                <a:ea typeface="Meiryo UI" panose="020B0604030504040204" pitchFamily="50" charset="-128"/>
              </a:defRPr>
            </a:lvl2pPr>
            <a:lvl3pPr>
              <a:lnSpc>
                <a:spcPct val="200000"/>
              </a:lnSpc>
              <a:spcBef>
                <a:spcPts val="450"/>
              </a:spcBef>
              <a:spcAft>
                <a:spcPts val="900"/>
              </a:spcAft>
              <a:defRPr sz="160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92991" y="124955"/>
            <a:ext cx="8965061"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85945" y="4581497"/>
            <a:ext cx="8972111"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166199"/>
          </a:xfrm>
        </p:spPr>
        <p:txBody>
          <a:bodyPr tIns="0" bIns="0" rtlCol="0">
            <a:spAutoFit/>
          </a:bodyPr>
          <a:lstStyle>
            <a:lvl1pPr marL="0" indent="0">
              <a:buNone/>
              <a:defRPr sz="1200" baseline="0">
                <a:solidFill>
                  <a:schemeClr val="accent3"/>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367219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rgbClr val="85D4E7"/>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2" r:id="rId14"/>
    <p:sldLayoutId id="2147483673" r:id="rId15"/>
    <p:sldLayoutId id="2147483675" r:id="rId16"/>
    <p:sldLayoutId id="2147483676" r:id="rId17"/>
    <p:sldLayoutId id="2147483665" r:id="rId18"/>
    <p:sldLayoutId id="2147483669" r:id="rId19"/>
    <p:sldLayoutId id="2147483670" r:id="rId20"/>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2.png"/><Relationship Id="rId7"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44.PNG"/></Relationships>
</file>

<file path=ppt/slides/_rels/slide1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2.png"/><Relationship Id="rId7" Type="http://schemas.openxmlformats.org/officeDocument/2006/relationships/image" Target="../media/image59.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49.PNG"/><Relationship Id="rId4" Type="http://schemas.openxmlformats.org/officeDocument/2006/relationships/image" Target="../media/image56.png"/><Relationship Id="rId9"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2.png"/><Relationship Id="rId7" Type="http://schemas.openxmlformats.org/officeDocument/2006/relationships/image" Target="../media/image72.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56.png"/><Relationship Id="rId5" Type="http://schemas.openxmlformats.org/officeDocument/2006/relationships/image" Target="../media/image43.PNG"/><Relationship Id="rId10" Type="http://schemas.openxmlformats.org/officeDocument/2006/relationships/image" Target="../media/image46.png"/><Relationship Id="rId4" Type="http://schemas.openxmlformats.org/officeDocument/2006/relationships/image" Target="../media/image32.png"/><Relationship Id="rId9" Type="http://schemas.openxmlformats.org/officeDocument/2006/relationships/image" Target="../media/image74.PNG"/></Relationships>
</file>

<file path=ppt/slides/_rels/slide3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32.png"/><Relationship Id="rId7" Type="http://schemas.openxmlformats.org/officeDocument/2006/relationships/image" Target="../media/image78.PNG"/><Relationship Id="rId12" Type="http://schemas.openxmlformats.org/officeDocument/2006/relationships/image" Target="../media/image81.PNG"/><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80.PNG"/><Relationship Id="rId5" Type="http://schemas.openxmlformats.org/officeDocument/2006/relationships/image" Target="../media/image46.png"/><Relationship Id="rId10" Type="http://schemas.openxmlformats.org/officeDocument/2006/relationships/image" Target="../media/image79.PNG"/><Relationship Id="rId4" Type="http://schemas.openxmlformats.org/officeDocument/2006/relationships/image" Target="../media/image76.png"/><Relationship Id="rId9"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32.png"/><Relationship Id="rId7"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46.png"/><Relationship Id="rId4" Type="http://schemas.openxmlformats.org/officeDocument/2006/relationships/image" Target="../media/image76.png"/><Relationship Id="rId9" Type="http://schemas.openxmlformats.org/officeDocument/2006/relationships/image" Target="../media/image90.PNG"/></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0.PNG"/><Relationship Id="rId3" Type="http://schemas.openxmlformats.org/officeDocument/2006/relationships/image" Target="../media/image56.png"/><Relationship Id="rId7" Type="http://schemas.openxmlformats.org/officeDocument/2006/relationships/image" Target="../media/image95.png"/><Relationship Id="rId12"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98.PNG"/><Relationship Id="rId5" Type="http://schemas.openxmlformats.org/officeDocument/2006/relationships/image" Target="../media/image32.png"/><Relationship Id="rId10" Type="http://schemas.openxmlformats.org/officeDocument/2006/relationships/image" Target="../media/image97.png"/><Relationship Id="rId4" Type="http://schemas.openxmlformats.org/officeDocument/2006/relationships/image" Target="../media/image74.PNG"/><Relationship Id="rId9" Type="http://schemas.openxmlformats.org/officeDocument/2006/relationships/image" Target="../media/image71.PNG"/></Relationships>
</file>

<file path=ppt/slides/_rels/slide4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PNG"/></Relationships>
</file>

<file path=ppt/slides/_rels/slide4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58.PNG"/><Relationship Id="rId3" Type="http://schemas.openxmlformats.org/officeDocument/2006/relationships/image" Target="../media/image42.png"/><Relationship Id="rId7" Type="http://schemas.openxmlformats.org/officeDocument/2006/relationships/image" Target="../media/image108.png"/><Relationship Id="rId12" Type="http://schemas.openxmlformats.org/officeDocument/2006/relationships/image" Target="../media/image109.PNG"/><Relationship Id="rId2" Type="http://schemas.openxmlformats.org/officeDocument/2006/relationships/image" Target="../media/image105.png"/><Relationship Id="rId1" Type="http://schemas.openxmlformats.org/officeDocument/2006/relationships/slideLayout" Target="../slideLayouts/slideLayout7.xml"/><Relationship Id="rId6" Type="http://schemas.openxmlformats.org/officeDocument/2006/relationships/image" Target="../media/image107.PNG"/><Relationship Id="rId11" Type="http://schemas.openxmlformats.org/officeDocument/2006/relationships/image" Target="../media/image99.PNG"/><Relationship Id="rId5" Type="http://schemas.openxmlformats.org/officeDocument/2006/relationships/image" Target="../media/image106.PNG"/><Relationship Id="rId10" Type="http://schemas.openxmlformats.org/officeDocument/2006/relationships/image" Target="../media/image95.png"/><Relationship Id="rId4" Type="http://schemas.openxmlformats.org/officeDocument/2006/relationships/image" Target="../media/image56.png"/><Relationship Id="rId9" Type="http://schemas.openxmlformats.org/officeDocument/2006/relationships/image" Target="../media/image76.png"/><Relationship Id="rId14" Type="http://schemas.openxmlformats.org/officeDocument/2006/relationships/image" Target="../media/image96.PNG"/></Relationships>
</file>

<file path=ppt/slides/_rels/slide44.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7.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image" Target="../media/image101.png"/><Relationship Id="rId4" Type="http://schemas.openxmlformats.org/officeDocument/2006/relationships/image" Target="../media/image94.png"/></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11.png"/></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3.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4.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5.png"/><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5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18.png"/></Relationships>
</file>

<file path=ppt/slides/_rels/slide5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21.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28.png"/><Relationship Id="rId3" Type="http://schemas.openxmlformats.org/officeDocument/2006/relationships/image" Target="../media/image42.png"/><Relationship Id="rId7" Type="http://schemas.openxmlformats.org/officeDocument/2006/relationships/image" Target="../media/image123.PNG"/><Relationship Id="rId12" Type="http://schemas.openxmlformats.org/officeDocument/2006/relationships/image" Target="../media/image126.PNG"/><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125.PNG"/><Relationship Id="rId5" Type="http://schemas.openxmlformats.org/officeDocument/2006/relationships/image" Target="../media/image32.png"/><Relationship Id="rId10" Type="http://schemas.openxmlformats.org/officeDocument/2006/relationships/image" Target="../media/image72.PNG"/><Relationship Id="rId4" Type="http://schemas.openxmlformats.org/officeDocument/2006/relationships/image" Target="../media/image56.png"/><Relationship Id="rId9" Type="http://schemas.openxmlformats.org/officeDocument/2006/relationships/image" Target="../media/image74.PNG"/><Relationship Id="rId14" Type="http://schemas.openxmlformats.org/officeDocument/2006/relationships/image" Target="../media/image103.PNG"/></Relationships>
</file>

<file path=ppt/slides/_rels/slide58.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76.png"/><Relationship Id="rId7" Type="http://schemas.openxmlformats.org/officeDocument/2006/relationships/image" Target="../media/image128.PNG"/><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127.PNG"/><Relationship Id="rId5" Type="http://schemas.openxmlformats.org/officeDocument/2006/relationships/image" Target="../media/image77.PNG"/><Relationship Id="rId10" Type="http://schemas.openxmlformats.org/officeDocument/2006/relationships/image" Target="../media/image103.PNG"/><Relationship Id="rId4" Type="http://schemas.openxmlformats.org/officeDocument/2006/relationships/image" Target="../media/image32.png"/><Relationship Id="rId9" Type="http://schemas.openxmlformats.org/officeDocument/2006/relationships/image" Target="../media/image130.PNG"/></Relationships>
</file>

<file path=ppt/slides/_rels/slide59.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3.PNG"/><Relationship Id="rId12" Type="http://schemas.openxmlformats.org/officeDocument/2006/relationships/image" Target="../media/image136.PNG"/><Relationship Id="rId2" Type="http://schemas.openxmlformats.org/officeDocument/2006/relationships/image" Target="../media/image131.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127.PNG"/><Relationship Id="rId5" Type="http://schemas.openxmlformats.org/officeDocument/2006/relationships/image" Target="../media/image46.png"/><Relationship Id="rId10" Type="http://schemas.openxmlformats.org/officeDocument/2006/relationships/image" Target="../media/image135.PNG"/><Relationship Id="rId4" Type="http://schemas.openxmlformats.org/officeDocument/2006/relationships/image" Target="../media/image32.png"/><Relationship Id="rId9" Type="http://schemas.openxmlformats.org/officeDocument/2006/relationships/image" Target="../media/image134.PNG"/><Relationship Id="rId14" Type="http://schemas.openxmlformats.org/officeDocument/2006/relationships/image" Target="../media/image103.PNG"/></Relationships>
</file>

<file path=ppt/slides/_rels/slide60.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76.png"/><Relationship Id="rId7" Type="http://schemas.openxmlformats.org/officeDocument/2006/relationships/image" Target="../media/image140.PNG"/><Relationship Id="rId2" Type="http://schemas.openxmlformats.org/officeDocument/2006/relationships/image" Target="../media/image131.png"/><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103.PNG"/><Relationship Id="rId5" Type="http://schemas.openxmlformats.org/officeDocument/2006/relationships/image" Target="../media/image139.PNG"/><Relationship Id="rId10" Type="http://schemas.openxmlformats.org/officeDocument/2006/relationships/image" Target="../media/image56.png"/><Relationship Id="rId4" Type="http://schemas.openxmlformats.org/officeDocument/2006/relationships/image" Target="../media/image138.png"/><Relationship Id="rId9" Type="http://schemas.openxmlformats.org/officeDocument/2006/relationships/image" Target="../media/image142.PNG"/></Relationships>
</file>

<file path=ppt/slides/_rels/slide6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3.png"/><Relationship Id="rId7" Type="http://schemas.openxmlformats.org/officeDocument/2006/relationships/image" Target="../media/image14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45.PNG"/><Relationship Id="rId5" Type="http://schemas.openxmlformats.org/officeDocument/2006/relationships/image" Target="../media/image42.png"/><Relationship Id="rId10" Type="http://schemas.openxmlformats.org/officeDocument/2006/relationships/image" Target="../media/image149.png"/><Relationship Id="rId4" Type="http://schemas.openxmlformats.org/officeDocument/2006/relationships/image" Target="../media/image144.png"/><Relationship Id="rId9" Type="http://schemas.openxmlformats.org/officeDocument/2006/relationships/image" Target="../media/image148.PNG"/></Relationships>
</file>

<file path=ppt/slides/_rels/slide6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49.png"/><Relationship Id="rId4" Type="http://schemas.openxmlformats.org/officeDocument/2006/relationships/image" Target="../media/image150.png"/></Relationships>
</file>

<file path=ppt/slides/_rels/slide6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50.png"/><Relationship Id="rId1" Type="http://schemas.openxmlformats.org/officeDocument/2006/relationships/slideLayout" Target="../slideLayouts/slideLayout7.xml"/><Relationship Id="rId6" Type="http://schemas.openxmlformats.org/officeDocument/2006/relationships/image" Target="../media/image149.png"/><Relationship Id="rId5" Type="http://schemas.openxmlformats.org/officeDocument/2006/relationships/image" Target="../media/image42.png"/><Relationship Id="rId4" Type="http://schemas.openxmlformats.org/officeDocument/2006/relationships/image" Target="../media/image151.png"/></Relationships>
</file>

<file path=ppt/slides/_rels/slide65.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8338762" cy="549381"/>
          </a:xfrm>
        </p:spPr>
        <p:txBody>
          <a:bodyPr rtlCol="0"/>
          <a:lstStyle/>
          <a:p>
            <a:pPr rtl="0"/>
            <a:r>
              <a:rPr lang="ja-JP" altLang="en-US" dirty="0"/>
              <a:t>第</a:t>
            </a:r>
            <a:r>
              <a:rPr lang="en-US" altLang="ja-JP" dirty="0"/>
              <a:t>8</a:t>
            </a:r>
            <a:r>
              <a:rPr lang="ja-JP" altLang="en-US" dirty="0"/>
              <a:t>回補足　変数・リストってなんだろう？</a:t>
            </a:r>
          </a:p>
        </p:txBody>
      </p:sp>
      <p:pic>
        <p:nvPicPr>
          <p:cNvPr id="43" name="図プレースホルダー 42">
            <a:extLst>
              <a:ext uri="{FF2B5EF4-FFF2-40B4-BE49-F238E27FC236}">
                <a16:creationId xmlns:a16="http://schemas.microsoft.com/office/drawing/2014/main" id="{A9682006-8B49-4EE9-8BCF-99C55DAE9756}"/>
              </a:ext>
            </a:extLst>
          </p:cNvPr>
          <p:cNvPicPr>
            <a:picLocks noGrp="1" noChangeAspect="1"/>
          </p:cNvPicPr>
          <p:nvPr>
            <p:ph type="pic" sz="quarter" idx="10"/>
          </p:nvPr>
        </p:nvPicPr>
        <p:blipFill rotWithShape="1">
          <a:blip r:embed="rId3"/>
          <a:srcRect t="13291" b="17185"/>
          <a:stretch/>
        </p:blipFill>
        <p:spPr>
          <a:xfrm>
            <a:off x="0" y="0"/>
            <a:ext cx="9144000" cy="4497345"/>
          </a:xfrm>
        </p:spPr>
      </p:pic>
      <p:pic>
        <p:nvPicPr>
          <p:cNvPr id="9" name="図 8">
            <a:extLst>
              <a:ext uri="{FF2B5EF4-FFF2-40B4-BE49-F238E27FC236}">
                <a16:creationId xmlns:a16="http://schemas.microsoft.com/office/drawing/2014/main" id="{6CF29BCA-281B-4A76-A3AB-8A3610B3653E}"/>
              </a:ext>
            </a:extLst>
          </p:cNvPr>
          <p:cNvPicPr>
            <a:picLocks noChangeAspect="1"/>
          </p:cNvPicPr>
          <p:nvPr/>
        </p:nvPicPr>
        <p:blipFill>
          <a:blip r:embed="rId4"/>
          <a:stretch>
            <a:fillRect/>
          </a:stretch>
        </p:blipFill>
        <p:spPr>
          <a:xfrm>
            <a:off x="821090" y="2049719"/>
            <a:ext cx="276816" cy="269232"/>
          </a:xfrm>
          <a:prstGeom prst="rect">
            <a:avLst/>
          </a:prstGeom>
        </p:spPr>
      </p:pic>
      <p:pic>
        <p:nvPicPr>
          <p:cNvPr id="11" name="図 10">
            <a:extLst>
              <a:ext uri="{FF2B5EF4-FFF2-40B4-BE49-F238E27FC236}">
                <a16:creationId xmlns:a16="http://schemas.microsoft.com/office/drawing/2014/main" id="{B989253F-1DEA-4192-8666-6DE8C51B68E3}"/>
              </a:ext>
            </a:extLst>
          </p:cNvPr>
          <p:cNvPicPr>
            <a:picLocks noChangeAspect="1"/>
          </p:cNvPicPr>
          <p:nvPr/>
        </p:nvPicPr>
        <p:blipFill>
          <a:blip r:embed="rId5"/>
          <a:stretch>
            <a:fillRect/>
          </a:stretch>
        </p:blipFill>
        <p:spPr>
          <a:xfrm>
            <a:off x="1719765" y="1010738"/>
            <a:ext cx="316842" cy="251947"/>
          </a:xfrm>
          <a:prstGeom prst="rect">
            <a:avLst/>
          </a:prstGeom>
        </p:spPr>
      </p:pic>
      <p:pic>
        <p:nvPicPr>
          <p:cNvPr id="13" name="図 12">
            <a:extLst>
              <a:ext uri="{FF2B5EF4-FFF2-40B4-BE49-F238E27FC236}">
                <a16:creationId xmlns:a16="http://schemas.microsoft.com/office/drawing/2014/main" id="{1C59FFED-0235-4303-A7EC-CA4D3BD529C1}"/>
              </a:ext>
            </a:extLst>
          </p:cNvPr>
          <p:cNvPicPr>
            <a:picLocks noChangeAspect="1"/>
          </p:cNvPicPr>
          <p:nvPr/>
        </p:nvPicPr>
        <p:blipFill>
          <a:blip r:embed="rId6"/>
          <a:stretch>
            <a:fillRect/>
          </a:stretch>
        </p:blipFill>
        <p:spPr>
          <a:xfrm>
            <a:off x="221528" y="2282265"/>
            <a:ext cx="745508" cy="760932"/>
          </a:xfrm>
          <a:prstGeom prst="rect">
            <a:avLst/>
          </a:prstGeom>
        </p:spPr>
      </p:pic>
      <p:pic>
        <p:nvPicPr>
          <p:cNvPr id="15" name="図 14">
            <a:extLst>
              <a:ext uri="{FF2B5EF4-FFF2-40B4-BE49-F238E27FC236}">
                <a16:creationId xmlns:a16="http://schemas.microsoft.com/office/drawing/2014/main" id="{288C4DB9-B9B8-4377-9707-62917B43C1CF}"/>
              </a:ext>
            </a:extLst>
          </p:cNvPr>
          <p:cNvPicPr>
            <a:picLocks noChangeAspect="1"/>
          </p:cNvPicPr>
          <p:nvPr/>
        </p:nvPicPr>
        <p:blipFill>
          <a:blip r:embed="rId7"/>
          <a:stretch>
            <a:fillRect/>
          </a:stretch>
        </p:blipFill>
        <p:spPr>
          <a:xfrm>
            <a:off x="1019370" y="1093554"/>
            <a:ext cx="858619" cy="796922"/>
          </a:xfrm>
          <a:prstGeom prst="rect">
            <a:avLst/>
          </a:prstGeom>
        </p:spPr>
      </p:pic>
      <p:pic>
        <p:nvPicPr>
          <p:cNvPr id="17" name="図 16">
            <a:extLst>
              <a:ext uri="{FF2B5EF4-FFF2-40B4-BE49-F238E27FC236}">
                <a16:creationId xmlns:a16="http://schemas.microsoft.com/office/drawing/2014/main" id="{0BBD78A3-6D33-4610-B512-E34CA32EB7C3}"/>
              </a:ext>
            </a:extLst>
          </p:cNvPr>
          <p:cNvPicPr>
            <a:picLocks noChangeAspect="1"/>
          </p:cNvPicPr>
          <p:nvPr/>
        </p:nvPicPr>
        <p:blipFill>
          <a:blip r:embed="rId8"/>
          <a:stretch>
            <a:fillRect/>
          </a:stretch>
        </p:blipFill>
        <p:spPr>
          <a:xfrm>
            <a:off x="3527648" y="2251417"/>
            <a:ext cx="678669" cy="822629"/>
          </a:xfrm>
          <a:prstGeom prst="rect">
            <a:avLst/>
          </a:prstGeom>
        </p:spPr>
      </p:pic>
      <p:pic>
        <p:nvPicPr>
          <p:cNvPr id="19" name="図 18">
            <a:extLst>
              <a:ext uri="{FF2B5EF4-FFF2-40B4-BE49-F238E27FC236}">
                <a16:creationId xmlns:a16="http://schemas.microsoft.com/office/drawing/2014/main" id="{AE44E63B-FB2E-4509-898C-45E004752DA2}"/>
              </a:ext>
            </a:extLst>
          </p:cNvPr>
          <p:cNvPicPr>
            <a:picLocks noChangeAspect="1"/>
          </p:cNvPicPr>
          <p:nvPr/>
        </p:nvPicPr>
        <p:blipFill>
          <a:blip r:embed="rId9"/>
          <a:stretch>
            <a:fillRect/>
          </a:stretch>
        </p:blipFill>
        <p:spPr>
          <a:xfrm>
            <a:off x="4246699" y="2284836"/>
            <a:ext cx="796921" cy="755790"/>
          </a:xfrm>
          <a:prstGeom prst="rect">
            <a:avLst/>
          </a:prstGeom>
        </p:spPr>
      </p:pic>
      <p:pic>
        <p:nvPicPr>
          <p:cNvPr id="21" name="図 20">
            <a:extLst>
              <a:ext uri="{FF2B5EF4-FFF2-40B4-BE49-F238E27FC236}">
                <a16:creationId xmlns:a16="http://schemas.microsoft.com/office/drawing/2014/main" id="{2D87AD86-348C-4429-ABD8-A13B7EBB695F}"/>
              </a:ext>
            </a:extLst>
          </p:cNvPr>
          <p:cNvPicPr>
            <a:picLocks noChangeAspect="1"/>
          </p:cNvPicPr>
          <p:nvPr/>
        </p:nvPicPr>
        <p:blipFill>
          <a:blip r:embed="rId10"/>
          <a:stretch>
            <a:fillRect/>
          </a:stretch>
        </p:blipFill>
        <p:spPr>
          <a:xfrm>
            <a:off x="2716542" y="2253987"/>
            <a:ext cx="730084" cy="817488"/>
          </a:xfrm>
          <a:prstGeom prst="rect">
            <a:avLst/>
          </a:prstGeom>
        </p:spPr>
      </p:pic>
      <p:pic>
        <p:nvPicPr>
          <p:cNvPr id="23" name="図 22">
            <a:extLst>
              <a:ext uri="{FF2B5EF4-FFF2-40B4-BE49-F238E27FC236}">
                <a16:creationId xmlns:a16="http://schemas.microsoft.com/office/drawing/2014/main" id="{B5E2C9C5-EED1-480E-B668-FAFC2DABB51A}"/>
              </a:ext>
            </a:extLst>
          </p:cNvPr>
          <p:cNvPicPr>
            <a:picLocks noChangeAspect="1"/>
          </p:cNvPicPr>
          <p:nvPr/>
        </p:nvPicPr>
        <p:blipFill>
          <a:blip r:embed="rId11"/>
          <a:stretch>
            <a:fillRect/>
          </a:stretch>
        </p:blipFill>
        <p:spPr>
          <a:xfrm>
            <a:off x="234457" y="1134686"/>
            <a:ext cx="760932" cy="714659"/>
          </a:xfrm>
          <a:prstGeom prst="rect">
            <a:avLst/>
          </a:prstGeom>
        </p:spPr>
      </p:pic>
      <p:pic>
        <p:nvPicPr>
          <p:cNvPr id="28" name="図 27">
            <a:extLst>
              <a:ext uri="{FF2B5EF4-FFF2-40B4-BE49-F238E27FC236}">
                <a16:creationId xmlns:a16="http://schemas.microsoft.com/office/drawing/2014/main" id="{8FD6541D-BBAD-4717-8826-819C9CA93E6E}"/>
              </a:ext>
            </a:extLst>
          </p:cNvPr>
          <p:cNvPicPr>
            <a:picLocks noChangeAspect="1"/>
          </p:cNvPicPr>
          <p:nvPr/>
        </p:nvPicPr>
        <p:blipFill>
          <a:blip r:embed="rId12"/>
          <a:stretch>
            <a:fillRect/>
          </a:stretch>
        </p:blipFill>
        <p:spPr>
          <a:xfrm>
            <a:off x="2685364" y="1083271"/>
            <a:ext cx="591265" cy="817488"/>
          </a:xfrm>
          <a:prstGeom prst="rect">
            <a:avLst/>
          </a:prstGeom>
        </p:spPr>
      </p:pic>
      <p:pic>
        <p:nvPicPr>
          <p:cNvPr id="30" name="図 29">
            <a:extLst>
              <a:ext uri="{FF2B5EF4-FFF2-40B4-BE49-F238E27FC236}">
                <a16:creationId xmlns:a16="http://schemas.microsoft.com/office/drawing/2014/main" id="{16FC11FB-C869-4839-93D8-7EE84AA0C0EF}"/>
              </a:ext>
            </a:extLst>
          </p:cNvPr>
          <p:cNvPicPr>
            <a:picLocks noChangeAspect="1"/>
          </p:cNvPicPr>
          <p:nvPr/>
        </p:nvPicPr>
        <p:blipFill>
          <a:blip r:embed="rId13"/>
          <a:stretch>
            <a:fillRect/>
          </a:stretch>
        </p:blipFill>
        <p:spPr>
          <a:xfrm>
            <a:off x="1936189" y="1377374"/>
            <a:ext cx="579008" cy="539449"/>
          </a:xfrm>
          <a:prstGeom prst="rect">
            <a:avLst/>
          </a:prstGeom>
        </p:spPr>
      </p:pic>
      <p:pic>
        <p:nvPicPr>
          <p:cNvPr id="33" name="図 32">
            <a:extLst>
              <a:ext uri="{FF2B5EF4-FFF2-40B4-BE49-F238E27FC236}">
                <a16:creationId xmlns:a16="http://schemas.microsoft.com/office/drawing/2014/main" id="{7113557E-7CFE-4D1A-90B7-9D8FDFDD80ED}"/>
              </a:ext>
            </a:extLst>
          </p:cNvPr>
          <p:cNvPicPr>
            <a:picLocks noChangeAspect="1"/>
          </p:cNvPicPr>
          <p:nvPr/>
        </p:nvPicPr>
        <p:blipFill>
          <a:blip r:embed="rId11"/>
          <a:stretch>
            <a:fillRect/>
          </a:stretch>
        </p:blipFill>
        <p:spPr>
          <a:xfrm>
            <a:off x="1048058" y="2305402"/>
            <a:ext cx="760932" cy="714659"/>
          </a:xfrm>
          <a:prstGeom prst="rect">
            <a:avLst/>
          </a:prstGeom>
        </p:spPr>
      </p:pic>
      <p:pic>
        <p:nvPicPr>
          <p:cNvPr id="32" name="図 31">
            <a:extLst>
              <a:ext uri="{FF2B5EF4-FFF2-40B4-BE49-F238E27FC236}">
                <a16:creationId xmlns:a16="http://schemas.microsoft.com/office/drawing/2014/main" id="{900FAA54-D1E5-4261-B285-89AA6473C251}"/>
              </a:ext>
            </a:extLst>
          </p:cNvPr>
          <p:cNvPicPr>
            <a:picLocks noChangeAspect="1"/>
          </p:cNvPicPr>
          <p:nvPr/>
        </p:nvPicPr>
        <p:blipFill>
          <a:blip r:embed="rId14"/>
          <a:stretch>
            <a:fillRect/>
          </a:stretch>
        </p:blipFill>
        <p:spPr>
          <a:xfrm>
            <a:off x="1890012" y="2235992"/>
            <a:ext cx="745508" cy="853478"/>
          </a:xfrm>
          <a:prstGeom prst="rect">
            <a:avLst/>
          </a:prstGeom>
        </p:spPr>
      </p:pic>
      <p:pic>
        <p:nvPicPr>
          <p:cNvPr id="37" name="図 36">
            <a:extLst>
              <a:ext uri="{FF2B5EF4-FFF2-40B4-BE49-F238E27FC236}">
                <a16:creationId xmlns:a16="http://schemas.microsoft.com/office/drawing/2014/main" id="{06ECAA1B-F535-49BE-AC9F-DC3FFB6F0DB5}"/>
              </a:ext>
            </a:extLst>
          </p:cNvPr>
          <p:cNvPicPr>
            <a:picLocks noChangeAspect="1"/>
          </p:cNvPicPr>
          <p:nvPr/>
        </p:nvPicPr>
        <p:blipFill>
          <a:blip r:embed="rId14"/>
          <a:stretch>
            <a:fillRect/>
          </a:stretch>
        </p:blipFill>
        <p:spPr>
          <a:xfrm>
            <a:off x="5084001" y="2235992"/>
            <a:ext cx="745508" cy="853478"/>
          </a:xfrm>
          <a:prstGeom prst="rect">
            <a:avLst/>
          </a:prstGeom>
        </p:spPr>
      </p:pic>
      <p:pic>
        <p:nvPicPr>
          <p:cNvPr id="39" name="図 38">
            <a:extLst>
              <a:ext uri="{FF2B5EF4-FFF2-40B4-BE49-F238E27FC236}">
                <a16:creationId xmlns:a16="http://schemas.microsoft.com/office/drawing/2014/main" id="{611ABEB9-3847-4FAA-A1C6-A2BDB3C77B48}"/>
              </a:ext>
            </a:extLst>
          </p:cNvPr>
          <p:cNvPicPr>
            <a:picLocks noChangeAspect="1"/>
          </p:cNvPicPr>
          <p:nvPr/>
        </p:nvPicPr>
        <p:blipFill>
          <a:blip r:embed="rId5"/>
          <a:stretch>
            <a:fillRect/>
          </a:stretch>
        </p:blipFill>
        <p:spPr>
          <a:xfrm>
            <a:off x="2456839" y="2097637"/>
            <a:ext cx="316842" cy="251947"/>
          </a:xfrm>
          <a:prstGeom prst="rect">
            <a:avLst/>
          </a:prstGeom>
        </p:spPr>
      </p:pic>
      <p:pic>
        <p:nvPicPr>
          <p:cNvPr id="48" name="図 47">
            <a:extLst>
              <a:ext uri="{FF2B5EF4-FFF2-40B4-BE49-F238E27FC236}">
                <a16:creationId xmlns:a16="http://schemas.microsoft.com/office/drawing/2014/main" id="{3F6D95FD-5CCE-4F51-9FC3-C38D92488111}"/>
              </a:ext>
            </a:extLst>
          </p:cNvPr>
          <p:cNvPicPr>
            <a:picLocks noChangeAspect="1"/>
          </p:cNvPicPr>
          <p:nvPr/>
        </p:nvPicPr>
        <p:blipFill>
          <a:blip r:embed="rId5"/>
          <a:stretch>
            <a:fillRect/>
          </a:stretch>
        </p:blipFill>
        <p:spPr>
          <a:xfrm>
            <a:off x="5687369" y="2122698"/>
            <a:ext cx="316842" cy="251947"/>
          </a:xfrm>
          <a:prstGeom prst="rect">
            <a:avLst/>
          </a:prstGeom>
        </p:spPr>
      </p:pic>
      <p:sp>
        <p:nvSpPr>
          <p:cNvPr id="22" name="テキスト ボックス 21">
            <a:extLst>
              <a:ext uri="{FF2B5EF4-FFF2-40B4-BE49-F238E27FC236}">
                <a16:creationId xmlns:a16="http://schemas.microsoft.com/office/drawing/2014/main" id="{A6C444D3-E2C1-4BA4-AD65-5EC1940784F0}"/>
              </a:ext>
            </a:extLst>
          </p:cNvPr>
          <p:cNvSpPr txBox="1"/>
          <p:nvPr/>
        </p:nvSpPr>
        <p:spPr>
          <a:xfrm>
            <a:off x="1713585" y="4864403"/>
            <a:ext cx="901675"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ほそく</a:t>
            </a:r>
          </a:p>
        </p:txBody>
      </p:sp>
      <p:sp>
        <p:nvSpPr>
          <p:cNvPr id="25" name="テキスト ボックス 24">
            <a:extLst>
              <a:ext uri="{FF2B5EF4-FFF2-40B4-BE49-F238E27FC236}">
                <a16:creationId xmlns:a16="http://schemas.microsoft.com/office/drawing/2014/main" id="{235A6DF9-F4E2-47CA-B132-AEFEEAD12FAE}"/>
              </a:ext>
            </a:extLst>
          </p:cNvPr>
          <p:cNvSpPr txBox="1"/>
          <p:nvPr/>
        </p:nvSpPr>
        <p:spPr>
          <a:xfrm>
            <a:off x="2773681" y="4864403"/>
            <a:ext cx="901674"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へんすう</a:t>
            </a:r>
          </a:p>
        </p:txBody>
      </p:sp>
      <p:pic>
        <p:nvPicPr>
          <p:cNvPr id="3" name="図 2">
            <a:extLst>
              <a:ext uri="{FF2B5EF4-FFF2-40B4-BE49-F238E27FC236}">
                <a16:creationId xmlns:a16="http://schemas.microsoft.com/office/drawing/2014/main" id="{A8BA8C9B-0296-4A20-8987-2D81E4D9C93F}"/>
              </a:ext>
            </a:extLst>
          </p:cNvPr>
          <p:cNvPicPr>
            <a:picLocks noChangeAspect="1"/>
          </p:cNvPicPr>
          <p:nvPr/>
        </p:nvPicPr>
        <p:blipFill>
          <a:blip r:embed="rId15"/>
          <a:stretch>
            <a:fillRect/>
          </a:stretch>
        </p:blipFill>
        <p:spPr>
          <a:xfrm>
            <a:off x="55476" y="190890"/>
            <a:ext cx="2938853" cy="664518"/>
          </a:xfrm>
          <a:prstGeom prst="rect">
            <a:avLst/>
          </a:prstGeom>
        </p:spPr>
      </p:pic>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9" y="1463040"/>
            <a:ext cx="6023201" cy="5301744"/>
          </a:xfrm>
        </p:spPr>
        <p:txBody>
          <a:bodyPr/>
          <a:lstStyle/>
          <a:p>
            <a:pPr>
              <a:lnSpc>
                <a:spcPct val="200000"/>
              </a:lnSpc>
            </a:pPr>
            <a:r>
              <a:rPr lang="ja-JP" altLang="en-US" dirty="0"/>
              <a:t>プログラミングの準備</a:t>
            </a:r>
          </a:p>
          <a:p>
            <a:pPr>
              <a:lnSpc>
                <a:spcPct val="200000"/>
              </a:lnSpc>
            </a:pPr>
            <a:r>
              <a:rPr lang="ja-JP" altLang="en-US" dirty="0"/>
              <a:t>本日のミッション！（</a:t>
            </a:r>
            <a:r>
              <a:rPr lang="en-US" altLang="ja-JP" dirty="0"/>
              <a:t>1</a:t>
            </a:r>
            <a:r>
              <a:rPr lang="ja-JP" altLang="en-US" dirty="0"/>
              <a:t>～</a:t>
            </a:r>
            <a:r>
              <a:rPr lang="en-US" altLang="ja-JP" dirty="0"/>
              <a:t>3</a:t>
            </a:r>
            <a:r>
              <a:rPr lang="ja-JP" altLang="en-US" dirty="0"/>
              <a:t>）</a:t>
            </a:r>
            <a:endParaRPr lang="en-US" altLang="ja-JP" dirty="0"/>
          </a:p>
          <a:p>
            <a:pPr>
              <a:lnSpc>
                <a:spcPct val="200000"/>
              </a:lnSpc>
            </a:pPr>
            <a:r>
              <a:rPr lang="ja-JP" altLang="en-US" dirty="0"/>
              <a:t>ステップアップ！</a:t>
            </a:r>
            <a:endParaRPr lang="en-US" altLang="ja-JP" dirty="0"/>
          </a:p>
          <a:p>
            <a:pPr>
              <a:lnSpc>
                <a:spcPct val="200000"/>
              </a:lnSpc>
            </a:pPr>
            <a:r>
              <a:rPr lang="ja-JP" altLang="en-US" dirty="0"/>
              <a:t>チャレンジ！</a:t>
            </a:r>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19747" y="334841"/>
            <a:ext cx="692459"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もくじ</a:t>
            </a:r>
          </a:p>
        </p:txBody>
      </p:sp>
      <p:sp>
        <p:nvSpPr>
          <p:cNvPr id="8" name="テキスト ボックス 7">
            <a:extLst>
              <a:ext uri="{FF2B5EF4-FFF2-40B4-BE49-F238E27FC236}">
                <a16:creationId xmlns:a16="http://schemas.microsoft.com/office/drawing/2014/main" id="{2EBC64C2-4D99-42DB-99DA-903962961D36}"/>
              </a:ext>
            </a:extLst>
          </p:cNvPr>
          <p:cNvSpPr txBox="1"/>
          <p:nvPr/>
        </p:nvSpPr>
        <p:spPr>
          <a:xfrm>
            <a:off x="540151" y="2314260"/>
            <a:ext cx="658334"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ほんじつ</a:t>
            </a:r>
          </a:p>
        </p:txBody>
      </p:sp>
      <p:sp>
        <p:nvSpPr>
          <p:cNvPr id="10" name="テキスト ボックス 9">
            <a:extLst>
              <a:ext uri="{FF2B5EF4-FFF2-40B4-BE49-F238E27FC236}">
                <a16:creationId xmlns:a16="http://schemas.microsoft.com/office/drawing/2014/main" id="{DE75ED4E-337E-4CF3-998B-018B53D16BB8}"/>
              </a:ext>
            </a:extLst>
          </p:cNvPr>
          <p:cNvSpPr txBox="1"/>
          <p:nvPr/>
        </p:nvSpPr>
        <p:spPr>
          <a:xfrm>
            <a:off x="2039666" y="1515646"/>
            <a:ext cx="643787"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じゅんび</a:t>
            </a: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101AB701-4CDD-45E7-8950-B2D23081F705}"/>
              </a:ext>
            </a:extLst>
          </p:cNvPr>
          <p:cNvPicPr>
            <a:picLocks noGrp="1" noChangeAspect="1"/>
          </p:cNvPicPr>
          <p:nvPr>
            <p:ph type="pic" sz="quarter" idx="13"/>
          </p:nvPr>
        </p:nvPicPr>
        <p:blipFill rotWithShape="1">
          <a:blip r:embed="rId3"/>
          <a:srcRect l="-160038" t="13387" r="2717" b="20676"/>
          <a:stretch/>
        </p:blipFill>
        <p:spPr>
          <a:xfrm>
            <a:off x="0" y="4515035"/>
            <a:ext cx="9144000" cy="2342965"/>
          </a:xfrm>
        </p:spPr>
      </p:pic>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プログラミングの準備</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515557" y="1351294"/>
            <a:ext cx="896645"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じゅんび</a:t>
            </a:r>
          </a:p>
        </p:txBody>
      </p:sp>
    </p:spTree>
    <p:extLst>
      <p:ext uri="{BB962C8B-B14F-4D97-AF65-F5344CB8AC3E}">
        <p14:creationId xmlns:p14="http://schemas.microsoft.com/office/powerpoint/2010/main" val="3217970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正方形/長方形 58">
            <a:extLst>
              <a:ext uri="{FF2B5EF4-FFF2-40B4-BE49-F238E27FC236}">
                <a16:creationId xmlns:a16="http://schemas.microsoft.com/office/drawing/2014/main" id="{EB99183E-1186-4856-9612-331505D66DAC}"/>
              </a:ext>
            </a:extLst>
          </p:cNvPr>
          <p:cNvSpPr/>
          <p:nvPr/>
        </p:nvSpPr>
        <p:spPr>
          <a:xfrm>
            <a:off x="5446765" y="1799094"/>
            <a:ext cx="3519523" cy="3580773"/>
          </a:xfrm>
          <a:prstGeom prst="rect">
            <a:avLst/>
          </a:prstGeom>
          <a:solidFill>
            <a:srgbClr val="067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正方形/長方形 16">
            <a:extLst>
              <a:ext uri="{FF2B5EF4-FFF2-40B4-BE49-F238E27FC236}">
                <a16:creationId xmlns:a16="http://schemas.microsoft.com/office/drawing/2014/main" id="{4E6A9F34-937C-4E33-981A-60C368448CF3}"/>
              </a:ext>
            </a:extLst>
          </p:cNvPr>
          <p:cNvSpPr/>
          <p:nvPr/>
        </p:nvSpPr>
        <p:spPr>
          <a:xfrm>
            <a:off x="72715" y="1799094"/>
            <a:ext cx="5236132" cy="3580773"/>
          </a:xfrm>
          <a:prstGeom prst="rect">
            <a:avLst/>
          </a:prstGeom>
          <a:solidFill>
            <a:srgbClr val="067F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p:txBody>
          <a:bodyPr/>
          <a:lstStyle/>
          <a:p>
            <a:r>
              <a:rPr lang="en-US" altLang="ja-JP" dirty="0"/>
              <a:t>Codey</a:t>
            </a:r>
            <a:r>
              <a:rPr lang="ja-JP" altLang="en-US" dirty="0"/>
              <a:t>と</a:t>
            </a:r>
            <a:r>
              <a:rPr lang="en-US" altLang="ja-JP" dirty="0"/>
              <a:t>Rocky</a:t>
            </a:r>
            <a:r>
              <a:rPr lang="ja-JP" altLang="en-US" dirty="0"/>
              <a:t>をつなげよう</a:t>
            </a:r>
          </a:p>
        </p:txBody>
      </p:sp>
      <p:grpSp>
        <p:nvGrpSpPr>
          <p:cNvPr id="16" name="グループ化 15">
            <a:extLst>
              <a:ext uri="{FF2B5EF4-FFF2-40B4-BE49-F238E27FC236}">
                <a16:creationId xmlns:a16="http://schemas.microsoft.com/office/drawing/2014/main" id="{D683E895-0F92-4240-AA03-7F110DE1CF9C}"/>
              </a:ext>
            </a:extLst>
          </p:cNvPr>
          <p:cNvGrpSpPr/>
          <p:nvPr/>
        </p:nvGrpSpPr>
        <p:grpSpPr>
          <a:xfrm>
            <a:off x="868888" y="2014931"/>
            <a:ext cx="953129" cy="577081"/>
            <a:chOff x="316117" y="947390"/>
            <a:chExt cx="953129" cy="577081"/>
          </a:xfrm>
        </p:grpSpPr>
        <p:sp>
          <p:nvSpPr>
            <p:cNvPr id="29" name="テキスト ボックス 28">
              <a:extLst>
                <a:ext uri="{FF2B5EF4-FFF2-40B4-BE49-F238E27FC236}">
                  <a16:creationId xmlns:a16="http://schemas.microsoft.com/office/drawing/2014/main" id="{98BD5770-ED1D-4DC5-9567-E8FBF7D0C185}"/>
                </a:ext>
              </a:extLst>
            </p:cNvPr>
            <p:cNvSpPr txBox="1"/>
            <p:nvPr/>
          </p:nvSpPr>
          <p:spPr>
            <a:xfrm>
              <a:off x="316117" y="947390"/>
              <a:ext cx="953129" cy="577081"/>
            </a:xfrm>
            <a:prstGeom prst="rect">
              <a:avLst/>
            </a:prstGeom>
            <a:noFill/>
          </p:spPr>
          <p:txBody>
            <a:bodyPr wrap="square" rtlCol="0">
              <a:spAutoFit/>
            </a:bodyPr>
            <a:lstStyle/>
            <a:p>
              <a:pPr>
                <a:lnSpc>
                  <a:spcPct val="200000"/>
                </a:lnSpc>
              </a:pPr>
              <a:r>
                <a:rPr lang="en-US" altLang="ja-JP" b="1" i="0" dirty="0">
                  <a:solidFill>
                    <a:schemeClr val="bg1"/>
                  </a:solidFill>
                  <a:effectLst/>
                  <a:latin typeface="メイリオ" panose="020B0604030504040204" pitchFamily="50" charset="-128"/>
                  <a:ea typeface="メイリオ" panose="020B0604030504040204" pitchFamily="50" charset="-128"/>
                </a:rPr>
                <a:t>Codey</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64FEED78-65DA-45CF-985D-787D737A8CEE}"/>
                </a:ext>
              </a:extLst>
            </p:cNvPr>
            <p:cNvSpPr txBox="1"/>
            <p:nvPr/>
          </p:nvSpPr>
          <p:spPr>
            <a:xfrm>
              <a:off x="316117" y="1015358"/>
              <a:ext cx="953129"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コーディー</a:t>
              </a:r>
            </a:p>
          </p:txBody>
        </p:sp>
      </p:grpSp>
      <p:sp>
        <p:nvSpPr>
          <p:cNvPr id="80" name="テキスト ボックス 79">
            <a:extLst>
              <a:ext uri="{FF2B5EF4-FFF2-40B4-BE49-F238E27FC236}">
                <a16:creationId xmlns:a16="http://schemas.microsoft.com/office/drawing/2014/main" id="{D9841246-1F3E-4F3E-8625-16EF884B887A}"/>
              </a:ext>
            </a:extLst>
          </p:cNvPr>
          <p:cNvSpPr txBox="1"/>
          <p:nvPr/>
        </p:nvSpPr>
        <p:spPr>
          <a:xfrm>
            <a:off x="524264" y="404587"/>
            <a:ext cx="90302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コーディ</a:t>
            </a:r>
          </a:p>
        </p:txBody>
      </p:sp>
      <p:sp>
        <p:nvSpPr>
          <p:cNvPr id="39" name="テキスト ボックス 38">
            <a:extLst>
              <a:ext uri="{FF2B5EF4-FFF2-40B4-BE49-F238E27FC236}">
                <a16:creationId xmlns:a16="http://schemas.microsoft.com/office/drawing/2014/main" id="{7EF48600-8ED0-4B71-B709-9896CB3514C0}"/>
              </a:ext>
            </a:extLst>
          </p:cNvPr>
          <p:cNvSpPr txBox="1"/>
          <p:nvPr/>
        </p:nvSpPr>
        <p:spPr>
          <a:xfrm>
            <a:off x="1935128" y="401121"/>
            <a:ext cx="90302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ロッキー</a:t>
            </a:r>
          </a:p>
        </p:txBody>
      </p:sp>
      <p:pic>
        <p:nvPicPr>
          <p:cNvPr id="6" name="図 5">
            <a:extLst>
              <a:ext uri="{FF2B5EF4-FFF2-40B4-BE49-F238E27FC236}">
                <a16:creationId xmlns:a16="http://schemas.microsoft.com/office/drawing/2014/main" id="{6F97D4C7-4024-4FA1-B19D-13C871301CD5}"/>
              </a:ext>
            </a:extLst>
          </p:cNvPr>
          <p:cNvPicPr>
            <a:picLocks noChangeAspect="1"/>
          </p:cNvPicPr>
          <p:nvPr/>
        </p:nvPicPr>
        <p:blipFill>
          <a:blip r:embed="rId2"/>
          <a:stretch>
            <a:fillRect/>
          </a:stretch>
        </p:blipFill>
        <p:spPr>
          <a:xfrm>
            <a:off x="242256" y="2694645"/>
            <a:ext cx="2031294" cy="2146196"/>
          </a:xfrm>
          <a:prstGeom prst="rect">
            <a:avLst/>
          </a:prstGeom>
        </p:spPr>
      </p:pic>
      <p:pic>
        <p:nvPicPr>
          <p:cNvPr id="9" name="図 8">
            <a:extLst>
              <a:ext uri="{FF2B5EF4-FFF2-40B4-BE49-F238E27FC236}">
                <a16:creationId xmlns:a16="http://schemas.microsoft.com/office/drawing/2014/main" id="{C516099B-C455-46BA-BC3C-3BBCE96408B2}"/>
              </a:ext>
            </a:extLst>
          </p:cNvPr>
          <p:cNvPicPr>
            <a:picLocks noChangeAspect="1"/>
          </p:cNvPicPr>
          <p:nvPr/>
        </p:nvPicPr>
        <p:blipFill>
          <a:blip r:embed="rId3"/>
          <a:stretch>
            <a:fillRect/>
          </a:stretch>
        </p:blipFill>
        <p:spPr>
          <a:xfrm>
            <a:off x="2518059" y="3108730"/>
            <a:ext cx="2469286" cy="1776154"/>
          </a:xfrm>
          <a:prstGeom prst="rect">
            <a:avLst/>
          </a:prstGeom>
        </p:spPr>
      </p:pic>
      <p:pic>
        <p:nvPicPr>
          <p:cNvPr id="15" name="図 14">
            <a:extLst>
              <a:ext uri="{FF2B5EF4-FFF2-40B4-BE49-F238E27FC236}">
                <a16:creationId xmlns:a16="http://schemas.microsoft.com/office/drawing/2014/main" id="{F3019C0A-2BDA-4B8E-8F6B-40F95616EE8C}"/>
              </a:ext>
            </a:extLst>
          </p:cNvPr>
          <p:cNvPicPr>
            <a:picLocks noChangeAspect="1"/>
          </p:cNvPicPr>
          <p:nvPr/>
        </p:nvPicPr>
        <p:blipFill>
          <a:blip r:embed="rId4"/>
          <a:stretch>
            <a:fillRect/>
          </a:stretch>
        </p:blipFill>
        <p:spPr>
          <a:xfrm>
            <a:off x="5800562" y="2534755"/>
            <a:ext cx="2977759" cy="2715717"/>
          </a:xfrm>
          <a:prstGeom prst="rect">
            <a:avLst/>
          </a:prstGeom>
        </p:spPr>
      </p:pic>
      <p:grpSp>
        <p:nvGrpSpPr>
          <p:cNvPr id="48" name="グループ化 47">
            <a:extLst>
              <a:ext uri="{FF2B5EF4-FFF2-40B4-BE49-F238E27FC236}">
                <a16:creationId xmlns:a16="http://schemas.microsoft.com/office/drawing/2014/main" id="{44628AD0-08A5-4302-A64D-302B3A269924}"/>
              </a:ext>
            </a:extLst>
          </p:cNvPr>
          <p:cNvGrpSpPr/>
          <p:nvPr/>
        </p:nvGrpSpPr>
        <p:grpSpPr>
          <a:xfrm>
            <a:off x="3296879" y="2024273"/>
            <a:ext cx="953129" cy="577081"/>
            <a:chOff x="316117" y="947390"/>
            <a:chExt cx="953129" cy="577081"/>
          </a:xfrm>
        </p:grpSpPr>
        <p:sp>
          <p:nvSpPr>
            <p:cNvPr id="53" name="テキスト ボックス 52">
              <a:extLst>
                <a:ext uri="{FF2B5EF4-FFF2-40B4-BE49-F238E27FC236}">
                  <a16:creationId xmlns:a16="http://schemas.microsoft.com/office/drawing/2014/main" id="{90CD21F7-D3A9-4BDB-8725-1EEE6AAF46C0}"/>
                </a:ext>
              </a:extLst>
            </p:cNvPr>
            <p:cNvSpPr txBox="1"/>
            <p:nvPr/>
          </p:nvSpPr>
          <p:spPr>
            <a:xfrm>
              <a:off x="316117" y="947390"/>
              <a:ext cx="953129" cy="577081"/>
            </a:xfrm>
            <a:prstGeom prst="rect">
              <a:avLst/>
            </a:prstGeom>
            <a:noFill/>
          </p:spPr>
          <p:txBody>
            <a:bodyPr wrap="square" rtlCol="0">
              <a:spAutoFit/>
            </a:bodyPr>
            <a:lstStyle/>
            <a:p>
              <a:pPr>
                <a:lnSpc>
                  <a:spcPct val="200000"/>
                </a:lnSpc>
              </a:pPr>
              <a:r>
                <a:rPr lang="en-US" altLang="ja-JP" b="1" i="0" dirty="0">
                  <a:solidFill>
                    <a:schemeClr val="bg1"/>
                  </a:solidFill>
                  <a:effectLst/>
                  <a:latin typeface="メイリオ" panose="020B0604030504040204" pitchFamily="50" charset="-128"/>
                  <a:ea typeface="メイリオ" panose="020B0604030504040204" pitchFamily="50" charset="-128"/>
                </a:rPr>
                <a:t>Rocky</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D0C6053A-D520-4702-B203-109F8D31714A}"/>
                </a:ext>
              </a:extLst>
            </p:cNvPr>
            <p:cNvSpPr txBox="1"/>
            <p:nvPr/>
          </p:nvSpPr>
          <p:spPr>
            <a:xfrm>
              <a:off x="316117" y="1015358"/>
              <a:ext cx="953129"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ロッキー</a:t>
              </a:r>
            </a:p>
          </p:txBody>
        </p:sp>
      </p:grpSp>
      <p:sp>
        <p:nvSpPr>
          <p:cNvPr id="58" name="矢印: 右 57">
            <a:extLst>
              <a:ext uri="{FF2B5EF4-FFF2-40B4-BE49-F238E27FC236}">
                <a16:creationId xmlns:a16="http://schemas.microsoft.com/office/drawing/2014/main" id="{E30C75A4-5C1C-486C-A765-8690077CBED9}"/>
              </a:ext>
            </a:extLst>
          </p:cNvPr>
          <p:cNvSpPr/>
          <p:nvPr/>
        </p:nvSpPr>
        <p:spPr>
          <a:xfrm>
            <a:off x="5125263" y="3214217"/>
            <a:ext cx="738182" cy="750525"/>
          </a:xfrm>
          <a:prstGeom prst="rightArrow">
            <a:avLst/>
          </a:prstGeom>
          <a:solidFill>
            <a:srgbClr val="85D4E7"/>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18" name="グループ化 17">
            <a:extLst>
              <a:ext uri="{FF2B5EF4-FFF2-40B4-BE49-F238E27FC236}">
                <a16:creationId xmlns:a16="http://schemas.microsoft.com/office/drawing/2014/main" id="{D95FD11A-64C1-48E9-A145-7BC2D7BFED08}"/>
              </a:ext>
            </a:extLst>
          </p:cNvPr>
          <p:cNvGrpSpPr/>
          <p:nvPr/>
        </p:nvGrpSpPr>
        <p:grpSpPr>
          <a:xfrm>
            <a:off x="6307144" y="2024273"/>
            <a:ext cx="1807046" cy="577081"/>
            <a:chOff x="6307144" y="2024273"/>
            <a:chExt cx="1807046" cy="577081"/>
          </a:xfrm>
        </p:grpSpPr>
        <p:sp>
          <p:nvSpPr>
            <p:cNvPr id="63" name="テキスト ボックス 62">
              <a:extLst>
                <a:ext uri="{FF2B5EF4-FFF2-40B4-BE49-F238E27FC236}">
                  <a16:creationId xmlns:a16="http://schemas.microsoft.com/office/drawing/2014/main" id="{3BC5863A-FAD9-440D-9D02-8180F8E6E4A1}"/>
                </a:ext>
              </a:extLst>
            </p:cNvPr>
            <p:cNvSpPr txBox="1"/>
            <p:nvPr/>
          </p:nvSpPr>
          <p:spPr>
            <a:xfrm>
              <a:off x="6307144" y="2024273"/>
              <a:ext cx="1807046" cy="577081"/>
            </a:xfrm>
            <a:prstGeom prst="rect">
              <a:avLst/>
            </a:prstGeom>
            <a:noFill/>
          </p:spPr>
          <p:txBody>
            <a:bodyPr wrap="square" rtlCol="0">
              <a:spAutoFit/>
            </a:bodyPr>
            <a:lstStyle/>
            <a:p>
              <a:pPr>
                <a:lnSpc>
                  <a:spcPct val="200000"/>
                </a:lnSpc>
              </a:pPr>
              <a:r>
                <a:rPr lang="en-US" altLang="ja-JP" b="1" i="0" dirty="0">
                  <a:solidFill>
                    <a:schemeClr val="bg1"/>
                  </a:solidFill>
                  <a:effectLst/>
                  <a:latin typeface="メイリオ" panose="020B0604030504040204" pitchFamily="50" charset="-128"/>
                  <a:ea typeface="メイリオ" panose="020B0604030504040204" pitchFamily="50" charset="-128"/>
                </a:rPr>
                <a:t>Codey Rocky</a:t>
              </a: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A84B3E13-6E32-4EBB-93B4-4DC8508E3515}"/>
                </a:ext>
              </a:extLst>
            </p:cNvPr>
            <p:cNvSpPr txBox="1"/>
            <p:nvPr/>
          </p:nvSpPr>
          <p:spPr>
            <a:xfrm>
              <a:off x="6307144" y="2092241"/>
              <a:ext cx="1691637"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コーディー ロッキー</a:t>
              </a:r>
            </a:p>
          </p:txBody>
        </p:sp>
      </p:grpSp>
    </p:spTree>
    <p:extLst>
      <p:ext uri="{BB962C8B-B14F-4D97-AF65-F5344CB8AC3E}">
        <p14:creationId xmlns:p14="http://schemas.microsoft.com/office/powerpoint/2010/main" val="3202635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F4E19F1-A742-4A72-9788-62CD7B3E8247}"/>
              </a:ext>
            </a:extLst>
          </p:cNvPr>
          <p:cNvSpPr>
            <a:spLocks noGrp="1"/>
          </p:cNvSpPr>
          <p:nvPr>
            <p:ph type="title"/>
          </p:nvPr>
        </p:nvSpPr>
        <p:spPr/>
        <p:txBody>
          <a:bodyPr/>
          <a:lstStyle/>
          <a:p>
            <a:r>
              <a:rPr lang="ja-JP" altLang="en-US" dirty="0"/>
              <a:t>パソコンとつなげよう</a:t>
            </a:r>
          </a:p>
        </p:txBody>
      </p:sp>
      <p:grpSp>
        <p:nvGrpSpPr>
          <p:cNvPr id="20" name="グループ化 19">
            <a:extLst>
              <a:ext uri="{FF2B5EF4-FFF2-40B4-BE49-F238E27FC236}">
                <a16:creationId xmlns:a16="http://schemas.microsoft.com/office/drawing/2014/main" id="{493BA2B9-986D-4D46-8D83-9C848911D0CD}"/>
              </a:ext>
            </a:extLst>
          </p:cNvPr>
          <p:cNvGrpSpPr/>
          <p:nvPr/>
        </p:nvGrpSpPr>
        <p:grpSpPr>
          <a:xfrm>
            <a:off x="566690" y="1060559"/>
            <a:ext cx="7183516" cy="577081"/>
            <a:chOff x="566690" y="1060559"/>
            <a:chExt cx="7183516" cy="577081"/>
          </a:xfrm>
        </p:grpSpPr>
        <p:sp>
          <p:nvSpPr>
            <p:cNvPr id="21" name="テキスト ボックス 20">
              <a:extLst>
                <a:ext uri="{FF2B5EF4-FFF2-40B4-BE49-F238E27FC236}">
                  <a16:creationId xmlns:a16="http://schemas.microsoft.com/office/drawing/2014/main" id="{7442D66D-9583-41ED-B1E6-24204D6A5BDC}"/>
                </a:ext>
              </a:extLst>
            </p:cNvPr>
            <p:cNvSpPr txBox="1"/>
            <p:nvPr/>
          </p:nvSpPr>
          <p:spPr>
            <a:xfrm>
              <a:off x="615357" y="1060559"/>
              <a:ext cx="7134849"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USB</a:t>
              </a:r>
              <a:r>
                <a:rPr lang="ja-JP" altLang="en-US" b="1" i="0" dirty="0">
                  <a:solidFill>
                    <a:srgbClr val="575E75"/>
                  </a:solidFill>
                  <a:effectLst/>
                  <a:latin typeface="メイリオ" panose="020B0604030504040204" pitchFamily="50" charset="-128"/>
                  <a:ea typeface="メイリオ" panose="020B0604030504040204" pitchFamily="50" charset="-128"/>
                </a:rPr>
                <a:t>ケーブルでパソコンとつなげよう</a:t>
              </a:r>
              <a:r>
                <a:rPr lang="en-US" altLang="ja-JP" b="1" i="0" dirty="0">
                  <a:solidFill>
                    <a:srgbClr val="575E75"/>
                  </a:solidFill>
                  <a:effectLst/>
                  <a:latin typeface="メイリオ" panose="020B0604030504040204" pitchFamily="50" charset="-128"/>
                  <a:ea typeface="メイリオ" panose="020B0604030504040204" pitchFamily="50" charset="-128"/>
                </a:rPr>
                <a:t>!</a:t>
              </a:r>
            </a:p>
          </p:txBody>
        </p:sp>
        <p:sp>
          <p:nvSpPr>
            <p:cNvPr id="22" name="テキスト ボックス 21">
              <a:extLst>
                <a:ext uri="{FF2B5EF4-FFF2-40B4-BE49-F238E27FC236}">
                  <a16:creationId xmlns:a16="http://schemas.microsoft.com/office/drawing/2014/main" id="{C4D8F9FE-18FC-4495-8C7E-1F68A8AC2A2B}"/>
                </a:ext>
              </a:extLst>
            </p:cNvPr>
            <p:cNvSpPr txBox="1"/>
            <p:nvPr/>
          </p:nvSpPr>
          <p:spPr>
            <a:xfrm>
              <a:off x="566690" y="1149442"/>
              <a:ext cx="1036628"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ユーエスビー</a:t>
              </a:r>
              <a:endParaRPr kumimoji="1" lang="ja-JP" altLang="en-US" sz="1000" b="1" dirty="0">
                <a:latin typeface="メイリオ" panose="020B0604030504040204" pitchFamily="50" charset="-128"/>
                <a:ea typeface="メイリオ" panose="020B0604030504040204" pitchFamily="50" charset="-128"/>
              </a:endParaRPr>
            </a:p>
          </p:txBody>
        </p:sp>
      </p:grpSp>
      <p:pic>
        <p:nvPicPr>
          <p:cNvPr id="24" name="図 23">
            <a:extLst>
              <a:ext uri="{FF2B5EF4-FFF2-40B4-BE49-F238E27FC236}">
                <a16:creationId xmlns:a16="http://schemas.microsoft.com/office/drawing/2014/main" id="{A56ADDD5-227A-4FC0-9E00-F66B984EAF94}"/>
              </a:ext>
            </a:extLst>
          </p:cNvPr>
          <p:cNvPicPr>
            <a:picLocks noChangeAspect="1"/>
          </p:cNvPicPr>
          <p:nvPr/>
        </p:nvPicPr>
        <p:blipFill>
          <a:blip r:embed="rId2"/>
          <a:stretch>
            <a:fillRect/>
          </a:stretch>
        </p:blipFill>
        <p:spPr>
          <a:xfrm>
            <a:off x="838480" y="1811062"/>
            <a:ext cx="4461492" cy="35068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Picture 4">
            <a:extLst>
              <a:ext uri="{FF2B5EF4-FFF2-40B4-BE49-F238E27FC236}">
                <a16:creationId xmlns:a16="http://schemas.microsoft.com/office/drawing/2014/main" id="{456E262F-2265-4436-A730-6B1BF91C27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258"/>
          <a:stretch/>
        </p:blipFill>
        <p:spPr bwMode="auto">
          <a:xfrm>
            <a:off x="5948043" y="1839039"/>
            <a:ext cx="2112883" cy="35233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6" name="楕円 25">
            <a:extLst>
              <a:ext uri="{FF2B5EF4-FFF2-40B4-BE49-F238E27FC236}">
                <a16:creationId xmlns:a16="http://schemas.microsoft.com/office/drawing/2014/main" id="{DAB6A2A4-BED0-447E-B5AC-DE2593913586}"/>
              </a:ext>
            </a:extLst>
          </p:cNvPr>
          <p:cNvSpPr/>
          <p:nvPr/>
        </p:nvSpPr>
        <p:spPr>
          <a:xfrm>
            <a:off x="6103401" y="3698058"/>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楕円 26">
            <a:extLst>
              <a:ext uri="{FF2B5EF4-FFF2-40B4-BE49-F238E27FC236}">
                <a16:creationId xmlns:a16="http://schemas.microsoft.com/office/drawing/2014/main" id="{0C4DAE72-5E30-4677-A6A4-9F4857468718}"/>
              </a:ext>
            </a:extLst>
          </p:cNvPr>
          <p:cNvSpPr/>
          <p:nvPr/>
        </p:nvSpPr>
        <p:spPr>
          <a:xfrm>
            <a:off x="2413383" y="1839039"/>
            <a:ext cx="1012038" cy="10120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楕円 30">
            <a:extLst>
              <a:ext uri="{FF2B5EF4-FFF2-40B4-BE49-F238E27FC236}">
                <a16:creationId xmlns:a16="http://schemas.microsoft.com/office/drawing/2014/main" id="{F324EDF7-AB4E-4EF3-B855-1F3CAF5A7817}"/>
              </a:ext>
            </a:extLst>
          </p:cNvPr>
          <p:cNvSpPr/>
          <p:nvPr/>
        </p:nvSpPr>
        <p:spPr>
          <a:xfrm>
            <a:off x="2447542" y="3329729"/>
            <a:ext cx="503186" cy="50318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32" name="直線矢印コネクタ 31">
            <a:extLst>
              <a:ext uri="{FF2B5EF4-FFF2-40B4-BE49-F238E27FC236}">
                <a16:creationId xmlns:a16="http://schemas.microsoft.com/office/drawing/2014/main" id="{52E2BA32-C915-411E-8C02-86AECBD29150}"/>
              </a:ext>
            </a:extLst>
          </p:cNvPr>
          <p:cNvCxnSpPr>
            <a:cxnSpLocks/>
            <a:stCxn id="37" idx="0"/>
            <a:endCxn id="31" idx="5"/>
          </p:cNvCxnSpPr>
          <p:nvPr/>
        </p:nvCxnSpPr>
        <p:spPr>
          <a:xfrm flipH="1" flipV="1">
            <a:off x="2877038" y="3759225"/>
            <a:ext cx="1207053" cy="210502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B9520E08-3FDF-4B9F-81B7-C5B95E793067}"/>
              </a:ext>
            </a:extLst>
          </p:cNvPr>
          <p:cNvSpPr txBox="1"/>
          <p:nvPr/>
        </p:nvSpPr>
        <p:spPr>
          <a:xfrm>
            <a:off x="1603318" y="5822761"/>
            <a:ext cx="713484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ボタンを押して電源を入れよう。青いランプが点灯するよ。</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0E698D03-66EF-4375-A2CF-0EC780A882F4}"/>
              </a:ext>
            </a:extLst>
          </p:cNvPr>
          <p:cNvSpPr txBox="1"/>
          <p:nvPr/>
        </p:nvSpPr>
        <p:spPr>
          <a:xfrm>
            <a:off x="2551104" y="5865080"/>
            <a:ext cx="343690"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お</a:t>
            </a:r>
            <a:endParaRPr kumimoji="1" lang="ja-JP" altLang="en-US" sz="1000" b="1"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5E2CC76B-BA22-42E8-B505-899EFBDBA295}"/>
              </a:ext>
            </a:extLst>
          </p:cNvPr>
          <p:cNvSpPr txBox="1"/>
          <p:nvPr/>
        </p:nvSpPr>
        <p:spPr>
          <a:xfrm>
            <a:off x="3132362" y="5865080"/>
            <a:ext cx="80317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でんげん</a:t>
            </a:r>
            <a:endParaRPr kumimoji="1" lang="ja-JP" altLang="en-US" sz="1000" b="1"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81AABBD5-18C1-4C37-AC0D-05CCF978D71C}"/>
              </a:ext>
            </a:extLst>
          </p:cNvPr>
          <p:cNvSpPr txBox="1"/>
          <p:nvPr/>
        </p:nvSpPr>
        <p:spPr>
          <a:xfrm>
            <a:off x="3912246" y="5864247"/>
            <a:ext cx="343690"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い</a:t>
            </a:r>
            <a:endParaRPr kumimoji="1" lang="ja-JP" altLang="en-US" sz="1000" b="1"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92AB4A9E-F816-4962-B4F3-97270AED6F7B}"/>
              </a:ext>
            </a:extLst>
          </p:cNvPr>
          <p:cNvSpPr txBox="1"/>
          <p:nvPr/>
        </p:nvSpPr>
        <p:spPr>
          <a:xfrm>
            <a:off x="4987163" y="5864247"/>
            <a:ext cx="543628"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あお</a:t>
            </a:r>
            <a:endParaRPr kumimoji="1" lang="ja-JP" altLang="en-US" sz="1000" b="1"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A14B7347-FE18-4572-BF6A-6B46146F4DFF}"/>
              </a:ext>
            </a:extLst>
          </p:cNvPr>
          <p:cNvSpPr txBox="1"/>
          <p:nvPr/>
        </p:nvSpPr>
        <p:spPr>
          <a:xfrm>
            <a:off x="6331303" y="5864247"/>
            <a:ext cx="80317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てんとう</a:t>
            </a:r>
            <a:endParaRPr kumimoji="1" lang="ja-JP" altLang="en-US" sz="1000" b="1" dirty="0">
              <a:latin typeface="メイリオ" panose="020B0604030504040204" pitchFamily="50" charset="-128"/>
              <a:ea typeface="メイリオ" panose="020B0604030504040204" pitchFamily="50" charset="-128"/>
            </a:endParaRPr>
          </a:p>
        </p:txBody>
      </p:sp>
      <p:sp>
        <p:nvSpPr>
          <p:cNvPr id="43" name="吹き出し: 角を丸めた四角形 42">
            <a:extLst>
              <a:ext uri="{FF2B5EF4-FFF2-40B4-BE49-F238E27FC236}">
                <a16:creationId xmlns:a16="http://schemas.microsoft.com/office/drawing/2014/main" id="{C182FADC-612D-4AC1-AD0F-0FE5640416D8}"/>
              </a:ext>
            </a:extLst>
          </p:cNvPr>
          <p:cNvSpPr/>
          <p:nvPr/>
        </p:nvSpPr>
        <p:spPr>
          <a:xfrm>
            <a:off x="3489597" y="3564501"/>
            <a:ext cx="1526470" cy="503186"/>
          </a:xfrm>
          <a:prstGeom prst="wedgeRoundRectCallout">
            <a:avLst>
              <a:gd name="adj1" fmla="val -89367"/>
              <a:gd name="adj2" fmla="val -19335"/>
              <a:gd name="adj3" fmla="val 16667"/>
            </a:avLst>
          </a:prstGeom>
          <a:solidFill>
            <a:schemeClr val="bg1"/>
          </a:solid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tIns="216000" rtlCol="0" anchor="ctr"/>
          <a:lstStyle/>
          <a:p>
            <a:pPr algn="ctr"/>
            <a:r>
              <a:rPr kumimoji="1" lang="ja-JP" altLang="en-US" sz="1600" b="1" dirty="0">
                <a:solidFill>
                  <a:schemeClr val="tx1"/>
                </a:solidFill>
                <a:latin typeface="メイリオ" panose="020B0604030504040204" pitchFamily="50" charset="-128"/>
                <a:ea typeface="メイリオ" panose="020B0604030504040204" pitchFamily="50" charset="-128"/>
              </a:rPr>
              <a:t>電源</a:t>
            </a:r>
            <a:r>
              <a:rPr lang="ja-JP" altLang="en-US" sz="1600" b="1" dirty="0">
                <a:solidFill>
                  <a:schemeClr val="tx1"/>
                </a:solidFill>
                <a:latin typeface="メイリオ" panose="020B0604030504040204" pitchFamily="50" charset="-128"/>
                <a:ea typeface="メイリオ" panose="020B0604030504040204" pitchFamily="50" charset="-128"/>
              </a:rPr>
              <a:t>スイッチ</a:t>
            </a:r>
            <a:endParaRPr kumimoji="1" lang="ja-JP" altLang="en-US" sz="1600" b="1" dirty="0">
              <a:solidFill>
                <a:schemeClr val="tx1"/>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1C61F1F9-3997-430E-B5F9-1CD7E07D7D5B}"/>
              </a:ext>
            </a:extLst>
          </p:cNvPr>
          <p:cNvSpPr txBox="1"/>
          <p:nvPr/>
        </p:nvSpPr>
        <p:spPr>
          <a:xfrm>
            <a:off x="3444950" y="3618506"/>
            <a:ext cx="803176" cy="230832"/>
          </a:xfrm>
          <a:prstGeom prst="rect">
            <a:avLst/>
          </a:prstGeom>
          <a:noFill/>
        </p:spPr>
        <p:txBody>
          <a:bodyPr wrap="square" rtlCol="0">
            <a:spAutoFit/>
          </a:bodyPr>
          <a:lstStyle/>
          <a:p>
            <a:pPr algn="ctr"/>
            <a:r>
              <a:rPr kumimoji="1" lang="ja-JP" altLang="en-US" sz="900" b="1" dirty="0">
                <a:latin typeface="メイリオ" panose="020B0604030504040204" pitchFamily="50" charset="-128"/>
                <a:ea typeface="メイリオ" panose="020B0604030504040204" pitchFamily="50" charset="-128"/>
              </a:rPr>
              <a:t>でんげん</a:t>
            </a:r>
          </a:p>
        </p:txBody>
      </p:sp>
    </p:spTree>
    <p:extLst>
      <p:ext uri="{BB962C8B-B14F-4D97-AF65-F5344CB8AC3E}">
        <p14:creationId xmlns:p14="http://schemas.microsoft.com/office/powerpoint/2010/main" val="1013326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2161DAD4-1B7C-4E79-9E26-FE39DAB14FAF}"/>
              </a:ext>
            </a:extLst>
          </p:cNvPr>
          <p:cNvSpPr>
            <a:spLocks noGrp="1"/>
          </p:cNvSpPr>
          <p:nvPr>
            <p:ph type="title"/>
          </p:nvPr>
        </p:nvSpPr>
        <p:spPr/>
        <p:txBody>
          <a:bodyPr/>
          <a:lstStyle/>
          <a:p>
            <a:r>
              <a:rPr lang="en-US" altLang="ja-JP" dirty="0" err="1"/>
              <a:t>mBlock</a:t>
            </a:r>
            <a:r>
              <a:rPr lang="ja-JP" altLang="en-US" dirty="0"/>
              <a:t>を起動しよう</a:t>
            </a:r>
          </a:p>
        </p:txBody>
      </p:sp>
      <p:sp>
        <p:nvSpPr>
          <p:cNvPr id="6" name="テキスト ボックス 5">
            <a:extLst>
              <a:ext uri="{FF2B5EF4-FFF2-40B4-BE49-F238E27FC236}">
                <a16:creationId xmlns:a16="http://schemas.microsoft.com/office/drawing/2014/main" id="{F311F3E1-C2D8-4DBC-8408-F1BB33700098}"/>
              </a:ext>
            </a:extLst>
          </p:cNvPr>
          <p:cNvSpPr txBox="1"/>
          <p:nvPr/>
        </p:nvSpPr>
        <p:spPr>
          <a:xfrm>
            <a:off x="428625" y="424045"/>
            <a:ext cx="1311398"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エムブロック</a:t>
            </a:r>
          </a:p>
        </p:txBody>
      </p:sp>
      <p:pic>
        <p:nvPicPr>
          <p:cNvPr id="16" name="図 15">
            <a:extLst>
              <a:ext uri="{FF2B5EF4-FFF2-40B4-BE49-F238E27FC236}">
                <a16:creationId xmlns:a16="http://schemas.microsoft.com/office/drawing/2014/main" id="{1EC6CC26-EFDA-46E5-9BA4-13BDB42E8841}"/>
              </a:ext>
            </a:extLst>
          </p:cNvPr>
          <p:cNvPicPr>
            <a:picLocks noChangeAspect="1"/>
          </p:cNvPicPr>
          <p:nvPr/>
        </p:nvPicPr>
        <p:blipFill>
          <a:blip r:embed="rId2"/>
          <a:stretch>
            <a:fillRect/>
          </a:stretch>
        </p:blipFill>
        <p:spPr>
          <a:xfrm>
            <a:off x="1130423" y="1549893"/>
            <a:ext cx="1219200" cy="1219200"/>
          </a:xfrm>
          <a:prstGeom prst="rect">
            <a:avLst/>
          </a:prstGeom>
        </p:spPr>
      </p:pic>
      <p:grpSp>
        <p:nvGrpSpPr>
          <p:cNvPr id="21" name="グループ化 20">
            <a:extLst>
              <a:ext uri="{FF2B5EF4-FFF2-40B4-BE49-F238E27FC236}">
                <a16:creationId xmlns:a16="http://schemas.microsoft.com/office/drawing/2014/main" id="{5E83F90C-7C56-46B9-A708-E534E27A2126}"/>
              </a:ext>
            </a:extLst>
          </p:cNvPr>
          <p:cNvGrpSpPr/>
          <p:nvPr/>
        </p:nvGrpSpPr>
        <p:grpSpPr>
          <a:xfrm>
            <a:off x="1130423" y="2415376"/>
            <a:ext cx="292314" cy="292314"/>
            <a:chOff x="1084324" y="3782536"/>
            <a:chExt cx="363984" cy="363984"/>
          </a:xfrm>
        </p:grpSpPr>
        <p:sp>
          <p:nvSpPr>
            <p:cNvPr id="19" name="正方形/長方形 18">
              <a:extLst>
                <a:ext uri="{FF2B5EF4-FFF2-40B4-BE49-F238E27FC236}">
                  <a16:creationId xmlns:a16="http://schemas.microsoft.com/office/drawing/2014/main" id="{1BD9B8DB-0DF2-47EA-8207-0BE8E9B4E58C}"/>
                </a:ext>
              </a:extLst>
            </p:cNvPr>
            <p:cNvSpPr/>
            <p:nvPr/>
          </p:nvSpPr>
          <p:spPr>
            <a:xfrm>
              <a:off x="1084324" y="3782536"/>
              <a:ext cx="363984" cy="363984"/>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8" name="図 17">
              <a:extLst>
                <a:ext uri="{FF2B5EF4-FFF2-40B4-BE49-F238E27FC236}">
                  <a16:creationId xmlns:a16="http://schemas.microsoft.com/office/drawing/2014/main" id="{22C607F2-6E60-4E38-9327-CC46FAFCE9F7}"/>
                </a:ext>
              </a:extLst>
            </p:cNvPr>
            <p:cNvPicPr>
              <a:picLocks noChangeAspect="1"/>
            </p:cNvPicPr>
            <p:nvPr/>
          </p:nvPicPr>
          <p:blipFill>
            <a:blip r:embed="rId3">
              <a:duotone>
                <a:prstClr val="black"/>
                <a:schemeClr val="accent2">
                  <a:tint val="45000"/>
                  <a:satMod val="400000"/>
                </a:schemeClr>
              </a:duotone>
            </a:blip>
            <a:stretch>
              <a:fillRect/>
            </a:stretch>
          </p:blipFill>
          <p:spPr>
            <a:xfrm>
              <a:off x="1155871" y="3808787"/>
              <a:ext cx="217995" cy="311482"/>
            </a:xfrm>
            <a:prstGeom prst="rect">
              <a:avLst/>
            </a:prstGeom>
          </p:spPr>
        </p:pic>
      </p:grpSp>
      <p:sp>
        <p:nvSpPr>
          <p:cNvPr id="23" name="テキスト ボックス 22">
            <a:extLst>
              <a:ext uri="{FF2B5EF4-FFF2-40B4-BE49-F238E27FC236}">
                <a16:creationId xmlns:a16="http://schemas.microsoft.com/office/drawing/2014/main" id="{AC4BF01E-B9F7-4A1B-B51E-77143673CAF1}"/>
              </a:ext>
            </a:extLst>
          </p:cNvPr>
          <p:cNvSpPr txBox="1"/>
          <p:nvPr/>
        </p:nvSpPr>
        <p:spPr>
          <a:xfrm>
            <a:off x="1332929" y="2617272"/>
            <a:ext cx="904241" cy="469359"/>
          </a:xfrm>
          <a:prstGeom prst="rect">
            <a:avLst/>
          </a:prstGeom>
          <a:noFill/>
        </p:spPr>
        <p:txBody>
          <a:bodyPr wrap="square" rtlCol="0">
            <a:spAutoFit/>
          </a:bodyPr>
          <a:lstStyle/>
          <a:p>
            <a:pPr>
              <a:lnSpc>
                <a:spcPct val="200000"/>
              </a:lnSpc>
            </a:pPr>
            <a:r>
              <a:rPr lang="en-US" altLang="ja-JP" sz="1400" b="1" i="0" dirty="0" err="1">
                <a:solidFill>
                  <a:srgbClr val="575E75"/>
                </a:solidFill>
                <a:effectLst/>
                <a:latin typeface="メイリオ" panose="020B0604030504040204" pitchFamily="50" charset="-128"/>
                <a:ea typeface="メイリオ" panose="020B0604030504040204" pitchFamily="50" charset="-128"/>
              </a:rPr>
              <a:t>mBlock</a:t>
            </a:r>
            <a:endParaRPr lang="en-US" altLang="ja-JP" sz="1400" b="1" i="0" dirty="0">
              <a:solidFill>
                <a:srgbClr val="575E75"/>
              </a:solidFill>
              <a:effectLst/>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81ACB782-53C5-49DD-8ABB-271CC215C0E6}"/>
              </a:ext>
            </a:extLst>
          </p:cNvPr>
          <p:cNvPicPr>
            <a:picLocks noChangeAspect="1"/>
          </p:cNvPicPr>
          <p:nvPr/>
        </p:nvPicPr>
        <p:blipFill>
          <a:blip r:embed="rId4"/>
          <a:stretch>
            <a:fillRect/>
          </a:stretch>
        </p:blipFill>
        <p:spPr>
          <a:xfrm>
            <a:off x="2439676" y="3613629"/>
            <a:ext cx="3045042" cy="305011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grpSp>
        <p:nvGrpSpPr>
          <p:cNvPr id="2" name="グループ化 1">
            <a:extLst>
              <a:ext uri="{FF2B5EF4-FFF2-40B4-BE49-F238E27FC236}">
                <a16:creationId xmlns:a16="http://schemas.microsoft.com/office/drawing/2014/main" id="{1191968C-A20C-4FA7-9000-46EB82A87057}"/>
              </a:ext>
            </a:extLst>
          </p:cNvPr>
          <p:cNvGrpSpPr/>
          <p:nvPr/>
        </p:nvGrpSpPr>
        <p:grpSpPr>
          <a:xfrm>
            <a:off x="2993499" y="1651661"/>
            <a:ext cx="5875293" cy="1131079"/>
            <a:chOff x="2993499" y="2228709"/>
            <a:chExt cx="5875293" cy="1131079"/>
          </a:xfrm>
        </p:grpSpPr>
        <p:sp>
          <p:nvSpPr>
            <p:cNvPr id="22" name="テキスト ボックス 21">
              <a:extLst>
                <a:ext uri="{FF2B5EF4-FFF2-40B4-BE49-F238E27FC236}">
                  <a16:creationId xmlns:a16="http://schemas.microsoft.com/office/drawing/2014/main" id="{2343EFB2-62F9-4C76-B014-E23A75145012}"/>
                </a:ext>
              </a:extLst>
            </p:cNvPr>
            <p:cNvSpPr txBox="1"/>
            <p:nvPr/>
          </p:nvSpPr>
          <p:spPr>
            <a:xfrm>
              <a:off x="2993499" y="2228709"/>
              <a:ext cx="587529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パソコンのデスクトップにある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b="1" i="0" dirty="0" err="1">
                  <a:solidFill>
                    <a:srgbClr val="575E75"/>
                  </a:solidFill>
                  <a:effectLst/>
                  <a:latin typeface="メイリオ" panose="020B0604030504040204" pitchFamily="50" charset="-128"/>
                  <a:ea typeface="メイリオ" panose="020B0604030504040204" pitchFamily="50" charset="-128"/>
                </a:rPr>
                <a:t>mBlock</a:t>
              </a:r>
              <a:r>
                <a:rPr lang="ja-JP" altLang="en-US" dirty="0">
                  <a:solidFill>
                    <a:srgbClr val="575E75"/>
                  </a:solidFill>
                  <a:latin typeface="メイリオ" panose="020B0604030504040204" pitchFamily="50" charset="-128"/>
                  <a:ea typeface="メイリオ" panose="020B0604030504040204" pitchFamily="50" charset="-128"/>
                </a:rPr>
                <a:t>」のアイコンをダブルクリックしよう！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DA56D4F2-48E5-4774-A745-BAFDFB35F12C}"/>
                </a:ext>
              </a:extLst>
            </p:cNvPr>
            <p:cNvSpPr txBox="1"/>
            <p:nvPr/>
          </p:nvSpPr>
          <p:spPr>
            <a:xfrm>
              <a:off x="3105952" y="2794248"/>
              <a:ext cx="13476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エムブロック</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0" name="グループ化 9">
            <a:extLst>
              <a:ext uri="{FF2B5EF4-FFF2-40B4-BE49-F238E27FC236}">
                <a16:creationId xmlns:a16="http://schemas.microsoft.com/office/drawing/2014/main" id="{41C5CE72-CB83-4AE4-B30C-A9EC87EAED77}"/>
              </a:ext>
            </a:extLst>
          </p:cNvPr>
          <p:cNvGrpSpPr/>
          <p:nvPr/>
        </p:nvGrpSpPr>
        <p:grpSpPr>
          <a:xfrm>
            <a:off x="5543289" y="4615467"/>
            <a:ext cx="2781469" cy="577081"/>
            <a:chOff x="5543289" y="4615467"/>
            <a:chExt cx="2781469" cy="577081"/>
          </a:xfrm>
        </p:grpSpPr>
        <p:sp>
          <p:nvSpPr>
            <p:cNvPr id="27" name="テキスト ボックス 26">
              <a:extLst>
                <a:ext uri="{FF2B5EF4-FFF2-40B4-BE49-F238E27FC236}">
                  <a16:creationId xmlns:a16="http://schemas.microsoft.com/office/drawing/2014/main" id="{3BDA9EA5-F65D-4D7B-AF8B-DC91021FDAB4}"/>
                </a:ext>
              </a:extLst>
            </p:cNvPr>
            <p:cNvSpPr txBox="1"/>
            <p:nvPr/>
          </p:nvSpPr>
          <p:spPr>
            <a:xfrm>
              <a:off x="5782567" y="4615467"/>
              <a:ext cx="2542191" cy="577081"/>
            </a:xfrm>
            <a:prstGeom prst="rect">
              <a:avLst/>
            </a:prstGeom>
            <a:noFill/>
          </p:spPr>
          <p:txBody>
            <a:bodyPr wrap="square" rtlCol="0">
              <a:spAutoFit/>
            </a:bodyPr>
            <a:lstStyle/>
            <a:p>
              <a:pPr>
                <a:lnSpc>
                  <a:spcPct val="200000"/>
                </a:lnSpc>
              </a:pPr>
              <a:r>
                <a:rPr lang="en-US" altLang="ja-JP" i="0" dirty="0" err="1">
                  <a:solidFill>
                    <a:srgbClr val="575E75"/>
                  </a:solidFill>
                  <a:effectLst/>
                  <a:latin typeface="メイリオ" panose="020B0604030504040204" pitchFamily="50" charset="-128"/>
                  <a:ea typeface="メイリオ" panose="020B0604030504040204" pitchFamily="50" charset="-128"/>
                </a:rPr>
                <a:t>mBlock</a:t>
              </a:r>
              <a:r>
                <a:rPr lang="ja-JP" altLang="en-US" i="0" dirty="0">
                  <a:solidFill>
                    <a:srgbClr val="575E75"/>
                  </a:solidFill>
                  <a:effectLst/>
                  <a:latin typeface="メイリオ" panose="020B0604030504040204" pitchFamily="50" charset="-128"/>
                  <a:ea typeface="メイリオ" panose="020B0604030504040204" pitchFamily="50" charset="-128"/>
                </a:rPr>
                <a:t>が起動します。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19A9FA22-8933-4420-B3E9-07FE80E15E29}"/>
                </a:ext>
              </a:extLst>
            </p:cNvPr>
            <p:cNvSpPr txBox="1"/>
            <p:nvPr/>
          </p:nvSpPr>
          <p:spPr>
            <a:xfrm>
              <a:off x="6759945" y="4664001"/>
              <a:ext cx="7786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きどう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04EB85BE-F564-4F05-9F85-649C6A1AE7BC}"/>
                </a:ext>
              </a:extLst>
            </p:cNvPr>
            <p:cNvSpPr txBox="1"/>
            <p:nvPr/>
          </p:nvSpPr>
          <p:spPr>
            <a:xfrm>
              <a:off x="5543289" y="4681757"/>
              <a:ext cx="14648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エムブロック</a:t>
              </a:r>
              <a:endParaRPr kumimoji="1" lang="ja-JP" altLang="en-US" sz="1000" dirty="0">
                <a:latin typeface="メイリオ" panose="020B0604030504040204" pitchFamily="50" charset="-128"/>
                <a:ea typeface="メイリオ" panose="020B0604030504040204" pitchFamily="50" charset="-128"/>
              </a:endParaRPr>
            </a:p>
          </p:txBody>
        </p:sp>
      </p:grpSp>
      <p:sp>
        <p:nvSpPr>
          <p:cNvPr id="24" name="テキスト ボックス 23">
            <a:extLst>
              <a:ext uri="{FF2B5EF4-FFF2-40B4-BE49-F238E27FC236}">
                <a16:creationId xmlns:a16="http://schemas.microsoft.com/office/drawing/2014/main" id="{A7E6BE03-00D8-4A96-AD3A-B5AB53DF923F}"/>
              </a:ext>
            </a:extLst>
          </p:cNvPr>
          <p:cNvSpPr txBox="1"/>
          <p:nvPr/>
        </p:nvSpPr>
        <p:spPr>
          <a:xfrm>
            <a:off x="1996504" y="415167"/>
            <a:ext cx="706237"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きどう</a:t>
            </a:r>
          </a:p>
        </p:txBody>
      </p:sp>
    </p:spTree>
    <p:extLst>
      <p:ext uri="{BB962C8B-B14F-4D97-AF65-F5344CB8AC3E}">
        <p14:creationId xmlns:p14="http://schemas.microsoft.com/office/powerpoint/2010/main" val="1680219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101AB701-4CDD-45E7-8950-B2D23081F705}"/>
              </a:ext>
            </a:extLst>
          </p:cNvPr>
          <p:cNvPicPr>
            <a:picLocks noGrp="1" noChangeAspect="1"/>
          </p:cNvPicPr>
          <p:nvPr>
            <p:ph type="pic" sz="quarter" idx="13"/>
          </p:nvPr>
        </p:nvPicPr>
        <p:blipFill rotWithShape="1">
          <a:blip r:embed="rId3"/>
          <a:srcRect l="-160038" t="13387" r="2717" b="20676"/>
          <a:stretch/>
        </p:blipFill>
        <p:spPr>
          <a:xfrm>
            <a:off x="0" y="4515035"/>
            <a:ext cx="9144000" cy="2342965"/>
          </a:xfrm>
        </p:spPr>
      </p:pic>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本日のミッション！</a:t>
            </a:r>
          </a:p>
        </p:txBody>
      </p:sp>
      <p:sp>
        <p:nvSpPr>
          <p:cNvPr id="25" name="テキスト プレースホルダー 24">
            <a:extLst>
              <a:ext uri="{FF2B5EF4-FFF2-40B4-BE49-F238E27FC236}">
                <a16:creationId xmlns:a16="http://schemas.microsoft.com/office/drawing/2014/main" id="{633D7B65-D293-48D5-AA3F-296246F54FAA}"/>
              </a:ext>
            </a:extLst>
          </p:cNvPr>
          <p:cNvSpPr>
            <a:spLocks noGrp="1"/>
          </p:cNvSpPr>
          <p:nvPr>
            <p:ph type="body" idx="1"/>
          </p:nvPr>
        </p:nvSpPr>
        <p:spPr/>
        <p:txBody>
          <a:bodyPr/>
          <a:lstStyle/>
          <a:p>
            <a:r>
              <a:rPr lang="ja-JP" altLang="en-US" dirty="0"/>
              <a:t>課題をクリアしよう！</a:t>
            </a:r>
          </a:p>
        </p:txBody>
      </p:sp>
      <p:sp>
        <p:nvSpPr>
          <p:cNvPr id="9" name="テキスト ボックス 8">
            <a:extLst>
              <a:ext uri="{FF2B5EF4-FFF2-40B4-BE49-F238E27FC236}">
                <a16:creationId xmlns:a16="http://schemas.microsoft.com/office/drawing/2014/main" id="{FE53E2FB-68DE-4E87-BFE4-EE544BD95E9D}"/>
              </a:ext>
            </a:extLst>
          </p:cNvPr>
          <p:cNvSpPr txBox="1"/>
          <p:nvPr/>
        </p:nvSpPr>
        <p:spPr>
          <a:xfrm>
            <a:off x="558026" y="2294729"/>
            <a:ext cx="560565" cy="215444"/>
          </a:xfrm>
          <a:prstGeom prst="rect">
            <a:avLst/>
          </a:prstGeom>
          <a:noFill/>
        </p:spPr>
        <p:txBody>
          <a:bodyPr wrap="square" rtlCol="0">
            <a:spAutoFit/>
          </a:bodyPr>
          <a:lstStyle/>
          <a:p>
            <a:pPr algn="ctr"/>
            <a:r>
              <a:rPr kumimoji="1" lang="ja-JP" altLang="en-US" sz="800" dirty="0">
                <a:solidFill>
                  <a:schemeClr val="accent3"/>
                </a:solidFill>
                <a:latin typeface="メイリオ" panose="020B0604030504040204" pitchFamily="50" charset="-128"/>
                <a:ea typeface="メイリオ" panose="020B0604030504040204" pitchFamily="50" charset="-128"/>
              </a:rPr>
              <a:t>かだい</a:t>
            </a:r>
          </a:p>
        </p:txBody>
      </p:sp>
      <p:sp>
        <p:nvSpPr>
          <p:cNvPr id="6" name="テキスト ボックス 5">
            <a:extLst>
              <a:ext uri="{FF2B5EF4-FFF2-40B4-BE49-F238E27FC236}">
                <a16:creationId xmlns:a16="http://schemas.microsoft.com/office/drawing/2014/main" id="{D4346904-B8A9-40F3-84A1-BC3982BF322A}"/>
              </a:ext>
            </a:extLst>
          </p:cNvPr>
          <p:cNvSpPr txBox="1"/>
          <p:nvPr/>
        </p:nvSpPr>
        <p:spPr>
          <a:xfrm>
            <a:off x="643634" y="1413273"/>
            <a:ext cx="896645" cy="307777"/>
          </a:xfrm>
          <a:prstGeom prst="rect">
            <a:avLst/>
          </a:prstGeom>
          <a:noFill/>
        </p:spPr>
        <p:txBody>
          <a:bodyPr wrap="square" rtlCol="0">
            <a:spAutoFit/>
          </a:bodyPr>
          <a:lstStyle/>
          <a:p>
            <a:pPr algn="dist"/>
            <a:r>
              <a:rPr kumimoji="1" lang="ja-JP" altLang="en-US" sz="1400" b="1" dirty="0">
                <a:latin typeface="Meiryo UI" panose="020B0604030504040204" pitchFamily="50" charset="-128"/>
                <a:ea typeface="Meiryo UI" panose="020B0604030504040204" pitchFamily="50" charset="-128"/>
              </a:rPr>
              <a:t>ほんじつ</a:t>
            </a:r>
          </a:p>
        </p:txBody>
      </p:sp>
    </p:spTree>
    <p:extLst>
      <p:ext uri="{BB962C8B-B14F-4D97-AF65-F5344CB8AC3E}">
        <p14:creationId xmlns:p14="http://schemas.microsoft.com/office/powerpoint/2010/main" val="3159085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質問</a:t>
            </a:r>
            <a:r>
              <a:rPr lang="en-US" altLang="ja-JP" dirty="0"/>
              <a:t>】</a:t>
            </a:r>
            <a:r>
              <a:rPr lang="ja-JP" altLang="en-US" dirty="0"/>
              <a:t>あなたは覚えるために、どんな道具を使いますか？</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568174" y="390576"/>
            <a:ext cx="70242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しつもん</a:t>
            </a:r>
          </a:p>
        </p:txBody>
      </p:sp>
      <p:sp>
        <p:nvSpPr>
          <p:cNvPr id="15" name="テキスト ボックス 14">
            <a:extLst>
              <a:ext uri="{FF2B5EF4-FFF2-40B4-BE49-F238E27FC236}">
                <a16:creationId xmlns:a16="http://schemas.microsoft.com/office/drawing/2014/main" id="{E658822B-77B3-4FD2-A771-85A45D6242D1}"/>
              </a:ext>
            </a:extLst>
          </p:cNvPr>
          <p:cNvSpPr txBox="1"/>
          <p:nvPr/>
        </p:nvSpPr>
        <p:spPr>
          <a:xfrm flipH="1">
            <a:off x="2539013" y="393947"/>
            <a:ext cx="48895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おぼ</a:t>
            </a:r>
          </a:p>
        </p:txBody>
      </p:sp>
      <p:sp>
        <p:nvSpPr>
          <p:cNvPr id="24" name="テキスト ボックス 23">
            <a:extLst>
              <a:ext uri="{FF2B5EF4-FFF2-40B4-BE49-F238E27FC236}">
                <a16:creationId xmlns:a16="http://schemas.microsoft.com/office/drawing/2014/main" id="{802C4CE4-9246-4E66-81A9-C303FA6F0E9C}"/>
              </a:ext>
            </a:extLst>
          </p:cNvPr>
          <p:cNvSpPr txBox="1"/>
          <p:nvPr/>
        </p:nvSpPr>
        <p:spPr>
          <a:xfrm>
            <a:off x="5407557" y="405972"/>
            <a:ext cx="673838"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どうぐ</a:t>
            </a:r>
          </a:p>
        </p:txBody>
      </p:sp>
      <p:sp>
        <p:nvSpPr>
          <p:cNvPr id="25" name="テキスト ボックス 24">
            <a:extLst>
              <a:ext uri="{FF2B5EF4-FFF2-40B4-BE49-F238E27FC236}">
                <a16:creationId xmlns:a16="http://schemas.microsoft.com/office/drawing/2014/main" id="{09842525-312D-4503-B4BF-851C8CF607ED}"/>
              </a:ext>
            </a:extLst>
          </p:cNvPr>
          <p:cNvSpPr txBox="1"/>
          <p:nvPr/>
        </p:nvSpPr>
        <p:spPr>
          <a:xfrm>
            <a:off x="830527" y="2068696"/>
            <a:ext cx="473437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・数を数えるとき</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　→数を覚えておくために</a:t>
            </a:r>
            <a:r>
              <a:rPr lang="ja-JP" altLang="en-US" b="1" i="0" u="sng" dirty="0">
                <a:solidFill>
                  <a:srgbClr val="575E75"/>
                </a:solidFill>
                <a:effectLst/>
                <a:latin typeface="メイリオ" panose="020B0604030504040204" pitchFamily="50" charset="-128"/>
                <a:ea typeface="メイリオ" panose="020B0604030504040204" pitchFamily="50" charset="-128"/>
              </a:rPr>
              <a:t>指を使います</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F30503E5-4F9E-47C0-9EBD-140316B2C09C}"/>
              </a:ext>
            </a:extLst>
          </p:cNvPr>
          <p:cNvSpPr txBox="1"/>
          <p:nvPr/>
        </p:nvSpPr>
        <p:spPr>
          <a:xfrm>
            <a:off x="852657" y="4165306"/>
            <a:ext cx="426975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・名前や住所を確認するとき</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b="1" u="sng" dirty="0">
                <a:solidFill>
                  <a:srgbClr val="575E75"/>
                </a:solidFill>
                <a:latin typeface="メイリオ" panose="020B0604030504040204" pitchFamily="50" charset="-128"/>
                <a:ea typeface="メイリオ" panose="020B0604030504040204" pitchFamily="50" charset="-128"/>
              </a:rPr>
              <a:t>メモを使います</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328125A2-4A43-4267-9EF4-DE3E77368E42}"/>
              </a:ext>
            </a:extLst>
          </p:cNvPr>
          <p:cNvSpPr txBox="1"/>
          <p:nvPr/>
        </p:nvSpPr>
        <p:spPr>
          <a:xfrm>
            <a:off x="1493517" y="2701598"/>
            <a:ext cx="469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CBA31152-7EB5-4294-B146-E6347241E76D}"/>
              </a:ext>
            </a:extLst>
          </p:cNvPr>
          <p:cNvSpPr txBox="1"/>
          <p:nvPr/>
        </p:nvSpPr>
        <p:spPr>
          <a:xfrm>
            <a:off x="1930393" y="2701598"/>
            <a:ext cx="469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おぼ</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8171E3A8-222E-4721-86B1-D1BF86D8E8C1}"/>
              </a:ext>
            </a:extLst>
          </p:cNvPr>
          <p:cNvSpPr txBox="1"/>
          <p:nvPr/>
        </p:nvSpPr>
        <p:spPr>
          <a:xfrm>
            <a:off x="2399822" y="4237505"/>
            <a:ext cx="7510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5251B5BB-BCEB-4519-8122-FFA0D2A9AE15}"/>
              </a:ext>
            </a:extLst>
          </p:cNvPr>
          <p:cNvSpPr txBox="1"/>
          <p:nvPr/>
        </p:nvSpPr>
        <p:spPr>
          <a:xfrm>
            <a:off x="2182863" y="4784113"/>
            <a:ext cx="4944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85C44552-F202-43C9-A9BA-ABB8F2207D9C}"/>
              </a:ext>
            </a:extLst>
          </p:cNvPr>
          <p:cNvSpPr txBox="1"/>
          <p:nvPr/>
        </p:nvSpPr>
        <p:spPr>
          <a:xfrm flipH="1">
            <a:off x="6298993" y="387680"/>
            <a:ext cx="48895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つか</a:t>
            </a:r>
          </a:p>
        </p:txBody>
      </p:sp>
      <p:sp>
        <p:nvSpPr>
          <p:cNvPr id="29" name="テキスト ボックス 28">
            <a:extLst>
              <a:ext uri="{FF2B5EF4-FFF2-40B4-BE49-F238E27FC236}">
                <a16:creationId xmlns:a16="http://schemas.microsoft.com/office/drawing/2014/main" id="{45854195-87B1-4641-9089-471C08740CFF}"/>
              </a:ext>
            </a:extLst>
          </p:cNvPr>
          <p:cNvSpPr txBox="1"/>
          <p:nvPr/>
        </p:nvSpPr>
        <p:spPr>
          <a:xfrm>
            <a:off x="1474670" y="2143098"/>
            <a:ext cx="469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かぞ</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3D25AFD-7BC1-4C3B-8EA7-C7AB885EBE72}"/>
              </a:ext>
            </a:extLst>
          </p:cNvPr>
          <p:cNvSpPr txBox="1"/>
          <p:nvPr/>
        </p:nvSpPr>
        <p:spPr>
          <a:xfrm>
            <a:off x="3787657" y="2701598"/>
            <a:ext cx="469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ゆび</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ED53CBB3-D13B-46ED-BC0F-8127808434CD}"/>
              </a:ext>
            </a:extLst>
          </p:cNvPr>
          <p:cNvSpPr txBox="1"/>
          <p:nvPr/>
        </p:nvSpPr>
        <p:spPr>
          <a:xfrm>
            <a:off x="4248331" y="2701598"/>
            <a:ext cx="469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424A1F3C-39F7-4759-8C81-A2CF76D67978}"/>
              </a:ext>
            </a:extLst>
          </p:cNvPr>
          <p:cNvPicPr>
            <a:picLocks noChangeAspect="1"/>
          </p:cNvPicPr>
          <p:nvPr/>
        </p:nvPicPr>
        <p:blipFill rotWithShape="1">
          <a:blip r:embed="rId2"/>
          <a:srcRect l="16891" r="39142" b="51624"/>
          <a:stretch/>
        </p:blipFill>
        <p:spPr>
          <a:xfrm>
            <a:off x="6033804" y="1586819"/>
            <a:ext cx="2764888" cy="1689570"/>
          </a:xfrm>
          <a:prstGeom prst="rect">
            <a:avLst/>
          </a:prstGeom>
        </p:spPr>
      </p:pic>
      <p:sp>
        <p:nvSpPr>
          <p:cNvPr id="34" name="テキスト ボックス 33">
            <a:extLst>
              <a:ext uri="{FF2B5EF4-FFF2-40B4-BE49-F238E27FC236}">
                <a16:creationId xmlns:a16="http://schemas.microsoft.com/office/drawing/2014/main" id="{10492528-B2B5-445C-9EB3-19DBE995E7EF}"/>
              </a:ext>
            </a:extLst>
          </p:cNvPr>
          <p:cNvSpPr txBox="1"/>
          <p:nvPr/>
        </p:nvSpPr>
        <p:spPr>
          <a:xfrm>
            <a:off x="6089120" y="1730626"/>
            <a:ext cx="419746" cy="369332"/>
          </a:xfrm>
          <a:prstGeom prst="rect">
            <a:avLst/>
          </a:prstGeom>
          <a:noFill/>
        </p:spPr>
        <p:txBody>
          <a:bodyPr wrap="square" rtlCol="0">
            <a:spAutoFit/>
          </a:bodyPr>
          <a:lstStyle/>
          <a:p>
            <a:r>
              <a:rPr lang="ja-JP" altLang="en-US" b="1" dirty="0">
                <a:latin typeface="メイリオ" panose="020B0604030504040204" pitchFamily="50" charset="-128"/>
                <a:ea typeface="メイリオ" panose="020B0604030504040204" pitchFamily="50" charset="-128"/>
              </a:rPr>
              <a:t>１</a:t>
            </a:r>
            <a:endParaRPr lang="en-US" altLang="ja-JP" b="1" i="0" dirty="0">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8D99A5E8-AFF5-4168-A8E7-C2B5CB00C377}"/>
              </a:ext>
            </a:extLst>
          </p:cNvPr>
          <p:cNvSpPr txBox="1"/>
          <p:nvPr/>
        </p:nvSpPr>
        <p:spPr>
          <a:xfrm>
            <a:off x="6869771" y="1730626"/>
            <a:ext cx="419746" cy="369332"/>
          </a:xfrm>
          <a:prstGeom prst="rect">
            <a:avLst/>
          </a:prstGeom>
          <a:noFill/>
        </p:spPr>
        <p:txBody>
          <a:bodyPr wrap="square" rtlCol="0">
            <a:spAutoFit/>
          </a:bodyPr>
          <a:lstStyle/>
          <a:p>
            <a:r>
              <a:rPr lang="en-US" altLang="ja-JP" b="1" dirty="0">
                <a:latin typeface="メイリオ" panose="020B0604030504040204" pitchFamily="50" charset="-128"/>
                <a:ea typeface="メイリオ" panose="020B0604030504040204" pitchFamily="50" charset="-128"/>
              </a:rPr>
              <a:t>2</a:t>
            </a:r>
            <a:endParaRPr lang="en-US" altLang="ja-JP" b="1" i="0" dirty="0">
              <a:effectLst/>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646EAF53-9FA8-481B-B579-FA67161965B3}"/>
              </a:ext>
            </a:extLst>
          </p:cNvPr>
          <p:cNvSpPr txBox="1"/>
          <p:nvPr/>
        </p:nvSpPr>
        <p:spPr>
          <a:xfrm>
            <a:off x="7758418" y="1730626"/>
            <a:ext cx="419746" cy="369332"/>
          </a:xfrm>
          <a:prstGeom prst="rect">
            <a:avLst/>
          </a:prstGeom>
          <a:noFill/>
        </p:spPr>
        <p:txBody>
          <a:bodyPr wrap="square" rtlCol="0">
            <a:spAutoFit/>
          </a:bodyPr>
          <a:lstStyle/>
          <a:p>
            <a:r>
              <a:rPr lang="en-US" altLang="ja-JP" b="1" dirty="0">
                <a:latin typeface="メイリオ" panose="020B0604030504040204" pitchFamily="50" charset="-128"/>
                <a:ea typeface="メイリオ" panose="020B0604030504040204" pitchFamily="50" charset="-128"/>
              </a:rPr>
              <a:t>3</a:t>
            </a:r>
            <a:endParaRPr lang="en-US" altLang="ja-JP" b="1" i="0" dirty="0">
              <a:effectLst/>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8BE8156E-9698-4ADD-8542-FF614DA0CC7A}"/>
              </a:ext>
            </a:extLst>
          </p:cNvPr>
          <p:cNvSpPr txBox="1"/>
          <p:nvPr/>
        </p:nvSpPr>
        <p:spPr>
          <a:xfrm>
            <a:off x="1021773" y="2143098"/>
            <a:ext cx="469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CD3C4E3F-B012-4B71-A395-A3A4AAD74811}"/>
              </a:ext>
            </a:extLst>
          </p:cNvPr>
          <p:cNvSpPr txBox="1"/>
          <p:nvPr/>
        </p:nvSpPr>
        <p:spPr>
          <a:xfrm>
            <a:off x="1704513" y="4237505"/>
            <a:ext cx="8244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じゅうしょ</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F0A92205-9F1C-4F2B-902B-E830753D6EA8}"/>
              </a:ext>
            </a:extLst>
          </p:cNvPr>
          <p:cNvSpPr txBox="1"/>
          <p:nvPr/>
        </p:nvSpPr>
        <p:spPr>
          <a:xfrm>
            <a:off x="1082589" y="4237505"/>
            <a:ext cx="6101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pic>
        <p:nvPicPr>
          <p:cNvPr id="51" name="図 50">
            <a:extLst>
              <a:ext uri="{FF2B5EF4-FFF2-40B4-BE49-F238E27FC236}">
                <a16:creationId xmlns:a16="http://schemas.microsoft.com/office/drawing/2014/main" id="{CD5AB12F-2ECB-4A29-BEE6-05C870BB3985}"/>
              </a:ext>
            </a:extLst>
          </p:cNvPr>
          <p:cNvPicPr>
            <a:picLocks noChangeAspect="1"/>
          </p:cNvPicPr>
          <p:nvPr/>
        </p:nvPicPr>
        <p:blipFill>
          <a:blip r:embed="rId3"/>
          <a:stretch>
            <a:fillRect/>
          </a:stretch>
        </p:blipFill>
        <p:spPr>
          <a:xfrm>
            <a:off x="6301347" y="3612245"/>
            <a:ext cx="2079173" cy="2229082"/>
          </a:xfrm>
          <a:prstGeom prst="rect">
            <a:avLst/>
          </a:prstGeom>
        </p:spPr>
      </p:pic>
    </p:spTree>
    <p:extLst>
      <p:ext uri="{BB962C8B-B14F-4D97-AF65-F5344CB8AC3E}">
        <p14:creationId xmlns:p14="http://schemas.microsoft.com/office/powerpoint/2010/main" val="1913220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質問</a:t>
            </a:r>
            <a:r>
              <a:rPr lang="en-US" altLang="ja-JP" dirty="0"/>
              <a:t>】</a:t>
            </a:r>
            <a:r>
              <a:rPr lang="ja-JP" altLang="en-US" dirty="0"/>
              <a:t>コンピューターは何を使うのかな？</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568174" y="386628"/>
            <a:ext cx="70242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しつもん</a:t>
            </a:r>
          </a:p>
        </p:txBody>
      </p:sp>
      <p:sp>
        <p:nvSpPr>
          <p:cNvPr id="15" name="テキスト ボックス 14">
            <a:extLst>
              <a:ext uri="{FF2B5EF4-FFF2-40B4-BE49-F238E27FC236}">
                <a16:creationId xmlns:a16="http://schemas.microsoft.com/office/drawing/2014/main" id="{E658822B-77B3-4FD2-A771-85A45D6242D1}"/>
              </a:ext>
            </a:extLst>
          </p:cNvPr>
          <p:cNvSpPr txBox="1"/>
          <p:nvPr/>
        </p:nvSpPr>
        <p:spPr>
          <a:xfrm flipH="1">
            <a:off x="3519565" y="386628"/>
            <a:ext cx="507861" cy="27526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なに</a:t>
            </a:r>
          </a:p>
        </p:txBody>
      </p:sp>
      <p:sp>
        <p:nvSpPr>
          <p:cNvPr id="44" name="テキスト ボックス 43">
            <a:extLst>
              <a:ext uri="{FF2B5EF4-FFF2-40B4-BE49-F238E27FC236}">
                <a16:creationId xmlns:a16="http://schemas.microsoft.com/office/drawing/2014/main" id="{AD8CA80D-2491-4CAF-9A23-B5F58644AE1F}"/>
              </a:ext>
            </a:extLst>
          </p:cNvPr>
          <p:cNvSpPr txBox="1"/>
          <p:nvPr/>
        </p:nvSpPr>
        <p:spPr>
          <a:xfrm flipH="1">
            <a:off x="4139366" y="386628"/>
            <a:ext cx="507861"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つか</a:t>
            </a:r>
          </a:p>
        </p:txBody>
      </p:sp>
      <p:grpSp>
        <p:nvGrpSpPr>
          <p:cNvPr id="45" name="グループ化 44">
            <a:extLst>
              <a:ext uri="{FF2B5EF4-FFF2-40B4-BE49-F238E27FC236}">
                <a16:creationId xmlns:a16="http://schemas.microsoft.com/office/drawing/2014/main" id="{B1B5C0A8-990D-40A1-9D35-05F2DEE5F579}"/>
              </a:ext>
            </a:extLst>
          </p:cNvPr>
          <p:cNvGrpSpPr/>
          <p:nvPr/>
        </p:nvGrpSpPr>
        <p:grpSpPr>
          <a:xfrm>
            <a:off x="3817399" y="3781559"/>
            <a:ext cx="4572000" cy="577081"/>
            <a:chOff x="3817399" y="2867157"/>
            <a:chExt cx="4572000" cy="577081"/>
          </a:xfrm>
        </p:grpSpPr>
        <p:sp>
          <p:nvSpPr>
            <p:cNvPr id="46" name="テキスト ボックス 45">
              <a:extLst>
                <a:ext uri="{FF2B5EF4-FFF2-40B4-BE49-F238E27FC236}">
                  <a16:creationId xmlns:a16="http://schemas.microsoft.com/office/drawing/2014/main" id="{D3933583-1A6B-4D15-938F-3C4DB82EB53F}"/>
                </a:ext>
              </a:extLst>
            </p:cNvPr>
            <p:cNvSpPr txBox="1"/>
            <p:nvPr/>
          </p:nvSpPr>
          <p:spPr>
            <a:xfrm>
              <a:off x="3817399" y="2867157"/>
              <a:ext cx="457200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・数字や文字を入れておくことができます。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5C7D7223-8450-48EA-AD3A-4DE57B538B05}"/>
                </a:ext>
              </a:extLst>
            </p:cNvPr>
            <p:cNvSpPr txBox="1"/>
            <p:nvPr/>
          </p:nvSpPr>
          <p:spPr>
            <a:xfrm>
              <a:off x="4090942" y="2907644"/>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すうじ</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8B28BC35-413B-4E70-9AB7-EABBB8816F63}"/>
                </a:ext>
              </a:extLst>
            </p:cNvPr>
            <p:cNvSpPr txBox="1"/>
            <p:nvPr/>
          </p:nvSpPr>
          <p:spPr>
            <a:xfrm>
              <a:off x="4767492" y="2907644"/>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もじ</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CF99B50D-A525-4613-8B35-49D798F9D0F9}"/>
                </a:ext>
              </a:extLst>
            </p:cNvPr>
            <p:cNvSpPr txBox="1"/>
            <p:nvPr/>
          </p:nvSpPr>
          <p:spPr>
            <a:xfrm>
              <a:off x="5394957" y="2907644"/>
              <a:ext cx="474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sp>
        <p:nvSpPr>
          <p:cNvPr id="61" name="テキスト ボックス 60">
            <a:extLst>
              <a:ext uri="{FF2B5EF4-FFF2-40B4-BE49-F238E27FC236}">
                <a16:creationId xmlns:a16="http://schemas.microsoft.com/office/drawing/2014/main" id="{8E28E02B-6201-4011-ABA8-2C45F8A67E00}"/>
              </a:ext>
            </a:extLst>
          </p:cNvPr>
          <p:cNvSpPr txBox="1"/>
          <p:nvPr/>
        </p:nvSpPr>
        <p:spPr>
          <a:xfrm>
            <a:off x="1082215" y="1309376"/>
            <a:ext cx="7111874" cy="1246495"/>
          </a:xfrm>
          <a:prstGeom prst="rect">
            <a:avLst/>
          </a:prstGeom>
          <a:solidFill>
            <a:schemeClr val="bg1"/>
          </a:solidFill>
          <a:ln w="19050">
            <a:solidFill>
              <a:schemeClr val="bg1">
                <a:lumMod val="50000"/>
              </a:schemeClr>
            </a:solidFill>
          </a:ln>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コンピューターでは</a:t>
            </a:r>
            <a:r>
              <a:rPr lang="ja-JP" altLang="en-US" sz="2000" i="0" dirty="0">
                <a:solidFill>
                  <a:srgbClr val="C00000"/>
                </a:solidFill>
                <a:effectLst/>
                <a:latin typeface="メイリオ" panose="020B0604030504040204" pitchFamily="50" charset="-128"/>
                <a:ea typeface="メイリオ" panose="020B0604030504040204" pitchFamily="50" charset="-128"/>
              </a:rPr>
              <a:t>「</a:t>
            </a:r>
            <a:r>
              <a:rPr lang="ja-JP" altLang="en-US" sz="2000" b="1" i="0" dirty="0">
                <a:solidFill>
                  <a:srgbClr val="C00000"/>
                </a:solidFill>
                <a:effectLst/>
                <a:latin typeface="メイリオ" panose="020B0604030504040204" pitchFamily="50" charset="-128"/>
                <a:ea typeface="メイリオ" panose="020B0604030504040204" pitchFamily="50" charset="-128"/>
              </a:rPr>
              <a:t>変数</a:t>
            </a:r>
            <a:r>
              <a:rPr lang="ja-JP" altLang="en-US" sz="2000" i="0" dirty="0">
                <a:solidFill>
                  <a:srgbClr val="C00000"/>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を使ってデータを記憶します。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「変数」</a:t>
            </a:r>
            <a:r>
              <a:rPr lang="ja-JP" altLang="en-US" i="0" dirty="0">
                <a:solidFill>
                  <a:srgbClr val="575E75"/>
                </a:solidFill>
                <a:effectLst/>
                <a:latin typeface="メイリオ" panose="020B0604030504040204" pitchFamily="50" charset="-128"/>
                <a:ea typeface="メイリオ" panose="020B0604030504040204" pitchFamily="50" charset="-128"/>
              </a:rPr>
              <a:t>は、データを保存しておける</a:t>
            </a:r>
            <a:r>
              <a:rPr lang="ja-JP" altLang="en-US" sz="2000" b="1" i="0" dirty="0">
                <a:solidFill>
                  <a:srgbClr val="C00000"/>
                </a:solidFill>
                <a:effectLst/>
                <a:latin typeface="メイリオ" panose="020B0604030504040204" pitchFamily="50" charset="-128"/>
                <a:ea typeface="メイリオ" panose="020B0604030504040204" pitchFamily="50" charset="-128"/>
              </a:rPr>
              <a:t>「箱」</a:t>
            </a:r>
            <a:r>
              <a:rPr lang="ja-JP" altLang="en-US" i="0" dirty="0">
                <a:solidFill>
                  <a:srgbClr val="575E75"/>
                </a:solidFill>
                <a:effectLst/>
                <a:latin typeface="メイリオ" panose="020B0604030504040204" pitchFamily="50" charset="-128"/>
                <a:ea typeface="メイリオ" panose="020B0604030504040204" pitchFamily="50" charset="-128"/>
              </a:rPr>
              <a:t>のことです</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8F8C2150-9EDD-4275-B370-ABC389199EF7}"/>
              </a:ext>
            </a:extLst>
          </p:cNvPr>
          <p:cNvSpPr txBox="1"/>
          <p:nvPr/>
        </p:nvSpPr>
        <p:spPr>
          <a:xfrm>
            <a:off x="4121224" y="1407424"/>
            <a:ext cx="73889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へんすう</a:t>
            </a:r>
          </a:p>
        </p:txBody>
      </p:sp>
      <p:sp>
        <p:nvSpPr>
          <p:cNvPr id="63" name="テキスト ボックス 62">
            <a:extLst>
              <a:ext uri="{FF2B5EF4-FFF2-40B4-BE49-F238E27FC236}">
                <a16:creationId xmlns:a16="http://schemas.microsoft.com/office/drawing/2014/main" id="{C69AA23E-1E0D-4C97-93D3-66E1B0AAE93D}"/>
              </a:ext>
            </a:extLst>
          </p:cNvPr>
          <p:cNvSpPr txBox="1"/>
          <p:nvPr/>
        </p:nvSpPr>
        <p:spPr>
          <a:xfrm>
            <a:off x="3982311" y="2043348"/>
            <a:ext cx="738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pic>
        <p:nvPicPr>
          <p:cNvPr id="64" name="図 63">
            <a:extLst>
              <a:ext uri="{FF2B5EF4-FFF2-40B4-BE49-F238E27FC236}">
                <a16:creationId xmlns:a16="http://schemas.microsoft.com/office/drawing/2014/main" id="{1698D859-E60A-40D6-9D17-E84184FC5834}"/>
              </a:ext>
            </a:extLst>
          </p:cNvPr>
          <p:cNvPicPr>
            <a:picLocks noChangeAspect="1"/>
          </p:cNvPicPr>
          <p:nvPr/>
        </p:nvPicPr>
        <p:blipFill>
          <a:blip r:embed="rId2"/>
          <a:stretch>
            <a:fillRect/>
          </a:stretch>
        </p:blipFill>
        <p:spPr>
          <a:xfrm>
            <a:off x="1176270" y="1324901"/>
            <a:ext cx="565549" cy="605946"/>
          </a:xfrm>
          <a:prstGeom prst="rect">
            <a:avLst/>
          </a:prstGeom>
        </p:spPr>
      </p:pic>
      <p:sp>
        <p:nvSpPr>
          <p:cNvPr id="65" name="テキスト ボックス 64">
            <a:extLst>
              <a:ext uri="{FF2B5EF4-FFF2-40B4-BE49-F238E27FC236}">
                <a16:creationId xmlns:a16="http://schemas.microsoft.com/office/drawing/2014/main" id="{1167209F-9F4C-47C7-8674-594E53F94F6F}"/>
              </a:ext>
            </a:extLst>
          </p:cNvPr>
          <p:cNvSpPr txBox="1"/>
          <p:nvPr/>
        </p:nvSpPr>
        <p:spPr>
          <a:xfrm>
            <a:off x="5834240" y="2010422"/>
            <a:ext cx="56554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はこ</a:t>
            </a:r>
          </a:p>
        </p:txBody>
      </p:sp>
      <p:pic>
        <p:nvPicPr>
          <p:cNvPr id="66" name="図 65">
            <a:extLst>
              <a:ext uri="{FF2B5EF4-FFF2-40B4-BE49-F238E27FC236}">
                <a16:creationId xmlns:a16="http://schemas.microsoft.com/office/drawing/2014/main" id="{71241BE7-F90D-40AD-909C-C0E91D64DE49}"/>
              </a:ext>
            </a:extLst>
          </p:cNvPr>
          <p:cNvPicPr>
            <a:picLocks noChangeAspect="1"/>
          </p:cNvPicPr>
          <p:nvPr/>
        </p:nvPicPr>
        <p:blipFill>
          <a:blip r:embed="rId3"/>
          <a:stretch>
            <a:fillRect/>
          </a:stretch>
        </p:blipFill>
        <p:spPr>
          <a:xfrm>
            <a:off x="1082215" y="3304092"/>
            <a:ext cx="1960159" cy="2075786"/>
          </a:xfrm>
          <a:prstGeom prst="rect">
            <a:avLst/>
          </a:prstGeom>
        </p:spPr>
      </p:pic>
      <p:sp>
        <p:nvSpPr>
          <p:cNvPr id="67" name="矢印: 右 66">
            <a:extLst>
              <a:ext uri="{FF2B5EF4-FFF2-40B4-BE49-F238E27FC236}">
                <a16:creationId xmlns:a16="http://schemas.microsoft.com/office/drawing/2014/main" id="{176EE8BA-E95C-4A80-BBC0-9674E8B5BCB0}"/>
              </a:ext>
            </a:extLst>
          </p:cNvPr>
          <p:cNvSpPr/>
          <p:nvPr/>
        </p:nvSpPr>
        <p:spPr>
          <a:xfrm rot="5400000">
            <a:off x="1949911" y="3730858"/>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pic>
        <p:nvPicPr>
          <p:cNvPr id="68" name="図 67">
            <a:extLst>
              <a:ext uri="{FF2B5EF4-FFF2-40B4-BE49-F238E27FC236}">
                <a16:creationId xmlns:a16="http://schemas.microsoft.com/office/drawing/2014/main" id="{86266CD4-4D65-4F29-B572-569967637691}"/>
              </a:ext>
            </a:extLst>
          </p:cNvPr>
          <p:cNvPicPr>
            <a:picLocks noChangeAspect="1"/>
          </p:cNvPicPr>
          <p:nvPr/>
        </p:nvPicPr>
        <p:blipFill rotWithShape="1">
          <a:blip r:embed="rId4"/>
          <a:srcRect l="3497" t="9863" r="41041" b="49695"/>
          <a:stretch/>
        </p:blipFill>
        <p:spPr>
          <a:xfrm>
            <a:off x="1340854" y="2749902"/>
            <a:ext cx="1956296" cy="951713"/>
          </a:xfrm>
          <a:prstGeom prst="rect">
            <a:avLst/>
          </a:prstGeom>
        </p:spPr>
      </p:pic>
      <p:sp>
        <p:nvSpPr>
          <p:cNvPr id="70" name="テキスト ボックス 69">
            <a:extLst>
              <a:ext uri="{FF2B5EF4-FFF2-40B4-BE49-F238E27FC236}">
                <a16:creationId xmlns:a16="http://schemas.microsoft.com/office/drawing/2014/main" id="{E9CE6E9C-3037-417D-AD4C-57AD043AEC46}"/>
              </a:ext>
            </a:extLst>
          </p:cNvPr>
          <p:cNvSpPr txBox="1"/>
          <p:nvPr/>
        </p:nvSpPr>
        <p:spPr>
          <a:xfrm>
            <a:off x="3817399" y="4447657"/>
            <a:ext cx="4572000"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・入れた値を読み取ったり、</a:t>
            </a:r>
            <a:br>
              <a:rPr lang="en-US" altLang="ja-JP" dirty="0">
                <a:solidFill>
                  <a:srgbClr val="575E75"/>
                </a:solidFill>
                <a:latin typeface="メイリオ" panose="020B0604030504040204" pitchFamily="50" charset="-128"/>
                <a:ea typeface="メイリオ" panose="020B0604030504040204" pitchFamily="50" charset="-128"/>
              </a:rPr>
            </a:br>
            <a:r>
              <a:rPr lang="ja-JP" altLang="en-US" dirty="0">
                <a:solidFill>
                  <a:srgbClr val="575E75"/>
                </a:solidFill>
                <a:latin typeface="メイリオ" panose="020B0604030504040204" pitchFamily="50" charset="-128"/>
                <a:ea typeface="メイリオ" panose="020B0604030504040204" pitchFamily="50" charset="-128"/>
              </a:rPr>
              <a:t>　変えたりすることができます。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C2B66686-69C0-4184-A39D-76E0538926AF}"/>
              </a:ext>
            </a:extLst>
          </p:cNvPr>
          <p:cNvSpPr txBox="1"/>
          <p:nvPr/>
        </p:nvSpPr>
        <p:spPr>
          <a:xfrm>
            <a:off x="4657591" y="4479997"/>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52F8A182-0012-41DB-93C8-54DCBB8FD2E0}"/>
              </a:ext>
            </a:extLst>
          </p:cNvPr>
          <p:cNvSpPr txBox="1"/>
          <p:nvPr/>
        </p:nvSpPr>
        <p:spPr>
          <a:xfrm>
            <a:off x="4090942" y="5090097"/>
            <a:ext cx="3165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6CCEFB6E-B50E-4C98-B153-38A6B746A45F}"/>
              </a:ext>
            </a:extLst>
          </p:cNvPr>
          <p:cNvSpPr txBox="1"/>
          <p:nvPr/>
        </p:nvSpPr>
        <p:spPr>
          <a:xfrm>
            <a:off x="4015820" y="4479997"/>
            <a:ext cx="474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74" name="吹き出し: 角を丸めた四角形 73">
            <a:extLst>
              <a:ext uri="{FF2B5EF4-FFF2-40B4-BE49-F238E27FC236}">
                <a16:creationId xmlns:a16="http://schemas.microsoft.com/office/drawing/2014/main" id="{3379AAFC-F1B4-4E77-AA6F-E838323C56D9}"/>
              </a:ext>
            </a:extLst>
          </p:cNvPr>
          <p:cNvSpPr/>
          <p:nvPr/>
        </p:nvSpPr>
        <p:spPr>
          <a:xfrm>
            <a:off x="1577089" y="5907563"/>
            <a:ext cx="5483950" cy="577081"/>
          </a:xfrm>
          <a:prstGeom prst="wedgeRoundRectCallout">
            <a:avLst>
              <a:gd name="adj1" fmla="val 53920"/>
              <a:gd name="adj2" fmla="val -4099"/>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75" name="図 74">
            <a:extLst>
              <a:ext uri="{FF2B5EF4-FFF2-40B4-BE49-F238E27FC236}">
                <a16:creationId xmlns:a16="http://schemas.microsoft.com/office/drawing/2014/main" id="{2CB8CE2E-C077-42A2-809D-5B4C1BAA192E}"/>
              </a:ext>
            </a:extLst>
          </p:cNvPr>
          <p:cNvPicPr>
            <a:picLocks noChangeAspect="1"/>
          </p:cNvPicPr>
          <p:nvPr/>
        </p:nvPicPr>
        <p:blipFill>
          <a:blip r:embed="rId5"/>
          <a:stretch>
            <a:fillRect/>
          </a:stretch>
        </p:blipFill>
        <p:spPr>
          <a:xfrm>
            <a:off x="7216366" y="5209570"/>
            <a:ext cx="1062095" cy="1692565"/>
          </a:xfrm>
          <a:prstGeom prst="rect">
            <a:avLst/>
          </a:prstGeom>
        </p:spPr>
      </p:pic>
      <p:grpSp>
        <p:nvGrpSpPr>
          <p:cNvPr id="76" name="グループ化 75">
            <a:extLst>
              <a:ext uri="{FF2B5EF4-FFF2-40B4-BE49-F238E27FC236}">
                <a16:creationId xmlns:a16="http://schemas.microsoft.com/office/drawing/2014/main" id="{9A1DAC05-FDCC-4583-959F-84AE5DAB58BF}"/>
              </a:ext>
            </a:extLst>
          </p:cNvPr>
          <p:cNvGrpSpPr/>
          <p:nvPr/>
        </p:nvGrpSpPr>
        <p:grpSpPr>
          <a:xfrm>
            <a:off x="2042956" y="5948152"/>
            <a:ext cx="4491300" cy="523220"/>
            <a:chOff x="2001704" y="5455686"/>
            <a:chExt cx="4491300" cy="523220"/>
          </a:xfrm>
        </p:grpSpPr>
        <p:sp>
          <p:nvSpPr>
            <p:cNvPr id="77" name="テキスト ボックス 76">
              <a:extLst>
                <a:ext uri="{FF2B5EF4-FFF2-40B4-BE49-F238E27FC236}">
                  <a16:creationId xmlns:a16="http://schemas.microsoft.com/office/drawing/2014/main" id="{A30183C6-FB67-44F7-947D-674D750EDCAC}"/>
                </a:ext>
              </a:extLst>
            </p:cNvPr>
            <p:cNvSpPr txBox="1"/>
            <p:nvPr/>
          </p:nvSpPr>
          <p:spPr>
            <a:xfrm>
              <a:off x="2013487" y="5455686"/>
              <a:ext cx="4479517"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変数に値を入れることを「</a:t>
              </a:r>
              <a:r>
                <a:rPr kumimoji="1" lang="ja-JP" altLang="en-US" sz="1600" b="1" dirty="0">
                  <a:solidFill>
                    <a:srgbClr val="575E75"/>
                  </a:solidFill>
                  <a:latin typeface="メイリオ" panose="020B0604030504040204" pitchFamily="50" charset="-128"/>
                  <a:ea typeface="メイリオ" panose="020B0604030504040204" pitchFamily="50" charset="-128"/>
                </a:rPr>
                <a:t>代入</a:t>
              </a:r>
              <a:r>
                <a:rPr kumimoji="1" lang="ja-JP" altLang="en-US" sz="1600" dirty="0">
                  <a:solidFill>
                    <a:srgbClr val="575E75"/>
                  </a:solidFill>
                  <a:latin typeface="メイリオ" panose="020B0604030504040204" pitchFamily="50" charset="-128"/>
                  <a:ea typeface="メイリオ" panose="020B0604030504040204" pitchFamily="50" charset="-128"/>
                </a:rPr>
                <a:t>」というよ！</a:t>
              </a:r>
            </a:p>
          </p:txBody>
        </p:sp>
        <p:sp>
          <p:nvSpPr>
            <p:cNvPr id="78" name="テキスト ボックス 77">
              <a:extLst>
                <a:ext uri="{FF2B5EF4-FFF2-40B4-BE49-F238E27FC236}">
                  <a16:creationId xmlns:a16="http://schemas.microsoft.com/office/drawing/2014/main" id="{EBF1DB2D-B2CF-4E16-8231-EC3C229E28FE}"/>
                </a:ext>
              </a:extLst>
            </p:cNvPr>
            <p:cNvSpPr txBox="1"/>
            <p:nvPr/>
          </p:nvSpPr>
          <p:spPr>
            <a:xfrm>
              <a:off x="2579919" y="5518192"/>
              <a:ext cx="49796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あたい</a:t>
              </a:r>
              <a:endParaRPr kumimoji="1" lang="ja-JP" altLang="en-US" sz="8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8CB5EBCE-F97C-406A-BEFD-0C676C74B645}"/>
                </a:ext>
              </a:extLst>
            </p:cNvPr>
            <p:cNvSpPr txBox="1"/>
            <p:nvPr/>
          </p:nvSpPr>
          <p:spPr>
            <a:xfrm>
              <a:off x="2001704" y="5518192"/>
              <a:ext cx="6315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へんすう</a:t>
              </a:r>
              <a:endParaRPr kumimoji="1" lang="ja-JP" altLang="en-US" sz="8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410D1611-62BF-4D22-904F-0AB4734BC9BB}"/>
                </a:ext>
              </a:extLst>
            </p:cNvPr>
            <p:cNvSpPr txBox="1"/>
            <p:nvPr/>
          </p:nvSpPr>
          <p:spPr>
            <a:xfrm>
              <a:off x="4322162" y="5518192"/>
              <a:ext cx="798092" cy="215444"/>
            </a:xfrm>
            <a:prstGeom prst="rect">
              <a:avLst/>
            </a:prstGeom>
            <a:noFill/>
          </p:spPr>
          <p:txBody>
            <a:bodyPr wrap="square" rtlCol="0">
              <a:spAutoFit/>
            </a:bodyPr>
            <a:lstStyle/>
            <a:p>
              <a:pPr algn="ctr"/>
              <a:r>
                <a:rPr kumimoji="1" lang="ja-JP" altLang="en-US" sz="800" b="1" dirty="0">
                  <a:solidFill>
                    <a:srgbClr val="575E75"/>
                  </a:solidFill>
                  <a:latin typeface="メイリオ" panose="020B0604030504040204" pitchFamily="50" charset="-128"/>
                  <a:ea typeface="メイリオ" panose="020B0604030504040204" pitchFamily="50" charset="-128"/>
                </a:rPr>
                <a:t>だいにゅう</a:t>
              </a:r>
              <a:endParaRPr kumimoji="1" lang="ja-JP" altLang="en-US" sz="800" b="1"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0A2CE614-9AF1-4876-9DB3-05DBA12ABA4C}"/>
                </a:ext>
              </a:extLst>
            </p:cNvPr>
            <p:cNvSpPr txBox="1"/>
            <p:nvPr/>
          </p:nvSpPr>
          <p:spPr>
            <a:xfrm>
              <a:off x="3060518" y="5518192"/>
              <a:ext cx="33108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a:t>
              </a:r>
              <a:endParaRPr kumimoji="1" lang="ja-JP" altLang="en-US" sz="800" dirty="0">
                <a:latin typeface="メイリオ" panose="020B0604030504040204" pitchFamily="50" charset="-128"/>
                <a:ea typeface="メイリオ" panose="020B0604030504040204" pitchFamily="50" charset="-128"/>
              </a:endParaRPr>
            </a:p>
          </p:txBody>
        </p:sp>
      </p:grpSp>
      <p:sp>
        <p:nvSpPr>
          <p:cNvPr id="82" name="テキスト ボックス 81">
            <a:extLst>
              <a:ext uri="{FF2B5EF4-FFF2-40B4-BE49-F238E27FC236}">
                <a16:creationId xmlns:a16="http://schemas.microsoft.com/office/drawing/2014/main" id="{CF2FDD12-C1EB-4832-BEA9-7E9C92FCDF1A}"/>
              </a:ext>
            </a:extLst>
          </p:cNvPr>
          <p:cNvSpPr txBox="1"/>
          <p:nvPr/>
        </p:nvSpPr>
        <p:spPr>
          <a:xfrm>
            <a:off x="6718115" y="1407424"/>
            <a:ext cx="6478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きおく</a:t>
            </a:r>
            <a:endParaRPr kumimoji="1" lang="ja-JP" altLang="en-US" sz="1000" dirty="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F8213505-4C6B-41A5-8984-462F2756A6F4}"/>
              </a:ext>
            </a:extLst>
          </p:cNvPr>
          <p:cNvSpPr txBox="1"/>
          <p:nvPr/>
        </p:nvSpPr>
        <p:spPr>
          <a:xfrm>
            <a:off x="1943739" y="2038899"/>
            <a:ext cx="738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1ED9C478-5620-41C6-81F6-97C12863F29F}"/>
              </a:ext>
            </a:extLst>
          </p:cNvPr>
          <p:cNvGrpSpPr/>
          <p:nvPr/>
        </p:nvGrpSpPr>
        <p:grpSpPr>
          <a:xfrm>
            <a:off x="3817399" y="3051176"/>
            <a:ext cx="4572000" cy="577081"/>
            <a:chOff x="3817399" y="3051176"/>
            <a:chExt cx="4572000" cy="577081"/>
          </a:xfrm>
        </p:grpSpPr>
        <p:sp>
          <p:nvSpPr>
            <p:cNvPr id="85" name="テキスト ボックス 84">
              <a:extLst>
                <a:ext uri="{FF2B5EF4-FFF2-40B4-BE49-F238E27FC236}">
                  <a16:creationId xmlns:a16="http://schemas.microsoft.com/office/drawing/2014/main" id="{83499FB8-10A1-4A1F-8819-1AC54DA61DE4}"/>
                </a:ext>
              </a:extLst>
            </p:cNvPr>
            <p:cNvSpPr txBox="1"/>
            <p:nvPr/>
          </p:nvSpPr>
          <p:spPr>
            <a:xfrm>
              <a:off x="3817399" y="3051176"/>
              <a:ext cx="457200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・変数には名前を付けて区別します。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B2159484-5EB4-44D8-AE56-588C6A258787}"/>
                </a:ext>
              </a:extLst>
            </p:cNvPr>
            <p:cNvSpPr txBox="1"/>
            <p:nvPr/>
          </p:nvSpPr>
          <p:spPr>
            <a:xfrm>
              <a:off x="3998497" y="3129281"/>
              <a:ext cx="7691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DCD3E632-3BDC-47BF-AFE8-2F44678358E7}"/>
                </a:ext>
              </a:extLst>
            </p:cNvPr>
            <p:cNvSpPr txBox="1"/>
            <p:nvPr/>
          </p:nvSpPr>
          <p:spPr>
            <a:xfrm>
              <a:off x="5009355" y="3129281"/>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2968D1A1-3FBE-4352-AE9D-C01D8837758B}"/>
                </a:ext>
              </a:extLst>
            </p:cNvPr>
            <p:cNvSpPr txBox="1"/>
            <p:nvPr/>
          </p:nvSpPr>
          <p:spPr>
            <a:xfrm>
              <a:off x="5611340" y="3129281"/>
              <a:ext cx="474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a:t>
              </a:r>
              <a:endParaRPr kumimoji="1" lang="ja-JP" altLang="en-US" sz="10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73C48558-CE63-40BB-B98D-E67A1082D106}"/>
                </a:ext>
              </a:extLst>
            </p:cNvPr>
            <p:cNvSpPr txBox="1"/>
            <p:nvPr/>
          </p:nvSpPr>
          <p:spPr>
            <a:xfrm>
              <a:off x="6365346" y="3129281"/>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くべつ</a:t>
              </a:r>
              <a:endParaRPr kumimoji="1" lang="ja-JP" altLang="en-US" sz="1000" dirty="0">
                <a:latin typeface="メイリオ" panose="020B0604030504040204" pitchFamily="50" charset="-128"/>
                <a:ea typeface="メイリオ" panose="020B0604030504040204" pitchFamily="50" charset="-128"/>
              </a:endParaRPr>
            </a:p>
          </p:txBody>
        </p:sp>
      </p:grpSp>
      <p:sp>
        <p:nvSpPr>
          <p:cNvPr id="92" name="テキスト ボックス 91">
            <a:extLst>
              <a:ext uri="{FF2B5EF4-FFF2-40B4-BE49-F238E27FC236}">
                <a16:creationId xmlns:a16="http://schemas.microsoft.com/office/drawing/2014/main" id="{5F499B94-0217-487F-AE41-2F47654CBA40}"/>
              </a:ext>
            </a:extLst>
          </p:cNvPr>
          <p:cNvSpPr txBox="1"/>
          <p:nvPr/>
        </p:nvSpPr>
        <p:spPr>
          <a:xfrm>
            <a:off x="1871576" y="4972082"/>
            <a:ext cx="921815" cy="430887"/>
          </a:xfrm>
          <a:prstGeom prst="rect">
            <a:avLst/>
          </a:prstGeom>
          <a:noFill/>
        </p:spPr>
        <p:txBody>
          <a:bodyPr wrap="square" rtlCol="0">
            <a:spAutoFit/>
          </a:bodyPr>
          <a:lstStyle/>
          <a:p>
            <a:pPr algn="ctr">
              <a:lnSpc>
                <a:spcPct val="150000"/>
              </a:lnSpc>
            </a:pPr>
            <a:r>
              <a:rPr kumimoji="1" lang="ja-JP" altLang="en-US" sz="1600" b="1" dirty="0">
                <a:solidFill>
                  <a:schemeClr val="bg1"/>
                </a:solidFill>
                <a:latin typeface="メイリオ" panose="020B0604030504040204" pitchFamily="50" charset="-128"/>
                <a:ea typeface="メイリオ" panose="020B0604030504040204" pitchFamily="50" charset="-128"/>
              </a:rPr>
              <a:t>合計</a:t>
            </a:r>
            <a:endParaRPr kumimoji="1" lang="ja-JP" altLang="en-US" sz="1600" dirty="0">
              <a:solidFill>
                <a:schemeClr val="bg1"/>
              </a:solidFill>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274E6165-41BC-47A1-879C-21F7A12FD66F}"/>
              </a:ext>
            </a:extLst>
          </p:cNvPr>
          <p:cNvSpPr txBox="1"/>
          <p:nvPr/>
        </p:nvSpPr>
        <p:spPr>
          <a:xfrm>
            <a:off x="5248291" y="4511942"/>
            <a:ext cx="3165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endParaRPr kumimoji="1" lang="ja-JP" altLang="en-US" sz="1000" dirty="0">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F392C0D1-8FE3-4281-8213-4C4E72809108}"/>
              </a:ext>
            </a:extLst>
          </p:cNvPr>
          <p:cNvSpPr txBox="1"/>
          <p:nvPr/>
        </p:nvSpPr>
        <p:spPr>
          <a:xfrm>
            <a:off x="5698111" y="4511716"/>
            <a:ext cx="3165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1BF62894-D371-4D96-A1DA-9D8AA3F4A65A}"/>
              </a:ext>
            </a:extLst>
          </p:cNvPr>
          <p:cNvSpPr txBox="1"/>
          <p:nvPr/>
        </p:nvSpPr>
        <p:spPr>
          <a:xfrm>
            <a:off x="1914141" y="4958810"/>
            <a:ext cx="798092" cy="215444"/>
          </a:xfrm>
          <a:prstGeom prst="rect">
            <a:avLst/>
          </a:prstGeom>
          <a:noFill/>
        </p:spPr>
        <p:txBody>
          <a:bodyPr wrap="square" rtlCol="0">
            <a:spAutoFit/>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rPr>
              <a:t>ごうけい</a:t>
            </a:r>
          </a:p>
        </p:txBody>
      </p:sp>
      <p:cxnSp>
        <p:nvCxnSpPr>
          <p:cNvPr id="48" name="直線矢印コネクタ 47">
            <a:extLst>
              <a:ext uri="{FF2B5EF4-FFF2-40B4-BE49-F238E27FC236}">
                <a16:creationId xmlns:a16="http://schemas.microsoft.com/office/drawing/2014/main" id="{FA034DFD-C81B-4B85-BA18-9C9C3C99D959}"/>
              </a:ext>
            </a:extLst>
          </p:cNvPr>
          <p:cNvCxnSpPr>
            <a:cxnSpLocks/>
          </p:cNvCxnSpPr>
          <p:nvPr/>
        </p:nvCxnSpPr>
        <p:spPr>
          <a:xfrm flipV="1">
            <a:off x="1378160" y="5222384"/>
            <a:ext cx="631320" cy="34153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 name="グループ化 5">
            <a:extLst>
              <a:ext uri="{FF2B5EF4-FFF2-40B4-BE49-F238E27FC236}">
                <a16:creationId xmlns:a16="http://schemas.microsoft.com/office/drawing/2014/main" id="{AEB7A34F-ADC8-4A4B-BFCC-F3DEA29533A9}"/>
              </a:ext>
            </a:extLst>
          </p:cNvPr>
          <p:cNvGrpSpPr/>
          <p:nvPr/>
        </p:nvGrpSpPr>
        <p:grpSpPr>
          <a:xfrm>
            <a:off x="325079" y="5532632"/>
            <a:ext cx="1314033" cy="523220"/>
            <a:chOff x="537069" y="5457701"/>
            <a:chExt cx="1314033" cy="523220"/>
          </a:xfrm>
        </p:grpSpPr>
        <p:sp>
          <p:nvSpPr>
            <p:cNvPr id="55" name="テキスト ボックス 54">
              <a:extLst>
                <a:ext uri="{FF2B5EF4-FFF2-40B4-BE49-F238E27FC236}">
                  <a16:creationId xmlns:a16="http://schemas.microsoft.com/office/drawing/2014/main" id="{2A613E26-391A-45FF-A40D-B127A884BBBA}"/>
                </a:ext>
              </a:extLst>
            </p:cNvPr>
            <p:cNvSpPr txBox="1"/>
            <p:nvPr/>
          </p:nvSpPr>
          <p:spPr>
            <a:xfrm>
              <a:off x="537069" y="5457701"/>
              <a:ext cx="1314033" cy="523220"/>
            </a:xfrm>
            <a:prstGeom prst="rect">
              <a:avLst/>
            </a:prstGeom>
            <a:noFill/>
          </p:spPr>
          <p:txBody>
            <a:bodyPr wrap="square" rtlCol="0">
              <a:spAutoFit/>
            </a:bodyPr>
            <a:lstStyle/>
            <a:p>
              <a:pPr algn="ct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変数の名前</a:t>
              </a:r>
            </a:p>
          </p:txBody>
        </p:sp>
        <p:sp>
          <p:nvSpPr>
            <p:cNvPr id="56" name="テキスト ボックス 55">
              <a:extLst>
                <a:ext uri="{FF2B5EF4-FFF2-40B4-BE49-F238E27FC236}">
                  <a16:creationId xmlns:a16="http://schemas.microsoft.com/office/drawing/2014/main" id="{72A10096-E4ED-40A9-8ED6-DF6EDC4CAD97}"/>
                </a:ext>
              </a:extLst>
            </p:cNvPr>
            <p:cNvSpPr txBox="1"/>
            <p:nvPr/>
          </p:nvSpPr>
          <p:spPr>
            <a:xfrm>
              <a:off x="564862" y="5526332"/>
              <a:ext cx="6315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へんすう</a:t>
              </a:r>
              <a:endParaRPr kumimoji="1" lang="ja-JP" altLang="en-US" sz="8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7B0E37FC-05D8-404C-85F3-82EC00CBAF06}"/>
                </a:ext>
              </a:extLst>
            </p:cNvPr>
            <p:cNvSpPr txBox="1"/>
            <p:nvPr/>
          </p:nvSpPr>
          <p:spPr>
            <a:xfrm>
              <a:off x="1213434" y="5526197"/>
              <a:ext cx="58206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なまえ</a:t>
              </a:r>
              <a:endParaRPr kumimoji="1" lang="ja-JP" altLang="en-US" sz="8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774330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変数の特徴</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427764" y="386628"/>
            <a:ext cx="70242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へんすう</a:t>
            </a:r>
          </a:p>
        </p:txBody>
      </p:sp>
      <p:sp>
        <p:nvSpPr>
          <p:cNvPr id="49" name="テキスト ボックス 48">
            <a:extLst>
              <a:ext uri="{FF2B5EF4-FFF2-40B4-BE49-F238E27FC236}">
                <a16:creationId xmlns:a16="http://schemas.microsoft.com/office/drawing/2014/main" id="{16A3F9B8-8987-4AB6-825F-B7EAE4D6AE2D}"/>
              </a:ext>
            </a:extLst>
          </p:cNvPr>
          <p:cNvSpPr txBox="1"/>
          <p:nvPr/>
        </p:nvSpPr>
        <p:spPr>
          <a:xfrm>
            <a:off x="1336292" y="386628"/>
            <a:ext cx="811054"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とくちょう</a:t>
            </a:r>
          </a:p>
        </p:txBody>
      </p:sp>
      <p:pic>
        <p:nvPicPr>
          <p:cNvPr id="50" name="図 49">
            <a:extLst>
              <a:ext uri="{FF2B5EF4-FFF2-40B4-BE49-F238E27FC236}">
                <a16:creationId xmlns:a16="http://schemas.microsoft.com/office/drawing/2014/main" id="{B36BC15C-142D-4F5E-8B5A-A4C926EF1420}"/>
              </a:ext>
            </a:extLst>
          </p:cNvPr>
          <p:cNvPicPr>
            <a:picLocks noChangeAspect="1"/>
          </p:cNvPicPr>
          <p:nvPr/>
        </p:nvPicPr>
        <p:blipFill>
          <a:blip r:embed="rId2"/>
          <a:stretch>
            <a:fillRect/>
          </a:stretch>
        </p:blipFill>
        <p:spPr>
          <a:xfrm>
            <a:off x="427764" y="3087824"/>
            <a:ext cx="3035845" cy="2487827"/>
          </a:xfrm>
          <a:prstGeom prst="rect">
            <a:avLst/>
          </a:prstGeom>
        </p:spPr>
      </p:pic>
      <p:pic>
        <p:nvPicPr>
          <p:cNvPr id="52" name="図 51">
            <a:extLst>
              <a:ext uri="{FF2B5EF4-FFF2-40B4-BE49-F238E27FC236}">
                <a16:creationId xmlns:a16="http://schemas.microsoft.com/office/drawing/2014/main" id="{8C4F1CCF-1795-4EE4-94E1-361288C9F69D}"/>
              </a:ext>
            </a:extLst>
          </p:cNvPr>
          <p:cNvPicPr>
            <a:picLocks noChangeAspect="1"/>
          </p:cNvPicPr>
          <p:nvPr/>
        </p:nvPicPr>
        <p:blipFill>
          <a:blip r:embed="rId3"/>
          <a:stretch>
            <a:fillRect/>
          </a:stretch>
        </p:blipFill>
        <p:spPr>
          <a:xfrm>
            <a:off x="5391104" y="3166037"/>
            <a:ext cx="3618491" cy="2383333"/>
          </a:xfrm>
          <a:prstGeom prst="rect">
            <a:avLst/>
          </a:prstGeom>
        </p:spPr>
      </p:pic>
      <p:sp>
        <p:nvSpPr>
          <p:cNvPr id="53" name="乗算記号 52">
            <a:extLst>
              <a:ext uri="{FF2B5EF4-FFF2-40B4-BE49-F238E27FC236}">
                <a16:creationId xmlns:a16="http://schemas.microsoft.com/office/drawing/2014/main" id="{5FC133D0-DF53-4B47-904C-A872E6B2C2DE}"/>
              </a:ext>
            </a:extLst>
          </p:cNvPr>
          <p:cNvSpPr/>
          <p:nvPr/>
        </p:nvSpPr>
        <p:spPr>
          <a:xfrm>
            <a:off x="7023094" y="4578043"/>
            <a:ext cx="821354" cy="775094"/>
          </a:xfrm>
          <a:prstGeom prst="mathMultiply">
            <a:avLst>
              <a:gd name="adj1" fmla="val 199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矢印: 右 53">
            <a:extLst>
              <a:ext uri="{FF2B5EF4-FFF2-40B4-BE49-F238E27FC236}">
                <a16:creationId xmlns:a16="http://schemas.microsoft.com/office/drawing/2014/main" id="{6634771E-6E37-41AC-BE12-8B31F1BC7F8D}"/>
              </a:ext>
            </a:extLst>
          </p:cNvPr>
          <p:cNvSpPr/>
          <p:nvPr/>
        </p:nvSpPr>
        <p:spPr>
          <a:xfrm>
            <a:off x="4121796" y="3691749"/>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7" name="グループ化 6">
            <a:extLst>
              <a:ext uri="{FF2B5EF4-FFF2-40B4-BE49-F238E27FC236}">
                <a16:creationId xmlns:a16="http://schemas.microsoft.com/office/drawing/2014/main" id="{A5C3D62E-5A94-42E4-BC1B-0607A96E18F4}"/>
              </a:ext>
            </a:extLst>
          </p:cNvPr>
          <p:cNvGrpSpPr/>
          <p:nvPr/>
        </p:nvGrpSpPr>
        <p:grpSpPr>
          <a:xfrm>
            <a:off x="641968" y="1881730"/>
            <a:ext cx="2687523" cy="1131079"/>
            <a:chOff x="46799" y="1493467"/>
            <a:chExt cx="2687523" cy="1131079"/>
          </a:xfrm>
        </p:grpSpPr>
        <p:sp>
          <p:nvSpPr>
            <p:cNvPr id="69" name="テキスト ボックス 68">
              <a:extLst>
                <a:ext uri="{FF2B5EF4-FFF2-40B4-BE49-F238E27FC236}">
                  <a16:creationId xmlns:a16="http://schemas.microsoft.com/office/drawing/2014/main" id="{368E0C65-5EBB-45DC-974D-CBFF05E017F2}"/>
                </a:ext>
              </a:extLst>
            </p:cNvPr>
            <p:cNvSpPr txBox="1"/>
            <p:nvPr/>
          </p:nvSpPr>
          <p:spPr>
            <a:xfrm>
              <a:off x="46799" y="1493467"/>
              <a:ext cx="2687523"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・変数を読み取っても</a:t>
              </a:r>
              <a:br>
                <a:rPr lang="en-US" altLang="ja-JP" dirty="0">
                  <a:solidFill>
                    <a:srgbClr val="575E75"/>
                  </a:solidFill>
                  <a:latin typeface="メイリオ" panose="020B0604030504040204" pitchFamily="50" charset="-128"/>
                  <a:ea typeface="メイリオ" panose="020B0604030504040204" pitchFamily="50" charset="-128"/>
                </a:rPr>
              </a:br>
              <a:r>
                <a:rPr lang="ja-JP" altLang="en-US" dirty="0">
                  <a:solidFill>
                    <a:srgbClr val="575E75"/>
                  </a:solidFill>
                  <a:latin typeface="メイリオ" panose="020B0604030504040204" pitchFamily="50" charset="-128"/>
                  <a:ea typeface="メイリオ" panose="020B0604030504040204" pitchFamily="50" charset="-128"/>
                </a:rPr>
                <a:t>　値は変わりません。</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6FD684B0-9E99-47AE-A80E-5E1C075831EE}"/>
                </a:ext>
              </a:extLst>
            </p:cNvPr>
            <p:cNvSpPr txBox="1"/>
            <p:nvPr/>
          </p:nvSpPr>
          <p:spPr>
            <a:xfrm>
              <a:off x="224133" y="1564241"/>
              <a:ext cx="772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7949621E-4C15-45C9-9FBA-93660F6C6D2A}"/>
                </a:ext>
              </a:extLst>
            </p:cNvPr>
            <p:cNvSpPr txBox="1"/>
            <p:nvPr/>
          </p:nvSpPr>
          <p:spPr>
            <a:xfrm>
              <a:off x="1055513" y="1564241"/>
              <a:ext cx="2374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endParaRPr kumimoji="1" lang="ja-JP" altLang="en-US" sz="1000" dirty="0">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93B38437-90DF-4849-8CC7-416A7B6AABB6}"/>
                </a:ext>
              </a:extLst>
            </p:cNvPr>
            <p:cNvSpPr txBox="1"/>
            <p:nvPr/>
          </p:nvSpPr>
          <p:spPr>
            <a:xfrm>
              <a:off x="1518631" y="1564241"/>
              <a:ext cx="2374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endParaRPr kumimoji="1" lang="ja-JP" altLang="en-US" sz="10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A6199661-54E0-47C6-88DE-67E95FB3BA69}"/>
                </a:ext>
              </a:extLst>
            </p:cNvPr>
            <p:cNvSpPr txBox="1"/>
            <p:nvPr/>
          </p:nvSpPr>
          <p:spPr>
            <a:xfrm>
              <a:off x="171823" y="2111753"/>
              <a:ext cx="64070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B5A8FDF8-4B9C-4D63-9C6D-76810AD9A5A7}"/>
                </a:ext>
              </a:extLst>
            </p:cNvPr>
            <p:cNvSpPr txBox="1"/>
            <p:nvPr/>
          </p:nvSpPr>
          <p:spPr>
            <a:xfrm>
              <a:off x="824700" y="2111753"/>
              <a:ext cx="2374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4" name="グループ化 3">
            <a:extLst>
              <a:ext uri="{FF2B5EF4-FFF2-40B4-BE49-F238E27FC236}">
                <a16:creationId xmlns:a16="http://schemas.microsoft.com/office/drawing/2014/main" id="{E8C9DDE8-7CAF-41BD-BCF7-5E4D5CA5F0D1}"/>
              </a:ext>
            </a:extLst>
          </p:cNvPr>
          <p:cNvGrpSpPr/>
          <p:nvPr/>
        </p:nvGrpSpPr>
        <p:grpSpPr>
          <a:xfrm>
            <a:off x="4341204" y="1854667"/>
            <a:ext cx="4668391" cy="1131079"/>
            <a:chOff x="4821838" y="988310"/>
            <a:chExt cx="4668391" cy="1131079"/>
          </a:xfrm>
        </p:grpSpPr>
        <p:sp>
          <p:nvSpPr>
            <p:cNvPr id="99" name="テキスト ボックス 98">
              <a:extLst>
                <a:ext uri="{FF2B5EF4-FFF2-40B4-BE49-F238E27FC236}">
                  <a16:creationId xmlns:a16="http://schemas.microsoft.com/office/drawing/2014/main" id="{373D44F6-AA34-4D3C-92E9-82E5FC14B78B}"/>
                </a:ext>
              </a:extLst>
            </p:cNvPr>
            <p:cNvSpPr txBox="1"/>
            <p:nvPr/>
          </p:nvSpPr>
          <p:spPr>
            <a:xfrm>
              <a:off x="4821838" y="988310"/>
              <a:ext cx="4668391"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・変数に値を入れる（代入する）と、</a:t>
              </a:r>
              <a:br>
                <a:rPr lang="en-US" altLang="ja-JP" dirty="0">
                  <a:solidFill>
                    <a:srgbClr val="575E75"/>
                  </a:solidFill>
                  <a:latin typeface="メイリオ" panose="020B0604030504040204" pitchFamily="50" charset="-128"/>
                  <a:ea typeface="メイリオ" panose="020B0604030504040204" pitchFamily="50" charset="-128"/>
                </a:rPr>
              </a:br>
              <a:r>
                <a:rPr lang="ja-JP" altLang="en-US" dirty="0">
                  <a:solidFill>
                    <a:srgbClr val="575E75"/>
                  </a:solidFill>
                  <a:latin typeface="メイリオ" panose="020B0604030504040204" pitchFamily="50" charset="-128"/>
                  <a:ea typeface="メイリオ" panose="020B0604030504040204" pitchFamily="50" charset="-128"/>
                </a:rPr>
                <a:t>　前の値は消えて、新しい値に変わります。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9F6F2A85-D8AB-4D45-913F-4396D41EAF8F}"/>
                </a:ext>
              </a:extLst>
            </p:cNvPr>
            <p:cNvSpPr txBox="1"/>
            <p:nvPr/>
          </p:nvSpPr>
          <p:spPr>
            <a:xfrm>
              <a:off x="4999172" y="1069111"/>
              <a:ext cx="772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7A536AAE-ED9D-4641-BD02-07B7E93A7BED}"/>
                </a:ext>
              </a:extLst>
            </p:cNvPr>
            <p:cNvSpPr txBox="1"/>
            <p:nvPr/>
          </p:nvSpPr>
          <p:spPr>
            <a:xfrm>
              <a:off x="6250822" y="1069111"/>
              <a:ext cx="2374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0885EBA7-06F4-42C7-9CB5-45B07D42C907}"/>
                </a:ext>
              </a:extLst>
            </p:cNvPr>
            <p:cNvSpPr txBox="1"/>
            <p:nvPr/>
          </p:nvSpPr>
          <p:spPr>
            <a:xfrm>
              <a:off x="4987409" y="1617763"/>
              <a:ext cx="5384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endParaRPr kumimoji="1" lang="ja-JP" altLang="en-US" sz="1000"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9AD11B14-D3AF-46C8-8673-39DF136E4562}"/>
                </a:ext>
              </a:extLst>
            </p:cNvPr>
            <p:cNvSpPr txBox="1"/>
            <p:nvPr/>
          </p:nvSpPr>
          <p:spPr>
            <a:xfrm>
              <a:off x="5427273" y="1617763"/>
              <a:ext cx="6006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E49B09C0-7299-45FC-B3DF-F4A25382CD3A}"/>
                </a:ext>
              </a:extLst>
            </p:cNvPr>
            <p:cNvSpPr txBox="1"/>
            <p:nvPr/>
          </p:nvSpPr>
          <p:spPr>
            <a:xfrm>
              <a:off x="6045907" y="1617763"/>
              <a:ext cx="2374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endParaRPr kumimoji="1" lang="ja-JP" altLang="en-US" sz="1000" dirty="0">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0B03757E-CDE7-4F10-82CD-E63D1CBEB499}"/>
                </a:ext>
              </a:extLst>
            </p:cNvPr>
            <p:cNvSpPr txBox="1"/>
            <p:nvPr/>
          </p:nvSpPr>
          <p:spPr>
            <a:xfrm>
              <a:off x="5648932" y="1069111"/>
              <a:ext cx="6006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06" name="テキスト ボックス 105">
              <a:extLst>
                <a:ext uri="{FF2B5EF4-FFF2-40B4-BE49-F238E27FC236}">
                  <a16:creationId xmlns:a16="http://schemas.microsoft.com/office/drawing/2014/main" id="{EC782E32-C12C-44A1-8490-34598E5D5CE5}"/>
                </a:ext>
              </a:extLst>
            </p:cNvPr>
            <p:cNvSpPr txBox="1"/>
            <p:nvPr/>
          </p:nvSpPr>
          <p:spPr>
            <a:xfrm>
              <a:off x="7485222" y="1617763"/>
              <a:ext cx="6006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1EF1406C-C7E2-4123-BB7E-6EE5DCB93DCD}"/>
                </a:ext>
              </a:extLst>
            </p:cNvPr>
            <p:cNvSpPr txBox="1"/>
            <p:nvPr/>
          </p:nvSpPr>
          <p:spPr>
            <a:xfrm>
              <a:off x="7039227" y="1069111"/>
              <a:ext cx="8591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D136167E-B327-4520-B9AD-6E050D7327FE}"/>
                </a:ext>
              </a:extLst>
            </p:cNvPr>
            <p:cNvSpPr txBox="1"/>
            <p:nvPr/>
          </p:nvSpPr>
          <p:spPr>
            <a:xfrm>
              <a:off x="8094286" y="1617763"/>
              <a:ext cx="2374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4C18D22C-41AD-43B6-ABB8-F645573C39CA}"/>
                </a:ext>
              </a:extLst>
            </p:cNvPr>
            <p:cNvSpPr txBox="1"/>
            <p:nvPr/>
          </p:nvSpPr>
          <p:spPr>
            <a:xfrm>
              <a:off x="6767379" y="1617763"/>
              <a:ext cx="6828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endParaRPr kumimoji="1" lang="ja-JP" altLang="en-US" sz="1000" dirty="0">
                <a:latin typeface="メイリオ" panose="020B0604030504040204" pitchFamily="50" charset="-128"/>
                <a:ea typeface="メイリオ" panose="020B0604030504040204" pitchFamily="50" charset="-128"/>
              </a:endParaRPr>
            </a:p>
          </p:txBody>
        </p:sp>
      </p:grpSp>
      <p:sp>
        <p:nvSpPr>
          <p:cNvPr id="8" name="正方形/長方形 7">
            <a:extLst>
              <a:ext uri="{FF2B5EF4-FFF2-40B4-BE49-F238E27FC236}">
                <a16:creationId xmlns:a16="http://schemas.microsoft.com/office/drawing/2014/main" id="{6093D193-B9A9-4843-8A55-3C6DFAC99A17}"/>
              </a:ext>
            </a:extLst>
          </p:cNvPr>
          <p:cNvSpPr/>
          <p:nvPr/>
        </p:nvSpPr>
        <p:spPr>
          <a:xfrm>
            <a:off x="1904755" y="3237854"/>
            <a:ext cx="1167681" cy="278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accent6"/>
                </a:solidFill>
                <a:latin typeface="メイリオ" panose="020B0604030504040204" pitchFamily="50" charset="-128"/>
                <a:ea typeface="メイリオ" panose="020B0604030504040204" pitchFamily="50" charset="-128"/>
              </a:rPr>
              <a:t>合　計</a:t>
            </a:r>
          </a:p>
        </p:txBody>
      </p:sp>
      <p:sp>
        <p:nvSpPr>
          <p:cNvPr id="110" name="正方形/長方形 109">
            <a:extLst>
              <a:ext uri="{FF2B5EF4-FFF2-40B4-BE49-F238E27FC236}">
                <a16:creationId xmlns:a16="http://schemas.microsoft.com/office/drawing/2014/main" id="{92242776-68C6-460F-AA8B-E03063389ECD}"/>
              </a:ext>
            </a:extLst>
          </p:cNvPr>
          <p:cNvSpPr/>
          <p:nvPr/>
        </p:nvSpPr>
        <p:spPr>
          <a:xfrm rot="3120721">
            <a:off x="7782175" y="4466523"/>
            <a:ext cx="1167681" cy="223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accent6"/>
                </a:solidFill>
                <a:latin typeface="メイリオ" panose="020B0604030504040204" pitchFamily="50" charset="-128"/>
                <a:ea typeface="メイリオ" panose="020B0604030504040204" pitchFamily="50" charset="-128"/>
              </a:rPr>
              <a:t>合　計</a:t>
            </a:r>
          </a:p>
        </p:txBody>
      </p:sp>
    </p:spTree>
    <p:extLst>
      <p:ext uri="{BB962C8B-B14F-4D97-AF65-F5344CB8AC3E}">
        <p14:creationId xmlns:p14="http://schemas.microsoft.com/office/powerpoint/2010/main" val="2903820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76007627-DDDE-443F-9E06-2C37EADD5175}"/>
              </a:ext>
            </a:extLst>
          </p:cNvPr>
          <p:cNvPicPr>
            <a:picLocks noChangeAspect="1"/>
          </p:cNvPicPr>
          <p:nvPr/>
        </p:nvPicPr>
        <p:blipFill>
          <a:blip r:embed="rId2"/>
          <a:stretch>
            <a:fillRect/>
          </a:stretch>
        </p:blipFill>
        <p:spPr>
          <a:xfrm>
            <a:off x="4903724" y="1527763"/>
            <a:ext cx="3960257" cy="2947921"/>
          </a:xfrm>
          <a:prstGeom prst="rect">
            <a:avLst/>
          </a:prstGeom>
          <a:ln>
            <a:solidFill>
              <a:schemeClr val="bg1">
                <a:lumMod val="65000"/>
              </a:schemeClr>
            </a:solidFill>
          </a:ln>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変数の作り方</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374110" y="394518"/>
            <a:ext cx="74447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5" name="テキスト ボックス 14">
            <a:extLst>
              <a:ext uri="{FF2B5EF4-FFF2-40B4-BE49-F238E27FC236}">
                <a16:creationId xmlns:a16="http://schemas.microsoft.com/office/drawing/2014/main" id="{E658822B-77B3-4FD2-A771-85A45D6242D1}"/>
              </a:ext>
            </a:extLst>
          </p:cNvPr>
          <p:cNvSpPr txBox="1"/>
          <p:nvPr/>
        </p:nvSpPr>
        <p:spPr>
          <a:xfrm flipH="1">
            <a:off x="1337709" y="394518"/>
            <a:ext cx="450011"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A8B1F522-F9AC-44A5-B084-7A1C1C1742C8}"/>
              </a:ext>
            </a:extLst>
          </p:cNvPr>
          <p:cNvSpPr txBox="1"/>
          <p:nvPr/>
        </p:nvSpPr>
        <p:spPr>
          <a:xfrm flipH="1">
            <a:off x="1909186" y="394518"/>
            <a:ext cx="450011"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かた</a:t>
            </a:r>
          </a:p>
        </p:txBody>
      </p:sp>
      <p:cxnSp>
        <p:nvCxnSpPr>
          <p:cNvPr id="31" name="直線矢印コネクタ 30">
            <a:extLst>
              <a:ext uri="{FF2B5EF4-FFF2-40B4-BE49-F238E27FC236}">
                <a16:creationId xmlns:a16="http://schemas.microsoft.com/office/drawing/2014/main" id="{B3565DC1-CE3B-4EAC-ABB4-5DE7936858CE}"/>
              </a:ext>
            </a:extLst>
          </p:cNvPr>
          <p:cNvCxnSpPr>
            <a:cxnSpLocks/>
          </p:cNvCxnSpPr>
          <p:nvPr/>
        </p:nvCxnSpPr>
        <p:spPr>
          <a:xfrm>
            <a:off x="1592857" y="2867138"/>
            <a:ext cx="4435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2" name="グループ化 31">
            <a:extLst>
              <a:ext uri="{FF2B5EF4-FFF2-40B4-BE49-F238E27FC236}">
                <a16:creationId xmlns:a16="http://schemas.microsoft.com/office/drawing/2014/main" id="{AA549638-9EBB-430F-A1E8-AC374C01E086}"/>
              </a:ext>
            </a:extLst>
          </p:cNvPr>
          <p:cNvGrpSpPr/>
          <p:nvPr/>
        </p:nvGrpSpPr>
        <p:grpSpPr>
          <a:xfrm>
            <a:off x="832441" y="2528865"/>
            <a:ext cx="652422" cy="639195"/>
            <a:chOff x="675523" y="2179135"/>
            <a:chExt cx="652422" cy="639195"/>
          </a:xfrm>
        </p:grpSpPr>
        <p:sp>
          <p:nvSpPr>
            <p:cNvPr id="33" name="四角形: 角を丸くする 32">
              <a:extLst>
                <a:ext uri="{FF2B5EF4-FFF2-40B4-BE49-F238E27FC236}">
                  <a16:creationId xmlns:a16="http://schemas.microsoft.com/office/drawing/2014/main" id="{5CA4DFF2-F52B-4076-9154-0F6FD7E613A7}"/>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4" name="図 33">
              <a:extLst>
                <a:ext uri="{FF2B5EF4-FFF2-40B4-BE49-F238E27FC236}">
                  <a16:creationId xmlns:a16="http://schemas.microsoft.com/office/drawing/2014/main" id="{8F2F6432-93EF-4FD3-AAEB-6EB0AC9E6960}"/>
                </a:ext>
              </a:extLst>
            </p:cNvPr>
            <p:cNvPicPr>
              <a:picLocks noChangeAspect="1"/>
            </p:cNvPicPr>
            <p:nvPr/>
          </p:nvPicPr>
          <p:blipFill>
            <a:blip r:embed="rId3"/>
            <a:stretch>
              <a:fillRect/>
            </a:stretch>
          </p:blipFill>
          <p:spPr>
            <a:xfrm>
              <a:off x="767077" y="2242638"/>
              <a:ext cx="504825" cy="514350"/>
            </a:xfrm>
            <a:prstGeom prst="rect">
              <a:avLst/>
            </a:prstGeom>
          </p:spPr>
        </p:pic>
      </p:grpSp>
      <p:pic>
        <p:nvPicPr>
          <p:cNvPr id="35" name="図 34">
            <a:extLst>
              <a:ext uri="{FF2B5EF4-FFF2-40B4-BE49-F238E27FC236}">
                <a16:creationId xmlns:a16="http://schemas.microsoft.com/office/drawing/2014/main" id="{2F08071F-7915-4D75-9823-3D4818B4E53F}"/>
              </a:ext>
            </a:extLst>
          </p:cNvPr>
          <p:cNvPicPr>
            <a:picLocks noChangeAspect="1"/>
          </p:cNvPicPr>
          <p:nvPr/>
        </p:nvPicPr>
        <p:blipFill>
          <a:blip r:embed="rId4"/>
          <a:stretch>
            <a:fillRect/>
          </a:stretch>
        </p:blipFill>
        <p:spPr>
          <a:xfrm>
            <a:off x="2162871" y="2607411"/>
            <a:ext cx="1962150" cy="904875"/>
          </a:xfrm>
          <a:prstGeom prst="rect">
            <a:avLst/>
          </a:prstGeom>
        </p:spPr>
      </p:pic>
      <p:sp>
        <p:nvSpPr>
          <p:cNvPr id="36" name="四角形: 角を丸くする 35">
            <a:extLst>
              <a:ext uri="{FF2B5EF4-FFF2-40B4-BE49-F238E27FC236}">
                <a16:creationId xmlns:a16="http://schemas.microsoft.com/office/drawing/2014/main" id="{A0FCEB22-35AF-4A07-B3BF-88A49CC7AE4A}"/>
              </a:ext>
            </a:extLst>
          </p:cNvPr>
          <p:cNvSpPr/>
          <p:nvPr/>
        </p:nvSpPr>
        <p:spPr>
          <a:xfrm>
            <a:off x="2271172" y="2607411"/>
            <a:ext cx="1518691" cy="43624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四角形: 角を丸くする 39">
            <a:extLst>
              <a:ext uri="{FF2B5EF4-FFF2-40B4-BE49-F238E27FC236}">
                <a16:creationId xmlns:a16="http://schemas.microsoft.com/office/drawing/2014/main" id="{746EEA2D-A0ED-464C-94B0-EC376E37CA13}"/>
              </a:ext>
            </a:extLst>
          </p:cNvPr>
          <p:cNvSpPr/>
          <p:nvPr/>
        </p:nvSpPr>
        <p:spPr>
          <a:xfrm>
            <a:off x="5265276" y="2528865"/>
            <a:ext cx="3230654" cy="402518"/>
          </a:xfrm>
          <a:prstGeom prst="roundRect">
            <a:avLst>
              <a:gd name="adj" fmla="val 4922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 name="楕円 40">
            <a:extLst>
              <a:ext uri="{FF2B5EF4-FFF2-40B4-BE49-F238E27FC236}">
                <a16:creationId xmlns:a16="http://schemas.microsoft.com/office/drawing/2014/main" id="{0550F059-0988-4FBD-9D37-486DD3B8468C}"/>
              </a:ext>
            </a:extLst>
          </p:cNvPr>
          <p:cNvSpPr/>
          <p:nvPr/>
        </p:nvSpPr>
        <p:spPr>
          <a:xfrm>
            <a:off x="4638381" y="671517"/>
            <a:ext cx="216357" cy="2163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四角形: 角を丸くする 41">
            <a:extLst>
              <a:ext uri="{FF2B5EF4-FFF2-40B4-BE49-F238E27FC236}">
                <a16:creationId xmlns:a16="http://schemas.microsoft.com/office/drawing/2014/main" id="{17127FD8-B0D5-4ED9-BD0D-B098A157E5EF}"/>
              </a:ext>
            </a:extLst>
          </p:cNvPr>
          <p:cNvSpPr/>
          <p:nvPr/>
        </p:nvSpPr>
        <p:spPr>
          <a:xfrm>
            <a:off x="7037796" y="4000807"/>
            <a:ext cx="987617" cy="402517"/>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43" name="直線矢印コネクタ 42">
            <a:extLst>
              <a:ext uri="{FF2B5EF4-FFF2-40B4-BE49-F238E27FC236}">
                <a16:creationId xmlns:a16="http://schemas.microsoft.com/office/drawing/2014/main" id="{4BB3ACD4-410F-4A98-A90E-CDF52BAF5C4D}"/>
              </a:ext>
            </a:extLst>
          </p:cNvPr>
          <p:cNvCxnSpPr>
            <a:cxnSpLocks/>
          </p:cNvCxnSpPr>
          <p:nvPr/>
        </p:nvCxnSpPr>
        <p:spPr>
          <a:xfrm>
            <a:off x="4125021" y="2848462"/>
            <a:ext cx="4435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6" name="グループ化 45">
            <a:extLst>
              <a:ext uri="{FF2B5EF4-FFF2-40B4-BE49-F238E27FC236}">
                <a16:creationId xmlns:a16="http://schemas.microsoft.com/office/drawing/2014/main" id="{C68EF3F7-DFF2-4137-8235-C68B8B8419F9}"/>
              </a:ext>
            </a:extLst>
          </p:cNvPr>
          <p:cNvGrpSpPr/>
          <p:nvPr/>
        </p:nvGrpSpPr>
        <p:grpSpPr>
          <a:xfrm>
            <a:off x="582565" y="1429433"/>
            <a:ext cx="4114908" cy="577081"/>
            <a:chOff x="457093" y="3743918"/>
            <a:chExt cx="4114908" cy="577081"/>
          </a:xfrm>
        </p:grpSpPr>
        <p:sp>
          <p:nvSpPr>
            <p:cNvPr id="48" name="テキスト ボックス 47">
              <a:extLst>
                <a:ext uri="{FF2B5EF4-FFF2-40B4-BE49-F238E27FC236}">
                  <a16:creationId xmlns:a16="http://schemas.microsoft.com/office/drawing/2014/main" id="{FCE4C26B-0F90-4761-8085-E4495000F5AE}"/>
                </a:ext>
              </a:extLst>
            </p:cNvPr>
            <p:cNvSpPr txBox="1"/>
            <p:nvPr/>
          </p:nvSpPr>
          <p:spPr>
            <a:xfrm>
              <a:off x="457093" y="3743918"/>
              <a:ext cx="411490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b="1" i="0" u="sng" dirty="0">
                  <a:solidFill>
                    <a:srgbClr val="575E75"/>
                  </a:solidFill>
                  <a:effectLst/>
                  <a:latin typeface="メイリオ" panose="020B0604030504040204" pitchFamily="50" charset="-128"/>
                  <a:ea typeface="メイリオ" panose="020B0604030504040204" pitchFamily="50" charset="-128"/>
                </a:rPr>
                <a:t>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を</a:t>
              </a:r>
              <a:r>
                <a:rPr lang="ja-JP" altLang="en-US" i="0" dirty="0">
                  <a:solidFill>
                    <a:srgbClr val="575E75"/>
                  </a:solidFill>
                  <a:effectLst/>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159943BF-8292-433A-A7EF-12F5B8D696B0}"/>
                </a:ext>
              </a:extLst>
            </p:cNvPr>
            <p:cNvSpPr txBox="1"/>
            <p:nvPr/>
          </p:nvSpPr>
          <p:spPr>
            <a:xfrm>
              <a:off x="1984779" y="3811766"/>
              <a:ext cx="77668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b="1"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922924A0-641E-46B7-AFAA-78F710BB8362}"/>
                </a:ext>
              </a:extLst>
            </p:cNvPr>
            <p:cNvSpPr txBox="1"/>
            <p:nvPr/>
          </p:nvSpPr>
          <p:spPr>
            <a:xfrm>
              <a:off x="3599236" y="38117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36159117-790F-4746-A3A0-34E273C820CD}"/>
                </a:ext>
              </a:extLst>
            </p:cNvPr>
            <p:cNvSpPr txBox="1"/>
            <p:nvPr/>
          </p:nvSpPr>
          <p:spPr>
            <a:xfrm>
              <a:off x="610526" y="3811766"/>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619C464D-02BF-4AD8-BBE7-55747A3DE97D}"/>
                </a:ext>
              </a:extLst>
            </p:cNvPr>
            <p:cNvSpPr txBox="1"/>
            <p:nvPr/>
          </p:nvSpPr>
          <p:spPr>
            <a:xfrm>
              <a:off x="2635446" y="3811766"/>
              <a:ext cx="62793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つく</a:t>
              </a:r>
              <a:endParaRPr kumimoji="1" lang="ja-JP" altLang="en-US" sz="1000" b="1" dirty="0">
                <a:latin typeface="メイリオ" panose="020B0604030504040204" pitchFamily="50" charset="-128"/>
                <a:ea typeface="メイリオ" panose="020B0604030504040204" pitchFamily="50" charset="-128"/>
              </a:endParaRPr>
            </a:p>
          </p:txBody>
        </p:sp>
      </p:grpSp>
      <p:grpSp>
        <p:nvGrpSpPr>
          <p:cNvPr id="9" name="グループ化 8">
            <a:extLst>
              <a:ext uri="{FF2B5EF4-FFF2-40B4-BE49-F238E27FC236}">
                <a16:creationId xmlns:a16="http://schemas.microsoft.com/office/drawing/2014/main" id="{160F2824-600D-4221-AA19-1D67A3CA6440}"/>
              </a:ext>
            </a:extLst>
          </p:cNvPr>
          <p:cNvGrpSpPr/>
          <p:nvPr/>
        </p:nvGrpSpPr>
        <p:grpSpPr>
          <a:xfrm>
            <a:off x="732560" y="3512286"/>
            <a:ext cx="3977206" cy="1131079"/>
            <a:chOff x="288342" y="4688328"/>
            <a:chExt cx="3977206" cy="1131079"/>
          </a:xfrm>
        </p:grpSpPr>
        <p:sp>
          <p:nvSpPr>
            <p:cNvPr id="54" name="テキスト ボックス 53">
              <a:extLst>
                <a:ext uri="{FF2B5EF4-FFF2-40B4-BE49-F238E27FC236}">
                  <a16:creationId xmlns:a16="http://schemas.microsoft.com/office/drawing/2014/main" id="{57CCD75A-2953-44C2-8E41-53B3D7B98748}"/>
                </a:ext>
              </a:extLst>
            </p:cNvPr>
            <p:cNvSpPr txBox="1"/>
            <p:nvPr/>
          </p:nvSpPr>
          <p:spPr>
            <a:xfrm>
              <a:off x="374110" y="4688328"/>
              <a:ext cx="389143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新しい変数名に、</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変数の名前を入力し</a:t>
              </a:r>
              <a:r>
                <a:rPr lang="ja-JP" altLang="en-US" dirty="0">
                  <a:solidFill>
                    <a:srgbClr val="575E75"/>
                  </a:solidFill>
                  <a:latin typeface="メイリオ" panose="020B0604030504040204" pitchFamily="50" charset="-128"/>
                  <a:ea typeface="メイリオ" panose="020B0604030504040204" pitchFamily="50" charset="-128"/>
                </a:rPr>
                <a:t>て、</a:t>
              </a:r>
              <a:r>
                <a:rPr lang="en-US" altLang="ja-JP" dirty="0">
                  <a:solidFill>
                    <a:srgbClr val="575E75"/>
                  </a:solidFill>
                  <a:latin typeface="メイリオ" panose="020B0604030504040204" pitchFamily="50" charset="-128"/>
                  <a:ea typeface="メイリオ" panose="020B0604030504040204" pitchFamily="50" charset="-128"/>
                </a:rPr>
                <a:t>OK</a:t>
              </a:r>
              <a:r>
                <a:rPr lang="ja-JP" altLang="en-US" dirty="0">
                  <a:solidFill>
                    <a:srgbClr val="575E75"/>
                  </a:solidFill>
                  <a:latin typeface="メイリオ" panose="020B0604030504040204" pitchFamily="50" charset="-128"/>
                  <a:ea typeface="メイリオ" panose="020B0604030504040204" pitchFamily="50" charset="-128"/>
                </a:rPr>
                <a:t>を押す。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D5834E33-618E-4398-B399-675B8A0F84E3}"/>
                </a:ext>
              </a:extLst>
            </p:cNvPr>
            <p:cNvSpPr txBox="1"/>
            <p:nvPr/>
          </p:nvSpPr>
          <p:spPr>
            <a:xfrm>
              <a:off x="288342" y="4761937"/>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E0B0CC0F-6120-44E3-9A42-9FBEE29BCC71}"/>
                </a:ext>
              </a:extLst>
            </p:cNvPr>
            <p:cNvSpPr txBox="1"/>
            <p:nvPr/>
          </p:nvSpPr>
          <p:spPr>
            <a:xfrm>
              <a:off x="1009062" y="4761937"/>
              <a:ext cx="946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へんすうめい</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5D41D31C-2EDC-49B6-ACD4-A1C78B3F80A6}"/>
                </a:ext>
              </a:extLst>
            </p:cNvPr>
            <p:cNvSpPr txBox="1"/>
            <p:nvPr/>
          </p:nvSpPr>
          <p:spPr>
            <a:xfrm>
              <a:off x="1589602" y="5315405"/>
              <a:ext cx="9964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99260FB4-73FD-40AA-A63D-E46190FFDB4B}"/>
                </a:ext>
              </a:extLst>
            </p:cNvPr>
            <p:cNvSpPr txBox="1"/>
            <p:nvPr/>
          </p:nvSpPr>
          <p:spPr>
            <a:xfrm>
              <a:off x="3467858" y="5315405"/>
              <a:ext cx="357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C373A74B-D3AA-4250-99C5-D2E5FB9ADED9}"/>
                </a:ext>
              </a:extLst>
            </p:cNvPr>
            <p:cNvSpPr txBox="1"/>
            <p:nvPr/>
          </p:nvSpPr>
          <p:spPr>
            <a:xfrm>
              <a:off x="299223" y="5315405"/>
              <a:ext cx="825337"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E1E7689F-4CF2-40DA-920C-A6031E023B29}"/>
                </a:ext>
              </a:extLst>
            </p:cNvPr>
            <p:cNvSpPr txBox="1"/>
            <p:nvPr/>
          </p:nvSpPr>
          <p:spPr>
            <a:xfrm>
              <a:off x="1101080" y="5315405"/>
              <a:ext cx="611575"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grpSp>
      <p:pic>
        <p:nvPicPr>
          <p:cNvPr id="80" name="図 79">
            <a:extLst>
              <a:ext uri="{FF2B5EF4-FFF2-40B4-BE49-F238E27FC236}">
                <a16:creationId xmlns:a16="http://schemas.microsoft.com/office/drawing/2014/main" id="{2DFE6632-867E-4400-9753-9B7A25D386E2}"/>
              </a:ext>
            </a:extLst>
          </p:cNvPr>
          <p:cNvPicPr>
            <a:picLocks noChangeAspect="1"/>
          </p:cNvPicPr>
          <p:nvPr/>
        </p:nvPicPr>
        <p:blipFill>
          <a:blip r:embed="rId5"/>
          <a:stretch>
            <a:fillRect/>
          </a:stretch>
        </p:blipFill>
        <p:spPr>
          <a:xfrm>
            <a:off x="534691" y="5307188"/>
            <a:ext cx="877664" cy="1486917"/>
          </a:xfrm>
          <a:prstGeom prst="rect">
            <a:avLst/>
          </a:prstGeom>
        </p:spPr>
      </p:pic>
      <p:sp>
        <p:nvSpPr>
          <p:cNvPr id="81" name="吹き出し: 角を丸めた四角形 80">
            <a:extLst>
              <a:ext uri="{FF2B5EF4-FFF2-40B4-BE49-F238E27FC236}">
                <a16:creationId xmlns:a16="http://schemas.microsoft.com/office/drawing/2014/main" id="{979D5E57-0FAC-44DA-AFF1-2D956488753F}"/>
              </a:ext>
            </a:extLst>
          </p:cNvPr>
          <p:cNvSpPr/>
          <p:nvPr/>
        </p:nvSpPr>
        <p:spPr>
          <a:xfrm>
            <a:off x="1476746" y="4873178"/>
            <a:ext cx="6699588" cy="1857221"/>
          </a:xfrm>
          <a:prstGeom prst="wedgeRoundRectCallout">
            <a:avLst>
              <a:gd name="adj1" fmla="val -52155"/>
              <a:gd name="adj2" fmla="val -9603"/>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11" name="グループ化 10">
            <a:extLst>
              <a:ext uri="{FF2B5EF4-FFF2-40B4-BE49-F238E27FC236}">
                <a16:creationId xmlns:a16="http://schemas.microsoft.com/office/drawing/2014/main" id="{9A2AC14E-60BF-4441-A8E9-3BBEE459F6D2}"/>
              </a:ext>
            </a:extLst>
          </p:cNvPr>
          <p:cNvGrpSpPr/>
          <p:nvPr/>
        </p:nvGrpSpPr>
        <p:grpSpPr>
          <a:xfrm>
            <a:off x="1526958" y="4895788"/>
            <a:ext cx="6498455" cy="1762021"/>
            <a:chOff x="1526958" y="4895788"/>
            <a:chExt cx="6498455" cy="1762021"/>
          </a:xfrm>
        </p:grpSpPr>
        <p:sp>
          <p:nvSpPr>
            <p:cNvPr id="83" name="テキスト ボックス 82">
              <a:extLst>
                <a:ext uri="{FF2B5EF4-FFF2-40B4-BE49-F238E27FC236}">
                  <a16:creationId xmlns:a16="http://schemas.microsoft.com/office/drawing/2014/main" id="{045A6AC5-5529-4F8C-831D-413B59372075}"/>
                </a:ext>
              </a:extLst>
            </p:cNvPr>
            <p:cNvSpPr txBox="1"/>
            <p:nvPr/>
          </p:nvSpPr>
          <p:spPr>
            <a:xfrm>
              <a:off x="1526958" y="4895788"/>
              <a:ext cx="6498455" cy="1762021"/>
            </a:xfrm>
            <a:prstGeom prst="rect">
              <a:avLst/>
            </a:prstGeom>
            <a:noFill/>
          </p:spPr>
          <p:txBody>
            <a:bodyPr wrap="square" rtlCol="0">
              <a:spAutoFit/>
            </a:bodyPr>
            <a:lstStyle/>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すべてのスプライト用：</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　　　プロジェクト内の全部のスプライトで使える、共通の変数となります。</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このスプライトのみ　：</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　　　変数を作った時に選択していたスプライトだけで使える変数となります。</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AD959C78-1267-422E-8E3A-B55AB170D8A4}"/>
                </a:ext>
              </a:extLst>
            </p:cNvPr>
            <p:cNvSpPr txBox="1"/>
            <p:nvPr/>
          </p:nvSpPr>
          <p:spPr>
            <a:xfrm>
              <a:off x="3066148" y="4950612"/>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a:t>
              </a:r>
              <a:endParaRPr kumimoji="1" lang="ja-JP" altLang="en-US" sz="8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05CD6DD6-37C1-4965-9E30-D5E5177AD440}"/>
                </a:ext>
              </a:extLst>
            </p:cNvPr>
            <p:cNvSpPr txBox="1"/>
            <p:nvPr/>
          </p:nvSpPr>
          <p:spPr>
            <a:xfrm>
              <a:off x="3066148" y="5387078"/>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ない</a:t>
              </a:r>
              <a:endParaRPr kumimoji="1" lang="ja-JP" altLang="en-US" sz="800"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3DA05A34-EF58-4496-881F-63B942213930}"/>
                </a:ext>
              </a:extLst>
            </p:cNvPr>
            <p:cNvSpPr txBox="1"/>
            <p:nvPr/>
          </p:nvSpPr>
          <p:spPr>
            <a:xfrm>
              <a:off x="3438673" y="5387078"/>
              <a:ext cx="5827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ぜんぶ</a:t>
              </a:r>
              <a:endParaRPr kumimoji="1" lang="ja-JP" altLang="en-US" sz="8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B2173B64-CB9D-4E9F-9590-8FEB7A5915BB}"/>
                </a:ext>
              </a:extLst>
            </p:cNvPr>
            <p:cNvSpPr txBox="1"/>
            <p:nvPr/>
          </p:nvSpPr>
          <p:spPr>
            <a:xfrm>
              <a:off x="5025160" y="5387078"/>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E742C11B-A9B8-42CE-ADFC-E145C2673D06}"/>
                </a:ext>
              </a:extLst>
            </p:cNvPr>
            <p:cNvSpPr txBox="1"/>
            <p:nvPr/>
          </p:nvSpPr>
          <p:spPr>
            <a:xfrm>
              <a:off x="5708162" y="5387078"/>
              <a:ext cx="6954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きょうつう</a:t>
              </a:r>
              <a:endParaRPr kumimoji="1" lang="ja-JP" altLang="en-US" sz="800"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4D840961-B5ED-4C89-9E6C-68A62BE0472D}"/>
                </a:ext>
              </a:extLst>
            </p:cNvPr>
            <p:cNvSpPr txBox="1"/>
            <p:nvPr/>
          </p:nvSpPr>
          <p:spPr>
            <a:xfrm>
              <a:off x="6237326" y="5387078"/>
              <a:ext cx="6954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へんすう</a:t>
              </a:r>
              <a:endParaRPr kumimoji="1" lang="ja-JP" altLang="en-US" sz="800" dirty="0">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B291E7DF-C92A-4B16-B61B-FA38B460CD10}"/>
                </a:ext>
              </a:extLst>
            </p:cNvPr>
            <p:cNvSpPr txBox="1"/>
            <p:nvPr/>
          </p:nvSpPr>
          <p:spPr>
            <a:xfrm>
              <a:off x="1983411" y="6230842"/>
              <a:ext cx="6954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へんすう</a:t>
              </a:r>
              <a:endParaRPr kumimoji="1" lang="ja-JP" altLang="en-US" sz="800" dirty="0">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3A5F4A0F-4445-4F62-AD4B-65E3F97DCB6C}"/>
                </a:ext>
              </a:extLst>
            </p:cNvPr>
            <p:cNvSpPr txBox="1"/>
            <p:nvPr/>
          </p:nvSpPr>
          <p:spPr>
            <a:xfrm>
              <a:off x="6403617" y="6230842"/>
              <a:ext cx="6954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へんすう</a:t>
              </a:r>
              <a:endParaRPr kumimoji="1" lang="ja-JP" altLang="en-US" sz="8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46B98CC4-DD2D-4310-A897-D6846ADEBC2B}"/>
                </a:ext>
              </a:extLst>
            </p:cNvPr>
            <p:cNvSpPr txBox="1"/>
            <p:nvPr/>
          </p:nvSpPr>
          <p:spPr>
            <a:xfrm>
              <a:off x="5924621" y="6230842"/>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49D89BB2-C194-45AC-904B-F8687A00506A}"/>
                </a:ext>
              </a:extLst>
            </p:cNvPr>
            <p:cNvSpPr txBox="1"/>
            <p:nvPr/>
          </p:nvSpPr>
          <p:spPr>
            <a:xfrm>
              <a:off x="3382303" y="6230842"/>
              <a:ext cx="6954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せんたく</a:t>
              </a:r>
              <a:endParaRPr kumimoji="1" lang="ja-JP" altLang="en-US" sz="800" dirty="0">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6E2327E6-1666-4F3E-96F9-F21DACC6EB67}"/>
                </a:ext>
              </a:extLst>
            </p:cNvPr>
            <p:cNvSpPr txBox="1"/>
            <p:nvPr/>
          </p:nvSpPr>
          <p:spPr>
            <a:xfrm>
              <a:off x="2515044" y="6230842"/>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つく</a:t>
              </a:r>
              <a:endParaRPr kumimoji="1" lang="ja-JP" altLang="en-US" sz="800" dirty="0">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DDBC979B-7F91-48C2-9A76-E07D07D05F99}"/>
                </a:ext>
              </a:extLst>
            </p:cNvPr>
            <p:cNvSpPr txBox="1"/>
            <p:nvPr/>
          </p:nvSpPr>
          <p:spPr>
            <a:xfrm>
              <a:off x="3058930" y="6230842"/>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とき</a:t>
              </a:r>
              <a:endParaRPr kumimoji="1" lang="ja-JP" altLang="en-US" sz="8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754209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1</a:t>
            </a:r>
            <a:r>
              <a:rPr lang="ja-JP" altLang="en-US" dirty="0"/>
              <a:t>：変数を作って値を代入し、計算してみよう</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6" name="テキスト ボックス 15">
            <a:extLst>
              <a:ext uri="{FF2B5EF4-FFF2-40B4-BE49-F238E27FC236}">
                <a16:creationId xmlns:a16="http://schemas.microsoft.com/office/drawing/2014/main" id="{D774AE4D-0E7C-4495-B959-39735D1783F5}"/>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24" name="テキスト ボックス 23">
            <a:extLst>
              <a:ext uri="{FF2B5EF4-FFF2-40B4-BE49-F238E27FC236}">
                <a16:creationId xmlns:a16="http://schemas.microsoft.com/office/drawing/2014/main" id="{1B865FF4-00F5-4D5F-B4D7-99AF34CA9CE9}"/>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25" name="テキスト ボックス 24">
            <a:extLst>
              <a:ext uri="{FF2B5EF4-FFF2-40B4-BE49-F238E27FC236}">
                <a16:creationId xmlns:a16="http://schemas.microsoft.com/office/drawing/2014/main" id="{2136DEB3-34C0-4D8E-8B82-895A7546A11C}"/>
              </a:ext>
            </a:extLst>
          </p:cNvPr>
          <p:cNvSpPr txBox="1"/>
          <p:nvPr/>
        </p:nvSpPr>
        <p:spPr>
          <a:xfrm>
            <a:off x="353609" y="1032383"/>
            <a:ext cx="8790392" cy="630942"/>
          </a:xfrm>
          <a:prstGeom prst="rect">
            <a:avLst/>
          </a:prstGeom>
          <a:noFill/>
        </p:spPr>
        <p:txBody>
          <a:bodyPr wrap="square" rtlCol="0">
            <a:spAutoFit/>
          </a:bodyPr>
          <a:lstStyle/>
          <a:p>
            <a:pPr>
              <a:lnSpc>
                <a:spcPct val="200000"/>
              </a:lnSpc>
            </a:pPr>
            <a:r>
              <a:rPr kumimoji="1" lang="ja-JP" altLang="en-US" sz="2000" b="1" dirty="0">
                <a:solidFill>
                  <a:srgbClr val="C00000"/>
                </a:solidFill>
                <a:latin typeface="メイリオ" panose="020B0604030504040204" pitchFamily="50" charset="-128"/>
                <a:ea typeface="メイリオ" panose="020B0604030504040204" pitchFamily="50" charset="-128"/>
              </a:rPr>
              <a:t>変数をステージに表示して、代入した値を確認しよう。</a:t>
            </a:r>
            <a:endParaRPr kumimoji="1" lang="en-US" altLang="ja-JP" sz="2000" b="1" dirty="0">
              <a:solidFill>
                <a:srgbClr val="C00000"/>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34C35A90-8D54-4855-A40D-BA7AFDED31B3}"/>
              </a:ext>
            </a:extLst>
          </p:cNvPr>
          <p:cNvSpPr txBox="1"/>
          <p:nvPr/>
        </p:nvSpPr>
        <p:spPr>
          <a:xfrm>
            <a:off x="2334100" y="1116466"/>
            <a:ext cx="749707"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ひょうじ</a:t>
            </a:r>
          </a:p>
        </p:txBody>
      </p:sp>
      <p:sp>
        <p:nvSpPr>
          <p:cNvPr id="28" name="テキスト ボックス 27">
            <a:extLst>
              <a:ext uri="{FF2B5EF4-FFF2-40B4-BE49-F238E27FC236}">
                <a16:creationId xmlns:a16="http://schemas.microsoft.com/office/drawing/2014/main" id="{4EE8E9E4-F766-4BB1-9F8E-D0A40C6E602D}"/>
              </a:ext>
            </a:extLst>
          </p:cNvPr>
          <p:cNvSpPr txBox="1"/>
          <p:nvPr/>
        </p:nvSpPr>
        <p:spPr>
          <a:xfrm>
            <a:off x="3521219" y="1116466"/>
            <a:ext cx="878718"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だいにゅう</a:t>
            </a:r>
          </a:p>
        </p:txBody>
      </p:sp>
      <p:sp>
        <p:nvSpPr>
          <p:cNvPr id="29" name="テキスト ボックス 28">
            <a:extLst>
              <a:ext uri="{FF2B5EF4-FFF2-40B4-BE49-F238E27FC236}">
                <a16:creationId xmlns:a16="http://schemas.microsoft.com/office/drawing/2014/main" id="{EA3B47B6-E37D-4DF1-A15D-AAE816BA86CA}"/>
              </a:ext>
            </a:extLst>
          </p:cNvPr>
          <p:cNvSpPr txBox="1"/>
          <p:nvPr/>
        </p:nvSpPr>
        <p:spPr>
          <a:xfrm>
            <a:off x="334735" y="1116466"/>
            <a:ext cx="749707"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へんすう</a:t>
            </a:r>
          </a:p>
        </p:txBody>
      </p:sp>
      <p:sp>
        <p:nvSpPr>
          <p:cNvPr id="14" name="テキスト ボックス 13">
            <a:extLst>
              <a:ext uri="{FF2B5EF4-FFF2-40B4-BE49-F238E27FC236}">
                <a16:creationId xmlns:a16="http://schemas.microsoft.com/office/drawing/2014/main" id="{934E3128-ED5B-4927-8E94-68653B448BD9}"/>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15" name="テキスト ボックス 14">
            <a:extLst>
              <a:ext uri="{FF2B5EF4-FFF2-40B4-BE49-F238E27FC236}">
                <a16:creationId xmlns:a16="http://schemas.microsoft.com/office/drawing/2014/main" id="{7502567C-48CE-4DB0-A25E-E938FC8DD420}"/>
              </a:ext>
            </a:extLst>
          </p:cNvPr>
          <p:cNvSpPr txBox="1"/>
          <p:nvPr/>
        </p:nvSpPr>
        <p:spPr>
          <a:xfrm>
            <a:off x="4525055" y="1116466"/>
            <a:ext cx="749707"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あたい</a:t>
            </a:r>
          </a:p>
        </p:txBody>
      </p:sp>
      <p:sp>
        <p:nvSpPr>
          <p:cNvPr id="17" name="テキスト ボックス 16">
            <a:extLst>
              <a:ext uri="{FF2B5EF4-FFF2-40B4-BE49-F238E27FC236}">
                <a16:creationId xmlns:a16="http://schemas.microsoft.com/office/drawing/2014/main" id="{4CC1AAE8-E09C-493B-A7AF-32259F288BE1}"/>
              </a:ext>
            </a:extLst>
          </p:cNvPr>
          <p:cNvSpPr txBox="1"/>
          <p:nvPr/>
        </p:nvSpPr>
        <p:spPr>
          <a:xfrm>
            <a:off x="5183423" y="1116466"/>
            <a:ext cx="749707"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かくにん</a:t>
            </a:r>
          </a:p>
        </p:txBody>
      </p:sp>
      <p:sp>
        <p:nvSpPr>
          <p:cNvPr id="13" name="テキスト ボックス 12">
            <a:extLst>
              <a:ext uri="{FF2B5EF4-FFF2-40B4-BE49-F238E27FC236}">
                <a16:creationId xmlns:a16="http://schemas.microsoft.com/office/drawing/2014/main" id="{292B29FB-24DB-45E3-969A-88342026E2E6}"/>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pic>
        <p:nvPicPr>
          <p:cNvPr id="3" name="図 2">
            <a:extLst>
              <a:ext uri="{FF2B5EF4-FFF2-40B4-BE49-F238E27FC236}">
                <a16:creationId xmlns:a16="http://schemas.microsoft.com/office/drawing/2014/main" id="{EA2BE8AE-C8C1-4115-9726-E32B102277C7}"/>
              </a:ext>
            </a:extLst>
          </p:cNvPr>
          <p:cNvPicPr>
            <a:picLocks noChangeAspect="1"/>
          </p:cNvPicPr>
          <p:nvPr/>
        </p:nvPicPr>
        <p:blipFill>
          <a:blip r:embed="rId2"/>
          <a:stretch>
            <a:fillRect/>
          </a:stretch>
        </p:blipFill>
        <p:spPr>
          <a:xfrm>
            <a:off x="574785" y="1913923"/>
            <a:ext cx="3518630" cy="2644760"/>
          </a:xfrm>
          <a:prstGeom prst="rect">
            <a:avLst/>
          </a:prstGeom>
        </p:spPr>
      </p:pic>
      <p:pic>
        <p:nvPicPr>
          <p:cNvPr id="6" name="図 5">
            <a:extLst>
              <a:ext uri="{FF2B5EF4-FFF2-40B4-BE49-F238E27FC236}">
                <a16:creationId xmlns:a16="http://schemas.microsoft.com/office/drawing/2014/main" id="{0836A172-81D9-4C4B-9158-3673FF411F34}"/>
              </a:ext>
            </a:extLst>
          </p:cNvPr>
          <p:cNvPicPr>
            <a:picLocks noChangeAspect="1"/>
          </p:cNvPicPr>
          <p:nvPr/>
        </p:nvPicPr>
        <p:blipFill>
          <a:blip r:embed="rId3"/>
          <a:stretch>
            <a:fillRect/>
          </a:stretch>
        </p:blipFill>
        <p:spPr>
          <a:xfrm>
            <a:off x="3083807" y="2779928"/>
            <a:ext cx="5317434" cy="3981527"/>
          </a:xfrm>
          <a:prstGeom prst="rect">
            <a:avLst/>
          </a:prstGeom>
        </p:spPr>
      </p:pic>
      <p:sp>
        <p:nvSpPr>
          <p:cNvPr id="18" name="四角形: 角を丸くする 17">
            <a:extLst>
              <a:ext uri="{FF2B5EF4-FFF2-40B4-BE49-F238E27FC236}">
                <a16:creationId xmlns:a16="http://schemas.microsoft.com/office/drawing/2014/main" id="{EBB2633E-0149-4D5A-8888-3BBBC31F2DA6}"/>
              </a:ext>
            </a:extLst>
          </p:cNvPr>
          <p:cNvSpPr/>
          <p:nvPr/>
        </p:nvSpPr>
        <p:spPr>
          <a:xfrm>
            <a:off x="502561" y="1849517"/>
            <a:ext cx="749707" cy="85373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四角形: 角を丸くする 18">
            <a:extLst>
              <a:ext uri="{FF2B5EF4-FFF2-40B4-BE49-F238E27FC236}">
                <a16:creationId xmlns:a16="http://schemas.microsoft.com/office/drawing/2014/main" id="{06969973-53EE-4E52-9A61-A7F4FDE01B4B}"/>
              </a:ext>
            </a:extLst>
          </p:cNvPr>
          <p:cNvSpPr/>
          <p:nvPr/>
        </p:nvSpPr>
        <p:spPr>
          <a:xfrm>
            <a:off x="3083807" y="2779928"/>
            <a:ext cx="991043" cy="1117369"/>
          </a:xfrm>
          <a:prstGeom prst="roundRect">
            <a:avLst>
              <a:gd name="adj" fmla="val 1250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右 19">
            <a:extLst>
              <a:ext uri="{FF2B5EF4-FFF2-40B4-BE49-F238E27FC236}">
                <a16:creationId xmlns:a16="http://schemas.microsoft.com/office/drawing/2014/main" id="{15E5A393-6C95-456D-861C-94A97199F8C4}"/>
              </a:ext>
            </a:extLst>
          </p:cNvPr>
          <p:cNvSpPr/>
          <p:nvPr/>
        </p:nvSpPr>
        <p:spPr>
          <a:xfrm>
            <a:off x="2584958" y="4560706"/>
            <a:ext cx="646041" cy="656844"/>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7" name="グループ化 6">
            <a:extLst>
              <a:ext uri="{FF2B5EF4-FFF2-40B4-BE49-F238E27FC236}">
                <a16:creationId xmlns:a16="http://schemas.microsoft.com/office/drawing/2014/main" id="{30501A28-5EF9-40E8-BCA4-52204F6D52BB}"/>
              </a:ext>
            </a:extLst>
          </p:cNvPr>
          <p:cNvGrpSpPr/>
          <p:nvPr/>
        </p:nvGrpSpPr>
        <p:grpSpPr>
          <a:xfrm>
            <a:off x="139051" y="4558683"/>
            <a:ext cx="2445907" cy="577081"/>
            <a:chOff x="-40058" y="5303590"/>
            <a:chExt cx="2445907" cy="577081"/>
          </a:xfrm>
        </p:grpSpPr>
        <p:sp>
          <p:nvSpPr>
            <p:cNvPr id="22" name="テキスト ボックス 21">
              <a:extLst>
                <a:ext uri="{FF2B5EF4-FFF2-40B4-BE49-F238E27FC236}">
                  <a16:creationId xmlns:a16="http://schemas.microsoft.com/office/drawing/2014/main" id="{DCB97FDE-BAC8-470D-BD76-1C893E948379}"/>
                </a:ext>
              </a:extLst>
            </p:cNvPr>
            <p:cNvSpPr txBox="1"/>
            <p:nvPr/>
          </p:nvSpPr>
          <p:spPr>
            <a:xfrm>
              <a:off x="-40058" y="5303590"/>
              <a:ext cx="244590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スペースキーを押す</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44330A3F-C87B-45BD-BC64-235E0674498D}"/>
                </a:ext>
              </a:extLst>
            </p:cNvPr>
            <p:cNvSpPr txBox="1"/>
            <p:nvPr/>
          </p:nvSpPr>
          <p:spPr>
            <a:xfrm>
              <a:off x="1640572" y="5371438"/>
              <a:ext cx="224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135335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1</a:t>
            </a:r>
            <a:r>
              <a:rPr lang="ja-JP" altLang="en-US" dirty="0"/>
              <a:t>：変数を作って値を代入し、計算してみよう</a:t>
            </a:r>
          </a:p>
        </p:txBody>
      </p:sp>
      <p:sp>
        <p:nvSpPr>
          <p:cNvPr id="28" name="テキスト ボックス 27">
            <a:extLst>
              <a:ext uri="{FF2B5EF4-FFF2-40B4-BE49-F238E27FC236}">
                <a16:creationId xmlns:a16="http://schemas.microsoft.com/office/drawing/2014/main" id="{A13A5B86-CCA5-42AB-A98E-9FD339420F0A}"/>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30" name="テキスト ボックス 29">
            <a:extLst>
              <a:ext uri="{FF2B5EF4-FFF2-40B4-BE49-F238E27FC236}">
                <a16:creationId xmlns:a16="http://schemas.microsoft.com/office/drawing/2014/main" id="{26BB6F4D-564E-4317-9729-046A6944187E}"/>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32" name="テキスト ボックス 31">
            <a:extLst>
              <a:ext uri="{FF2B5EF4-FFF2-40B4-BE49-F238E27FC236}">
                <a16:creationId xmlns:a16="http://schemas.microsoft.com/office/drawing/2014/main" id="{2737C13B-66E0-4AA9-B419-B749141D091A}"/>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34" name="テキスト ボックス 33">
            <a:extLst>
              <a:ext uri="{FF2B5EF4-FFF2-40B4-BE49-F238E27FC236}">
                <a16:creationId xmlns:a16="http://schemas.microsoft.com/office/drawing/2014/main" id="{EE1A0056-271D-47DF-B1D5-9A1DFD194A0A}"/>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49" name="テキスト ボックス 48">
            <a:extLst>
              <a:ext uri="{FF2B5EF4-FFF2-40B4-BE49-F238E27FC236}">
                <a16:creationId xmlns:a16="http://schemas.microsoft.com/office/drawing/2014/main" id="{27C72870-F7CC-428A-B08E-FC27060DC1D5}"/>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pic>
        <p:nvPicPr>
          <p:cNvPr id="61" name="図 60">
            <a:extLst>
              <a:ext uri="{FF2B5EF4-FFF2-40B4-BE49-F238E27FC236}">
                <a16:creationId xmlns:a16="http://schemas.microsoft.com/office/drawing/2014/main" id="{0FEE1755-8528-4F32-95CB-D87C71198564}"/>
              </a:ext>
            </a:extLst>
          </p:cNvPr>
          <p:cNvPicPr>
            <a:picLocks noChangeAspect="1"/>
          </p:cNvPicPr>
          <p:nvPr/>
        </p:nvPicPr>
        <p:blipFill rotWithShape="1">
          <a:blip r:embed="rId2"/>
          <a:srcRect b="55114"/>
          <a:stretch/>
        </p:blipFill>
        <p:spPr>
          <a:xfrm>
            <a:off x="768587" y="2167725"/>
            <a:ext cx="3191077" cy="2362167"/>
          </a:xfrm>
          <a:prstGeom prst="rect">
            <a:avLst/>
          </a:prstGeom>
        </p:spPr>
      </p:pic>
      <p:sp>
        <p:nvSpPr>
          <p:cNvPr id="62" name="四角形: 角を丸くする 61">
            <a:extLst>
              <a:ext uri="{FF2B5EF4-FFF2-40B4-BE49-F238E27FC236}">
                <a16:creationId xmlns:a16="http://schemas.microsoft.com/office/drawing/2014/main" id="{4E4BCF21-975B-488D-A96E-6FBE09F57316}"/>
              </a:ext>
            </a:extLst>
          </p:cNvPr>
          <p:cNvSpPr/>
          <p:nvPr/>
        </p:nvSpPr>
        <p:spPr>
          <a:xfrm>
            <a:off x="1851138" y="2216724"/>
            <a:ext cx="1010806" cy="48568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3" name="四角形: 角を丸くする 62">
            <a:extLst>
              <a:ext uri="{FF2B5EF4-FFF2-40B4-BE49-F238E27FC236}">
                <a16:creationId xmlns:a16="http://schemas.microsoft.com/office/drawing/2014/main" id="{EBF00329-0FC3-441B-A6DE-C4B97919F108}"/>
              </a:ext>
            </a:extLst>
          </p:cNvPr>
          <p:cNvSpPr/>
          <p:nvPr/>
        </p:nvSpPr>
        <p:spPr>
          <a:xfrm>
            <a:off x="880608" y="2828210"/>
            <a:ext cx="840090" cy="79616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537E91B8-F852-4AC8-B63D-135B999CF52E}"/>
              </a:ext>
            </a:extLst>
          </p:cNvPr>
          <p:cNvSpPr txBox="1"/>
          <p:nvPr/>
        </p:nvSpPr>
        <p:spPr>
          <a:xfrm>
            <a:off x="500575" y="1245270"/>
            <a:ext cx="7613605"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「スプライト」タブから</a:t>
            </a:r>
            <a:r>
              <a:rPr lang="en-US" altLang="ja-JP" b="1" i="0" dirty="0">
                <a:solidFill>
                  <a:srgbClr val="575E75"/>
                </a:solidFill>
                <a:effectLst/>
                <a:latin typeface="メイリオ" panose="020B0604030504040204" pitchFamily="50" charset="-128"/>
                <a:ea typeface="メイリオ" panose="020B0604030504040204" pitchFamily="50" charset="-128"/>
              </a:rPr>
              <a:t>Panda</a:t>
            </a:r>
            <a:r>
              <a:rPr lang="ja-JP" altLang="en-US" b="1" i="0" dirty="0">
                <a:solidFill>
                  <a:srgbClr val="575E75"/>
                </a:solidFill>
                <a:effectLst/>
                <a:latin typeface="メイリオ" panose="020B0604030504040204" pitchFamily="50" charset="-128"/>
                <a:ea typeface="メイリオ" panose="020B0604030504040204" pitchFamily="50" charset="-128"/>
              </a:rPr>
              <a:t>を選択しよう！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CF72C899-2BF6-4AD3-8160-DA858BDAA055}"/>
              </a:ext>
            </a:extLst>
          </p:cNvPr>
          <p:cNvSpPr txBox="1"/>
          <p:nvPr/>
        </p:nvSpPr>
        <p:spPr>
          <a:xfrm>
            <a:off x="3943527" y="1305332"/>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cxnSp>
        <p:nvCxnSpPr>
          <p:cNvPr id="66" name="直線矢印コネクタ 65">
            <a:extLst>
              <a:ext uri="{FF2B5EF4-FFF2-40B4-BE49-F238E27FC236}">
                <a16:creationId xmlns:a16="http://schemas.microsoft.com/office/drawing/2014/main" id="{76889544-AFAE-4D6E-ADD4-0829F7DCBE92}"/>
              </a:ext>
            </a:extLst>
          </p:cNvPr>
          <p:cNvCxnSpPr>
            <a:cxnSpLocks/>
          </p:cNvCxnSpPr>
          <p:nvPr/>
        </p:nvCxnSpPr>
        <p:spPr>
          <a:xfrm flipH="1" flipV="1">
            <a:off x="2836642" y="2439889"/>
            <a:ext cx="1470735" cy="774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7" name="グループ化 66">
            <a:extLst>
              <a:ext uri="{FF2B5EF4-FFF2-40B4-BE49-F238E27FC236}">
                <a16:creationId xmlns:a16="http://schemas.microsoft.com/office/drawing/2014/main" id="{9B292F4C-C3C0-4D1E-B13C-523007847697}"/>
              </a:ext>
            </a:extLst>
          </p:cNvPr>
          <p:cNvGrpSpPr/>
          <p:nvPr/>
        </p:nvGrpSpPr>
        <p:grpSpPr>
          <a:xfrm>
            <a:off x="4401251" y="2139525"/>
            <a:ext cx="3712929" cy="577081"/>
            <a:chOff x="4401251" y="2139525"/>
            <a:chExt cx="3712929" cy="577081"/>
          </a:xfrm>
        </p:grpSpPr>
        <p:sp>
          <p:nvSpPr>
            <p:cNvPr id="68" name="テキスト ボックス 67">
              <a:extLst>
                <a:ext uri="{FF2B5EF4-FFF2-40B4-BE49-F238E27FC236}">
                  <a16:creationId xmlns:a16="http://schemas.microsoft.com/office/drawing/2014/main" id="{A61931CB-1471-4010-B225-01757998BE0E}"/>
                </a:ext>
              </a:extLst>
            </p:cNvPr>
            <p:cNvSpPr txBox="1"/>
            <p:nvPr/>
          </p:nvSpPr>
          <p:spPr>
            <a:xfrm>
              <a:off x="4401251" y="2139525"/>
              <a:ext cx="371292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スプライトのタブを選択</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42D87D65-AB1F-45EB-B75C-339F999C6D78}"/>
                </a:ext>
              </a:extLst>
            </p:cNvPr>
            <p:cNvSpPr txBox="1"/>
            <p:nvPr/>
          </p:nvSpPr>
          <p:spPr>
            <a:xfrm>
              <a:off x="6397047" y="2193668"/>
              <a:ext cx="7368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grpSp>
      <p:sp>
        <p:nvSpPr>
          <p:cNvPr id="70" name="テキスト ボックス 69">
            <a:extLst>
              <a:ext uri="{FF2B5EF4-FFF2-40B4-BE49-F238E27FC236}">
                <a16:creationId xmlns:a16="http://schemas.microsoft.com/office/drawing/2014/main" id="{04E46B06-358A-4551-84A7-2782A62C38E0}"/>
              </a:ext>
            </a:extLst>
          </p:cNvPr>
          <p:cNvSpPr txBox="1"/>
          <p:nvPr/>
        </p:nvSpPr>
        <p:spPr>
          <a:xfrm>
            <a:off x="3092749" y="1317519"/>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パンダ</a:t>
            </a:r>
            <a:endParaRPr kumimoji="1" lang="ja-JP" altLang="en-US" sz="1000" dirty="0">
              <a:latin typeface="メイリオ" panose="020B0604030504040204" pitchFamily="50" charset="-128"/>
              <a:ea typeface="メイリオ" panose="020B0604030504040204" pitchFamily="50" charset="-128"/>
            </a:endParaRPr>
          </a:p>
        </p:txBody>
      </p:sp>
      <p:cxnSp>
        <p:nvCxnSpPr>
          <p:cNvPr id="71" name="直線矢印コネクタ 70">
            <a:extLst>
              <a:ext uri="{FF2B5EF4-FFF2-40B4-BE49-F238E27FC236}">
                <a16:creationId xmlns:a16="http://schemas.microsoft.com/office/drawing/2014/main" id="{D269C922-6030-491B-BFD9-33C8F26841BE}"/>
              </a:ext>
            </a:extLst>
          </p:cNvPr>
          <p:cNvCxnSpPr>
            <a:cxnSpLocks/>
          </p:cNvCxnSpPr>
          <p:nvPr/>
        </p:nvCxnSpPr>
        <p:spPr>
          <a:xfrm flipH="1" flipV="1">
            <a:off x="1851138" y="3429000"/>
            <a:ext cx="3165203" cy="1186634"/>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2" name="グループ化 71">
            <a:extLst>
              <a:ext uri="{FF2B5EF4-FFF2-40B4-BE49-F238E27FC236}">
                <a16:creationId xmlns:a16="http://schemas.microsoft.com/office/drawing/2014/main" id="{86A3932A-140C-4463-BC84-74732FA2999E}"/>
              </a:ext>
            </a:extLst>
          </p:cNvPr>
          <p:cNvGrpSpPr/>
          <p:nvPr/>
        </p:nvGrpSpPr>
        <p:grpSpPr>
          <a:xfrm>
            <a:off x="4954128" y="3879576"/>
            <a:ext cx="3915121" cy="1569660"/>
            <a:chOff x="5344289" y="4673458"/>
            <a:chExt cx="3915121" cy="1569660"/>
          </a:xfrm>
        </p:grpSpPr>
        <p:sp>
          <p:nvSpPr>
            <p:cNvPr id="73" name="テキスト ボックス 72">
              <a:extLst>
                <a:ext uri="{FF2B5EF4-FFF2-40B4-BE49-F238E27FC236}">
                  <a16:creationId xmlns:a16="http://schemas.microsoft.com/office/drawing/2014/main" id="{24C41964-A340-45C4-8B02-DC4A36401553}"/>
                </a:ext>
              </a:extLst>
            </p:cNvPr>
            <p:cNvSpPr txBox="1"/>
            <p:nvPr/>
          </p:nvSpPr>
          <p:spPr>
            <a:xfrm>
              <a:off x="5344289" y="4673458"/>
              <a:ext cx="3915121" cy="1569660"/>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Panda</a:t>
              </a: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（クリックすると枠が青くなり、</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　　　　</a:t>
              </a:r>
              <a:r>
                <a:rPr lang="ja-JP" altLang="en-US" sz="1600" i="0" dirty="0">
                  <a:solidFill>
                    <a:srgbClr val="575E75"/>
                  </a:solidFill>
                  <a:effectLst/>
                  <a:latin typeface="メイリオ" panose="020B0604030504040204" pitchFamily="50" charset="-128"/>
                  <a:ea typeface="メイリオ" panose="020B0604030504040204" pitchFamily="50" charset="-128"/>
                </a:rPr>
                <a:t>選択された状態となります。）</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F0DFDAAA-11A1-4511-A31C-563752091B05}"/>
                </a:ext>
              </a:extLst>
            </p:cNvPr>
            <p:cNvSpPr txBox="1"/>
            <p:nvPr/>
          </p:nvSpPr>
          <p:spPr>
            <a:xfrm>
              <a:off x="5413831" y="4757624"/>
              <a:ext cx="727700"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パンダ</a:t>
              </a:r>
              <a:endParaRPr kumimoji="1" lang="ja-JP" altLang="en-US" sz="1000" b="1"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F514645B-D393-43B4-8AA2-11A45ECA1896}"/>
                </a:ext>
              </a:extLst>
            </p:cNvPr>
            <p:cNvSpPr txBox="1"/>
            <p:nvPr/>
          </p:nvSpPr>
          <p:spPr>
            <a:xfrm>
              <a:off x="6950322" y="5281121"/>
              <a:ext cx="4475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わく</a:t>
              </a:r>
              <a:endParaRPr kumimoji="1" lang="ja-JP" altLang="en-US" sz="9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CBC60033-1792-4B2B-9747-0F0906D610D1}"/>
                </a:ext>
              </a:extLst>
            </p:cNvPr>
            <p:cNvSpPr txBox="1"/>
            <p:nvPr/>
          </p:nvSpPr>
          <p:spPr>
            <a:xfrm>
              <a:off x="7338659" y="5281121"/>
              <a:ext cx="4475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あお</a:t>
              </a:r>
              <a:endParaRPr kumimoji="1" lang="ja-JP" altLang="en-US" sz="9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F9A2545D-0CB4-4A8F-AFC0-F4CF9BAAB52F}"/>
                </a:ext>
              </a:extLst>
            </p:cNvPr>
            <p:cNvSpPr txBox="1"/>
            <p:nvPr/>
          </p:nvSpPr>
          <p:spPr>
            <a:xfrm>
              <a:off x="6059508" y="5762119"/>
              <a:ext cx="72770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endParaRPr kumimoji="1" lang="ja-JP" altLang="en-US" sz="9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426631BE-6BE4-4131-AFC7-471581A89A0F}"/>
                </a:ext>
              </a:extLst>
            </p:cNvPr>
            <p:cNvSpPr txBox="1"/>
            <p:nvPr/>
          </p:nvSpPr>
          <p:spPr>
            <a:xfrm>
              <a:off x="6950322" y="5762119"/>
              <a:ext cx="10024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じょうたい</a:t>
              </a:r>
              <a:endParaRPr kumimoji="1" lang="ja-JP" altLang="en-US" sz="9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781359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0F323EF-61B8-4080-9F2B-A3B9C4DCDEA3}"/>
              </a:ext>
            </a:extLst>
          </p:cNvPr>
          <p:cNvPicPr>
            <a:picLocks noChangeAspect="1"/>
          </p:cNvPicPr>
          <p:nvPr/>
        </p:nvPicPr>
        <p:blipFill>
          <a:blip r:embed="rId2"/>
          <a:stretch>
            <a:fillRect/>
          </a:stretch>
        </p:blipFill>
        <p:spPr>
          <a:xfrm>
            <a:off x="4903831" y="2505840"/>
            <a:ext cx="3664659" cy="2750383"/>
          </a:xfrm>
          <a:prstGeom prst="rect">
            <a:avLst/>
          </a:prstGeom>
          <a:ln>
            <a:solidFill>
              <a:schemeClr val="bg1">
                <a:lumMod val="65000"/>
              </a:schemeClr>
            </a:solidFill>
          </a:ln>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1</a:t>
            </a:r>
            <a:r>
              <a:rPr lang="ja-JP" altLang="en-US" dirty="0"/>
              <a:t>：変数を作って値を代入し、計算してみよう</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6" name="テキスト ボックス 15">
            <a:extLst>
              <a:ext uri="{FF2B5EF4-FFF2-40B4-BE49-F238E27FC236}">
                <a16:creationId xmlns:a16="http://schemas.microsoft.com/office/drawing/2014/main" id="{D774AE4D-0E7C-4495-B959-39735D1783F5}"/>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24" name="テキスト ボックス 23">
            <a:extLst>
              <a:ext uri="{FF2B5EF4-FFF2-40B4-BE49-F238E27FC236}">
                <a16:creationId xmlns:a16="http://schemas.microsoft.com/office/drawing/2014/main" id="{1B865FF4-00F5-4D5F-B4D7-99AF34CA9CE9}"/>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14" name="テキスト ボックス 13">
            <a:extLst>
              <a:ext uri="{FF2B5EF4-FFF2-40B4-BE49-F238E27FC236}">
                <a16:creationId xmlns:a16="http://schemas.microsoft.com/office/drawing/2014/main" id="{934E3128-ED5B-4927-8E94-68653B448BD9}"/>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13" name="テキスト ボックス 12">
            <a:extLst>
              <a:ext uri="{FF2B5EF4-FFF2-40B4-BE49-F238E27FC236}">
                <a16:creationId xmlns:a16="http://schemas.microsoft.com/office/drawing/2014/main" id="{30DEC377-AD16-4FC7-A336-BF1B496DE0EF}"/>
              </a:ext>
            </a:extLst>
          </p:cNvPr>
          <p:cNvSpPr txBox="1"/>
          <p:nvPr/>
        </p:nvSpPr>
        <p:spPr>
          <a:xfrm>
            <a:off x="500575" y="1245270"/>
            <a:ext cx="7613605"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575E75"/>
                </a:solidFill>
                <a:effectLst/>
                <a:latin typeface="メイリオ" panose="020B0604030504040204" pitchFamily="50" charset="-128"/>
                <a:ea typeface="メイリオ" panose="020B0604030504040204" pitchFamily="50" charset="-128"/>
              </a:rPr>
              <a:t>a</a:t>
            </a:r>
            <a:r>
              <a:rPr lang="ja-JP" altLang="en-US" b="1" i="0" dirty="0">
                <a:solidFill>
                  <a:srgbClr val="575E75"/>
                </a:solidFill>
                <a:effectLst/>
                <a:latin typeface="メイリオ" panose="020B0604030504040204" pitchFamily="50" charset="-128"/>
                <a:ea typeface="メイリオ" panose="020B0604030504040204" pitchFamily="50" charset="-128"/>
              </a:rPr>
              <a:t>」 「</a:t>
            </a:r>
            <a:r>
              <a:rPr lang="en-US" altLang="ja-JP" b="1" i="0" dirty="0">
                <a:solidFill>
                  <a:srgbClr val="575E75"/>
                </a:solidFill>
                <a:effectLst/>
                <a:latin typeface="メイリオ" panose="020B0604030504040204" pitchFamily="50" charset="-128"/>
                <a:ea typeface="メイリオ" panose="020B0604030504040204" pitchFamily="50" charset="-128"/>
              </a:rPr>
              <a:t>b</a:t>
            </a:r>
            <a:r>
              <a:rPr lang="ja-JP" altLang="en-US" b="1" i="0" dirty="0">
                <a:solidFill>
                  <a:srgbClr val="575E75"/>
                </a:solidFill>
                <a:effectLst/>
                <a:latin typeface="メイリオ" panose="020B0604030504040204" pitchFamily="50" charset="-128"/>
                <a:ea typeface="メイリオ" panose="020B0604030504040204" pitchFamily="50" charset="-128"/>
              </a:rPr>
              <a:t>」 「</a:t>
            </a:r>
            <a:r>
              <a:rPr lang="en-US" altLang="ja-JP" b="1" i="0" dirty="0">
                <a:solidFill>
                  <a:srgbClr val="575E75"/>
                </a:solidFill>
                <a:effectLst/>
                <a:latin typeface="メイリオ" panose="020B0604030504040204" pitchFamily="50" charset="-128"/>
                <a:ea typeface="メイリオ" panose="020B0604030504040204" pitchFamily="50" charset="-128"/>
              </a:rPr>
              <a:t>c</a:t>
            </a:r>
            <a:r>
              <a:rPr lang="ja-JP" altLang="en-US" b="1" i="0" dirty="0">
                <a:solidFill>
                  <a:srgbClr val="575E75"/>
                </a:solidFill>
                <a:effectLst/>
                <a:latin typeface="メイリオ" panose="020B0604030504040204" pitchFamily="50" charset="-128"/>
                <a:ea typeface="メイリオ" panose="020B0604030504040204" pitchFamily="50" charset="-128"/>
              </a:rPr>
              <a:t>」の変数をつくる</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808EC0D9-F035-4BAD-9A83-B5881ACDA7BE}"/>
              </a:ext>
            </a:extLst>
          </p:cNvPr>
          <p:cNvSpPr txBox="1"/>
          <p:nvPr/>
        </p:nvSpPr>
        <p:spPr>
          <a:xfrm>
            <a:off x="2583521" y="1303803"/>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cxnSp>
        <p:nvCxnSpPr>
          <p:cNvPr id="22" name="直線矢印コネクタ 21">
            <a:extLst>
              <a:ext uri="{FF2B5EF4-FFF2-40B4-BE49-F238E27FC236}">
                <a16:creationId xmlns:a16="http://schemas.microsoft.com/office/drawing/2014/main" id="{FBBFFA5C-799F-491A-9C5F-F227FD107829}"/>
              </a:ext>
            </a:extLst>
          </p:cNvPr>
          <p:cNvCxnSpPr>
            <a:cxnSpLocks/>
          </p:cNvCxnSpPr>
          <p:nvPr/>
        </p:nvCxnSpPr>
        <p:spPr>
          <a:xfrm>
            <a:off x="1672756" y="3595107"/>
            <a:ext cx="4435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3" name="グループ化 22">
            <a:extLst>
              <a:ext uri="{FF2B5EF4-FFF2-40B4-BE49-F238E27FC236}">
                <a16:creationId xmlns:a16="http://schemas.microsoft.com/office/drawing/2014/main" id="{CA722CE2-3DBB-4D79-9BC4-21A9E3829959}"/>
              </a:ext>
            </a:extLst>
          </p:cNvPr>
          <p:cNvGrpSpPr/>
          <p:nvPr/>
        </p:nvGrpSpPr>
        <p:grpSpPr>
          <a:xfrm>
            <a:off x="912340" y="3256834"/>
            <a:ext cx="652422" cy="639195"/>
            <a:chOff x="675523" y="2179135"/>
            <a:chExt cx="652422" cy="639195"/>
          </a:xfrm>
        </p:grpSpPr>
        <p:sp>
          <p:nvSpPr>
            <p:cNvPr id="26" name="四角形: 角を丸くする 25">
              <a:extLst>
                <a:ext uri="{FF2B5EF4-FFF2-40B4-BE49-F238E27FC236}">
                  <a16:creationId xmlns:a16="http://schemas.microsoft.com/office/drawing/2014/main" id="{F9B32C0E-FD32-45C9-BAE1-8828AE9B065B}"/>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0" name="図 29">
              <a:extLst>
                <a:ext uri="{FF2B5EF4-FFF2-40B4-BE49-F238E27FC236}">
                  <a16:creationId xmlns:a16="http://schemas.microsoft.com/office/drawing/2014/main" id="{5B21290C-2AD3-481D-A346-2AB67B4A9944}"/>
                </a:ext>
              </a:extLst>
            </p:cNvPr>
            <p:cNvPicPr>
              <a:picLocks noChangeAspect="1"/>
            </p:cNvPicPr>
            <p:nvPr/>
          </p:nvPicPr>
          <p:blipFill>
            <a:blip r:embed="rId3"/>
            <a:stretch>
              <a:fillRect/>
            </a:stretch>
          </p:blipFill>
          <p:spPr>
            <a:xfrm>
              <a:off x="767077" y="2242638"/>
              <a:ext cx="504825" cy="514350"/>
            </a:xfrm>
            <a:prstGeom prst="rect">
              <a:avLst/>
            </a:prstGeom>
          </p:spPr>
        </p:pic>
      </p:grpSp>
      <p:pic>
        <p:nvPicPr>
          <p:cNvPr id="31" name="図 30">
            <a:extLst>
              <a:ext uri="{FF2B5EF4-FFF2-40B4-BE49-F238E27FC236}">
                <a16:creationId xmlns:a16="http://schemas.microsoft.com/office/drawing/2014/main" id="{15257FC4-F262-41E5-A863-5AAE286C0D38}"/>
              </a:ext>
            </a:extLst>
          </p:cNvPr>
          <p:cNvPicPr>
            <a:picLocks noChangeAspect="1"/>
          </p:cNvPicPr>
          <p:nvPr/>
        </p:nvPicPr>
        <p:blipFill>
          <a:blip r:embed="rId4"/>
          <a:stretch>
            <a:fillRect/>
          </a:stretch>
        </p:blipFill>
        <p:spPr>
          <a:xfrm>
            <a:off x="2242770" y="3335380"/>
            <a:ext cx="1962150" cy="904875"/>
          </a:xfrm>
          <a:prstGeom prst="rect">
            <a:avLst/>
          </a:prstGeom>
        </p:spPr>
      </p:pic>
      <p:sp>
        <p:nvSpPr>
          <p:cNvPr id="32" name="四角形: 角を丸くする 31">
            <a:extLst>
              <a:ext uri="{FF2B5EF4-FFF2-40B4-BE49-F238E27FC236}">
                <a16:creationId xmlns:a16="http://schemas.microsoft.com/office/drawing/2014/main" id="{CE34D147-DCE7-4F40-85F4-2F716BBAEDDC}"/>
              </a:ext>
            </a:extLst>
          </p:cNvPr>
          <p:cNvSpPr/>
          <p:nvPr/>
        </p:nvSpPr>
        <p:spPr>
          <a:xfrm>
            <a:off x="2351071" y="3335380"/>
            <a:ext cx="1518691" cy="43624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四角形: 角を丸くする 34">
            <a:extLst>
              <a:ext uri="{FF2B5EF4-FFF2-40B4-BE49-F238E27FC236}">
                <a16:creationId xmlns:a16="http://schemas.microsoft.com/office/drawing/2014/main" id="{351BE28B-9841-467E-99AE-C4BBDD4BC761}"/>
              </a:ext>
            </a:extLst>
          </p:cNvPr>
          <p:cNvSpPr/>
          <p:nvPr/>
        </p:nvSpPr>
        <p:spPr>
          <a:xfrm>
            <a:off x="5201940" y="3442026"/>
            <a:ext cx="3098681" cy="402518"/>
          </a:xfrm>
          <a:prstGeom prst="roundRect">
            <a:avLst>
              <a:gd name="adj" fmla="val 4922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楕円 35">
            <a:extLst>
              <a:ext uri="{FF2B5EF4-FFF2-40B4-BE49-F238E27FC236}">
                <a16:creationId xmlns:a16="http://schemas.microsoft.com/office/drawing/2014/main" id="{AB4E0626-1949-489B-83CA-E86904A1626B}"/>
              </a:ext>
            </a:extLst>
          </p:cNvPr>
          <p:cNvSpPr/>
          <p:nvPr/>
        </p:nvSpPr>
        <p:spPr>
          <a:xfrm>
            <a:off x="5265275" y="3969812"/>
            <a:ext cx="216357" cy="2163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四角形: 角を丸くする 36">
            <a:extLst>
              <a:ext uri="{FF2B5EF4-FFF2-40B4-BE49-F238E27FC236}">
                <a16:creationId xmlns:a16="http://schemas.microsoft.com/office/drawing/2014/main" id="{45A141F6-E5D3-466A-ADF3-BD2CD360A8C6}"/>
              </a:ext>
            </a:extLst>
          </p:cNvPr>
          <p:cNvSpPr/>
          <p:nvPr/>
        </p:nvSpPr>
        <p:spPr>
          <a:xfrm>
            <a:off x="6851427" y="4814680"/>
            <a:ext cx="960924" cy="396034"/>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8" name="直線矢印コネクタ 37">
            <a:extLst>
              <a:ext uri="{FF2B5EF4-FFF2-40B4-BE49-F238E27FC236}">
                <a16:creationId xmlns:a16="http://schemas.microsoft.com/office/drawing/2014/main" id="{400403BD-6488-45C2-99CA-F68A6C0529A7}"/>
              </a:ext>
            </a:extLst>
          </p:cNvPr>
          <p:cNvCxnSpPr>
            <a:cxnSpLocks/>
          </p:cNvCxnSpPr>
          <p:nvPr/>
        </p:nvCxnSpPr>
        <p:spPr>
          <a:xfrm>
            <a:off x="4204920" y="3576431"/>
            <a:ext cx="4435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0" name="グループ化 39">
            <a:extLst>
              <a:ext uri="{FF2B5EF4-FFF2-40B4-BE49-F238E27FC236}">
                <a16:creationId xmlns:a16="http://schemas.microsoft.com/office/drawing/2014/main" id="{04FEC07F-1A46-4DAD-9446-111B8D9FFFAC}"/>
              </a:ext>
            </a:extLst>
          </p:cNvPr>
          <p:cNvGrpSpPr/>
          <p:nvPr/>
        </p:nvGrpSpPr>
        <p:grpSpPr>
          <a:xfrm>
            <a:off x="662464" y="2157402"/>
            <a:ext cx="4114908" cy="577081"/>
            <a:chOff x="457093" y="3743918"/>
            <a:chExt cx="4114908" cy="577081"/>
          </a:xfrm>
        </p:grpSpPr>
        <p:sp>
          <p:nvSpPr>
            <p:cNvPr id="41" name="テキスト ボックス 40">
              <a:extLst>
                <a:ext uri="{FF2B5EF4-FFF2-40B4-BE49-F238E27FC236}">
                  <a16:creationId xmlns:a16="http://schemas.microsoft.com/office/drawing/2014/main" id="{1B2FD462-3F31-434F-9B2D-110CB4011BBB}"/>
                </a:ext>
              </a:extLst>
            </p:cNvPr>
            <p:cNvSpPr txBox="1"/>
            <p:nvPr/>
          </p:nvSpPr>
          <p:spPr>
            <a:xfrm>
              <a:off x="457093" y="3743918"/>
              <a:ext cx="411490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b="1" i="0" u="sng" dirty="0">
                  <a:solidFill>
                    <a:srgbClr val="575E75"/>
                  </a:solidFill>
                  <a:effectLst/>
                  <a:latin typeface="メイリオ" panose="020B0604030504040204" pitchFamily="50" charset="-128"/>
                  <a:ea typeface="メイリオ" panose="020B0604030504040204" pitchFamily="50" charset="-128"/>
                </a:rPr>
                <a:t>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を</a:t>
              </a:r>
              <a:r>
                <a:rPr lang="ja-JP" altLang="en-US" i="0" dirty="0">
                  <a:solidFill>
                    <a:srgbClr val="575E75"/>
                  </a:solidFill>
                  <a:effectLst/>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173C22F9-860A-4C8C-AC06-7E59E5409223}"/>
                </a:ext>
              </a:extLst>
            </p:cNvPr>
            <p:cNvSpPr txBox="1"/>
            <p:nvPr/>
          </p:nvSpPr>
          <p:spPr>
            <a:xfrm>
              <a:off x="1984779" y="3811766"/>
              <a:ext cx="77668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b="1"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53062AC9-0D54-4DAB-821E-CBFB7697444A}"/>
                </a:ext>
              </a:extLst>
            </p:cNvPr>
            <p:cNvSpPr txBox="1"/>
            <p:nvPr/>
          </p:nvSpPr>
          <p:spPr>
            <a:xfrm>
              <a:off x="3599236" y="38117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09398748-D2BD-4A56-9E7E-BF202D9E0224}"/>
                </a:ext>
              </a:extLst>
            </p:cNvPr>
            <p:cNvSpPr txBox="1"/>
            <p:nvPr/>
          </p:nvSpPr>
          <p:spPr>
            <a:xfrm>
              <a:off x="610526" y="3811766"/>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84B15921-CF98-420B-A0BC-8F8B168B15B6}"/>
                </a:ext>
              </a:extLst>
            </p:cNvPr>
            <p:cNvSpPr txBox="1"/>
            <p:nvPr/>
          </p:nvSpPr>
          <p:spPr>
            <a:xfrm>
              <a:off x="2635446" y="3811766"/>
              <a:ext cx="62793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つく</a:t>
              </a:r>
              <a:endParaRPr kumimoji="1" lang="ja-JP" altLang="en-US" sz="1000" b="1" dirty="0">
                <a:latin typeface="メイリオ" panose="020B0604030504040204" pitchFamily="50" charset="-128"/>
                <a:ea typeface="メイリオ" panose="020B0604030504040204" pitchFamily="50" charset="-128"/>
              </a:endParaRPr>
            </a:p>
          </p:txBody>
        </p:sp>
      </p:grpSp>
      <p:grpSp>
        <p:nvGrpSpPr>
          <p:cNvPr id="46" name="グループ化 45">
            <a:extLst>
              <a:ext uri="{FF2B5EF4-FFF2-40B4-BE49-F238E27FC236}">
                <a16:creationId xmlns:a16="http://schemas.microsoft.com/office/drawing/2014/main" id="{7D2872E4-BC55-4021-861B-468AE1180416}"/>
              </a:ext>
            </a:extLst>
          </p:cNvPr>
          <p:cNvGrpSpPr/>
          <p:nvPr/>
        </p:nvGrpSpPr>
        <p:grpSpPr>
          <a:xfrm>
            <a:off x="2630896" y="5469541"/>
            <a:ext cx="5268758" cy="1131079"/>
            <a:chOff x="3410944" y="3965151"/>
            <a:chExt cx="5268758" cy="1131079"/>
          </a:xfrm>
        </p:grpSpPr>
        <p:sp>
          <p:nvSpPr>
            <p:cNvPr id="47" name="テキスト ボックス 46">
              <a:extLst>
                <a:ext uri="{FF2B5EF4-FFF2-40B4-BE49-F238E27FC236}">
                  <a16:creationId xmlns:a16="http://schemas.microsoft.com/office/drawing/2014/main" id="{0F4D4715-71CA-44D8-BB51-7AE4A1E4E97F}"/>
                </a:ext>
              </a:extLst>
            </p:cNvPr>
            <p:cNvSpPr txBox="1"/>
            <p:nvPr/>
          </p:nvSpPr>
          <p:spPr>
            <a:xfrm>
              <a:off x="3496712" y="3965151"/>
              <a:ext cx="518299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新しい変数名に「</a:t>
              </a:r>
              <a:r>
                <a:rPr lang="en-US" altLang="ja-JP" b="1" i="0" u="sng" dirty="0">
                  <a:solidFill>
                    <a:srgbClr val="575E75"/>
                  </a:solidFill>
                  <a:effectLst/>
                  <a:latin typeface="メイリオ" panose="020B0604030504040204" pitchFamily="50" charset="-128"/>
                  <a:ea typeface="メイリオ" panose="020B0604030504040204" pitchFamily="50" charset="-128"/>
                </a:rPr>
                <a:t>a</a:t>
              </a:r>
              <a:r>
                <a:rPr lang="ja-JP" altLang="en-US" i="0" dirty="0">
                  <a:solidFill>
                    <a:srgbClr val="575E75"/>
                  </a:solidFill>
                  <a:effectLst/>
                  <a:latin typeface="メイリオ" panose="020B0604030504040204" pitchFamily="50" charset="-128"/>
                  <a:ea typeface="メイリオ" panose="020B0604030504040204" pitchFamily="50" charset="-128"/>
                </a:rPr>
                <a:t>」と入力し、</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「すべてのスプライト用」を選択して</a:t>
              </a:r>
              <a:r>
                <a:rPr lang="en-US" altLang="ja-JP" dirty="0">
                  <a:solidFill>
                    <a:srgbClr val="575E75"/>
                  </a:solidFill>
                  <a:latin typeface="メイリオ" panose="020B0604030504040204" pitchFamily="50" charset="-128"/>
                  <a:ea typeface="メイリオ" panose="020B0604030504040204" pitchFamily="50" charset="-128"/>
                </a:rPr>
                <a:t>OK</a:t>
              </a:r>
              <a:r>
                <a:rPr lang="ja-JP" altLang="en-US" dirty="0">
                  <a:solidFill>
                    <a:srgbClr val="575E75"/>
                  </a:solidFill>
                  <a:latin typeface="メイリオ" panose="020B0604030504040204" pitchFamily="50" charset="-128"/>
                  <a:ea typeface="メイリオ" panose="020B0604030504040204" pitchFamily="50" charset="-128"/>
                </a:rPr>
                <a:t>を押す。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B06C986-5BB2-4321-9847-DC87C3587434}"/>
                </a:ext>
              </a:extLst>
            </p:cNvPr>
            <p:cNvSpPr txBox="1"/>
            <p:nvPr/>
          </p:nvSpPr>
          <p:spPr>
            <a:xfrm>
              <a:off x="6436775" y="4589535"/>
              <a:ext cx="7293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38C20C29-480B-4BC6-B53B-E40887495BA7}"/>
                </a:ext>
              </a:extLst>
            </p:cNvPr>
            <p:cNvSpPr txBox="1"/>
            <p:nvPr/>
          </p:nvSpPr>
          <p:spPr>
            <a:xfrm>
              <a:off x="5770041" y="4595420"/>
              <a:ext cx="4709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よう</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4C7373B3-25B2-40F4-8419-CA63357C09F8}"/>
                </a:ext>
              </a:extLst>
            </p:cNvPr>
            <p:cNvSpPr txBox="1"/>
            <p:nvPr/>
          </p:nvSpPr>
          <p:spPr>
            <a:xfrm>
              <a:off x="3410944" y="4038760"/>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2A925AA0-FB43-4B83-ADF5-3F5DB212DCE6}"/>
                </a:ext>
              </a:extLst>
            </p:cNvPr>
            <p:cNvSpPr txBox="1"/>
            <p:nvPr/>
          </p:nvSpPr>
          <p:spPr>
            <a:xfrm>
              <a:off x="4131664" y="4038760"/>
              <a:ext cx="946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へんすうめい</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77D41FE8-5254-41FC-9931-79E568EADE43}"/>
                </a:ext>
              </a:extLst>
            </p:cNvPr>
            <p:cNvSpPr txBox="1"/>
            <p:nvPr/>
          </p:nvSpPr>
          <p:spPr>
            <a:xfrm>
              <a:off x="5811751" y="4028179"/>
              <a:ext cx="9964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CE8E30EE-C795-4B77-B04A-BE43A3C4E9AC}"/>
                </a:ext>
              </a:extLst>
            </p:cNvPr>
            <p:cNvSpPr txBox="1"/>
            <p:nvPr/>
          </p:nvSpPr>
          <p:spPr>
            <a:xfrm>
              <a:off x="7969738" y="4589534"/>
              <a:ext cx="357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grpSp>
      <p:sp>
        <p:nvSpPr>
          <p:cNvPr id="54" name="テキスト ボックス 53">
            <a:extLst>
              <a:ext uri="{FF2B5EF4-FFF2-40B4-BE49-F238E27FC236}">
                <a16:creationId xmlns:a16="http://schemas.microsoft.com/office/drawing/2014/main" id="{E098455D-BA58-4713-B8C2-0037F9A5E033}"/>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spTree>
    <p:extLst>
      <p:ext uri="{BB962C8B-B14F-4D97-AF65-F5344CB8AC3E}">
        <p14:creationId xmlns:p14="http://schemas.microsoft.com/office/powerpoint/2010/main" val="3526218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5C2A4A5-CBE3-45CB-8915-3431D330BC39}"/>
              </a:ext>
            </a:extLst>
          </p:cNvPr>
          <p:cNvPicPr>
            <a:picLocks noChangeAspect="1"/>
          </p:cNvPicPr>
          <p:nvPr/>
        </p:nvPicPr>
        <p:blipFill>
          <a:blip r:embed="rId2"/>
          <a:stretch>
            <a:fillRect/>
          </a:stretch>
        </p:blipFill>
        <p:spPr>
          <a:xfrm>
            <a:off x="563978" y="1866742"/>
            <a:ext cx="3133725" cy="350520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1</a:t>
            </a:r>
            <a:r>
              <a:rPr lang="ja-JP" altLang="en-US" dirty="0"/>
              <a:t>：変数を作って値を代入し、計算してみよう</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6" name="テキスト ボックス 15">
            <a:extLst>
              <a:ext uri="{FF2B5EF4-FFF2-40B4-BE49-F238E27FC236}">
                <a16:creationId xmlns:a16="http://schemas.microsoft.com/office/drawing/2014/main" id="{D774AE4D-0E7C-4495-B959-39735D1783F5}"/>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24" name="テキスト ボックス 23">
            <a:extLst>
              <a:ext uri="{FF2B5EF4-FFF2-40B4-BE49-F238E27FC236}">
                <a16:creationId xmlns:a16="http://schemas.microsoft.com/office/drawing/2014/main" id="{1B865FF4-00F5-4D5F-B4D7-99AF34CA9CE9}"/>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14" name="テキスト ボックス 13">
            <a:extLst>
              <a:ext uri="{FF2B5EF4-FFF2-40B4-BE49-F238E27FC236}">
                <a16:creationId xmlns:a16="http://schemas.microsoft.com/office/drawing/2014/main" id="{934E3128-ED5B-4927-8E94-68653B448BD9}"/>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grpSp>
        <p:nvGrpSpPr>
          <p:cNvPr id="34" name="グループ化 33">
            <a:extLst>
              <a:ext uri="{FF2B5EF4-FFF2-40B4-BE49-F238E27FC236}">
                <a16:creationId xmlns:a16="http://schemas.microsoft.com/office/drawing/2014/main" id="{E5DAC10F-8B1F-497E-A555-D67A77CCD523}"/>
              </a:ext>
            </a:extLst>
          </p:cNvPr>
          <p:cNvGrpSpPr/>
          <p:nvPr/>
        </p:nvGrpSpPr>
        <p:grpSpPr>
          <a:xfrm>
            <a:off x="4403325" y="2017746"/>
            <a:ext cx="3648722" cy="1131079"/>
            <a:chOff x="4572001" y="2488263"/>
            <a:chExt cx="3648722" cy="1131079"/>
          </a:xfrm>
        </p:grpSpPr>
        <p:sp>
          <p:nvSpPr>
            <p:cNvPr id="54" name="テキスト ボックス 53">
              <a:extLst>
                <a:ext uri="{FF2B5EF4-FFF2-40B4-BE49-F238E27FC236}">
                  <a16:creationId xmlns:a16="http://schemas.microsoft.com/office/drawing/2014/main" id="{F26BD995-E3E6-4541-B7F1-B5E81DD6D55C}"/>
                </a:ext>
              </a:extLst>
            </p:cNvPr>
            <p:cNvSpPr txBox="1"/>
            <p:nvPr/>
          </p:nvSpPr>
          <p:spPr>
            <a:xfrm>
              <a:off x="4572001" y="2488263"/>
              <a:ext cx="3648722"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u="sng" dirty="0">
                  <a:solidFill>
                    <a:srgbClr val="575E75"/>
                  </a:solidFill>
                  <a:latin typeface="メイリオ" panose="020B0604030504040204" pitchFamily="50" charset="-128"/>
                  <a:ea typeface="メイリオ" panose="020B0604030504040204" pitchFamily="50" charset="-128"/>
                </a:rPr>
                <a:t>a</a:t>
              </a:r>
              <a:r>
                <a:rPr lang="ja-JP" altLang="en-US" dirty="0">
                  <a:solidFill>
                    <a:srgbClr val="575E75"/>
                  </a:solidFill>
                  <a:latin typeface="メイリオ" panose="020B0604030504040204" pitchFamily="50" charset="-128"/>
                  <a:ea typeface="メイリオ" panose="020B0604030504040204" pitchFamily="50" charset="-128"/>
                </a:rPr>
                <a:t>」という名前の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変数ブロックができた！</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BBCCB4E0-7334-444B-BC0A-E0CB7D34AB31}"/>
                </a:ext>
              </a:extLst>
            </p:cNvPr>
            <p:cNvSpPr txBox="1"/>
            <p:nvPr/>
          </p:nvSpPr>
          <p:spPr>
            <a:xfrm>
              <a:off x="5882836" y="2559087"/>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6CCD7568-0AA6-4B39-9444-794CA1348E13}"/>
                </a:ext>
              </a:extLst>
            </p:cNvPr>
            <p:cNvSpPr txBox="1"/>
            <p:nvPr/>
          </p:nvSpPr>
          <p:spPr>
            <a:xfrm>
              <a:off x="4730422" y="3098192"/>
              <a:ext cx="7293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grpSp>
      <p:sp>
        <p:nvSpPr>
          <p:cNvPr id="58" name="四角形: 角を丸くする 57">
            <a:extLst>
              <a:ext uri="{FF2B5EF4-FFF2-40B4-BE49-F238E27FC236}">
                <a16:creationId xmlns:a16="http://schemas.microsoft.com/office/drawing/2014/main" id="{8D1B20A5-1E42-466E-B6EB-200D8AC1DCDB}"/>
              </a:ext>
            </a:extLst>
          </p:cNvPr>
          <p:cNvSpPr/>
          <p:nvPr/>
        </p:nvSpPr>
        <p:spPr>
          <a:xfrm>
            <a:off x="685540" y="2281561"/>
            <a:ext cx="2980938" cy="2627790"/>
          </a:xfrm>
          <a:prstGeom prst="roundRect">
            <a:avLst>
              <a:gd name="adj" fmla="val 3742"/>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9" name="吹き出し: 角を丸めた四角形 58">
            <a:extLst>
              <a:ext uri="{FF2B5EF4-FFF2-40B4-BE49-F238E27FC236}">
                <a16:creationId xmlns:a16="http://schemas.microsoft.com/office/drawing/2014/main" id="{EBF292AF-17E0-4EAA-B089-D584E2389093}"/>
              </a:ext>
            </a:extLst>
          </p:cNvPr>
          <p:cNvSpPr/>
          <p:nvPr/>
        </p:nvSpPr>
        <p:spPr>
          <a:xfrm>
            <a:off x="4179395" y="3619342"/>
            <a:ext cx="4506764" cy="727970"/>
          </a:xfrm>
          <a:prstGeom prst="wedgeRoundRectCallout">
            <a:avLst>
              <a:gd name="adj1" fmla="val 33656"/>
              <a:gd name="adj2" fmla="val 7188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0" name="図 59">
            <a:extLst>
              <a:ext uri="{FF2B5EF4-FFF2-40B4-BE49-F238E27FC236}">
                <a16:creationId xmlns:a16="http://schemas.microsoft.com/office/drawing/2014/main" id="{A35EB929-273F-4DFF-A5F7-DC68FACF7EB4}"/>
              </a:ext>
            </a:extLst>
          </p:cNvPr>
          <p:cNvPicPr>
            <a:picLocks noChangeAspect="1"/>
          </p:cNvPicPr>
          <p:nvPr/>
        </p:nvPicPr>
        <p:blipFill>
          <a:blip r:embed="rId3"/>
          <a:stretch>
            <a:fillRect/>
          </a:stretch>
        </p:blipFill>
        <p:spPr>
          <a:xfrm>
            <a:off x="7827733" y="4427324"/>
            <a:ext cx="1062095" cy="1692565"/>
          </a:xfrm>
          <a:prstGeom prst="rect">
            <a:avLst/>
          </a:prstGeom>
        </p:spPr>
      </p:pic>
      <p:grpSp>
        <p:nvGrpSpPr>
          <p:cNvPr id="6" name="グループ化 5">
            <a:extLst>
              <a:ext uri="{FF2B5EF4-FFF2-40B4-BE49-F238E27FC236}">
                <a16:creationId xmlns:a16="http://schemas.microsoft.com/office/drawing/2014/main" id="{DA373FA7-95B3-46AB-918C-33C8DE9E0688}"/>
              </a:ext>
            </a:extLst>
          </p:cNvPr>
          <p:cNvGrpSpPr/>
          <p:nvPr/>
        </p:nvGrpSpPr>
        <p:grpSpPr>
          <a:xfrm>
            <a:off x="4179395" y="3699354"/>
            <a:ext cx="4506764" cy="523220"/>
            <a:chOff x="2027492" y="5948152"/>
            <a:chExt cx="4506764" cy="523220"/>
          </a:xfrm>
        </p:grpSpPr>
        <p:sp>
          <p:nvSpPr>
            <p:cNvPr id="62" name="テキスト ボックス 61">
              <a:extLst>
                <a:ext uri="{FF2B5EF4-FFF2-40B4-BE49-F238E27FC236}">
                  <a16:creationId xmlns:a16="http://schemas.microsoft.com/office/drawing/2014/main" id="{97DC1291-4AD0-41EF-90E8-4105E09FAAAE}"/>
                </a:ext>
              </a:extLst>
            </p:cNvPr>
            <p:cNvSpPr txBox="1"/>
            <p:nvPr/>
          </p:nvSpPr>
          <p:spPr>
            <a:xfrm>
              <a:off x="2054739" y="5948152"/>
              <a:ext cx="4479517"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同じ手順で変数「</a:t>
              </a:r>
              <a:r>
                <a:rPr kumimoji="1" lang="en-US" altLang="ja-JP" sz="1600" b="1" u="sng" dirty="0">
                  <a:solidFill>
                    <a:srgbClr val="575E75"/>
                  </a:solidFill>
                  <a:latin typeface="メイリオ" panose="020B0604030504040204" pitchFamily="50" charset="-128"/>
                  <a:ea typeface="メイリオ" panose="020B0604030504040204" pitchFamily="50" charset="-128"/>
                </a:rPr>
                <a:t>b</a:t>
              </a: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b="1" u="sng" dirty="0">
                  <a:solidFill>
                    <a:srgbClr val="575E75"/>
                  </a:solidFill>
                  <a:latin typeface="メイリオ" panose="020B0604030504040204" pitchFamily="50" charset="-128"/>
                  <a:ea typeface="メイリオ" panose="020B0604030504040204" pitchFamily="50" charset="-128"/>
                </a:rPr>
                <a:t>c</a:t>
              </a:r>
              <a:r>
                <a:rPr kumimoji="1" lang="ja-JP" altLang="en-US" sz="1600" dirty="0">
                  <a:solidFill>
                    <a:srgbClr val="575E75"/>
                  </a:solidFill>
                  <a:latin typeface="メイリオ" panose="020B0604030504040204" pitchFamily="50" charset="-128"/>
                  <a:ea typeface="メイリオ" panose="020B0604030504040204" pitchFamily="50" charset="-128"/>
                </a:rPr>
                <a:t>」も作ってみよう！</a:t>
              </a:r>
            </a:p>
          </p:txBody>
        </p:sp>
        <p:sp>
          <p:nvSpPr>
            <p:cNvPr id="63" name="テキスト ボックス 62">
              <a:extLst>
                <a:ext uri="{FF2B5EF4-FFF2-40B4-BE49-F238E27FC236}">
                  <a16:creationId xmlns:a16="http://schemas.microsoft.com/office/drawing/2014/main" id="{364185FB-52DF-4E9D-B8CB-973B1484F2CE}"/>
                </a:ext>
              </a:extLst>
            </p:cNvPr>
            <p:cNvSpPr txBox="1"/>
            <p:nvPr/>
          </p:nvSpPr>
          <p:spPr>
            <a:xfrm>
              <a:off x="2027492" y="6020451"/>
              <a:ext cx="4362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おな</a:t>
              </a:r>
              <a:endParaRPr kumimoji="1" lang="ja-JP" altLang="en-US" sz="8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E45F5994-9358-487F-8D97-14CE4D4BC4A1}"/>
                </a:ext>
              </a:extLst>
            </p:cNvPr>
            <p:cNvSpPr txBox="1"/>
            <p:nvPr/>
          </p:nvSpPr>
          <p:spPr>
            <a:xfrm>
              <a:off x="3034975" y="6020451"/>
              <a:ext cx="6315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へんすう</a:t>
              </a:r>
              <a:endParaRPr kumimoji="1" lang="ja-JP" altLang="en-US" sz="8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EFEBA2F9-F2E0-4363-91B7-D535D857B064}"/>
                </a:ext>
              </a:extLst>
            </p:cNvPr>
            <p:cNvSpPr txBox="1"/>
            <p:nvPr/>
          </p:nvSpPr>
          <p:spPr>
            <a:xfrm>
              <a:off x="4708307" y="6020451"/>
              <a:ext cx="4362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つく</a:t>
              </a:r>
              <a:endParaRPr kumimoji="1" lang="ja-JP" altLang="en-US" sz="8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5A7BEEC9-EEAA-4423-93A8-85451E47B7CB}"/>
                </a:ext>
              </a:extLst>
            </p:cNvPr>
            <p:cNvSpPr txBox="1"/>
            <p:nvPr/>
          </p:nvSpPr>
          <p:spPr>
            <a:xfrm>
              <a:off x="2463701" y="6020451"/>
              <a:ext cx="6315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てじゅん</a:t>
              </a:r>
              <a:endParaRPr kumimoji="1" lang="ja-JP" altLang="en-US" sz="800" dirty="0">
                <a:latin typeface="メイリオ" panose="020B0604030504040204" pitchFamily="50" charset="-128"/>
                <a:ea typeface="メイリオ" panose="020B0604030504040204" pitchFamily="50" charset="-128"/>
              </a:endParaRPr>
            </a:p>
          </p:txBody>
        </p:sp>
      </p:grpSp>
      <p:pic>
        <p:nvPicPr>
          <p:cNvPr id="8" name="図 7">
            <a:extLst>
              <a:ext uri="{FF2B5EF4-FFF2-40B4-BE49-F238E27FC236}">
                <a16:creationId xmlns:a16="http://schemas.microsoft.com/office/drawing/2014/main" id="{307638F0-6BAC-496C-BC52-C225E36E4C14}"/>
              </a:ext>
            </a:extLst>
          </p:cNvPr>
          <p:cNvPicPr>
            <a:picLocks noChangeAspect="1"/>
          </p:cNvPicPr>
          <p:nvPr/>
        </p:nvPicPr>
        <p:blipFill>
          <a:blip r:embed="rId4"/>
          <a:stretch>
            <a:fillRect/>
          </a:stretch>
        </p:blipFill>
        <p:spPr>
          <a:xfrm>
            <a:off x="5186878" y="4519454"/>
            <a:ext cx="1724025" cy="1704975"/>
          </a:xfrm>
          <a:prstGeom prst="rect">
            <a:avLst/>
          </a:prstGeom>
          <a:ln>
            <a:solidFill>
              <a:schemeClr val="bg1">
                <a:lumMod val="65000"/>
              </a:schemeClr>
            </a:solidFill>
          </a:ln>
        </p:spPr>
      </p:pic>
      <p:sp>
        <p:nvSpPr>
          <p:cNvPr id="68" name="テキスト ボックス 67">
            <a:extLst>
              <a:ext uri="{FF2B5EF4-FFF2-40B4-BE49-F238E27FC236}">
                <a16:creationId xmlns:a16="http://schemas.microsoft.com/office/drawing/2014/main" id="{5F337D8E-4019-4B5B-A866-0AB0178F6C83}"/>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spTree>
    <p:extLst>
      <p:ext uri="{BB962C8B-B14F-4D97-AF65-F5344CB8AC3E}">
        <p14:creationId xmlns:p14="http://schemas.microsoft.com/office/powerpoint/2010/main" val="3022734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1</a:t>
            </a:r>
            <a:r>
              <a:rPr lang="ja-JP" altLang="en-US" dirty="0"/>
              <a:t>：変数を作って値を代入し、計算してみよう</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6" name="テキスト ボックス 15">
            <a:extLst>
              <a:ext uri="{FF2B5EF4-FFF2-40B4-BE49-F238E27FC236}">
                <a16:creationId xmlns:a16="http://schemas.microsoft.com/office/drawing/2014/main" id="{D774AE4D-0E7C-4495-B959-39735D1783F5}"/>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24" name="テキスト ボックス 23">
            <a:extLst>
              <a:ext uri="{FF2B5EF4-FFF2-40B4-BE49-F238E27FC236}">
                <a16:creationId xmlns:a16="http://schemas.microsoft.com/office/drawing/2014/main" id="{1B865FF4-00F5-4D5F-B4D7-99AF34CA9CE9}"/>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14" name="テキスト ボックス 13">
            <a:extLst>
              <a:ext uri="{FF2B5EF4-FFF2-40B4-BE49-F238E27FC236}">
                <a16:creationId xmlns:a16="http://schemas.microsoft.com/office/drawing/2014/main" id="{934E3128-ED5B-4927-8E94-68653B448BD9}"/>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2" name="テキスト ボックス 21">
            <a:extLst>
              <a:ext uri="{FF2B5EF4-FFF2-40B4-BE49-F238E27FC236}">
                <a16:creationId xmlns:a16="http://schemas.microsoft.com/office/drawing/2014/main" id="{7037B892-1F95-4E9E-ACFE-1CD1636EF35E}"/>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sp>
        <p:nvSpPr>
          <p:cNvPr id="23" name="テキスト ボックス 22">
            <a:extLst>
              <a:ext uri="{FF2B5EF4-FFF2-40B4-BE49-F238E27FC236}">
                <a16:creationId xmlns:a16="http://schemas.microsoft.com/office/drawing/2014/main" id="{BB3F8F74-D999-4B23-B79D-3EFD12B7AE87}"/>
              </a:ext>
            </a:extLst>
          </p:cNvPr>
          <p:cNvSpPr txBox="1"/>
          <p:nvPr/>
        </p:nvSpPr>
        <p:spPr>
          <a:xfrm>
            <a:off x="500575" y="1245270"/>
            <a:ext cx="761360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スペースキーが押されたとき、変数</a:t>
            </a:r>
            <a:r>
              <a:rPr lang="en-US" altLang="ja-JP" b="1" dirty="0">
                <a:solidFill>
                  <a:srgbClr val="575E75"/>
                </a:solidFill>
                <a:latin typeface="メイリオ" panose="020B0604030504040204" pitchFamily="50" charset="-128"/>
                <a:ea typeface="メイリオ" panose="020B0604030504040204" pitchFamily="50" charset="-128"/>
              </a:rPr>
              <a:t>a</a:t>
            </a:r>
            <a:r>
              <a:rPr lang="ja-JP" altLang="en-US" b="1" dirty="0">
                <a:solidFill>
                  <a:srgbClr val="575E75"/>
                </a:solidFill>
                <a:latin typeface="メイリオ" panose="020B0604030504040204" pitchFamily="50" charset="-128"/>
                <a:ea typeface="メイリオ" panose="020B0604030504040204" pitchFamily="50" charset="-128"/>
              </a:rPr>
              <a:t>と変数</a:t>
            </a:r>
            <a:r>
              <a:rPr lang="en-US" altLang="ja-JP" b="1" dirty="0">
                <a:solidFill>
                  <a:srgbClr val="575E75"/>
                </a:solidFill>
                <a:latin typeface="メイリオ" panose="020B0604030504040204" pitchFamily="50" charset="-128"/>
                <a:ea typeface="メイリオ" panose="020B0604030504040204" pitchFamily="50" charset="-128"/>
              </a:rPr>
              <a:t>b</a:t>
            </a:r>
            <a:r>
              <a:rPr lang="ja-JP" altLang="en-US" b="1" dirty="0">
                <a:solidFill>
                  <a:srgbClr val="575E75"/>
                </a:solidFill>
                <a:latin typeface="メイリオ" panose="020B0604030504040204" pitchFamily="50" charset="-128"/>
                <a:ea typeface="メイリオ" panose="020B0604030504040204" pitchFamily="50" charset="-128"/>
              </a:rPr>
              <a:t>に値を代入しよう</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D8A7D870-83C4-4DED-A872-A835CDB4A67C}"/>
              </a:ext>
            </a:extLst>
          </p:cNvPr>
          <p:cNvSpPr txBox="1"/>
          <p:nvPr/>
        </p:nvSpPr>
        <p:spPr>
          <a:xfrm>
            <a:off x="3648842" y="1305344"/>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A0A11A11-EAE0-424D-B9AC-171327FF51FF}"/>
              </a:ext>
            </a:extLst>
          </p:cNvPr>
          <p:cNvSpPr txBox="1"/>
          <p:nvPr/>
        </p:nvSpPr>
        <p:spPr>
          <a:xfrm>
            <a:off x="4458868" y="1305344"/>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220A8775-56E5-4EB2-80CC-862B44F6DFCC}"/>
              </a:ext>
            </a:extLst>
          </p:cNvPr>
          <p:cNvSpPr txBox="1"/>
          <p:nvPr/>
        </p:nvSpPr>
        <p:spPr>
          <a:xfrm>
            <a:off x="5732191" y="1305344"/>
            <a:ext cx="8639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99AAB3CF-16CC-448A-86BA-D43498EA4A0A}"/>
              </a:ext>
            </a:extLst>
          </p:cNvPr>
          <p:cNvSpPr txBox="1"/>
          <p:nvPr/>
        </p:nvSpPr>
        <p:spPr>
          <a:xfrm>
            <a:off x="5268894" y="1305344"/>
            <a:ext cx="6303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B88346D0-B214-456C-8B4C-CF2B788349C3}"/>
              </a:ext>
            </a:extLst>
          </p:cNvPr>
          <p:cNvSpPr txBox="1"/>
          <p:nvPr/>
        </p:nvSpPr>
        <p:spPr>
          <a:xfrm>
            <a:off x="2172955" y="1305344"/>
            <a:ext cx="2747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DD5E1DDF-B1E0-4CAD-BB87-484443777B4D}"/>
              </a:ext>
            </a:extLst>
          </p:cNvPr>
          <p:cNvPicPr>
            <a:picLocks noChangeAspect="1"/>
          </p:cNvPicPr>
          <p:nvPr/>
        </p:nvPicPr>
        <p:blipFill>
          <a:blip r:embed="rId2"/>
          <a:stretch>
            <a:fillRect/>
          </a:stretch>
        </p:blipFill>
        <p:spPr>
          <a:xfrm>
            <a:off x="1176932" y="2447168"/>
            <a:ext cx="2667000" cy="1552575"/>
          </a:xfrm>
          <a:prstGeom prst="rect">
            <a:avLst/>
          </a:prstGeom>
        </p:spPr>
      </p:pic>
      <p:cxnSp>
        <p:nvCxnSpPr>
          <p:cNvPr id="31" name="直線矢印コネクタ 30">
            <a:extLst>
              <a:ext uri="{FF2B5EF4-FFF2-40B4-BE49-F238E27FC236}">
                <a16:creationId xmlns:a16="http://schemas.microsoft.com/office/drawing/2014/main" id="{789463EA-C37F-4EDA-8CB0-A48C8477DE73}"/>
              </a:ext>
            </a:extLst>
          </p:cNvPr>
          <p:cNvCxnSpPr>
            <a:cxnSpLocks/>
          </p:cNvCxnSpPr>
          <p:nvPr/>
        </p:nvCxnSpPr>
        <p:spPr>
          <a:xfrm>
            <a:off x="924419" y="2920188"/>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2" name="グループ化 31">
            <a:extLst>
              <a:ext uri="{FF2B5EF4-FFF2-40B4-BE49-F238E27FC236}">
                <a16:creationId xmlns:a16="http://schemas.microsoft.com/office/drawing/2014/main" id="{8E72F394-FF36-442E-B9EB-70CDE213492A}"/>
              </a:ext>
            </a:extLst>
          </p:cNvPr>
          <p:cNvGrpSpPr/>
          <p:nvPr/>
        </p:nvGrpSpPr>
        <p:grpSpPr>
          <a:xfrm>
            <a:off x="265398" y="2534916"/>
            <a:ext cx="667899" cy="650331"/>
            <a:chOff x="475743" y="2747684"/>
            <a:chExt cx="667899" cy="650331"/>
          </a:xfrm>
        </p:grpSpPr>
        <p:pic>
          <p:nvPicPr>
            <p:cNvPr id="33" name="図 32">
              <a:extLst>
                <a:ext uri="{FF2B5EF4-FFF2-40B4-BE49-F238E27FC236}">
                  <a16:creationId xmlns:a16="http://schemas.microsoft.com/office/drawing/2014/main" id="{27083120-458D-4EC3-9BCE-8B9DA767FA81}"/>
                </a:ext>
              </a:extLst>
            </p:cNvPr>
            <p:cNvPicPr>
              <a:picLocks noChangeAspect="1"/>
            </p:cNvPicPr>
            <p:nvPr/>
          </p:nvPicPr>
          <p:blipFill>
            <a:blip r:embed="rId3"/>
            <a:stretch>
              <a:fillRect/>
            </a:stretch>
          </p:blipFill>
          <p:spPr>
            <a:xfrm>
              <a:off x="475743" y="2747684"/>
              <a:ext cx="628738" cy="619211"/>
            </a:xfrm>
            <a:prstGeom prst="rect">
              <a:avLst/>
            </a:prstGeom>
          </p:spPr>
        </p:pic>
        <p:sp>
          <p:nvSpPr>
            <p:cNvPr id="35" name="四角形: 角を丸くする 34">
              <a:extLst>
                <a:ext uri="{FF2B5EF4-FFF2-40B4-BE49-F238E27FC236}">
                  <a16:creationId xmlns:a16="http://schemas.microsoft.com/office/drawing/2014/main" id="{F59CB14E-38CB-45BB-9BFD-D57342CAAACE}"/>
                </a:ext>
              </a:extLst>
            </p:cNvPr>
            <p:cNvSpPr/>
            <p:nvPr/>
          </p:nvSpPr>
          <p:spPr>
            <a:xfrm>
              <a:off x="491220" y="2758820"/>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36" name="直線矢印コネクタ 35">
            <a:extLst>
              <a:ext uri="{FF2B5EF4-FFF2-40B4-BE49-F238E27FC236}">
                <a16:creationId xmlns:a16="http://schemas.microsoft.com/office/drawing/2014/main" id="{87D3C4BC-4B11-4528-A19B-CF413E0E7526}"/>
              </a:ext>
            </a:extLst>
          </p:cNvPr>
          <p:cNvCxnSpPr>
            <a:cxnSpLocks/>
          </p:cNvCxnSpPr>
          <p:nvPr/>
        </p:nvCxnSpPr>
        <p:spPr>
          <a:xfrm>
            <a:off x="942175" y="3382567"/>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7" name="グループ化 36">
            <a:extLst>
              <a:ext uri="{FF2B5EF4-FFF2-40B4-BE49-F238E27FC236}">
                <a16:creationId xmlns:a16="http://schemas.microsoft.com/office/drawing/2014/main" id="{975BAB85-F024-46CD-866F-311B5AD069B5}"/>
              </a:ext>
            </a:extLst>
          </p:cNvPr>
          <p:cNvGrpSpPr/>
          <p:nvPr/>
        </p:nvGrpSpPr>
        <p:grpSpPr>
          <a:xfrm>
            <a:off x="280875" y="3218993"/>
            <a:ext cx="652422" cy="639195"/>
            <a:chOff x="675523" y="2179135"/>
            <a:chExt cx="652422" cy="639195"/>
          </a:xfrm>
        </p:grpSpPr>
        <p:sp>
          <p:nvSpPr>
            <p:cNvPr id="38" name="四角形: 角を丸くする 37">
              <a:extLst>
                <a:ext uri="{FF2B5EF4-FFF2-40B4-BE49-F238E27FC236}">
                  <a16:creationId xmlns:a16="http://schemas.microsoft.com/office/drawing/2014/main" id="{9AB70461-3AE9-4491-8E17-69B99AA8B9E6}"/>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0" name="図 39">
              <a:extLst>
                <a:ext uri="{FF2B5EF4-FFF2-40B4-BE49-F238E27FC236}">
                  <a16:creationId xmlns:a16="http://schemas.microsoft.com/office/drawing/2014/main" id="{7E92B5E1-704F-465C-A882-F5118A2FE42A}"/>
                </a:ext>
              </a:extLst>
            </p:cNvPr>
            <p:cNvPicPr>
              <a:picLocks noChangeAspect="1"/>
            </p:cNvPicPr>
            <p:nvPr/>
          </p:nvPicPr>
          <p:blipFill>
            <a:blip r:embed="rId4"/>
            <a:stretch>
              <a:fillRect/>
            </a:stretch>
          </p:blipFill>
          <p:spPr>
            <a:xfrm>
              <a:off x="767077" y="2242638"/>
              <a:ext cx="504825" cy="514350"/>
            </a:xfrm>
            <a:prstGeom prst="rect">
              <a:avLst/>
            </a:prstGeom>
          </p:spPr>
        </p:pic>
      </p:grpSp>
      <p:cxnSp>
        <p:nvCxnSpPr>
          <p:cNvPr id="41" name="直線矢印コネクタ 40">
            <a:extLst>
              <a:ext uri="{FF2B5EF4-FFF2-40B4-BE49-F238E27FC236}">
                <a16:creationId xmlns:a16="http://schemas.microsoft.com/office/drawing/2014/main" id="{080F07AC-05AF-4496-8642-812C6B40CD80}"/>
              </a:ext>
            </a:extLst>
          </p:cNvPr>
          <p:cNvCxnSpPr>
            <a:cxnSpLocks/>
          </p:cNvCxnSpPr>
          <p:nvPr/>
        </p:nvCxnSpPr>
        <p:spPr>
          <a:xfrm>
            <a:off x="939896" y="3645926"/>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2" name="グループ化 41">
            <a:extLst>
              <a:ext uri="{FF2B5EF4-FFF2-40B4-BE49-F238E27FC236}">
                <a16:creationId xmlns:a16="http://schemas.microsoft.com/office/drawing/2014/main" id="{C40BE5EC-5C1B-47A7-A9B0-DAF715405B01}"/>
              </a:ext>
            </a:extLst>
          </p:cNvPr>
          <p:cNvGrpSpPr/>
          <p:nvPr/>
        </p:nvGrpSpPr>
        <p:grpSpPr>
          <a:xfrm>
            <a:off x="3705825" y="2923855"/>
            <a:ext cx="5065746" cy="612325"/>
            <a:chOff x="1104235" y="3811334"/>
            <a:chExt cx="5065746" cy="612325"/>
          </a:xfrm>
        </p:grpSpPr>
        <p:sp>
          <p:nvSpPr>
            <p:cNvPr id="43" name="テキスト ボックス 42">
              <a:extLst>
                <a:ext uri="{FF2B5EF4-FFF2-40B4-BE49-F238E27FC236}">
                  <a16:creationId xmlns:a16="http://schemas.microsoft.com/office/drawing/2014/main" id="{3C4DBED5-FB4E-4CBF-83F3-24F29CBD1DD3}"/>
                </a:ext>
              </a:extLst>
            </p:cNvPr>
            <p:cNvSpPr txBox="1"/>
            <p:nvPr/>
          </p:nvSpPr>
          <p:spPr>
            <a:xfrm>
              <a:off x="1104235" y="3811334"/>
              <a:ext cx="506574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2E860DB5-47E8-4211-9605-4ED6D4501C33}"/>
                </a:ext>
              </a:extLst>
            </p:cNvPr>
            <p:cNvSpPr txBox="1"/>
            <p:nvPr/>
          </p:nvSpPr>
          <p:spPr>
            <a:xfrm>
              <a:off x="5179260" y="3877486"/>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BE6E5916-0CDD-469A-8A96-84C385F2397E}"/>
                </a:ext>
              </a:extLst>
            </p:cNvPr>
            <p:cNvPicPr>
              <a:picLocks noChangeAspect="1"/>
            </p:cNvPicPr>
            <p:nvPr/>
          </p:nvPicPr>
          <p:blipFill>
            <a:blip r:embed="rId5"/>
            <a:stretch>
              <a:fillRect/>
            </a:stretch>
          </p:blipFill>
          <p:spPr>
            <a:xfrm>
              <a:off x="3030311" y="3859730"/>
              <a:ext cx="2095682" cy="563929"/>
            </a:xfrm>
            <a:prstGeom prst="rect">
              <a:avLst/>
            </a:prstGeom>
          </p:spPr>
        </p:pic>
      </p:grpSp>
      <p:grpSp>
        <p:nvGrpSpPr>
          <p:cNvPr id="10" name="グループ化 9">
            <a:extLst>
              <a:ext uri="{FF2B5EF4-FFF2-40B4-BE49-F238E27FC236}">
                <a16:creationId xmlns:a16="http://schemas.microsoft.com/office/drawing/2014/main" id="{A6264E85-B94C-40C6-8126-80CF237D3348}"/>
              </a:ext>
            </a:extLst>
          </p:cNvPr>
          <p:cNvGrpSpPr/>
          <p:nvPr/>
        </p:nvGrpSpPr>
        <p:grpSpPr>
          <a:xfrm>
            <a:off x="911792" y="4203933"/>
            <a:ext cx="6629406" cy="616019"/>
            <a:chOff x="916613" y="3910755"/>
            <a:chExt cx="6629406" cy="616019"/>
          </a:xfrm>
        </p:grpSpPr>
        <p:sp>
          <p:nvSpPr>
            <p:cNvPr id="47" name="テキスト ボックス 46">
              <a:extLst>
                <a:ext uri="{FF2B5EF4-FFF2-40B4-BE49-F238E27FC236}">
                  <a16:creationId xmlns:a16="http://schemas.microsoft.com/office/drawing/2014/main" id="{6A842D10-0257-4568-AE45-7351296BAB16}"/>
                </a:ext>
              </a:extLst>
            </p:cNvPr>
            <p:cNvSpPr txBox="1"/>
            <p:nvPr/>
          </p:nvSpPr>
          <p:spPr>
            <a:xfrm>
              <a:off x="916613" y="3910755"/>
              <a:ext cx="662940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lang="en-US" altLang="ja-JP" b="1" i="0" u="sng" dirty="0">
                  <a:solidFill>
                    <a:srgbClr val="575E75"/>
                  </a:solidFill>
                  <a:effectLst/>
                  <a:latin typeface="メイリオ" panose="020B0604030504040204" pitchFamily="50" charset="-128"/>
                  <a:ea typeface="メイリオ" panose="020B0604030504040204" pitchFamily="50" charset="-128"/>
                </a:rPr>
                <a:t>10</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CB5A7322-C855-4C14-8F31-C5206CA9EC22}"/>
                </a:ext>
              </a:extLst>
            </p:cNvPr>
            <p:cNvSpPr txBox="1"/>
            <p:nvPr/>
          </p:nvSpPr>
          <p:spPr>
            <a:xfrm>
              <a:off x="4307377" y="397690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E991F728-4C6D-45E0-BBC5-C4E2DFA56AF4}"/>
                </a:ext>
              </a:extLst>
            </p:cNvPr>
            <p:cNvSpPr txBox="1"/>
            <p:nvPr/>
          </p:nvSpPr>
          <p:spPr>
            <a:xfrm>
              <a:off x="1097055" y="3976907"/>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BE457E1B-6F14-4F0D-B651-B3D8049A07A3}"/>
                </a:ext>
              </a:extLst>
            </p:cNvPr>
            <p:cNvPicPr>
              <a:picLocks noChangeAspect="1"/>
            </p:cNvPicPr>
            <p:nvPr/>
          </p:nvPicPr>
          <p:blipFill>
            <a:blip r:embed="rId6"/>
            <a:stretch>
              <a:fillRect/>
            </a:stretch>
          </p:blipFill>
          <p:spPr>
            <a:xfrm>
              <a:off x="2447693" y="4100017"/>
              <a:ext cx="1684166" cy="426757"/>
            </a:xfrm>
            <a:prstGeom prst="rect">
              <a:avLst/>
            </a:prstGeom>
          </p:spPr>
        </p:pic>
        <p:sp>
          <p:nvSpPr>
            <p:cNvPr id="51" name="テキスト ボックス 50">
              <a:extLst>
                <a:ext uri="{FF2B5EF4-FFF2-40B4-BE49-F238E27FC236}">
                  <a16:creationId xmlns:a16="http://schemas.microsoft.com/office/drawing/2014/main" id="{4FDF723E-56DE-4008-A747-D8AF042A1AA8}"/>
                </a:ext>
              </a:extLst>
            </p:cNvPr>
            <p:cNvSpPr txBox="1"/>
            <p:nvPr/>
          </p:nvSpPr>
          <p:spPr>
            <a:xfrm>
              <a:off x="5946414" y="3994911"/>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1" name="グループ化 10">
            <a:extLst>
              <a:ext uri="{FF2B5EF4-FFF2-40B4-BE49-F238E27FC236}">
                <a16:creationId xmlns:a16="http://schemas.microsoft.com/office/drawing/2014/main" id="{5448F318-0296-47FB-9567-E265ADE3B05E}"/>
              </a:ext>
            </a:extLst>
          </p:cNvPr>
          <p:cNvGrpSpPr/>
          <p:nvPr/>
        </p:nvGrpSpPr>
        <p:grpSpPr>
          <a:xfrm>
            <a:off x="924419" y="5161037"/>
            <a:ext cx="6629406" cy="1131079"/>
            <a:chOff x="916613" y="4644439"/>
            <a:chExt cx="6629406" cy="1131079"/>
          </a:xfrm>
        </p:grpSpPr>
        <p:sp>
          <p:nvSpPr>
            <p:cNvPr id="57" name="テキスト ボックス 56">
              <a:extLst>
                <a:ext uri="{FF2B5EF4-FFF2-40B4-BE49-F238E27FC236}">
                  <a16:creationId xmlns:a16="http://schemas.microsoft.com/office/drawing/2014/main" id="{4F6F20B3-EEFC-4E58-ABE8-BF2CE3D135A7}"/>
                </a:ext>
              </a:extLst>
            </p:cNvPr>
            <p:cNvSpPr txBox="1"/>
            <p:nvPr/>
          </p:nvSpPr>
          <p:spPr>
            <a:xfrm>
              <a:off x="916613" y="4644439"/>
              <a:ext cx="662940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▽を押して変数名を「</a:t>
              </a:r>
              <a:r>
                <a:rPr lang="en-US" altLang="ja-JP" b="1" i="0" u="sng" dirty="0">
                  <a:solidFill>
                    <a:srgbClr val="575E75"/>
                  </a:solidFill>
                  <a:effectLst/>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」、値を「</a:t>
              </a:r>
              <a:r>
                <a:rPr lang="en-US" altLang="ja-JP" b="1" i="0" u="sng" dirty="0">
                  <a:solidFill>
                    <a:srgbClr val="575E75"/>
                  </a:solidFill>
                  <a:effectLst/>
                  <a:latin typeface="メイリオ" panose="020B0604030504040204" pitchFamily="50" charset="-128"/>
                  <a:ea typeface="メイリオ" panose="020B0604030504040204" pitchFamily="50" charset="-128"/>
                </a:rPr>
                <a:t>10</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E0927257-6CE5-40CC-9F1C-8378040EB8D9}"/>
                </a:ext>
              </a:extLst>
            </p:cNvPr>
            <p:cNvSpPr txBox="1"/>
            <p:nvPr/>
          </p:nvSpPr>
          <p:spPr>
            <a:xfrm>
              <a:off x="4307377" y="471059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00A077E4-3212-4DD5-83C4-6B9F504F6CB1}"/>
                </a:ext>
              </a:extLst>
            </p:cNvPr>
            <p:cNvSpPr txBox="1"/>
            <p:nvPr/>
          </p:nvSpPr>
          <p:spPr>
            <a:xfrm>
              <a:off x="1097055" y="4710591"/>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68" name="図 67">
              <a:extLst>
                <a:ext uri="{FF2B5EF4-FFF2-40B4-BE49-F238E27FC236}">
                  <a16:creationId xmlns:a16="http://schemas.microsoft.com/office/drawing/2014/main" id="{5AED8CA4-4946-4DA2-A5E4-601911D847EE}"/>
                </a:ext>
              </a:extLst>
            </p:cNvPr>
            <p:cNvPicPr>
              <a:picLocks noChangeAspect="1"/>
            </p:cNvPicPr>
            <p:nvPr/>
          </p:nvPicPr>
          <p:blipFill>
            <a:blip r:embed="rId6"/>
            <a:stretch>
              <a:fillRect/>
            </a:stretch>
          </p:blipFill>
          <p:spPr>
            <a:xfrm>
              <a:off x="2447693" y="4833701"/>
              <a:ext cx="1684166" cy="426757"/>
            </a:xfrm>
            <a:prstGeom prst="rect">
              <a:avLst/>
            </a:prstGeom>
          </p:spPr>
        </p:pic>
        <p:sp>
          <p:nvSpPr>
            <p:cNvPr id="69" name="テキスト ボックス 68">
              <a:extLst>
                <a:ext uri="{FF2B5EF4-FFF2-40B4-BE49-F238E27FC236}">
                  <a16:creationId xmlns:a16="http://schemas.microsoft.com/office/drawing/2014/main" id="{D7C07899-F765-46F2-A6D5-62C46FB07507}"/>
                </a:ext>
              </a:extLst>
            </p:cNvPr>
            <p:cNvSpPr txBox="1"/>
            <p:nvPr/>
          </p:nvSpPr>
          <p:spPr>
            <a:xfrm>
              <a:off x="5188882" y="526347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A9CAE3D8-1710-485D-BA0C-EF5EE14B315B}"/>
                </a:ext>
              </a:extLst>
            </p:cNvPr>
            <p:cNvSpPr txBox="1"/>
            <p:nvPr/>
          </p:nvSpPr>
          <p:spPr>
            <a:xfrm>
              <a:off x="2018586" y="5263472"/>
              <a:ext cx="9481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へんすうめい</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B2BC322A-7C73-4C85-BE46-E87ABD6D88B1}"/>
                </a:ext>
              </a:extLst>
            </p:cNvPr>
            <p:cNvSpPr txBox="1"/>
            <p:nvPr/>
          </p:nvSpPr>
          <p:spPr>
            <a:xfrm>
              <a:off x="1405278" y="5263472"/>
              <a:ext cx="3498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3AD97176-6256-402A-9D24-E07E5D3E0FF4}"/>
                </a:ext>
              </a:extLst>
            </p:cNvPr>
            <p:cNvSpPr txBox="1"/>
            <p:nvPr/>
          </p:nvSpPr>
          <p:spPr>
            <a:xfrm>
              <a:off x="3727940" y="5263472"/>
              <a:ext cx="6444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055775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E7A1151-D91D-4796-A8A5-29EDEE883551}"/>
              </a:ext>
            </a:extLst>
          </p:cNvPr>
          <p:cNvPicPr>
            <a:picLocks noChangeAspect="1"/>
          </p:cNvPicPr>
          <p:nvPr/>
        </p:nvPicPr>
        <p:blipFill>
          <a:blip r:embed="rId2"/>
          <a:stretch>
            <a:fillRect/>
          </a:stretch>
        </p:blipFill>
        <p:spPr>
          <a:xfrm>
            <a:off x="1210333" y="2474824"/>
            <a:ext cx="2895600" cy="195262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1</a:t>
            </a:r>
            <a:r>
              <a:rPr lang="ja-JP" altLang="en-US" dirty="0"/>
              <a:t>：変数を作って値を代入し、計算してみよう</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6" name="テキスト ボックス 15">
            <a:extLst>
              <a:ext uri="{FF2B5EF4-FFF2-40B4-BE49-F238E27FC236}">
                <a16:creationId xmlns:a16="http://schemas.microsoft.com/office/drawing/2014/main" id="{D774AE4D-0E7C-4495-B959-39735D1783F5}"/>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24" name="テキスト ボックス 23">
            <a:extLst>
              <a:ext uri="{FF2B5EF4-FFF2-40B4-BE49-F238E27FC236}">
                <a16:creationId xmlns:a16="http://schemas.microsoft.com/office/drawing/2014/main" id="{1B865FF4-00F5-4D5F-B4D7-99AF34CA9CE9}"/>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14" name="テキスト ボックス 13">
            <a:extLst>
              <a:ext uri="{FF2B5EF4-FFF2-40B4-BE49-F238E27FC236}">
                <a16:creationId xmlns:a16="http://schemas.microsoft.com/office/drawing/2014/main" id="{934E3128-ED5B-4927-8E94-68653B448BD9}"/>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2" name="テキスト ボックス 21">
            <a:extLst>
              <a:ext uri="{FF2B5EF4-FFF2-40B4-BE49-F238E27FC236}">
                <a16:creationId xmlns:a16="http://schemas.microsoft.com/office/drawing/2014/main" id="{7037B892-1F95-4E9E-ACFE-1CD1636EF35E}"/>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sp>
        <p:nvSpPr>
          <p:cNvPr id="23" name="テキスト ボックス 22">
            <a:extLst>
              <a:ext uri="{FF2B5EF4-FFF2-40B4-BE49-F238E27FC236}">
                <a16:creationId xmlns:a16="http://schemas.microsoft.com/office/drawing/2014/main" id="{BB3F8F74-D999-4B23-B79D-3EFD12B7AE87}"/>
              </a:ext>
            </a:extLst>
          </p:cNvPr>
          <p:cNvSpPr txBox="1"/>
          <p:nvPr/>
        </p:nvSpPr>
        <p:spPr>
          <a:xfrm>
            <a:off x="500575" y="1245270"/>
            <a:ext cx="7613605"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計算結果を変数</a:t>
            </a:r>
            <a:r>
              <a:rPr lang="en-US" altLang="ja-JP" b="1" dirty="0">
                <a:solidFill>
                  <a:srgbClr val="575E75"/>
                </a:solidFill>
                <a:latin typeface="メイリオ" panose="020B0604030504040204" pitchFamily="50" charset="-128"/>
                <a:ea typeface="メイリオ" panose="020B0604030504040204" pitchFamily="50" charset="-128"/>
              </a:rPr>
              <a:t>c</a:t>
            </a:r>
            <a:r>
              <a:rPr lang="ja-JP" altLang="en-US" b="1" dirty="0">
                <a:solidFill>
                  <a:srgbClr val="575E75"/>
                </a:solidFill>
                <a:latin typeface="メイリオ" panose="020B0604030504040204" pitchFamily="50" charset="-128"/>
                <a:ea typeface="メイリオ" panose="020B0604030504040204" pitchFamily="50" charset="-128"/>
              </a:rPr>
              <a:t>に代入しよう</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D8A7D870-83C4-4DED-A872-A835CDB4A67C}"/>
              </a:ext>
            </a:extLst>
          </p:cNvPr>
          <p:cNvSpPr txBox="1"/>
          <p:nvPr/>
        </p:nvSpPr>
        <p:spPr>
          <a:xfrm>
            <a:off x="1581938" y="1314223"/>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A0A11A11-EAE0-424D-B9AC-171327FF51FF}"/>
              </a:ext>
            </a:extLst>
          </p:cNvPr>
          <p:cNvSpPr txBox="1"/>
          <p:nvPr/>
        </p:nvSpPr>
        <p:spPr>
          <a:xfrm>
            <a:off x="500575" y="1314223"/>
            <a:ext cx="11136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けいさんけっか</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220A8775-56E5-4EB2-80CC-862B44F6DFCC}"/>
              </a:ext>
            </a:extLst>
          </p:cNvPr>
          <p:cNvSpPr txBox="1"/>
          <p:nvPr/>
        </p:nvSpPr>
        <p:spPr>
          <a:xfrm>
            <a:off x="2348567" y="1314223"/>
            <a:ext cx="8639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cxnSp>
        <p:nvCxnSpPr>
          <p:cNvPr id="36" name="直線矢印コネクタ 35">
            <a:extLst>
              <a:ext uri="{FF2B5EF4-FFF2-40B4-BE49-F238E27FC236}">
                <a16:creationId xmlns:a16="http://schemas.microsoft.com/office/drawing/2014/main" id="{87D3C4BC-4B11-4528-A19B-CF413E0E7526}"/>
              </a:ext>
            </a:extLst>
          </p:cNvPr>
          <p:cNvCxnSpPr>
            <a:cxnSpLocks/>
          </p:cNvCxnSpPr>
          <p:nvPr/>
        </p:nvCxnSpPr>
        <p:spPr>
          <a:xfrm>
            <a:off x="934233" y="4092780"/>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7" name="グループ化 36">
            <a:extLst>
              <a:ext uri="{FF2B5EF4-FFF2-40B4-BE49-F238E27FC236}">
                <a16:creationId xmlns:a16="http://schemas.microsoft.com/office/drawing/2014/main" id="{975BAB85-F024-46CD-866F-311B5AD069B5}"/>
              </a:ext>
            </a:extLst>
          </p:cNvPr>
          <p:cNvGrpSpPr/>
          <p:nvPr/>
        </p:nvGrpSpPr>
        <p:grpSpPr>
          <a:xfrm>
            <a:off x="271997" y="3703874"/>
            <a:ext cx="652422" cy="639195"/>
            <a:chOff x="675523" y="2179135"/>
            <a:chExt cx="652422" cy="639195"/>
          </a:xfrm>
        </p:grpSpPr>
        <p:sp>
          <p:nvSpPr>
            <p:cNvPr id="38" name="四角形: 角を丸くする 37">
              <a:extLst>
                <a:ext uri="{FF2B5EF4-FFF2-40B4-BE49-F238E27FC236}">
                  <a16:creationId xmlns:a16="http://schemas.microsoft.com/office/drawing/2014/main" id="{9AB70461-3AE9-4491-8E17-69B99AA8B9E6}"/>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0" name="図 39">
              <a:extLst>
                <a:ext uri="{FF2B5EF4-FFF2-40B4-BE49-F238E27FC236}">
                  <a16:creationId xmlns:a16="http://schemas.microsoft.com/office/drawing/2014/main" id="{7E92B5E1-704F-465C-A882-F5118A2FE42A}"/>
                </a:ext>
              </a:extLst>
            </p:cNvPr>
            <p:cNvPicPr>
              <a:picLocks noChangeAspect="1"/>
            </p:cNvPicPr>
            <p:nvPr/>
          </p:nvPicPr>
          <p:blipFill>
            <a:blip r:embed="rId3"/>
            <a:stretch>
              <a:fillRect/>
            </a:stretch>
          </p:blipFill>
          <p:spPr>
            <a:xfrm>
              <a:off x="767077" y="2242638"/>
              <a:ext cx="504825" cy="514350"/>
            </a:xfrm>
            <a:prstGeom prst="rect">
              <a:avLst/>
            </a:prstGeom>
          </p:spPr>
        </p:pic>
      </p:grpSp>
      <p:grpSp>
        <p:nvGrpSpPr>
          <p:cNvPr id="46" name="グループ化 45">
            <a:extLst>
              <a:ext uri="{FF2B5EF4-FFF2-40B4-BE49-F238E27FC236}">
                <a16:creationId xmlns:a16="http://schemas.microsoft.com/office/drawing/2014/main" id="{FE9FBC25-2C1D-4A80-916E-7A7871D2F1D6}"/>
              </a:ext>
            </a:extLst>
          </p:cNvPr>
          <p:cNvGrpSpPr/>
          <p:nvPr/>
        </p:nvGrpSpPr>
        <p:grpSpPr>
          <a:xfrm>
            <a:off x="2581768" y="4499884"/>
            <a:ext cx="652422" cy="639195"/>
            <a:chOff x="2760523" y="3109402"/>
            <a:chExt cx="652422" cy="639195"/>
          </a:xfrm>
        </p:grpSpPr>
        <p:pic>
          <p:nvPicPr>
            <p:cNvPr id="50" name="図 49">
              <a:extLst>
                <a:ext uri="{FF2B5EF4-FFF2-40B4-BE49-F238E27FC236}">
                  <a16:creationId xmlns:a16="http://schemas.microsoft.com/office/drawing/2014/main" id="{FD580F9D-D419-4984-B3AC-F9825D7308D7}"/>
                </a:ext>
              </a:extLst>
            </p:cNvPr>
            <p:cNvPicPr>
              <a:picLocks noChangeAspect="1"/>
            </p:cNvPicPr>
            <p:nvPr/>
          </p:nvPicPr>
          <p:blipFill>
            <a:blip r:embed="rId4"/>
            <a:stretch>
              <a:fillRect/>
            </a:stretch>
          </p:blipFill>
          <p:spPr>
            <a:xfrm>
              <a:off x="2791459" y="3152774"/>
              <a:ext cx="590550" cy="552450"/>
            </a:xfrm>
            <a:prstGeom prst="rect">
              <a:avLst/>
            </a:prstGeom>
          </p:spPr>
        </p:pic>
        <p:sp>
          <p:nvSpPr>
            <p:cNvPr id="52" name="四角形: 角を丸くする 51">
              <a:extLst>
                <a:ext uri="{FF2B5EF4-FFF2-40B4-BE49-F238E27FC236}">
                  <a16:creationId xmlns:a16="http://schemas.microsoft.com/office/drawing/2014/main" id="{D04D44D0-F132-4049-BE98-7B6AE8073900}"/>
                </a:ext>
              </a:extLst>
            </p:cNvPr>
            <p:cNvSpPr/>
            <p:nvPr/>
          </p:nvSpPr>
          <p:spPr>
            <a:xfrm>
              <a:off x="2760523" y="3109402"/>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53" name="直線矢印コネクタ 52">
            <a:extLst>
              <a:ext uri="{FF2B5EF4-FFF2-40B4-BE49-F238E27FC236}">
                <a16:creationId xmlns:a16="http://schemas.microsoft.com/office/drawing/2014/main" id="{83CB0A20-8CAF-41B0-9343-78D3565EAC7F}"/>
              </a:ext>
            </a:extLst>
          </p:cNvPr>
          <p:cNvCxnSpPr>
            <a:cxnSpLocks/>
            <a:stCxn id="52" idx="0"/>
          </p:cNvCxnSpPr>
          <p:nvPr/>
        </p:nvCxnSpPr>
        <p:spPr>
          <a:xfrm flipV="1">
            <a:off x="2907979" y="4241365"/>
            <a:ext cx="0" cy="258519"/>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C924468C-7187-4545-A17D-C17255E15CF6}"/>
              </a:ext>
            </a:extLst>
          </p:cNvPr>
          <p:cNvGrpSpPr/>
          <p:nvPr/>
        </p:nvGrpSpPr>
        <p:grpSpPr>
          <a:xfrm>
            <a:off x="4433732" y="2395799"/>
            <a:ext cx="3304481" cy="577081"/>
            <a:chOff x="4179395" y="2012322"/>
            <a:chExt cx="3304481" cy="577081"/>
          </a:xfrm>
        </p:grpSpPr>
        <p:sp>
          <p:nvSpPr>
            <p:cNvPr id="47" name="テキスト ボックス 46">
              <a:extLst>
                <a:ext uri="{FF2B5EF4-FFF2-40B4-BE49-F238E27FC236}">
                  <a16:creationId xmlns:a16="http://schemas.microsoft.com/office/drawing/2014/main" id="{6A842D10-0257-4568-AE45-7351296BAB16}"/>
                </a:ext>
              </a:extLst>
            </p:cNvPr>
            <p:cNvSpPr txBox="1"/>
            <p:nvPr/>
          </p:nvSpPr>
          <p:spPr>
            <a:xfrm>
              <a:off x="4179395" y="2012322"/>
              <a:ext cx="330448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「演算」から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CB5A7322-C855-4C14-8F31-C5206CA9EC22}"/>
                </a:ext>
              </a:extLst>
            </p:cNvPr>
            <p:cNvSpPr txBox="1"/>
            <p:nvPr/>
          </p:nvSpPr>
          <p:spPr>
            <a:xfrm>
              <a:off x="6646022" y="2076842"/>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E991F728-4C6D-45E0-BBC5-C4E2DFA56AF4}"/>
                </a:ext>
              </a:extLst>
            </p:cNvPr>
            <p:cNvSpPr txBox="1"/>
            <p:nvPr/>
          </p:nvSpPr>
          <p:spPr>
            <a:xfrm>
              <a:off x="4359837" y="207847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C23598FF-82FB-47B1-B6D7-817960155388}"/>
                </a:ext>
              </a:extLst>
            </p:cNvPr>
            <p:cNvPicPr>
              <a:picLocks noChangeAspect="1"/>
            </p:cNvPicPr>
            <p:nvPr/>
          </p:nvPicPr>
          <p:blipFill>
            <a:blip r:embed="rId5"/>
            <a:stretch>
              <a:fillRect/>
            </a:stretch>
          </p:blipFill>
          <p:spPr>
            <a:xfrm>
              <a:off x="5664318" y="2191075"/>
              <a:ext cx="861135" cy="350550"/>
            </a:xfrm>
            <a:prstGeom prst="rect">
              <a:avLst/>
            </a:prstGeom>
          </p:spPr>
        </p:pic>
      </p:grpSp>
      <p:grpSp>
        <p:nvGrpSpPr>
          <p:cNvPr id="30" name="グループ化 29">
            <a:extLst>
              <a:ext uri="{FF2B5EF4-FFF2-40B4-BE49-F238E27FC236}">
                <a16:creationId xmlns:a16="http://schemas.microsoft.com/office/drawing/2014/main" id="{EE62F0BF-C13B-48D5-8B5C-CB0C9E3465E8}"/>
              </a:ext>
            </a:extLst>
          </p:cNvPr>
          <p:cNvGrpSpPr/>
          <p:nvPr/>
        </p:nvGrpSpPr>
        <p:grpSpPr>
          <a:xfrm>
            <a:off x="4453824" y="3296370"/>
            <a:ext cx="3778915" cy="1131079"/>
            <a:chOff x="4154752" y="2720378"/>
            <a:chExt cx="3778915" cy="1131079"/>
          </a:xfrm>
        </p:grpSpPr>
        <p:sp>
          <p:nvSpPr>
            <p:cNvPr id="55" name="テキスト ボックス 54">
              <a:extLst>
                <a:ext uri="{FF2B5EF4-FFF2-40B4-BE49-F238E27FC236}">
                  <a16:creationId xmlns:a16="http://schemas.microsoft.com/office/drawing/2014/main" id="{FC92CCF4-9D61-4E26-844C-E128F80C6D21}"/>
                </a:ext>
              </a:extLst>
            </p:cNvPr>
            <p:cNvSpPr txBox="1"/>
            <p:nvPr/>
          </p:nvSpPr>
          <p:spPr>
            <a:xfrm>
              <a:off x="4154752" y="2720378"/>
              <a:ext cx="377891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と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AEC634BF-3558-4DB0-801E-6A006ACE37CC}"/>
                </a:ext>
              </a:extLst>
            </p:cNvPr>
            <p:cNvSpPr txBox="1"/>
            <p:nvPr/>
          </p:nvSpPr>
          <p:spPr>
            <a:xfrm>
              <a:off x="6882907" y="2779374"/>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3F037973-19DA-4B1B-B1E2-D019F9265E31}"/>
                </a:ext>
              </a:extLst>
            </p:cNvPr>
            <p:cNvSpPr txBox="1"/>
            <p:nvPr/>
          </p:nvSpPr>
          <p:spPr>
            <a:xfrm>
              <a:off x="4335194" y="2786530"/>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3" name="図 12">
              <a:extLst>
                <a:ext uri="{FF2B5EF4-FFF2-40B4-BE49-F238E27FC236}">
                  <a16:creationId xmlns:a16="http://schemas.microsoft.com/office/drawing/2014/main" id="{616F03F2-07DA-44AB-890B-C89A0CD6BEE6}"/>
                </a:ext>
              </a:extLst>
            </p:cNvPr>
            <p:cNvPicPr>
              <a:picLocks noChangeAspect="1"/>
            </p:cNvPicPr>
            <p:nvPr/>
          </p:nvPicPr>
          <p:blipFill>
            <a:blip r:embed="rId6"/>
            <a:stretch>
              <a:fillRect/>
            </a:stretch>
          </p:blipFill>
          <p:spPr>
            <a:xfrm>
              <a:off x="5646494" y="2927644"/>
              <a:ext cx="419136" cy="304826"/>
            </a:xfrm>
            <a:prstGeom prst="rect">
              <a:avLst/>
            </a:prstGeom>
          </p:spPr>
        </p:pic>
        <p:pic>
          <p:nvPicPr>
            <p:cNvPr id="17" name="図 16">
              <a:extLst>
                <a:ext uri="{FF2B5EF4-FFF2-40B4-BE49-F238E27FC236}">
                  <a16:creationId xmlns:a16="http://schemas.microsoft.com/office/drawing/2014/main" id="{1FC43E61-C905-4FC0-9539-BD4B2986054E}"/>
                </a:ext>
              </a:extLst>
            </p:cNvPr>
            <p:cNvPicPr>
              <a:picLocks noChangeAspect="1"/>
            </p:cNvPicPr>
            <p:nvPr/>
          </p:nvPicPr>
          <p:blipFill>
            <a:blip r:embed="rId7"/>
            <a:stretch>
              <a:fillRect/>
            </a:stretch>
          </p:blipFill>
          <p:spPr>
            <a:xfrm>
              <a:off x="6338747" y="2909640"/>
              <a:ext cx="373412" cy="320068"/>
            </a:xfrm>
            <a:prstGeom prst="rect">
              <a:avLst/>
            </a:prstGeom>
          </p:spPr>
        </p:pic>
        <p:pic>
          <p:nvPicPr>
            <p:cNvPr id="21" name="図 20">
              <a:extLst>
                <a:ext uri="{FF2B5EF4-FFF2-40B4-BE49-F238E27FC236}">
                  <a16:creationId xmlns:a16="http://schemas.microsoft.com/office/drawing/2014/main" id="{69090009-A8E7-481B-A6F8-55363644076B}"/>
                </a:ext>
              </a:extLst>
            </p:cNvPr>
            <p:cNvPicPr>
              <a:picLocks noChangeAspect="1"/>
            </p:cNvPicPr>
            <p:nvPr/>
          </p:nvPicPr>
          <p:blipFill>
            <a:blip r:embed="rId8"/>
            <a:stretch>
              <a:fillRect/>
            </a:stretch>
          </p:blipFill>
          <p:spPr>
            <a:xfrm>
              <a:off x="4335194" y="3451136"/>
              <a:ext cx="975445" cy="373412"/>
            </a:xfrm>
            <a:prstGeom prst="rect">
              <a:avLst/>
            </a:prstGeom>
          </p:spPr>
        </p:pic>
      </p:grpSp>
      <p:grpSp>
        <p:nvGrpSpPr>
          <p:cNvPr id="34" name="グループ化 33">
            <a:extLst>
              <a:ext uri="{FF2B5EF4-FFF2-40B4-BE49-F238E27FC236}">
                <a16:creationId xmlns:a16="http://schemas.microsoft.com/office/drawing/2014/main" id="{E6D93B24-DD55-41D2-8BF5-73D2688DF806}"/>
              </a:ext>
            </a:extLst>
          </p:cNvPr>
          <p:cNvGrpSpPr/>
          <p:nvPr/>
        </p:nvGrpSpPr>
        <p:grpSpPr>
          <a:xfrm>
            <a:off x="1642497" y="5337349"/>
            <a:ext cx="6629406" cy="1131079"/>
            <a:chOff x="1377180" y="5337272"/>
            <a:chExt cx="6629406" cy="1131079"/>
          </a:xfrm>
        </p:grpSpPr>
        <p:sp>
          <p:nvSpPr>
            <p:cNvPr id="73" name="テキスト ボックス 72">
              <a:extLst>
                <a:ext uri="{FF2B5EF4-FFF2-40B4-BE49-F238E27FC236}">
                  <a16:creationId xmlns:a16="http://schemas.microsoft.com/office/drawing/2014/main" id="{5CBAC9A9-D1BA-4119-80FE-FDB945619292}"/>
                </a:ext>
              </a:extLst>
            </p:cNvPr>
            <p:cNvSpPr txBox="1"/>
            <p:nvPr/>
          </p:nvSpPr>
          <p:spPr>
            <a:xfrm>
              <a:off x="1377180" y="5337272"/>
              <a:ext cx="662940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▽を押して変数名を「</a:t>
              </a:r>
              <a:r>
                <a:rPr lang="en-US" altLang="ja-JP" b="1" i="0" u="sng"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」、値を              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313594A6-E620-44C7-ADC1-7CF523D718CC}"/>
                </a:ext>
              </a:extLst>
            </p:cNvPr>
            <p:cNvSpPr txBox="1"/>
            <p:nvPr/>
          </p:nvSpPr>
          <p:spPr>
            <a:xfrm>
              <a:off x="4767944" y="5403424"/>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11340480-9ABB-4897-B5B0-0CC892FB2E0B}"/>
                </a:ext>
              </a:extLst>
            </p:cNvPr>
            <p:cNvSpPr txBox="1"/>
            <p:nvPr/>
          </p:nvSpPr>
          <p:spPr>
            <a:xfrm>
              <a:off x="1557622" y="540342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76" name="図 75">
              <a:extLst>
                <a:ext uri="{FF2B5EF4-FFF2-40B4-BE49-F238E27FC236}">
                  <a16:creationId xmlns:a16="http://schemas.microsoft.com/office/drawing/2014/main" id="{69506581-935E-4BA0-863C-FD24868CD77E}"/>
                </a:ext>
              </a:extLst>
            </p:cNvPr>
            <p:cNvPicPr>
              <a:picLocks noChangeAspect="1"/>
            </p:cNvPicPr>
            <p:nvPr/>
          </p:nvPicPr>
          <p:blipFill>
            <a:blip r:embed="rId9"/>
            <a:stretch>
              <a:fillRect/>
            </a:stretch>
          </p:blipFill>
          <p:spPr>
            <a:xfrm>
              <a:off x="2908260" y="5526534"/>
              <a:ext cx="1684166" cy="426757"/>
            </a:xfrm>
            <a:prstGeom prst="rect">
              <a:avLst/>
            </a:prstGeom>
          </p:spPr>
        </p:pic>
        <p:sp>
          <p:nvSpPr>
            <p:cNvPr id="77" name="テキスト ボックス 76">
              <a:extLst>
                <a:ext uri="{FF2B5EF4-FFF2-40B4-BE49-F238E27FC236}">
                  <a16:creationId xmlns:a16="http://schemas.microsoft.com/office/drawing/2014/main" id="{363155D9-CB9C-4630-A2FD-EFF973295AC9}"/>
                </a:ext>
              </a:extLst>
            </p:cNvPr>
            <p:cNvSpPr txBox="1"/>
            <p:nvPr/>
          </p:nvSpPr>
          <p:spPr>
            <a:xfrm>
              <a:off x="5958672" y="5966119"/>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90DDC982-ADCB-47D6-94DF-5F1CC3EDD47A}"/>
                </a:ext>
              </a:extLst>
            </p:cNvPr>
            <p:cNvSpPr txBox="1"/>
            <p:nvPr/>
          </p:nvSpPr>
          <p:spPr>
            <a:xfrm>
              <a:off x="2479153" y="5956305"/>
              <a:ext cx="9481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へんすうめい</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73CE786D-8C43-4768-AC98-EC9439E81884}"/>
                </a:ext>
              </a:extLst>
            </p:cNvPr>
            <p:cNvSpPr txBox="1"/>
            <p:nvPr/>
          </p:nvSpPr>
          <p:spPr>
            <a:xfrm>
              <a:off x="1865845" y="5956305"/>
              <a:ext cx="3498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28E4216B-79D8-4EB9-8078-C1C463801FC1}"/>
                </a:ext>
              </a:extLst>
            </p:cNvPr>
            <p:cNvSpPr txBox="1"/>
            <p:nvPr/>
          </p:nvSpPr>
          <p:spPr>
            <a:xfrm>
              <a:off x="4188507" y="5956305"/>
              <a:ext cx="6444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pic>
          <p:nvPicPr>
            <p:cNvPr id="81" name="図 80">
              <a:extLst>
                <a:ext uri="{FF2B5EF4-FFF2-40B4-BE49-F238E27FC236}">
                  <a16:creationId xmlns:a16="http://schemas.microsoft.com/office/drawing/2014/main" id="{708A0E96-AC8F-4649-9624-3ECE6C13EE3B}"/>
                </a:ext>
              </a:extLst>
            </p:cNvPr>
            <p:cNvPicPr>
              <a:picLocks noChangeAspect="1"/>
            </p:cNvPicPr>
            <p:nvPr/>
          </p:nvPicPr>
          <p:blipFill>
            <a:blip r:embed="rId8"/>
            <a:stretch>
              <a:fillRect/>
            </a:stretch>
          </p:blipFill>
          <p:spPr>
            <a:xfrm>
              <a:off x="4846696" y="6061563"/>
              <a:ext cx="975445" cy="373412"/>
            </a:xfrm>
            <a:prstGeom prst="rect">
              <a:avLst/>
            </a:prstGeom>
          </p:spPr>
        </p:pic>
      </p:grpSp>
    </p:spTree>
    <p:extLst>
      <p:ext uri="{BB962C8B-B14F-4D97-AF65-F5344CB8AC3E}">
        <p14:creationId xmlns:p14="http://schemas.microsoft.com/office/powerpoint/2010/main" val="2758603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46B3783E-F304-4A43-A7BA-D44FFDF9C225}"/>
              </a:ext>
            </a:extLst>
          </p:cNvPr>
          <p:cNvPicPr>
            <a:picLocks noChangeAspect="1"/>
          </p:cNvPicPr>
          <p:nvPr/>
        </p:nvPicPr>
        <p:blipFill>
          <a:blip r:embed="rId2"/>
          <a:stretch>
            <a:fillRect/>
          </a:stretch>
        </p:blipFill>
        <p:spPr>
          <a:xfrm>
            <a:off x="1206654" y="2392692"/>
            <a:ext cx="6730691" cy="3901308"/>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1</a:t>
            </a:r>
            <a:r>
              <a:rPr lang="ja-JP" altLang="en-US" dirty="0"/>
              <a:t>：変数を作って値を代入し、計算してみよう</a:t>
            </a:r>
          </a:p>
        </p:txBody>
      </p:sp>
      <p:grpSp>
        <p:nvGrpSpPr>
          <p:cNvPr id="15" name="グループ化 14">
            <a:extLst>
              <a:ext uri="{FF2B5EF4-FFF2-40B4-BE49-F238E27FC236}">
                <a16:creationId xmlns:a16="http://schemas.microsoft.com/office/drawing/2014/main" id="{5B9B1D4B-6064-459A-8D9B-F0CE5B3845DB}"/>
              </a:ext>
            </a:extLst>
          </p:cNvPr>
          <p:cNvGrpSpPr/>
          <p:nvPr/>
        </p:nvGrpSpPr>
        <p:grpSpPr>
          <a:xfrm>
            <a:off x="618636" y="985598"/>
            <a:ext cx="5091159" cy="577081"/>
            <a:chOff x="618636" y="985598"/>
            <a:chExt cx="5091159" cy="577081"/>
          </a:xfrm>
        </p:grpSpPr>
        <p:sp>
          <p:nvSpPr>
            <p:cNvPr id="11" name="テキスト ボックス 10">
              <a:extLst>
                <a:ext uri="{FF2B5EF4-FFF2-40B4-BE49-F238E27FC236}">
                  <a16:creationId xmlns:a16="http://schemas.microsoft.com/office/drawing/2014/main" id="{4AC0A1B9-6D26-46AC-BF3A-C38981E581DE}"/>
                </a:ext>
              </a:extLst>
            </p:cNvPr>
            <p:cNvSpPr txBox="1"/>
            <p:nvPr/>
          </p:nvSpPr>
          <p:spPr>
            <a:xfrm>
              <a:off x="618636" y="985598"/>
              <a:ext cx="509115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プログラムをパソコンに保存しよう！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9D5D045A-4B61-4846-9A1C-CF1CF2074077}"/>
                </a:ext>
              </a:extLst>
            </p:cNvPr>
            <p:cNvSpPr txBox="1"/>
            <p:nvPr/>
          </p:nvSpPr>
          <p:spPr>
            <a:xfrm>
              <a:off x="3080226" y="1049531"/>
              <a:ext cx="764228"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ほぞん</a:t>
              </a:r>
              <a:endParaRPr kumimoji="1" lang="ja-JP" altLang="en-US" sz="1000" b="1" dirty="0">
                <a:latin typeface="メイリオ" panose="020B0604030504040204" pitchFamily="50" charset="-128"/>
                <a:ea typeface="メイリオ" panose="020B0604030504040204" pitchFamily="50" charset="-128"/>
              </a:endParaRPr>
            </a:p>
          </p:txBody>
        </p:sp>
      </p:grpSp>
      <p:sp>
        <p:nvSpPr>
          <p:cNvPr id="22" name="四角形: 角を丸くする 21">
            <a:extLst>
              <a:ext uri="{FF2B5EF4-FFF2-40B4-BE49-F238E27FC236}">
                <a16:creationId xmlns:a16="http://schemas.microsoft.com/office/drawing/2014/main" id="{3C74DFE6-FA76-4A5B-AADC-A82A900DBAFD}"/>
              </a:ext>
            </a:extLst>
          </p:cNvPr>
          <p:cNvSpPr/>
          <p:nvPr/>
        </p:nvSpPr>
        <p:spPr>
          <a:xfrm>
            <a:off x="4783230" y="2551929"/>
            <a:ext cx="1318503" cy="47535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7" name="四角形: 角を丸くする 36">
            <a:extLst>
              <a:ext uri="{FF2B5EF4-FFF2-40B4-BE49-F238E27FC236}">
                <a16:creationId xmlns:a16="http://schemas.microsoft.com/office/drawing/2014/main" id="{82C68FE8-6425-4E4F-ABE6-0F837ED956A6}"/>
              </a:ext>
            </a:extLst>
          </p:cNvPr>
          <p:cNvSpPr/>
          <p:nvPr/>
        </p:nvSpPr>
        <p:spPr>
          <a:xfrm>
            <a:off x="4717747" y="5156674"/>
            <a:ext cx="3210719" cy="55166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6" name="テキスト ボックス 45">
            <a:extLst>
              <a:ext uri="{FF2B5EF4-FFF2-40B4-BE49-F238E27FC236}">
                <a16:creationId xmlns:a16="http://schemas.microsoft.com/office/drawing/2014/main" id="{731951BC-6652-439F-8A75-8CA8645B5D76}"/>
              </a:ext>
            </a:extLst>
          </p:cNvPr>
          <p:cNvSpPr txBox="1"/>
          <p:nvPr/>
        </p:nvSpPr>
        <p:spPr>
          <a:xfrm>
            <a:off x="678169" y="4158680"/>
            <a:ext cx="985413" cy="184666"/>
          </a:xfrm>
          <a:prstGeom prst="rect">
            <a:avLst/>
          </a:prstGeom>
          <a:noFill/>
        </p:spPr>
        <p:txBody>
          <a:bodyPr wrap="square" rtlCol="0">
            <a:spAutoFit/>
          </a:bodyPr>
          <a:lstStyle/>
          <a:p>
            <a:r>
              <a:rPr lang="ja-JP" altLang="en-US" sz="600" i="0" dirty="0">
                <a:solidFill>
                  <a:schemeClr val="bg1"/>
                </a:solidFill>
                <a:effectLst/>
                <a:latin typeface="メイリオ" panose="020B0604030504040204" pitchFamily="50" charset="-128"/>
                <a:ea typeface="メイリオ" panose="020B0604030504040204" pitchFamily="50" charset="-128"/>
              </a:rPr>
              <a:t>保存する</a:t>
            </a:r>
            <a:endParaRPr lang="en-US" altLang="ja-JP" sz="600" i="0" dirty="0">
              <a:solidFill>
                <a:schemeClr val="bg1"/>
              </a:solidFill>
              <a:effectLst/>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82844954-C8FA-4515-A1D4-2C85276E11DF}"/>
              </a:ext>
            </a:extLst>
          </p:cNvPr>
          <p:cNvGrpSpPr/>
          <p:nvPr/>
        </p:nvGrpSpPr>
        <p:grpSpPr>
          <a:xfrm>
            <a:off x="968914" y="1585830"/>
            <a:ext cx="6071078" cy="577081"/>
            <a:chOff x="968914" y="1737827"/>
            <a:chExt cx="6071078" cy="577081"/>
          </a:xfrm>
        </p:grpSpPr>
        <p:sp>
          <p:nvSpPr>
            <p:cNvPr id="48" name="テキスト ボックス 47">
              <a:extLst>
                <a:ext uri="{FF2B5EF4-FFF2-40B4-BE49-F238E27FC236}">
                  <a16:creationId xmlns:a16="http://schemas.microsoft.com/office/drawing/2014/main" id="{F37BC138-55E3-41B2-9BEB-4F0F18F96484}"/>
                </a:ext>
              </a:extLst>
            </p:cNvPr>
            <p:cNvSpPr txBox="1"/>
            <p:nvPr/>
          </p:nvSpPr>
          <p:spPr>
            <a:xfrm>
              <a:off x="968914" y="1737827"/>
              <a:ext cx="607107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　「コンピュータに保存」を選択する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9FC6894D-0E59-41E4-9981-02CAC9B8FD1F}"/>
                </a:ext>
              </a:extLst>
            </p:cNvPr>
            <p:cNvSpPr txBox="1"/>
            <p:nvPr/>
          </p:nvSpPr>
          <p:spPr>
            <a:xfrm>
              <a:off x="4554244" y="1780052"/>
              <a:ext cx="8193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1C60F65B-C029-4E00-8EEB-2506B9018906}"/>
                </a:ext>
              </a:extLst>
            </p:cNvPr>
            <p:cNvSpPr txBox="1"/>
            <p:nvPr/>
          </p:nvSpPr>
          <p:spPr>
            <a:xfrm>
              <a:off x="5370034" y="1788930"/>
              <a:ext cx="98386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grpSp>
      <p:sp>
        <p:nvSpPr>
          <p:cNvPr id="17" name="テキスト ボックス 16">
            <a:extLst>
              <a:ext uri="{FF2B5EF4-FFF2-40B4-BE49-F238E27FC236}">
                <a16:creationId xmlns:a16="http://schemas.microsoft.com/office/drawing/2014/main" id="{3F7DBADF-5F29-416F-BEC6-6D904CF87A0E}"/>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21" name="テキスト ボックス 20">
            <a:extLst>
              <a:ext uri="{FF2B5EF4-FFF2-40B4-BE49-F238E27FC236}">
                <a16:creationId xmlns:a16="http://schemas.microsoft.com/office/drawing/2014/main" id="{3C4EC3BF-7774-43BE-98A7-2FF22A3AEA35}"/>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23" name="テキスト ボックス 22">
            <a:extLst>
              <a:ext uri="{FF2B5EF4-FFF2-40B4-BE49-F238E27FC236}">
                <a16:creationId xmlns:a16="http://schemas.microsoft.com/office/drawing/2014/main" id="{A68AD282-0DED-4A5A-870D-41109D104273}"/>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24" name="テキスト ボックス 23">
            <a:extLst>
              <a:ext uri="{FF2B5EF4-FFF2-40B4-BE49-F238E27FC236}">
                <a16:creationId xmlns:a16="http://schemas.microsoft.com/office/drawing/2014/main" id="{6B3C046D-AFFB-406E-AED0-D0C5A83DE411}"/>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5" name="テキスト ボックス 24">
            <a:extLst>
              <a:ext uri="{FF2B5EF4-FFF2-40B4-BE49-F238E27FC236}">
                <a16:creationId xmlns:a16="http://schemas.microsoft.com/office/drawing/2014/main" id="{699E627A-5B86-4386-A154-BDDED74AC4E6}"/>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spTree>
    <p:extLst>
      <p:ext uri="{BB962C8B-B14F-4D97-AF65-F5344CB8AC3E}">
        <p14:creationId xmlns:p14="http://schemas.microsoft.com/office/powerpoint/2010/main" val="3676277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1</a:t>
            </a:r>
            <a:r>
              <a:rPr lang="ja-JP" altLang="en-US" dirty="0"/>
              <a:t>：変数を作って値を代入し、計算してみよう</a:t>
            </a:r>
          </a:p>
        </p:txBody>
      </p:sp>
      <p:grpSp>
        <p:nvGrpSpPr>
          <p:cNvPr id="4" name="グループ化 3">
            <a:extLst>
              <a:ext uri="{FF2B5EF4-FFF2-40B4-BE49-F238E27FC236}">
                <a16:creationId xmlns:a16="http://schemas.microsoft.com/office/drawing/2014/main" id="{177BF272-CD45-484B-9F88-96522F3693D3}"/>
              </a:ext>
            </a:extLst>
          </p:cNvPr>
          <p:cNvGrpSpPr/>
          <p:nvPr/>
        </p:nvGrpSpPr>
        <p:grpSpPr>
          <a:xfrm>
            <a:off x="1092409" y="2574525"/>
            <a:ext cx="6959182" cy="3888420"/>
            <a:chOff x="1092409" y="2104008"/>
            <a:chExt cx="6959182" cy="3888420"/>
          </a:xfrm>
        </p:grpSpPr>
        <p:pic>
          <p:nvPicPr>
            <p:cNvPr id="10" name="図 9">
              <a:extLst>
                <a:ext uri="{FF2B5EF4-FFF2-40B4-BE49-F238E27FC236}">
                  <a16:creationId xmlns:a16="http://schemas.microsoft.com/office/drawing/2014/main" id="{AB45F2A3-2F0B-48A1-868E-BE80EFCAED43}"/>
                </a:ext>
              </a:extLst>
            </p:cNvPr>
            <p:cNvPicPr>
              <a:picLocks noChangeAspect="1"/>
            </p:cNvPicPr>
            <p:nvPr/>
          </p:nvPicPr>
          <p:blipFill>
            <a:blip r:embed="rId2"/>
            <a:stretch>
              <a:fillRect/>
            </a:stretch>
          </p:blipFill>
          <p:spPr>
            <a:xfrm>
              <a:off x="1092409" y="2104008"/>
              <a:ext cx="6959182" cy="3888420"/>
            </a:xfrm>
            <a:prstGeom prst="rect">
              <a:avLst/>
            </a:prstGeom>
          </p:spPr>
        </p:pic>
        <p:sp>
          <p:nvSpPr>
            <p:cNvPr id="25" name="四角形: 角を丸くする 24">
              <a:extLst>
                <a:ext uri="{FF2B5EF4-FFF2-40B4-BE49-F238E27FC236}">
                  <a16:creationId xmlns:a16="http://schemas.microsoft.com/office/drawing/2014/main" id="{86F30DED-E5D7-4AFB-BBDE-066B17F55605}"/>
                </a:ext>
              </a:extLst>
            </p:cNvPr>
            <p:cNvSpPr/>
            <p:nvPr/>
          </p:nvSpPr>
          <p:spPr>
            <a:xfrm>
              <a:off x="5646198" y="5528273"/>
              <a:ext cx="1102311" cy="36649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 name="テキスト ボックス 2">
              <a:extLst>
                <a:ext uri="{FF2B5EF4-FFF2-40B4-BE49-F238E27FC236}">
                  <a16:creationId xmlns:a16="http://schemas.microsoft.com/office/drawing/2014/main" id="{F49942F3-7290-46C0-82F2-11C83DF70395}"/>
                </a:ext>
              </a:extLst>
            </p:cNvPr>
            <p:cNvSpPr txBox="1"/>
            <p:nvPr/>
          </p:nvSpPr>
          <p:spPr>
            <a:xfrm>
              <a:off x="2573000" y="4788767"/>
              <a:ext cx="3996475" cy="153888"/>
            </a:xfrm>
            <a:prstGeom prst="rect">
              <a:avLst/>
            </a:prstGeom>
            <a:solidFill>
              <a:schemeClr val="bg1"/>
            </a:solidFill>
          </p:spPr>
          <p:txBody>
            <a:bodyPr wrap="square" lIns="0" tIns="0" bIns="0" rtlCol="0">
              <a:spAutoFit/>
            </a:bodyPr>
            <a:lstStyle/>
            <a:p>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じぶんのなまえ）ほそく</a:t>
              </a:r>
              <a:r>
                <a:rPr kumimoji="1" lang="en-US" altLang="ja-JP" sz="1000" dirty="0">
                  <a:latin typeface="メイリオ" panose="020B0604030504040204" pitchFamily="50" charset="-128"/>
                  <a:ea typeface="メイリオ" panose="020B0604030504040204" pitchFamily="50" charset="-128"/>
                </a:rPr>
                <a:t>8-1</a:t>
              </a:r>
              <a:r>
                <a:rPr kumimoji="1" lang="ja-JP" altLang="en-US" sz="1000" dirty="0">
                  <a:latin typeface="メイリオ" panose="020B0604030504040204" pitchFamily="50" charset="-128"/>
                  <a:ea typeface="メイリオ" panose="020B0604030504040204" pitchFamily="50" charset="-128"/>
                </a:rPr>
                <a:t>へんすう</a:t>
              </a:r>
            </a:p>
          </p:txBody>
        </p:sp>
        <p:sp>
          <p:nvSpPr>
            <p:cNvPr id="24" name="四角形: 角を丸くする 23">
              <a:extLst>
                <a:ext uri="{FF2B5EF4-FFF2-40B4-BE49-F238E27FC236}">
                  <a16:creationId xmlns:a16="http://schemas.microsoft.com/office/drawing/2014/main" id="{26A3AFF9-BD0D-42F1-AF34-71B7C06614B0}"/>
                </a:ext>
              </a:extLst>
            </p:cNvPr>
            <p:cNvSpPr/>
            <p:nvPr/>
          </p:nvSpPr>
          <p:spPr>
            <a:xfrm>
              <a:off x="2486175" y="4695556"/>
              <a:ext cx="2858182" cy="32492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2" name="グループ化 1">
            <a:extLst>
              <a:ext uri="{FF2B5EF4-FFF2-40B4-BE49-F238E27FC236}">
                <a16:creationId xmlns:a16="http://schemas.microsoft.com/office/drawing/2014/main" id="{A373AEEF-06DC-4E71-8CE5-7FE20B58323D}"/>
              </a:ext>
            </a:extLst>
          </p:cNvPr>
          <p:cNvGrpSpPr/>
          <p:nvPr/>
        </p:nvGrpSpPr>
        <p:grpSpPr>
          <a:xfrm>
            <a:off x="594804" y="1525035"/>
            <a:ext cx="8549196" cy="1131079"/>
            <a:chOff x="594804" y="1329726"/>
            <a:chExt cx="8549196" cy="1131079"/>
          </a:xfrm>
        </p:grpSpPr>
        <p:sp>
          <p:nvSpPr>
            <p:cNvPr id="42" name="テキスト ボックス 41">
              <a:extLst>
                <a:ext uri="{FF2B5EF4-FFF2-40B4-BE49-F238E27FC236}">
                  <a16:creationId xmlns:a16="http://schemas.microsoft.com/office/drawing/2014/main" id="{D098F5C8-3E07-42FB-9127-343723748181}"/>
                </a:ext>
              </a:extLst>
            </p:cNvPr>
            <p:cNvSpPr txBox="1"/>
            <p:nvPr/>
          </p:nvSpPr>
          <p:spPr>
            <a:xfrm>
              <a:off x="594804" y="1329726"/>
              <a:ext cx="854919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ファイル名を「（自分の名前）ほそく</a:t>
              </a:r>
              <a:r>
                <a:rPr lang="en-US" altLang="ja-JP" dirty="0">
                  <a:solidFill>
                    <a:srgbClr val="575E75"/>
                  </a:solidFill>
                  <a:latin typeface="メイリオ" panose="020B0604030504040204" pitchFamily="50" charset="-128"/>
                  <a:ea typeface="メイリオ" panose="020B0604030504040204" pitchFamily="50" charset="-128"/>
                </a:rPr>
                <a:t>4</a:t>
              </a:r>
              <a:r>
                <a:rPr lang="en-US" altLang="ja-JP" i="0" dirty="0">
                  <a:solidFill>
                    <a:srgbClr val="575E75"/>
                  </a:solidFill>
                  <a:effectLst/>
                  <a:latin typeface="メイリオ" panose="020B0604030504040204" pitchFamily="50" charset="-128"/>
                  <a:ea typeface="メイリオ" panose="020B0604030504040204" pitchFamily="50" charset="-128"/>
                </a:rPr>
                <a:t>-1</a:t>
              </a:r>
              <a:r>
                <a:rPr lang="ja-JP" altLang="en-US" i="0" dirty="0">
                  <a:solidFill>
                    <a:srgbClr val="575E75"/>
                  </a:solidFill>
                  <a:effectLst/>
                  <a:latin typeface="メイリオ" panose="020B0604030504040204" pitchFamily="50" charset="-128"/>
                  <a:ea typeface="メイリオ" panose="020B0604030504040204" pitchFamily="50" charset="-128"/>
                </a:rPr>
                <a:t>へんすう」にして</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「保存」ボタンを押す</a:t>
              </a:r>
            </a:p>
          </p:txBody>
        </p:sp>
        <p:sp>
          <p:nvSpPr>
            <p:cNvPr id="44" name="テキスト ボックス 43">
              <a:extLst>
                <a:ext uri="{FF2B5EF4-FFF2-40B4-BE49-F238E27FC236}">
                  <a16:creationId xmlns:a16="http://schemas.microsoft.com/office/drawing/2014/main" id="{D4B8E3B3-3101-49A3-BD6E-4B02ED4538EB}"/>
                </a:ext>
              </a:extLst>
            </p:cNvPr>
            <p:cNvSpPr txBox="1"/>
            <p:nvPr/>
          </p:nvSpPr>
          <p:spPr>
            <a:xfrm>
              <a:off x="6455485" y="1939858"/>
              <a:ext cx="8541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69F7F5E5-0E3C-46F0-A214-F33358999E3A}"/>
                </a:ext>
              </a:extLst>
            </p:cNvPr>
            <p:cNvSpPr txBox="1"/>
            <p:nvPr/>
          </p:nvSpPr>
          <p:spPr>
            <a:xfrm>
              <a:off x="2434185"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じぶん</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5379E7BC-D669-40B9-8E67-A0DFE6E159C7}"/>
                </a:ext>
              </a:extLst>
            </p:cNvPr>
            <p:cNvSpPr txBox="1"/>
            <p:nvPr/>
          </p:nvSpPr>
          <p:spPr>
            <a:xfrm>
              <a:off x="3100244"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C8F8AAD-0D86-4E8C-8710-A54A07413418}"/>
                </a:ext>
              </a:extLst>
            </p:cNvPr>
            <p:cNvSpPr txBox="1"/>
            <p:nvPr/>
          </p:nvSpPr>
          <p:spPr>
            <a:xfrm>
              <a:off x="1410410"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59C8A532-CC55-491F-BB6D-2C7E88676AE9}"/>
                </a:ext>
              </a:extLst>
            </p:cNvPr>
            <p:cNvSpPr txBox="1"/>
            <p:nvPr/>
          </p:nvSpPr>
          <p:spPr>
            <a:xfrm>
              <a:off x="8042713" y="1939858"/>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grpSp>
      <p:sp>
        <p:nvSpPr>
          <p:cNvPr id="19" name="テキスト ボックス 18">
            <a:extLst>
              <a:ext uri="{FF2B5EF4-FFF2-40B4-BE49-F238E27FC236}">
                <a16:creationId xmlns:a16="http://schemas.microsoft.com/office/drawing/2014/main" id="{E7E27A58-71C8-42F0-852E-093528B97ECE}"/>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20" name="テキスト ボックス 19">
            <a:extLst>
              <a:ext uri="{FF2B5EF4-FFF2-40B4-BE49-F238E27FC236}">
                <a16:creationId xmlns:a16="http://schemas.microsoft.com/office/drawing/2014/main" id="{75AB086E-33DE-49A6-A618-D69CC1B0C01F}"/>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21" name="テキスト ボックス 20">
            <a:extLst>
              <a:ext uri="{FF2B5EF4-FFF2-40B4-BE49-F238E27FC236}">
                <a16:creationId xmlns:a16="http://schemas.microsoft.com/office/drawing/2014/main" id="{C13287CE-1C11-4FE7-8C55-3FC09CFEF6D8}"/>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22" name="テキスト ボックス 21">
            <a:extLst>
              <a:ext uri="{FF2B5EF4-FFF2-40B4-BE49-F238E27FC236}">
                <a16:creationId xmlns:a16="http://schemas.microsoft.com/office/drawing/2014/main" id="{CA1481D1-E9D1-4CA3-BC23-CF3031A2AB58}"/>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3" name="テキスト ボックス 22">
            <a:extLst>
              <a:ext uri="{FF2B5EF4-FFF2-40B4-BE49-F238E27FC236}">
                <a16:creationId xmlns:a16="http://schemas.microsoft.com/office/drawing/2014/main" id="{3A7ABBB3-9FFF-4588-99E3-DAFD67924191}"/>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spTree>
    <p:extLst>
      <p:ext uri="{BB962C8B-B14F-4D97-AF65-F5344CB8AC3E}">
        <p14:creationId xmlns:p14="http://schemas.microsoft.com/office/powerpoint/2010/main" val="3778011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1</a:t>
            </a:r>
            <a:r>
              <a:rPr lang="ja-JP" altLang="en-US" dirty="0"/>
              <a:t>：変数を作って値を代入し、計算してみよう</a:t>
            </a:r>
          </a:p>
        </p:txBody>
      </p:sp>
      <p:grpSp>
        <p:nvGrpSpPr>
          <p:cNvPr id="9" name="グループ化 8">
            <a:extLst>
              <a:ext uri="{FF2B5EF4-FFF2-40B4-BE49-F238E27FC236}">
                <a16:creationId xmlns:a16="http://schemas.microsoft.com/office/drawing/2014/main" id="{F72F7C18-E0D8-4FB0-91A9-CDD66B31D1E3}"/>
              </a:ext>
            </a:extLst>
          </p:cNvPr>
          <p:cNvGrpSpPr/>
          <p:nvPr/>
        </p:nvGrpSpPr>
        <p:grpSpPr>
          <a:xfrm>
            <a:off x="618636" y="1092133"/>
            <a:ext cx="5091159" cy="577081"/>
            <a:chOff x="618636" y="985598"/>
            <a:chExt cx="5091159" cy="577081"/>
          </a:xfrm>
        </p:grpSpPr>
        <p:sp>
          <p:nvSpPr>
            <p:cNvPr id="24" name="テキスト ボックス 23">
              <a:extLst>
                <a:ext uri="{FF2B5EF4-FFF2-40B4-BE49-F238E27FC236}">
                  <a16:creationId xmlns:a16="http://schemas.microsoft.com/office/drawing/2014/main" id="{02F11BD8-3D3B-49E4-A488-26BAE2F1B1DE}"/>
                </a:ext>
              </a:extLst>
            </p:cNvPr>
            <p:cNvSpPr txBox="1"/>
            <p:nvPr/>
          </p:nvSpPr>
          <p:spPr>
            <a:xfrm>
              <a:off x="618636" y="985598"/>
              <a:ext cx="509115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プログラムを動かそう！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F9883E3B-0B63-4D41-977F-0193154B35E7}"/>
                </a:ext>
              </a:extLst>
            </p:cNvPr>
            <p:cNvSpPr txBox="1"/>
            <p:nvPr/>
          </p:nvSpPr>
          <p:spPr>
            <a:xfrm>
              <a:off x="1877628" y="1030372"/>
              <a:ext cx="612557"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うご</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grpSp>
      <p:grpSp>
        <p:nvGrpSpPr>
          <p:cNvPr id="8" name="グループ化 7">
            <a:extLst>
              <a:ext uri="{FF2B5EF4-FFF2-40B4-BE49-F238E27FC236}">
                <a16:creationId xmlns:a16="http://schemas.microsoft.com/office/drawing/2014/main" id="{61E9EC41-F441-4EAC-9CCB-E3007C061B08}"/>
              </a:ext>
            </a:extLst>
          </p:cNvPr>
          <p:cNvGrpSpPr/>
          <p:nvPr/>
        </p:nvGrpSpPr>
        <p:grpSpPr>
          <a:xfrm>
            <a:off x="334735" y="2786813"/>
            <a:ext cx="8640381" cy="3324689"/>
            <a:chOff x="334735" y="2786813"/>
            <a:chExt cx="8640381" cy="3324689"/>
          </a:xfrm>
        </p:grpSpPr>
        <p:pic>
          <p:nvPicPr>
            <p:cNvPr id="20" name="図 19">
              <a:extLst>
                <a:ext uri="{FF2B5EF4-FFF2-40B4-BE49-F238E27FC236}">
                  <a16:creationId xmlns:a16="http://schemas.microsoft.com/office/drawing/2014/main" id="{BE114A90-A9EC-4F33-9440-BFEE04774919}"/>
                </a:ext>
              </a:extLst>
            </p:cNvPr>
            <p:cNvPicPr>
              <a:picLocks noChangeAspect="1"/>
            </p:cNvPicPr>
            <p:nvPr/>
          </p:nvPicPr>
          <p:blipFill>
            <a:blip r:embed="rId2"/>
            <a:stretch>
              <a:fillRect/>
            </a:stretch>
          </p:blipFill>
          <p:spPr>
            <a:xfrm>
              <a:off x="334735" y="2786813"/>
              <a:ext cx="8640381" cy="3324689"/>
            </a:xfrm>
            <a:prstGeom prst="rect">
              <a:avLst/>
            </a:prstGeom>
          </p:spPr>
        </p:pic>
        <p:sp>
          <p:nvSpPr>
            <p:cNvPr id="21" name="テキスト ボックス 20">
              <a:extLst>
                <a:ext uri="{FF2B5EF4-FFF2-40B4-BE49-F238E27FC236}">
                  <a16:creationId xmlns:a16="http://schemas.microsoft.com/office/drawing/2014/main" id="{59696204-E48A-4262-82D5-D43933AEE27D}"/>
                </a:ext>
              </a:extLst>
            </p:cNvPr>
            <p:cNvSpPr txBox="1"/>
            <p:nvPr/>
          </p:nvSpPr>
          <p:spPr>
            <a:xfrm>
              <a:off x="1779291" y="4087838"/>
              <a:ext cx="5610198" cy="630942"/>
            </a:xfrm>
            <a:prstGeom prst="rect">
              <a:avLst/>
            </a:prstGeom>
            <a:noFill/>
          </p:spPr>
          <p:txBody>
            <a:bodyPr wrap="square" rtlCol="0">
              <a:spAutoFit/>
            </a:bodyPr>
            <a:lstStyle/>
            <a:p>
              <a:pPr algn="ctr">
                <a:lnSpc>
                  <a:spcPct val="200000"/>
                </a:lnSpc>
              </a:pPr>
              <a:r>
                <a:rPr lang="ja-JP" altLang="en-US" sz="2000" b="1" i="0" dirty="0">
                  <a:solidFill>
                    <a:schemeClr val="accent4">
                      <a:lumMod val="75000"/>
                    </a:schemeClr>
                  </a:solidFill>
                  <a:effectLst/>
                  <a:latin typeface="メイリオ" panose="020B0604030504040204" pitchFamily="50" charset="-128"/>
                  <a:ea typeface="メイリオ" panose="020B0604030504040204" pitchFamily="50" charset="-128"/>
                </a:rPr>
                <a:t>命令通りに動いたかな？</a:t>
              </a:r>
              <a:endParaRPr kumimoji="1" lang="ja-JP" altLang="en-US" sz="2000" b="1" dirty="0">
                <a:solidFill>
                  <a:schemeClr val="accent4">
                    <a:lumMod val="75000"/>
                  </a:schemeClr>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68C74596-1E3F-442C-92F6-138E1A6363C0}"/>
                </a:ext>
              </a:extLst>
            </p:cNvPr>
            <p:cNvSpPr txBox="1"/>
            <p:nvPr/>
          </p:nvSpPr>
          <p:spPr>
            <a:xfrm>
              <a:off x="4279218" y="4157087"/>
              <a:ext cx="610343" cy="246221"/>
            </a:xfrm>
            <a:prstGeom prst="rect">
              <a:avLst/>
            </a:prstGeom>
            <a:noFill/>
          </p:spPr>
          <p:txBody>
            <a:bodyPr wrap="square" rtlCol="0">
              <a:spAutoFit/>
            </a:bodyPr>
            <a:lstStyle/>
            <a:p>
              <a:pPr algn="ctr"/>
              <a:r>
                <a:rPr kumimoji="1" lang="ja-JP" altLang="en-US" sz="1000" b="1" dirty="0">
                  <a:solidFill>
                    <a:schemeClr val="accent4">
                      <a:lumMod val="75000"/>
                    </a:schemeClr>
                  </a:solidFill>
                  <a:latin typeface="メイリオ" panose="020B0604030504040204" pitchFamily="50" charset="-128"/>
                  <a:ea typeface="メイリオ" panose="020B0604030504040204" pitchFamily="50" charset="-128"/>
                </a:rPr>
                <a:t>うご</a:t>
              </a:r>
            </a:p>
          </p:txBody>
        </p:sp>
        <p:sp>
          <p:nvSpPr>
            <p:cNvPr id="25" name="テキスト ボックス 24">
              <a:extLst>
                <a:ext uri="{FF2B5EF4-FFF2-40B4-BE49-F238E27FC236}">
                  <a16:creationId xmlns:a16="http://schemas.microsoft.com/office/drawing/2014/main" id="{87E55EC1-47F1-495B-88F7-F1368A548B84}"/>
                </a:ext>
              </a:extLst>
            </p:cNvPr>
            <p:cNvSpPr txBox="1"/>
            <p:nvPr/>
          </p:nvSpPr>
          <p:spPr>
            <a:xfrm>
              <a:off x="3102608" y="4157088"/>
              <a:ext cx="1004087" cy="246221"/>
            </a:xfrm>
            <a:prstGeom prst="rect">
              <a:avLst/>
            </a:prstGeom>
            <a:noFill/>
          </p:spPr>
          <p:txBody>
            <a:bodyPr wrap="square" rtlCol="0">
              <a:spAutoFit/>
            </a:bodyPr>
            <a:lstStyle/>
            <a:p>
              <a:pPr algn="ctr"/>
              <a:r>
                <a:rPr kumimoji="1" lang="ja-JP" altLang="en-US" sz="1000" b="1" dirty="0">
                  <a:solidFill>
                    <a:schemeClr val="accent4">
                      <a:lumMod val="75000"/>
                    </a:schemeClr>
                  </a:solidFill>
                  <a:latin typeface="メイリオ" panose="020B0604030504040204" pitchFamily="50" charset="-128"/>
                  <a:ea typeface="メイリオ" panose="020B0604030504040204" pitchFamily="50" charset="-128"/>
                </a:rPr>
                <a:t>めいれいどお</a:t>
              </a:r>
            </a:p>
          </p:txBody>
        </p:sp>
      </p:grpSp>
      <p:grpSp>
        <p:nvGrpSpPr>
          <p:cNvPr id="3" name="グループ化 2">
            <a:extLst>
              <a:ext uri="{FF2B5EF4-FFF2-40B4-BE49-F238E27FC236}">
                <a16:creationId xmlns:a16="http://schemas.microsoft.com/office/drawing/2014/main" id="{6035ED95-30A0-44F7-BF32-ACD6AA0A6DAF}"/>
              </a:ext>
            </a:extLst>
          </p:cNvPr>
          <p:cNvGrpSpPr/>
          <p:nvPr/>
        </p:nvGrpSpPr>
        <p:grpSpPr>
          <a:xfrm>
            <a:off x="1490358" y="2395612"/>
            <a:ext cx="6329133" cy="577081"/>
            <a:chOff x="2042510" y="2334088"/>
            <a:chExt cx="6329133" cy="577081"/>
          </a:xfrm>
        </p:grpSpPr>
        <p:pic>
          <p:nvPicPr>
            <p:cNvPr id="29" name="図 28">
              <a:extLst>
                <a:ext uri="{FF2B5EF4-FFF2-40B4-BE49-F238E27FC236}">
                  <a16:creationId xmlns:a16="http://schemas.microsoft.com/office/drawing/2014/main" id="{DD4E029B-4388-4A7E-A78C-1D37A8268DA5}"/>
                </a:ext>
              </a:extLst>
            </p:cNvPr>
            <p:cNvPicPr>
              <a:picLocks noChangeAspect="1"/>
            </p:cNvPicPr>
            <p:nvPr/>
          </p:nvPicPr>
          <p:blipFill>
            <a:blip r:embed="rId3"/>
            <a:stretch>
              <a:fillRect/>
            </a:stretch>
          </p:blipFill>
          <p:spPr>
            <a:xfrm>
              <a:off x="2042510" y="2425097"/>
              <a:ext cx="895350" cy="485775"/>
            </a:xfrm>
            <a:prstGeom prst="rect">
              <a:avLst/>
            </a:prstGeom>
          </p:spPr>
        </p:pic>
        <p:sp>
          <p:nvSpPr>
            <p:cNvPr id="30" name="四角形: 角を丸くする 29">
              <a:extLst>
                <a:ext uri="{FF2B5EF4-FFF2-40B4-BE49-F238E27FC236}">
                  <a16:creationId xmlns:a16="http://schemas.microsoft.com/office/drawing/2014/main" id="{823D8823-C6C5-46E4-9D6D-CFBD8CD904C1}"/>
                </a:ext>
              </a:extLst>
            </p:cNvPr>
            <p:cNvSpPr/>
            <p:nvPr/>
          </p:nvSpPr>
          <p:spPr>
            <a:xfrm>
              <a:off x="2046584" y="2416219"/>
              <a:ext cx="451062" cy="4857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25891616-5345-491F-9474-1850A41E914B}"/>
                </a:ext>
              </a:extLst>
            </p:cNvPr>
            <p:cNvSpPr txBox="1"/>
            <p:nvPr/>
          </p:nvSpPr>
          <p:spPr>
            <a:xfrm>
              <a:off x="2898097" y="2334088"/>
              <a:ext cx="547354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ボタンを押し、ステージを大きくして操作しよう！</a:t>
              </a:r>
            </a:p>
          </p:txBody>
        </p:sp>
        <p:sp>
          <p:nvSpPr>
            <p:cNvPr id="33" name="テキスト ボックス 32">
              <a:extLst>
                <a:ext uri="{FF2B5EF4-FFF2-40B4-BE49-F238E27FC236}">
                  <a16:creationId xmlns:a16="http://schemas.microsoft.com/office/drawing/2014/main" id="{B813F475-F94A-46FA-B56D-A516605520B8}"/>
                </a:ext>
              </a:extLst>
            </p:cNvPr>
            <p:cNvSpPr txBox="1"/>
            <p:nvPr/>
          </p:nvSpPr>
          <p:spPr>
            <a:xfrm>
              <a:off x="3722420" y="2377034"/>
              <a:ext cx="5880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3B53A54-51DA-418D-9D7F-741F7707BB56}"/>
                </a:ext>
              </a:extLst>
            </p:cNvPr>
            <p:cNvSpPr txBox="1"/>
            <p:nvPr/>
          </p:nvSpPr>
          <p:spPr>
            <a:xfrm>
              <a:off x="5589785" y="2424182"/>
              <a:ext cx="4808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おお</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16EA1421-FC38-4CA4-9E40-F172707119AA}"/>
                </a:ext>
              </a:extLst>
            </p:cNvPr>
            <p:cNvSpPr txBox="1"/>
            <p:nvPr/>
          </p:nvSpPr>
          <p:spPr>
            <a:xfrm>
              <a:off x="6800295" y="2401524"/>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8" name="グループ化 27">
            <a:extLst>
              <a:ext uri="{FF2B5EF4-FFF2-40B4-BE49-F238E27FC236}">
                <a16:creationId xmlns:a16="http://schemas.microsoft.com/office/drawing/2014/main" id="{7BEBE551-337C-4362-934A-1981456884D8}"/>
              </a:ext>
            </a:extLst>
          </p:cNvPr>
          <p:cNvGrpSpPr/>
          <p:nvPr/>
        </p:nvGrpSpPr>
        <p:grpSpPr>
          <a:xfrm>
            <a:off x="1490358" y="1730692"/>
            <a:ext cx="6329134" cy="577081"/>
            <a:chOff x="1490358" y="1730692"/>
            <a:chExt cx="6329134" cy="577081"/>
          </a:xfrm>
        </p:grpSpPr>
        <p:sp>
          <p:nvSpPr>
            <p:cNvPr id="31" name="テキスト ボックス 30">
              <a:extLst>
                <a:ext uri="{FF2B5EF4-FFF2-40B4-BE49-F238E27FC236}">
                  <a16:creationId xmlns:a16="http://schemas.microsoft.com/office/drawing/2014/main" id="{61B4CA62-6B7A-4B51-AC9B-F6842D9B247C}"/>
                </a:ext>
              </a:extLst>
            </p:cNvPr>
            <p:cNvSpPr txBox="1"/>
            <p:nvPr/>
          </p:nvSpPr>
          <p:spPr>
            <a:xfrm>
              <a:off x="1490358" y="1730692"/>
              <a:ext cx="632913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プログラムが動くか確かめよう！</a:t>
              </a:r>
            </a:p>
          </p:txBody>
        </p:sp>
        <p:sp>
          <p:nvSpPr>
            <p:cNvPr id="39" name="テキスト ボックス 38">
              <a:extLst>
                <a:ext uri="{FF2B5EF4-FFF2-40B4-BE49-F238E27FC236}">
                  <a16:creationId xmlns:a16="http://schemas.microsoft.com/office/drawing/2014/main" id="{EE83C6A6-2C16-43BB-AABA-70937F78DC74}"/>
                </a:ext>
              </a:extLst>
            </p:cNvPr>
            <p:cNvSpPr txBox="1"/>
            <p:nvPr/>
          </p:nvSpPr>
          <p:spPr>
            <a:xfrm>
              <a:off x="2728293" y="1802620"/>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7804A654-B889-469F-8B1B-9FEF7A108D61}"/>
                </a:ext>
              </a:extLst>
            </p:cNvPr>
            <p:cNvSpPr txBox="1"/>
            <p:nvPr/>
          </p:nvSpPr>
          <p:spPr>
            <a:xfrm>
              <a:off x="3458183" y="1802620"/>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たし</a:t>
              </a:r>
              <a:endParaRPr kumimoji="1" lang="ja-JP" altLang="en-US" sz="1000" dirty="0">
                <a:latin typeface="メイリオ" panose="020B0604030504040204" pitchFamily="50" charset="-128"/>
                <a:ea typeface="メイリオ" panose="020B0604030504040204" pitchFamily="50" charset="-128"/>
              </a:endParaRPr>
            </a:p>
          </p:txBody>
        </p:sp>
      </p:grpSp>
      <p:sp>
        <p:nvSpPr>
          <p:cNvPr id="26" name="テキスト ボックス 25">
            <a:extLst>
              <a:ext uri="{FF2B5EF4-FFF2-40B4-BE49-F238E27FC236}">
                <a16:creationId xmlns:a16="http://schemas.microsoft.com/office/drawing/2014/main" id="{15CD6DE5-383E-414A-888C-7C10585429D4}"/>
              </a:ext>
            </a:extLst>
          </p:cNvPr>
          <p:cNvSpPr txBox="1"/>
          <p:nvPr/>
        </p:nvSpPr>
        <p:spPr>
          <a:xfrm>
            <a:off x="2112885" y="389572"/>
            <a:ext cx="795094"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38" name="テキスト ボックス 37">
            <a:extLst>
              <a:ext uri="{FF2B5EF4-FFF2-40B4-BE49-F238E27FC236}">
                <a16:creationId xmlns:a16="http://schemas.microsoft.com/office/drawing/2014/main" id="{E1CC244E-C9BF-4B12-9431-53CFA73D9396}"/>
              </a:ext>
            </a:extLst>
          </p:cNvPr>
          <p:cNvSpPr txBox="1"/>
          <p:nvPr/>
        </p:nvSpPr>
        <p:spPr>
          <a:xfrm>
            <a:off x="4518583"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だいにゅう</a:t>
            </a:r>
          </a:p>
        </p:txBody>
      </p:sp>
      <p:sp>
        <p:nvSpPr>
          <p:cNvPr id="41" name="テキスト ボックス 40">
            <a:extLst>
              <a:ext uri="{FF2B5EF4-FFF2-40B4-BE49-F238E27FC236}">
                <a16:creationId xmlns:a16="http://schemas.microsoft.com/office/drawing/2014/main" id="{DB9F8614-0F03-47E0-AF7D-7153A7E112A3}"/>
              </a:ext>
            </a:extLst>
          </p:cNvPr>
          <p:cNvSpPr txBox="1"/>
          <p:nvPr/>
        </p:nvSpPr>
        <p:spPr>
          <a:xfrm>
            <a:off x="3869589" y="389572"/>
            <a:ext cx="61961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42" name="テキスト ボックス 41">
            <a:extLst>
              <a:ext uri="{FF2B5EF4-FFF2-40B4-BE49-F238E27FC236}">
                <a16:creationId xmlns:a16="http://schemas.microsoft.com/office/drawing/2014/main" id="{777CE561-54A3-473E-BC19-04BFF688248D}"/>
              </a:ext>
            </a:extLst>
          </p:cNvPr>
          <p:cNvSpPr txBox="1"/>
          <p:nvPr/>
        </p:nvSpPr>
        <p:spPr>
          <a:xfrm>
            <a:off x="3029714" y="389572"/>
            <a:ext cx="535132"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43" name="テキスト ボックス 42">
            <a:extLst>
              <a:ext uri="{FF2B5EF4-FFF2-40B4-BE49-F238E27FC236}">
                <a16:creationId xmlns:a16="http://schemas.microsoft.com/office/drawing/2014/main" id="{D5E911F5-582F-4378-8FE4-7B534925CC88}"/>
              </a:ext>
            </a:extLst>
          </p:cNvPr>
          <p:cNvSpPr txBox="1"/>
          <p:nvPr/>
        </p:nvSpPr>
        <p:spPr>
          <a:xfrm>
            <a:off x="5646494" y="389572"/>
            <a:ext cx="878959"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けいさん</a:t>
            </a:r>
          </a:p>
        </p:txBody>
      </p:sp>
    </p:spTree>
    <p:extLst>
      <p:ext uri="{BB962C8B-B14F-4D97-AF65-F5344CB8AC3E}">
        <p14:creationId xmlns:p14="http://schemas.microsoft.com/office/powerpoint/2010/main" val="719588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2</a:t>
            </a:r>
            <a:r>
              <a:rPr lang="ja-JP" altLang="en-US" dirty="0"/>
              <a:t>：変数の値を交換しよう</a:t>
            </a:r>
          </a:p>
        </p:txBody>
      </p:sp>
      <p:sp>
        <p:nvSpPr>
          <p:cNvPr id="22" name="テキスト ボックス 21">
            <a:extLst>
              <a:ext uri="{FF2B5EF4-FFF2-40B4-BE49-F238E27FC236}">
                <a16:creationId xmlns:a16="http://schemas.microsoft.com/office/drawing/2014/main" id="{C1F326B4-416A-4D5F-8810-EE8674562CA9}"/>
              </a:ext>
            </a:extLst>
          </p:cNvPr>
          <p:cNvSpPr txBox="1"/>
          <p:nvPr/>
        </p:nvSpPr>
        <p:spPr>
          <a:xfrm>
            <a:off x="2124089"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1" name="テキスト ボックス 10">
            <a:extLst>
              <a:ext uri="{FF2B5EF4-FFF2-40B4-BE49-F238E27FC236}">
                <a16:creationId xmlns:a16="http://schemas.microsoft.com/office/drawing/2014/main" id="{0B744B54-FD31-42AA-A73A-D396E3F1EF94}"/>
              </a:ext>
            </a:extLst>
          </p:cNvPr>
          <p:cNvSpPr txBox="1"/>
          <p:nvPr/>
        </p:nvSpPr>
        <p:spPr>
          <a:xfrm>
            <a:off x="353609" y="1032383"/>
            <a:ext cx="6508830" cy="630942"/>
          </a:xfrm>
          <a:prstGeom prst="rect">
            <a:avLst/>
          </a:prstGeom>
          <a:noFill/>
        </p:spPr>
        <p:txBody>
          <a:bodyPr wrap="square" rtlCol="0">
            <a:spAutoFit/>
          </a:bodyPr>
          <a:lstStyle/>
          <a:p>
            <a:pPr>
              <a:lnSpc>
                <a:spcPct val="200000"/>
              </a:lnSpc>
            </a:pPr>
            <a:r>
              <a:rPr kumimoji="1" lang="ja-JP" altLang="en-US" sz="2000" b="1" dirty="0">
                <a:solidFill>
                  <a:srgbClr val="C00000"/>
                </a:solidFill>
                <a:latin typeface="メイリオ" panose="020B0604030504040204" pitchFamily="50" charset="-128"/>
                <a:ea typeface="メイリオ" panose="020B0604030504040204" pitchFamily="50" charset="-128"/>
              </a:rPr>
              <a:t>変数</a:t>
            </a:r>
            <a:r>
              <a:rPr kumimoji="1" lang="en-US" altLang="ja-JP" sz="2000" b="1" dirty="0">
                <a:solidFill>
                  <a:srgbClr val="C00000"/>
                </a:solidFill>
                <a:latin typeface="メイリオ" panose="020B0604030504040204" pitchFamily="50" charset="-128"/>
                <a:ea typeface="メイリオ" panose="020B0604030504040204" pitchFamily="50" charset="-128"/>
              </a:rPr>
              <a:t>a</a:t>
            </a:r>
            <a:r>
              <a:rPr kumimoji="1" lang="ja-JP" altLang="en-US" sz="2000" b="1" dirty="0">
                <a:solidFill>
                  <a:srgbClr val="C00000"/>
                </a:solidFill>
                <a:latin typeface="メイリオ" panose="020B0604030504040204" pitchFamily="50" charset="-128"/>
                <a:ea typeface="メイリオ" panose="020B0604030504040204" pitchFamily="50" charset="-128"/>
              </a:rPr>
              <a:t>と変数</a:t>
            </a:r>
            <a:r>
              <a:rPr kumimoji="1" lang="en-US" altLang="ja-JP" sz="2000" b="1" dirty="0">
                <a:solidFill>
                  <a:srgbClr val="C00000"/>
                </a:solidFill>
                <a:latin typeface="メイリオ" panose="020B0604030504040204" pitchFamily="50" charset="-128"/>
                <a:ea typeface="メイリオ" panose="020B0604030504040204" pitchFamily="50" charset="-128"/>
              </a:rPr>
              <a:t>b</a:t>
            </a:r>
            <a:r>
              <a:rPr kumimoji="1" lang="ja-JP" altLang="en-US" sz="2000" b="1" dirty="0">
                <a:solidFill>
                  <a:srgbClr val="C00000"/>
                </a:solidFill>
                <a:latin typeface="メイリオ" panose="020B0604030504040204" pitchFamily="50" charset="-128"/>
                <a:ea typeface="メイリオ" panose="020B0604030504040204" pitchFamily="50" charset="-128"/>
              </a:rPr>
              <a:t>の値を入れ替える方法を考えよう！</a:t>
            </a:r>
            <a:endParaRPr kumimoji="1" lang="en-US" altLang="ja-JP" sz="2000" b="1" dirty="0">
              <a:solidFill>
                <a:srgbClr val="C00000"/>
              </a:solidFill>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F825C60D-1BAC-47FD-8870-FCEA247CD608}"/>
              </a:ext>
            </a:extLst>
          </p:cNvPr>
          <p:cNvSpPr txBox="1"/>
          <p:nvPr/>
        </p:nvSpPr>
        <p:spPr>
          <a:xfrm>
            <a:off x="326975" y="1126339"/>
            <a:ext cx="756100"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へんすう</a:t>
            </a:r>
          </a:p>
        </p:txBody>
      </p:sp>
      <p:sp>
        <p:nvSpPr>
          <p:cNvPr id="18" name="テキスト ボックス 17">
            <a:extLst>
              <a:ext uri="{FF2B5EF4-FFF2-40B4-BE49-F238E27FC236}">
                <a16:creationId xmlns:a16="http://schemas.microsoft.com/office/drawing/2014/main" id="{460B24CF-82FF-4B58-8F62-B1EEA4907F55}"/>
              </a:ext>
            </a:extLst>
          </p:cNvPr>
          <p:cNvSpPr txBox="1"/>
          <p:nvPr/>
        </p:nvSpPr>
        <p:spPr>
          <a:xfrm>
            <a:off x="2163851" y="1126339"/>
            <a:ext cx="57046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あたい</a:t>
            </a:r>
          </a:p>
        </p:txBody>
      </p:sp>
      <p:sp>
        <p:nvSpPr>
          <p:cNvPr id="12" name="テキスト ボックス 11">
            <a:extLst>
              <a:ext uri="{FF2B5EF4-FFF2-40B4-BE49-F238E27FC236}">
                <a16:creationId xmlns:a16="http://schemas.microsoft.com/office/drawing/2014/main" id="{E16FFE33-C68D-4B59-AD71-AA9384FFA67D}"/>
              </a:ext>
            </a:extLst>
          </p:cNvPr>
          <p:cNvSpPr txBox="1"/>
          <p:nvPr/>
        </p:nvSpPr>
        <p:spPr>
          <a:xfrm>
            <a:off x="3046032" y="405201"/>
            <a:ext cx="65209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45" name="テキスト ボックス 44">
            <a:extLst>
              <a:ext uri="{FF2B5EF4-FFF2-40B4-BE49-F238E27FC236}">
                <a16:creationId xmlns:a16="http://schemas.microsoft.com/office/drawing/2014/main" id="{207634E4-69B4-4449-8B23-305FFF0053A5}"/>
              </a:ext>
            </a:extLst>
          </p:cNvPr>
          <p:cNvSpPr txBox="1"/>
          <p:nvPr/>
        </p:nvSpPr>
        <p:spPr>
          <a:xfrm>
            <a:off x="3747250"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こうかん</a:t>
            </a:r>
          </a:p>
        </p:txBody>
      </p:sp>
      <p:sp>
        <p:nvSpPr>
          <p:cNvPr id="46" name="テキスト ボックス 45">
            <a:extLst>
              <a:ext uri="{FF2B5EF4-FFF2-40B4-BE49-F238E27FC236}">
                <a16:creationId xmlns:a16="http://schemas.microsoft.com/office/drawing/2014/main" id="{47778A18-8325-4EE0-B1E0-52A8935BAF3C}"/>
              </a:ext>
            </a:extLst>
          </p:cNvPr>
          <p:cNvSpPr txBox="1"/>
          <p:nvPr/>
        </p:nvSpPr>
        <p:spPr>
          <a:xfrm>
            <a:off x="1234256" y="1126339"/>
            <a:ext cx="756100"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へんすう</a:t>
            </a:r>
          </a:p>
        </p:txBody>
      </p:sp>
      <p:sp>
        <p:nvSpPr>
          <p:cNvPr id="47" name="テキスト ボックス 46">
            <a:extLst>
              <a:ext uri="{FF2B5EF4-FFF2-40B4-BE49-F238E27FC236}">
                <a16:creationId xmlns:a16="http://schemas.microsoft.com/office/drawing/2014/main" id="{3AF9A59C-9F71-42DA-93BE-889A6D7FF166}"/>
              </a:ext>
            </a:extLst>
          </p:cNvPr>
          <p:cNvSpPr txBox="1"/>
          <p:nvPr/>
        </p:nvSpPr>
        <p:spPr>
          <a:xfrm>
            <a:off x="2776963" y="1126339"/>
            <a:ext cx="305998"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い</a:t>
            </a:r>
          </a:p>
        </p:txBody>
      </p:sp>
      <p:sp>
        <p:nvSpPr>
          <p:cNvPr id="48" name="テキスト ボックス 47">
            <a:extLst>
              <a:ext uri="{FF2B5EF4-FFF2-40B4-BE49-F238E27FC236}">
                <a16:creationId xmlns:a16="http://schemas.microsoft.com/office/drawing/2014/main" id="{C1B53F60-BFE3-4EAF-8E31-FE54EAE1E6DE}"/>
              </a:ext>
            </a:extLst>
          </p:cNvPr>
          <p:cNvSpPr txBox="1"/>
          <p:nvPr/>
        </p:nvSpPr>
        <p:spPr>
          <a:xfrm>
            <a:off x="3266718" y="1126339"/>
            <a:ext cx="305998"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a:t>
            </a:r>
          </a:p>
        </p:txBody>
      </p:sp>
      <p:sp>
        <p:nvSpPr>
          <p:cNvPr id="49" name="テキスト ボックス 48">
            <a:extLst>
              <a:ext uri="{FF2B5EF4-FFF2-40B4-BE49-F238E27FC236}">
                <a16:creationId xmlns:a16="http://schemas.microsoft.com/office/drawing/2014/main" id="{E53F4FDD-871D-47B5-A360-CC98EE6CB129}"/>
              </a:ext>
            </a:extLst>
          </p:cNvPr>
          <p:cNvSpPr txBox="1"/>
          <p:nvPr/>
        </p:nvSpPr>
        <p:spPr>
          <a:xfrm>
            <a:off x="3971722" y="1126339"/>
            <a:ext cx="756100"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ほうほう</a:t>
            </a:r>
          </a:p>
        </p:txBody>
      </p:sp>
      <p:sp>
        <p:nvSpPr>
          <p:cNvPr id="50" name="テキスト ボックス 49">
            <a:extLst>
              <a:ext uri="{FF2B5EF4-FFF2-40B4-BE49-F238E27FC236}">
                <a16:creationId xmlns:a16="http://schemas.microsoft.com/office/drawing/2014/main" id="{F2B0AD06-351C-4727-BEB5-FCBD4E9AC3E1}"/>
              </a:ext>
            </a:extLst>
          </p:cNvPr>
          <p:cNvSpPr txBox="1"/>
          <p:nvPr/>
        </p:nvSpPr>
        <p:spPr>
          <a:xfrm>
            <a:off x="4688581" y="1126339"/>
            <a:ext cx="57046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かんが</a:t>
            </a:r>
          </a:p>
        </p:txBody>
      </p:sp>
      <p:grpSp>
        <p:nvGrpSpPr>
          <p:cNvPr id="84" name="グループ化 83">
            <a:extLst>
              <a:ext uri="{FF2B5EF4-FFF2-40B4-BE49-F238E27FC236}">
                <a16:creationId xmlns:a16="http://schemas.microsoft.com/office/drawing/2014/main" id="{082D67BE-1479-4EED-9528-EF82A1C1E6BA}"/>
              </a:ext>
            </a:extLst>
          </p:cNvPr>
          <p:cNvGrpSpPr/>
          <p:nvPr/>
        </p:nvGrpSpPr>
        <p:grpSpPr>
          <a:xfrm>
            <a:off x="1596960" y="2370932"/>
            <a:ext cx="1725698" cy="1208784"/>
            <a:chOff x="1596960" y="2370932"/>
            <a:chExt cx="1725698" cy="1208784"/>
          </a:xfrm>
        </p:grpSpPr>
        <p:sp>
          <p:nvSpPr>
            <p:cNvPr id="7" name="正方形/長方形 6">
              <a:extLst>
                <a:ext uri="{FF2B5EF4-FFF2-40B4-BE49-F238E27FC236}">
                  <a16:creationId xmlns:a16="http://schemas.microsoft.com/office/drawing/2014/main" id="{DBEC02EF-9632-4901-BA16-B2F008018CD3}"/>
                </a:ext>
              </a:extLst>
            </p:cNvPr>
            <p:cNvSpPr/>
            <p:nvPr/>
          </p:nvSpPr>
          <p:spPr>
            <a:xfrm>
              <a:off x="1596960" y="2370932"/>
              <a:ext cx="1725698" cy="337351"/>
            </a:xfrm>
            <a:prstGeom prst="rect">
              <a:avLst/>
            </a:prstGeom>
            <a:solidFill>
              <a:schemeClr val="accent2">
                <a:lumMod val="20000"/>
                <a:lumOff val="80000"/>
              </a:schemeClr>
            </a:solid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正方形/長方形 55">
              <a:extLst>
                <a:ext uri="{FF2B5EF4-FFF2-40B4-BE49-F238E27FC236}">
                  <a16:creationId xmlns:a16="http://schemas.microsoft.com/office/drawing/2014/main" id="{80357FA2-2379-4D01-B528-88942104291C}"/>
                </a:ext>
              </a:extLst>
            </p:cNvPr>
            <p:cNvSpPr/>
            <p:nvPr/>
          </p:nvSpPr>
          <p:spPr>
            <a:xfrm>
              <a:off x="1744101" y="2708283"/>
              <a:ext cx="1431417" cy="871433"/>
            </a:xfrm>
            <a:prstGeom prst="rect">
              <a:avLst/>
            </a:prstGeom>
            <a:solidFill>
              <a:schemeClr val="accent2">
                <a:lumMod val="20000"/>
                <a:lumOff val="80000"/>
              </a:schemeClr>
            </a:solid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7" name="正方形/長方形 56">
              <a:extLst>
                <a:ext uri="{FF2B5EF4-FFF2-40B4-BE49-F238E27FC236}">
                  <a16:creationId xmlns:a16="http://schemas.microsoft.com/office/drawing/2014/main" id="{00F81622-4368-4489-B9FA-FCB1D07F40AA}"/>
                </a:ext>
              </a:extLst>
            </p:cNvPr>
            <p:cNvSpPr/>
            <p:nvPr/>
          </p:nvSpPr>
          <p:spPr>
            <a:xfrm>
              <a:off x="1973798" y="2907324"/>
              <a:ext cx="972023" cy="512891"/>
            </a:xfrm>
            <a:prstGeom prst="rect">
              <a:avLst/>
            </a:prstGeom>
            <a:no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正方形/長方形 57">
              <a:extLst>
                <a:ext uri="{FF2B5EF4-FFF2-40B4-BE49-F238E27FC236}">
                  <a16:creationId xmlns:a16="http://schemas.microsoft.com/office/drawing/2014/main" id="{B3505AAC-47B4-4057-82A5-3E554D7112AA}"/>
                </a:ext>
              </a:extLst>
            </p:cNvPr>
            <p:cNvSpPr/>
            <p:nvPr/>
          </p:nvSpPr>
          <p:spPr>
            <a:xfrm>
              <a:off x="2330261" y="2437146"/>
              <a:ext cx="259096" cy="271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rgbClr val="014E52"/>
                  </a:solidFill>
                  <a:latin typeface="メイリオ" panose="020B0604030504040204" pitchFamily="50" charset="-128"/>
                  <a:ea typeface="メイリオ" panose="020B0604030504040204" pitchFamily="50" charset="-128"/>
                </a:rPr>
                <a:t>a</a:t>
              </a:r>
              <a:endParaRPr kumimoji="1" lang="ja-JP" altLang="en-US" sz="2000" b="1" dirty="0">
                <a:solidFill>
                  <a:srgbClr val="014E52"/>
                </a:solidFill>
                <a:latin typeface="メイリオ" panose="020B0604030504040204" pitchFamily="50" charset="-128"/>
                <a:ea typeface="メイリオ" panose="020B0604030504040204" pitchFamily="50" charset="-128"/>
              </a:endParaRPr>
            </a:p>
          </p:txBody>
        </p:sp>
        <p:sp>
          <p:nvSpPr>
            <p:cNvPr id="59" name="正方形/長方形 58">
              <a:extLst>
                <a:ext uri="{FF2B5EF4-FFF2-40B4-BE49-F238E27FC236}">
                  <a16:creationId xmlns:a16="http://schemas.microsoft.com/office/drawing/2014/main" id="{CFE1DA09-9109-454B-9710-2D02A4784A6D}"/>
                </a:ext>
              </a:extLst>
            </p:cNvPr>
            <p:cNvSpPr/>
            <p:nvPr/>
          </p:nvSpPr>
          <p:spPr>
            <a:xfrm>
              <a:off x="2231527" y="3024375"/>
              <a:ext cx="456564" cy="315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6"/>
                  </a:solidFill>
                  <a:latin typeface="メイリオ" panose="020B0604030504040204" pitchFamily="50" charset="-128"/>
                  <a:ea typeface="メイリオ" panose="020B0604030504040204" pitchFamily="50" charset="-128"/>
                </a:rPr>
                <a:t>10</a:t>
              </a:r>
            </a:p>
          </p:txBody>
        </p:sp>
      </p:grpSp>
      <p:grpSp>
        <p:nvGrpSpPr>
          <p:cNvPr id="87" name="グループ化 86">
            <a:extLst>
              <a:ext uri="{FF2B5EF4-FFF2-40B4-BE49-F238E27FC236}">
                <a16:creationId xmlns:a16="http://schemas.microsoft.com/office/drawing/2014/main" id="{CE995349-A642-4A3A-8E31-7019AB38E25A}"/>
              </a:ext>
            </a:extLst>
          </p:cNvPr>
          <p:cNvGrpSpPr/>
          <p:nvPr/>
        </p:nvGrpSpPr>
        <p:grpSpPr>
          <a:xfrm>
            <a:off x="1596960" y="4023658"/>
            <a:ext cx="1725698" cy="1208784"/>
            <a:chOff x="1596960" y="4023658"/>
            <a:chExt cx="1725698" cy="1208784"/>
          </a:xfrm>
        </p:grpSpPr>
        <p:sp>
          <p:nvSpPr>
            <p:cNvPr id="61" name="正方形/長方形 60">
              <a:extLst>
                <a:ext uri="{FF2B5EF4-FFF2-40B4-BE49-F238E27FC236}">
                  <a16:creationId xmlns:a16="http://schemas.microsoft.com/office/drawing/2014/main" id="{DAC5A26E-1406-4208-BE02-30A86864F7C2}"/>
                </a:ext>
              </a:extLst>
            </p:cNvPr>
            <p:cNvSpPr/>
            <p:nvPr/>
          </p:nvSpPr>
          <p:spPr>
            <a:xfrm>
              <a:off x="1596960" y="4023658"/>
              <a:ext cx="1725698" cy="337351"/>
            </a:xfrm>
            <a:prstGeom prst="rect">
              <a:avLst/>
            </a:prstGeom>
            <a:solidFill>
              <a:schemeClr val="accent5">
                <a:lumMod val="20000"/>
                <a:lumOff val="80000"/>
              </a:schemeClr>
            </a:solid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2" name="正方形/長方形 61">
              <a:extLst>
                <a:ext uri="{FF2B5EF4-FFF2-40B4-BE49-F238E27FC236}">
                  <a16:creationId xmlns:a16="http://schemas.microsoft.com/office/drawing/2014/main" id="{547AC0CB-E77E-4C7D-B085-30D10F803B3C}"/>
                </a:ext>
              </a:extLst>
            </p:cNvPr>
            <p:cNvSpPr/>
            <p:nvPr/>
          </p:nvSpPr>
          <p:spPr>
            <a:xfrm>
              <a:off x="1744101" y="4361009"/>
              <a:ext cx="1431417" cy="871433"/>
            </a:xfrm>
            <a:prstGeom prst="rect">
              <a:avLst/>
            </a:prstGeom>
            <a:solidFill>
              <a:schemeClr val="accent5">
                <a:lumMod val="20000"/>
                <a:lumOff val="80000"/>
              </a:schemeClr>
            </a:solid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3" name="正方形/長方形 62">
              <a:extLst>
                <a:ext uri="{FF2B5EF4-FFF2-40B4-BE49-F238E27FC236}">
                  <a16:creationId xmlns:a16="http://schemas.microsoft.com/office/drawing/2014/main" id="{FE25AE67-F6EB-4DEE-98E7-E816E208463E}"/>
                </a:ext>
              </a:extLst>
            </p:cNvPr>
            <p:cNvSpPr/>
            <p:nvPr/>
          </p:nvSpPr>
          <p:spPr>
            <a:xfrm>
              <a:off x="1973798" y="4560050"/>
              <a:ext cx="972023" cy="512891"/>
            </a:xfrm>
            <a:prstGeom prst="rect">
              <a:avLst/>
            </a:prstGeom>
            <a:no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4" name="正方形/長方形 63">
              <a:extLst>
                <a:ext uri="{FF2B5EF4-FFF2-40B4-BE49-F238E27FC236}">
                  <a16:creationId xmlns:a16="http://schemas.microsoft.com/office/drawing/2014/main" id="{905BF6EB-15AA-4720-8D10-E0306EE81FFE}"/>
                </a:ext>
              </a:extLst>
            </p:cNvPr>
            <p:cNvSpPr/>
            <p:nvPr/>
          </p:nvSpPr>
          <p:spPr>
            <a:xfrm>
              <a:off x="2330261" y="4089872"/>
              <a:ext cx="259096" cy="271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5">
                      <a:lumMod val="50000"/>
                    </a:schemeClr>
                  </a:solidFill>
                  <a:latin typeface="メイリオ" panose="020B0604030504040204" pitchFamily="50" charset="-128"/>
                  <a:ea typeface="メイリオ" panose="020B0604030504040204" pitchFamily="50" charset="-128"/>
                </a:rPr>
                <a:t>b</a:t>
              </a:r>
              <a:endParaRPr kumimoji="1" lang="ja-JP" altLang="en-US" sz="20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65" name="正方形/長方形 64">
              <a:extLst>
                <a:ext uri="{FF2B5EF4-FFF2-40B4-BE49-F238E27FC236}">
                  <a16:creationId xmlns:a16="http://schemas.microsoft.com/office/drawing/2014/main" id="{B6174A14-9948-4AE8-AF09-C99C7BD42879}"/>
                </a:ext>
              </a:extLst>
            </p:cNvPr>
            <p:cNvSpPr/>
            <p:nvPr/>
          </p:nvSpPr>
          <p:spPr>
            <a:xfrm>
              <a:off x="2231527" y="4677101"/>
              <a:ext cx="456564" cy="315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rgbClr val="FF0000"/>
                  </a:solidFill>
                  <a:latin typeface="メイリオ" panose="020B0604030504040204" pitchFamily="50" charset="-128"/>
                  <a:ea typeface="メイリオ" panose="020B0604030504040204" pitchFamily="50" charset="-128"/>
                </a:rPr>
                <a:t>20</a:t>
              </a:r>
            </a:p>
          </p:txBody>
        </p:sp>
      </p:grpSp>
      <p:grpSp>
        <p:nvGrpSpPr>
          <p:cNvPr id="85" name="グループ化 84">
            <a:extLst>
              <a:ext uri="{FF2B5EF4-FFF2-40B4-BE49-F238E27FC236}">
                <a16:creationId xmlns:a16="http://schemas.microsoft.com/office/drawing/2014/main" id="{8FAE7AFC-1131-4433-9656-BAE5897D65BB}"/>
              </a:ext>
            </a:extLst>
          </p:cNvPr>
          <p:cNvGrpSpPr/>
          <p:nvPr/>
        </p:nvGrpSpPr>
        <p:grpSpPr>
          <a:xfrm>
            <a:off x="5498747" y="2370932"/>
            <a:ext cx="1725698" cy="1208784"/>
            <a:chOff x="5498747" y="2370932"/>
            <a:chExt cx="1725698" cy="1208784"/>
          </a:xfrm>
        </p:grpSpPr>
        <p:sp>
          <p:nvSpPr>
            <p:cNvPr id="67" name="正方形/長方形 66">
              <a:extLst>
                <a:ext uri="{FF2B5EF4-FFF2-40B4-BE49-F238E27FC236}">
                  <a16:creationId xmlns:a16="http://schemas.microsoft.com/office/drawing/2014/main" id="{02D1B6CA-93FD-4278-8723-B941839F3FC8}"/>
                </a:ext>
              </a:extLst>
            </p:cNvPr>
            <p:cNvSpPr/>
            <p:nvPr/>
          </p:nvSpPr>
          <p:spPr>
            <a:xfrm>
              <a:off x="5498747" y="2370932"/>
              <a:ext cx="1725698" cy="337351"/>
            </a:xfrm>
            <a:prstGeom prst="rect">
              <a:avLst/>
            </a:prstGeom>
            <a:solidFill>
              <a:schemeClr val="accent2">
                <a:lumMod val="20000"/>
                <a:lumOff val="80000"/>
              </a:schemeClr>
            </a:solid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 name="正方形/長方形 67">
              <a:extLst>
                <a:ext uri="{FF2B5EF4-FFF2-40B4-BE49-F238E27FC236}">
                  <a16:creationId xmlns:a16="http://schemas.microsoft.com/office/drawing/2014/main" id="{DBC1F3C1-3DE1-4C0E-8D0B-05ABB58F7A1C}"/>
                </a:ext>
              </a:extLst>
            </p:cNvPr>
            <p:cNvSpPr/>
            <p:nvPr/>
          </p:nvSpPr>
          <p:spPr>
            <a:xfrm>
              <a:off x="5645888" y="2708283"/>
              <a:ext cx="1431417" cy="871433"/>
            </a:xfrm>
            <a:prstGeom prst="rect">
              <a:avLst/>
            </a:prstGeom>
            <a:solidFill>
              <a:schemeClr val="accent2">
                <a:lumMod val="20000"/>
                <a:lumOff val="80000"/>
              </a:schemeClr>
            </a:solid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正方形/長方形 68">
              <a:extLst>
                <a:ext uri="{FF2B5EF4-FFF2-40B4-BE49-F238E27FC236}">
                  <a16:creationId xmlns:a16="http://schemas.microsoft.com/office/drawing/2014/main" id="{931937F3-CC03-4B6B-BD24-DA802C001428}"/>
                </a:ext>
              </a:extLst>
            </p:cNvPr>
            <p:cNvSpPr/>
            <p:nvPr/>
          </p:nvSpPr>
          <p:spPr>
            <a:xfrm>
              <a:off x="5875585" y="2907324"/>
              <a:ext cx="972023" cy="512891"/>
            </a:xfrm>
            <a:prstGeom prst="rect">
              <a:avLst/>
            </a:prstGeom>
            <a:no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正方形/長方形 69">
              <a:extLst>
                <a:ext uri="{FF2B5EF4-FFF2-40B4-BE49-F238E27FC236}">
                  <a16:creationId xmlns:a16="http://schemas.microsoft.com/office/drawing/2014/main" id="{54E9A5C6-579F-44DE-9E0B-E32E90A78D3D}"/>
                </a:ext>
              </a:extLst>
            </p:cNvPr>
            <p:cNvSpPr/>
            <p:nvPr/>
          </p:nvSpPr>
          <p:spPr>
            <a:xfrm>
              <a:off x="6232048" y="2437146"/>
              <a:ext cx="259096" cy="271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rgbClr val="014E52"/>
                  </a:solidFill>
                  <a:latin typeface="メイリオ" panose="020B0604030504040204" pitchFamily="50" charset="-128"/>
                  <a:ea typeface="メイリオ" panose="020B0604030504040204" pitchFamily="50" charset="-128"/>
                </a:rPr>
                <a:t>a</a:t>
              </a:r>
              <a:endParaRPr kumimoji="1" lang="ja-JP" altLang="en-US" sz="2000" b="1" dirty="0">
                <a:solidFill>
                  <a:srgbClr val="014E52"/>
                </a:solidFill>
                <a:latin typeface="メイリオ" panose="020B0604030504040204" pitchFamily="50" charset="-128"/>
                <a:ea typeface="メイリオ" panose="020B0604030504040204" pitchFamily="50" charset="-128"/>
              </a:endParaRPr>
            </a:p>
          </p:txBody>
        </p:sp>
        <p:sp>
          <p:nvSpPr>
            <p:cNvPr id="71" name="正方形/長方形 70">
              <a:extLst>
                <a:ext uri="{FF2B5EF4-FFF2-40B4-BE49-F238E27FC236}">
                  <a16:creationId xmlns:a16="http://schemas.microsoft.com/office/drawing/2014/main" id="{E92B7DFD-14F9-444F-B788-A4C94ED3F23C}"/>
                </a:ext>
              </a:extLst>
            </p:cNvPr>
            <p:cNvSpPr/>
            <p:nvPr/>
          </p:nvSpPr>
          <p:spPr>
            <a:xfrm>
              <a:off x="6133314" y="3024375"/>
              <a:ext cx="456564" cy="315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rgbClr val="FF0000"/>
                  </a:solidFill>
                  <a:latin typeface="メイリオ" panose="020B0604030504040204" pitchFamily="50" charset="-128"/>
                  <a:ea typeface="メイリオ" panose="020B0604030504040204" pitchFamily="50" charset="-128"/>
                </a:rPr>
                <a:t>20</a:t>
              </a:r>
            </a:p>
          </p:txBody>
        </p:sp>
      </p:grpSp>
      <p:grpSp>
        <p:nvGrpSpPr>
          <p:cNvPr id="86" name="グループ化 85">
            <a:extLst>
              <a:ext uri="{FF2B5EF4-FFF2-40B4-BE49-F238E27FC236}">
                <a16:creationId xmlns:a16="http://schemas.microsoft.com/office/drawing/2014/main" id="{EFAD94AD-0C8C-4334-A243-242BD28BE520}"/>
              </a:ext>
            </a:extLst>
          </p:cNvPr>
          <p:cNvGrpSpPr/>
          <p:nvPr/>
        </p:nvGrpSpPr>
        <p:grpSpPr>
          <a:xfrm>
            <a:off x="5498747" y="4023658"/>
            <a:ext cx="1725698" cy="1208784"/>
            <a:chOff x="5498747" y="4023658"/>
            <a:chExt cx="1725698" cy="1208784"/>
          </a:xfrm>
        </p:grpSpPr>
        <p:sp>
          <p:nvSpPr>
            <p:cNvPr id="73" name="正方形/長方形 72">
              <a:extLst>
                <a:ext uri="{FF2B5EF4-FFF2-40B4-BE49-F238E27FC236}">
                  <a16:creationId xmlns:a16="http://schemas.microsoft.com/office/drawing/2014/main" id="{1069C839-45B8-46B5-8401-35B4A8135BBF}"/>
                </a:ext>
              </a:extLst>
            </p:cNvPr>
            <p:cNvSpPr/>
            <p:nvPr/>
          </p:nvSpPr>
          <p:spPr>
            <a:xfrm>
              <a:off x="5498747" y="4023658"/>
              <a:ext cx="1725698" cy="337351"/>
            </a:xfrm>
            <a:prstGeom prst="rect">
              <a:avLst/>
            </a:prstGeom>
            <a:solidFill>
              <a:schemeClr val="accent5">
                <a:lumMod val="20000"/>
                <a:lumOff val="80000"/>
              </a:schemeClr>
            </a:solid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4" name="正方形/長方形 73">
              <a:extLst>
                <a:ext uri="{FF2B5EF4-FFF2-40B4-BE49-F238E27FC236}">
                  <a16:creationId xmlns:a16="http://schemas.microsoft.com/office/drawing/2014/main" id="{4BD03414-5A40-4015-A091-D062C0521DD9}"/>
                </a:ext>
              </a:extLst>
            </p:cNvPr>
            <p:cNvSpPr/>
            <p:nvPr/>
          </p:nvSpPr>
          <p:spPr>
            <a:xfrm>
              <a:off x="5645888" y="4361009"/>
              <a:ext cx="1431417" cy="871433"/>
            </a:xfrm>
            <a:prstGeom prst="rect">
              <a:avLst/>
            </a:prstGeom>
            <a:solidFill>
              <a:schemeClr val="accent5">
                <a:lumMod val="20000"/>
                <a:lumOff val="80000"/>
              </a:schemeClr>
            </a:solid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5" name="正方形/長方形 74">
              <a:extLst>
                <a:ext uri="{FF2B5EF4-FFF2-40B4-BE49-F238E27FC236}">
                  <a16:creationId xmlns:a16="http://schemas.microsoft.com/office/drawing/2014/main" id="{75AC643A-0D5D-4E78-B07C-4D4F794DE2FF}"/>
                </a:ext>
              </a:extLst>
            </p:cNvPr>
            <p:cNvSpPr/>
            <p:nvPr/>
          </p:nvSpPr>
          <p:spPr>
            <a:xfrm>
              <a:off x="5875585" y="4560050"/>
              <a:ext cx="972023" cy="512891"/>
            </a:xfrm>
            <a:prstGeom prst="rect">
              <a:avLst/>
            </a:prstGeom>
            <a:no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6" name="正方形/長方形 75">
              <a:extLst>
                <a:ext uri="{FF2B5EF4-FFF2-40B4-BE49-F238E27FC236}">
                  <a16:creationId xmlns:a16="http://schemas.microsoft.com/office/drawing/2014/main" id="{41BD3E91-F877-4CDE-A5DB-5E69943E295E}"/>
                </a:ext>
              </a:extLst>
            </p:cNvPr>
            <p:cNvSpPr/>
            <p:nvPr/>
          </p:nvSpPr>
          <p:spPr>
            <a:xfrm>
              <a:off x="6232048" y="4089872"/>
              <a:ext cx="259096" cy="271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5">
                      <a:lumMod val="50000"/>
                    </a:schemeClr>
                  </a:solidFill>
                  <a:latin typeface="メイリオ" panose="020B0604030504040204" pitchFamily="50" charset="-128"/>
                  <a:ea typeface="メイリオ" panose="020B0604030504040204" pitchFamily="50" charset="-128"/>
                </a:rPr>
                <a:t>b</a:t>
              </a:r>
              <a:endParaRPr kumimoji="1" lang="ja-JP" altLang="en-US" sz="20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77" name="正方形/長方形 76">
              <a:extLst>
                <a:ext uri="{FF2B5EF4-FFF2-40B4-BE49-F238E27FC236}">
                  <a16:creationId xmlns:a16="http://schemas.microsoft.com/office/drawing/2014/main" id="{9963A931-418F-4934-A8CC-4CC485890C6E}"/>
                </a:ext>
              </a:extLst>
            </p:cNvPr>
            <p:cNvSpPr/>
            <p:nvPr/>
          </p:nvSpPr>
          <p:spPr>
            <a:xfrm>
              <a:off x="6133314" y="4677101"/>
              <a:ext cx="456564" cy="315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6"/>
                  </a:solidFill>
                  <a:latin typeface="メイリオ" panose="020B0604030504040204" pitchFamily="50" charset="-128"/>
                  <a:ea typeface="メイリオ" panose="020B0604030504040204" pitchFamily="50" charset="-128"/>
                </a:rPr>
                <a:t>10</a:t>
              </a:r>
            </a:p>
          </p:txBody>
        </p:sp>
      </p:grpSp>
      <p:cxnSp>
        <p:nvCxnSpPr>
          <p:cNvPr id="78" name="直線矢印コネクタ 77">
            <a:extLst>
              <a:ext uri="{FF2B5EF4-FFF2-40B4-BE49-F238E27FC236}">
                <a16:creationId xmlns:a16="http://schemas.microsoft.com/office/drawing/2014/main" id="{E2ABA49F-7A0A-4401-8B8C-4BAC7264E825}"/>
              </a:ext>
            </a:extLst>
          </p:cNvPr>
          <p:cNvCxnSpPr>
            <a:cxnSpLocks/>
          </p:cNvCxnSpPr>
          <p:nvPr/>
        </p:nvCxnSpPr>
        <p:spPr>
          <a:xfrm>
            <a:off x="3322658" y="3240350"/>
            <a:ext cx="2176089" cy="155359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直線矢印コネクタ 79">
            <a:extLst>
              <a:ext uri="{FF2B5EF4-FFF2-40B4-BE49-F238E27FC236}">
                <a16:creationId xmlns:a16="http://schemas.microsoft.com/office/drawing/2014/main" id="{4CA942F4-B494-426D-A496-459E7A64A2FA}"/>
              </a:ext>
            </a:extLst>
          </p:cNvPr>
          <p:cNvCxnSpPr>
            <a:cxnSpLocks/>
          </p:cNvCxnSpPr>
          <p:nvPr/>
        </p:nvCxnSpPr>
        <p:spPr>
          <a:xfrm flipV="1">
            <a:off x="3322658" y="3240349"/>
            <a:ext cx="2065502" cy="155359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431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2</a:t>
            </a:r>
            <a:r>
              <a:rPr lang="ja-JP" altLang="en-US" dirty="0"/>
              <a:t>：変数の値を交換しよう</a:t>
            </a:r>
          </a:p>
        </p:txBody>
      </p:sp>
      <p:sp>
        <p:nvSpPr>
          <p:cNvPr id="22" name="テキスト ボックス 21">
            <a:extLst>
              <a:ext uri="{FF2B5EF4-FFF2-40B4-BE49-F238E27FC236}">
                <a16:creationId xmlns:a16="http://schemas.microsoft.com/office/drawing/2014/main" id="{C1F326B4-416A-4D5F-8810-EE8674562CA9}"/>
              </a:ext>
            </a:extLst>
          </p:cNvPr>
          <p:cNvSpPr txBox="1"/>
          <p:nvPr/>
        </p:nvSpPr>
        <p:spPr>
          <a:xfrm>
            <a:off x="2124089"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2" name="テキスト ボックス 11">
            <a:extLst>
              <a:ext uri="{FF2B5EF4-FFF2-40B4-BE49-F238E27FC236}">
                <a16:creationId xmlns:a16="http://schemas.microsoft.com/office/drawing/2014/main" id="{E16FFE33-C68D-4B59-AD71-AA9384FFA67D}"/>
              </a:ext>
            </a:extLst>
          </p:cNvPr>
          <p:cNvSpPr txBox="1"/>
          <p:nvPr/>
        </p:nvSpPr>
        <p:spPr>
          <a:xfrm>
            <a:off x="3046032" y="405201"/>
            <a:ext cx="65209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45" name="テキスト ボックス 44">
            <a:extLst>
              <a:ext uri="{FF2B5EF4-FFF2-40B4-BE49-F238E27FC236}">
                <a16:creationId xmlns:a16="http://schemas.microsoft.com/office/drawing/2014/main" id="{207634E4-69B4-4449-8B23-305FFF0053A5}"/>
              </a:ext>
            </a:extLst>
          </p:cNvPr>
          <p:cNvSpPr txBox="1"/>
          <p:nvPr/>
        </p:nvSpPr>
        <p:spPr>
          <a:xfrm>
            <a:off x="3747250"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こうかん</a:t>
            </a:r>
          </a:p>
        </p:txBody>
      </p:sp>
      <p:sp>
        <p:nvSpPr>
          <p:cNvPr id="43" name="テキスト ボックス 42">
            <a:extLst>
              <a:ext uri="{FF2B5EF4-FFF2-40B4-BE49-F238E27FC236}">
                <a16:creationId xmlns:a16="http://schemas.microsoft.com/office/drawing/2014/main" id="{4C0C2D03-2452-4BE0-86EF-B91F12927F89}"/>
              </a:ext>
            </a:extLst>
          </p:cNvPr>
          <p:cNvSpPr txBox="1"/>
          <p:nvPr/>
        </p:nvSpPr>
        <p:spPr>
          <a:xfrm>
            <a:off x="613146" y="1251237"/>
            <a:ext cx="6828747"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このプログラムを実行すると・・・？</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C07810DD-E3CD-4210-84DD-8CEC53F26BC3}"/>
              </a:ext>
            </a:extLst>
          </p:cNvPr>
          <p:cNvSpPr txBox="1"/>
          <p:nvPr/>
        </p:nvSpPr>
        <p:spPr>
          <a:xfrm>
            <a:off x="2365727" y="1329927"/>
            <a:ext cx="727969"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じっこう</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4DBF21A9-E2EA-4331-B3D7-EBD95688DC9E}"/>
              </a:ext>
            </a:extLst>
          </p:cNvPr>
          <p:cNvPicPr>
            <a:picLocks noChangeAspect="1"/>
          </p:cNvPicPr>
          <p:nvPr/>
        </p:nvPicPr>
        <p:blipFill>
          <a:blip r:embed="rId2"/>
          <a:stretch>
            <a:fillRect/>
          </a:stretch>
        </p:blipFill>
        <p:spPr>
          <a:xfrm>
            <a:off x="1131065" y="1907008"/>
            <a:ext cx="3124200" cy="2647950"/>
          </a:xfrm>
          <a:prstGeom prst="rect">
            <a:avLst/>
          </a:prstGeom>
        </p:spPr>
      </p:pic>
      <p:cxnSp>
        <p:nvCxnSpPr>
          <p:cNvPr id="52" name="直線矢印コネクタ 51">
            <a:extLst>
              <a:ext uri="{FF2B5EF4-FFF2-40B4-BE49-F238E27FC236}">
                <a16:creationId xmlns:a16="http://schemas.microsoft.com/office/drawing/2014/main" id="{625627B4-94D6-4796-B421-76047CEF1DCB}"/>
              </a:ext>
            </a:extLst>
          </p:cNvPr>
          <p:cNvCxnSpPr>
            <a:cxnSpLocks/>
          </p:cNvCxnSpPr>
          <p:nvPr/>
        </p:nvCxnSpPr>
        <p:spPr>
          <a:xfrm>
            <a:off x="921643" y="4190435"/>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3" name="グループ化 52">
            <a:extLst>
              <a:ext uri="{FF2B5EF4-FFF2-40B4-BE49-F238E27FC236}">
                <a16:creationId xmlns:a16="http://schemas.microsoft.com/office/drawing/2014/main" id="{19F4AF45-12DC-4D51-A12E-92D65A172229}"/>
              </a:ext>
            </a:extLst>
          </p:cNvPr>
          <p:cNvGrpSpPr/>
          <p:nvPr/>
        </p:nvGrpSpPr>
        <p:grpSpPr>
          <a:xfrm>
            <a:off x="271997" y="3721630"/>
            <a:ext cx="652422" cy="639195"/>
            <a:chOff x="675523" y="2179135"/>
            <a:chExt cx="652422" cy="639195"/>
          </a:xfrm>
        </p:grpSpPr>
        <p:sp>
          <p:nvSpPr>
            <p:cNvPr id="54" name="四角形: 角を丸くする 53">
              <a:extLst>
                <a:ext uri="{FF2B5EF4-FFF2-40B4-BE49-F238E27FC236}">
                  <a16:creationId xmlns:a16="http://schemas.microsoft.com/office/drawing/2014/main" id="{F2E48D59-9D03-488B-9E8A-D94867EA22B4}"/>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5" name="図 54">
              <a:extLst>
                <a:ext uri="{FF2B5EF4-FFF2-40B4-BE49-F238E27FC236}">
                  <a16:creationId xmlns:a16="http://schemas.microsoft.com/office/drawing/2014/main" id="{470934EF-8274-4A23-B54B-4E59CA3556AC}"/>
                </a:ext>
              </a:extLst>
            </p:cNvPr>
            <p:cNvPicPr>
              <a:picLocks noChangeAspect="1"/>
            </p:cNvPicPr>
            <p:nvPr/>
          </p:nvPicPr>
          <p:blipFill>
            <a:blip r:embed="rId3"/>
            <a:stretch>
              <a:fillRect/>
            </a:stretch>
          </p:blipFill>
          <p:spPr>
            <a:xfrm>
              <a:off x="767077" y="2242638"/>
              <a:ext cx="504825" cy="514350"/>
            </a:xfrm>
            <a:prstGeom prst="rect">
              <a:avLst/>
            </a:prstGeom>
          </p:spPr>
        </p:pic>
      </p:grpSp>
      <p:grpSp>
        <p:nvGrpSpPr>
          <p:cNvPr id="60" name="グループ化 59">
            <a:extLst>
              <a:ext uri="{FF2B5EF4-FFF2-40B4-BE49-F238E27FC236}">
                <a16:creationId xmlns:a16="http://schemas.microsoft.com/office/drawing/2014/main" id="{29317976-9068-4F24-846E-63667AC565D5}"/>
              </a:ext>
            </a:extLst>
          </p:cNvPr>
          <p:cNvGrpSpPr/>
          <p:nvPr/>
        </p:nvGrpSpPr>
        <p:grpSpPr>
          <a:xfrm>
            <a:off x="269221" y="3021093"/>
            <a:ext cx="652422" cy="639195"/>
            <a:chOff x="4394117" y="2183587"/>
            <a:chExt cx="652422" cy="639195"/>
          </a:xfrm>
        </p:grpSpPr>
        <p:sp>
          <p:nvSpPr>
            <p:cNvPr id="66" name="四角形: 角を丸くする 65">
              <a:extLst>
                <a:ext uri="{FF2B5EF4-FFF2-40B4-BE49-F238E27FC236}">
                  <a16:creationId xmlns:a16="http://schemas.microsoft.com/office/drawing/2014/main" id="{D3226D18-B27B-4D51-A1A2-2623A7AD2C45}"/>
                </a:ext>
              </a:extLst>
            </p:cNvPr>
            <p:cNvSpPr/>
            <p:nvPr/>
          </p:nvSpPr>
          <p:spPr>
            <a:xfrm>
              <a:off x="4394117" y="218358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72" name="図 71">
              <a:extLst>
                <a:ext uri="{FF2B5EF4-FFF2-40B4-BE49-F238E27FC236}">
                  <a16:creationId xmlns:a16="http://schemas.microsoft.com/office/drawing/2014/main" id="{9650D758-B3C3-4463-924D-F630CDD8E46B}"/>
                </a:ext>
              </a:extLst>
            </p:cNvPr>
            <p:cNvPicPr>
              <a:picLocks noChangeAspect="1"/>
            </p:cNvPicPr>
            <p:nvPr/>
          </p:nvPicPr>
          <p:blipFill>
            <a:blip r:embed="rId4"/>
            <a:stretch>
              <a:fillRect/>
            </a:stretch>
          </p:blipFill>
          <p:spPr>
            <a:xfrm>
              <a:off x="4505328" y="2240442"/>
              <a:ext cx="457200" cy="514350"/>
            </a:xfrm>
            <a:prstGeom prst="rect">
              <a:avLst/>
            </a:prstGeom>
          </p:spPr>
        </p:pic>
      </p:grpSp>
      <p:cxnSp>
        <p:nvCxnSpPr>
          <p:cNvPr id="79" name="直線矢印コネクタ 78">
            <a:extLst>
              <a:ext uri="{FF2B5EF4-FFF2-40B4-BE49-F238E27FC236}">
                <a16:creationId xmlns:a16="http://schemas.microsoft.com/office/drawing/2014/main" id="{E2133977-B431-4DEE-A0AC-D5E13C7F481F}"/>
              </a:ext>
            </a:extLst>
          </p:cNvPr>
          <p:cNvCxnSpPr>
            <a:cxnSpLocks/>
          </p:cNvCxnSpPr>
          <p:nvPr/>
        </p:nvCxnSpPr>
        <p:spPr>
          <a:xfrm>
            <a:off x="921643" y="3918298"/>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7D6047C0-DC1B-46C9-85D8-878095DE0B44}"/>
              </a:ext>
            </a:extLst>
          </p:cNvPr>
          <p:cNvCxnSpPr>
            <a:cxnSpLocks/>
          </p:cNvCxnSpPr>
          <p:nvPr/>
        </p:nvCxnSpPr>
        <p:spPr>
          <a:xfrm>
            <a:off x="921643" y="3433726"/>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8" name="グループ化 87">
            <a:extLst>
              <a:ext uri="{FF2B5EF4-FFF2-40B4-BE49-F238E27FC236}">
                <a16:creationId xmlns:a16="http://schemas.microsoft.com/office/drawing/2014/main" id="{532A69F7-3A28-40BB-AA5B-4398944CEDE9}"/>
              </a:ext>
            </a:extLst>
          </p:cNvPr>
          <p:cNvGrpSpPr/>
          <p:nvPr/>
        </p:nvGrpSpPr>
        <p:grpSpPr>
          <a:xfrm>
            <a:off x="3421039" y="3856865"/>
            <a:ext cx="652422" cy="639195"/>
            <a:chOff x="3223725" y="3141647"/>
            <a:chExt cx="652422" cy="639195"/>
          </a:xfrm>
        </p:grpSpPr>
        <p:pic>
          <p:nvPicPr>
            <p:cNvPr id="89" name="図 88">
              <a:extLst>
                <a:ext uri="{FF2B5EF4-FFF2-40B4-BE49-F238E27FC236}">
                  <a16:creationId xmlns:a16="http://schemas.microsoft.com/office/drawing/2014/main" id="{86F2C075-9949-4554-B981-6007E13D7E93}"/>
                </a:ext>
              </a:extLst>
            </p:cNvPr>
            <p:cNvPicPr>
              <a:picLocks noChangeAspect="1"/>
            </p:cNvPicPr>
            <p:nvPr/>
          </p:nvPicPr>
          <p:blipFill>
            <a:blip r:embed="rId5"/>
            <a:stretch>
              <a:fillRect/>
            </a:stretch>
          </p:blipFill>
          <p:spPr>
            <a:xfrm>
              <a:off x="3281558" y="3180257"/>
              <a:ext cx="581025" cy="561975"/>
            </a:xfrm>
            <a:prstGeom prst="rect">
              <a:avLst/>
            </a:prstGeom>
          </p:spPr>
        </p:pic>
        <p:sp>
          <p:nvSpPr>
            <p:cNvPr id="90" name="四角形: 角を丸くする 89">
              <a:extLst>
                <a:ext uri="{FF2B5EF4-FFF2-40B4-BE49-F238E27FC236}">
                  <a16:creationId xmlns:a16="http://schemas.microsoft.com/office/drawing/2014/main" id="{0D2E026B-7264-4401-A09B-3D55401AD010}"/>
                </a:ext>
              </a:extLst>
            </p:cNvPr>
            <p:cNvSpPr/>
            <p:nvPr/>
          </p:nvSpPr>
          <p:spPr>
            <a:xfrm>
              <a:off x="3223725" y="314164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91" name="コネクタ: カギ線 90">
            <a:extLst>
              <a:ext uri="{FF2B5EF4-FFF2-40B4-BE49-F238E27FC236}">
                <a16:creationId xmlns:a16="http://schemas.microsoft.com/office/drawing/2014/main" id="{BF208368-84CF-4DC6-8AAC-FD70B15A4ABE}"/>
              </a:ext>
            </a:extLst>
          </p:cNvPr>
          <p:cNvCxnSpPr>
            <a:cxnSpLocks/>
            <a:stCxn id="90" idx="0"/>
          </p:cNvCxnSpPr>
          <p:nvPr/>
        </p:nvCxnSpPr>
        <p:spPr>
          <a:xfrm rot="16200000" flipV="1">
            <a:off x="3360961" y="3470575"/>
            <a:ext cx="264567" cy="508013"/>
          </a:xfrm>
          <a:prstGeom prst="bentConnector2">
            <a:avLst/>
          </a:prstGeom>
          <a:ln w="2857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6" name="グループ化 25">
            <a:extLst>
              <a:ext uri="{FF2B5EF4-FFF2-40B4-BE49-F238E27FC236}">
                <a16:creationId xmlns:a16="http://schemas.microsoft.com/office/drawing/2014/main" id="{B97018B9-A17D-4B38-B984-50B15A95B118}"/>
              </a:ext>
            </a:extLst>
          </p:cNvPr>
          <p:cNvGrpSpPr/>
          <p:nvPr/>
        </p:nvGrpSpPr>
        <p:grpSpPr>
          <a:xfrm>
            <a:off x="4461911" y="2068407"/>
            <a:ext cx="3712852" cy="614811"/>
            <a:chOff x="4461911" y="2068407"/>
            <a:chExt cx="3712852" cy="614811"/>
          </a:xfrm>
        </p:grpSpPr>
        <p:sp>
          <p:nvSpPr>
            <p:cNvPr id="93" name="テキスト ボックス 92">
              <a:extLst>
                <a:ext uri="{FF2B5EF4-FFF2-40B4-BE49-F238E27FC236}">
                  <a16:creationId xmlns:a16="http://schemas.microsoft.com/office/drawing/2014/main" id="{84A3B6C5-D1A4-4297-9D66-EB10F38459A1}"/>
                </a:ext>
              </a:extLst>
            </p:cNvPr>
            <p:cNvSpPr txBox="1"/>
            <p:nvPr/>
          </p:nvSpPr>
          <p:spPr>
            <a:xfrm>
              <a:off x="4461911" y="2068407"/>
              <a:ext cx="371285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B879BBAC-E9D5-4DB6-8703-426C5C89817D}"/>
                </a:ext>
              </a:extLst>
            </p:cNvPr>
            <p:cNvSpPr txBox="1"/>
            <p:nvPr/>
          </p:nvSpPr>
          <p:spPr>
            <a:xfrm>
              <a:off x="4604965" y="2131293"/>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28324DF7-370B-4C45-BDA6-962FAD4C6513}"/>
                </a:ext>
              </a:extLst>
            </p:cNvPr>
            <p:cNvSpPr txBox="1"/>
            <p:nvPr/>
          </p:nvSpPr>
          <p:spPr>
            <a:xfrm>
              <a:off x="7379130" y="214177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7100136F-EB5A-45DA-88AA-C2119C0C3563}"/>
                </a:ext>
              </a:extLst>
            </p:cNvPr>
            <p:cNvPicPr>
              <a:picLocks noChangeAspect="1"/>
            </p:cNvPicPr>
            <p:nvPr/>
          </p:nvPicPr>
          <p:blipFill>
            <a:blip r:embed="rId6"/>
            <a:stretch>
              <a:fillRect/>
            </a:stretch>
          </p:blipFill>
          <p:spPr>
            <a:xfrm>
              <a:off x="5957433" y="2225978"/>
              <a:ext cx="1318374" cy="457240"/>
            </a:xfrm>
            <a:prstGeom prst="rect">
              <a:avLst/>
            </a:prstGeom>
          </p:spPr>
        </p:pic>
      </p:grpSp>
      <p:grpSp>
        <p:nvGrpSpPr>
          <p:cNvPr id="97" name="グループ化 96">
            <a:extLst>
              <a:ext uri="{FF2B5EF4-FFF2-40B4-BE49-F238E27FC236}">
                <a16:creationId xmlns:a16="http://schemas.microsoft.com/office/drawing/2014/main" id="{1148F0F5-8575-4B00-A904-055F2B547A96}"/>
              </a:ext>
            </a:extLst>
          </p:cNvPr>
          <p:cNvGrpSpPr/>
          <p:nvPr/>
        </p:nvGrpSpPr>
        <p:grpSpPr>
          <a:xfrm>
            <a:off x="4437066" y="2822701"/>
            <a:ext cx="4753912" cy="1131079"/>
            <a:chOff x="3329126" y="3858410"/>
            <a:chExt cx="4753912" cy="1131079"/>
          </a:xfrm>
        </p:grpSpPr>
        <p:sp>
          <p:nvSpPr>
            <p:cNvPr id="98" name="テキスト ボックス 97">
              <a:extLst>
                <a:ext uri="{FF2B5EF4-FFF2-40B4-BE49-F238E27FC236}">
                  <a16:creationId xmlns:a16="http://schemas.microsoft.com/office/drawing/2014/main" id="{E25C3CEF-D55B-41DC-98DA-41A3D5D83E3D}"/>
                </a:ext>
              </a:extLst>
            </p:cNvPr>
            <p:cNvSpPr txBox="1"/>
            <p:nvPr/>
          </p:nvSpPr>
          <p:spPr>
            <a:xfrm>
              <a:off x="3329126" y="3858410"/>
              <a:ext cx="475391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調べる</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u="sng" dirty="0">
                  <a:solidFill>
                    <a:srgbClr val="575E75"/>
                  </a:solidFill>
                  <a:latin typeface="メイリオ" panose="020B0604030504040204" pitchFamily="50" charset="-128"/>
                  <a:ea typeface="メイリオ" panose="020B0604030504040204" pitchFamily="50" charset="-128"/>
                </a:rPr>
                <a:t>a</a:t>
              </a:r>
              <a:r>
                <a:rPr lang="ja-JP" altLang="en-US" b="1" u="sng" dirty="0">
                  <a:solidFill>
                    <a:srgbClr val="575E75"/>
                  </a:solidFill>
                  <a:latin typeface="メイリオ" panose="020B0604030504040204" pitchFamily="50" charset="-128"/>
                  <a:ea typeface="メイリオ" panose="020B0604030504040204" pitchFamily="50" charset="-128"/>
                </a:rPr>
                <a:t>キー</a:t>
              </a:r>
              <a:r>
                <a:rPr lang="ja-JP" altLang="en-US" dirty="0">
                  <a:solidFill>
                    <a:srgbClr val="575E75"/>
                  </a:solidFill>
                  <a:latin typeface="メイリオ" panose="020B0604030504040204" pitchFamily="50" charset="-128"/>
                  <a:ea typeface="メイリオ" panose="020B0604030504040204" pitchFamily="50" charset="-128"/>
                </a:rPr>
                <a:t>」に変更する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C318A329-E5D6-44FE-B7D0-6BDBCD4B2BC7}"/>
                </a:ext>
              </a:extLst>
            </p:cNvPr>
            <p:cNvSpPr txBox="1"/>
            <p:nvPr/>
          </p:nvSpPr>
          <p:spPr>
            <a:xfrm>
              <a:off x="7190457" y="3913999"/>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00" name="図 99">
              <a:extLst>
                <a:ext uri="{FF2B5EF4-FFF2-40B4-BE49-F238E27FC236}">
                  <a16:creationId xmlns:a16="http://schemas.microsoft.com/office/drawing/2014/main" id="{333D0368-9293-48AC-8FC9-4DD7606D5851}"/>
                </a:ext>
              </a:extLst>
            </p:cNvPr>
            <p:cNvPicPr>
              <a:picLocks noChangeAspect="1"/>
            </p:cNvPicPr>
            <p:nvPr/>
          </p:nvPicPr>
          <p:blipFill>
            <a:blip r:embed="rId7"/>
            <a:stretch>
              <a:fillRect/>
            </a:stretch>
          </p:blipFill>
          <p:spPr>
            <a:xfrm>
              <a:off x="5111307" y="4037110"/>
              <a:ext cx="1943268" cy="373412"/>
            </a:xfrm>
            <a:prstGeom prst="rect">
              <a:avLst/>
            </a:prstGeom>
          </p:spPr>
        </p:pic>
        <p:sp>
          <p:nvSpPr>
            <p:cNvPr id="101" name="テキスト ボックス 100">
              <a:extLst>
                <a:ext uri="{FF2B5EF4-FFF2-40B4-BE49-F238E27FC236}">
                  <a16:creationId xmlns:a16="http://schemas.microsoft.com/office/drawing/2014/main" id="{F471EAEC-51B5-48A7-8B4F-F659679F03BA}"/>
                </a:ext>
              </a:extLst>
            </p:cNvPr>
            <p:cNvSpPr txBox="1"/>
            <p:nvPr/>
          </p:nvSpPr>
          <p:spPr>
            <a:xfrm>
              <a:off x="3505283" y="3913999"/>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しら</a:t>
              </a:r>
              <a:endParaRPr kumimoji="1" lang="ja-JP" altLang="en-US" sz="10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B2752375-9AC0-40F4-BF9E-CC84EF817594}"/>
                </a:ext>
              </a:extLst>
            </p:cNvPr>
            <p:cNvSpPr txBox="1"/>
            <p:nvPr/>
          </p:nvSpPr>
          <p:spPr>
            <a:xfrm>
              <a:off x="4539126" y="4493362"/>
              <a:ext cx="7327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33" name="グループ化 32">
            <a:extLst>
              <a:ext uri="{FF2B5EF4-FFF2-40B4-BE49-F238E27FC236}">
                <a16:creationId xmlns:a16="http://schemas.microsoft.com/office/drawing/2014/main" id="{37EFB9E8-5FBD-4C02-855C-CCC2958A01E7}"/>
              </a:ext>
            </a:extLst>
          </p:cNvPr>
          <p:cNvGrpSpPr/>
          <p:nvPr/>
        </p:nvGrpSpPr>
        <p:grpSpPr>
          <a:xfrm>
            <a:off x="665301" y="4792025"/>
            <a:ext cx="8316881" cy="616019"/>
            <a:chOff x="1590599" y="4647941"/>
            <a:chExt cx="8316881" cy="616019"/>
          </a:xfrm>
        </p:grpSpPr>
        <p:sp>
          <p:nvSpPr>
            <p:cNvPr id="106" name="テキスト ボックス 105">
              <a:extLst>
                <a:ext uri="{FF2B5EF4-FFF2-40B4-BE49-F238E27FC236}">
                  <a16:creationId xmlns:a16="http://schemas.microsoft.com/office/drawing/2014/main" id="{6C2C41E4-C306-4E8A-BB2D-E6032043C8B5}"/>
                </a:ext>
              </a:extLst>
            </p:cNvPr>
            <p:cNvSpPr txBox="1"/>
            <p:nvPr/>
          </p:nvSpPr>
          <p:spPr>
            <a:xfrm>
              <a:off x="1590599" y="4647941"/>
              <a:ext cx="831688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を選び、変数名を「</a:t>
              </a:r>
              <a:r>
                <a:rPr lang="en-US" altLang="ja-JP" b="1" u="sng" dirty="0">
                  <a:solidFill>
                    <a:srgbClr val="575E75"/>
                  </a:solidFill>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」、値</a:t>
              </a:r>
              <a:r>
                <a:rPr lang="ja-JP" altLang="en-US" dirty="0">
                  <a:solidFill>
                    <a:srgbClr val="575E75"/>
                  </a:solidFill>
                  <a:latin typeface="メイリオ" panose="020B0604030504040204" pitchFamily="50" charset="-128"/>
                  <a:ea typeface="メイリオ" panose="020B0604030504040204" pitchFamily="50" charset="-128"/>
                </a:rPr>
                <a:t>に</a:t>
              </a:r>
              <a:r>
                <a:rPr lang="ja-JP" altLang="en-US" i="0" dirty="0">
                  <a:solidFill>
                    <a:srgbClr val="575E75"/>
                  </a:solidFill>
                  <a:effectLst/>
                  <a:latin typeface="メイリオ" panose="020B0604030504040204" pitchFamily="50" charset="-128"/>
                  <a:ea typeface="メイリオ" panose="020B0604030504040204" pitchFamily="50" charset="-128"/>
                </a:rPr>
                <a:t>     を代入する。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5792B987-3C4D-4EEC-AA55-B7DA477DEB36}"/>
                </a:ext>
              </a:extLst>
            </p:cNvPr>
            <p:cNvSpPr txBox="1"/>
            <p:nvPr/>
          </p:nvSpPr>
          <p:spPr>
            <a:xfrm>
              <a:off x="4981364" y="4701942"/>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10278EE9-2DD6-475C-8ACF-A9BE756AECE9}"/>
                </a:ext>
              </a:extLst>
            </p:cNvPr>
            <p:cNvSpPr txBox="1"/>
            <p:nvPr/>
          </p:nvSpPr>
          <p:spPr>
            <a:xfrm>
              <a:off x="1771042" y="470194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09" name="図 108">
              <a:extLst>
                <a:ext uri="{FF2B5EF4-FFF2-40B4-BE49-F238E27FC236}">
                  <a16:creationId xmlns:a16="http://schemas.microsoft.com/office/drawing/2014/main" id="{072063F3-F108-43A5-9583-1A26597C6C9E}"/>
                </a:ext>
              </a:extLst>
            </p:cNvPr>
            <p:cNvPicPr>
              <a:picLocks noChangeAspect="1"/>
            </p:cNvPicPr>
            <p:nvPr/>
          </p:nvPicPr>
          <p:blipFill>
            <a:blip r:embed="rId8"/>
            <a:stretch>
              <a:fillRect/>
            </a:stretch>
          </p:blipFill>
          <p:spPr>
            <a:xfrm>
              <a:off x="3121680" y="4837203"/>
              <a:ext cx="1684166" cy="426757"/>
            </a:xfrm>
            <a:prstGeom prst="rect">
              <a:avLst/>
            </a:prstGeom>
          </p:spPr>
        </p:pic>
        <p:sp>
          <p:nvSpPr>
            <p:cNvPr id="110" name="テキスト ボックス 109">
              <a:extLst>
                <a:ext uri="{FF2B5EF4-FFF2-40B4-BE49-F238E27FC236}">
                  <a16:creationId xmlns:a16="http://schemas.microsoft.com/office/drawing/2014/main" id="{13F85367-E88F-438F-B407-D494A0830F11}"/>
                </a:ext>
              </a:extLst>
            </p:cNvPr>
            <p:cNvSpPr txBox="1"/>
            <p:nvPr/>
          </p:nvSpPr>
          <p:spPr>
            <a:xfrm>
              <a:off x="8425523" y="4701942"/>
              <a:ext cx="837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sp>
          <p:nvSpPr>
            <p:cNvPr id="111" name="テキスト ボックス 110">
              <a:extLst>
                <a:ext uri="{FF2B5EF4-FFF2-40B4-BE49-F238E27FC236}">
                  <a16:creationId xmlns:a16="http://schemas.microsoft.com/office/drawing/2014/main" id="{3506AA71-FBF1-46D9-8964-0CF75113DDF3}"/>
                </a:ext>
              </a:extLst>
            </p:cNvPr>
            <p:cNvSpPr txBox="1"/>
            <p:nvPr/>
          </p:nvSpPr>
          <p:spPr>
            <a:xfrm>
              <a:off x="5679118" y="4701942"/>
              <a:ext cx="9481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へんすうめい</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E5C80EFC-231E-458C-8353-EE0255C8DFAE}"/>
                </a:ext>
              </a:extLst>
            </p:cNvPr>
            <p:cNvSpPr txBox="1"/>
            <p:nvPr/>
          </p:nvSpPr>
          <p:spPr>
            <a:xfrm>
              <a:off x="7388472" y="4701942"/>
              <a:ext cx="6444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3F3DA652-871F-4951-BC28-71C53A281AF3}"/>
                </a:ext>
              </a:extLst>
            </p:cNvPr>
            <p:cNvPicPr>
              <a:picLocks noChangeAspect="1"/>
            </p:cNvPicPr>
            <p:nvPr/>
          </p:nvPicPr>
          <p:blipFill>
            <a:blip r:embed="rId9"/>
            <a:stretch>
              <a:fillRect/>
            </a:stretch>
          </p:blipFill>
          <p:spPr>
            <a:xfrm>
              <a:off x="8009098" y="4855646"/>
              <a:ext cx="419136" cy="304826"/>
            </a:xfrm>
            <a:prstGeom prst="rect">
              <a:avLst/>
            </a:prstGeom>
          </p:spPr>
        </p:pic>
      </p:grpSp>
      <p:grpSp>
        <p:nvGrpSpPr>
          <p:cNvPr id="32" name="グループ化 31">
            <a:extLst>
              <a:ext uri="{FF2B5EF4-FFF2-40B4-BE49-F238E27FC236}">
                <a16:creationId xmlns:a16="http://schemas.microsoft.com/office/drawing/2014/main" id="{E1145868-9D38-405C-8741-48373539B8AE}"/>
              </a:ext>
            </a:extLst>
          </p:cNvPr>
          <p:cNvGrpSpPr/>
          <p:nvPr/>
        </p:nvGrpSpPr>
        <p:grpSpPr>
          <a:xfrm>
            <a:off x="677315" y="5624228"/>
            <a:ext cx="6502785" cy="616019"/>
            <a:chOff x="1671978" y="5872003"/>
            <a:chExt cx="6502785" cy="616019"/>
          </a:xfrm>
        </p:grpSpPr>
        <p:sp>
          <p:nvSpPr>
            <p:cNvPr id="116" name="テキスト ボックス 115">
              <a:extLst>
                <a:ext uri="{FF2B5EF4-FFF2-40B4-BE49-F238E27FC236}">
                  <a16:creationId xmlns:a16="http://schemas.microsoft.com/office/drawing/2014/main" id="{680CC992-85E0-4357-8F18-65BCB6DD2F57}"/>
                </a:ext>
              </a:extLst>
            </p:cNvPr>
            <p:cNvSpPr txBox="1"/>
            <p:nvPr/>
          </p:nvSpPr>
          <p:spPr>
            <a:xfrm>
              <a:off x="1671978" y="5872003"/>
              <a:ext cx="650278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を選び、値</a:t>
              </a:r>
              <a:r>
                <a:rPr lang="ja-JP" altLang="en-US" dirty="0">
                  <a:solidFill>
                    <a:srgbClr val="575E75"/>
                  </a:solidFill>
                  <a:latin typeface="メイリオ" panose="020B0604030504040204" pitchFamily="50" charset="-128"/>
                  <a:ea typeface="メイリオ" panose="020B0604030504040204" pitchFamily="50" charset="-128"/>
                </a:rPr>
                <a:t>に</a:t>
              </a:r>
              <a:r>
                <a:rPr lang="ja-JP" altLang="en-US" i="0" dirty="0">
                  <a:solidFill>
                    <a:srgbClr val="575E75"/>
                  </a:solidFill>
                  <a:effectLst/>
                  <a:latin typeface="メイリオ" panose="020B0604030504040204" pitchFamily="50" charset="-128"/>
                  <a:ea typeface="メイリオ" panose="020B0604030504040204" pitchFamily="50" charset="-128"/>
                </a:rPr>
                <a:t>     を代入する。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7" name="テキスト ボックス 116">
              <a:extLst>
                <a:ext uri="{FF2B5EF4-FFF2-40B4-BE49-F238E27FC236}">
                  <a16:creationId xmlns:a16="http://schemas.microsoft.com/office/drawing/2014/main" id="{6C64B62F-231D-44C4-BEC0-9FBB5A618363}"/>
                </a:ext>
              </a:extLst>
            </p:cNvPr>
            <p:cNvSpPr txBox="1"/>
            <p:nvPr/>
          </p:nvSpPr>
          <p:spPr>
            <a:xfrm>
              <a:off x="5062742" y="5938154"/>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18" name="テキスト ボックス 117">
              <a:extLst>
                <a:ext uri="{FF2B5EF4-FFF2-40B4-BE49-F238E27FC236}">
                  <a16:creationId xmlns:a16="http://schemas.microsoft.com/office/drawing/2014/main" id="{94231E7B-4D02-46CC-90C0-D5C9BF784BAD}"/>
                </a:ext>
              </a:extLst>
            </p:cNvPr>
            <p:cNvSpPr txBox="1"/>
            <p:nvPr/>
          </p:nvSpPr>
          <p:spPr>
            <a:xfrm>
              <a:off x="1852420" y="593815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19" name="図 118">
              <a:extLst>
                <a:ext uri="{FF2B5EF4-FFF2-40B4-BE49-F238E27FC236}">
                  <a16:creationId xmlns:a16="http://schemas.microsoft.com/office/drawing/2014/main" id="{EFC69A24-E0BE-441E-92D9-B7CFF67BBA87}"/>
                </a:ext>
              </a:extLst>
            </p:cNvPr>
            <p:cNvPicPr>
              <a:picLocks noChangeAspect="1"/>
            </p:cNvPicPr>
            <p:nvPr/>
          </p:nvPicPr>
          <p:blipFill>
            <a:blip r:embed="rId8"/>
            <a:stretch>
              <a:fillRect/>
            </a:stretch>
          </p:blipFill>
          <p:spPr>
            <a:xfrm>
              <a:off x="3203058" y="6061265"/>
              <a:ext cx="1684166" cy="426757"/>
            </a:xfrm>
            <a:prstGeom prst="rect">
              <a:avLst/>
            </a:prstGeom>
          </p:spPr>
        </p:pic>
        <p:sp>
          <p:nvSpPr>
            <p:cNvPr id="120" name="テキスト ボックス 119">
              <a:extLst>
                <a:ext uri="{FF2B5EF4-FFF2-40B4-BE49-F238E27FC236}">
                  <a16:creationId xmlns:a16="http://schemas.microsoft.com/office/drawing/2014/main" id="{B0137411-7A9D-4270-9984-B1162BDE85A5}"/>
                </a:ext>
              </a:extLst>
            </p:cNvPr>
            <p:cNvSpPr txBox="1"/>
            <p:nvPr/>
          </p:nvSpPr>
          <p:spPr>
            <a:xfrm>
              <a:off x="6764773" y="5938154"/>
              <a:ext cx="837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sp>
          <p:nvSpPr>
            <p:cNvPr id="123" name="テキスト ボックス 122">
              <a:extLst>
                <a:ext uri="{FF2B5EF4-FFF2-40B4-BE49-F238E27FC236}">
                  <a16:creationId xmlns:a16="http://schemas.microsoft.com/office/drawing/2014/main" id="{DD301D0B-E8D8-4852-93AD-1A5B9964B5EA}"/>
                </a:ext>
              </a:extLst>
            </p:cNvPr>
            <p:cNvSpPr txBox="1"/>
            <p:nvPr/>
          </p:nvSpPr>
          <p:spPr>
            <a:xfrm>
              <a:off x="5718844" y="5938154"/>
              <a:ext cx="6444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pic>
          <p:nvPicPr>
            <p:cNvPr id="31" name="図 30">
              <a:extLst>
                <a:ext uri="{FF2B5EF4-FFF2-40B4-BE49-F238E27FC236}">
                  <a16:creationId xmlns:a16="http://schemas.microsoft.com/office/drawing/2014/main" id="{BF131EAB-DF2A-4529-ADCD-B5EBBDA9910D}"/>
                </a:ext>
              </a:extLst>
            </p:cNvPr>
            <p:cNvPicPr>
              <a:picLocks noChangeAspect="1"/>
            </p:cNvPicPr>
            <p:nvPr/>
          </p:nvPicPr>
          <p:blipFill>
            <a:blip r:embed="rId10"/>
            <a:stretch>
              <a:fillRect/>
            </a:stretch>
          </p:blipFill>
          <p:spPr>
            <a:xfrm>
              <a:off x="6358115" y="6078650"/>
              <a:ext cx="373412" cy="320068"/>
            </a:xfrm>
            <a:prstGeom prst="rect">
              <a:avLst/>
            </a:prstGeom>
          </p:spPr>
        </p:pic>
      </p:grpSp>
    </p:spTree>
    <p:extLst>
      <p:ext uri="{BB962C8B-B14F-4D97-AF65-F5344CB8AC3E}">
        <p14:creationId xmlns:p14="http://schemas.microsoft.com/office/powerpoint/2010/main" val="1871293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2</a:t>
            </a:r>
            <a:r>
              <a:rPr lang="ja-JP" altLang="en-US" dirty="0"/>
              <a:t>：変数の値を交換しよう</a:t>
            </a:r>
          </a:p>
        </p:txBody>
      </p:sp>
      <p:sp>
        <p:nvSpPr>
          <p:cNvPr id="22" name="テキスト ボックス 21">
            <a:extLst>
              <a:ext uri="{FF2B5EF4-FFF2-40B4-BE49-F238E27FC236}">
                <a16:creationId xmlns:a16="http://schemas.microsoft.com/office/drawing/2014/main" id="{C1F326B4-416A-4D5F-8810-EE8674562CA9}"/>
              </a:ext>
            </a:extLst>
          </p:cNvPr>
          <p:cNvSpPr txBox="1"/>
          <p:nvPr/>
        </p:nvSpPr>
        <p:spPr>
          <a:xfrm>
            <a:off x="2124089"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2" name="テキスト ボックス 11">
            <a:extLst>
              <a:ext uri="{FF2B5EF4-FFF2-40B4-BE49-F238E27FC236}">
                <a16:creationId xmlns:a16="http://schemas.microsoft.com/office/drawing/2014/main" id="{E16FFE33-C68D-4B59-AD71-AA9384FFA67D}"/>
              </a:ext>
            </a:extLst>
          </p:cNvPr>
          <p:cNvSpPr txBox="1"/>
          <p:nvPr/>
        </p:nvSpPr>
        <p:spPr>
          <a:xfrm>
            <a:off x="3046032" y="405201"/>
            <a:ext cx="65209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45" name="テキスト ボックス 44">
            <a:extLst>
              <a:ext uri="{FF2B5EF4-FFF2-40B4-BE49-F238E27FC236}">
                <a16:creationId xmlns:a16="http://schemas.microsoft.com/office/drawing/2014/main" id="{207634E4-69B4-4449-8B23-305FFF0053A5}"/>
              </a:ext>
            </a:extLst>
          </p:cNvPr>
          <p:cNvSpPr txBox="1"/>
          <p:nvPr/>
        </p:nvSpPr>
        <p:spPr>
          <a:xfrm>
            <a:off x="3747250"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こうかん</a:t>
            </a:r>
          </a:p>
        </p:txBody>
      </p:sp>
      <p:sp>
        <p:nvSpPr>
          <p:cNvPr id="43" name="テキスト ボックス 42">
            <a:extLst>
              <a:ext uri="{FF2B5EF4-FFF2-40B4-BE49-F238E27FC236}">
                <a16:creationId xmlns:a16="http://schemas.microsoft.com/office/drawing/2014/main" id="{4C0C2D03-2452-4BE0-86EF-B91F12927F89}"/>
              </a:ext>
            </a:extLst>
          </p:cNvPr>
          <p:cNvSpPr txBox="1"/>
          <p:nvPr/>
        </p:nvSpPr>
        <p:spPr>
          <a:xfrm>
            <a:off x="613146" y="1251237"/>
            <a:ext cx="382568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どちらも同じ値になった・・・</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C07810DD-E3CD-4210-84DD-8CEC53F26BC3}"/>
              </a:ext>
            </a:extLst>
          </p:cNvPr>
          <p:cNvSpPr txBox="1"/>
          <p:nvPr/>
        </p:nvSpPr>
        <p:spPr>
          <a:xfrm>
            <a:off x="1496718" y="1302434"/>
            <a:ext cx="464045"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おな</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FD553503-6654-4DF0-AD74-A0B21E92065B}"/>
              </a:ext>
            </a:extLst>
          </p:cNvPr>
          <p:cNvSpPr txBox="1"/>
          <p:nvPr/>
        </p:nvSpPr>
        <p:spPr>
          <a:xfrm>
            <a:off x="1925251" y="1307551"/>
            <a:ext cx="631517"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あたい</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DD258C0F-B253-4EBB-86B7-0CA123C78793}"/>
              </a:ext>
            </a:extLst>
          </p:cNvPr>
          <p:cNvPicPr>
            <a:picLocks noChangeAspect="1"/>
          </p:cNvPicPr>
          <p:nvPr/>
        </p:nvPicPr>
        <p:blipFill>
          <a:blip r:embed="rId2"/>
          <a:stretch>
            <a:fillRect/>
          </a:stretch>
        </p:blipFill>
        <p:spPr>
          <a:xfrm>
            <a:off x="4535886" y="1189713"/>
            <a:ext cx="1141259" cy="797773"/>
          </a:xfrm>
          <a:prstGeom prst="rect">
            <a:avLst/>
          </a:prstGeom>
        </p:spPr>
      </p:pic>
      <p:pic>
        <p:nvPicPr>
          <p:cNvPr id="7" name="図 6">
            <a:extLst>
              <a:ext uri="{FF2B5EF4-FFF2-40B4-BE49-F238E27FC236}">
                <a16:creationId xmlns:a16="http://schemas.microsoft.com/office/drawing/2014/main" id="{790B6128-711C-4D08-8AE7-9DA13641FA40}"/>
              </a:ext>
            </a:extLst>
          </p:cNvPr>
          <p:cNvPicPr>
            <a:picLocks noChangeAspect="1"/>
          </p:cNvPicPr>
          <p:nvPr/>
        </p:nvPicPr>
        <p:blipFill>
          <a:blip r:embed="rId3"/>
          <a:stretch>
            <a:fillRect/>
          </a:stretch>
        </p:blipFill>
        <p:spPr>
          <a:xfrm>
            <a:off x="6968993" y="1209446"/>
            <a:ext cx="1080611" cy="778040"/>
          </a:xfrm>
          <a:prstGeom prst="rect">
            <a:avLst/>
          </a:prstGeom>
        </p:spPr>
      </p:pic>
      <p:sp>
        <p:nvSpPr>
          <p:cNvPr id="57" name="矢印: 右 56">
            <a:extLst>
              <a:ext uri="{FF2B5EF4-FFF2-40B4-BE49-F238E27FC236}">
                <a16:creationId xmlns:a16="http://schemas.microsoft.com/office/drawing/2014/main" id="{9432890E-DA87-4EB1-AA40-F0252CA84B45}"/>
              </a:ext>
            </a:extLst>
          </p:cNvPr>
          <p:cNvSpPr/>
          <p:nvPr/>
        </p:nvSpPr>
        <p:spPr>
          <a:xfrm>
            <a:off x="5953978" y="1227867"/>
            <a:ext cx="738182" cy="750525"/>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71" name="グループ化 70">
            <a:extLst>
              <a:ext uri="{FF2B5EF4-FFF2-40B4-BE49-F238E27FC236}">
                <a16:creationId xmlns:a16="http://schemas.microsoft.com/office/drawing/2014/main" id="{3C86E7B0-AA2E-402A-88E4-D127E0051C83}"/>
              </a:ext>
            </a:extLst>
          </p:cNvPr>
          <p:cNvGrpSpPr/>
          <p:nvPr/>
        </p:nvGrpSpPr>
        <p:grpSpPr>
          <a:xfrm>
            <a:off x="1607769" y="2978804"/>
            <a:ext cx="1725698" cy="1208784"/>
            <a:chOff x="1596960" y="2370932"/>
            <a:chExt cx="1725698" cy="1208784"/>
          </a:xfrm>
        </p:grpSpPr>
        <p:sp>
          <p:nvSpPr>
            <p:cNvPr id="73" name="正方形/長方形 72">
              <a:extLst>
                <a:ext uri="{FF2B5EF4-FFF2-40B4-BE49-F238E27FC236}">
                  <a16:creationId xmlns:a16="http://schemas.microsoft.com/office/drawing/2014/main" id="{B8A5A786-3C33-4367-B3A4-313F147D363A}"/>
                </a:ext>
              </a:extLst>
            </p:cNvPr>
            <p:cNvSpPr/>
            <p:nvPr/>
          </p:nvSpPr>
          <p:spPr>
            <a:xfrm>
              <a:off x="1596960" y="2370932"/>
              <a:ext cx="1725698" cy="337351"/>
            </a:xfrm>
            <a:prstGeom prst="rect">
              <a:avLst/>
            </a:prstGeom>
            <a:solidFill>
              <a:schemeClr val="accent2">
                <a:lumMod val="20000"/>
                <a:lumOff val="80000"/>
              </a:schemeClr>
            </a:solid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4" name="正方形/長方形 73">
              <a:extLst>
                <a:ext uri="{FF2B5EF4-FFF2-40B4-BE49-F238E27FC236}">
                  <a16:creationId xmlns:a16="http://schemas.microsoft.com/office/drawing/2014/main" id="{CA2F9BF1-41DF-4D3E-9FA4-B236CE305D8A}"/>
                </a:ext>
              </a:extLst>
            </p:cNvPr>
            <p:cNvSpPr/>
            <p:nvPr/>
          </p:nvSpPr>
          <p:spPr>
            <a:xfrm>
              <a:off x="1744101" y="2708283"/>
              <a:ext cx="1431417" cy="871433"/>
            </a:xfrm>
            <a:prstGeom prst="rect">
              <a:avLst/>
            </a:prstGeom>
            <a:solidFill>
              <a:schemeClr val="accent2">
                <a:lumMod val="20000"/>
                <a:lumOff val="80000"/>
              </a:schemeClr>
            </a:solid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5" name="正方形/長方形 74">
              <a:extLst>
                <a:ext uri="{FF2B5EF4-FFF2-40B4-BE49-F238E27FC236}">
                  <a16:creationId xmlns:a16="http://schemas.microsoft.com/office/drawing/2014/main" id="{363A7FC0-87E8-47F5-ABE9-E513364D9C79}"/>
                </a:ext>
              </a:extLst>
            </p:cNvPr>
            <p:cNvSpPr/>
            <p:nvPr/>
          </p:nvSpPr>
          <p:spPr>
            <a:xfrm>
              <a:off x="1973798" y="2907324"/>
              <a:ext cx="972023" cy="512891"/>
            </a:xfrm>
            <a:prstGeom prst="rect">
              <a:avLst/>
            </a:prstGeom>
            <a:no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6" name="正方形/長方形 75">
              <a:extLst>
                <a:ext uri="{FF2B5EF4-FFF2-40B4-BE49-F238E27FC236}">
                  <a16:creationId xmlns:a16="http://schemas.microsoft.com/office/drawing/2014/main" id="{083011C1-0AB8-4E65-A1A5-E53A1A2C7112}"/>
                </a:ext>
              </a:extLst>
            </p:cNvPr>
            <p:cNvSpPr/>
            <p:nvPr/>
          </p:nvSpPr>
          <p:spPr>
            <a:xfrm>
              <a:off x="2330261" y="2437146"/>
              <a:ext cx="259096" cy="271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rgbClr val="014E52"/>
                  </a:solidFill>
                  <a:latin typeface="メイリオ" panose="020B0604030504040204" pitchFamily="50" charset="-128"/>
                  <a:ea typeface="メイリオ" panose="020B0604030504040204" pitchFamily="50" charset="-128"/>
                </a:rPr>
                <a:t>a</a:t>
              </a:r>
              <a:endParaRPr kumimoji="1" lang="ja-JP" altLang="en-US" sz="2000" b="1" dirty="0">
                <a:solidFill>
                  <a:srgbClr val="014E52"/>
                </a:solidFill>
                <a:latin typeface="メイリオ" panose="020B0604030504040204" pitchFamily="50" charset="-128"/>
                <a:ea typeface="メイリオ" panose="020B0604030504040204" pitchFamily="50" charset="-128"/>
              </a:endParaRPr>
            </a:p>
          </p:txBody>
        </p:sp>
        <p:sp>
          <p:nvSpPr>
            <p:cNvPr id="77" name="正方形/長方形 76">
              <a:extLst>
                <a:ext uri="{FF2B5EF4-FFF2-40B4-BE49-F238E27FC236}">
                  <a16:creationId xmlns:a16="http://schemas.microsoft.com/office/drawing/2014/main" id="{6F3A0708-F4DE-412C-8176-8D8D529FFFB1}"/>
                </a:ext>
              </a:extLst>
            </p:cNvPr>
            <p:cNvSpPr/>
            <p:nvPr/>
          </p:nvSpPr>
          <p:spPr>
            <a:xfrm>
              <a:off x="2231527" y="3024375"/>
              <a:ext cx="456564" cy="315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6"/>
                  </a:solidFill>
                  <a:latin typeface="メイリオ" panose="020B0604030504040204" pitchFamily="50" charset="-128"/>
                  <a:ea typeface="メイリオ" panose="020B0604030504040204" pitchFamily="50" charset="-128"/>
                </a:rPr>
                <a:t>10</a:t>
              </a:r>
            </a:p>
          </p:txBody>
        </p:sp>
      </p:grpSp>
      <p:grpSp>
        <p:nvGrpSpPr>
          <p:cNvPr id="78" name="グループ化 77">
            <a:extLst>
              <a:ext uri="{FF2B5EF4-FFF2-40B4-BE49-F238E27FC236}">
                <a16:creationId xmlns:a16="http://schemas.microsoft.com/office/drawing/2014/main" id="{3D6B76E8-BB59-46DF-BA3E-7ADB87FFA1A7}"/>
              </a:ext>
            </a:extLst>
          </p:cNvPr>
          <p:cNvGrpSpPr/>
          <p:nvPr/>
        </p:nvGrpSpPr>
        <p:grpSpPr>
          <a:xfrm>
            <a:off x="3912722" y="2978804"/>
            <a:ext cx="1725698" cy="1208784"/>
            <a:chOff x="5498747" y="4023658"/>
            <a:chExt cx="1725698" cy="1208784"/>
          </a:xfrm>
        </p:grpSpPr>
        <p:sp>
          <p:nvSpPr>
            <p:cNvPr id="80" name="正方形/長方形 79">
              <a:extLst>
                <a:ext uri="{FF2B5EF4-FFF2-40B4-BE49-F238E27FC236}">
                  <a16:creationId xmlns:a16="http://schemas.microsoft.com/office/drawing/2014/main" id="{D30DBA4A-D402-462D-8E19-1BC306FEB6D5}"/>
                </a:ext>
              </a:extLst>
            </p:cNvPr>
            <p:cNvSpPr/>
            <p:nvPr/>
          </p:nvSpPr>
          <p:spPr>
            <a:xfrm>
              <a:off x="5498747" y="4023658"/>
              <a:ext cx="1725698" cy="337351"/>
            </a:xfrm>
            <a:prstGeom prst="rect">
              <a:avLst/>
            </a:prstGeom>
            <a:solidFill>
              <a:schemeClr val="accent5">
                <a:lumMod val="20000"/>
                <a:lumOff val="80000"/>
              </a:schemeClr>
            </a:solid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1" name="正方形/長方形 80">
              <a:extLst>
                <a:ext uri="{FF2B5EF4-FFF2-40B4-BE49-F238E27FC236}">
                  <a16:creationId xmlns:a16="http://schemas.microsoft.com/office/drawing/2014/main" id="{5CF65532-188B-4792-9D0A-2348887ECE99}"/>
                </a:ext>
              </a:extLst>
            </p:cNvPr>
            <p:cNvSpPr/>
            <p:nvPr/>
          </p:nvSpPr>
          <p:spPr>
            <a:xfrm>
              <a:off x="5645888" y="4361009"/>
              <a:ext cx="1431417" cy="871433"/>
            </a:xfrm>
            <a:prstGeom prst="rect">
              <a:avLst/>
            </a:prstGeom>
            <a:solidFill>
              <a:schemeClr val="accent5">
                <a:lumMod val="20000"/>
                <a:lumOff val="80000"/>
              </a:schemeClr>
            </a:solid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3" name="正方形/長方形 82">
              <a:extLst>
                <a:ext uri="{FF2B5EF4-FFF2-40B4-BE49-F238E27FC236}">
                  <a16:creationId xmlns:a16="http://schemas.microsoft.com/office/drawing/2014/main" id="{679DCFFE-5228-4ECA-8A09-825829F2CB7F}"/>
                </a:ext>
              </a:extLst>
            </p:cNvPr>
            <p:cNvSpPr/>
            <p:nvPr/>
          </p:nvSpPr>
          <p:spPr>
            <a:xfrm>
              <a:off x="5875585" y="4560050"/>
              <a:ext cx="972023" cy="512891"/>
            </a:xfrm>
            <a:prstGeom prst="rect">
              <a:avLst/>
            </a:prstGeom>
            <a:no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4" name="正方形/長方形 83">
              <a:extLst>
                <a:ext uri="{FF2B5EF4-FFF2-40B4-BE49-F238E27FC236}">
                  <a16:creationId xmlns:a16="http://schemas.microsoft.com/office/drawing/2014/main" id="{9D6BF53C-F183-4F06-9BFB-78AE75A45E2F}"/>
                </a:ext>
              </a:extLst>
            </p:cNvPr>
            <p:cNvSpPr/>
            <p:nvPr/>
          </p:nvSpPr>
          <p:spPr>
            <a:xfrm>
              <a:off x="6232048" y="4089872"/>
              <a:ext cx="259096" cy="271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5">
                      <a:lumMod val="50000"/>
                    </a:schemeClr>
                  </a:solidFill>
                  <a:latin typeface="メイリオ" panose="020B0604030504040204" pitchFamily="50" charset="-128"/>
                  <a:ea typeface="メイリオ" panose="020B0604030504040204" pitchFamily="50" charset="-128"/>
                </a:rPr>
                <a:t>b</a:t>
              </a:r>
              <a:endParaRPr kumimoji="1" lang="ja-JP" altLang="en-US" sz="20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85" name="正方形/長方形 84">
              <a:extLst>
                <a:ext uri="{FF2B5EF4-FFF2-40B4-BE49-F238E27FC236}">
                  <a16:creationId xmlns:a16="http://schemas.microsoft.com/office/drawing/2014/main" id="{1FC38E5E-6B1B-463D-BFA7-B904DA6E4235}"/>
                </a:ext>
              </a:extLst>
            </p:cNvPr>
            <p:cNvSpPr/>
            <p:nvPr/>
          </p:nvSpPr>
          <p:spPr>
            <a:xfrm>
              <a:off x="6133314" y="4677101"/>
              <a:ext cx="456564" cy="315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6"/>
                  </a:solidFill>
                  <a:latin typeface="メイリオ" panose="020B0604030504040204" pitchFamily="50" charset="-128"/>
                  <a:ea typeface="メイリオ" panose="020B0604030504040204" pitchFamily="50" charset="-128"/>
                </a:rPr>
                <a:t>10</a:t>
              </a:r>
            </a:p>
          </p:txBody>
        </p:sp>
      </p:grpSp>
      <p:grpSp>
        <p:nvGrpSpPr>
          <p:cNvPr id="13" name="グループ化 12">
            <a:extLst>
              <a:ext uri="{FF2B5EF4-FFF2-40B4-BE49-F238E27FC236}">
                <a16:creationId xmlns:a16="http://schemas.microsoft.com/office/drawing/2014/main" id="{8FC959EA-5D4C-4790-81A4-64999971BA48}"/>
              </a:ext>
            </a:extLst>
          </p:cNvPr>
          <p:cNvGrpSpPr/>
          <p:nvPr/>
        </p:nvGrpSpPr>
        <p:grpSpPr>
          <a:xfrm>
            <a:off x="1245108" y="2356508"/>
            <a:ext cx="5163559" cy="577081"/>
            <a:chOff x="1653481" y="2498551"/>
            <a:chExt cx="5163559" cy="577081"/>
          </a:xfrm>
        </p:grpSpPr>
        <p:sp>
          <p:nvSpPr>
            <p:cNvPr id="70" name="テキスト ボックス 69">
              <a:extLst>
                <a:ext uri="{FF2B5EF4-FFF2-40B4-BE49-F238E27FC236}">
                  <a16:creationId xmlns:a16="http://schemas.microsoft.com/office/drawing/2014/main" id="{72829A62-BA65-4AB6-920D-9EAEE7A602C2}"/>
                </a:ext>
              </a:extLst>
            </p:cNvPr>
            <p:cNvSpPr txBox="1"/>
            <p:nvPr/>
          </p:nvSpPr>
          <p:spPr>
            <a:xfrm>
              <a:off x="1689178" y="2498551"/>
              <a:ext cx="5127862" cy="577081"/>
            </a:xfrm>
            <a:prstGeom prst="rect">
              <a:avLst/>
            </a:prstGeom>
            <a:noFill/>
          </p:spPr>
          <p:txBody>
            <a:bodyPr wrap="square" rtlCol="0">
              <a:spAutoFit/>
            </a:bodyPr>
            <a:lstStyle/>
            <a:p>
              <a:pPr>
                <a:lnSpc>
                  <a:spcPct val="200000"/>
                </a:lnSpc>
              </a:pPr>
              <a:r>
                <a:rPr lang="ja-JP" altLang="en-US" b="1" i="0" u="sng" dirty="0">
                  <a:solidFill>
                    <a:srgbClr val="575E75"/>
                  </a:solidFill>
                  <a:effectLst/>
                  <a:latin typeface="メイリオ" panose="020B0604030504040204" pitchFamily="50" charset="-128"/>
                  <a:ea typeface="メイリオ" panose="020B0604030504040204" pitchFamily="50" charset="-128"/>
                </a:rPr>
                <a:t>変数</a:t>
              </a:r>
              <a:r>
                <a:rPr lang="en-US" altLang="ja-JP" b="1" i="0" u="sng" dirty="0">
                  <a:solidFill>
                    <a:srgbClr val="575E75"/>
                  </a:solidFill>
                  <a:effectLst/>
                  <a:latin typeface="メイリオ" panose="020B0604030504040204" pitchFamily="50" charset="-128"/>
                  <a:ea typeface="メイリオ" panose="020B0604030504040204" pitchFamily="50" charset="-128"/>
                </a:rPr>
                <a:t>a</a:t>
              </a:r>
              <a:r>
                <a:rPr lang="ja-JP" altLang="en-US" i="0" dirty="0">
                  <a:solidFill>
                    <a:srgbClr val="575E75"/>
                  </a:solidFill>
                  <a:effectLst/>
                  <a:latin typeface="メイリオ" panose="020B0604030504040204" pitchFamily="50" charset="-128"/>
                  <a:ea typeface="メイリオ" panose="020B0604030504040204" pitchFamily="50" charset="-128"/>
                </a:rPr>
                <a:t>から値を読み出す　→　</a:t>
              </a:r>
              <a:r>
                <a:rPr lang="ja-JP" altLang="en-US" b="1" i="0" u="sng" dirty="0">
                  <a:solidFill>
                    <a:srgbClr val="575E75"/>
                  </a:solidFill>
                  <a:effectLst/>
                  <a:latin typeface="メイリオ" panose="020B0604030504040204" pitchFamily="50" charset="-128"/>
                  <a:ea typeface="メイリオ" panose="020B0604030504040204" pitchFamily="50" charset="-128"/>
                </a:rPr>
                <a:t>変数</a:t>
              </a:r>
              <a:r>
                <a:rPr lang="en-US" altLang="ja-JP" b="1" u="sng" dirty="0">
                  <a:solidFill>
                    <a:srgbClr val="575E75"/>
                  </a:solidFill>
                  <a:latin typeface="メイリオ" panose="020B0604030504040204" pitchFamily="50" charset="-128"/>
                  <a:ea typeface="メイリオ" panose="020B0604030504040204" pitchFamily="50" charset="-128"/>
                </a:rPr>
                <a:t>b</a:t>
              </a:r>
              <a:r>
                <a:rPr lang="ja-JP" altLang="en-US" dirty="0">
                  <a:solidFill>
                    <a:srgbClr val="575E75"/>
                  </a:solidFill>
                  <a:latin typeface="メイリオ" panose="020B0604030504040204" pitchFamily="50" charset="-128"/>
                  <a:ea typeface="メイリオ" panose="020B0604030504040204" pitchFamily="50" charset="-128"/>
                </a:rPr>
                <a:t>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39485C9C-0913-48AF-AB0C-9B1BA13EEF3F}"/>
                </a:ext>
              </a:extLst>
            </p:cNvPr>
            <p:cNvSpPr txBox="1"/>
            <p:nvPr/>
          </p:nvSpPr>
          <p:spPr>
            <a:xfrm>
              <a:off x="1653481" y="2585260"/>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4D91A644-B192-4A40-8164-5C0BD7D98EB6}"/>
                </a:ext>
              </a:extLst>
            </p:cNvPr>
            <p:cNvSpPr txBox="1"/>
            <p:nvPr/>
          </p:nvSpPr>
          <p:spPr>
            <a:xfrm>
              <a:off x="4721260" y="2585260"/>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C4911A4F-B77C-45C9-AD20-0DCCB18B9D07}"/>
                </a:ext>
              </a:extLst>
            </p:cNvPr>
            <p:cNvSpPr txBox="1"/>
            <p:nvPr/>
          </p:nvSpPr>
          <p:spPr>
            <a:xfrm>
              <a:off x="2668553" y="2585260"/>
              <a:ext cx="5922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9FCACE56-BE84-4344-A784-90C2A18D365C}"/>
                </a:ext>
              </a:extLst>
            </p:cNvPr>
            <p:cNvSpPr txBox="1"/>
            <p:nvPr/>
          </p:nvSpPr>
          <p:spPr>
            <a:xfrm>
              <a:off x="3214432" y="2585260"/>
              <a:ext cx="3833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endParaRPr kumimoji="1" lang="ja-JP" altLang="en-US" sz="1000" dirty="0">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CF7A5877-6D9E-42F2-B6FE-342FBDC92A98}"/>
                </a:ext>
              </a:extLst>
            </p:cNvPr>
            <p:cNvSpPr txBox="1"/>
            <p:nvPr/>
          </p:nvSpPr>
          <p:spPr>
            <a:xfrm>
              <a:off x="3657617" y="2585260"/>
              <a:ext cx="3833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endParaRPr kumimoji="1" lang="ja-JP" altLang="en-US" sz="1000"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0D95A5DD-DA0B-4193-8FBA-1048BB2D31C7}"/>
                </a:ext>
              </a:extLst>
            </p:cNvPr>
            <p:cNvSpPr txBox="1"/>
            <p:nvPr/>
          </p:nvSpPr>
          <p:spPr>
            <a:xfrm>
              <a:off x="5600407" y="2585260"/>
              <a:ext cx="3833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21" name="グループ化 120">
            <a:extLst>
              <a:ext uri="{FF2B5EF4-FFF2-40B4-BE49-F238E27FC236}">
                <a16:creationId xmlns:a16="http://schemas.microsoft.com/office/drawing/2014/main" id="{72A12B6E-5939-4B97-96EA-15CCA1C7C644}"/>
              </a:ext>
            </a:extLst>
          </p:cNvPr>
          <p:cNvGrpSpPr/>
          <p:nvPr/>
        </p:nvGrpSpPr>
        <p:grpSpPr>
          <a:xfrm>
            <a:off x="3908572" y="5390418"/>
            <a:ext cx="1725698" cy="1208784"/>
            <a:chOff x="1596960" y="2370932"/>
            <a:chExt cx="1725698" cy="1208784"/>
          </a:xfrm>
        </p:grpSpPr>
        <p:sp>
          <p:nvSpPr>
            <p:cNvPr id="122" name="正方形/長方形 121">
              <a:extLst>
                <a:ext uri="{FF2B5EF4-FFF2-40B4-BE49-F238E27FC236}">
                  <a16:creationId xmlns:a16="http://schemas.microsoft.com/office/drawing/2014/main" id="{E2B85868-0989-4627-AECE-F44A327D6C4C}"/>
                </a:ext>
              </a:extLst>
            </p:cNvPr>
            <p:cNvSpPr/>
            <p:nvPr/>
          </p:nvSpPr>
          <p:spPr>
            <a:xfrm>
              <a:off x="1596960" y="2370932"/>
              <a:ext cx="1725698" cy="337351"/>
            </a:xfrm>
            <a:prstGeom prst="rect">
              <a:avLst/>
            </a:prstGeom>
            <a:solidFill>
              <a:schemeClr val="accent2">
                <a:lumMod val="20000"/>
                <a:lumOff val="80000"/>
              </a:schemeClr>
            </a:solid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 name="正方形/長方形 123">
              <a:extLst>
                <a:ext uri="{FF2B5EF4-FFF2-40B4-BE49-F238E27FC236}">
                  <a16:creationId xmlns:a16="http://schemas.microsoft.com/office/drawing/2014/main" id="{9F746771-B08F-417C-B858-514D8CBEAA38}"/>
                </a:ext>
              </a:extLst>
            </p:cNvPr>
            <p:cNvSpPr/>
            <p:nvPr/>
          </p:nvSpPr>
          <p:spPr>
            <a:xfrm>
              <a:off x="1744101" y="2708283"/>
              <a:ext cx="1431417" cy="871433"/>
            </a:xfrm>
            <a:prstGeom prst="rect">
              <a:avLst/>
            </a:prstGeom>
            <a:solidFill>
              <a:schemeClr val="accent2">
                <a:lumMod val="20000"/>
                <a:lumOff val="80000"/>
              </a:schemeClr>
            </a:solid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 name="正方形/長方形 124">
              <a:extLst>
                <a:ext uri="{FF2B5EF4-FFF2-40B4-BE49-F238E27FC236}">
                  <a16:creationId xmlns:a16="http://schemas.microsoft.com/office/drawing/2014/main" id="{4474156B-4F47-49A2-BB6B-400530D2C0C9}"/>
                </a:ext>
              </a:extLst>
            </p:cNvPr>
            <p:cNvSpPr/>
            <p:nvPr/>
          </p:nvSpPr>
          <p:spPr>
            <a:xfrm>
              <a:off x="1973798" y="2907324"/>
              <a:ext cx="972023" cy="512891"/>
            </a:xfrm>
            <a:prstGeom prst="rect">
              <a:avLst/>
            </a:prstGeom>
            <a:noFill/>
            <a:ln w="38100">
              <a:solidFill>
                <a:srgbClr val="067F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正方形/長方形 125">
              <a:extLst>
                <a:ext uri="{FF2B5EF4-FFF2-40B4-BE49-F238E27FC236}">
                  <a16:creationId xmlns:a16="http://schemas.microsoft.com/office/drawing/2014/main" id="{F5258E4D-2B81-454E-85C7-93F1EFFFD175}"/>
                </a:ext>
              </a:extLst>
            </p:cNvPr>
            <p:cNvSpPr/>
            <p:nvPr/>
          </p:nvSpPr>
          <p:spPr>
            <a:xfrm>
              <a:off x="2330261" y="2437146"/>
              <a:ext cx="259096" cy="271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rgbClr val="014E52"/>
                  </a:solidFill>
                  <a:latin typeface="メイリオ" panose="020B0604030504040204" pitchFamily="50" charset="-128"/>
                  <a:ea typeface="メイリオ" panose="020B0604030504040204" pitchFamily="50" charset="-128"/>
                </a:rPr>
                <a:t>a</a:t>
              </a:r>
              <a:endParaRPr kumimoji="1" lang="ja-JP" altLang="en-US" sz="2000" b="1" dirty="0">
                <a:solidFill>
                  <a:srgbClr val="014E52"/>
                </a:solidFill>
                <a:latin typeface="メイリオ" panose="020B0604030504040204" pitchFamily="50" charset="-128"/>
                <a:ea typeface="メイリオ" panose="020B0604030504040204" pitchFamily="50" charset="-128"/>
              </a:endParaRPr>
            </a:p>
          </p:txBody>
        </p:sp>
        <p:sp>
          <p:nvSpPr>
            <p:cNvPr id="127" name="正方形/長方形 126">
              <a:extLst>
                <a:ext uri="{FF2B5EF4-FFF2-40B4-BE49-F238E27FC236}">
                  <a16:creationId xmlns:a16="http://schemas.microsoft.com/office/drawing/2014/main" id="{9728419D-44C5-4239-AADC-13F842725A6F}"/>
                </a:ext>
              </a:extLst>
            </p:cNvPr>
            <p:cNvSpPr/>
            <p:nvPr/>
          </p:nvSpPr>
          <p:spPr>
            <a:xfrm>
              <a:off x="2231527" y="3024375"/>
              <a:ext cx="456564" cy="315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6"/>
                  </a:solidFill>
                  <a:latin typeface="メイリオ" panose="020B0604030504040204" pitchFamily="50" charset="-128"/>
                  <a:ea typeface="メイリオ" panose="020B0604030504040204" pitchFamily="50" charset="-128"/>
                </a:rPr>
                <a:t>10</a:t>
              </a:r>
            </a:p>
          </p:txBody>
        </p:sp>
      </p:grpSp>
      <p:grpSp>
        <p:nvGrpSpPr>
          <p:cNvPr id="128" name="グループ化 127">
            <a:extLst>
              <a:ext uri="{FF2B5EF4-FFF2-40B4-BE49-F238E27FC236}">
                <a16:creationId xmlns:a16="http://schemas.microsoft.com/office/drawing/2014/main" id="{AD159BF8-78D3-4739-A774-D38D8D4644A3}"/>
              </a:ext>
            </a:extLst>
          </p:cNvPr>
          <p:cNvGrpSpPr/>
          <p:nvPr/>
        </p:nvGrpSpPr>
        <p:grpSpPr>
          <a:xfrm>
            <a:off x="1607769" y="5390418"/>
            <a:ext cx="1725698" cy="1208784"/>
            <a:chOff x="5498747" y="4023658"/>
            <a:chExt cx="1725698" cy="1208784"/>
          </a:xfrm>
        </p:grpSpPr>
        <p:sp>
          <p:nvSpPr>
            <p:cNvPr id="129" name="正方形/長方形 128">
              <a:extLst>
                <a:ext uri="{FF2B5EF4-FFF2-40B4-BE49-F238E27FC236}">
                  <a16:creationId xmlns:a16="http://schemas.microsoft.com/office/drawing/2014/main" id="{027A0B5F-5BDA-45DC-A6F9-F9E5ED4AACFB}"/>
                </a:ext>
              </a:extLst>
            </p:cNvPr>
            <p:cNvSpPr/>
            <p:nvPr/>
          </p:nvSpPr>
          <p:spPr>
            <a:xfrm>
              <a:off x="5498747" y="4023658"/>
              <a:ext cx="1725698" cy="337351"/>
            </a:xfrm>
            <a:prstGeom prst="rect">
              <a:avLst/>
            </a:prstGeom>
            <a:solidFill>
              <a:schemeClr val="accent5">
                <a:lumMod val="20000"/>
                <a:lumOff val="80000"/>
              </a:schemeClr>
            </a:solid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 name="正方形/長方形 129">
              <a:extLst>
                <a:ext uri="{FF2B5EF4-FFF2-40B4-BE49-F238E27FC236}">
                  <a16:creationId xmlns:a16="http://schemas.microsoft.com/office/drawing/2014/main" id="{7A460890-90AA-4DA4-9A23-8CD883CDF5FE}"/>
                </a:ext>
              </a:extLst>
            </p:cNvPr>
            <p:cNvSpPr/>
            <p:nvPr/>
          </p:nvSpPr>
          <p:spPr>
            <a:xfrm>
              <a:off x="5645888" y="4361009"/>
              <a:ext cx="1431417" cy="871433"/>
            </a:xfrm>
            <a:prstGeom prst="rect">
              <a:avLst/>
            </a:prstGeom>
            <a:solidFill>
              <a:schemeClr val="accent5">
                <a:lumMod val="20000"/>
                <a:lumOff val="80000"/>
              </a:schemeClr>
            </a:solid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 name="正方形/長方形 130">
              <a:extLst>
                <a:ext uri="{FF2B5EF4-FFF2-40B4-BE49-F238E27FC236}">
                  <a16:creationId xmlns:a16="http://schemas.microsoft.com/office/drawing/2014/main" id="{9D55B09C-2DC8-4945-B7C6-B76438F17CCB}"/>
                </a:ext>
              </a:extLst>
            </p:cNvPr>
            <p:cNvSpPr/>
            <p:nvPr/>
          </p:nvSpPr>
          <p:spPr>
            <a:xfrm>
              <a:off x="5875585" y="4560050"/>
              <a:ext cx="972023" cy="512891"/>
            </a:xfrm>
            <a:prstGeom prst="rect">
              <a:avLst/>
            </a:prstGeom>
            <a:noFill/>
            <a:ln w="38100">
              <a:solidFill>
                <a:srgbClr val="79A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 name="正方形/長方形 131">
              <a:extLst>
                <a:ext uri="{FF2B5EF4-FFF2-40B4-BE49-F238E27FC236}">
                  <a16:creationId xmlns:a16="http://schemas.microsoft.com/office/drawing/2014/main" id="{5B7FE977-F643-43EA-AE04-392AB504A0C3}"/>
                </a:ext>
              </a:extLst>
            </p:cNvPr>
            <p:cNvSpPr/>
            <p:nvPr/>
          </p:nvSpPr>
          <p:spPr>
            <a:xfrm>
              <a:off x="6232048" y="4089872"/>
              <a:ext cx="259096" cy="271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5">
                      <a:lumMod val="50000"/>
                    </a:schemeClr>
                  </a:solidFill>
                  <a:latin typeface="メイリオ" panose="020B0604030504040204" pitchFamily="50" charset="-128"/>
                  <a:ea typeface="メイリオ" panose="020B0604030504040204" pitchFamily="50" charset="-128"/>
                </a:rPr>
                <a:t>b</a:t>
              </a:r>
              <a:endParaRPr kumimoji="1" lang="ja-JP" altLang="en-US" sz="20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33" name="正方形/長方形 132">
              <a:extLst>
                <a:ext uri="{FF2B5EF4-FFF2-40B4-BE49-F238E27FC236}">
                  <a16:creationId xmlns:a16="http://schemas.microsoft.com/office/drawing/2014/main" id="{A66173EA-9E05-428F-A265-65373EEE3239}"/>
                </a:ext>
              </a:extLst>
            </p:cNvPr>
            <p:cNvSpPr/>
            <p:nvPr/>
          </p:nvSpPr>
          <p:spPr>
            <a:xfrm>
              <a:off x="6133314" y="4677101"/>
              <a:ext cx="456564" cy="315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b="1" dirty="0">
                  <a:solidFill>
                    <a:schemeClr val="accent6"/>
                  </a:solidFill>
                  <a:latin typeface="メイリオ" panose="020B0604030504040204" pitchFamily="50" charset="-128"/>
                  <a:ea typeface="メイリオ" panose="020B0604030504040204" pitchFamily="50" charset="-128"/>
                </a:rPr>
                <a:t>10</a:t>
              </a:r>
            </a:p>
          </p:txBody>
        </p:sp>
      </p:grpSp>
      <p:grpSp>
        <p:nvGrpSpPr>
          <p:cNvPr id="134" name="グループ化 133">
            <a:extLst>
              <a:ext uri="{FF2B5EF4-FFF2-40B4-BE49-F238E27FC236}">
                <a16:creationId xmlns:a16="http://schemas.microsoft.com/office/drawing/2014/main" id="{E567D618-294A-4A7F-8C7D-A962D9E7E87E}"/>
              </a:ext>
            </a:extLst>
          </p:cNvPr>
          <p:cNvGrpSpPr/>
          <p:nvPr/>
        </p:nvGrpSpPr>
        <p:grpSpPr>
          <a:xfrm>
            <a:off x="1240958" y="4740637"/>
            <a:ext cx="5163559" cy="577081"/>
            <a:chOff x="1653481" y="2498551"/>
            <a:chExt cx="5163559" cy="577081"/>
          </a:xfrm>
        </p:grpSpPr>
        <p:sp>
          <p:nvSpPr>
            <p:cNvPr id="135" name="テキスト ボックス 134">
              <a:extLst>
                <a:ext uri="{FF2B5EF4-FFF2-40B4-BE49-F238E27FC236}">
                  <a16:creationId xmlns:a16="http://schemas.microsoft.com/office/drawing/2014/main" id="{092D7F6A-95A9-4AE9-A1C5-CE1BCE890DB8}"/>
                </a:ext>
              </a:extLst>
            </p:cNvPr>
            <p:cNvSpPr txBox="1"/>
            <p:nvPr/>
          </p:nvSpPr>
          <p:spPr>
            <a:xfrm>
              <a:off x="1689178" y="2498551"/>
              <a:ext cx="5127862" cy="577081"/>
            </a:xfrm>
            <a:prstGeom prst="rect">
              <a:avLst/>
            </a:prstGeom>
            <a:noFill/>
          </p:spPr>
          <p:txBody>
            <a:bodyPr wrap="square" rtlCol="0">
              <a:spAutoFit/>
            </a:bodyPr>
            <a:lstStyle/>
            <a:p>
              <a:pPr>
                <a:lnSpc>
                  <a:spcPct val="200000"/>
                </a:lnSpc>
              </a:pPr>
              <a:r>
                <a:rPr lang="ja-JP" altLang="en-US" b="1" i="0" u="sng" dirty="0">
                  <a:solidFill>
                    <a:srgbClr val="575E75"/>
                  </a:solidFill>
                  <a:effectLst/>
                  <a:latin typeface="メイリオ" panose="020B0604030504040204" pitchFamily="50" charset="-128"/>
                  <a:ea typeface="メイリオ" panose="020B0604030504040204" pitchFamily="50" charset="-128"/>
                </a:rPr>
                <a:t>変数</a:t>
              </a:r>
              <a:r>
                <a:rPr lang="en-US" altLang="ja-JP" b="1" u="sng" dirty="0">
                  <a:solidFill>
                    <a:srgbClr val="575E75"/>
                  </a:solidFill>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から値を読み出す　→　</a:t>
              </a:r>
              <a:r>
                <a:rPr lang="ja-JP" altLang="en-US" b="1" i="0" u="sng" dirty="0">
                  <a:solidFill>
                    <a:srgbClr val="575E75"/>
                  </a:solidFill>
                  <a:effectLst/>
                  <a:latin typeface="メイリオ" panose="020B0604030504040204" pitchFamily="50" charset="-128"/>
                  <a:ea typeface="メイリオ" panose="020B0604030504040204" pitchFamily="50" charset="-128"/>
                </a:rPr>
                <a:t>変数</a:t>
              </a:r>
              <a:r>
                <a:rPr lang="en-US" altLang="ja-JP" b="1" i="0" u="sng" dirty="0">
                  <a:solidFill>
                    <a:srgbClr val="575E75"/>
                  </a:solidFill>
                  <a:effectLst/>
                  <a:latin typeface="メイリオ" panose="020B0604030504040204" pitchFamily="50" charset="-128"/>
                  <a:ea typeface="メイリオ" panose="020B0604030504040204" pitchFamily="50" charset="-128"/>
                </a:rPr>
                <a:t>a</a:t>
              </a:r>
              <a:r>
                <a:rPr lang="ja-JP" altLang="en-US" dirty="0">
                  <a:solidFill>
                    <a:srgbClr val="575E75"/>
                  </a:solidFill>
                  <a:latin typeface="メイリオ" panose="020B0604030504040204" pitchFamily="50" charset="-128"/>
                  <a:ea typeface="メイリオ" panose="020B0604030504040204" pitchFamily="50" charset="-128"/>
                </a:rPr>
                <a:t>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36" name="テキスト ボックス 135">
              <a:extLst>
                <a:ext uri="{FF2B5EF4-FFF2-40B4-BE49-F238E27FC236}">
                  <a16:creationId xmlns:a16="http://schemas.microsoft.com/office/drawing/2014/main" id="{1252C9D2-5250-4000-9DFC-ABDEFBFB817D}"/>
                </a:ext>
              </a:extLst>
            </p:cNvPr>
            <p:cNvSpPr txBox="1"/>
            <p:nvPr/>
          </p:nvSpPr>
          <p:spPr>
            <a:xfrm>
              <a:off x="1653481" y="2585260"/>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37" name="テキスト ボックス 136">
              <a:extLst>
                <a:ext uri="{FF2B5EF4-FFF2-40B4-BE49-F238E27FC236}">
                  <a16:creationId xmlns:a16="http://schemas.microsoft.com/office/drawing/2014/main" id="{7D6D2DBD-E595-40D2-B6AE-44ED86D31823}"/>
                </a:ext>
              </a:extLst>
            </p:cNvPr>
            <p:cNvSpPr txBox="1"/>
            <p:nvPr/>
          </p:nvSpPr>
          <p:spPr>
            <a:xfrm>
              <a:off x="4721260" y="2585260"/>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38" name="テキスト ボックス 137">
              <a:extLst>
                <a:ext uri="{FF2B5EF4-FFF2-40B4-BE49-F238E27FC236}">
                  <a16:creationId xmlns:a16="http://schemas.microsoft.com/office/drawing/2014/main" id="{ED1F4C2B-1D04-4C32-9A9D-FFE4C5D21246}"/>
                </a:ext>
              </a:extLst>
            </p:cNvPr>
            <p:cNvSpPr txBox="1"/>
            <p:nvPr/>
          </p:nvSpPr>
          <p:spPr>
            <a:xfrm>
              <a:off x="2668553" y="2585260"/>
              <a:ext cx="5922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39" name="テキスト ボックス 138">
              <a:extLst>
                <a:ext uri="{FF2B5EF4-FFF2-40B4-BE49-F238E27FC236}">
                  <a16:creationId xmlns:a16="http://schemas.microsoft.com/office/drawing/2014/main" id="{69EC1877-487E-40A7-92E7-9C8087EF81CC}"/>
                </a:ext>
              </a:extLst>
            </p:cNvPr>
            <p:cNvSpPr txBox="1"/>
            <p:nvPr/>
          </p:nvSpPr>
          <p:spPr>
            <a:xfrm>
              <a:off x="3214432" y="2585260"/>
              <a:ext cx="3833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endParaRPr kumimoji="1" lang="ja-JP" altLang="en-US" sz="1000" dirty="0">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9861EC20-515D-4454-BA27-F1B33C22BCD5}"/>
                </a:ext>
              </a:extLst>
            </p:cNvPr>
            <p:cNvSpPr txBox="1"/>
            <p:nvPr/>
          </p:nvSpPr>
          <p:spPr>
            <a:xfrm>
              <a:off x="3657617" y="2585260"/>
              <a:ext cx="3833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endParaRPr kumimoji="1" lang="ja-JP" altLang="en-US" sz="1000" dirty="0">
                <a:latin typeface="メイリオ" panose="020B0604030504040204" pitchFamily="50" charset="-128"/>
                <a:ea typeface="メイリオ" panose="020B0604030504040204" pitchFamily="50" charset="-128"/>
              </a:endParaRPr>
            </a:p>
          </p:txBody>
        </p:sp>
        <p:sp>
          <p:nvSpPr>
            <p:cNvPr id="141" name="テキスト ボックス 140">
              <a:extLst>
                <a:ext uri="{FF2B5EF4-FFF2-40B4-BE49-F238E27FC236}">
                  <a16:creationId xmlns:a16="http://schemas.microsoft.com/office/drawing/2014/main" id="{F44050CD-8384-4E86-8853-175E1D4162D7}"/>
                </a:ext>
              </a:extLst>
            </p:cNvPr>
            <p:cNvSpPr txBox="1"/>
            <p:nvPr/>
          </p:nvSpPr>
          <p:spPr>
            <a:xfrm>
              <a:off x="5600407" y="2585260"/>
              <a:ext cx="3833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7" name="グループ化 26">
            <a:extLst>
              <a:ext uri="{FF2B5EF4-FFF2-40B4-BE49-F238E27FC236}">
                <a16:creationId xmlns:a16="http://schemas.microsoft.com/office/drawing/2014/main" id="{5B61D75F-16C4-4C5F-9FD7-ECEB083BD7C4}"/>
              </a:ext>
            </a:extLst>
          </p:cNvPr>
          <p:cNvGrpSpPr/>
          <p:nvPr/>
        </p:nvGrpSpPr>
        <p:grpSpPr>
          <a:xfrm>
            <a:off x="506107" y="4326047"/>
            <a:ext cx="4332223" cy="577081"/>
            <a:chOff x="914480" y="4210638"/>
            <a:chExt cx="4332223" cy="577081"/>
          </a:xfrm>
        </p:grpSpPr>
        <p:sp>
          <p:nvSpPr>
            <p:cNvPr id="114" name="テキスト ボックス 113">
              <a:extLst>
                <a:ext uri="{FF2B5EF4-FFF2-40B4-BE49-F238E27FC236}">
                  <a16:creationId xmlns:a16="http://schemas.microsoft.com/office/drawing/2014/main" id="{6C1EC90E-AAA7-45DE-921D-AD8A0D2E6DAD}"/>
                </a:ext>
              </a:extLst>
            </p:cNvPr>
            <p:cNvSpPr txBox="1"/>
            <p:nvPr/>
          </p:nvSpPr>
          <p:spPr>
            <a:xfrm>
              <a:off x="914480" y="4210638"/>
              <a:ext cx="433222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次に　　　　　　　　が実行されると</a:t>
              </a:r>
              <a:r>
                <a:rPr lang="en-US" altLang="ja-JP" i="0" dirty="0">
                  <a:solidFill>
                    <a:srgbClr val="575E75"/>
                  </a:solidFill>
                  <a:effectLst/>
                  <a:latin typeface="メイリオ" panose="020B0604030504040204" pitchFamily="50" charset="-128"/>
                  <a:ea typeface="メイリオ" panose="020B0604030504040204" pitchFamily="50" charset="-128"/>
                </a:rPr>
                <a:t>…</a:t>
              </a:r>
            </a:p>
          </p:txBody>
        </p:sp>
        <p:sp>
          <p:nvSpPr>
            <p:cNvPr id="115" name="テキスト ボックス 114">
              <a:extLst>
                <a:ext uri="{FF2B5EF4-FFF2-40B4-BE49-F238E27FC236}">
                  <a16:creationId xmlns:a16="http://schemas.microsoft.com/office/drawing/2014/main" id="{CAC37E47-BC14-46E1-8671-A9EE2F7B5426}"/>
                </a:ext>
              </a:extLst>
            </p:cNvPr>
            <p:cNvSpPr txBox="1"/>
            <p:nvPr/>
          </p:nvSpPr>
          <p:spPr>
            <a:xfrm>
              <a:off x="3367608" y="429797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endParaRPr kumimoji="1" lang="ja-JP" altLang="en-US" sz="1000" dirty="0">
                <a:latin typeface="メイリオ" panose="020B0604030504040204" pitchFamily="50" charset="-128"/>
                <a:ea typeface="メイリオ" panose="020B0604030504040204" pitchFamily="50" charset="-128"/>
              </a:endParaRPr>
            </a:p>
          </p:txBody>
        </p:sp>
        <p:pic>
          <p:nvPicPr>
            <p:cNvPr id="15" name="図 14">
              <a:extLst>
                <a:ext uri="{FF2B5EF4-FFF2-40B4-BE49-F238E27FC236}">
                  <a16:creationId xmlns:a16="http://schemas.microsoft.com/office/drawing/2014/main" id="{FD2C6B60-C433-4DB1-8B17-610A7D69BCD8}"/>
                </a:ext>
              </a:extLst>
            </p:cNvPr>
            <p:cNvPicPr>
              <a:picLocks noChangeAspect="1"/>
            </p:cNvPicPr>
            <p:nvPr/>
          </p:nvPicPr>
          <p:blipFill>
            <a:blip r:embed="rId4"/>
            <a:stretch>
              <a:fillRect/>
            </a:stretch>
          </p:blipFill>
          <p:spPr>
            <a:xfrm>
              <a:off x="1526723" y="4347753"/>
              <a:ext cx="1729890" cy="434378"/>
            </a:xfrm>
            <a:prstGeom prst="rect">
              <a:avLst/>
            </a:prstGeom>
          </p:spPr>
        </p:pic>
      </p:grpSp>
      <p:grpSp>
        <p:nvGrpSpPr>
          <p:cNvPr id="18" name="グループ化 17">
            <a:extLst>
              <a:ext uri="{FF2B5EF4-FFF2-40B4-BE49-F238E27FC236}">
                <a16:creationId xmlns:a16="http://schemas.microsoft.com/office/drawing/2014/main" id="{1D3C404C-19B8-4BAB-B17D-5AA613B3C249}"/>
              </a:ext>
            </a:extLst>
          </p:cNvPr>
          <p:cNvGrpSpPr/>
          <p:nvPr/>
        </p:nvGrpSpPr>
        <p:grpSpPr>
          <a:xfrm>
            <a:off x="506107" y="1898471"/>
            <a:ext cx="3908931" cy="612084"/>
            <a:chOff x="914480" y="1862959"/>
            <a:chExt cx="3908931" cy="612084"/>
          </a:xfrm>
        </p:grpSpPr>
        <p:sp>
          <p:nvSpPr>
            <p:cNvPr id="61" name="テキスト ボックス 60">
              <a:extLst>
                <a:ext uri="{FF2B5EF4-FFF2-40B4-BE49-F238E27FC236}">
                  <a16:creationId xmlns:a16="http://schemas.microsoft.com/office/drawing/2014/main" id="{F9027BD5-FABB-49BB-B8C6-DA4B3D405DEA}"/>
                </a:ext>
              </a:extLst>
            </p:cNvPr>
            <p:cNvSpPr txBox="1"/>
            <p:nvPr/>
          </p:nvSpPr>
          <p:spPr>
            <a:xfrm>
              <a:off x="2572842" y="1862959"/>
              <a:ext cx="225056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が実行されると</a:t>
              </a:r>
              <a:r>
                <a:rPr lang="en-US" altLang="ja-JP" i="0" dirty="0">
                  <a:solidFill>
                    <a:srgbClr val="575E75"/>
                  </a:solidFill>
                  <a:effectLst/>
                  <a:latin typeface="メイリオ" panose="020B0604030504040204" pitchFamily="50" charset="-128"/>
                  <a:ea typeface="メイリオ" panose="020B0604030504040204" pitchFamily="50" charset="-128"/>
                </a:rPr>
                <a:t>…</a:t>
              </a:r>
            </a:p>
          </p:txBody>
        </p:sp>
        <p:sp>
          <p:nvSpPr>
            <p:cNvPr id="63" name="テキスト ボックス 62">
              <a:extLst>
                <a:ext uri="{FF2B5EF4-FFF2-40B4-BE49-F238E27FC236}">
                  <a16:creationId xmlns:a16="http://schemas.microsoft.com/office/drawing/2014/main" id="{55B71DB6-33A2-42DD-B9E9-5E306791D721}"/>
                </a:ext>
              </a:extLst>
            </p:cNvPr>
            <p:cNvSpPr txBox="1"/>
            <p:nvPr/>
          </p:nvSpPr>
          <p:spPr>
            <a:xfrm>
              <a:off x="2753284" y="1929110"/>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endParaRPr kumimoji="1" lang="ja-JP" altLang="en-US" sz="1000" dirty="0">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BDE2DD12-EB1B-4D21-8E7B-8E4885DD7022}"/>
                </a:ext>
              </a:extLst>
            </p:cNvPr>
            <p:cNvPicPr>
              <a:picLocks noChangeAspect="1"/>
            </p:cNvPicPr>
            <p:nvPr/>
          </p:nvPicPr>
          <p:blipFill>
            <a:blip r:embed="rId5"/>
            <a:stretch>
              <a:fillRect/>
            </a:stretch>
          </p:blipFill>
          <p:spPr>
            <a:xfrm>
              <a:off x="914480" y="2040665"/>
              <a:ext cx="1714649" cy="434378"/>
            </a:xfrm>
            <a:prstGeom prst="rect">
              <a:avLst/>
            </a:prstGeom>
          </p:spPr>
        </p:pic>
      </p:grpSp>
      <p:cxnSp>
        <p:nvCxnSpPr>
          <p:cNvPr id="142" name="直線矢印コネクタ 141">
            <a:extLst>
              <a:ext uri="{FF2B5EF4-FFF2-40B4-BE49-F238E27FC236}">
                <a16:creationId xmlns:a16="http://schemas.microsoft.com/office/drawing/2014/main" id="{434CFFFA-2E64-4793-A77C-315FB8A71072}"/>
              </a:ext>
            </a:extLst>
          </p:cNvPr>
          <p:cNvCxnSpPr>
            <a:cxnSpLocks/>
          </p:cNvCxnSpPr>
          <p:nvPr/>
        </p:nvCxnSpPr>
        <p:spPr>
          <a:xfrm>
            <a:off x="2801909" y="3799643"/>
            <a:ext cx="161312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直線矢印コネクタ 142">
            <a:extLst>
              <a:ext uri="{FF2B5EF4-FFF2-40B4-BE49-F238E27FC236}">
                <a16:creationId xmlns:a16="http://schemas.microsoft.com/office/drawing/2014/main" id="{2CC90E61-716F-4298-8905-AB993400DA6E}"/>
              </a:ext>
            </a:extLst>
          </p:cNvPr>
          <p:cNvCxnSpPr>
            <a:cxnSpLocks/>
          </p:cNvCxnSpPr>
          <p:nvPr/>
        </p:nvCxnSpPr>
        <p:spPr>
          <a:xfrm>
            <a:off x="2801908" y="6201785"/>
            <a:ext cx="1613130"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9" name="グループ化 28">
            <a:extLst>
              <a:ext uri="{FF2B5EF4-FFF2-40B4-BE49-F238E27FC236}">
                <a16:creationId xmlns:a16="http://schemas.microsoft.com/office/drawing/2014/main" id="{AAEE93B3-CABE-44C8-8D34-F96EA59A1A73}"/>
              </a:ext>
            </a:extLst>
          </p:cNvPr>
          <p:cNvGrpSpPr/>
          <p:nvPr/>
        </p:nvGrpSpPr>
        <p:grpSpPr>
          <a:xfrm>
            <a:off x="5817263" y="3119873"/>
            <a:ext cx="3365596" cy="1331134"/>
            <a:chOff x="5879493" y="4125498"/>
            <a:chExt cx="3365596" cy="1331134"/>
          </a:xfrm>
        </p:grpSpPr>
        <p:sp>
          <p:nvSpPr>
            <p:cNvPr id="145" name="テキスト ボックス 144">
              <a:extLst>
                <a:ext uri="{FF2B5EF4-FFF2-40B4-BE49-F238E27FC236}">
                  <a16:creationId xmlns:a16="http://schemas.microsoft.com/office/drawing/2014/main" id="{0E9A5816-4EBC-4F9A-9E97-1C479171E8DB}"/>
                </a:ext>
              </a:extLst>
            </p:cNvPr>
            <p:cNvSpPr txBox="1"/>
            <p:nvPr/>
          </p:nvSpPr>
          <p:spPr>
            <a:xfrm>
              <a:off x="5945612" y="4125498"/>
              <a:ext cx="3299477" cy="1331134"/>
            </a:xfrm>
            <a:prstGeom prst="rect">
              <a:avLst/>
            </a:prstGeom>
            <a:noFill/>
          </p:spPr>
          <p:txBody>
            <a:bodyPr wrap="square" rtlCol="0">
              <a:spAutoFit/>
            </a:bodyPr>
            <a:lstStyle/>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すでに変数</a:t>
              </a:r>
              <a:r>
                <a:rPr kumimoji="1" lang="en-US" altLang="ja-JP" sz="1400" dirty="0">
                  <a:solidFill>
                    <a:srgbClr val="575E75"/>
                  </a:solidFill>
                  <a:latin typeface="メイリオ" panose="020B0604030504040204" pitchFamily="50" charset="-128"/>
                  <a:ea typeface="メイリオ" panose="020B0604030504040204" pitchFamily="50" charset="-128"/>
                </a:rPr>
                <a:t>b</a:t>
              </a:r>
              <a:r>
                <a:rPr kumimoji="1" lang="ja-JP" altLang="en-US" sz="1400" dirty="0">
                  <a:solidFill>
                    <a:srgbClr val="575E75"/>
                  </a:solidFill>
                  <a:latin typeface="メイリオ" panose="020B0604030504040204" pitchFamily="50" charset="-128"/>
                  <a:ea typeface="メイリオ" panose="020B0604030504040204" pitchFamily="50" charset="-128"/>
                </a:rPr>
                <a:t>の値が変わっていたので、</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交換できなかったね。</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どうすればいいのかな？</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146" name="テキスト ボックス 145">
              <a:extLst>
                <a:ext uri="{FF2B5EF4-FFF2-40B4-BE49-F238E27FC236}">
                  <a16:creationId xmlns:a16="http://schemas.microsoft.com/office/drawing/2014/main" id="{DAC7F3A8-C9FF-49E2-AB96-92E5938FE809}"/>
                </a:ext>
              </a:extLst>
            </p:cNvPr>
            <p:cNvSpPr txBox="1"/>
            <p:nvPr/>
          </p:nvSpPr>
          <p:spPr>
            <a:xfrm>
              <a:off x="7509298" y="4160954"/>
              <a:ext cx="2984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a:t>
              </a:r>
              <a:endParaRPr kumimoji="1" lang="ja-JP" altLang="en-US" sz="800" dirty="0">
                <a:latin typeface="メイリオ" panose="020B0604030504040204" pitchFamily="50" charset="-128"/>
                <a:ea typeface="メイリオ" panose="020B0604030504040204" pitchFamily="50" charset="-128"/>
              </a:endParaRPr>
            </a:p>
          </p:txBody>
        </p:sp>
        <p:sp>
          <p:nvSpPr>
            <p:cNvPr id="148" name="テキスト ボックス 147">
              <a:extLst>
                <a:ext uri="{FF2B5EF4-FFF2-40B4-BE49-F238E27FC236}">
                  <a16:creationId xmlns:a16="http://schemas.microsoft.com/office/drawing/2014/main" id="{BBDF353D-0A0C-461B-BDAD-88EB41973413}"/>
                </a:ext>
              </a:extLst>
            </p:cNvPr>
            <p:cNvSpPr txBox="1"/>
            <p:nvPr/>
          </p:nvSpPr>
          <p:spPr>
            <a:xfrm>
              <a:off x="6408667" y="4174894"/>
              <a:ext cx="6640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へんすう</a:t>
              </a:r>
              <a:endParaRPr kumimoji="1" lang="ja-JP" altLang="en-US" sz="800" dirty="0">
                <a:latin typeface="メイリオ" panose="020B0604030504040204" pitchFamily="50" charset="-128"/>
                <a:ea typeface="メイリオ" panose="020B0604030504040204" pitchFamily="50" charset="-128"/>
              </a:endParaRPr>
            </a:p>
          </p:txBody>
        </p:sp>
        <p:sp>
          <p:nvSpPr>
            <p:cNvPr id="151" name="テキスト ボックス 150">
              <a:extLst>
                <a:ext uri="{FF2B5EF4-FFF2-40B4-BE49-F238E27FC236}">
                  <a16:creationId xmlns:a16="http://schemas.microsoft.com/office/drawing/2014/main" id="{FC13B4B7-E480-4840-8E9D-3B8967184650}"/>
                </a:ext>
              </a:extLst>
            </p:cNvPr>
            <p:cNvSpPr txBox="1"/>
            <p:nvPr/>
          </p:nvSpPr>
          <p:spPr>
            <a:xfrm>
              <a:off x="7043316" y="4174894"/>
              <a:ext cx="55429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あたい</a:t>
              </a:r>
              <a:endParaRPr kumimoji="1" lang="ja-JP" altLang="en-US" sz="800" dirty="0">
                <a:latin typeface="メイリオ" panose="020B0604030504040204" pitchFamily="50" charset="-128"/>
                <a:ea typeface="メイリオ" panose="020B0604030504040204" pitchFamily="50" charset="-128"/>
              </a:endParaRPr>
            </a:p>
          </p:txBody>
        </p:sp>
        <p:sp>
          <p:nvSpPr>
            <p:cNvPr id="152" name="テキスト ボックス 151">
              <a:extLst>
                <a:ext uri="{FF2B5EF4-FFF2-40B4-BE49-F238E27FC236}">
                  <a16:creationId xmlns:a16="http://schemas.microsoft.com/office/drawing/2014/main" id="{9B1022BF-CD0B-48CB-8FEE-A5831CB95B89}"/>
                </a:ext>
              </a:extLst>
            </p:cNvPr>
            <p:cNvSpPr txBox="1"/>
            <p:nvPr/>
          </p:nvSpPr>
          <p:spPr>
            <a:xfrm>
              <a:off x="5879493" y="4600319"/>
              <a:ext cx="6640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こうかん</a:t>
              </a:r>
              <a:endParaRPr kumimoji="1" lang="ja-JP" altLang="en-US" sz="800" dirty="0">
                <a:latin typeface="メイリオ" panose="020B0604030504040204" pitchFamily="50" charset="-128"/>
                <a:ea typeface="メイリオ" panose="020B0604030504040204" pitchFamily="50" charset="-128"/>
              </a:endParaRPr>
            </a:p>
          </p:txBody>
        </p:sp>
      </p:grpSp>
      <p:sp>
        <p:nvSpPr>
          <p:cNvPr id="153" name="吹き出し: 角を丸めた四角形 152">
            <a:extLst>
              <a:ext uri="{FF2B5EF4-FFF2-40B4-BE49-F238E27FC236}">
                <a16:creationId xmlns:a16="http://schemas.microsoft.com/office/drawing/2014/main" id="{36DA4A6E-4931-4A7C-A233-145DB78E4C23}"/>
              </a:ext>
            </a:extLst>
          </p:cNvPr>
          <p:cNvSpPr/>
          <p:nvPr/>
        </p:nvSpPr>
        <p:spPr>
          <a:xfrm>
            <a:off x="5770027" y="3119873"/>
            <a:ext cx="3299477" cy="1469882"/>
          </a:xfrm>
          <a:prstGeom prst="wedgeRoundRectCallout">
            <a:avLst>
              <a:gd name="adj1" fmla="val 24834"/>
              <a:gd name="adj2" fmla="val 70229"/>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34" name="図 33">
            <a:extLst>
              <a:ext uri="{FF2B5EF4-FFF2-40B4-BE49-F238E27FC236}">
                <a16:creationId xmlns:a16="http://schemas.microsoft.com/office/drawing/2014/main" id="{8A158191-AB1D-4941-A533-7FCDA25F6096}"/>
              </a:ext>
            </a:extLst>
          </p:cNvPr>
          <p:cNvPicPr>
            <a:picLocks noChangeAspect="1"/>
          </p:cNvPicPr>
          <p:nvPr/>
        </p:nvPicPr>
        <p:blipFill>
          <a:blip r:embed="rId6"/>
          <a:stretch>
            <a:fillRect/>
          </a:stretch>
        </p:blipFill>
        <p:spPr>
          <a:xfrm>
            <a:off x="7596268" y="5001806"/>
            <a:ext cx="1289331" cy="909651"/>
          </a:xfrm>
          <a:prstGeom prst="rect">
            <a:avLst/>
          </a:prstGeom>
        </p:spPr>
      </p:pic>
    </p:spTree>
    <p:extLst>
      <p:ext uri="{BB962C8B-B14F-4D97-AF65-F5344CB8AC3E}">
        <p14:creationId xmlns:p14="http://schemas.microsoft.com/office/powerpoint/2010/main" val="1813132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2</a:t>
            </a:r>
            <a:r>
              <a:rPr lang="ja-JP" altLang="en-US" dirty="0"/>
              <a:t>：変数の値を交換しよう</a:t>
            </a:r>
          </a:p>
        </p:txBody>
      </p:sp>
      <p:sp>
        <p:nvSpPr>
          <p:cNvPr id="22" name="テキスト ボックス 21">
            <a:extLst>
              <a:ext uri="{FF2B5EF4-FFF2-40B4-BE49-F238E27FC236}">
                <a16:creationId xmlns:a16="http://schemas.microsoft.com/office/drawing/2014/main" id="{C1F326B4-416A-4D5F-8810-EE8674562CA9}"/>
              </a:ext>
            </a:extLst>
          </p:cNvPr>
          <p:cNvSpPr txBox="1"/>
          <p:nvPr/>
        </p:nvSpPr>
        <p:spPr>
          <a:xfrm>
            <a:off x="2124089"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2" name="テキスト ボックス 11">
            <a:extLst>
              <a:ext uri="{FF2B5EF4-FFF2-40B4-BE49-F238E27FC236}">
                <a16:creationId xmlns:a16="http://schemas.microsoft.com/office/drawing/2014/main" id="{E16FFE33-C68D-4B59-AD71-AA9384FFA67D}"/>
              </a:ext>
            </a:extLst>
          </p:cNvPr>
          <p:cNvSpPr txBox="1"/>
          <p:nvPr/>
        </p:nvSpPr>
        <p:spPr>
          <a:xfrm>
            <a:off x="3046032" y="405201"/>
            <a:ext cx="65209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45" name="テキスト ボックス 44">
            <a:extLst>
              <a:ext uri="{FF2B5EF4-FFF2-40B4-BE49-F238E27FC236}">
                <a16:creationId xmlns:a16="http://schemas.microsoft.com/office/drawing/2014/main" id="{207634E4-69B4-4449-8B23-305FFF0053A5}"/>
              </a:ext>
            </a:extLst>
          </p:cNvPr>
          <p:cNvSpPr txBox="1"/>
          <p:nvPr/>
        </p:nvSpPr>
        <p:spPr>
          <a:xfrm>
            <a:off x="3747250"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こうかん</a:t>
            </a:r>
          </a:p>
        </p:txBody>
      </p:sp>
      <p:sp>
        <p:nvSpPr>
          <p:cNvPr id="43" name="テキスト ボックス 42">
            <a:extLst>
              <a:ext uri="{FF2B5EF4-FFF2-40B4-BE49-F238E27FC236}">
                <a16:creationId xmlns:a16="http://schemas.microsoft.com/office/drawing/2014/main" id="{4C0C2D03-2452-4BE0-86EF-B91F12927F89}"/>
              </a:ext>
            </a:extLst>
          </p:cNvPr>
          <p:cNvSpPr txBox="1"/>
          <p:nvPr/>
        </p:nvSpPr>
        <p:spPr>
          <a:xfrm>
            <a:off x="613146" y="1251237"/>
            <a:ext cx="7971561"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交換するためには、一度</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変数</a:t>
            </a:r>
            <a:r>
              <a:rPr lang="en-US" altLang="ja-JP" b="1" i="0" dirty="0">
                <a:solidFill>
                  <a:srgbClr val="575E75"/>
                </a:solidFill>
                <a:effectLst/>
                <a:latin typeface="メイリオ" panose="020B0604030504040204" pitchFamily="50" charset="-128"/>
                <a:ea typeface="メイリオ" panose="020B0604030504040204" pitchFamily="50" charset="-128"/>
              </a:rPr>
              <a:t>b</a:t>
            </a:r>
            <a:r>
              <a:rPr lang="ja-JP" altLang="en-US" b="1" i="0" dirty="0">
                <a:solidFill>
                  <a:srgbClr val="575E75"/>
                </a:solidFill>
                <a:effectLst/>
                <a:latin typeface="メイリオ" panose="020B0604030504040204" pitchFamily="50" charset="-128"/>
                <a:ea typeface="メイリオ" panose="020B0604030504040204" pitchFamily="50" charset="-128"/>
              </a:rPr>
              <a:t>の値を変数</a:t>
            </a:r>
            <a:r>
              <a:rPr lang="en-US" altLang="ja-JP" b="1" i="0" dirty="0">
                <a:solidFill>
                  <a:srgbClr val="575E75"/>
                </a:solidFill>
                <a:effectLst/>
                <a:latin typeface="メイリオ" panose="020B0604030504040204" pitchFamily="50" charset="-128"/>
                <a:ea typeface="メイリオ" panose="020B0604030504040204" pitchFamily="50" charset="-128"/>
              </a:rPr>
              <a:t>c</a:t>
            </a:r>
            <a:r>
              <a:rPr lang="ja-JP" altLang="en-US" b="1" i="0" dirty="0">
                <a:solidFill>
                  <a:srgbClr val="575E75"/>
                </a:solidFill>
                <a:effectLst/>
                <a:latin typeface="メイリオ" panose="020B0604030504040204" pitchFamily="50" charset="-128"/>
                <a:ea typeface="メイリオ" panose="020B0604030504040204" pitchFamily="50" charset="-128"/>
              </a:rPr>
              <a:t>に入れておこう！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C07810DD-E3CD-4210-84DD-8CEC53F26BC3}"/>
              </a:ext>
            </a:extLst>
          </p:cNvPr>
          <p:cNvSpPr txBox="1"/>
          <p:nvPr/>
        </p:nvSpPr>
        <p:spPr>
          <a:xfrm>
            <a:off x="5419263" y="1312440"/>
            <a:ext cx="464045"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い</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FD553503-6654-4DF0-AD74-A0B21E92065B}"/>
              </a:ext>
            </a:extLst>
          </p:cNvPr>
          <p:cNvSpPr txBox="1"/>
          <p:nvPr/>
        </p:nvSpPr>
        <p:spPr>
          <a:xfrm>
            <a:off x="4098286" y="1312440"/>
            <a:ext cx="631517"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あたい</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CCB41184-FF07-40D5-9F8E-DB3232DFC33E}"/>
              </a:ext>
            </a:extLst>
          </p:cNvPr>
          <p:cNvSpPr txBox="1"/>
          <p:nvPr/>
        </p:nvSpPr>
        <p:spPr>
          <a:xfrm>
            <a:off x="2670415" y="1312440"/>
            <a:ext cx="631517"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いちど</a:t>
            </a:r>
            <a:endParaRPr kumimoji="1" lang="ja-JP" altLang="en-US" sz="1000" b="1"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B17B385A-7F7A-4AAE-A602-B626563CE7F2}"/>
              </a:ext>
            </a:extLst>
          </p:cNvPr>
          <p:cNvSpPr txBox="1"/>
          <p:nvPr/>
        </p:nvSpPr>
        <p:spPr>
          <a:xfrm>
            <a:off x="4571203" y="1312440"/>
            <a:ext cx="740164"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b="1"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B38980C1-02D2-4C6B-862E-698D5075F6B3}"/>
              </a:ext>
            </a:extLst>
          </p:cNvPr>
          <p:cNvSpPr txBox="1"/>
          <p:nvPr/>
        </p:nvSpPr>
        <p:spPr>
          <a:xfrm>
            <a:off x="3280379" y="1312440"/>
            <a:ext cx="740164"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b="1"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F6A255DA-7E8E-4B8D-88A0-524E18CA1171}"/>
              </a:ext>
            </a:extLst>
          </p:cNvPr>
          <p:cNvSpPr txBox="1"/>
          <p:nvPr/>
        </p:nvSpPr>
        <p:spPr>
          <a:xfrm>
            <a:off x="578980" y="1312440"/>
            <a:ext cx="740164"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こうかん</a:t>
            </a:r>
            <a:endParaRPr kumimoji="1" lang="ja-JP" altLang="en-US" sz="1000" b="1"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393E1A1F-271C-49AD-8437-49C752F11FD2}"/>
              </a:ext>
            </a:extLst>
          </p:cNvPr>
          <p:cNvPicPr>
            <a:picLocks noChangeAspect="1"/>
          </p:cNvPicPr>
          <p:nvPr/>
        </p:nvPicPr>
        <p:blipFill>
          <a:blip r:embed="rId2"/>
          <a:stretch>
            <a:fillRect/>
          </a:stretch>
        </p:blipFill>
        <p:spPr>
          <a:xfrm>
            <a:off x="810295" y="1922988"/>
            <a:ext cx="3076575" cy="3028950"/>
          </a:xfrm>
          <a:prstGeom prst="rect">
            <a:avLst/>
          </a:prstGeom>
        </p:spPr>
      </p:pic>
      <p:sp>
        <p:nvSpPr>
          <p:cNvPr id="100" name="テキスト ボックス 99">
            <a:extLst>
              <a:ext uri="{FF2B5EF4-FFF2-40B4-BE49-F238E27FC236}">
                <a16:creationId xmlns:a16="http://schemas.microsoft.com/office/drawing/2014/main" id="{BBFDB0A4-5B87-4F92-A8B7-88D48B98F8FE}"/>
              </a:ext>
            </a:extLst>
          </p:cNvPr>
          <p:cNvSpPr txBox="1"/>
          <p:nvPr/>
        </p:nvSpPr>
        <p:spPr>
          <a:xfrm>
            <a:off x="405707" y="3703216"/>
            <a:ext cx="413144" cy="400110"/>
          </a:xfrm>
          <a:prstGeom prst="rect">
            <a:avLst/>
          </a:prstGeom>
          <a:noFill/>
        </p:spPr>
        <p:txBody>
          <a:bodyPr wrap="square" rtlCol="0">
            <a:spAutoFit/>
          </a:bodyPr>
          <a:lstStyle/>
          <a:p>
            <a:r>
              <a:rPr lang="ja-JP" altLang="en-US" sz="2000" b="1" i="0" dirty="0">
                <a:solidFill>
                  <a:srgbClr val="FF0000"/>
                </a:solidFill>
                <a:effectLst/>
                <a:latin typeface="メイリオ" panose="020B0604030504040204" pitchFamily="50" charset="-128"/>
                <a:ea typeface="メイリオ" panose="020B0604030504040204" pitchFamily="50" charset="-128"/>
              </a:rPr>
              <a:t>①</a:t>
            </a:r>
            <a:endParaRPr lang="en-US" altLang="ja-JP" sz="2000" b="1" i="0" dirty="0">
              <a:solidFill>
                <a:srgbClr val="FF0000"/>
              </a:solidFill>
              <a:effectLst/>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A777FCB3-7891-453A-A322-A868FC16B8BD}"/>
              </a:ext>
            </a:extLst>
          </p:cNvPr>
          <p:cNvSpPr txBox="1"/>
          <p:nvPr/>
        </p:nvSpPr>
        <p:spPr>
          <a:xfrm>
            <a:off x="405707" y="4114205"/>
            <a:ext cx="413144" cy="400110"/>
          </a:xfrm>
          <a:prstGeom prst="rect">
            <a:avLst/>
          </a:prstGeom>
          <a:noFill/>
        </p:spPr>
        <p:txBody>
          <a:bodyPr wrap="square" rtlCol="0">
            <a:spAutoFit/>
          </a:bodyPr>
          <a:lstStyle/>
          <a:p>
            <a:r>
              <a:rPr lang="ja-JP" altLang="en-US" sz="2000" b="1" i="0" dirty="0">
                <a:solidFill>
                  <a:srgbClr val="FF0000"/>
                </a:solidFill>
                <a:effectLst/>
                <a:latin typeface="メイリオ" panose="020B0604030504040204" pitchFamily="50" charset="-128"/>
                <a:ea typeface="メイリオ" panose="020B0604030504040204" pitchFamily="50" charset="-128"/>
              </a:rPr>
              <a:t>②</a:t>
            </a:r>
            <a:endParaRPr lang="en-US" altLang="ja-JP" sz="2000" b="1" i="0" dirty="0">
              <a:solidFill>
                <a:srgbClr val="FF0000"/>
              </a:solidFill>
              <a:effectLst/>
              <a:latin typeface="メイリオ" panose="020B0604030504040204" pitchFamily="50" charset="-128"/>
              <a:ea typeface="メイリオ" panose="020B0604030504040204" pitchFamily="50" charset="-128"/>
            </a:endParaRPr>
          </a:p>
        </p:txBody>
      </p:sp>
      <p:sp>
        <p:nvSpPr>
          <p:cNvPr id="110" name="テキスト ボックス 109">
            <a:extLst>
              <a:ext uri="{FF2B5EF4-FFF2-40B4-BE49-F238E27FC236}">
                <a16:creationId xmlns:a16="http://schemas.microsoft.com/office/drawing/2014/main" id="{F26B21C3-021D-4085-B575-5C6922E918DE}"/>
              </a:ext>
            </a:extLst>
          </p:cNvPr>
          <p:cNvSpPr txBox="1"/>
          <p:nvPr/>
        </p:nvSpPr>
        <p:spPr>
          <a:xfrm>
            <a:off x="405707" y="4525194"/>
            <a:ext cx="413144" cy="400110"/>
          </a:xfrm>
          <a:prstGeom prst="rect">
            <a:avLst/>
          </a:prstGeom>
          <a:noFill/>
        </p:spPr>
        <p:txBody>
          <a:bodyPr wrap="square" rtlCol="0">
            <a:spAutoFit/>
          </a:bodyPr>
          <a:lstStyle/>
          <a:p>
            <a:r>
              <a:rPr lang="ja-JP" altLang="en-US" sz="2000" b="1" i="0" dirty="0">
                <a:solidFill>
                  <a:srgbClr val="FF0000"/>
                </a:solidFill>
                <a:effectLst/>
                <a:latin typeface="メイリオ" panose="020B0604030504040204" pitchFamily="50" charset="-128"/>
                <a:ea typeface="メイリオ" panose="020B0604030504040204" pitchFamily="50" charset="-128"/>
              </a:rPr>
              <a:t>③</a:t>
            </a:r>
            <a:endParaRPr lang="en-US" altLang="ja-JP" sz="2000" b="1" i="0" dirty="0">
              <a:solidFill>
                <a:srgbClr val="FF0000"/>
              </a:solidFill>
              <a:effectLst/>
              <a:latin typeface="メイリオ" panose="020B0604030504040204" pitchFamily="50" charset="-128"/>
              <a:ea typeface="メイリオ" panose="020B0604030504040204" pitchFamily="50" charset="-128"/>
            </a:endParaRPr>
          </a:p>
        </p:txBody>
      </p:sp>
      <p:grpSp>
        <p:nvGrpSpPr>
          <p:cNvPr id="6" name="グループ化 5">
            <a:extLst>
              <a:ext uri="{FF2B5EF4-FFF2-40B4-BE49-F238E27FC236}">
                <a16:creationId xmlns:a16="http://schemas.microsoft.com/office/drawing/2014/main" id="{9E7B07F2-F7B3-4336-995B-1F7B42512630}"/>
              </a:ext>
            </a:extLst>
          </p:cNvPr>
          <p:cNvGrpSpPr/>
          <p:nvPr/>
        </p:nvGrpSpPr>
        <p:grpSpPr>
          <a:xfrm>
            <a:off x="3778236" y="1805370"/>
            <a:ext cx="5143930" cy="3347070"/>
            <a:chOff x="3778236" y="1805370"/>
            <a:chExt cx="5143930" cy="3347070"/>
          </a:xfrm>
        </p:grpSpPr>
        <p:sp>
          <p:nvSpPr>
            <p:cNvPr id="112" name="テキスト ボックス 111">
              <a:extLst>
                <a:ext uri="{FF2B5EF4-FFF2-40B4-BE49-F238E27FC236}">
                  <a16:creationId xmlns:a16="http://schemas.microsoft.com/office/drawing/2014/main" id="{79345B58-7503-4D97-9163-896D3ACD382A}"/>
                </a:ext>
              </a:extLst>
            </p:cNvPr>
            <p:cNvSpPr txBox="1"/>
            <p:nvPr/>
          </p:nvSpPr>
          <p:spPr>
            <a:xfrm>
              <a:off x="3778236" y="1805370"/>
              <a:ext cx="5143930" cy="3347070"/>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①変数</a:t>
              </a:r>
              <a:r>
                <a:rPr lang="en-US" altLang="ja-JP" b="1" i="0" u="sng"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に変数</a:t>
              </a:r>
              <a:r>
                <a:rPr lang="en-US" altLang="ja-JP" b="1" i="0" u="sng" dirty="0">
                  <a:solidFill>
                    <a:srgbClr val="575E75"/>
                  </a:solidFill>
                  <a:effectLst/>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を代入する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（変数</a:t>
              </a:r>
              <a:r>
                <a:rPr lang="en-US" altLang="ja-JP" b="1" i="0" dirty="0">
                  <a:solidFill>
                    <a:srgbClr val="575E75"/>
                  </a:solidFill>
                  <a:effectLst/>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の値をとっておく）</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②変数</a:t>
              </a:r>
              <a:r>
                <a:rPr lang="en-US" altLang="ja-JP" b="1" i="0" u="sng" dirty="0">
                  <a:solidFill>
                    <a:srgbClr val="575E75"/>
                  </a:solidFill>
                  <a:effectLst/>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に変数</a:t>
              </a:r>
              <a:r>
                <a:rPr lang="en-US" altLang="ja-JP" b="1" i="0" u="sng" dirty="0">
                  <a:solidFill>
                    <a:srgbClr val="575E75"/>
                  </a:solidFill>
                  <a:effectLst/>
                  <a:latin typeface="メイリオ" panose="020B0604030504040204" pitchFamily="50" charset="-128"/>
                  <a:ea typeface="メイリオ" panose="020B0604030504040204" pitchFamily="50" charset="-128"/>
                </a:rPr>
                <a:t>a</a:t>
              </a:r>
              <a:r>
                <a:rPr lang="ja-JP" altLang="en-US" i="0" dirty="0">
                  <a:solidFill>
                    <a:srgbClr val="575E75"/>
                  </a:solidFill>
                  <a:effectLst/>
                  <a:latin typeface="メイリオ" panose="020B0604030504040204" pitchFamily="50" charset="-128"/>
                  <a:ea typeface="メイリオ" panose="020B0604030504040204" pitchFamily="50" charset="-128"/>
                </a:rPr>
                <a:t>を代入する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（変数</a:t>
              </a:r>
              <a:r>
                <a:rPr lang="en-US" altLang="ja-JP" b="1" i="0" dirty="0">
                  <a:solidFill>
                    <a:srgbClr val="575E75"/>
                  </a:solidFill>
                  <a:effectLst/>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の値が変わる）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③変数</a:t>
              </a:r>
              <a:r>
                <a:rPr lang="en-US" altLang="ja-JP" b="1" i="0" u="sng" dirty="0">
                  <a:solidFill>
                    <a:srgbClr val="575E75"/>
                  </a:solidFill>
                  <a:effectLst/>
                  <a:latin typeface="メイリオ" panose="020B0604030504040204" pitchFamily="50" charset="-128"/>
                  <a:ea typeface="メイリオ" panose="020B0604030504040204" pitchFamily="50" charset="-128"/>
                </a:rPr>
                <a:t>a</a:t>
              </a:r>
              <a:r>
                <a:rPr lang="ja-JP" altLang="en-US" i="0" dirty="0">
                  <a:solidFill>
                    <a:srgbClr val="575E75"/>
                  </a:solidFill>
                  <a:effectLst/>
                  <a:latin typeface="メイリオ" panose="020B0604030504040204" pitchFamily="50" charset="-128"/>
                  <a:ea typeface="メイリオ" panose="020B0604030504040204" pitchFamily="50" charset="-128"/>
                </a:rPr>
                <a:t>に変数</a:t>
              </a:r>
              <a:r>
                <a:rPr lang="en-US" altLang="ja-JP" b="1" i="0" u="sng"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を代入する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（とっておいた変数</a:t>
              </a:r>
              <a:r>
                <a:rPr lang="en-US" altLang="ja-JP" b="1" i="0" dirty="0">
                  <a:solidFill>
                    <a:srgbClr val="575E75"/>
                  </a:solidFill>
                  <a:effectLst/>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の値になる）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6" name="テキスト ボックス 115">
              <a:extLst>
                <a:ext uri="{FF2B5EF4-FFF2-40B4-BE49-F238E27FC236}">
                  <a16:creationId xmlns:a16="http://schemas.microsoft.com/office/drawing/2014/main" id="{068D77F1-C51A-42D0-BF60-03580A7017B1}"/>
                </a:ext>
              </a:extLst>
            </p:cNvPr>
            <p:cNvSpPr txBox="1"/>
            <p:nvPr/>
          </p:nvSpPr>
          <p:spPr>
            <a:xfrm>
              <a:off x="3954127" y="187820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18" name="テキスト ボックス 117">
              <a:extLst>
                <a:ext uri="{FF2B5EF4-FFF2-40B4-BE49-F238E27FC236}">
                  <a16:creationId xmlns:a16="http://schemas.microsoft.com/office/drawing/2014/main" id="{8ED94B09-C437-4A7A-B70B-A964E3E1BCDF}"/>
                </a:ext>
              </a:extLst>
            </p:cNvPr>
            <p:cNvSpPr txBox="1"/>
            <p:nvPr/>
          </p:nvSpPr>
          <p:spPr>
            <a:xfrm>
              <a:off x="5527424" y="1878202"/>
              <a:ext cx="837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sp>
          <p:nvSpPr>
            <p:cNvPr id="119" name="テキスト ボックス 118">
              <a:extLst>
                <a:ext uri="{FF2B5EF4-FFF2-40B4-BE49-F238E27FC236}">
                  <a16:creationId xmlns:a16="http://schemas.microsoft.com/office/drawing/2014/main" id="{7DC36253-14EA-4C5E-8B8A-588C21F2940B}"/>
                </a:ext>
              </a:extLst>
            </p:cNvPr>
            <p:cNvSpPr txBox="1"/>
            <p:nvPr/>
          </p:nvSpPr>
          <p:spPr>
            <a:xfrm>
              <a:off x="6126797" y="2433191"/>
              <a:ext cx="6444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47" name="テキスト ボックス 146">
              <a:extLst>
                <a:ext uri="{FF2B5EF4-FFF2-40B4-BE49-F238E27FC236}">
                  <a16:creationId xmlns:a16="http://schemas.microsoft.com/office/drawing/2014/main" id="{8D427363-B3E8-40D7-B727-A74CFD158D2A}"/>
                </a:ext>
              </a:extLst>
            </p:cNvPr>
            <p:cNvSpPr txBox="1"/>
            <p:nvPr/>
          </p:nvSpPr>
          <p:spPr>
            <a:xfrm>
              <a:off x="4753094" y="187820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49" name="テキスト ボックス 148">
              <a:extLst>
                <a:ext uri="{FF2B5EF4-FFF2-40B4-BE49-F238E27FC236}">
                  <a16:creationId xmlns:a16="http://schemas.microsoft.com/office/drawing/2014/main" id="{3C980852-C8FF-42AC-9499-92D23B11FD3E}"/>
                </a:ext>
              </a:extLst>
            </p:cNvPr>
            <p:cNvSpPr txBox="1"/>
            <p:nvPr/>
          </p:nvSpPr>
          <p:spPr>
            <a:xfrm>
              <a:off x="5314093" y="2433191"/>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54" name="テキスト ボックス 153">
              <a:extLst>
                <a:ext uri="{FF2B5EF4-FFF2-40B4-BE49-F238E27FC236}">
                  <a16:creationId xmlns:a16="http://schemas.microsoft.com/office/drawing/2014/main" id="{9F28D1D4-A4F3-4414-885B-AA6DA862C8CE}"/>
                </a:ext>
              </a:extLst>
            </p:cNvPr>
            <p:cNvSpPr txBox="1"/>
            <p:nvPr/>
          </p:nvSpPr>
          <p:spPr>
            <a:xfrm>
              <a:off x="3945249" y="2972967"/>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55" name="テキスト ボックス 154">
              <a:extLst>
                <a:ext uri="{FF2B5EF4-FFF2-40B4-BE49-F238E27FC236}">
                  <a16:creationId xmlns:a16="http://schemas.microsoft.com/office/drawing/2014/main" id="{8F174203-6FDB-44F5-83FC-64EC25EFFD54}"/>
                </a:ext>
              </a:extLst>
            </p:cNvPr>
            <p:cNvSpPr txBox="1"/>
            <p:nvPr/>
          </p:nvSpPr>
          <p:spPr>
            <a:xfrm>
              <a:off x="5518546" y="2972967"/>
              <a:ext cx="837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sp>
          <p:nvSpPr>
            <p:cNvPr id="156" name="テキスト ボックス 155">
              <a:extLst>
                <a:ext uri="{FF2B5EF4-FFF2-40B4-BE49-F238E27FC236}">
                  <a16:creationId xmlns:a16="http://schemas.microsoft.com/office/drawing/2014/main" id="{77F56B10-D7AA-4B4F-8E81-2D9B99511283}"/>
                </a:ext>
              </a:extLst>
            </p:cNvPr>
            <p:cNvSpPr txBox="1"/>
            <p:nvPr/>
          </p:nvSpPr>
          <p:spPr>
            <a:xfrm>
              <a:off x="4744216" y="2972967"/>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57" name="テキスト ボックス 156">
              <a:extLst>
                <a:ext uri="{FF2B5EF4-FFF2-40B4-BE49-F238E27FC236}">
                  <a16:creationId xmlns:a16="http://schemas.microsoft.com/office/drawing/2014/main" id="{67B3D312-8B76-4D56-9C0E-C5D9ACE35EDE}"/>
                </a:ext>
              </a:extLst>
            </p:cNvPr>
            <p:cNvSpPr txBox="1"/>
            <p:nvPr/>
          </p:nvSpPr>
          <p:spPr>
            <a:xfrm>
              <a:off x="3954127" y="4079116"/>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58" name="テキスト ボックス 157">
              <a:extLst>
                <a:ext uri="{FF2B5EF4-FFF2-40B4-BE49-F238E27FC236}">
                  <a16:creationId xmlns:a16="http://schemas.microsoft.com/office/drawing/2014/main" id="{D4BDA90F-E38C-4015-8259-A09706C4B798}"/>
                </a:ext>
              </a:extLst>
            </p:cNvPr>
            <p:cNvSpPr txBox="1"/>
            <p:nvPr/>
          </p:nvSpPr>
          <p:spPr>
            <a:xfrm>
              <a:off x="5527424" y="4079116"/>
              <a:ext cx="837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sp>
          <p:nvSpPr>
            <p:cNvPr id="159" name="テキスト ボックス 158">
              <a:extLst>
                <a:ext uri="{FF2B5EF4-FFF2-40B4-BE49-F238E27FC236}">
                  <a16:creationId xmlns:a16="http://schemas.microsoft.com/office/drawing/2014/main" id="{39DAD94E-4204-4D42-AA9B-EE39801BAE4B}"/>
                </a:ext>
              </a:extLst>
            </p:cNvPr>
            <p:cNvSpPr txBox="1"/>
            <p:nvPr/>
          </p:nvSpPr>
          <p:spPr>
            <a:xfrm>
              <a:off x="4753094" y="4079116"/>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60" name="テキスト ボックス 159">
              <a:extLst>
                <a:ext uri="{FF2B5EF4-FFF2-40B4-BE49-F238E27FC236}">
                  <a16:creationId xmlns:a16="http://schemas.microsoft.com/office/drawing/2014/main" id="{7AB410AE-EA71-41D1-B173-9E4068319832}"/>
                </a:ext>
              </a:extLst>
            </p:cNvPr>
            <p:cNvSpPr txBox="1"/>
            <p:nvPr/>
          </p:nvSpPr>
          <p:spPr>
            <a:xfrm>
              <a:off x="6139394" y="3515702"/>
              <a:ext cx="6444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61" name="テキスト ボックス 160">
              <a:extLst>
                <a:ext uri="{FF2B5EF4-FFF2-40B4-BE49-F238E27FC236}">
                  <a16:creationId xmlns:a16="http://schemas.microsoft.com/office/drawing/2014/main" id="{E2091839-DE3D-4BC3-9A05-A2B17F95B097}"/>
                </a:ext>
              </a:extLst>
            </p:cNvPr>
            <p:cNvSpPr txBox="1"/>
            <p:nvPr/>
          </p:nvSpPr>
          <p:spPr>
            <a:xfrm>
              <a:off x="5326690" y="351570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62" name="テキスト ボックス 161">
              <a:extLst>
                <a:ext uri="{FF2B5EF4-FFF2-40B4-BE49-F238E27FC236}">
                  <a16:creationId xmlns:a16="http://schemas.microsoft.com/office/drawing/2014/main" id="{E628EBB6-5998-4EE9-B6D3-1201AAF4FAF9}"/>
                </a:ext>
              </a:extLst>
            </p:cNvPr>
            <p:cNvSpPr txBox="1"/>
            <p:nvPr/>
          </p:nvSpPr>
          <p:spPr>
            <a:xfrm>
              <a:off x="7479855" y="4639632"/>
              <a:ext cx="6444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63" name="テキスト ボックス 162">
              <a:extLst>
                <a:ext uri="{FF2B5EF4-FFF2-40B4-BE49-F238E27FC236}">
                  <a16:creationId xmlns:a16="http://schemas.microsoft.com/office/drawing/2014/main" id="{6EBBF443-C7F0-4FD1-BF83-8AA7FF07FD54}"/>
                </a:ext>
              </a:extLst>
            </p:cNvPr>
            <p:cNvSpPr txBox="1"/>
            <p:nvPr/>
          </p:nvSpPr>
          <p:spPr>
            <a:xfrm>
              <a:off x="6667151" y="463963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8" name="グループ化 7">
            <a:extLst>
              <a:ext uri="{FF2B5EF4-FFF2-40B4-BE49-F238E27FC236}">
                <a16:creationId xmlns:a16="http://schemas.microsoft.com/office/drawing/2014/main" id="{7A77D6A5-ACA8-49BC-AFC9-89BC43FAD4A0}"/>
              </a:ext>
            </a:extLst>
          </p:cNvPr>
          <p:cNvGrpSpPr/>
          <p:nvPr/>
        </p:nvGrpSpPr>
        <p:grpSpPr>
          <a:xfrm>
            <a:off x="39530" y="5146877"/>
            <a:ext cx="6744297" cy="1730982"/>
            <a:chOff x="1036395" y="5116873"/>
            <a:chExt cx="6744297" cy="1730982"/>
          </a:xfrm>
        </p:grpSpPr>
        <p:pic>
          <p:nvPicPr>
            <p:cNvPr id="90" name="図 89">
              <a:extLst>
                <a:ext uri="{FF2B5EF4-FFF2-40B4-BE49-F238E27FC236}">
                  <a16:creationId xmlns:a16="http://schemas.microsoft.com/office/drawing/2014/main" id="{E5F4280B-07FC-45A5-B204-D5A2379A50D5}"/>
                </a:ext>
              </a:extLst>
            </p:cNvPr>
            <p:cNvPicPr>
              <a:picLocks noChangeAspect="1"/>
            </p:cNvPicPr>
            <p:nvPr/>
          </p:nvPicPr>
          <p:blipFill>
            <a:blip r:embed="rId3"/>
            <a:stretch>
              <a:fillRect/>
            </a:stretch>
          </p:blipFill>
          <p:spPr>
            <a:xfrm>
              <a:off x="1036395" y="5116873"/>
              <a:ext cx="6744297" cy="1730982"/>
            </a:xfrm>
            <a:prstGeom prst="rect">
              <a:avLst/>
            </a:prstGeom>
          </p:spPr>
        </p:pic>
        <p:sp>
          <p:nvSpPr>
            <p:cNvPr id="91" name="フリーフォーム: 図形 90">
              <a:extLst>
                <a:ext uri="{FF2B5EF4-FFF2-40B4-BE49-F238E27FC236}">
                  <a16:creationId xmlns:a16="http://schemas.microsoft.com/office/drawing/2014/main" id="{326A3DA5-B66F-4B92-8FA5-50D3FB0F06DB}"/>
                </a:ext>
              </a:extLst>
            </p:cNvPr>
            <p:cNvSpPr/>
            <p:nvPr/>
          </p:nvSpPr>
          <p:spPr>
            <a:xfrm>
              <a:off x="2398805" y="5956917"/>
              <a:ext cx="439880" cy="512452"/>
            </a:xfrm>
            <a:custGeom>
              <a:avLst/>
              <a:gdLst>
                <a:gd name="connsiteX0" fmla="*/ 0 w 689547"/>
                <a:gd name="connsiteY0" fmla="*/ 0 h 1758889"/>
                <a:gd name="connsiteX1" fmla="*/ 119921 w 689547"/>
                <a:gd name="connsiteY1" fmla="*/ 1543987 h 1758889"/>
                <a:gd name="connsiteX2" fmla="*/ 689547 w 689547"/>
                <a:gd name="connsiteY2" fmla="*/ 1708879 h 1758889"/>
                <a:gd name="connsiteX0" fmla="*/ 0 w 689547"/>
                <a:gd name="connsiteY0" fmla="*/ 0 h 1708879"/>
                <a:gd name="connsiteX1" fmla="*/ 689547 w 689547"/>
                <a:gd name="connsiteY1" fmla="*/ 1708879 h 1708879"/>
                <a:gd name="connsiteX0" fmla="*/ 0 w 851226"/>
                <a:gd name="connsiteY0" fmla="*/ 0 h 1708879"/>
                <a:gd name="connsiteX1" fmla="*/ 689547 w 851226"/>
                <a:gd name="connsiteY1" fmla="*/ 1708879 h 1708879"/>
                <a:gd name="connsiteX0" fmla="*/ 0 w 934247"/>
                <a:gd name="connsiteY0" fmla="*/ 0 h 1708879"/>
                <a:gd name="connsiteX1" fmla="*/ 689547 w 934247"/>
                <a:gd name="connsiteY1" fmla="*/ 1708879 h 1708879"/>
                <a:gd name="connsiteX0" fmla="*/ 0 w 537062"/>
                <a:gd name="connsiteY0" fmla="*/ 0 h 569627"/>
                <a:gd name="connsiteX1" fmla="*/ 59961 w 537062"/>
                <a:gd name="connsiteY1" fmla="*/ 569627 h 569627"/>
                <a:gd name="connsiteX0" fmla="*/ 0 w 531739"/>
                <a:gd name="connsiteY0" fmla="*/ 0 h 572429"/>
                <a:gd name="connsiteX1" fmla="*/ 59961 w 531739"/>
                <a:gd name="connsiteY1" fmla="*/ 569627 h 572429"/>
                <a:gd name="connsiteX0" fmla="*/ 0 w 468474"/>
                <a:gd name="connsiteY0" fmla="*/ 2201 h 574028"/>
                <a:gd name="connsiteX1" fmla="*/ 59961 w 468474"/>
                <a:gd name="connsiteY1" fmla="*/ 571828 h 574028"/>
                <a:gd name="connsiteX0" fmla="*/ 0 w 451630"/>
                <a:gd name="connsiteY0" fmla="*/ 2963 h 572590"/>
                <a:gd name="connsiteX1" fmla="*/ 59961 w 451630"/>
                <a:gd name="connsiteY1" fmla="*/ 572590 h 572590"/>
                <a:gd name="connsiteX0" fmla="*/ 0 w 356800"/>
                <a:gd name="connsiteY0" fmla="*/ 2963 h 572590"/>
                <a:gd name="connsiteX1" fmla="*/ 59961 w 356800"/>
                <a:gd name="connsiteY1" fmla="*/ 572590 h 572590"/>
                <a:gd name="connsiteX0" fmla="*/ 0 w 339088"/>
                <a:gd name="connsiteY0" fmla="*/ 2800 h 602407"/>
                <a:gd name="connsiteX1" fmla="*/ 29981 w 339088"/>
                <a:gd name="connsiteY1" fmla="*/ 602407 h 602407"/>
                <a:gd name="connsiteX0" fmla="*/ 0 w 439880"/>
                <a:gd name="connsiteY0" fmla="*/ 2656 h 602263"/>
                <a:gd name="connsiteX1" fmla="*/ 29981 w 439880"/>
                <a:gd name="connsiteY1" fmla="*/ 602263 h 602263"/>
              </a:gdLst>
              <a:ahLst/>
              <a:cxnLst>
                <a:cxn ang="0">
                  <a:pos x="connsiteX0" y="connsiteY0"/>
                </a:cxn>
                <a:cxn ang="0">
                  <a:pos x="connsiteX1" y="connsiteY1"/>
                </a:cxn>
              </a:cxnLst>
              <a:rect l="l" t="t" r="r" b="b"/>
              <a:pathLst>
                <a:path w="439880" h="602263">
                  <a:moveTo>
                    <a:pt x="0" y="2656"/>
                  </a:moveTo>
                  <a:cubicBezTo>
                    <a:pt x="364760" y="-42315"/>
                    <a:pt x="759502" y="497331"/>
                    <a:pt x="29981" y="602263"/>
                  </a:cubicBezTo>
                </a:path>
              </a:pathLst>
            </a:custGeom>
            <a:noFill/>
            <a:ln w="5715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フリーフォーム: 図形 92">
              <a:extLst>
                <a:ext uri="{FF2B5EF4-FFF2-40B4-BE49-F238E27FC236}">
                  <a16:creationId xmlns:a16="http://schemas.microsoft.com/office/drawing/2014/main" id="{C938ED4C-A628-4777-B115-BD05887034EA}"/>
                </a:ext>
              </a:extLst>
            </p:cNvPr>
            <p:cNvSpPr/>
            <p:nvPr/>
          </p:nvSpPr>
          <p:spPr>
            <a:xfrm>
              <a:off x="4201095" y="5475577"/>
              <a:ext cx="439880" cy="602263"/>
            </a:xfrm>
            <a:custGeom>
              <a:avLst/>
              <a:gdLst>
                <a:gd name="connsiteX0" fmla="*/ 0 w 689547"/>
                <a:gd name="connsiteY0" fmla="*/ 0 h 1758889"/>
                <a:gd name="connsiteX1" fmla="*/ 119921 w 689547"/>
                <a:gd name="connsiteY1" fmla="*/ 1543987 h 1758889"/>
                <a:gd name="connsiteX2" fmla="*/ 689547 w 689547"/>
                <a:gd name="connsiteY2" fmla="*/ 1708879 h 1758889"/>
                <a:gd name="connsiteX0" fmla="*/ 0 w 689547"/>
                <a:gd name="connsiteY0" fmla="*/ 0 h 1708879"/>
                <a:gd name="connsiteX1" fmla="*/ 689547 w 689547"/>
                <a:gd name="connsiteY1" fmla="*/ 1708879 h 1708879"/>
                <a:gd name="connsiteX0" fmla="*/ 0 w 851226"/>
                <a:gd name="connsiteY0" fmla="*/ 0 h 1708879"/>
                <a:gd name="connsiteX1" fmla="*/ 689547 w 851226"/>
                <a:gd name="connsiteY1" fmla="*/ 1708879 h 1708879"/>
                <a:gd name="connsiteX0" fmla="*/ 0 w 934247"/>
                <a:gd name="connsiteY0" fmla="*/ 0 h 1708879"/>
                <a:gd name="connsiteX1" fmla="*/ 689547 w 934247"/>
                <a:gd name="connsiteY1" fmla="*/ 1708879 h 1708879"/>
                <a:gd name="connsiteX0" fmla="*/ 0 w 537062"/>
                <a:gd name="connsiteY0" fmla="*/ 0 h 569627"/>
                <a:gd name="connsiteX1" fmla="*/ 59961 w 537062"/>
                <a:gd name="connsiteY1" fmla="*/ 569627 h 569627"/>
                <a:gd name="connsiteX0" fmla="*/ 0 w 531739"/>
                <a:gd name="connsiteY0" fmla="*/ 0 h 572429"/>
                <a:gd name="connsiteX1" fmla="*/ 59961 w 531739"/>
                <a:gd name="connsiteY1" fmla="*/ 569627 h 572429"/>
                <a:gd name="connsiteX0" fmla="*/ 0 w 468474"/>
                <a:gd name="connsiteY0" fmla="*/ 2201 h 574028"/>
                <a:gd name="connsiteX1" fmla="*/ 59961 w 468474"/>
                <a:gd name="connsiteY1" fmla="*/ 571828 h 574028"/>
                <a:gd name="connsiteX0" fmla="*/ 0 w 451630"/>
                <a:gd name="connsiteY0" fmla="*/ 2963 h 572590"/>
                <a:gd name="connsiteX1" fmla="*/ 59961 w 451630"/>
                <a:gd name="connsiteY1" fmla="*/ 572590 h 572590"/>
                <a:gd name="connsiteX0" fmla="*/ 0 w 356800"/>
                <a:gd name="connsiteY0" fmla="*/ 2963 h 572590"/>
                <a:gd name="connsiteX1" fmla="*/ 59961 w 356800"/>
                <a:gd name="connsiteY1" fmla="*/ 572590 h 572590"/>
                <a:gd name="connsiteX0" fmla="*/ 0 w 339088"/>
                <a:gd name="connsiteY0" fmla="*/ 2800 h 602407"/>
                <a:gd name="connsiteX1" fmla="*/ 29981 w 339088"/>
                <a:gd name="connsiteY1" fmla="*/ 602407 h 602407"/>
                <a:gd name="connsiteX0" fmla="*/ 0 w 439880"/>
                <a:gd name="connsiteY0" fmla="*/ 2656 h 602263"/>
                <a:gd name="connsiteX1" fmla="*/ 29981 w 439880"/>
                <a:gd name="connsiteY1" fmla="*/ 602263 h 602263"/>
              </a:gdLst>
              <a:ahLst/>
              <a:cxnLst>
                <a:cxn ang="0">
                  <a:pos x="connsiteX0" y="connsiteY0"/>
                </a:cxn>
                <a:cxn ang="0">
                  <a:pos x="connsiteX1" y="connsiteY1"/>
                </a:cxn>
              </a:cxnLst>
              <a:rect l="l" t="t" r="r" b="b"/>
              <a:pathLst>
                <a:path w="439880" h="602263">
                  <a:moveTo>
                    <a:pt x="0" y="2656"/>
                  </a:moveTo>
                  <a:cubicBezTo>
                    <a:pt x="364760" y="-42315"/>
                    <a:pt x="759502" y="497331"/>
                    <a:pt x="29981" y="602263"/>
                  </a:cubicBezTo>
                </a:path>
              </a:pathLst>
            </a:custGeom>
            <a:noFill/>
            <a:ln w="5715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フリーフォーム: 図形 93">
              <a:extLst>
                <a:ext uri="{FF2B5EF4-FFF2-40B4-BE49-F238E27FC236}">
                  <a16:creationId xmlns:a16="http://schemas.microsoft.com/office/drawing/2014/main" id="{E32E863B-E7AB-493D-A290-A98107FA861C}"/>
                </a:ext>
              </a:extLst>
            </p:cNvPr>
            <p:cNvSpPr/>
            <p:nvPr/>
          </p:nvSpPr>
          <p:spPr>
            <a:xfrm flipV="1">
              <a:off x="5834435" y="5445995"/>
              <a:ext cx="413144" cy="1023374"/>
            </a:xfrm>
            <a:custGeom>
              <a:avLst/>
              <a:gdLst>
                <a:gd name="connsiteX0" fmla="*/ 0 w 689547"/>
                <a:gd name="connsiteY0" fmla="*/ 0 h 1758889"/>
                <a:gd name="connsiteX1" fmla="*/ 119921 w 689547"/>
                <a:gd name="connsiteY1" fmla="*/ 1543987 h 1758889"/>
                <a:gd name="connsiteX2" fmla="*/ 689547 w 689547"/>
                <a:gd name="connsiteY2" fmla="*/ 1708879 h 1758889"/>
                <a:gd name="connsiteX0" fmla="*/ 0 w 689547"/>
                <a:gd name="connsiteY0" fmla="*/ 0 h 1708879"/>
                <a:gd name="connsiteX1" fmla="*/ 689547 w 689547"/>
                <a:gd name="connsiteY1" fmla="*/ 1708879 h 1708879"/>
                <a:gd name="connsiteX0" fmla="*/ 0 w 851226"/>
                <a:gd name="connsiteY0" fmla="*/ 0 h 1708879"/>
                <a:gd name="connsiteX1" fmla="*/ 689547 w 851226"/>
                <a:gd name="connsiteY1" fmla="*/ 1708879 h 1708879"/>
                <a:gd name="connsiteX0" fmla="*/ 0 w 934247"/>
                <a:gd name="connsiteY0" fmla="*/ 0 h 1708879"/>
                <a:gd name="connsiteX1" fmla="*/ 689547 w 934247"/>
                <a:gd name="connsiteY1" fmla="*/ 1708879 h 1708879"/>
                <a:gd name="connsiteX0" fmla="*/ 0 w 537062"/>
                <a:gd name="connsiteY0" fmla="*/ 0 h 569627"/>
                <a:gd name="connsiteX1" fmla="*/ 59961 w 537062"/>
                <a:gd name="connsiteY1" fmla="*/ 569627 h 569627"/>
                <a:gd name="connsiteX0" fmla="*/ 0 w 531739"/>
                <a:gd name="connsiteY0" fmla="*/ 0 h 572429"/>
                <a:gd name="connsiteX1" fmla="*/ 59961 w 531739"/>
                <a:gd name="connsiteY1" fmla="*/ 569627 h 572429"/>
                <a:gd name="connsiteX0" fmla="*/ 0 w 468474"/>
                <a:gd name="connsiteY0" fmla="*/ 2201 h 574028"/>
                <a:gd name="connsiteX1" fmla="*/ 59961 w 468474"/>
                <a:gd name="connsiteY1" fmla="*/ 571828 h 574028"/>
                <a:gd name="connsiteX0" fmla="*/ 0 w 451630"/>
                <a:gd name="connsiteY0" fmla="*/ 2963 h 572590"/>
                <a:gd name="connsiteX1" fmla="*/ 59961 w 451630"/>
                <a:gd name="connsiteY1" fmla="*/ 572590 h 572590"/>
                <a:gd name="connsiteX0" fmla="*/ 0 w 356800"/>
                <a:gd name="connsiteY0" fmla="*/ 2963 h 572590"/>
                <a:gd name="connsiteX1" fmla="*/ 59961 w 356800"/>
                <a:gd name="connsiteY1" fmla="*/ 572590 h 572590"/>
                <a:gd name="connsiteX0" fmla="*/ 0 w 339088"/>
                <a:gd name="connsiteY0" fmla="*/ 2800 h 602407"/>
                <a:gd name="connsiteX1" fmla="*/ 29981 w 339088"/>
                <a:gd name="connsiteY1" fmla="*/ 602407 h 602407"/>
                <a:gd name="connsiteX0" fmla="*/ 0 w 439880"/>
                <a:gd name="connsiteY0" fmla="*/ 2656 h 602263"/>
                <a:gd name="connsiteX1" fmla="*/ 29981 w 439880"/>
                <a:gd name="connsiteY1" fmla="*/ 602263 h 602263"/>
                <a:gd name="connsiteX0" fmla="*/ 104930 w 464838"/>
                <a:gd name="connsiteY0" fmla="*/ 2692 h 594471"/>
                <a:gd name="connsiteX1" fmla="*/ 0 w 464838"/>
                <a:gd name="connsiteY1" fmla="*/ 594471 h 594471"/>
              </a:gdLst>
              <a:ahLst/>
              <a:cxnLst>
                <a:cxn ang="0">
                  <a:pos x="connsiteX0" y="connsiteY0"/>
                </a:cxn>
                <a:cxn ang="0">
                  <a:pos x="connsiteX1" y="connsiteY1"/>
                </a:cxn>
              </a:cxnLst>
              <a:rect l="l" t="t" r="r" b="b"/>
              <a:pathLst>
                <a:path w="464838" h="594471">
                  <a:moveTo>
                    <a:pt x="104930" y="2692"/>
                  </a:moveTo>
                  <a:cubicBezTo>
                    <a:pt x="469690" y="-42279"/>
                    <a:pt x="729521" y="489539"/>
                    <a:pt x="0" y="594471"/>
                  </a:cubicBezTo>
                </a:path>
              </a:pathLst>
            </a:custGeom>
            <a:noFill/>
            <a:ln w="57150">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四角形: 角を丸くする 94">
              <a:extLst>
                <a:ext uri="{FF2B5EF4-FFF2-40B4-BE49-F238E27FC236}">
                  <a16:creationId xmlns:a16="http://schemas.microsoft.com/office/drawing/2014/main" id="{935DFE4A-E5D9-490F-B5D1-FE7438DF75DC}"/>
                </a:ext>
              </a:extLst>
            </p:cNvPr>
            <p:cNvSpPr/>
            <p:nvPr/>
          </p:nvSpPr>
          <p:spPr>
            <a:xfrm>
              <a:off x="6365183" y="5312614"/>
              <a:ext cx="1323199" cy="928190"/>
            </a:xfrm>
            <a:prstGeom prst="round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solidFill>
                  <a:schemeClr val="tx1"/>
                </a:solidFill>
                <a:latin typeface="BIZ UDPゴシック" panose="020B0400000000000000" pitchFamily="50" charset="-128"/>
                <a:ea typeface="BIZ UDPゴシック" panose="020B0400000000000000" pitchFamily="50" charset="-128"/>
              </a:endParaRPr>
            </a:p>
          </p:txBody>
        </p:sp>
        <p:sp>
          <p:nvSpPr>
            <p:cNvPr id="164" name="テキスト ボックス 163">
              <a:extLst>
                <a:ext uri="{FF2B5EF4-FFF2-40B4-BE49-F238E27FC236}">
                  <a16:creationId xmlns:a16="http://schemas.microsoft.com/office/drawing/2014/main" id="{63734A52-5B28-4F14-A9E8-F1D89F4F51A2}"/>
                </a:ext>
              </a:extLst>
            </p:cNvPr>
            <p:cNvSpPr txBox="1"/>
            <p:nvPr/>
          </p:nvSpPr>
          <p:spPr>
            <a:xfrm>
              <a:off x="2412173" y="5201030"/>
              <a:ext cx="413144" cy="400110"/>
            </a:xfrm>
            <a:prstGeom prst="rect">
              <a:avLst/>
            </a:prstGeom>
            <a:noFill/>
          </p:spPr>
          <p:txBody>
            <a:bodyPr wrap="square" rtlCol="0">
              <a:spAutoFit/>
            </a:bodyPr>
            <a:lstStyle/>
            <a:p>
              <a:r>
                <a:rPr lang="ja-JP" altLang="en-US" sz="2000" b="1" i="0" dirty="0">
                  <a:solidFill>
                    <a:srgbClr val="FF0000"/>
                  </a:solidFill>
                  <a:effectLst/>
                  <a:latin typeface="メイリオ" panose="020B0604030504040204" pitchFamily="50" charset="-128"/>
                  <a:ea typeface="メイリオ" panose="020B0604030504040204" pitchFamily="50" charset="-128"/>
                </a:rPr>
                <a:t>①</a:t>
              </a:r>
              <a:endParaRPr lang="en-US" altLang="ja-JP" sz="2000" b="1" i="0" dirty="0">
                <a:solidFill>
                  <a:srgbClr val="FF0000"/>
                </a:solidFill>
                <a:effectLst/>
                <a:latin typeface="メイリオ" panose="020B0604030504040204" pitchFamily="50" charset="-128"/>
                <a:ea typeface="メイリオ" panose="020B0604030504040204" pitchFamily="50" charset="-128"/>
              </a:endParaRPr>
            </a:p>
          </p:txBody>
        </p:sp>
        <p:sp>
          <p:nvSpPr>
            <p:cNvPr id="165" name="テキスト ボックス 164">
              <a:extLst>
                <a:ext uri="{FF2B5EF4-FFF2-40B4-BE49-F238E27FC236}">
                  <a16:creationId xmlns:a16="http://schemas.microsoft.com/office/drawing/2014/main" id="{423578DF-09F0-414B-8F71-23A3F2430761}"/>
                </a:ext>
              </a:extLst>
            </p:cNvPr>
            <p:cNvSpPr txBox="1"/>
            <p:nvPr/>
          </p:nvSpPr>
          <p:spPr>
            <a:xfrm>
              <a:off x="4279488" y="5181526"/>
              <a:ext cx="413144" cy="400110"/>
            </a:xfrm>
            <a:prstGeom prst="rect">
              <a:avLst/>
            </a:prstGeom>
            <a:noFill/>
          </p:spPr>
          <p:txBody>
            <a:bodyPr wrap="square" rtlCol="0">
              <a:spAutoFit/>
            </a:bodyPr>
            <a:lstStyle/>
            <a:p>
              <a:r>
                <a:rPr lang="ja-JP" altLang="en-US" sz="2000" b="1" i="0" dirty="0">
                  <a:solidFill>
                    <a:srgbClr val="FF0000"/>
                  </a:solidFill>
                  <a:effectLst/>
                  <a:latin typeface="メイリオ" panose="020B0604030504040204" pitchFamily="50" charset="-128"/>
                  <a:ea typeface="メイリオ" panose="020B0604030504040204" pitchFamily="50" charset="-128"/>
                </a:rPr>
                <a:t>②</a:t>
              </a:r>
              <a:endParaRPr lang="en-US" altLang="ja-JP" sz="2000" b="1" i="0" dirty="0">
                <a:solidFill>
                  <a:srgbClr val="FF0000"/>
                </a:solidFill>
                <a:effectLst/>
                <a:latin typeface="メイリオ" panose="020B0604030504040204" pitchFamily="50" charset="-128"/>
                <a:ea typeface="メイリオ" panose="020B0604030504040204" pitchFamily="50" charset="-128"/>
              </a:endParaRPr>
            </a:p>
          </p:txBody>
        </p:sp>
        <p:sp>
          <p:nvSpPr>
            <p:cNvPr id="166" name="テキスト ボックス 165">
              <a:extLst>
                <a:ext uri="{FF2B5EF4-FFF2-40B4-BE49-F238E27FC236}">
                  <a16:creationId xmlns:a16="http://schemas.microsoft.com/office/drawing/2014/main" id="{42CFA3CE-0660-4417-BCF3-0353D8CBFCAD}"/>
                </a:ext>
              </a:extLst>
            </p:cNvPr>
            <p:cNvSpPr txBox="1"/>
            <p:nvPr/>
          </p:nvSpPr>
          <p:spPr>
            <a:xfrm>
              <a:off x="5978433" y="5163473"/>
              <a:ext cx="413144" cy="400110"/>
            </a:xfrm>
            <a:prstGeom prst="rect">
              <a:avLst/>
            </a:prstGeom>
            <a:noFill/>
          </p:spPr>
          <p:txBody>
            <a:bodyPr wrap="square" rtlCol="0">
              <a:spAutoFit/>
            </a:bodyPr>
            <a:lstStyle/>
            <a:p>
              <a:r>
                <a:rPr lang="ja-JP" altLang="en-US" sz="2000" b="1" i="0" dirty="0">
                  <a:solidFill>
                    <a:srgbClr val="FF0000"/>
                  </a:solidFill>
                  <a:effectLst/>
                  <a:latin typeface="メイリオ" panose="020B0604030504040204" pitchFamily="50" charset="-128"/>
                  <a:ea typeface="メイリオ" panose="020B0604030504040204" pitchFamily="50" charset="-128"/>
                </a:rPr>
                <a:t>③</a:t>
              </a:r>
              <a:endParaRPr lang="en-US" altLang="ja-JP" sz="2000" b="1" i="0" dirty="0">
                <a:solidFill>
                  <a:srgbClr val="FF0000"/>
                </a:solidFill>
                <a:effectLst/>
                <a:latin typeface="メイリオ" panose="020B0604030504040204" pitchFamily="50" charset="-128"/>
                <a:ea typeface="メイリオ" panose="020B0604030504040204" pitchFamily="50" charset="-128"/>
              </a:endParaRPr>
            </a:p>
          </p:txBody>
        </p:sp>
      </p:grpSp>
      <p:sp>
        <p:nvSpPr>
          <p:cNvPr id="98" name="吹き出し: 角を丸めた四角形 97">
            <a:extLst>
              <a:ext uri="{FF2B5EF4-FFF2-40B4-BE49-F238E27FC236}">
                <a16:creationId xmlns:a16="http://schemas.microsoft.com/office/drawing/2014/main" id="{13B19FED-542E-4C8D-BDD4-362DD9207FA7}"/>
              </a:ext>
            </a:extLst>
          </p:cNvPr>
          <p:cNvSpPr/>
          <p:nvPr/>
        </p:nvSpPr>
        <p:spPr>
          <a:xfrm>
            <a:off x="6988798" y="5411585"/>
            <a:ext cx="1677183" cy="840044"/>
          </a:xfrm>
          <a:prstGeom prst="wedgeRoundRectCallout">
            <a:avLst>
              <a:gd name="adj1" fmla="val -63249"/>
              <a:gd name="adj2" fmla="val -14775"/>
              <a:gd name="adj3" fmla="val 16667"/>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rgbClr val="575E75"/>
                </a:solidFill>
                <a:latin typeface="メイリオ" panose="020B0604030504040204" pitchFamily="50" charset="-128"/>
                <a:ea typeface="メイリオ" panose="020B0604030504040204" pitchFamily="50" charset="-128"/>
              </a:rPr>
              <a:t>a</a:t>
            </a:r>
            <a:r>
              <a:rPr kumimoji="1" lang="ja-JP" altLang="en-US" sz="1400" dirty="0">
                <a:solidFill>
                  <a:srgbClr val="575E75"/>
                </a:solidFill>
                <a:latin typeface="メイリオ" panose="020B0604030504040204" pitchFamily="50" charset="-128"/>
                <a:ea typeface="メイリオ" panose="020B0604030504040204" pitchFamily="50" charset="-128"/>
              </a:rPr>
              <a:t>と</a:t>
            </a:r>
            <a:r>
              <a:rPr kumimoji="1" lang="en-US" altLang="ja-JP" sz="1400" dirty="0">
                <a:solidFill>
                  <a:srgbClr val="575E75"/>
                </a:solidFill>
                <a:latin typeface="メイリオ" panose="020B0604030504040204" pitchFamily="50" charset="-128"/>
                <a:ea typeface="メイリオ" panose="020B0604030504040204" pitchFamily="50" charset="-128"/>
              </a:rPr>
              <a:t>b</a:t>
            </a:r>
            <a:r>
              <a:rPr kumimoji="1" lang="ja-JP" altLang="en-US" sz="1400" dirty="0">
                <a:solidFill>
                  <a:srgbClr val="575E75"/>
                </a:solidFill>
                <a:latin typeface="メイリオ" panose="020B0604030504040204" pitchFamily="50" charset="-128"/>
                <a:ea typeface="メイリオ" panose="020B0604030504040204" pitchFamily="50" charset="-128"/>
              </a:rPr>
              <a:t>を</a:t>
            </a:r>
            <a:br>
              <a:rPr kumimoji="1" lang="en-US" altLang="ja-JP" sz="1400" dirty="0">
                <a:solidFill>
                  <a:srgbClr val="575E75"/>
                </a:solidFill>
                <a:latin typeface="メイリオ" panose="020B0604030504040204" pitchFamily="50" charset="-128"/>
                <a:ea typeface="メイリオ" panose="020B0604030504040204" pitchFamily="50" charset="-128"/>
              </a:rPr>
            </a:br>
            <a:r>
              <a:rPr kumimoji="1" lang="ja-JP" altLang="en-US" sz="1400" dirty="0">
                <a:solidFill>
                  <a:srgbClr val="575E75"/>
                </a:solidFill>
                <a:latin typeface="メイリオ" panose="020B0604030504040204" pitchFamily="50" charset="-128"/>
                <a:ea typeface="メイリオ" panose="020B0604030504040204" pitchFamily="50" charset="-128"/>
              </a:rPr>
              <a:t>交換できた！</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06917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46B3783E-F304-4A43-A7BA-D44FFDF9C225}"/>
              </a:ext>
            </a:extLst>
          </p:cNvPr>
          <p:cNvPicPr>
            <a:picLocks noChangeAspect="1"/>
          </p:cNvPicPr>
          <p:nvPr/>
        </p:nvPicPr>
        <p:blipFill>
          <a:blip r:embed="rId2"/>
          <a:stretch>
            <a:fillRect/>
          </a:stretch>
        </p:blipFill>
        <p:spPr>
          <a:xfrm>
            <a:off x="1206654" y="2392692"/>
            <a:ext cx="6730691" cy="3901308"/>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2</a:t>
            </a:r>
            <a:r>
              <a:rPr lang="ja-JP" altLang="en-US" dirty="0"/>
              <a:t>：変数の値を交換しよう</a:t>
            </a:r>
          </a:p>
        </p:txBody>
      </p:sp>
      <p:grpSp>
        <p:nvGrpSpPr>
          <p:cNvPr id="15" name="グループ化 14">
            <a:extLst>
              <a:ext uri="{FF2B5EF4-FFF2-40B4-BE49-F238E27FC236}">
                <a16:creationId xmlns:a16="http://schemas.microsoft.com/office/drawing/2014/main" id="{5B9B1D4B-6064-459A-8D9B-F0CE5B3845DB}"/>
              </a:ext>
            </a:extLst>
          </p:cNvPr>
          <p:cNvGrpSpPr/>
          <p:nvPr/>
        </p:nvGrpSpPr>
        <p:grpSpPr>
          <a:xfrm>
            <a:off x="618636" y="985598"/>
            <a:ext cx="5091159" cy="577081"/>
            <a:chOff x="618636" y="985598"/>
            <a:chExt cx="5091159" cy="577081"/>
          </a:xfrm>
        </p:grpSpPr>
        <p:sp>
          <p:nvSpPr>
            <p:cNvPr id="11" name="テキスト ボックス 10">
              <a:extLst>
                <a:ext uri="{FF2B5EF4-FFF2-40B4-BE49-F238E27FC236}">
                  <a16:creationId xmlns:a16="http://schemas.microsoft.com/office/drawing/2014/main" id="{4AC0A1B9-6D26-46AC-BF3A-C38981E581DE}"/>
                </a:ext>
              </a:extLst>
            </p:cNvPr>
            <p:cNvSpPr txBox="1"/>
            <p:nvPr/>
          </p:nvSpPr>
          <p:spPr>
            <a:xfrm>
              <a:off x="618636" y="985598"/>
              <a:ext cx="509115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プログラムをパソコンに保存しよう！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9D5D045A-4B61-4846-9A1C-CF1CF2074077}"/>
                </a:ext>
              </a:extLst>
            </p:cNvPr>
            <p:cNvSpPr txBox="1"/>
            <p:nvPr/>
          </p:nvSpPr>
          <p:spPr>
            <a:xfrm>
              <a:off x="3080226" y="1049531"/>
              <a:ext cx="764228"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ほぞん</a:t>
              </a:r>
              <a:endParaRPr kumimoji="1" lang="ja-JP" altLang="en-US" sz="1000" b="1" dirty="0">
                <a:latin typeface="メイリオ" panose="020B0604030504040204" pitchFamily="50" charset="-128"/>
                <a:ea typeface="メイリオ" panose="020B0604030504040204" pitchFamily="50" charset="-128"/>
              </a:endParaRPr>
            </a:p>
          </p:txBody>
        </p:sp>
      </p:grpSp>
      <p:sp>
        <p:nvSpPr>
          <p:cNvPr id="22" name="四角形: 角を丸くする 21">
            <a:extLst>
              <a:ext uri="{FF2B5EF4-FFF2-40B4-BE49-F238E27FC236}">
                <a16:creationId xmlns:a16="http://schemas.microsoft.com/office/drawing/2014/main" id="{3C74DFE6-FA76-4A5B-AADC-A82A900DBAFD}"/>
              </a:ext>
            </a:extLst>
          </p:cNvPr>
          <p:cNvSpPr/>
          <p:nvPr/>
        </p:nvSpPr>
        <p:spPr>
          <a:xfrm>
            <a:off x="4783230" y="2551929"/>
            <a:ext cx="1318503" cy="47535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7" name="四角形: 角を丸くする 36">
            <a:extLst>
              <a:ext uri="{FF2B5EF4-FFF2-40B4-BE49-F238E27FC236}">
                <a16:creationId xmlns:a16="http://schemas.microsoft.com/office/drawing/2014/main" id="{82C68FE8-6425-4E4F-ABE6-0F837ED956A6}"/>
              </a:ext>
            </a:extLst>
          </p:cNvPr>
          <p:cNvSpPr/>
          <p:nvPr/>
        </p:nvSpPr>
        <p:spPr>
          <a:xfrm>
            <a:off x="4717747" y="5156674"/>
            <a:ext cx="3210719" cy="55166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6" name="テキスト ボックス 45">
            <a:extLst>
              <a:ext uri="{FF2B5EF4-FFF2-40B4-BE49-F238E27FC236}">
                <a16:creationId xmlns:a16="http://schemas.microsoft.com/office/drawing/2014/main" id="{731951BC-6652-439F-8A75-8CA8645B5D76}"/>
              </a:ext>
            </a:extLst>
          </p:cNvPr>
          <p:cNvSpPr txBox="1"/>
          <p:nvPr/>
        </p:nvSpPr>
        <p:spPr>
          <a:xfrm>
            <a:off x="678169" y="4158680"/>
            <a:ext cx="985413" cy="184666"/>
          </a:xfrm>
          <a:prstGeom prst="rect">
            <a:avLst/>
          </a:prstGeom>
          <a:noFill/>
        </p:spPr>
        <p:txBody>
          <a:bodyPr wrap="square" rtlCol="0">
            <a:spAutoFit/>
          </a:bodyPr>
          <a:lstStyle/>
          <a:p>
            <a:r>
              <a:rPr lang="ja-JP" altLang="en-US" sz="600" i="0" dirty="0">
                <a:solidFill>
                  <a:schemeClr val="bg1"/>
                </a:solidFill>
                <a:effectLst/>
                <a:latin typeface="メイリオ" panose="020B0604030504040204" pitchFamily="50" charset="-128"/>
                <a:ea typeface="メイリオ" panose="020B0604030504040204" pitchFamily="50" charset="-128"/>
              </a:rPr>
              <a:t>保存する</a:t>
            </a:r>
            <a:endParaRPr lang="en-US" altLang="ja-JP" sz="600" i="0" dirty="0">
              <a:solidFill>
                <a:schemeClr val="bg1"/>
              </a:solidFill>
              <a:effectLst/>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82844954-C8FA-4515-A1D4-2C85276E11DF}"/>
              </a:ext>
            </a:extLst>
          </p:cNvPr>
          <p:cNvGrpSpPr/>
          <p:nvPr/>
        </p:nvGrpSpPr>
        <p:grpSpPr>
          <a:xfrm>
            <a:off x="968914" y="1585830"/>
            <a:ext cx="6071078" cy="577081"/>
            <a:chOff x="968914" y="1737827"/>
            <a:chExt cx="6071078" cy="577081"/>
          </a:xfrm>
        </p:grpSpPr>
        <p:sp>
          <p:nvSpPr>
            <p:cNvPr id="48" name="テキスト ボックス 47">
              <a:extLst>
                <a:ext uri="{FF2B5EF4-FFF2-40B4-BE49-F238E27FC236}">
                  <a16:creationId xmlns:a16="http://schemas.microsoft.com/office/drawing/2014/main" id="{F37BC138-55E3-41B2-9BEB-4F0F18F96484}"/>
                </a:ext>
              </a:extLst>
            </p:cNvPr>
            <p:cNvSpPr txBox="1"/>
            <p:nvPr/>
          </p:nvSpPr>
          <p:spPr>
            <a:xfrm>
              <a:off x="968914" y="1737827"/>
              <a:ext cx="607107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　「コンピュータに保存」を選択する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9FC6894D-0E59-41E4-9981-02CAC9B8FD1F}"/>
                </a:ext>
              </a:extLst>
            </p:cNvPr>
            <p:cNvSpPr txBox="1"/>
            <p:nvPr/>
          </p:nvSpPr>
          <p:spPr>
            <a:xfrm>
              <a:off x="4554244" y="1780052"/>
              <a:ext cx="8193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1C60F65B-C029-4E00-8EEB-2506B9018906}"/>
                </a:ext>
              </a:extLst>
            </p:cNvPr>
            <p:cNvSpPr txBox="1"/>
            <p:nvPr/>
          </p:nvSpPr>
          <p:spPr>
            <a:xfrm>
              <a:off x="5370034" y="1788930"/>
              <a:ext cx="98386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grpSp>
      <p:sp>
        <p:nvSpPr>
          <p:cNvPr id="16" name="テキスト ボックス 15">
            <a:extLst>
              <a:ext uri="{FF2B5EF4-FFF2-40B4-BE49-F238E27FC236}">
                <a16:creationId xmlns:a16="http://schemas.microsoft.com/office/drawing/2014/main" id="{534F3603-4B57-4600-907E-27531F806F18}"/>
              </a:ext>
            </a:extLst>
          </p:cNvPr>
          <p:cNvSpPr txBox="1"/>
          <p:nvPr/>
        </p:nvSpPr>
        <p:spPr>
          <a:xfrm>
            <a:off x="2124089"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8" name="テキスト ボックス 17">
            <a:extLst>
              <a:ext uri="{FF2B5EF4-FFF2-40B4-BE49-F238E27FC236}">
                <a16:creationId xmlns:a16="http://schemas.microsoft.com/office/drawing/2014/main" id="{123231A8-6D13-489C-9EC4-3180F8A83576}"/>
              </a:ext>
            </a:extLst>
          </p:cNvPr>
          <p:cNvSpPr txBox="1"/>
          <p:nvPr/>
        </p:nvSpPr>
        <p:spPr>
          <a:xfrm>
            <a:off x="3046032" y="405201"/>
            <a:ext cx="65209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19" name="テキスト ボックス 18">
            <a:extLst>
              <a:ext uri="{FF2B5EF4-FFF2-40B4-BE49-F238E27FC236}">
                <a16:creationId xmlns:a16="http://schemas.microsoft.com/office/drawing/2014/main" id="{00A2347E-C4F0-427F-BE21-2E2CFC0A52F7}"/>
              </a:ext>
            </a:extLst>
          </p:cNvPr>
          <p:cNvSpPr txBox="1"/>
          <p:nvPr/>
        </p:nvSpPr>
        <p:spPr>
          <a:xfrm>
            <a:off x="3747250"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こうかん</a:t>
            </a:r>
          </a:p>
        </p:txBody>
      </p:sp>
    </p:spTree>
    <p:extLst>
      <p:ext uri="{BB962C8B-B14F-4D97-AF65-F5344CB8AC3E}">
        <p14:creationId xmlns:p14="http://schemas.microsoft.com/office/powerpoint/2010/main" val="1402750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2</a:t>
            </a:r>
            <a:r>
              <a:rPr lang="ja-JP" altLang="en-US" dirty="0"/>
              <a:t>：変数の値を交換しよう</a:t>
            </a:r>
          </a:p>
        </p:txBody>
      </p:sp>
      <p:grpSp>
        <p:nvGrpSpPr>
          <p:cNvPr id="4" name="グループ化 3">
            <a:extLst>
              <a:ext uri="{FF2B5EF4-FFF2-40B4-BE49-F238E27FC236}">
                <a16:creationId xmlns:a16="http://schemas.microsoft.com/office/drawing/2014/main" id="{177BF272-CD45-484B-9F88-96522F3693D3}"/>
              </a:ext>
            </a:extLst>
          </p:cNvPr>
          <p:cNvGrpSpPr/>
          <p:nvPr/>
        </p:nvGrpSpPr>
        <p:grpSpPr>
          <a:xfrm>
            <a:off x="1092409" y="2574525"/>
            <a:ext cx="6959182" cy="3888420"/>
            <a:chOff x="1092409" y="2104008"/>
            <a:chExt cx="6959182" cy="3888420"/>
          </a:xfrm>
        </p:grpSpPr>
        <p:pic>
          <p:nvPicPr>
            <p:cNvPr id="10" name="図 9">
              <a:extLst>
                <a:ext uri="{FF2B5EF4-FFF2-40B4-BE49-F238E27FC236}">
                  <a16:creationId xmlns:a16="http://schemas.microsoft.com/office/drawing/2014/main" id="{AB45F2A3-2F0B-48A1-868E-BE80EFCAED43}"/>
                </a:ext>
              </a:extLst>
            </p:cNvPr>
            <p:cNvPicPr>
              <a:picLocks noChangeAspect="1"/>
            </p:cNvPicPr>
            <p:nvPr/>
          </p:nvPicPr>
          <p:blipFill>
            <a:blip r:embed="rId2"/>
            <a:stretch>
              <a:fillRect/>
            </a:stretch>
          </p:blipFill>
          <p:spPr>
            <a:xfrm>
              <a:off x="1092409" y="2104008"/>
              <a:ext cx="6959182" cy="3888420"/>
            </a:xfrm>
            <a:prstGeom prst="rect">
              <a:avLst/>
            </a:prstGeom>
          </p:spPr>
        </p:pic>
        <p:sp>
          <p:nvSpPr>
            <p:cNvPr id="25" name="四角形: 角を丸くする 24">
              <a:extLst>
                <a:ext uri="{FF2B5EF4-FFF2-40B4-BE49-F238E27FC236}">
                  <a16:creationId xmlns:a16="http://schemas.microsoft.com/office/drawing/2014/main" id="{86F30DED-E5D7-4AFB-BBDE-066B17F55605}"/>
                </a:ext>
              </a:extLst>
            </p:cNvPr>
            <p:cNvSpPr/>
            <p:nvPr/>
          </p:nvSpPr>
          <p:spPr>
            <a:xfrm>
              <a:off x="5646198" y="5528273"/>
              <a:ext cx="1102311" cy="36649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 name="テキスト ボックス 2">
              <a:extLst>
                <a:ext uri="{FF2B5EF4-FFF2-40B4-BE49-F238E27FC236}">
                  <a16:creationId xmlns:a16="http://schemas.microsoft.com/office/drawing/2014/main" id="{F49942F3-7290-46C0-82F2-11C83DF70395}"/>
                </a:ext>
              </a:extLst>
            </p:cNvPr>
            <p:cNvSpPr txBox="1"/>
            <p:nvPr/>
          </p:nvSpPr>
          <p:spPr>
            <a:xfrm>
              <a:off x="2573000" y="4788767"/>
              <a:ext cx="3996475" cy="153888"/>
            </a:xfrm>
            <a:prstGeom prst="rect">
              <a:avLst/>
            </a:prstGeom>
            <a:solidFill>
              <a:schemeClr val="bg1"/>
            </a:solidFill>
          </p:spPr>
          <p:txBody>
            <a:bodyPr wrap="square" lIns="0" tIns="0" bIns="0" rtlCol="0">
              <a:spAutoFit/>
            </a:bodyPr>
            <a:lstStyle/>
            <a:p>
              <a:r>
                <a:rPr kumimoji="1" lang="ja-JP" altLang="en-US" sz="1000" dirty="0">
                  <a:latin typeface="メイリオ" panose="020B0604030504040204" pitchFamily="50" charset="-128"/>
                  <a:ea typeface="メイリオ" panose="020B0604030504040204" pitchFamily="50" charset="-128"/>
                </a:rPr>
                <a:t>もりかずおほそく</a:t>
              </a:r>
              <a:r>
                <a:rPr kumimoji="1" lang="en-US" altLang="ja-JP" sz="1000" dirty="0">
                  <a:latin typeface="メイリオ" panose="020B0604030504040204" pitchFamily="50" charset="-128"/>
                  <a:ea typeface="メイリオ" panose="020B0604030504040204" pitchFamily="50" charset="-128"/>
                </a:rPr>
                <a:t>4-2</a:t>
              </a:r>
              <a:r>
                <a:rPr kumimoji="1" lang="ja-JP" altLang="en-US" sz="1000" dirty="0">
                  <a:latin typeface="メイリオ" panose="020B0604030504040204" pitchFamily="50" charset="-128"/>
                  <a:ea typeface="メイリオ" panose="020B0604030504040204" pitchFamily="50" charset="-128"/>
                </a:rPr>
                <a:t>へんすう</a:t>
              </a:r>
            </a:p>
          </p:txBody>
        </p:sp>
        <p:sp>
          <p:nvSpPr>
            <p:cNvPr id="24" name="四角形: 角を丸くする 23">
              <a:extLst>
                <a:ext uri="{FF2B5EF4-FFF2-40B4-BE49-F238E27FC236}">
                  <a16:creationId xmlns:a16="http://schemas.microsoft.com/office/drawing/2014/main" id="{26A3AFF9-BD0D-42F1-AF34-71B7C06614B0}"/>
                </a:ext>
              </a:extLst>
            </p:cNvPr>
            <p:cNvSpPr/>
            <p:nvPr/>
          </p:nvSpPr>
          <p:spPr>
            <a:xfrm>
              <a:off x="2486175" y="4695556"/>
              <a:ext cx="2858182" cy="32492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2" name="グループ化 1">
            <a:extLst>
              <a:ext uri="{FF2B5EF4-FFF2-40B4-BE49-F238E27FC236}">
                <a16:creationId xmlns:a16="http://schemas.microsoft.com/office/drawing/2014/main" id="{A373AEEF-06DC-4E71-8CE5-7FE20B58323D}"/>
              </a:ext>
            </a:extLst>
          </p:cNvPr>
          <p:cNvGrpSpPr/>
          <p:nvPr/>
        </p:nvGrpSpPr>
        <p:grpSpPr>
          <a:xfrm>
            <a:off x="594804" y="1525035"/>
            <a:ext cx="8549196" cy="1131079"/>
            <a:chOff x="594804" y="1329726"/>
            <a:chExt cx="8549196" cy="1131079"/>
          </a:xfrm>
        </p:grpSpPr>
        <p:sp>
          <p:nvSpPr>
            <p:cNvPr id="42" name="テキスト ボックス 41">
              <a:extLst>
                <a:ext uri="{FF2B5EF4-FFF2-40B4-BE49-F238E27FC236}">
                  <a16:creationId xmlns:a16="http://schemas.microsoft.com/office/drawing/2014/main" id="{D098F5C8-3E07-42FB-9127-343723748181}"/>
                </a:ext>
              </a:extLst>
            </p:cNvPr>
            <p:cNvSpPr txBox="1"/>
            <p:nvPr/>
          </p:nvSpPr>
          <p:spPr>
            <a:xfrm>
              <a:off x="594804" y="1329726"/>
              <a:ext cx="854919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ファイル名を「（自分の名前）ほそく</a:t>
              </a:r>
              <a:r>
                <a:rPr lang="en-US" altLang="ja-JP" i="0" dirty="0">
                  <a:solidFill>
                    <a:srgbClr val="575E75"/>
                  </a:solidFill>
                  <a:effectLst/>
                  <a:latin typeface="メイリオ" panose="020B0604030504040204" pitchFamily="50" charset="-128"/>
                  <a:ea typeface="メイリオ" panose="020B0604030504040204" pitchFamily="50" charset="-128"/>
                </a:rPr>
                <a:t>4-2</a:t>
              </a:r>
              <a:r>
                <a:rPr lang="ja-JP" altLang="en-US" i="0" dirty="0">
                  <a:solidFill>
                    <a:srgbClr val="575E75"/>
                  </a:solidFill>
                  <a:effectLst/>
                  <a:latin typeface="メイリオ" panose="020B0604030504040204" pitchFamily="50" charset="-128"/>
                  <a:ea typeface="メイリオ" panose="020B0604030504040204" pitchFamily="50" charset="-128"/>
                </a:rPr>
                <a:t>へんすう」にして</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「保存」ボタンを押す</a:t>
              </a:r>
            </a:p>
          </p:txBody>
        </p:sp>
        <p:sp>
          <p:nvSpPr>
            <p:cNvPr id="44" name="テキスト ボックス 43">
              <a:extLst>
                <a:ext uri="{FF2B5EF4-FFF2-40B4-BE49-F238E27FC236}">
                  <a16:creationId xmlns:a16="http://schemas.microsoft.com/office/drawing/2014/main" id="{D4B8E3B3-3101-49A3-BD6E-4B02ED4538EB}"/>
                </a:ext>
              </a:extLst>
            </p:cNvPr>
            <p:cNvSpPr txBox="1"/>
            <p:nvPr/>
          </p:nvSpPr>
          <p:spPr>
            <a:xfrm>
              <a:off x="6455485" y="1939858"/>
              <a:ext cx="8541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69F7F5E5-0E3C-46F0-A214-F33358999E3A}"/>
                </a:ext>
              </a:extLst>
            </p:cNvPr>
            <p:cNvSpPr txBox="1"/>
            <p:nvPr/>
          </p:nvSpPr>
          <p:spPr>
            <a:xfrm>
              <a:off x="2434185"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じぶん</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5379E7BC-D669-40B9-8E67-A0DFE6E159C7}"/>
                </a:ext>
              </a:extLst>
            </p:cNvPr>
            <p:cNvSpPr txBox="1"/>
            <p:nvPr/>
          </p:nvSpPr>
          <p:spPr>
            <a:xfrm>
              <a:off x="3100244"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C8F8AAD-0D86-4E8C-8710-A54A07413418}"/>
                </a:ext>
              </a:extLst>
            </p:cNvPr>
            <p:cNvSpPr txBox="1"/>
            <p:nvPr/>
          </p:nvSpPr>
          <p:spPr>
            <a:xfrm>
              <a:off x="1410410"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59C8A532-CC55-491F-BB6D-2C7E88676AE9}"/>
                </a:ext>
              </a:extLst>
            </p:cNvPr>
            <p:cNvSpPr txBox="1"/>
            <p:nvPr/>
          </p:nvSpPr>
          <p:spPr>
            <a:xfrm>
              <a:off x="8042713" y="1939858"/>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grpSp>
      <p:sp>
        <p:nvSpPr>
          <p:cNvPr id="17" name="テキスト ボックス 16">
            <a:extLst>
              <a:ext uri="{FF2B5EF4-FFF2-40B4-BE49-F238E27FC236}">
                <a16:creationId xmlns:a16="http://schemas.microsoft.com/office/drawing/2014/main" id="{97A80892-91FC-45C9-ADF4-8C106F6B6A64}"/>
              </a:ext>
            </a:extLst>
          </p:cNvPr>
          <p:cNvSpPr txBox="1"/>
          <p:nvPr/>
        </p:nvSpPr>
        <p:spPr>
          <a:xfrm>
            <a:off x="2124089"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18" name="テキスト ボックス 17">
            <a:extLst>
              <a:ext uri="{FF2B5EF4-FFF2-40B4-BE49-F238E27FC236}">
                <a16:creationId xmlns:a16="http://schemas.microsoft.com/office/drawing/2014/main" id="{D843664C-CFEE-4C72-9307-F2A0322189E9}"/>
              </a:ext>
            </a:extLst>
          </p:cNvPr>
          <p:cNvSpPr txBox="1"/>
          <p:nvPr/>
        </p:nvSpPr>
        <p:spPr>
          <a:xfrm>
            <a:off x="3046032" y="405201"/>
            <a:ext cx="65209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19" name="テキスト ボックス 18">
            <a:extLst>
              <a:ext uri="{FF2B5EF4-FFF2-40B4-BE49-F238E27FC236}">
                <a16:creationId xmlns:a16="http://schemas.microsoft.com/office/drawing/2014/main" id="{7B1BB984-6BC4-45F1-8972-FB79BDD6DF82}"/>
              </a:ext>
            </a:extLst>
          </p:cNvPr>
          <p:cNvSpPr txBox="1"/>
          <p:nvPr/>
        </p:nvSpPr>
        <p:spPr>
          <a:xfrm>
            <a:off x="3747250"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こうかん</a:t>
            </a:r>
          </a:p>
        </p:txBody>
      </p:sp>
    </p:spTree>
    <p:extLst>
      <p:ext uri="{BB962C8B-B14F-4D97-AF65-F5344CB8AC3E}">
        <p14:creationId xmlns:p14="http://schemas.microsoft.com/office/powerpoint/2010/main" val="4208552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2</a:t>
            </a:r>
            <a:r>
              <a:rPr lang="ja-JP" altLang="en-US" dirty="0"/>
              <a:t>：変数の値を交換しよう</a:t>
            </a:r>
          </a:p>
        </p:txBody>
      </p:sp>
      <p:grpSp>
        <p:nvGrpSpPr>
          <p:cNvPr id="9" name="グループ化 8">
            <a:extLst>
              <a:ext uri="{FF2B5EF4-FFF2-40B4-BE49-F238E27FC236}">
                <a16:creationId xmlns:a16="http://schemas.microsoft.com/office/drawing/2014/main" id="{F72F7C18-E0D8-4FB0-91A9-CDD66B31D1E3}"/>
              </a:ext>
            </a:extLst>
          </p:cNvPr>
          <p:cNvGrpSpPr/>
          <p:nvPr/>
        </p:nvGrpSpPr>
        <p:grpSpPr>
          <a:xfrm>
            <a:off x="618636" y="1092133"/>
            <a:ext cx="5091159" cy="577081"/>
            <a:chOff x="618636" y="985598"/>
            <a:chExt cx="5091159" cy="577081"/>
          </a:xfrm>
        </p:grpSpPr>
        <p:sp>
          <p:nvSpPr>
            <p:cNvPr id="24" name="テキスト ボックス 23">
              <a:extLst>
                <a:ext uri="{FF2B5EF4-FFF2-40B4-BE49-F238E27FC236}">
                  <a16:creationId xmlns:a16="http://schemas.microsoft.com/office/drawing/2014/main" id="{02F11BD8-3D3B-49E4-A488-26BAE2F1B1DE}"/>
                </a:ext>
              </a:extLst>
            </p:cNvPr>
            <p:cNvSpPr txBox="1"/>
            <p:nvPr/>
          </p:nvSpPr>
          <p:spPr>
            <a:xfrm>
              <a:off x="618636" y="985598"/>
              <a:ext cx="509115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プログラムを動かそう！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F9883E3B-0B63-4D41-977F-0193154B35E7}"/>
                </a:ext>
              </a:extLst>
            </p:cNvPr>
            <p:cNvSpPr txBox="1"/>
            <p:nvPr/>
          </p:nvSpPr>
          <p:spPr>
            <a:xfrm>
              <a:off x="1877628" y="1030372"/>
              <a:ext cx="612557"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うご</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grpSp>
      <p:grpSp>
        <p:nvGrpSpPr>
          <p:cNvPr id="8" name="グループ化 7">
            <a:extLst>
              <a:ext uri="{FF2B5EF4-FFF2-40B4-BE49-F238E27FC236}">
                <a16:creationId xmlns:a16="http://schemas.microsoft.com/office/drawing/2014/main" id="{61E9EC41-F441-4EAC-9CCB-E3007C061B08}"/>
              </a:ext>
            </a:extLst>
          </p:cNvPr>
          <p:cNvGrpSpPr/>
          <p:nvPr/>
        </p:nvGrpSpPr>
        <p:grpSpPr>
          <a:xfrm>
            <a:off x="334735" y="2786813"/>
            <a:ext cx="8640381" cy="3324689"/>
            <a:chOff x="334735" y="2786813"/>
            <a:chExt cx="8640381" cy="3324689"/>
          </a:xfrm>
        </p:grpSpPr>
        <p:pic>
          <p:nvPicPr>
            <p:cNvPr id="20" name="図 19">
              <a:extLst>
                <a:ext uri="{FF2B5EF4-FFF2-40B4-BE49-F238E27FC236}">
                  <a16:creationId xmlns:a16="http://schemas.microsoft.com/office/drawing/2014/main" id="{BE114A90-A9EC-4F33-9440-BFEE04774919}"/>
                </a:ext>
              </a:extLst>
            </p:cNvPr>
            <p:cNvPicPr>
              <a:picLocks noChangeAspect="1"/>
            </p:cNvPicPr>
            <p:nvPr/>
          </p:nvPicPr>
          <p:blipFill>
            <a:blip r:embed="rId2"/>
            <a:stretch>
              <a:fillRect/>
            </a:stretch>
          </p:blipFill>
          <p:spPr>
            <a:xfrm>
              <a:off x="334735" y="2786813"/>
              <a:ext cx="8640381" cy="3324689"/>
            </a:xfrm>
            <a:prstGeom prst="rect">
              <a:avLst/>
            </a:prstGeom>
          </p:spPr>
        </p:pic>
        <p:sp>
          <p:nvSpPr>
            <p:cNvPr id="21" name="テキスト ボックス 20">
              <a:extLst>
                <a:ext uri="{FF2B5EF4-FFF2-40B4-BE49-F238E27FC236}">
                  <a16:creationId xmlns:a16="http://schemas.microsoft.com/office/drawing/2014/main" id="{59696204-E48A-4262-82D5-D43933AEE27D}"/>
                </a:ext>
              </a:extLst>
            </p:cNvPr>
            <p:cNvSpPr txBox="1"/>
            <p:nvPr/>
          </p:nvSpPr>
          <p:spPr>
            <a:xfrm>
              <a:off x="1779291" y="4087838"/>
              <a:ext cx="5610198" cy="630942"/>
            </a:xfrm>
            <a:prstGeom prst="rect">
              <a:avLst/>
            </a:prstGeom>
            <a:noFill/>
          </p:spPr>
          <p:txBody>
            <a:bodyPr wrap="square" rtlCol="0">
              <a:spAutoFit/>
            </a:bodyPr>
            <a:lstStyle/>
            <a:p>
              <a:pPr algn="ctr">
                <a:lnSpc>
                  <a:spcPct val="200000"/>
                </a:lnSpc>
              </a:pPr>
              <a:r>
                <a:rPr lang="ja-JP" altLang="en-US" sz="2000" b="1" i="0" dirty="0">
                  <a:solidFill>
                    <a:schemeClr val="accent4">
                      <a:lumMod val="75000"/>
                    </a:schemeClr>
                  </a:solidFill>
                  <a:effectLst/>
                  <a:latin typeface="メイリオ" panose="020B0604030504040204" pitchFamily="50" charset="-128"/>
                  <a:ea typeface="メイリオ" panose="020B0604030504040204" pitchFamily="50" charset="-128"/>
                </a:rPr>
                <a:t>命令通りに動いたかな？</a:t>
              </a:r>
              <a:endParaRPr kumimoji="1" lang="ja-JP" altLang="en-US" sz="2000" b="1" dirty="0">
                <a:solidFill>
                  <a:schemeClr val="accent4">
                    <a:lumMod val="75000"/>
                  </a:schemeClr>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68C74596-1E3F-442C-92F6-138E1A6363C0}"/>
                </a:ext>
              </a:extLst>
            </p:cNvPr>
            <p:cNvSpPr txBox="1"/>
            <p:nvPr/>
          </p:nvSpPr>
          <p:spPr>
            <a:xfrm>
              <a:off x="4279218" y="4157087"/>
              <a:ext cx="610343" cy="246221"/>
            </a:xfrm>
            <a:prstGeom prst="rect">
              <a:avLst/>
            </a:prstGeom>
            <a:noFill/>
          </p:spPr>
          <p:txBody>
            <a:bodyPr wrap="square" rtlCol="0">
              <a:spAutoFit/>
            </a:bodyPr>
            <a:lstStyle/>
            <a:p>
              <a:pPr algn="ctr"/>
              <a:r>
                <a:rPr kumimoji="1" lang="ja-JP" altLang="en-US" sz="1000" b="1" dirty="0">
                  <a:solidFill>
                    <a:schemeClr val="accent4">
                      <a:lumMod val="75000"/>
                    </a:schemeClr>
                  </a:solidFill>
                  <a:latin typeface="メイリオ" panose="020B0604030504040204" pitchFamily="50" charset="-128"/>
                  <a:ea typeface="メイリオ" panose="020B0604030504040204" pitchFamily="50" charset="-128"/>
                </a:rPr>
                <a:t>うご</a:t>
              </a:r>
            </a:p>
          </p:txBody>
        </p:sp>
        <p:sp>
          <p:nvSpPr>
            <p:cNvPr id="25" name="テキスト ボックス 24">
              <a:extLst>
                <a:ext uri="{FF2B5EF4-FFF2-40B4-BE49-F238E27FC236}">
                  <a16:creationId xmlns:a16="http://schemas.microsoft.com/office/drawing/2014/main" id="{87E55EC1-47F1-495B-88F7-F1368A548B84}"/>
                </a:ext>
              </a:extLst>
            </p:cNvPr>
            <p:cNvSpPr txBox="1"/>
            <p:nvPr/>
          </p:nvSpPr>
          <p:spPr>
            <a:xfrm>
              <a:off x="3102608" y="4157088"/>
              <a:ext cx="1004087" cy="246221"/>
            </a:xfrm>
            <a:prstGeom prst="rect">
              <a:avLst/>
            </a:prstGeom>
            <a:noFill/>
          </p:spPr>
          <p:txBody>
            <a:bodyPr wrap="square" rtlCol="0">
              <a:spAutoFit/>
            </a:bodyPr>
            <a:lstStyle/>
            <a:p>
              <a:pPr algn="ctr"/>
              <a:r>
                <a:rPr kumimoji="1" lang="ja-JP" altLang="en-US" sz="1000" b="1" dirty="0">
                  <a:solidFill>
                    <a:schemeClr val="accent4">
                      <a:lumMod val="75000"/>
                    </a:schemeClr>
                  </a:solidFill>
                  <a:latin typeface="メイリオ" panose="020B0604030504040204" pitchFamily="50" charset="-128"/>
                  <a:ea typeface="メイリオ" panose="020B0604030504040204" pitchFamily="50" charset="-128"/>
                </a:rPr>
                <a:t>めいれいどお</a:t>
              </a:r>
            </a:p>
          </p:txBody>
        </p:sp>
      </p:grpSp>
      <p:grpSp>
        <p:nvGrpSpPr>
          <p:cNvPr id="3" name="グループ化 2">
            <a:extLst>
              <a:ext uri="{FF2B5EF4-FFF2-40B4-BE49-F238E27FC236}">
                <a16:creationId xmlns:a16="http://schemas.microsoft.com/office/drawing/2014/main" id="{6035ED95-30A0-44F7-BF32-ACD6AA0A6DAF}"/>
              </a:ext>
            </a:extLst>
          </p:cNvPr>
          <p:cNvGrpSpPr/>
          <p:nvPr/>
        </p:nvGrpSpPr>
        <p:grpSpPr>
          <a:xfrm>
            <a:off x="1490358" y="2395612"/>
            <a:ext cx="6329133" cy="577081"/>
            <a:chOff x="2042510" y="2334088"/>
            <a:chExt cx="6329133" cy="577081"/>
          </a:xfrm>
        </p:grpSpPr>
        <p:pic>
          <p:nvPicPr>
            <p:cNvPr id="29" name="図 28">
              <a:extLst>
                <a:ext uri="{FF2B5EF4-FFF2-40B4-BE49-F238E27FC236}">
                  <a16:creationId xmlns:a16="http://schemas.microsoft.com/office/drawing/2014/main" id="{DD4E029B-4388-4A7E-A78C-1D37A8268DA5}"/>
                </a:ext>
              </a:extLst>
            </p:cNvPr>
            <p:cNvPicPr>
              <a:picLocks noChangeAspect="1"/>
            </p:cNvPicPr>
            <p:nvPr/>
          </p:nvPicPr>
          <p:blipFill>
            <a:blip r:embed="rId3"/>
            <a:stretch>
              <a:fillRect/>
            </a:stretch>
          </p:blipFill>
          <p:spPr>
            <a:xfrm>
              <a:off x="2042510" y="2425097"/>
              <a:ext cx="895350" cy="485775"/>
            </a:xfrm>
            <a:prstGeom prst="rect">
              <a:avLst/>
            </a:prstGeom>
          </p:spPr>
        </p:pic>
        <p:sp>
          <p:nvSpPr>
            <p:cNvPr id="30" name="四角形: 角を丸くする 29">
              <a:extLst>
                <a:ext uri="{FF2B5EF4-FFF2-40B4-BE49-F238E27FC236}">
                  <a16:creationId xmlns:a16="http://schemas.microsoft.com/office/drawing/2014/main" id="{823D8823-C6C5-46E4-9D6D-CFBD8CD904C1}"/>
                </a:ext>
              </a:extLst>
            </p:cNvPr>
            <p:cNvSpPr/>
            <p:nvPr/>
          </p:nvSpPr>
          <p:spPr>
            <a:xfrm>
              <a:off x="2046584" y="2416219"/>
              <a:ext cx="451062" cy="4857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25891616-5345-491F-9474-1850A41E914B}"/>
                </a:ext>
              </a:extLst>
            </p:cNvPr>
            <p:cNvSpPr txBox="1"/>
            <p:nvPr/>
          </p:nvSpPr>
          <p:spPr>
            <a:xfrm>
              <a:off x="2898097" y="2334088"/>
              <a:ext cx="547354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ボタンを押し、ステージを大きくして操作しよう！</a:t>
              </a:r>
            </a:p>
          </p:txBody>
        </p:sp>
        <p:sp>
          <p:nvSpPr>
            <p:cNvPr id="33" name="テキスト ボックス 32">
              <a:extLst>
                <a:ext uri="{FF2B5EF4-FFF2-40B4-BE49-F238E27FC236}">
                  <a16:creationId xmlns:a16="http://schemas.microsoft.com/office/drawing/2014/main" id="{B813F475-F94A-46FA-B56D-A516605520B8}"/>
                </a:ext>
              </a:extLst>
            </p:cNvPr>
            <p:cNvSpPr txBox="1"/>
            <p:nvPr/>
          </p:nvSpPr>
          <p:spPr>
            <a:xfrm>
              <a:off x="3722420" y="2377034"/>
              <a:ext cx="5880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3B53A54-51DA-418D-9D7F-741F7707BB56}"/>
                </a:ext>
              </a:extLst>
            </p:cNvPr>
            <p:cNvSpPr txBox="1"/>
            <p:nvPr/>
          </p:nvSpPr>
          <p:spPr>
            <a:xfrm>
              <a:off x="5589785" y="2424182"/>
              <a:ext cx="4808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おお</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16EA1421-FC38-4CA4-9E40-F172707119AA}"/>
                </a:ext>
              </a:extLst>
            </p:cNvPr>
            <p:cNvSpPr txBox="1"/>
            <p:nvPr/>
          </p:nvSpPr>
          <p:spPr>
            <a:xfrm>
              <a:off x="6800295" y="2401524"/>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8" name="グループ化 27">
            <a:extLst>
              <a:ext uri="{FF2B5EF4-FFF2-40B4-BE49-F238E27FC236}">
                <a16:creationId xmlns:a16="http://schemas.microsoft.com/office/drawing/2014/main" id="{7BEBE551-337C-4362-934A-1981456884D8}"/>
              </a:ext>
            </a:extLst>
          </p:cNvPr>
          <p:cNvGrpSpPr/>
          <p:nvPr/>
        </p:nvGrpSpPr>
        <p:grpSpPr>
          <a:xfrm>
            <a:off x="1490358" y="1730692"/>
            <a:ext cx="6329134" cy="577081"/>
            <a:chOff x="1490358" y="1730692"/>
            <a:chExt cx="6329134" cy="577081"/>
          </a:xfrm>
        </p:grpSpPr>
        <p:sp>
          <p:nvSpPr>
            <p:cNvPr id="31" name="テキスト ボックス 30">
              <a:extLst>
                <a:ext uri="{FF2B5EF4-FFF2-40B4-BE49-F238E27FC236}">
                  <a16:creationId xmlns:a16="http://schemas.microsoft.com/office/drawing/2014/main" id="{61B4CA62-6B7A-4B51-AC9B-F6842D9B247C}"/>
                </a:ext>
              </a:extLst>
            </p:cNvPr>
            <p:cNvSpPr txBox="1"/>
            <p:nvPr/>
          </p:nvSpPr>
          <p:spPr>
            <a:xfrm>
              <a:off x="1490358" y="1730692"/>
              <a:ext cx="632913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プログラムが動くか確かめよう！</a:t>
              </a:r>
            </a:p>
          </p:txBody>
        </p:sp>
        <p:sp>
          <p:nvSpPr>
            <p:cNvPr id="39" name="テキスト ボックス 38">
              <a:extLst>
                <a:ext uri="{FF2B5EF4-FFF2-40B4-BE49-F238E27FC236}">
                  <a16:creationId xmlns:a16="http://schemas.microsoft.com/office/drawing/2014/main" id="{EE83C6A6-2C16-43BB-AABA-70937F78DC74}"/>
                </a:ext>
              </a:extLst>
            </p:cNvPr>
            <p:cNvSpPr txBox="1"/>
            <p:nvPr/>
          </p:nvSpPr>
          <p:spPr>
            <a:xfrm>
              <a:off x="2728293" y="1802620"/>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7804A654-B889-469F-8B1B-9FEF7A108D61}"/>
                </a:ext>
              </a:extLst>
            </p:cNvPr>
            <p:cNvSpPr txBox="1"/>
            <p:nvPr/>
          </p:nvSpPr>
          <p:spPr>
            <a:xfrm>
              <a:off x="3458183" y="1802620"/>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たし</a:t>
              </a:r>
              <a:endParaRPr kumimoji="1" lang="ja-JP" altLang="en-US" sz="1000" dirty="0">
                <a:latin typeface="メイリオ" panose="020B0604030504040204" pitchFamily="50" charset="-128"/>
                <a:ea typeface="メイリオ" panose="020B0604030504040204" pitchFamily="50" charset="-128"/>
              </a:endParaRPr>
            </a:p>
          </p:txBody>
        </p:sp>
      </p:grpSp>
      <p:sp>
        <p:nvSpPr>
          <p:cNvPr id="27" name="テキスト ボックス 26">
            <a:extLst>
              <a:ext uri="{FF2B5EF4-FFF2-40B4-BE49-F238E27FC236}">
                <a16:creationId xmlns:a16="http://schemas.microsoft.com/office/drawing/2014/main" id="{1977BF0E-0E2E-4EA9-8995-4E9852E60F5D}"/>
              </a:ext>
            </a:extLst>
          </p:cNvPr>
          <p:cNvSpPr txBox="1"/>
          <p:nvPr/>
        </p:nvSpPr>
        <p:spPr>
          <a:xfrm>
            <a:off x="2124089"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34" name="テキスト ボックス 33">
            <a:extLst>
              <a:ext uri="{FF2B5EF4-FFF2-40B4-BE49-F238E27FC236}">
                <a16:creationId xmlns:a16="http://schemas.microsoft.com/office/drawing/2014/main" id="{D02ECF9D-1494-42F1-A5A2-F305493AA841}"/>
              </a:ext>
            </a:extLst>
          </p:cNvPr>
          <p:cNvSpPr txBox="1"/>
          <p:nvPr/>
        </p:nvSpPr>
        <p:spPr>
          <a:xfrm>
            <a:off x="3046032" y="405201"/>
            <a:ext cx="652095"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41" name="テキスト ボックス 40">
            <a:extLst>
              <a:ext uri="{FF2B5EF4-FFF2-40B4-BE49-F238E27FC236}">
                <a16:creationId xmlns:a16="http://schemas.microsoft.com/office/drawing/2014/main" id="{DC664FB9-9550-4CA1-BDD9-14902BAE5552}"/>
              </a:ext>
            </a:extLst>
          </p:cNvPr>
          <p:cNvSpPr txBox="1"/>
          <p:nvPr/>
        </p:nvSpPr>
        <p:spPr>
          <a:xfrm>
            <a:off x="3747250" y="405201"/>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こうかん</a:t>
            </a:r>
          </a:p>
        </p:txBody>
      </p:sp>
    </p:spTree>
    <p:extLst>
      <p:ext uri="{BB962C8B-B14F-4D97-AF65-F5344CB8AC3E}">
        <p14:creationId xmlns:p14="http://schemas.microsoft.com/office/powerpoint/2010/main" val="3053940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補足4-2">
            <a:hlinkClick r:id="" action="ppaction://media"/>
            <a:extLst>
              <a:ext uri="{FF2B5EF4-FFF2-40B4-BE49-F238E27FC236}">
                <a16:creationId xmlns:a16="http://schemas.microsoft.com/office/drawing/2014/main" id="{A1271626-9935-4ECA-81F0-C4E9FE3928F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08102" y="2278878"/>
            <a:ext cx="5118816" cy="454694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3</a:t>
            </a:r>
            <a:r>
              <a:rPr lang="ja-JP" altLang="en-US" dirty="0"/>
              <a:t>：</a:t>
            </a:r>
            <a:r>
              <a:rPr lang="en-US" altLang="ja-JP" dirty="0"/>
              <a:t>1</a:t>
            </a:r>
            <a:r>
              <a:rPr lang="ja-JP" altLang="en-US" dirty="0"/>
              <a:t>から</a:t>
            </a:r>
            <a:r>
              <a:rPr lang="en-US" altLang="ja-JP" dirty="0"/>
              <a:t>10</a:t>
            </a:r>
            <a:r>
              <a:rPr lang="ja-JP" altLang="en-US" dirty="0"/>
              <a:t>までの合計を計算しよう</a:t>
            </a:r>
          </a:p>
        </p:txBody>
      </p:sp>
      <p:sp>
        <p:nvSpPr>
          <p:cNvPr id="11" name="テキスト ボックス 10">
            <a:extLst>
              <a:ext uri="{FF2B5EF4-FFF2-40B4-BE49-F238E27FC236}">
                <a16:creationId xmlns:a16="http://schemas.microsoft.com/office/drawing/2014/main" id="{0B744B54-FD31-42AA-A73A-D396E3F1EF94}"/>
              </a:ext>
            </a:extLst>
          </p:cNvPr>
          <p:cNvSpPr txBox="1"/>
          <p:nvPr/>
        </p:nvSpPr>
        <p:spPr>
          <a:xfrm>
            <a:off x="353609" y="1032383"/>
            <a:ext cx="8790392" cy="1246495"/>
          </a:xfrm>
          <a:prstGeom prst="rect">
            <a:avLst/>
          </a:prstGeom>
          <a:noFill/>
        </p:spPr>
        <p:txBody>
          <a:bodyPr wrap="square" rtlCol="0">
            <a:spAutoFit/>
          </a:bodyPr>
          <a:lstStyle/>
          <a:p>
            <a:pPr>
              <a:lnSpc>
                <a:spcPct val="200000"/>
              </a:lnSpc>
            </a:pPr>
            <a:r>
              <a:rPr kumimoji="1" lang="ja-JP" altLang="en-US" sz="2000" b="1" dirty="0">
                <a:solidFill>
                  <a:srgbClr val="C00000"/>
                </a:solidFill>
                <a:latin typeface="メイリオ" panose="020B0604030504040204" pitchFamily="50" charset="-128"/>
                <a:ea typeface="メイリオ" panose="020B0604030504040204" pitchFamily="50" charset="-128"/>
              </a:rPr>
              <a:t>スペースキーを押したときに、たす数を話そう。</a:t>
            </a:r>
            <a:endParaRPr kumimoji="1" lang="en-US" altLang="ja-JP" sz="2000" b="1" dirty="0">
              <a:solidFill>
                <a:srgbClr val="C00000"/>
              </a:solidFill>
              <a:latin typeface="メイリオ" panose="020B0604030504040204" pitchFamily="50" charset="-128"/>
              <a:ea typeface="メイリオ" panose="020B0604030504040204" pitchFamily="50" charset="-128"/>
            </a:endParaRPr>
          </a:p>
          <a:p>
            <a:pPr>
              <a:lnSpc>
                <a:spcPct val="200000"/>
              </a:lnSpc>
            </a:pPr>
            <a:r>
              <a:rPr kumimoji="1" lang="ja-JP" altLang="en-US" sz="2000" b="1" dirty="0">
                <a:solidFill>
                  <a:srgbClr val="C00000"/>
                </a:solidFill>
                <a:latin typeface="メイリオ" panose="020B0604030504040204" pitchFamily="50" charset="-128"/>
                <a:ea typeface="メイリオ" panose="020B0604030504040204" pitchFamily="50" charset="-128"/>
              </a:rPr>
              <a:t>　　　　　　　　　　　　　最後に合計した数を発表しよう。</a:t>
            </a:r>
            <a:endParaRPr kumimoji="1" lang="en-US" altLang="ja-JP" sz="2000" b="1" dirty="0">
              <a:solidFill>
                <a:srgbClr val="C00000"/>
              </a:solidFill>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FB4615E8-BA36-4C66-A31A-83A090D19922}"/>
              </a:ext>
            </a:extLst>
          </p:cNvPr>
          <p:cNvSpPr/>
          <p:nvPr/>
        </p:nvSpPr>
        <p:spPr>
          <a:xfrm>
            <a:off x="1763802" y="2184672"/>
            <a:ext cx="5870994" cy="337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テキスト ボックス 18">
            <a:extLst>
              <a:ext uri="{FF2B5EF4-FFF2-40B4-BE49-F238E27FC236}">
                <a16:creationId xmlns:a16="http://schemas.microsoft.com/office/drawing/2014/main" id="{9B6E2062-6248-4BF1-A80D-C5B71B3FEA4D}"/>
              </a:ext>
            </a:extLst>
          </p:cNvPr>
          <p:cNvSpPr txBox="1"/>
          <p:nvPr/>
        </p:nvSpPr>
        <p:spPr>
          <a:xfrm>
            <a:off x="2111303" y="1122679"/>
            <a:ext cx="44546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お</a:t>
            </a:r>
          </a:p>
        </p:txBody>
      </p:sp>
      <p:sp>
        <p:nvSpPr>
          <p:cNvPr id="8" name="テキスト ボックス 7">
            <a:extLst>
              <a:ext uri="{FF2B5EF4-FFF2-40B4-BE49-F238E27FC236}">
                <a16:creationId xmlns:a16="http://schemas.microsoft.com/office/drawing/2014/main" id="{569DC1D5-1F19-471A-AB78-279104F8661A}"/>
              </a:ext>
            </a:extLst>
          </p:cNvPr>
          <p:cNvSpPr txBox="1"/>
          <p:nvPr/>
        </p:nvSpPr>
        <p:spPr>
          <a:xfrm>
            <a:off x="4235521" y="394699"/>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ごうけい</a:t>
            </a:r>
          </a:p>
        </p:txBody>
      </p:sp>
      <p:sp>
        <p:nvSpPr>
          <p:cNvPr id="9" name="テキスト ボックス 8">
            <a:extLst>
              <a:ext uri="{FF2B5EF4-FFF2-40B4-BE49-F238E27FC236}">
                <a16:creationId xmlns:a16="http://schemas.microsoft.com/office/drawing/2014/main" id="{96D7A7E5-7F78-4E06-9508-62BD45ADC4D7}"/>
              </a:ext>
            </a:extLst>
          </p:cNvPr>
          <p:cNvSpPr txBox="1"/>
          <p:nvPr/>
        </p:nvSpPr>
        <p:spPr>
          <a:xfrm>
            <a:off x="5204663" y="404512"/>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けいさん</a:t>
            </a:r>
          </a:p>
        </p:txBody>
      </p:sp>
      <p:sp>
        <p:nvSpPr>
          <p:cNvPr id="10" name="テキスト ボックス 9">
            <a:extLst>
              <a:ext uri="{FF2B5EF4-FFF2-40B4-BE49-F238E27FC236}">
                <a16:creationId xmlns:a16="http://schemas.microsoft.com/office/drawing/2014/main" id="{5E86F452-D9C5-4AE4-BA4C-E01D7B1F7924}"/>
              </a:ext>
            </a:extLst>
          </p:cNvPr>
          <p:cNvSpPr txBox="1"/>
          <p:nvPr/>
        </p:nvSpPr>
        <p:spPr>
          <a:xfrm>
            <a:off x="4411413" y="1122679"/>
            <a:ext cx="44546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かず</a:t>
            </a:r>
          </a:p>
        </p:txBody>
      </p:sp>
      <p:sp>
        <p:nvSpPr>
          <p:cNvPr id="12" name="テキスト ボックス 11">
            <a:extLst>
              <a:ext uri="{FF2B5EF4-FFF2-40B4-BE49-F238E27FC236}">
                <a16:creationId xmlns:a16="http://schemas.microsoft.com/office/drawing/2014/main" id="{57C5544F-0AE3-4C59-99DF-6D7AC59E3EC8}"/>
              </a:ext>
            </a:extLst>
          </p:cNvPr>
          <p:cNvSpPr txBox="1"/>
          <p:nvPr/>
        </p:nvSpPr>
        <p:spPr>
          <a:xfrm>
            <a:off x="4911265" y="1122679"/>
            <a:ext cx="44546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はな</a:t>
            </a:r>
          </a:p>
        </p:txBody>
      </p:sp>
      <p:sp>
        <p:nvSpPr>
          <p:cNvPr id="13" name="テキスト ボックス 12">
            <a:extLst>
              <a:ext uri="{FF2B5EF4-FFF2-40B4-BE49-F238E27FC236}">
                <a16:creationId xmlns:a16="http://schemas.microsoft.com/office/drawing/2014/main" id="{382F1C67-FA74-443A-93BD-7FEC13757EF5}"/>
              </a:ext>
            </a:extLst>
          </p:cNvPr>
          <p:cNvSpPr txBox="1"/>
          <p:nvPr/>
        </p:nvSpPr>
        <p:spPr>
          <a:xfrm>
            <a:off x="3649413" y="1733198"/>
            <a:ext cx="69985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さいご</a:t>
            </a:r>
          </a:p>
        </p:txBody>
      </p:sp>
      <p:sp>
        <p:nvSpPr>
          <p:cNvPr id="14" name="テキスト ボックス 13">
            <a:extLst>
              <a:ext uri="{FF2B5EF4-FFF2-40B4-BE49-F238E27FC236}">
                <a16:creationId xmlns:a16="http://schemas.microsoft.com/office/drawing/2014/main" id="{BECA08F5-63D8-4C65-B255-F4FE2A287852}"/>
              </a:ext>
            </a:extLst>
          </p:cNvPr>
          <p:cNvSpPr txBox="1"/>
          <p:nvPr/>
        </p:nvSpPr>
        <p:spPr>
          <a:xfrm>
            <a:off x="4368143" y="1733198"/>
            <a:ext cx="69985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ごうけい</a:t>
            </a:r>
          </a:p>
        </p:txBody>
      </p:sp>
      <p:sp>
        <p:nvSpPr>
          <p:cNvPr id="16" name="テキスト ボックス 15">
            <a:extLst>
              <a:ext uri="{FF2B5EF4-FFF2-40B4-BE49-F238E27FC236}">
                <a16:creationId xmlns:a16="http://schemas.microsoft.com/office/drawing/2014/main" id="{4383C116-8A3D-4770-A5F9-FA1D893CB951}"/>
              </a:ext>
            </a:extLst>
          </p:cNvPr>
          <p:cNvSpPr txBox="1"/>
          <p:nvPr/>
        </p:nvSpPr>
        <p:spPr>
          <a:xfrm>
            <a:off x="5383827" y="1733198"/>
            <a:ext cx="44546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かず</a:t>
            </a:r>
          </a:p>
        </p:txBody>
      </p:sp>
      <p:sp>
        <p:nvSpPr>
          <p:cNvPr id="18" name="テキスト ボックス 17">
            <a:extLst>
              <a:ext uri="{FF2B5EF4-FFF2-40B4-BE49-F238E27FC236}">
                <a16:creationId xmlns:a16="http://schemas.microsoft.com/office/drawing/2014/main" id="{E88D9B52-3D91-403E-9318-9C4929E80BF8}"/>
              </a:ext>
            </a:extLst>
          </p:cNvPr>
          <p:cNvSpPr txBox="1"/>
          <p:nvPr/>
        </p:nvSpPr>
        <p:spPr>
          <a:xfrm>
            <a:off x="5891431" y="1733198"/>
            <a:ext cx="855203"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はっぴょう</a:t>
            </a:r>
          </a:p>
        </p:txBody>
      </p:sp>
    </p:spTree>
    <p:extLst>
      <p:ext uri="{BB962C8B-B14F-4D97-AF65-F5344CB8AC3E}">
        <p14:creationId xmlns:p14="http://schemas.microsoft.com/office/powerpoint/2010/main" val="6823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：値を代入する変数を用意する</a:t>
            </a:r>
          </a:p>
        </p:txBody>
      </p:sp>
      <p:sp>
        <p:nvSpPr>
          <p:cNvPr id="58" name="テキスト ボックス 57">
            <a:extLst>
              <a:ext uri="{FF2B5EF4-FFF2-40B4-BE49-F238E27FC236}">
                <a16:creationId xmlns:a16="http://schemas.microsoft.com/office/drawing/2014/main" id="{4F1188D0-C132-45DC-B7EF-6CE291A5D1E0}"/>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59" name="テキスト ボックス 58">
            <a:extLst>
              <a:ext uri="{FF2B5EF4-FFF2-40B4-BE49-F238E27FC236}">
                <a16:creationId xmlns:a16="http://schemas.microsoft.com/office/drawing/2014/main" id="{F3FAA4E5-3B72-4096-9EC8-7669B9CC50B4}"/>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60" name="テキスト ボックス 59">
            <a:extLst>
              <a:ext uri="{FF2B5EF4-FFF2-40B4-BE49-F238E27FC236}">
                <a16:creationId xmlns:a16="http://schemas.microsoft.com/office/drawing/2014/main" id="{D41F38ED-4996-4102-A0C5-79BCD7C9A371}"/>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61" name="テキスト ボックス 60">
            <a:extLst>
              <a:ext uri="{FF2B5EF4-FFF2-40B4-BE49-F238E27FC236}">
                <a16:creationId xmlns:a16="http://schemas.microsoft.com/office/drawing/2014/main" id="{42343573-4C66-49D8-8339-C4E5D8BA29F8}"/>
              </a:ext>
            </a:extLst>
          </p:cNvPr>
          <p:cNvSpPr txBox="1"/>
          <p:nvPr/>
        </p:nvSpPr>
        <p:spPr>
          <a:xfrm>
            <a:off x="3535623"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62" name="テキスト ボックス 61">
            <a:extLst>
              <a:ext uri="{FF2B5EF4-FFF2-40B4-BE49-F238E27FC236}">
                <a16:creationId xmlns:a16="http://schemas.microsoft.com/office/drawing/2014/main" id="{92713AB0-93AA-4F6C-99F9-B4CB37722DE6}"/>
              </a:ext>
            </a:extLst>
          </p:cNvPr>
          <p:cNvSpPr txBox="1"/>
          <p:nvPr/>
        </p:nvSpPr>
        <p:spPr>
          <a:xfrm>
            <a:off x="45243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grpSp>
        <p:nvGrpSpPr>
          <p:cNvPr id="42" name="グループ化 41">
            <a:extLst>
              <a:ext uri="{FF2B5EF4-FFF2-40B4-BE49-F238E27FC236}">
                <a16:creationId xmlns:a16="http://schemas.microsoft.com/office/drawing/2014/main" id="{403761A1-C2EF-4938-9718-A6B28383EB32}"/>
              </a:ext>
            </a:extLst>
          </p:cNvPr>
          <p:cNvGrpSpPr/>
          <p:nvPr/>
        </p:nvGrpSpPr>
        <p:grpSpPr>
          <a:xfrm>
            <a:off x="574203" y="1816367"/>
            <a:ext cx="652422" cy="639195"/>
            <a:chOff x="675523" y="2179135"/>
            <a:chExt cx="652422" cy="639195"/>
          </a:xfrm>
        </p:grpSpPr>
        <p:sp>
          <p:nvSpPr>
            <p:cNvPr id="43" name="四角形: 角を丸くする 42">
              <a:extLst>
                <a:ext uri="{FF2B5EF4-FFF2-40B4-BE49-F238E27FC236}">
                  <a16:creationId xmlns:a16="http://schemas.microsoft.com/office/drawing/2014/main" id="{F5BF0834-6717-451D-8912-8869293A8DF6}"/>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4" name="図 43">
              <a:extLst>
                <a:ext uri="{FF2B5EF4-FFF2-40B4-BE49-F238E27FC236}">
                  <a16:creationId xmlns:a16="http://schemas.microsoft.com/office/drawing/2014/main" id="{FCC1E23E-AAA3-4D86-AC21-772EF0D2BA37}"/>
                </a:ext>
              </a:extLst>
            </p:cNvPr>
            <p:cNvPicPr>
              <a:picLocks noChangeAspect="1"/>
            </p:cNvPicPr>
            <p:nvPr/>
          </p:nvPicPr>
          <p:blipFill>
            <a:blip r:embed="rId2"/>
            <a:stretch>
              <a:fillRect/>
            </a:stretch>
          </p:blipFill>
          <p:spPr>
            <a:xfrm>
              <a:off x="767077" y="2242638"/>
              <a:ext cx="504825" cy="514350"/>
            </a:xfrm>
            <a:prstGeom prst="rect">
              <a:avLst/>
            </a:prstGeom>
          </p:spPr>
        </p:pic>
      </p:grpSp>
      <p:sp>
        <p:nvSpPr>
          <p:cNvPr id="49" name="テキスト ボックス 48">
            <a:extLst>
              <a:ext uri="{FF2B5EF4-FFF2-40B4-BE49-F238E27FC236}">
                <a16:creationId xmlns:a16="http://schemas.microsoft.com/office/drawing/2014/main" id="{C5AA36C9-AC6E-4058-A4D2-3EE8AEB93F30}"/>
              </a:ext>
            </a:extLst>
          </p:cNvPr>
          <p:cNvSpPr txBox="1"/>
          <p:nvPr/>
        </p:nvSpPr>
        <p:spPr>
          <a:xfrm>
            <a:off x="1303342" y="1526036"/>
            <a:ext cx="649444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b="1" i="0" dirty="0">
                <a:solidFill>
                  <a:srgbClr val="575E75"/>
                </a:solidFill>
                <a:effectLst/>
                <a:latin typeface="メイリオ" panose="020B0604030504040204" pitchFamily="50" charset="-128"/>
                <a:ea typeface="メイリオ" panose="020B0604030504040204" pitchFamily="50" charset="-128"/>
              </a:rPr>
              <a:t>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を</a:t>
            </a:r>
            <a:r>
              <a:rPr lang="ja-JP" altLang="en-US" i="0" dirty="0">
                <a:solidFill>
                  <a:srgbClr val="575E75"/>
                </a:solidFill>
                <a:effectLst/>
                <a:latin typeface="メイリオ" panose="020B0604030504040204" pitchFamily="50" charset="-128"/>
                <a:ea typeface="メイリオ" panose="020B0604030504040204" pitchFamily="50" charset="-128"/>
              </a:rPr>
              <a:t>選</a:t>
            </a:r>
            <a:r>
              <a:rPr lang="ja-JP" altLang="en-US" dirty="0">
                <a:solidFill>
                  <a:srgbClr val="575E75"/>
                </a:solidFill>
                <a:latin typeface="メイリオ" panose="020B0604030504040204" pitchFamily="50" charset="-128"/>
                <a:ea typeface="メイリオ" panose="020B0604030504040204" pitchFamily="50" charset="-128"/>
              </a:rPr>
              <a:t>び、</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たす数</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b="1" dirty="0">
                <a:solidFill>
                  <a:srgbClr val="575E75"/>
                </a:solidFill>
                <a:latin typeface="メイリオ" panose="020B0604030504040204" pitchFamily="50" charset="-128"/>
                <a:ea typeface="メイリオ" panose="020B0604030504040204" pitchFamily="50" charset="-128"/>
              </a:rPr>
              <a:t>合計</a:t>
            </a:r>
            <a:r>
              <a:rPr lang="ja-JP" altLang="en-US" dirty="0">
                <a:solidFill>
                  <a:srgbClr val="575E75"/>
                </a:solidFill>
                <a:latin typeface="メイリオ" panose="020B0604030504040204" pitchFamily="50" charset="-128"/>
                <a:ea typeface="メイリオ" panose="020B0604030504040204" pitchFamily="50" charset="-128"/>
              </a:rPr>
              <a:t>」という名前の変数を作る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92955599-3D09-4B80-88D5-1FACA31DEB8F}"/>
              </a:ext>
            </a:extLst>
          </p:cNvPr>
          <p:cNvSpPr txBox="1"/>
          <p:nvPr/>
        </p:nvSpPr>
        <p:spPr>
          <a:xfrm>
            <a:off x="2831029" y="1593884"/>
            <a:ext cx="77668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b="1"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AED7017A-1921-4B8D-8FBF-769C9BB1BBDA}"/>
              </a:ext>
            </a:extLst>
          </p:cNvPr>
          <p:cNvSpPr txBox="1"/>
          <p:nvPr/>
        </p:nvSpPr>
        <p:spPr>
          <a:xfrm>
            <a:off x="4445486" y="159388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3B224BC-9B48-4801-83E8-6B6A9C921AA5}"/>
              </a:ext>
            </a:extLst>
          </p:cNvPr>
          <p:cNvSpPr txBox="1"/>
          <p:nvPr/>
        </p:nvSpPr>
        <p:spPr>
          <a:xfrm>
            <a:off x="1456776" y="1593884"/>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D7A26F8D-84CE-4127-BA64-090EF793EB15}"/>
              </a:ext>
            </a:extLst>
          </p:cNvPr>
          <p:cNvSpPr txBox="1"/>
          <p:nvPr/>
        </p:nvSpPr>
        <p:spPr>
          <a:xfrm>
            <a:off x="3481696" y="1593884"/>
            <a:ext cx="62793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つく</a:t>
            </a:r>
            <a:endParaRPr kumimoji="1" lang="ja-JP" altLang="en-US" sz="1000" b="1"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9AC2F240-CDE7-4B4E-8D2C-513060635FCD}"/>
              </a:ext>
            </a:extLst>
          </p:cNvPr>
          <p:cNvSpPr txBox="1"/>
          <p:nvPr/>
        </p:nvSpPr>
        <p:spPr>
          <a:xfrm>
            <a:off x="1906876" y="2145224"/>
            <a:ext cx="58234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かず</a:t>
            </a:r>
            <a:endParaRPr kumimoji="1" lang="ja-JP" altLang="en-US" sz="1000" b="1"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6E0FAC40-C4F8-4FD5-951C-BBDB93E44387}"/>
              </a:ext>
            </a:extLst>
          </p:cNvPr>
          <p:cNvSpPr txBox="1"/>
          <p:nvPr/>
        </p:nvSpPr>
        <p:spPr>
          <a:xfrm>
            <a:off x="4736877" y="2135965"/>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FCC63EF2-B48A-4813-AB30-399AB8C2C539}"/>
              </a:ext>
            </a:extLst>
          </p:cNvPr>
          <p:cNvSpPr txBox="1"/>
          <p:nvPr/>
        </p:nvSpPr>
        <p:spPr>
          <a:xfrm>
            <a:off x="4060292" y="2135965"/>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F9C32011-0FB9-417A-BB80-7E4C78374DC5}"/>
              </a:ext>
            </a:extLst>
          </p:cNvPr>
          <p:cNvSpPr txBox="1"/>
          <p:nvPr/>
        </p:nvSpPr>
        <p:spPr>
          <a:xfrm>
            <a:off x="5412210" y="2135965"/>
            <a:ext cx="5823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FC4BD7D7-B308-465D-B847-49D8DAE96C21}"/>
              </a:ext>
            </a:extLst>
          </p:cNvPr>
          <p:cNvSpPr txBox="1"/>
          <p:nvPr/>
        </p:nvSpPr>
        <p:spPr>
          <a:xfrm>
            <a:off x="2639739" y="2135965"/>
            <a:ext cx="841958"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ごうけい</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grpSp>
        <p:nvGrpSpPr>
          <p:cNvPr id="12" name="グループ化 11">
            <a:extLst>
              <a:ext uri="{FF2B5EF4-FFF2-40B4-BE49-F238E27FC236}">
                <a16:creationId xmlns:a16="http://schemas.microsoft.com/office/drawing/2014/main" id="{51B8CE95-EB4D-4F1A-AADA-1BDAE198360E}"/>
              </a:ext>
            </a:extLst>
          </p:cNvPr>
          <p:cNvGrpSpPr/>
          <p:nvPr/>
        </p:nvGrpSpPr>
        <p:grpSpPr>
          <a:xfrm>
            <a:off x="2690059" y="3429000"/>
            <a:ext cx="4270034" cy="577081"/>
            <a:chOff x="2690059" y="3429000"/>
            <a:chExt cx="4270034" cy="577081"/>
          </a:xfrm>
        </p:grpSpPr>
        <p:sp>
          <p:nvSpPr>
            <p:cNvPr id="66" name="テキスト ボックス 65">
              <a:extLst>
                <a:ext uri="{FF2B5EF4-FFF2-40B4-BE49-F238E27FC236}">
                  <a16:creationId xmlns:a16="http://schemas.microsoft.com/office/drawing/2014/main" id="{556BCAFD-D99F-48CC-9379-7D91406AE5A8}"/>
                </a:ext>
              </a:extLst>
            </p:cNvPr>
            <p:cNvSpPr txBox="1"/>
            <p:nvPr/>
          </p:nvSpPr>
          <p:spPr>
            <a:xfrm>
              <a:off x="2690059" y="3429000"/>
              <a:ext cx="4270034"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1</a:t>
              </a:r>
              <a:r>
                <a:rPr lang="ja-JP" altLang="en-US" b="1"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575E75"/>
                  </a:solidFill>
                  <a:effectLst/>
                  <a:latin typeface="メイリオ" panose="020B0604030504040204" pitchFamily="50" charset="-128"/>
                  <a:ea typeface="メイリオ" panose="020B0604030504040204" pitchFamily="50" charset="-128"/>
                </a:rPr>
                <a:t>10</a:t>
              </a:r>
              <a:r>
                <a:rPr lang="ja-JP" altLang="en-US" i="0" dirty="0">
                  <a:solidFill>
                    <a:srgbClr val="575E75"/>
                  </a:solidFill>
                  <a:effectLst/>
                  <a:latin typeface="メイリオ" panose="020B0604030504040204" pitchFamily="50" charset="-128"/>
                  <a:ea typeface="メイリオ" panose="020B0604030504040204" pitchFamily="50" charset="-128"/>
                </a:rPr>
                <a:t>を代入するための変数です。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A8C21E69-ABEF-4905-A71A-2821AADF840B}"/>
                </a:ext>
              </a:extLst>
            </p:cNvPr>
            <p:cNvSpPr txBox="1"/>
            <p:nvPr/>
          </p:nvSpPr>
          <p:spPr>
            <a:xfrm flipH="1">
              <a:off x="5154826" y="3514404"/>
              <a:ext cx="7015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43293845-1EAD-4EBE-BC8C-F46B700ABA95}"/>
                </a:ext>
              </a:extLst>
            </p:cNvPr>
            <p:cNvSpPr txBox="1"/>
            <p:nvPr/>
          </p:nvSpPr>
          <p:spPr>
            <a:xfrm flipH="1">
              <a:off x="3507536" y="3514404"/>
              <a:ext cx="86082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grpSp>
      <p:grpSp>
        <p:nvGrpSpPr>
          <p:cNvPr id="9" name="グループ化 8">
            <a:extLst>
              <a:ext uri="{FF2B5EF4-FFF2-40B4-BE49-F238E27FC236}">
                <a16:creationId xmlns:a16="http://schemas.microsoft.com/office/drawing/2014/main" id="{B219AE08-1B93-4B10-8ED2-831FE046C2E1}"/>
              </a:ext>
            </a:extLst>
          </p:cNvPr>
          <p:cNvGrpSpPr/>
          <p:nvPr/>
        </p:nvGrpSpPr>
        <p:grpSpPr>
          <a:xfrm>
            <a:off x="2666547" y="4418773"/>
            <a:ext cx="4746307" cy="577081"/>
            <a:chOff x="2666547" y="4418773"/>
            <a:chExt cx="4746307" cy="577081"/>
          </a:xfrm>
        </p:grpSpPr>
        <p:sp>
          <p:nvSpPr>
            <p:cNvPr id="73" name="テキスト ボックス 72">
              <a:extLst>
                <a:ext uri="{FF2B5EF4-FFF2-40B4-BE49-F238E27FC236}">
                  <a16:creationId xmlns:a16="http://schemas.microsoft.com/office/drawing/2014/main" id="{7979573B-CA71-48BD-81DD-36FF9B2C9282}"/>
                </a:ext>
              </a:extLst>
            </p:cNvPr>
            <p:cNvSpPr txBox="1"/>
            <p:nvPr/>
          </p:nvSpPr>
          <p:spPr>
            <a:xfrm>
              <a:off x="2690059" y="4418773"/>
              <a:ext cx="472279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計算した結果を代入するための変数です。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FCE047C4-6FAB-420B-B375-FABAFAF6F988}"/>
                </a:ext>
              </a:extLst>
            </p:cNvPr>
            <p:cNvSpPr txBox="1"/>
            <p:nvPr/>
          </p:nvSpPr>
          <p:spPr>
            <a:xfrm flipH="1">
              <a:off x="5856338" y="4500003"/>
              <a:ext cx="7015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93436863-C412-46D7-A6B0-CAD4DF6EC25A}"/>
                </a:ext>
              </a:extLst>
            </p:cNvPr>
            <p:cNvSpPr txBox="1"/>
            <p:nvPr/>
          </p:nvSpPr>
          <p:spPr>
            <a:xfrm flipH="1">
              <a:off x="2666547" y="4491125"/>
              <a:ext cx="7015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けいさん</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975DE41F-363C-482D-8D78-510CA2A5448F}"/>
                </a:ext>
              </a:extLst>
            </p:cNvPr>
            <p:cNvSpPr txBox="1"/>
            <p:nvPr/>
          </p:nvSpPr>
          <p:spPr>
            <a:xfrm flipH="1">
              <a:off x="3569681" y="4491125"/>
              <a:ext cx="7015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けっか</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A6D21BDF-BED5-4BC3-A607-32B50FB6A36A}"/>
                </a:ext>
              </a:extLst>
            </p:cNvPr>
            <p:cNvSpPr txBox="1"/>
            <p:nvPr/>
          </p:nvSpPr>
          <p:spPr>
            <a:xfrm flipH="1">
              <a:off x="4209049" y="4500003"/>
              <a:ext cx="86082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grpSp>
      <p:pic>
        <p:nvPicPr>
          <p:cNvPr id="4" name="図 3">
            <a:extLst>
              <a:ext uri="{FF2B5EF4-FFF2-40B4-BE49-F238E27FC236}">
                <a16:creationId xmlns:a16="http://schemas.microsoft.com/office/drawing/2014/main" id="{9674D4E5-0609-4B07-B026-581A2CB86566}"/>
              </a:ext>
            </a:extLst>
          </p:cNvPr>
          <p:cNvPicPr>
            <a:picLocks noChangeAspect="1"/>
          </p:cNvPicPr>
          <p:nvPr/>
        </p:nvPicPr>
        <p:blipFill>
          <a:blip r:embed="rId3"/>
          <a:stretch>
            <a:fillRect/>
          </a:stretch>
        </p:blipFill>
        <p:spPr>
          <a:xfrm>
            <a:off x="1491381" y="3543442"/>
            <a:ext cx="836888" cy="413278"/>
          </a:xfrm>
          <a:prstGeom prst="rect">
            <a:avLst/>
          </a:prstGeom>
        </p:spPr>
      </p:pic>
      <p:pic>
        <p:nvPicPr>
          <p:cNvPr id="8" name="図 7">
            <a:extLst>
              <a:ext uri="{FF2B5EF4-FFF2-40B4-BE49-F238E27FC236}">
                <a16:creationId xmlns:a16="http://schemas.microsoft.com/office/drawing/2014/main" id="{0D8BE0A9-D593-45ED-ABB8-17CE1AC1CE93}"/>
              </a:ext>
            </a:extLst>
          </p:cNvPr>
          <p:cNvPicPr>
            <a:picLocks noChangeAspect="1"/>
          </p:cNvPicPr>
          <p:nvPr/>
        </p:nvPicPr>
        <p:blipFill>
          <a:blip r:embed="rId4"/>
          <a:stretch>
            <a:fillRect/>
          </a:stretch>
        </p:blipFill>
        <p:spPr>
          <a:xfrm>
            <a:off x="1573468" y="4561911"/>
            <a:ext cx="640582" cy="433943"/>
          </a:xfrm>
          <a:prstGeom prst="rect">
            <a:avLst/>
          </a:prstGeom>
        </p:spPr>
      </p:pic>
    </p:spTree>
    <p:extLst>
      <p:ext uri="{BB962C8B-B14F-4D97-AF65-F5344CB8AC3E}">
        <p14:creationId xmlns:p14="http://schemas.microsoft.com/office/powerpoint/2010/main" val="1080086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3</a:t>
            </a:r>
            <a:r>
              <a:rPr lang="ja-JP" altLang="en-US" dirty="0"/>
              <a:t>：</a:t>
            </a:r>
            <a:r>
              <a:rPr lang="en-US" altLang="ja-JP" dirty="0"/>
              <a:t>1</a:t>
            </a:r>
            <a:r>
              <a:rPr lang="ja-JP" altLang="en-US" dirty="0"/>
              <a:t>から</a:t>
            </a:r>
            <a:r>
              <a:rPr lang="en-US" altLang="ja-JP" dirty="0"/>
              <a:t>10</a:t>
            </a:r>
            <a:r>
              <a:rPr lang="ja-JP" altLang="en-US" dirty="0"/>
              <a:t>までの合計を計算しよう</a:t>
            </a:r>
          </a:p>
        </p:txBody>
      </p:sp>
      <p:sp>
        <p:nvSpPr>
          <p:cNvPr id="8" name="テキスト ボックス 7">
            <a:extLst>
              <a:ext uri="{FF2B5EF4-FFF2-40B4-BE49-F238E27FC236}">
                <a16:creationId xmlns:a16="http://schemas.microsoft.com/office/drawing/2014/main" id="{569DC1D5-1F19-471A-AB78-279104F8661A}"/>
              </a:ext>
            </a:extLst>
          </p:cNvPr>
          <p:cNvSpPr txBox="1"/>
          <p:nvPr/>
        </p:nvSpPr>
        <p:spPr>
          <a:xfrm>
            <a:off x="4235521" y="394699"/>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ごうけい</a:t>
            </a:r>
          </a:p>
        </p:txBody>
      </p:sp>
      <p:sp>
        <p:nvSpPr>
          <p:cNvPr id="9" name="テキスト ボックス 8">
            <a:extLst>
              <a:ext uri="{FF2B5EF4-FFF2-40B4-BE49-F238E27FC236}">
                <a16:creationId xmlns:a16="http://schemas.microsoft.com/office/drawing/2014/main" id="{96D7A7E5-7F78-4E06-9508-62BD45ADC4D7}"/>
              </a:ext>
            </a:extLst>
          </p:cNvPr>
          <p:cNvSpPr txBox="1"/>
          <p:nvPr/>
        </p:nvSpPr>
        <p:spPr>
          <a:xfrm>
            <a:off x="5204663" y="404512"/>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けいさん</a:t>
            </a:r>
          </a:p>
        </p:txBody>
      </p:sp>
      <p:pic>
        <p:nvPicPr>
          <p:cNvPr id="15" name="図 14">
            <a:extLst>
              <a:ext uri="{FF2B5EF4-FFF2-40B4-BE49-F238E27FC236}">
                <a16:creationId xmlns:a16="http://schemas.microsoft.com/office/drawing/2014/main" id="{343EF6F2-6D75-4215-B5D0-EC082EDDC295}"/>
              </a:ext>
            </a:extLst>
          </p:cNvPr>
          <p:cNvPicPr>
            <a:picLocks noChangeAspect="1"/>
          </p:cNvPicPr>
          <p:nvPr/>
        </p:nvPicPr>
        <p:blipFill>
          <a:blip r:embed="rId2"/>
          <a:stretch>
            <a:fillRect/>
          </a:stretch>
        </p:blipFill>
        <p:spPr>
          <a:xfrm>
            <a:off x="921800" y="2305494"/>
            <a:ext cx="3114675" cy="2314575"/>
          </a:xfrm>
          <a:prstGeom prst="rect">
            <a:avLst/>
          </a:prstGeom>
        </p:spPr>
      </p:pic>
      <p:sp>
        <p:nvSpPr>
          <p:cNvPr id="17" name="テキスト ボックス 16">
            <a:extLst>
              <a:ext uri="{FF2B5EF4-FFF2-40B4-BE49-F238E27FC236}">
                <a16:creationId xmlns:a16="http://schemas.microsoft.com/office/drawing/2014/main" id="{91407A91-21CD-4FB4-86FA-583F6F28880A}"/>
              </a:ext>
            </a:extLst>
          </p:cNvPr>
          <p:cNvSpPr txBox="1"/>
          <p:nvPr/>
        </p:nvSpPr>
        <p:spPr>
          <a:xfrm>
            <a:off x="613146" y="1251237"/>
            <a:ext cx="6828747"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スペースキーを押したときのプログラミングをしよう！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37C44BF5-E5C6-4452-95DB-BB6E455371EB}"/>
              </a:ext>
            </a:extLst>
          </p:cNvPr>
          <p:cNvSpPr txBox="1"/>
          <p:nvPr/>
        </p:nvSpPr>
        <p:spPr>
          <a:xfrm>
            <a:off x="2238014" y="1315364"/>
            <a:ext cx="363985"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お</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cxnSp>
        <p:nvCxnSpPr>
          <p:cNvPr id="23" name="直線矢印コネクタ 22">
            <a:extLst>
              <a:ext uri="{FF2B5EF4-FFF2-40B4-BE49-F238E27FC236}">
                <a16:creationId xmlns:a16="http://schemas.microsoft.com/office/drawing/2014/main" id="{661D8191-8B2D-469D-BF29-603A6A692A60}"/>
              </a:ext>
            </a:extLst>
          </p:cNvPr>
          <p:cNvCxnSpPr>
            <a:cxnSpLocks/>
          </p:cNvCxnSpPr>
          <p:nvPr/>
        </p:nvCxnSpPr>
        <p:spPr>
          <a:xfrm>
            <a:off x="702856" y="2664132"/>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4" name="グループ化 23">
            <a:extLst>
              <a:ext uri="{FF2B5EF4-FFF2-40B4-BE49-F238E27FC236}">
                <a16:creationId xmlns:a16="http://schemas.microsoft.com/office/drawing/2014/main" id="{AD8F4D93-FD3A-48DE-8973-114C70129A3F}"/>
              </a:ext>
            </a:extLst>
          </p:cNvPr>
          <p:cNvGrpSpPr/>
          <p:nvPr/>
        </p:nvGrpSpPr>
        <p:grpSpPr>
          <a:xfrm>
            <a:off x="51788" y="2305494"/>
            <a:ext cx="667899" cy="650331"/>
            <a:chOff x="475743" y="2747684"/>
            <a:chExt cx="667899" cy="650331"/>
          </a:xfrm>
        </p:grpSpPr>
        <p:pic>
          <p:nvPicPr>
            <p:cNvPr id="25" name="図 24">
              <a:extLst>
                <a:ext uri="{FF2B5EF4-FFF2-40B4-BE49-F238E27FC236}">
                  <a16:creationId xmlns:a16="http://schemas.microsoft.com/office/drawing/2014/main" id="{747E6D52-B45E-4746-9237-691285A1C2CD}"/>
                </a:ext>
              </a:extLst>
            </p:cNvPr>
            <p:cNvPicPr>
              <a:picLocks noChangeAspect="1"/>
            </p:cNvPicPr>
            <p:nvPr/>
          </p:nvPicPr>
          <p:blipFill>
            <a:blip r:embed="rId3"/>
            <a:stretch>
              <a:fillRect/>
            </a:stretch>
          </p:blipFill>
          <p:spPr>
            <a:xfrm>
              <a:off x="475743" y="2747684"/>
              <a:ext cx="628738" cy="619211"/>
            </a:xfrm>
            <a:prstGeom prst="rect">
              <a:avLst/>
            </a:prstGeom>
          </p:spPr>
        </p:pic>
        <p:sp>
          <p:nvSpPr>
            <p:cNvPr id="26" name="四角形: 角を丸くする 25">
              <a:extLst>
                <a:ext uri="{FF2B5EF4-FFF2-40B4-BE49-F238E27FC236}">
                  <a16:creationId xmlns:a16="http://schemas.microsoft.com/office/drawing/2014/main" id="{B26B7669-050B-452A-9863-07E1551B15BD}"/>
                </a:ext>
              </a:extLst>
            </p:cNvPr>
            <p:cNvSpPr/>
            <p:nvPr/>
          </p:nvSpPr>
          <p:spPr>
            <a:xfrm>
              <a:off x="491220" y="2758820"/>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27" name="直線矢印コネクタ 26">
            <a:extLst>
              <a:ext uri="{FF2B5EF4-FFF2-40B4-BE49-F238E27FC236}">
                <a16:creationId xmlns:a16="http://schemas.microsoft.com/office/drawing/2014/main" id="{844CB4E2-9FD7-4493-B57D-5344FD401B6D}"/>
              </a:ext>
            </a:extLst>
          </p:cNvPr>
          <p:cNvCxnSpPr>
            <a:cxnSpLocks/>
          </p:cNvCxnSpPr>
          <p:nvPr/>
        </p:nvCxnSpPr>
        <p:spPr>
          <a:xfrm>
            <a:off x="735164" y="3215289"/>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グループ化 27">
            <a:extLst>
              <a:ext uri="{FF2B5EF4-FFF2-40B4-BE49-F238E27FC236}">
                <a16:creationId xmlns:a16="http://schemas.microsoft.com/office/drawing/2014/main" id="{8C289CBD-BBAF-40F2-9751-A87E7C0BC3C0}"/>
              </a:ext>
            </a:extLst>
          </p:cNvPr>
          <p:cNvGrpSpPr/>
          <p:nvPr/>
        </p:nvGrpSpPr>
        <p:grpSpPr>
          <a:xfrm>
            <a:off x="67265" y="2989571"/>
            <a:ext cx="652422" cy="639195"/>
            <a:chOff x="675523" y="2179135"/>
            <a:chExt cx="652422" cy="639195"/>
          </a:xfrm>
        </p:grpSpPr>
        <p:sp>
          <p:nvSpPr>
            <p:cNvPr id="29" name="四角形: 角を丸くする 28">
              <a:extLst>
                <a:ext uri="{FF2B5EF4-FFF2-40B4-BE49-F238E27FC236}">
                  <a16:creationId xmlns:a16="http://schemas.microsoft.com/office/drawing/2014/main" id="{218A56FA-53F0-4940-B7B6-CD533CD7C5E0}"/>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0" name="図 29">
              <a:extLst>
                <a:ext uri="{FF2B5EF4-FFF2-40B4-BE49-F238E27FC236}">
                  <a16:creationId xmlns:a16="http://schemas.microsoft.com/office/drawing/2014/main" id="{01F2D274-DFC0-4385-8506-FE86FAB12A79}"/>
                </a:ext>
              </a:extLst>
            </p:cNvPr>
            <p:cNvPicPr>
              <a:picLocks noChangeAspect="1"/>
            </p:cNvPicPr>
            <p:nvPr/>
          </p:nvPicPr>
          <p:blipFill>
            <a:blip r:embed="rId4"/>
            <a:stretch>
              <a:fillRect/>
            </a:stretch>
          </p:blipFill>
          <p:spPr>
            <a:xfrm>
              <a:off x="767077" y="2242638"/>
              <a:ext cx="504825" cy="514350"/>
            </a:xfrm>
            <a:prstGeom prst="rect">
              <a:avLst/>
            </a:prstGeom>
          </p:spPr>
        </p:pic>
      </p:grpSp>
      <p:grpSp>
        <p:nvGrpSpPr>
          <p:cNvPr id="31" name="グループ化 30">
            <a:extLst>
              <a:ext uri="{FF2B5EF4-FFF2-40B4-BE49-F238E27FC236}">
                <a16:creationId xmlns:a16="http://schemas.microsoft.com/office/drawing/2014/main" id="{B7F3F89A-2FC0-4664-93E2-74C28416E1E5}"/>
              </a:ext>
            </a:extLst>
          </p:cNvPr>
          <p:cNvGrpSpPr/>
          <p:nvPr/>
        </p:nvGrpSpPr>
        <p:grpSpPr>
          <a:xfrm>
            <a:off x="3837464" y="1884777"/>
            <a:ext cx="5065746" cy="612325"/>
            <a:chOff x="1104235" y="3811334"/>
            <a:chExt cx="5065746" cy="612325"/>
          </a:xfrm>
        </p:grpSpPr>
        <p:sp>
          <p:nvSpPr>
            <p:cNvPr id="32" name="テキスト ボックス 31">
              <a:extLst>
                <a:ext uri="{FF2B5EF4-FFF2-40B4-BE49-F238E27FC236}">
                  <a16:creationId xmlns:a16="http://schemas.microsoft.com/office/drawing/2014/main" id="{E888E0F4-6679-4FC4-9078-2FC5C1AFE69B}"/>
                </a:ext>
              </a:extLst>
            </p:cNvPr>
            <p:cNvSpPr txBox="1"/>
            <p:nvPr/>
          </p:nvSpPr>
          <p:spPr>
            <a:xfrm>
              <a:off x="1104235" y="3811334"/>
              <a:ext cx="506574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0C2186CC-2472-41A7-9343-F5BCCB029692}"/>
                </a:ext>
              </a:extLst>
            </p:cNvPr>
            <p:cNvSpPr txBox="1"/>
            <p:nvPr/>
          </p:nvSpPr>
          <p:spPr>
            <a:xfrm>
              <a:off x="5179260" y="3877486"/>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4" name="図 33">
              <a:extLst>
                <a:ext uri="{FF2B5EF4-FFF2-40B4-BE49-F238E27FC236}">
                  <a16:creationId xmlns:a16="http://schemas.microsoft.com/office/drawing/2014/main" id="{38376621-9BCC-411F-85CB-81E0DF29F6C1}"/>
                </a:ext>
              </a:extLst>
            </p:cNvPr>
            <p:cNvPicPr>
              <a:picLocks noChangeAspect="1"/>
            </p:cNvPicPr>
            <p:nvPr/>
          </p:nvPicPr>
          <p:blipFill>
            <a:blip r:embed="rId5"/>
            <a:stretch>
              <a:fillRect/>
            </a:stretch>
          </p:blipFill>
          <p:spPr>
            <a:xfrm>
              <a:off x="3030311" y="3859730"/>
              <a:ext cx="2095682" cy="563929"/>
            </a:xfrm>
            <a:prstGeom prst="rect">
              <a:avLst/>
            </a:prstGeom>
          </p:spPr>
        </p:pic>
      </p:grpSp>
      <p:grpSp>
        <p:nvGrpSpPr>
          <p:cNvPr id="2" name="グループ化 1">
            <a:extLst>
              <a:ext uri="{FF2B5EF4-FFF2-40B4-BE49-F238E27FC236}">
                <a16:creationId xmlns:a16="http://schemas.microsoft.com/office/drawing/2014/main" id="{E675355C-8968-475A-BAFA-C4E2CBAB6A7E}"/>
              </a:ext>
            </a:extLst>
          </p:cNvPr>
          <p:cNvGrpSpPr/>
          <p:nvPr/>
        </p:nvGrpSpPr>
        <p:grpSpPr>
          <a:xfrm>
            <a:off x="3837464" y="2728931"/>
            <a:ext cx="4751301" cy="1131079"/>
            <a:chOff x="3837464" y="2728931"/>
            <a:chExt cx="4751301" cy="1131079"/>
          </a:xfrm>
        </p:grpSpPr>
        <p:grpSp>
          <p:nvGrpSpPr>
            <p:cNvPr id="7" name="グループ化 6">
              <a:extLst>
                <a:ext uri="{FF2B5EF4-FFF2-40B4-BE49-F238E27FC236}">
                  <a16:creationId xmlns:a16="http://schemas.microsoft.com/office/drawing/2014/main" id="{2405E0B5-E4A7-4293-89D1-E400F20D87A9}"/>
                </a:ext>
              </a:extLst>
            </p:cNvPr>
            <p:cNvGrpSpPr/>
            <p:nvPr/>
          </p:nvGrpSpPr>
          <p:grpSpPr>
            <a:xfrm>
              <a:off x="3837464" y="2728931"/>
              <a:ext cx="4751301" cy="1131079"/>
              <a:chOff x="3905185" y="2746396"/>
              <a:chExt cx="4751301" cy="1131079"/>
            </a:xfrm>
          </p:grpSpPr>
          <p:sp>
            <p:nvSpPr>
              <p:cNvPr id="36" name="テキスト ボックス 35">
                <a:extLst>
                  <a:ext uri="{FF2B5EF4-FFF2-40B4-BE49-F238E27FC236}">
                    <a16:creationId xmlns:a16="http://schemas.microsoft.com/office/drawing/2014/main" id="{72400683-7BB5-440D-8E07-BD966656C139}"/>
                  </a:ext>
                </a:extLst>
              </p:cNvPr>
              <p:cNvSpPr txBox="1"/>
              <p:nvPr/>
            </p:nvSpPr>
            <p:spPr>
              <a:xfrm>
                <a:off x="3905185" y="2746396"/>
                <a:ext cx="4751301"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en-US" altLang="ja-JP" b="1" u="sng" dirty="0">
                    <a:solidFill>
                      <a:srgbClr val="575E75"/>
                    </a:solidFill>
                    <a:latin typeface="メイリオ" panose="020B0604030504040204" pitchFamily="50" charset="-128"/>
                    <a:ea typeface="メイリオ" panose="020B0604030504040204" pitchFamily="50" charset="-128"/>
                  </a:rPr>
                  <a:t>1</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8A04C4CE-6E92-474F-8357-02692F91E165}"/>
                  </a:ext>
                </a:extLst>
              </p:cNvPr>
              <p:cNvSpPr txBox="1"/>
              <p:nvPr/>
            </p:nvSpPr>
            <p:spPr>
              <a:xfrm>
                <a:off x="7528088" y="2812548"/>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422B5320-5378-4917-9EFD-C189E2C0A29A}"/>
                  </a:ext>
                </a:extLst>
              </p:cNvPr>
              <p:cNvSpPr txBox="1"/>
              <p:nvPr/>
            </p:nvSpPr>
            <p:spPr>
              <a:xfrm>
                <a:off x="4085627" y="2812548"/>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7C2367ED-6546-4DB7-8ED6-2CA59E152B82}"/>
                  </a:ext>
                </a:extLst>
              </p:cNvPr>
              <p:cNvPicPr>
                <a:picLocks noChangeAspect="1"/>
              </p:cNvPicPr>
              <p:nvPr/>
            </p:nvPicPr>
            <p:blipFill>
              <a:blip r:embed="rId6"/>
              <a:stretch>
                <a:fillRect/>
              </a:stretch>
            </p:blipFill>
            <p:spPr>
              <a:xfrm>
                <a:off x="5414301" y="2888227"/>
                <a:ext cx="1981372" cy="457240"/>
              </a:xfrm>
              <a:prstGeom prst="rect">
                <a:avLst/>
              </a:prstGeom>
            </p:spPr>
          </p:pic>
        </p:grpSp>
        <p:sp>
          <p:nvSpPr>
            <p:cNvPr id="44" name="テキスト ボックス 43">
              <a:extLst>
                <a:ext uri="{FF2B5EF4-FFF2-40B4-BE49-F238E27FC236}">
                  <a16:creationId xmlns:a16="http://schemas.microsoft.com/office/drawing/2014/main" id="{FB4A4162-3589-49D0-B597-03A628213109}"/>
                </a:ext>
              </a:extLst>
            </p:cNvPr>
            <p:cNvSpPr txBox="1"/>
            <p:nvPr/>
          </p:nvSpPr>
          <p:spPr>
            <a:xfrm>
              <a:off x="7119058" y="334672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49" name="グループ化 48">
            <a:extLst>
              <a:ext uri="{FF2B5EF4-FFF2-40B4-BE49-F238E27FC236}">
                <a16:creationId xmlns:a16="http://schemas.microsoft.com/office/drawing/2014/main" id="{2634A6F9-80FF-4DC7-BE62-26324B982163}"/>
              </a:ext>
            </a:extLst>
          </p:cNvPr>
          <p:cNvGrpSpPr/>
          <p:nvPr/>
        </p:nvGrpSpPr>
        <p:grpSpPr>
          <a:xfrm>
            <a:off x="3837464" y="3914004"/>
            <a:ext cx="4751301" cy="1131079"/>
            <a:chOff x="3905185" y="3978095"/>
            <a:chExt cx="4751301" cy="1131079"/>
          </a:xfrm>
        </p:grpSpPr>
        <p:sp>
          <p:nvSpPr>
            <p:cNvPr id="40" name="テキスト ボックス 39">
              <a:extLst>
                <a:ext uri="{FF2B5EF4-FFF2-40B4-BE49-F238E27FC236}">
                  <a16:creationId xmlns:a16="http://schemas.microsoft.com/office/drawing/2014/main" id="{71D8E18D-8E7B-4640-A083-8940AB349EE4}"/>
                </a:ext>
              </a:extLst>
            </p:cNvPr>
            <p:cNvSpPr txBox="1"/>
            <p:nvPr/>
          </p:nvSpPr>
          <p:spPr>
            <a:xfrm>
              <a:off x="3905185" y="3978095"/>
              <a:ext cx="4751301"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▽を押して「</a:t>
              </a:r>
              <a:r>
                <a:rPr lang="ja-JP" altLang="en-US" b="1" u="sng" dirty="0">
                  <a:solidFill>
                    <a:srgbClr val="575E75"/>
                  </a:solidFill>
                  <a:latin typeface="メイリオ" panose="020B0604030504040204" pitchFamily="50" charset="-128"/>
                  <a:ea typeface="メイリオ" panose="020B0604030504040204" pitchFamily="50" charset="-128"/>
                </a:rPr>
                <a:t>合計</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4FCA9709-9926-4F03-B031-7695CCAABE09}"/>
                </a:ext>
              </a:extLst>
            </p:cNvPr>
            <p:cNvSpPr txBox="1"/>
            <p:nvPr/>
          </p:nvSpPr>
          <p:spPr>
            <a:xfrm>
              <a:off x="7528088" y="404424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B7C630D2-9E37-4F50-A29A-0EA2816A8753}"/>
                </a:ext>
              </a:extLst>
            </p:cNvPr>
            <p:cNvSpPr txBox="1"/>
            <p:nvPr/>
          </p:nvSpPr>
          <p:spPr>
            <a:xfrm>
              <a:off x="4085627" y="4044247"/>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43" name="図 42">
              <a:extLst>
                <a:ext uri="{FF2B5EF4-FFF2-40B4-BE49-F238E27FC236}">
                  <a16:creationId xmlns:a16="http://schemas.microsoft.com/office/drawing/2014/main" id="{6215A755-8B8D-46A5-B222-648B0F87CA5A}"/>
                </a:ext>
              </a:extLst>
            </p:cNvPr>
            <p:cNvPicPr>
              <a:picLocks noChangeAspect="1"/>
            </p:cNvPicPr>
            <p:nvPr/>
          </p:nvPicPr>
          <p:blipFill>
            <a:blip r:embed="rId6"/>
            <a:stretch>
              <a:fillRect/>
            </a:stretch>
          </p:blipFill>
          <p:spPr>
            <a:xfrm>
              <a:off x="5414301" y="4119926"/>
              <a:ext cx="1981372" cy="457240"/>
            </a:xfrm>
            <a:prstGeom prst="rect">
              <a:avLst/>
            </a:prstGeom>
          </p:spPr>
        </p:pic>
        <p:sp>
          <p:nvSpPr>
            <p:cNvPr id="45" name="テキスト ボックス 44">
              <a:extLst>
                <a:ext uri="{FF2B5EF4-FFF2-40B4-BE49-F238E27FC236}">
                  <a16:creationId xmlns:a16="http://schemas.microsoft.com/office/drawing/2014/main" id="{8D88D6E1-01B4-4154-934C-13C0366EFDDD}"/>
                </a:ext>
              </a:extLst>
            </p:cNvPr>
            <p:cNvSpPr txBox="1"/>
            <p:nvPr/>
          </p:nvSpPr>
          <p:spPr>
            <a:xfrm>
              <a:off x="6345732" y="460476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C1B26F0-D124-4BAC-A61E-2C4CB6AD9795}"/>
                </a:ext>
              </a:extLst>
            </p:cNvPr>
            <p:cNvSpPr txBox="1"/>
            <p:nvPr/>
          </p:nvSpPr>
          <p:spPr>
            <a:xfrm>
              <a:off x="4625418" y="4604764"/>
              <a:ext cx="3372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47F2B608-5E87-40ED-9EB6-4FB5B7335EED}"/>
                </a:ext>
              </a:extLst>
            </p:cNvPr>
            <p:cNvSpPr txBox="1"/>
            <p:nvPr/>
          </p:nvSpPr>
          <p:spPr>
            <a:xfrm>
              <a:off x="5461179" y="460476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ごうけい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64" name="グループ化 63">
            <a:extLst>
              <a:ext uri="{FF2B5EF4-FFF2-40B4-BE49-F238E27FC236}">
                <a16:creationId xmlns:a16="http://schemas.microsoft.com/office/drawing/2014/main" id="{E587C16D-4CAC-4983-A635-F455BE040823}"/>
              </a:ext>
            </a:extLst>
          </p:cNvPr>
          <p:cNvGrpSpPr/>
          <p:nvPr/>
        </p:nvGrpSpPr>
        <p:grpSpPr>
          <a:xfrm>
            <a:off x="158817" y="5885468"/>
            <a:ext cx="8912571" cy="807790"/>
            <a:chOff x="158817" y="5885468"/>
            <a:chExt cx="8912571" cy="807790"/>
          </a:xfrm>
        </p:grpSpPr>
        <p:sp>
          <p:nvSpPr>
            <p:cNvPr id="51" name="テキスト ボックス 50">
              <a:extLst>
                <a:ext uri="{FF2B5EF4-FFF2-40B4-BE49-F238E27FC236}">
                  <a16:creationId xmlns:a16="http://schemas.microsoft.com/office/drawing/2014/main" id="{6193F1B7-9900-433E-AA0A-4CF2F9DE0AE9}"/>
                </a:ext>
              </a:extLst>
            </p:cNvPr>
            <p:cNvSpPr txBox="1"/>
            <p:nvPr/>
          </p:nvSpPr>
          <p:spPr>
            <a:xfrm>
              <a:off x="158817" y="5935176"/>
              <a:ext cx="891257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を選び、　　　　　　にして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16FBB7EE-B8BF-4454-93BE-4D97E9B6E81E}"/>
                </a:ext>
              </a:extLst>
            </p:cNvPr>
            <p:cNvSpPr txBox="1"/>
            <p:nvPr/>
          </p:nvSpPr>
          <p:spPr>
            <a:xfrm>
              <a:off x="2864498" y="6010012"/>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322B009F-0A7A-4832-AF12-165E7B21FA9B}"/>
                </a:ext>
              </a:extLst>
            </p:cNvPr>
            <p:cNvSpPr txBox="1"/>
            <p:nvPr/>
          </p:nvSpPr>
          <p:spPr>
            <a:xfrm>
              <a:off x="339259" y="6001328"/>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43DEDC40-7855-41FD-ADA8-EB0DF8CD92AC}"/>
                </a:ext>
              </a:extLst>
            </p:cNvPr>
            <p:cNvSpPr txBox="1"/>
            <p:nvPr/>
          </p:nvSpPr>
          <p:spPr>
            <a:xfrm>
              <a:off x="7507023" y="6006980"/>
              <a:ext cx="320882" cy="25429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59" name="図 58">
              <a:extLst>
                <a:ext uri="{FF2B5EF4-FFF2-40B4-BE49-F238E27FC236}">
                  <a16:creationId xmlns:a16="http://schemas.microsoft.com/office/drawing/2014/main" id="{063ACCF4-568A-4434-AA36-B0EF64A7E532}"/>
                </a:ext>
              </a:extLst>
            </p:cNvPr>
            <p:cNvPicPr>
              <a:picLocks noChangeAspect="1"/>
            </p:cNvPicPr>
            <p:nvPr/>
          </p:nvPicPr>
          <p:blipFill>
            <a:blip r:embed="rId7"/>
            <a:stretch>
              <a:fillRect/>
            </a:stretch>
          </p:blipFill>
          <p:spPr>
            <a:xfrm>
              <a:off x="1685413" y="6133140"/>
              <a:ext cx="1005927" cy="312447"/>
            </a:xfrm>
            <a:prstGeom prst="rect">
              <a:avLst/>
            </a:prstGeom>
          </p:spPr>
        </p:pic>
        <p:pic>
          <p:nvPicPr>
            <p:cNvPr id="61" name="図 60">
              <a:extLst>
                <a:ext uri="{FF2B5EF4-FFF2-40B4-BE49-F238E27FC236}">
                  <a16:creationId xmlns:a16="http://schemas.microsoft.com/office/drawing/2014/main" id="{6985FD08-79DA-4E99-AB5A-2B8450089253}"/>
                </a:ext>
              </a:extLst>
            </p:cNvPr>
            <p:cNvPicPr>
              <a:picLocks noChangeAspect="1"/>
            </p:cNvPicPr>
            <p:nvPr/>
          </p:nvPicPr>
          <p:blipFill>
            <a:blip r:embed="rId8"/>
            <a:stretch>
              <a:fillRect/>
            </a:stretch>
          </p:blipFill>
          <p:spPr>
            <a:xfrm>
              <a:off x="3559892" y="6116369"/>
              <a:ext cx="1341236" cy="358171"/>
            </a:xfrm>
            <a:prstGeom prst="rect">
              <a:avLst/>
            </a:prstGeom>
          </p:spPr>
        </p:pic>
        <p:pic>
          <p:nvPicPr>
            <p:cNvPr id="63" name="図 62">
              <a:extLst>
                <a:ext uri="{FF2B5EF4-FFF2-40B4-BE49-F238E27FC236}">
                  <a16:creationId xmlns:a16="http://schemas.microsoft.com/office/drawing/2014/main" id="{60A1707E-BD0D-4FCF-9F91-70A6041FBD86}"/>
                </a:ext>
              </a:extLst>
            </p:cNvPr>
            <p:cNvPicPr>
              <a:picLocks noChangeAspect="1"/>
            </p:cNvPicPr>
            <p:nvPr/>
          </p:nvPicPr>
          <p:blipFill>
            <a:blip r:embed="rId9"/>
            <a:stretch>
              <a:fillRect/>
            </a:stretch>
          </p:blipFill>
          <p:spPr>
            <a:xfrm>
              <a:off x="5784849" y="5885468"/>
              <a:ext cx="1501270" cy="807790"/>
            </a:xfrm>
            <a:prstGeom prst="rect">
              <a:avLst/>
            </a:prstGeom>
          </p:spPr>
        </p:pic>
      </p:grpSp>
      <p:grpSp>
        <p:nvGrpSpPr>
          <p:cNvPr id="71" name="グループ化 70">
            <a:extLst>
              <a:ext uri="{FF2B5EF4-FFF2-40B4-BE49-F238E27FC236}">
                <a16:creationId xmlns:a16="http://schemas.microsoft.com/office/drawing/2014/main" id="{2F1D5186-D897-4591-8E09-434540E07C75}"/>
              </a:ext>
            </a:extLst>
          </p:cNvPr>
          <p:cNvGrpSpPr/>
          <p:nvPr/>
        </p:nvGrpSpPr>
        <p:grpSpPr>
          <a:xfrm>
            <a:off x="158817" y="5135049"/>
            <a:ext cx="4666974" cy="807790"/>
            <a:chOff x="158817" y="5135049"/>
            <a:chExt cx="4666974" cy="807790"/>
          </a:xfrm>
        </p:grpSpPr>
        <p:sp>
          <p:nvSpPr>
            <p:cNvPr id="66" name="テキスト ボックス 65">
              <a:extLst>
                <a:ext uri="{FF2B5EF4-FFF2-40B4-BE49-F238E27FC236}">
                  <a16:creationId xmlns:a16="http://schemas.microsoft.com/office/drawing/2014/main" id="{60369809-C73C-432F-B5B4-8FFD525EE39A}"/>
                </a:ext>
              </a:extLst>
            </p:cNvPr>
            <p:cNvSpPr txBox="1"/>
            <p:nvPr/>
          </p:nvSpPr>
          <p:spPr>
            <a:xfrm>
              <a:off x="158817" y="5208984"/>
              <a:ext cx="466697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102F7BEA-5898-48B7-8746-A55F32BC4224}"/>
                </a:ext>
              </a:extLst>
            </p:cNvPr>
            <p:cNvSpPr txBox="1"/>
            <p:nvPr/>
          </p:nvSpPr>
          <p:spPr>
            <a:xfrm>
              <a:off x="301871" y="5271870"/>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BA735930-4B9C-4265-9D7F-D81358C79F13}"/>
                </a:ext>
              </a:extLst>
            </p:cNvPr>
            <p:cNvSpPr txBox="1"/>
            <p:nvPr/>
          </p:nvSpPr>
          <p:spPr>
            <a:xfrm>
              <a:off x="3289472" y="526288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70" name="図 69">
              <a:extLst>
                <a:ext uri="{FF2B5EF4-FFF2-40B4-BE49-F238E27FC236}">
                  <a16:creationId xmlns:a16="http://schemas.microsoft.com/office/drawing/2014/main" id="{60AA121D-50AC-4F4E-9FC3-CE278BD73B7C}"/>
                </a:ext>
              </a:extLst>
            </p:cNvPr>
            <p:cNvPicPr>
              <a:picLocks noChangeAspect="1"/>
            </p:cNvPicPr>
            <p:nvPr/>
          </p:nvPicPr>
          <p:blipFill>
            <a:blip r:embed="rId9"/>
            <a:stretch>
              <a:fillRect/>
            </a:stretch>
          </p:blipFill>
          <p:spPr>
            <a:xfrm>
              <a:off x="1647990" y="5135049"/>
              <a:ext cx="1501270" cy="807790"/>
            </a:xfrm>
            <a:prstGeom prst="rect">
              <a:avLst/>
            </a:prstGeom>
          </p:spPr>
        </p:pic>
      </p:grpSp>
      <p:grpSp>
        <p:nvGrpSpPr>
          <p:cNvPr id="47" name="グループ化 46">
            <a:extLst>
              <a:ext uri="{FF2B5EF4-FFF2-40B4-BE49-F238E27FC236}">
                <a16:creationId xmlns:a16="http://schemas.microsoft.com/office/drawing/2014/main" id="{7CD1D8E0-D42C-4DD7-904A-295AF354199B}"/>
              </a:ext>
            </a:extLst>
          </p:cNvPr>
          <p:cNvGrpSpPr/>
          <p:nvPr/>
        </p:nvGrpSpPr>
        <p:grpSpPr>
          <a:xfrm>
            <a:off x="67265" y="4366672"/>
            <a:ext cx="652422" cy="639195"/>
            <a:chOff x="2760523" y="3109402"/>
            <a:chExt cx="652422" cy="639195"/>
          </a:xfrm>
        </p:grpSpPr>
        <p:pic>
          <p:nvPicPr>
            <p:cNvPr id="50" name="図 49">
              <a:extLst>
                <a:ext uri="{FF2B5EF4-FFF2-40B4-BE49-F238E27FC236}">
                  <a16:creationId xmlns:a16="http://schemas.microsoft.com/office/drawing/2014/main" id="{FD85064C-068C-43A2-A375-BE96E224CA44}"/>
                </a:ext>
              </a:extLst>
            </p:cNvPr>
            <p:cNvPicPr>
              <a:picLocks noChangeAspect="1"/>
            </p:cNvPicPr>
            <p:nvPr/>
          </p:nvPicPr>
          <p:blipFill>
            <a:blip r:embed="rId10"/>
            <a:stretch>
              <a:fillRect/>
            </a:stretch>
          </p:blipFill>
          <p:spPr>
            <a:xfrm>
              <a:off x="2791459" y="3152774"/>
              <a:ext cx="590550" cy="552450"/>
            </a:xfrm>
            <a:prstGeom prst="rect">
              <a:avLst/>
            </a:prstGeom>
          </p:spPr>
        </p:pic>
        <p:sp>
          <p:nvSpPr>
            <p:cNvPr id="54" name="四角形: 角を丸くする 53">
              <a:extLst>
                <a:ext uri="{FF2B5EF4-FFF2-40B4-BE49-F238E27FC236}">
                  <a16:creationId xmlns:a16="http://schemas.microsoft.com/office/drawing/2014/main" id="{B9CEE262-7634-4BCA-8790-DB5DD98CC24B}"/>
                </a:ext>
              </a:extLst>
            </p:cNvPr>
            <p:cNvSpPr/>
            <p:nvPr/>
          </p:nvSpPr>
          <p:spPr>
            <a:xfrm>
              <a:off x="2760523" y="3109402"/>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56" name="グループ化 55">
            <a:extLst>
              <a:ext uri="{FF2B5EF4-FFF2-40B4-BE49-F238E27FC236}">
                <a16:creationId xmlns:a16="http://schemas.microsoft.com/office/drawing/2014/main" id="{A0DF85BD-E302-4CA8-AC7A-E212C6E6F774}"/>
              </a:ext>
            </a:extLst>
          </p:cNvPr>
          <p:cNvGrpSpPr/>
          <p:nvPr/>
        </p:nvGrpSpPr>
        <p:grpSpPr>
          <a:xfrm>
            <a:off x="71977" y="3672138"/>
            <a:ext cx="652422" cy="639195"/>
            <a:chOff x="4394117" y="2183587"/>
            <a:chExt cx="652422" cy="639195"/>
          </a:xfrm>
        </p:grpSpPr>
        <p:sp>
          <p:nvSpPr>
            <p:cNvPr id="57" name="四角形: 角を丸くする 56">
              <a:extLst>
                <a:ext uri="{FF2B5EF4-FFF2-40B4-BE49-F238E27FC236}">
                  <a16:creationId xmlns:a16="http://schemas.microsoft.com/office/drawing/2014/main" id="{DE9344F7-5A42-4CD7-A94E-4FD492C7BC23}"/>
                </a:ext>
              </a:extLst>
            </p:cNvPr>
            <p:cNvSpPr/>
            <p:nvPr/>
          </p:nvSpPr>
          <p:spPr>
            <a:xfrm>
              <a:off x="4394117" y="218358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8" name="図 57">
              <a:extLst>
                <a:ext uri="{FF2B5EF4-FFF2-40B4-BE49-F238E27FC236}">
                  <a16:creationId xmlns:a16="http://schemas.microsoft.com/office/drawing/2014/main" id="{C373D47E-0DF6-46E1-8E46-A685F7CC5D11}"/>
                </a:ext>
              </a:extLst>
            </p:cNvPr>
            <p:cNvPicPr>
              <a:picLocks noChangeAspect="1"/>
            </p:cNvPicPr>
            <p:nvPr/>
          </p:nvPicPr>
          <p:blipFill>
            <a:blip r:embed="rId11"/>
            <a:stretch>
              <a:fillRect/>
            </a:stretch>
          </p:blipFill>
          <p:spPr>
            <a:xfrm>
              <a:off x="4505328" y="2240442"/>
              <a:ext cx="457200" cy="514350"/>
            </a:xfrm>
            <a:prstGeom prst="rect">
              <a:avLst/>
            </a:prstGeom>
          </p:spPr>
        </p:pic>
      </p:grpSp>
      <p:cxnSp>
        <p:nvCxnSpPr>
          <p:cNvPr id="60" name="直線矢印コネクタ 59">
            <a:extLst>
              <a:ext uri="{FF2B5EF4-FFF2-40B4-BE49-F238E27FC236}">
                <a16:creationId xmlns:a16="http://schemas.microsoft.com/office/drawing/2014/main" id="{6576BBB5-477B-4359-9D27-D3EECE52BD27}"/>
              </a:ext>
            </a:extLst>
          </p:cNvPr>
          <p:cNvCxnSpPr>
            <a:cxnSpLocks/>
          </p:cNvCxnSpPr>
          <p:nvPr/>
        </p:nvCxnSpPr>
        <p:spPr>
          <a:xfrm>
            <a:off x="747881" y="3854184"/>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2" name="コネクタ: カギ線 61">
            <a:extLst>
              <a:ext uri="{FF2B5EF4-FFF2-40B4-BE49-F238E27FC236}">
                <a16:creationId xmlns:a16="http://schemas.microsoft.com/office/drawing/2014/main" id="{372CADCB-2D0D-4FA7-8782-8560459AF0CE}"/>
              </a:ext>
            </a:extLst>
          </p:cNvPr>
          <p:cNvCxnSpPr>
            <a:cxnSpLocks/>
            <a:stCxn id="54" idx="3"/>
          </p:cNvCxnSpPr>
          <p:nvPr/>
        </p:nvCxnSpPr>
        <p:spPr>
          <a:xfrm flipV="1">
            <a:off x="719687" y="3980156"/>
            <a:ext cx="798395" cy="706114"/>
          </a:xfrm>
          <a:prstGeom prst="bentConnector3">
            <a:avLst>
              <a:gd name="adj1" fmla="val 19978"/>
            </a:avLst>
          </a:prstGeom>
          <a:ln w="2857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5153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図 110">
            <a:extLst>
              <a:ext uri="{FF2B5EF4-FFF2-40B4-BE49-F238E27FC236}">
                <a16:creationId xmlns:a16="http://schemas.microsoft.com/office/drawing/2014/main" id="{CA820A2C-720B-4AFD-8105-461A58C5F911}"/>
              </a:ext>
            </a:extLst>
          </p:cNvPr>
          <p:cNvPicPr>
            <a:picLocks noChangeAspect="1"/>
          </p:cNvPicPr>
          <p:nvPr/>
        </p:nvPicPr>
        <p:blipFill>
          <a:blip r:embed="rId2"/>
          <a:stretch>
            <a:fillRect/>
          </a:stretch>
        </p:blipFill>
        <p:spPr>
          <a:xfrm>
            <a:off x="926275" y="1389851"/>
            <a:ext cx="3600450" cy="338137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3</a:t>
            </a:r>
            <a:r>
              <a:rPr lang="ja-JP" altLang="en-US" dirty="0"/>
              <a:t>：</a:t>
            </a:r>
            <a:r>
              <a:rPr lang="en-US" altLang="ja-JP" dirty="0"/>
              <a:t>1</a:t>
            </a:r>
            <a:r>
              <a:rPr lang="ja-JP" altLang="en-US" dirty="0"/>
              <a:t>から</a:t>
            </a:r>
            <a:r>
              <a:rPr lang="en-US" altLang="ja-JP" dirty="0"/>
              <a:t>10</a:t>
            </a:r>
            <a:r>
              <a:rPr lang="ja-JP" altLang="en-US" dirty="0"/>
              <a:t>までの合計を計算しよう</a:t>
            </a:r>
          </a:p>
        </p:txBody>
      </p:sp>
      <p:sp>
        <p:nvSpPr>
          <p:cNvPr id="8" name="テキスト ボックス 7">
            <a:extLst>
              <a:ext uri="{FF2B5EF4-FFF2-40B4-BE49-F238E27FC236}">
                <a16:creationId xmlns:a16="http://schemas.microsoft.com/office/drawing/2014/main" id="{569DC1D5-1F19-471A-AB78-279104F8661A}"/>
              </a:ext>
            </a:extLst>
          </p:cNvPr>
          <p:cNvSpPr txBox="1"/>
          <p:nvPr/>
        </p:nvSpPr>
        <p:spPr>
          <a:xfrm>
            <a:off x="4235521" y="394699"/>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ごうけい</a:t>
            </a:r>
          </a:p>
        </p:txBody>
      </p:sp>
      <p:sp>
        <p:nvSpPr>
          <p:cNvPr id="9" name="テキスト ボックス 8">
            <a:extLst>
              <a:ext uri="{FF2B5EF4-FFF2-40B4-BE49-F238E27FC236}">
                <a16:creationId xmlns:a16="http://schemas.microsoft.com/office/drawing/2014/main" id="{96D7A7E5-7F78-4E06-9508-62BD45ADC4D7}"/>
              </a:ext>
            </a:extLst>
          </p:cNvPr>
          <p:cNvSpPr txBox="1"/>
          <p:nvPr/>
        </p:nvSpPr>
        <p:spPr>
          <a:xfrm>
            <a:off x="5204663" y="404512"/>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けいさん</a:t>
            </a:r>
          </a:p>
        </p:txBody>
      </p:sp>
      <p:cxnSp>
        <p:nvCxnSpPr>
          <p:cNvPr id="23" name="直線矢印コネクタ 22">
            <a:extLst>
              <a:ext uri="{FF2B5EF4-FFF2-40B4-BE49-F238E27FC236}">
                <a16:creationId xmlns:a16="http://schemas.microsoft.com/office/drawing/2014/main" id="{661D8191-8B2D-469D-BF29-603A6A692A60}"/>
              </a:ext>
            </a:extLst>
          </p:cNvPr>
          <p:cNvCxnSpPr>
            <a:cxnSpLocks/>
          </p:cNvCxnSpPr>
          <p:nvPr/>
        </p:nvCxnSpPr>
        <p:spPr>
          <a:xfrm>
            <a:off x="746320" y="3309168"/>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844CB4E2-9FD7-4493-B57D-5344FD401B6D}"/>
              </a:ext>
            </a:extLst>
          </p:cNvPr>
          <p:cNvCxnSpPr>
            <a:cxnSpLocks/>
          </p:cNvCxnSpPr>
          <p:nvPr/>
        </p:nvCxnSpPr>
        <p:spPr>
          <a:xfrm>
            <a:off x="761797" y="3774582"/>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グループ化 27">
            <a:extLst>
              <a:ext uri="{FF2B5EF4-FFF2-40B4-BE49-F238E27FC236}">
                <a16:creationId xmlns:a16="http://schemas.microsoft.com/office/drawing/2014/main" id="{8C289CBD-BBAF-40F2-9751-A87E7C0BC3C0}"/>
              </a:ext>
            </a:extLst>
          </p:cNvPr>
          <p:cNvGrpSpPr/>
          <p:nvPr/>
        </p:nvGrpSpPr>
        <p:grpSpPr>
          <a:xfrm>
            <a:off x="93898" y="3548864"/>
            <a:ext cx="652422" cy="639195"/>
            <a:chOff x="675523" y="2179135"/>
            <a:chExt cx="652422" cy="639195"/>
          </a:xfrm>
        </p:grpSpPr>
        <p:sp>
          <p:nvSpPr>
            <p:cNvPr id="29" name="四角形: 角を丸くする 28">
              <a:extLst>
                <a:ext uri="{FF2B5EF4-FFF2-40B4-BE49-F238E27FC236}">
                  <a16:creationId xmlns:a16="http://schemas.microsoft.com/office/drawing/2014/main" id="{218A56FA-53F0-4940-B7B6-CD533CD7C5E0}"/>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0" name="図 29">
              <a:extLst>
                <a:ext uri="{FF2B5EF4-FFF2-40B4-BE49-F238E27FC236}">
                  <a16:creationId xmlns:a16="http://schemas.microsoft.com/office/drawing/2014/main" id="{01F2D274-DFC0-4385-8506-FE86FAB12A79}"/>
                </a:ext>
              </a:extLst>
            </p:cNvPr>
            <p:cNvPicPr>
              <a:picLocks noChangeAspect="1"/>
            </p:cNvPicPr>
            <p:nvPr/>
          </p:nvPicPr>
          <p:blipFill>
            <a:blip r:embed="rId3"/>
            <a:stretch>
              <a:fillRect/>
            </a:stretch>
          </p:blipFill>
          <p:spPr>
            <a:xfrm>
              <a:off x="767077" y="2242638"/>
              <a:ext cx="504825" cy="514350"/>
            </a:xfrm>
            <a:prstGeom prst="rect">
              <a:avLst/>
            </a:prstGeom>
          </p:spPr>
        </p:pic>
      </p:grpSp>
      <p:grpSp>
        <p:nvGrpSpPr>
          <p:cNvPr id="74" name="グループ化 73">
            <a:extLst>
              <a:ext uri="{FF2B5EF4-FFF2-40B4-BE49-F238E27FC236}">
                <a16:creationId xmlns:a16="http://schemas.microsoft.com/office/drawing/2014/main" id="{2175C9E8-FF16-4C5B-8802-3CDF10C63011}"/>
              </a:ext>
            </a:extLst>
          </p:cNvPr>
          <p:cNvGrpSpPr/>
          <p:nvPr/>
        </p:nvGrpSpPr>
        <p:grpSpPr>
          <a:xfrm>
            <a:off x="93898" y="2848327"/>
            <a:ext cx="652422" cy="639195"/>
            <a:chOff x="107166" y="4650928"/>
            <a:chExt cx="652422" cy="639195"/>
          </a:xfrm>
        </p:grpSpPr>
        <p:pic>
          <p:nvPicPr>
            <p:cNvPr id="75" name="図 74">
              <a:extLst>
                <a:ext uri="{FF2B5EF4-FFF2-40B4-BE49-F238E27FC236}">
                  <a16:creationId xmlns:a16="http://schemas.microsoft.com/office/drawing/2014/main" id="{9692629C-0EA8-4618-95D2-A0892D978529}"/>
                </a:ext>
              </a:extLst>
            </p:cNvPr>
            <p:cNvPicPr>
              <a:picLocks noChangeAspect="1"/>
            </p:cNvPicPr>
            <p:nvPr/>
          </p:nvPicPr>
          <p:blipFill>
            <a:blip r:embed="rId4"/>
            <a:stretch>
              <a:fillRect/>
            </a:stretch>
          </p:blipFill>
          <p:spPr>
            <a:xfrm>
              <a:off x="175514" y="4724427"/>
              <a:ext cx="542925" cy="523875"/>
            </a:xfrm>
            <a:prstGeom prst="rect">
              <a:avLst/>
            </a:prstGeom>
          </p:spPr>
        </p:pic>
        <p:sp>
          <p:nvSpPr>
            <p:cNvPr id="76" name="四角形: 角を丸くする 75">
              <a:extLst>
                <a:ext uri="{FF2B5EF4-FFF2-40B4-BE49-F238E27FC236}">
                  <a16:creationId xmlns:a16="http://schemas.microsoft.com/office/drawing/2014/main" id="{C77BD05C-D120-44E8-AC5E-7AC3612D33D3}"/>
                </a:ext>
              </a:extLst>
            </p:cNvPr>
            <p:cNvSpPr/>
            <p:nvPr/>
          </p:nvSpPr>
          <p:spPr>
            <a:xfrm>
              <a:off x="107166" y="465092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77" name="グループ化 76">
            <a:extLst>
              <a:ext uri="{FF2B5EF4-FFF2-40B4-BE49-F238E27FC236}">
                <a16:creationId xmlns:a16="http://schemas.microsoft.com/office/drawing/2014/main" id="{619211ED-6240-447D-8F0D-B0D291DA0627}"/>
              </a:ext>
            </a:extLst>
          </p:cNvPr>
          <p:cNvGrpSpPr/>
          <p:nvPr/>
        </p:nvGrpSpPr>
        <p:grpSpPr>
          <a:xfrm>
            <a:off x="109375" y="4252473"/>
            <a:ext cx="652422" cy="639195"/>
            <a:chOff x="2760523" y="3109402"/>
            <a:chExt cx="652422" cy="639195"/>
          </a:xfrm>
        </p:grpSpPr>
        <p:pic>
          <p:nvPicPr>
            <p:cNvPr id="78" name="図 77">
              <a:extLst>
                <a:ext uri="{FF2B5EF4-FFF2-40B4-BE49-F238E27FC236}">
                  <a16:creationId xmlns:a16="http://schemas.microsoft.com/office/drawing/2014/main" id="{57A92B2F-5C73-404D-8EB3-47A3C508EB34}"/>
                </a:ext>
              </a:extLst>
            </p:cNvPr>
            <p:cNvPicPr>
              <a:picLocks noChangeAspect="1"/>
            </p:cNvPicPr>
            <p:nvPr/>
          </p:nvPicPr>
          <p:blipFill>
            <a:blip r:embed="rId5"/>
            <a:stretch>
              <a:fillRect/>
            </a:stretch>
          </p:blipFill>
          <p:spPr>
            <a:xfrm>
              <a:off x="2791459" y="3152774"/>
              <a:ext cx="590550" cy="552450"/>
            </a:xfrm>
            <a:prstGeom prst="rect">
              <a:avLst/>
            </a:prstGeom>
          </p:spPr>
        </p:pic>
        <p:sp>
          <p:nvSpPr>
            <p:cNvPr id="79" name="四角形: 角を丸くする 78">
              <a:extLst>
                <a:ext uri="{FF2B5EF4-FFF2-40B4-BE49-F238E27FC236}">
                  <a16:creationId xmlns:a16="http://schemas.microsoft.com/office/drawing/2014/main" id="{C4B4F6C7-2990-46CE-8493-621E9B3E7CE7}"/>
                </a:ext>
              </a:extLst>
            </p:cNvPr>
            <p:cNvSpPr/>
            <p:nvPr/>
          </p:nvSpPr>
          <p:spPr>
            <a:xfrm>
              <a:off x="2760523" y="3109402"/>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80" name="コネクタ: カギ線 79">
            <a:extLst>
              <a:ext uri="{FF2B5EF4-FFF2-40B4-BE49-F238E27FC236}">
                <a16:creationId xmlns:a16="http://schemas.microsoft.com/office/drawing/2014/main" id="{D2975D0A-27CF-4100-AE0B-DDAA65D72EF2}"/>
              </a:ext>
            </a:extLst>
          </p:cNvPr>
          <p:cNvCxnSpPr>
            <a:cxnSpLocks/>
            <a:stCxn id="79" idx="3"/>
          </p:cNvCxnSpPr>
          <p:nvPr/>
        </p:nvCxnSpPr>
        <p:spPr>
          <a:xfrm flipV="1">
            <a:off x="761797" y="3965415"/>
            <a:ext cx="1868504" cy="606656"/>
          </a:xfrm>
          <a:prstGeom prst="bentConnector3">
            <a:avLst>
              <a:gd name="adj1" fmla="val 6764"/>
            </a:avLst>
          </a:prstGeom>
          <a:ln w="2857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98" name="グループ化 97">
            <a:extLst>
              <a:ext uri="{FF2B5EF4-FFF2-40B4-BE49-F238E27FC236}">
                <a16:creationId xmlns:a16="http://schemas.microsoft.com/office/drawing/2014/main" id="{A970F11A-7497-4BC1-8354-246B087291A7}"/>
              </a:ext>
            </a:extLst>
          </p:cNvPr>
          <p:cNvGrpSpPr/>
          <p:nvPr/>
        </p:nvGrpSpPr>
        <p:grpSpPr>
          <a:xfrm>
            <a:off x="4392699" y="1698565"/>
            <a:ext cx="4665497" cy="1131079"/>
            <a:chOff x="4150029" y="1402225"/>
            <a:chExt cx="4665497" cy="1131079"/>
          </a:xfrm>
        </p:grpSpPr>
        <p:sp>
          <p:nvSpPr>
            <p:cNvPr id="87" name="テキスト ボックス 86">
              <a:extLst>
                <a:ext uri="{FF2B5EF4-FFF2-40B4-BE49-F238E27FC236}">
                  <a16:creationId xmlns:a16="http://schemas.microsoft.com/office/drawing/2014/main" id="{285575F3-895D-43C3-BA0E-96ADC690FE1E}"/>
                </a:ext>
              </a:extLst>
            </p:cNvPr>
            <p:cNvSpPr txBox="1"/>
            <p:nvPr/>
          </p:nvSpPr>
          <p:spPr>
            <a:xfrm>
              <a:off x="4150029" y="1402225"/>
              <a:ext cx="4665497"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見た目</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6ACE43AB-0C46-4A28-99D1-EAB5B855AAB0}"/>
                </a:ext>
              </a:extLst>
            </p:cNvPr>
            <p:cNvSpPr txBox="1"/>
            <p:nvPr/>
          </p:nvSpPr>
          <p:spPr>
            <a:xfrm>
              <a:off x="8009000" y="1474622"/>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EA29A7A2-151F-4E0D-AAC0-6FB9BD1B85DC}"/>
                </a:ext>
              </a:extLst>
            </p:cNvPr>
            <p:cNvSpPr txBox="1"/>
            <p:nvPr/>
          </p:nvSpPr>
          <p:spPr>
            <a:xfrm>
              <a:off x="4387591" y="1477255"/>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endParaRPr kumimoji="1" lang="ja-JP" altLang="en-US" sz="1000"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AFC441F9-6CCE-47AB-98B5-5062B2E9D0E0}"/>
                </a:ext>
              </a:extLst>
            </p:cNvPr>
            <p:cNvSpPr txBox="1"/>
            <p:nvPr/>
          </p:nvSpPr>
          <p:spPr>
            <a:xfrm>
              <a:off x="4846725" y="1474622"/>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endParaRPr kumimoji="1" lang="ja-JP" altLang="en-US" sz="1000" dirty="0">
                <a:latin typeface="メイリオ" panose="020B0604030504040204" pitchFamily="50" charset="-128"/>
                <a:ea typeface="メイリオ" panose="020B0604030504040204" pitchFamily="50" charset="-128"/>
              </a:endParaRPr>
            </a:p>
          </p:txBody>
        </p:sp>
        <p:pic>
          <p:nvPicPr>
            <p:cNvPr id="93" name="図 92">
              <a:extLst>
                <a:ext uri="{FF2B5EF4-FFF2-40B4-BE49-F238E27FC236}">
                  <a16:creationId xmlns:a16="http://schemas.microsoft.com/office/drawing/2014/main" id="{13248D22-13BE-4899-A396-B83D61C6A40E}"/>
                </a:ext>
              </a:extLst>
            </p:cNvPr>
            <p:cNvPicPr>
              <a:picLocks noChangeAspect="1"/>
            </p:cNvPicPr>
            <p:nvPr/>
          </p:nvPicPr>
          <p:blipFill>
            <a:blip r:embed="rId6"/>
            <a:stretch>
              <a:fillRect/>
            </a:stretch>
          </p:blipFill>
          <p:spPr>
            <a:xfrm>
              <a:off x="5807839" y="1546187"/>
              <a:ext cx="2118544" cy="441998"/>
            </a:xfrm>
            <a:prstGeom prst="rect">
              <a:avLst/>
            </a:prstGeom>
          </p:spPr>
        </p:pic>
        <p:pic>
          <p:nvPicPr>
            <p:cNvPr id="97" name="図 96">
              <a:extLst>
                <a:ext uri="{FF2B5EF4-FFF2-40B4-BE49-F238E27FC236}">
                  <a16:creationId xmlns:a16="http://schemas.microsoft.com/office/drawing/2014/main" id="{A5253C2E-ACD3-431F-B259-CAD1E8CDF4B3}"/>
                </a:ext>
              </a:extLst>
            </p:cNvPr>
            <p:cNvPicPr>
              <a:picLocks noChangeAspect="1"/>
            </p:cNvPicPr>
            <p:nvPr/>
          </p:nvPicPr>
          <p:blipFill>
            <a:blip r:embed="rId7"/>
            <a:stretch>
              <a:fillRect/>
            </a:stretch>
          </p:blipFill>
          <p:spPr>
            <a:xfrm>
              <a:off x="4387591" y="2090592"/>
              <a:ext cx="1844200" cy="434378"/>
            </a:xfrm>
            <a:prstGeom prst="rect">
              <a:avLst/>
            </a:prstGeom>
          </p:spPr>
        </p:pic>
      </p:grpSp>
      <p:grpSp>
        <p:nvGrpSpPr>
          <p:cNvPr id="99" name="グループ化 98">
            <a:extLst>
              <a:ext uri="{FF2B5EF4-FFF2-40B4-BE49-F238E27FC236}">
                <a16:creationId xmlns:a16="http://schemas.microsoft.com/office/drawing/2014/main" id="{91A381AE-3D68-4D58-A759-19BB77AA21D6}"/>
              </a:ext>
            </a:extLst>
          </p:cNvPr>
          <p:cNvGrpSpPr/>
          <p:nvPr/>
        </p:nvGrpSpPr>
        <p:grpSpPr>
          <a:xfrm>
            <a:off x="4392699" y="3217744"/>
            <a:ext cx="4751301" cy="1131079"/>
            <a:chOff x="3905185" y="3978095"/>
            <a:chExt cx="4751301" cy="1131079"/>
          </a:xfrm>
        </p:grpSpPr>
        <p:sp>
          <p:nvSpPr>
            <p:cNvPr id="100" name="テキスト ボックス 99">
              <a:extLst>
                <a:ext uri="{FF2B5EF4-FFF2-40B4-BE49-F238E27FC236}">
                  <a16:creationId xmlns:a16="http://schemas.microsoft.com/office/drawing/2014/main" id="{27BE904C-0CCF-4512-964D-3858992BA108}"/>
                </a:ext>
              </a:extLst>
            </p:cNvPr>
            <p:cNvSpPr txBox="1"/>
            <p:nvPr/>
          </p:nvSpPr>
          <p:spPr>
            <a:xfrm>
              <a:off x="3905185" y="3978095"/>
              <a:ext cx="4751301"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▽を押して「</a:t>
              </a:r>
              <a:r>
                <a:rPr lang="ja-JP" altLang="en-US" b="1" u="sng" dirty="0">
                  <a:solidFill>
                    <a:srgbClr val="575E75"/>
                  </a:solidFill>
                  <a:latin typeface="メイリオ" panose="020B0604030504040204" pitchFamily="50" charset="-128"/>
                  <a:ea typeface="メイリオ" panose="020B0604030504040204" pitchFamily="50" charset="-128"/>
                </a:rPr>
                <a:t>合計</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51173A16-D3FE-4923-AA0E-DB9360FE8483}"/>
                </a:ext>
              </a:extLst>
            </p:cNvPr>
            <p:cNvSpPr txBox="1"/>
            <p:nvPr/>
          </p:nvSpPr>
          <p:spPr>
            <a:xfrm>
              <a:off x="7528088" y="404424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99009897-A32C-4503-9FD2-72ED1E86ADD1}"/>
                </a:ext>
              </a:extLst>
            </p:cNvPr>
            <p:cNvSpPr txBox="1"/>
            <p:nvPr/>
          </p:nvSpPr>
          <p:spPr>
            <a:xfrm>
              <a:off x="4085627" y="4044247"/>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03" name="図 102">
              <a:extLst>
                <a:ext uri="{FF2B5EF4-FFF2-40B4-BE49-F238E27FC236}">
                  <a16:creationId xmlns:a16="http://schemas.microsoft.com/office/drawing/2014/main" id="{901E5838-F4BD-451F-A95C-381E756B117B}"/>
                </a:ext>
              </a:extLst>
            </p:cNvPr>
            <p:cNvPicPr>
              <a:picLocks noChangeAspect="1"/>
            </p:cNvPicPr>
            <p:nvPr/>
          </p:nvPicPr>
          <p:blipFill>
            <a:blip r:embed="rId8"/>
            <a:stretch>
              <a:fillRect/>
            </a:stretch>
          </p:blipFill>
          <p:spPr>
            <a:xfrm>
              <a:off x="5414301" y="4119926"/>
              <a:ext cx="1981372" cy="457240"/>
            </a:xfrm>
            <a:prstGeom prst="rect">
              <a:avLst/>
            </a:prstGeom>
          </p:spPr>
        </p:pic>
        <p:sp>
          <p:nvSpPr>
            <p:cNvPr id="104" name="テキスト ボックス 103">
              <a:extLst>
                <a:ext uri="{FF2B5EF4-FFF2-40B4-BE49-F238E27FC236}">
                  <a16:creationId xmlns:a16="http://schemas.microsoft.com/office/drawing/2014/main" id="{5BA5F925-925C-4106-979D-6EBA1E580043}"/>
                </a:ext>
              </a:extLst>
            </p:cNvPr>
            <p:cNvSpPr txBox="1"/>
            <p:nvPr/>
          </p:nvSpPr>
          <p:spPr>
            <a:xfrm>
              <a:off x="6345732" y="460476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282A7A92-165E-432A-B6EE-823DF95E913B}"/>
                </a:ext>
              </a:extLst>
            </p:cNvPr>
            <p:cNvSpPr txBox="1"/>
            <p:nvPr/>
          </p:nvSpPr>
          <p:spPr>
            <a:xfrm>
              <a:off x="4625418" y="4604764"/>
              <a:ext cx="3372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106" name="テキスト ボックス 105">
              <a:extLst>
                <a:ext uri="{FF2B5EF4-FFF2-40B4-BE49-F238E27FC236}">
                  <a16:creationId xmlns:a16="http://schemas.microsoft.com/office/drawing/2014/main" id="{7507BA84-E047-4B54-9E65-06A6600109F4}"/>
                </a:ext>
              </a:extLst>
            </p:cNvPr>
            <p:cNvSpPr txBox="1"/>
            <p:nvPr/>
          </p:nvSpPr>
          <p:spPr>
            <a:xfrm>
              <a:off x="5461179" y="460476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ごうけい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26" name="グループ化 125">
            <a:extLst>
              <a:ext uri="{FF2B5EF4-FFF2-40B4-BE49-F238E27FC236}">
                <a16:creationId xmlns:a16="http://schemas.microsoft.com/office/drawing/2014/main" id="{6B5CB8F3-4A96-4928-B752-1DDB8C5F4FE1}"/>
              </a:ext>
            </a:extLst>
          </p:cNvPr>
          <p:cNvGrpSpPr/>
          <p:nvPr/>
        </p:nvGrpSpPr>
        <p:grpSpPr>
          <a:xfrm>
            <a:off x="274403" y="5082061"/>
            <a:ext cx="8818422" cy="611839"/>
            <a:chOff x="274403" y="5082061"/>
            <a:chExt cx="8818422" cy="611839"/>
          </a:xfrm>
        </p:grpSpPr>
        <p:sp>
          <p:nvSpPr>
            <p:cNvPr id="113" name="テキスト ボックス 112">
              <a:extLst>
                <a:ext uri="{FF2B5EF4-FFF2-40B4-BE49-F238E27FC236}">
                  <a16:creationId xmlns:a16="http://schemas.microsoft.com/office/drawing/2014/main" id="{650B55E6-5EA8-4462-92A5-E8989DE6ED99}"/>
                </a:ext>
              </a:extLst>
            </p:cNvPr>
            <p:cNvSpPr txBox="1"/>
            <p:nvPr/>
          </p:nvSpPr>
          <p:spPr>
            <a:xfrm>
              <a:off x="274403" y="5082061"/>
              <a:ext cx="881842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を選び、　　　　　にして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4" name="テキスト ボックス 113">
              <a:extLst>
                <a:ext uri="{FF2B5EF4-FFF2-40B4-BE49-F238E27FC236}">
                  <a16:creationId xmlns:a16="http://schemas.microsoft.com/office/drawing/2014/main" id="{DC4D70D1-5400-43B9-AD00-5BACE4C8AAC7}"/>
                </a:ext>
              </a:extLst>
            </p:cNvPr>
            <p:cNvSpPr txBox="1"/>
            <p:nvPr/>
          </p:nvSpPr>
          <p:spPr>
            <a:xfrm>
              <a:off x="2758140" y="515689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15" name="テキスト ボックス 114">
              <a:extLst>
                <a:ext uri="{FF2B5EF4-FFF2-40B4-BE49-F238E27FC236}">
                  <a16:creationId xmlns:a16="http://schemas.microsoft.com/office/drawing/2014/main" id="{C1FFFAFC-F8C3-49E5-9646-DA344F35DA2B}"/>
                </a:ext>
              </a:extLst>
            </p:cNvPr>
            <p:cNvSpPr txBox="1"/>
            <p:nvPr/>
          </p:nvSpPr>
          <p:spPr>
            <a:xfrm>
              <a:off x="454844" y="5148213"/>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pic>
          <p:nvPicPr>
            <p:cNvPr id="121" name="図 120">
              <a:extLst>
                <a:ext uri="{FF2B5EF4-FFF2-40B4-BE49-F238E27FC236}">
                  <a16:creationId xmlns:a16="http://schemas.microsoft.com/office/drawing/2014/main" id="{4A4370ED-571E-4854-A79D-E9A83CA17151}"/>
                </a:ext>
              </a:extLst>
            </p:cNvPr>
            <p:cNvPicPr>
              <a:picLocks noChangeAspect="1"/>
            </p:cNvPicPr>
            <p:nvPr/>
          </p:nvPicPr>
          <p:blipFill>
            <a:blip r:embed="rId9"/>
            <a:stretch>
              <a:fillRect/>
            </a:stretch>
          </p:blipFill>
          <p:spPr>
            <a:xfrm>
              <a:off x="1766691" y="5258082"/>
              <a:ext cx="861135" cy="350550"/>
            </a:xfrm>
            <a:prstGeom prst="rect">
              <a:avLst/>
            </a:prstGeom>
          </p:spPr>
        </p:pic>
        <p:pic>
          <p:nvPicPr>
            <p:cNvPr id="123" name="図 122">
              <a:extLst>
                <a:ext uri="{FF2B5EF4-FFF2-40B4-BE49-F238E27FC236}">
                  <a16:creationId xmlns:a16="http://schemas.microsoft.com/office/drawing/2014/main" id="{33D0F9CC-1A2E-4B11-BC5C-349FC0121C38}"/>
                </a:ext>
              </a:extLst>
            </p:cNvPr>
            <p:cNvPicPr>
              <a:picLocks noChangeAspect="1"/>
            </p:cNvPicPr>
            <p:nvPr/>
          </p:nvPicPr>
          <p:blipFill>
            <a:blip r:embed="rId10"/>
            <a:stretch>
              <a:fillRect/>
            </a:stretch>
          </p:blipFill>
          <p:spPr>
            <a:xfrm>
              <a:off x="3470608" y="5219978"/>
              <a:ext cx="1226926" cy="388654"/>
            </a:xfrm>
            <a:prstGeom prst="rect">
              <a:avLst/>
            </a:prstGeom>
          </p:spPr>
        </p:pic>
        <p:pic>
          <p:nvPicPr>
            <p:cNvPr id="125" name="図 124">
              <a:extLst>
                <a:ext uri="{FF2B5EF4-FFF2-40B4-BE49-F238E27FC236}">
                  <a16:creationId xmlns:a16="http://schemas.microsoft.com/office/drawing/2014/main" id="{A94340AE-8A28-4202-A419-E2F315B85A73}"/>
                </a:ext>
              </a:extLst>
            </p:cNvPr>
            <p:cNvPicPr>
              <a:picLocks noChangeAspect="1"/>
            </p:cNvPicPr>
            <p:nvPr/>
          </p:nvPicPr>
          <p:blipFill>
            <a:blip r:embed="rId11"/>
            <a:stretch>
              <a:fillRect/>
            </a:stretch>
          </p:blipFill>
          <p:spPr>
            <a:xfrm>
              <a:off x="5407051" y="5206178"/>
              <a:ext cx="2804403" cy="487722"/>
            </a:xfrm>
            <a:prstGeom prst="rect">
              <a:avLst/>
            </a:prstGeom>
          </p:spPr>
        </p:pic>
      </p:grpSp>
      <p:grpSp>
        <p:nvGrpSpPr>
          <p:cNvPr id="137" name="グループ化 136">
            <a:extLst>
              <a:ext uri="{FF2B5EF4-FFF2-40B4-BE49-F238E27FC236}">
                <a16:creationId xmlns:a16="http://schemas.microsoft.com/office/drawing/2014/main" id="{B2D3DBF2-0E70-44F3-AFA9-25E5C6EB7405}"/>
              </a:ext>
            </a:extLst>
          </p:cNvPr>
          <p:cNvGrpSpPr/>
          <p:nvPr/>
        </p:nvGrpSpPr>
        <p:grpSpPr>
          <a:xfrm>
            <a:off x="274403" y="5867550"/>
            <a:ext cx="4847394" cy="603334"/>
            <a:chOff x="274403" y="5867550"/>
            <a:chExt cx="4847394" cy="603334"/>
          </a:xfrm>
        </p:grpSpPr>
        <p:sp>
          <p:nvSpPr>
            <p:cNvPr id="128" name="テキスト ボックス 127">
              <a:extLst>
                <a:ext uri="{FF2B5EF4-FFF2-40B4-BE49-F238E27FC236}">
                  <a16:creationId xmlns:a16="http://schemas.microsoft.com/office/drawing/2014/main" id="{3F6B3A6D-46C1-439A-B7B8-34B82A3058C7}"/>
                </a:ext>
              </a:extLst>
            </p:cNvPr>
            <p:cNvSpPr txBox="1"/>
            <p:nvPr/>
          </p:nvSpPr>
          <p:spPr>
            <a:xfrm>
              <a:off x="274403" y="5867550"/>
              <a:ext cx="484739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052D9146-B808-4D78-B754-732B71B6B3BF}"/>
                </a:ext>
              </a:extLst>
            </p:cNvPr>
            <p:cNvSpPr txBox="1"/>
            <p:nvPr/>
          </p:nvSpPr>
          <p:spPr>
            <a:xfrm>
              <a:off x="4132244" y="5940563"/>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30" name="テキスト ボックス 129">
              <a:extLst>
                <a:ext uri="{FF2B5EF4-FFF2-40B4-BE49-F238E27FC236}">
                  <a16:creationId xmlns:a16="http://schemas.microsoft.com/office/drawing/2014/main" id="{8EF4DAD2-9816-46DE-8F39-F158799629FE}"/>
                </a:ext>
              </a:extLst>
            </p:cNvPr>
            <p:cNvSpPr txBox="1"/>
            <p:nvPr/>
          </p:nvSpPr>
          <p:spPr>
            <a:xfrm>
              <a:off x="454844" y="593370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36" name="図 135">
              <a:extLst>
                <a:ext uri="{FF2B5EF4-FFF2-40B4-BE49-F238E27FC236}">
                  <a16:creationId xmlns:a16="http://schemas.microsoft.com/office/drawing/2014/main" id="{08C42A60-6D31-4D7E-9974-313C88D85F60}"/>
                </a:ext>
              </a:extLst>
            </p:cNvPr>
            <p:cNvPicPr>
              <a:picLocks noChangeAspect="1"/>
            </p:cNvPicPr>
            <p:nvPr/>
          </p:nvPicPr>
          <p:blipFill>
            <a:blip r:embed="rId12"/>
            <a:stretch>
              <a:fillRect/>
            </a:stretch>
          </p:blipFill>
          <p:spPr>
            <a:xfrm>
              <a:off x="1778529" y="6021265"/>
              <a:ext cx="2187130" cy="449619"/>
            </a:xfrm>
            <a:prstGeom prst="rect">
              <a:avLst/>
            </a:prstGeom>
          </p:spPr>
        </p:pic>
      </p:grpSp>
    </p:spTree>
    <p:extLst>
      <p:ext uri="{BB962C8B-B14F-4D97-AF65-F5344CB8AC3E}">
        <p14:creationId xmlns:p14="http://schemas.microsoft.com/office/powerpoint/2010/main" val="3596134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　　　　　　　　　　　　　　　」の意味</a:t>
            </a:r>
          </a:p>
        </p:txBody>
      </p:sp>
      <p:sp>
        <p:nvSpPr>
          <p:cNvPr id="39" name="テキスト ボックス 38">
            <a:extLst>
              <a:ext uri="{FF2B5EF4-FFF2-40B4-BE49-F238E27FC236}">
                <a16:creationId xmlns:a16="http://schemas.microsoft.com/office/drawing/2014/main" id="{5043AFF4-CF8E-4267-A54B-20CB58198D73}"/>
              </a:ext>
            </a:extLst>
          </p:cNvPr>
          <p:cNvSpPr txBox="1"/>
          <p:nvPr/>
        </p:nvSpPr>
        <p:spPr>
          <a:xfrm>
            <a:off x="4378031" y="397411"/>
            <a:ext cx="62897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いみ</a:t>
            </a:r>
          </a:p>
        </p:txBody>
      </p:sp>
      <p:pic>
        <p:nvPicPr>
          <p:cNvPr id="3" name="図 2">
            <a:extLst>
              <a:ext uri="{FF2B5EF4-FFF2-40B4-BE49-F238E27FC236}">
                <a16:creationId xmlns:a16="http://schemas.microsoft.com/office/drawing/2014/main" id="{A95D43C8-811B-416F-AC0F-17D37E3B3E53}"/>
              </a:ext>
            </a:extLst>
          </p:cNvPr>
          <p:cNvPicPr>
            <a:picLocks noChangeAspect="1"/>
          </p:cNvPicPr>
          <p:nvPr/>
        </p:nvPicPr>
        <p:blipFill>
          <a:blip r:embed="rId2"/>
          <a:stretch>
            <a:fillRect/>
          </a:stretch>
        </p:blipFill>
        <p:spPr>
          <a:xfrm>
            <a:off x="657417" y="562545"/>
            <a:ext cx="3095146" cy="538286"/>
          </a:xfrm>
          <a:prstGeom prst="rect">
            <a:avLst/>
          </a:prstGeom>
        </p:spPr>
      </p:pic>
      <p:grpSp>
        <p:nvGrpSpPr>
          <p:cNvPr id="4" name="グループ化 3">
            <a:extLst>
              <a:ext uri="{FF2B5EF4-FFF2-40B4-BE49-F238E27FC236}">
                <a16:creationId xmlns:a16="http://schemas.microsoft.com/office/drawing/2014/main" id="{C7B20CBC-988D-4A0C-99F8-AC70295A7101}"/>
              </a:ext>
            </a:extLst>
          </p:cNvPr>
          <p:cNvGrpSpPr/>
          <p:nvPr/>
        </p:nvGrpSpPr>
        <p:grpSpPr>
          <a:xfrm>
            <a:off x="334735" y="1133902"/>
            <a:ext cx="5152701" cy="577081"/>
            <a:chOff x="795337" y="3312884"/>
            <a:chExt cx="5152701" cy="577081"/>
          </a:xfrm>
        </p:grpSpPr>
        <p:sp>
          <p:nvSpPr>
            <p:cNvPr id="30" name="テキスト ボックス 29">
              <a:extLst>
                <a:ext uri="{FF2B5EF4-FFF2-40B4-BE49-F238E27FC236}">
                  <a16:creationId xmlns:a16="http://schemas.microsoft.com/office/drawing/2014/main" id="{100CD594-ADE0-4D08-91C1-865B741A3006}"/>
                </a:ext>
              </a:extLst>
            </p:cNvPr>
            <p:cNvSpPr txBox="1"/>
            <p:nvPr/>
          </p:nvSpPr>
          <p:spPr>
            <a:xfrm>
              <a:off x="795337" y="3312884"/>
              <a:ext cx="515270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①変数「</a:t>
              </a:r>
              <a:r>
                <a:rPr lang="ja-JP" altLang="en-US" b="1" u="sng" dirty="0">
                  <a:solidFill>
                    <a:srgbClr val="575E75"/>
                  </a:solidFill>
                  <a:latin typeface="メイリオ" panose="020B0604030504040204" pitchFamily="50" charset="-128"/>
                  <a:ea typeface="メイリオ" panose="020B0604030504040204" pitchFamily="50" charset="-128"/>
                </a:rPr>
                <a:t>合計</a:t>
              </a:r>
              <a:r>
                <a:rPr lang="ja-JP" altLang="en-US" dirty="0">
                  <a:solidFill>
                    <a:srgbClr val="575E75"/>
                  </a:solidFill>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と変数「</a:t>
              </a:r>
              <a:r>
                <a:rPr lang="ja-JP" altLang="en-US" b="1" u="sng" dirty="0">
                  <a:solidFill>
                    <a:srgbClr val="575E75"/>
                  </a:solidFill>
                  <a:latin typeface="メイリオ" panose="020B0604030504040204" pitchFamily="50" charset="-128"/>
                  <a:ea typeface="メイリオ" panose="020B0604030504040204" pitchFamily="50" charset="-128"/>
                </a:rPr>
                <a:t>たす数</a:t>
              </a:r>
              <a:r>
                <a:rPr lang="ja-JP" altLang="en-US" i="0" dirty="0">
                  <a:solidFill>
                    <a:srgbClr val="575E75"/>
                  </a:solidFill>
                  <a:effectLst/>
                  <a:latin typeface="メイリオ" panose="020B0604030504040204" pitchFamily="50" charset="-128"/>
                  <a:ea typeface="メイリオ" panose="020B0604030504040204" pitchFamily="50" charset="-128"/>
                </a:rPr>
                <a:t>」をよみとる。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96A4D798-2113-4576-BE15-6E296A16D8D7}"/>
                </a:ext>
              </a:extLst>
            </p:cNvPr>
            <p:cNvSpPr txBox="1"/>
            <p:nvPr/>
          </p:nvSpPr>
          <p:spPr>
            <a:xfrm>
              <a:off x="971229" y="3384889"/>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0721EFB4-472B-4189-9934-6B3940CE128D}"/>
                </a:ext>
              </a:extLst>
            </p:cNvPr>
            <p:cNvSpPr txBox="1"/>
            <p:nvPr/>
          </p:nvSpPr>
          <p:spPr>
            <a:xfrm>
              <a:off x="3733901" y="3384889"/>
              <a:ext cx="4944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CFC4A224-FAA9-4C12-8B40-D2AA59D17238}"/>
                </a:ext>
              </a:extLst>
            </p:cNvPr>
            <p:cNvSpPr txBox="1"/>
            <p:nvPr/>
          </p:nvSpPr>
          <p:spPr>
            <a:xfrm>
              <a:off x="1684759" y="3384889"/>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ごうけい</a:t>
              </a:r>
              <a:endParaRPr kumimoji="1" lang="ja-JP" altLang="en-US" sz="10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C1B6A57A-F795-437C-B9EA-C16D87BEEF72}"/>
                </a:ext>
              </a:extLst>
            </p:cNvPr>
            <p:cNvSpPr txBox="1"/>
            <p:nvPr/>
          </p:nvSpPr>
          <p:spPr>
            <a:xfrm>
              <a:off x="2566862" y="3384889"/>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6" name="グループ化 5">
            <a:extLst>
              <a:ext uri="{FF2B5EF4-FFF2-40B4-BE49-F238E27FC236}">
                <a16:creationId xmlns:a16="http://schemas.microsoft.com/office/drawing/2014/main" id="{1C384E73-BAE9-4820-B2B4-CBBFD1C931FA}"/>
              </a:ext>
            </a:extLst>
          </p:cNvPr>
          <p:cNvGrpSpPr/>
          <p:nvPr/>
        </p:nvGrpSpPr>
        <p:grpSpPr>
          <a:xfrm>
            <a:off x="333059" y="2425777"/>
            <a:ext cx="2372955" cy="577081"/>
            <a:chOff x="334735" y="2805345"/>
            <a:chExt cx="2372955" cy="577081"/>
          </a:xfrm>
        </p:grpSpPr>
        <p:sp>
          <p:nvSpPr>
            <p:cNvPr id="70" name="テキスト ボックス 69">
              <a:extLst>
                <a:ext uri="{FF2B5EF4-FFF2-40B4-BE49-F238E27FC236}">
                  <a16:creationId xmlns:a16="http://schemas.microsoft.com/office/drawing/2014/main" id="{BA572B6D-2361-4155-B95D-AEA1809FB644}"/>
                </a:ext>
              </a:extLst>
            </p:cNvPr>
            <p:cNvSpPr txBox="1"/>
            <p:nvPr/>
          </p:nvSpPr>
          <p:spPr>
            <a:xfrm>
              <a:off x="334735" y="2805345"/>
              <a:ext cx="237295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②合計を計算する。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70DDD8B5-07E9-4776-9BD3-B6D98E6ABED4}"/>
                </a:ext>
              </a:extLst>
            </p:cNvPr>
            <p:cNvSpPr txBox="1"/>
            <p:nvPr/>
          </p:nvSpPr>
          <p:spPr>
            <a:xfrm>
              <a:off x="510628" y="2877350"/>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ごうけい</a:t>
              </a:r>
              <a:endParaRPr kumimoji="1" lang="ja-JP" altLang="en-US" sz="10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C25E858B-A49B-4F23-A90E-FE6057199243}"/>
                </a:ext>
              </a:extLst>
            </p:cNvPr>
            <p:cNvSpPr txBox="1"/>
            <p:nvPr/>
          </p:nvSpPr>
          <p:spPr>
            <a:xfrm>
              <a:off x="1224158" y="2874553"/>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けいさん</a:t>
              </a:r>
              <a:endParaRPr kumimoji="1" lang="ja-JP" altLang="en-US" sz="1000" dirty="0">
                <a:latin typeface="メイリオ" panose="020B0604030504040204" pitchFamily="50" charset="-128"/>
                <a:ea typeface="メイリオ" panose="020B0604030504040204" pitchFamily="50" charset="-128"/>
              </a:endParaRPr>
            </a:p>
          </p:txBody>
        </p:sp>
      </p:grpSp>
      <p:pic>
        <p:nvPicPr>
          <p:cNvPr id="75" name="図 74">
            <a:extLst>
              <a:ext uri="{FF2B5EF4-FFF2-40B4-BE49-F238E27FC236}">
                <a16:creationId xmlns:a16="http://schemas.microsoft.com/office/drawing/2014/main" id="{9FF54ACA-6D46-4229-94DD-A2B139A97980}"/>
              </a:ext>
            </a:extLst>
          </p:cNvPr>
          <p:cNvPicPr>
            <a:picLocks noChangeAspect="1"/>
          </p:cNvPicPr>
          <p:nvPr/>
        </p:nvPicPr>
        <p:blipFill>
          <a:blip r:embed="rId3"/>
          <a:stretch>
            <a:fillRect/>
          </a:stretch>
        </p:blipFill>
        <p:spPr>
          <a:xfrm>
            <a:off x="6230517" y="2805345"/>
            <a:ext cx="1377161" cy="1194352"/>
          </a:xfrm>
          <a:prstGeom prst="rect">
            <a:avLst/>
          </a:prstGeom>
        </p:spPr>
      </p:pic>
      <p:grpSp>
        <p:nvGrpSpPr>
          <p:cNvPr id="7" name="グループ化 6">
            <a:extLst>
              <a:ext uri="{FF2B5EF4-FFF2-40B4-BE49-F238E27FC236}">
                <a16:creationId xmlns:a16="http://schemas.microsoft.com/office/drawing/2014/main" id="{BB72094E-09F3-41CE-B6A3-5B0432D0AE6A}"/>
              </a:ext>
            </a:extLst>
          </p:cNvPr>
          <p:cNvGrpSpPr/>
          <p:nvPr/>
        </p:nvGrpSpPr>
        <p:grpSpPr>
          <a:xfrm>
            <a:off x="347046" y="3891516"/>
            <a:ext cx="4849825" cy="577081"/>
            <a:chOff x="334734" y="4188247"/>
            <a:chExt cx="4849825" cy="577081"/>
          </a:xfrm>
        </p:grpSpPr>
        <p:sp>
          <p:nvSpPr>
            <p:cNvPr id="77" name="テキスト ボックス 76">
              <a:extLst>
                <a:ext uri="{FF2B5EF4-FFF2-40B4-BE49-F238E27FC236}">
                  <a16:creationId xmlns:a16="http://schemas.microsoft.com/office/drawing/2014/main" id="{B26A6787-30B7-4711-B41A-BC4A2A5662E7}"/>
                </a:ext>
              </a:extLst>
            </p:cNvPr>
            <p:cNvSpPr txBox="1"/>
            <p:nvPr/>
          </p:nvSpPr>
          <p:spPr>
            <a:xfrm>
              <a:off x="334734" y="4188247"/>
              <a:ext cx="4849825"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③</a:t>
              </a:r>
              <a:r>
                <a:rPr lang="ja-JP" altLang="en-US" i="0" dirty="0">
                  <a:solidFill>
                    <a:srgbClr val="575E75"/>
                  </a:solidFill>
                  <a:effectLst/>
                  <a:latin typeface="メイリオ" panose="020B0604030504040204" pitchFamily="50" charset="-128"/>
                  <a:ea typeface="メイリオ" panose="020B0604030504040204" pitchFamily="50" charset="-128"/>
                </a:rPr>
                <a:t>計算結果を変数「</a:t>
              </a:r>
              <a:r>
                <a:rPr lang="ja-JP" altLang="en-US" b="1" i="0" u="sng" dirty="0">
                  <a:solidFill>
                    <a:srgbClr val="575E75"/>
                  </a:solidFill>
                  <a:effectLst/>
                  <a:latin typeface="メイリオ" panose="020B0604030504040204" pitchFamily="50" charset="-128"/>
                  <a:ea typeface="メイリオ" panose="020B0604030504040204" pitchFamily="50" charset="-128"/>
                </a:rPr>
                <a:t>合計</a:t>
              </a:r>
              <a:r>
                <a:rPr lang="ja-JP" altLang="en-US" i="0" dirty="0">
                  <a:solidFill>
                    <a:srgbClr val="575E75"/>
                  </a:solidFill>
                  <a:effectLst/>
                  <a:latin typeface="メイリオ" panose="020B0604030504040204" pitchFamily="50" charset="-128"/>
                  <a:ea typeface="メイリオ" panose="020B0604030504040204" pitchFamily="50" charset="-128"/>
                </a:rPr>
                <a:t>」に代入する。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7D71CEAA-6B81-4CCB-8D7A-E33B345F160A}"/>
                </a:ext>
              </a:extLst>
            </p:cNvPr>
            <p:cNvSpPr txBox="1"/>
            <p:nvPr/>
          </p:nvSpPr>
          <p:spPr>
            <a:xfrm>
              <a:off x="2336296" y="4264743"/>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ごうけい</a:t>
              </a:r>
              <a:endParaRPr kumimoji="1" lang="ja-JP" altLang="en-US" sz="10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BDF4DC12-7590-4F5A-8286-8935EA593654}"/>
                </a:ext>
              </a:extLst>
            </p:cNvPr>
            <p:cNvSpPr txBox="1"/>
            <p:nvPr/>
          </p:nvSpPr>
          <p:spPr>
            <a:xfrm>
              <a:off x="541183" y="4264743"/>
              <a:ext cx="1108468" cy="253997"/>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けいさんけっか</a:t>
              </a:r>
              <a:endParaRPr kumimoji="1" lang="ja-JP" altLang="en-US" sz="10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E3561163-2361-4D18-A45C-18843E8BB230}"/>
                </a:ext>
              </a:extLst>
            </p:cNvPr>
            <p:cNvSpPr txBox="1"/>
            <p:nvPr/>
          </p:nvSpPr>
          <p:spPr>
            <a:xfrm>
              <a:off x="1649651" y="4264743"/>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BDA596F4-77CF-47AE-BB34-E2A19D1DF945}"/>
                </a:ext>
              </a:extLst>
            </p:cNvPr>
            <p:cNvSpPr txBox="1"/>
            <p:nvPr/>
          </p:nvSpPr>
          <p:spPr>
            <a:xfrm>
              <a:off x="3227515" y="4264743"/>
              <a:ext cx="8384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grpSp>
      <p:sp>
        <p:nvSpPr>
          <p:cNvPr id="83" name="テキスト ボックス 82">
            <a:extLst>
              <a:ext uri="{FF2B5EF4-FFF2-40B4-BE49-F238E27FC236}">
                <a16:creationId xmlns:a16="http://schemas.microsoft.com/office/drawing/2014/main" id="{4A36BBD6-B3ED-4059-9525-736A1F9D1CF8}"/>
              </a:ext>
            </a:extLst>
          </p:cNvPr>
          <p:cNvSpPr txBox="1"/>
          <p:nvPr/>
        </p:nvSpPr>
        <p:spPr>
          <a:xfrm>
            <a:off x="347047" y="5435557"/>
            <a:ext cx="342068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④</a:t>
            </a:r>
            <a:r>
              <a:rPr lang="ja-JP" altLang="en-US" i="0" dirty="0">
                <a:solidFill>
                  <a:srgbClr val="575E75"/>
                </a:solidFill>
                <a:effectLst/>
                <a:latin typeface="メイリオ" panose="020B0604030504040204" pitchFamily="50" charset="-128"/>
                <a:ea typeface="メイリオ" panose="020B0604030504040204" pitchFamily="50" charset="-128"/>
              </a:rPr>
              <a:t>変数「</a:t>
            </a:r>
            <a:r>
              <a:rPr lang="ja-JP" altLang="en-US" b="1" i="0" u="sng" dirty="0">
                <a:solidFill>
                  <a:srgbClr val="575E75"/>
                </a:solidFill>
                <a:effectLst/>
                <a:latin typeface="メイリオ" panose="020B0604030504040204" pitchFamily="50" charset="-128"/>
                <a:ea typeface="メイリオ" panose="020B0604030504040204" pitchFamily="50" charset="-128"/>
              </a:rPr>
              <a:t>合計</a:t>
            </a:r>
            <a:r>
              <a:rPr lang="ja-JP" altLang="en-US" i="0" dirty="0">
                <a:solidFill>
                  <a:srgbClr val="575E75"/>
                </a:solidFill>
                <a:effectLst/>
                <a:latin typeface="メイリオ" panose="020B0604030504040204" pitchFamily="50" charset="-128"/>
                <a:ea typeface="メイリオ" panose="020B0604030504040204" pitchFamily="50" charset="-128"/>
              </a:rPr>
              <a:t>」の値が変わる。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2296C1DA-52F2-46D0-A492-5DE523B38A54}"/>
              </a:ext>
            </a:extLst>
          </p:cNvPr>
          <p:cNvSpPr txBox="1"/>
          <p:nvPr/>
        </p:nvSpPr>
        <p:spPr>
          <a:xfrm>
            <a:off x="508952" y="5495656"/>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8F80C7FF-0FB9-4A68-9D48-033E63801207}"/>
              </a:ext>
            </a:extLst>
          </p:cNvPr>
          <p:cNvSpPr txBox="1"/>
          <p:nvPr/>
        </p:nvSpPr>
        <p:spPr>
          <a:xfrm>
            <a:off x="1222482" y="5495656"/>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ごうけい</a:t>
            </a:r>
            <a:endParaRPr kumimoji="1" lang="ja-JP" altLang="en-US" sz="10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DE9C30C9-AF73-49E5-A335-71545AE6A2EC}"/>
              </a:ext>
            </a:extLst>
          </p:cNvPr>
          <p:cNvSpPr txBox="1"/>
          <p:nvPr/>
        </p:nvSpPr>
        <p:spPr>
          <a:xfrm>
            <a:off x="2130638" y="5495656"/>
            <a:ext cx="58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D5323C92-E7EB-4E89-B578-DB5BA3685990}"/>
              </a:ext>
            </a:extLst>
          </p:cNvPr>
          <p:cNvSpPr txBox="1"/>
          <p:nvPr/>
        </p:nvSpPr>
        <p:spPr>
          <a:xfrm>
            <a:off x="2628167" y="5495656"/>
            <a:ext cx="4168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grpSp>
        <p:nvGrpSpPr>
          <p:cNvPr id="8" name="グループ化 7">
            <a:extLst>
              <a:ext uri="{FF2B5EF4-FFF2-40B4-BE49-F238E27FC236}">
                <a16:creationId xmlns:a16="http://schemas.microsoft.com/office/drawing/2014/main" id="{5DBE3471-2660-4584-B761-7CEC71BF2B12}"/>
              </a:ext>
            </a:extLst>
          </p:cNvPr>
          <p:cNvGrpSpPr/>
          <p:nvPr/>
        </p:nvGrpSpPr>
        <p:grpSpPr>
          <a:xfrm>
            <a:off x="5077293" y="1301209"/>
            <a:ext cx="1841805" cy="1413109"/>
            <a:chOff x="5077293" y="1301209"/>
            <a:chExt cx="1841805" cy="1413109"/>
          </a:xfrm>
        </p:grpSpPr>
        <p:pic>
          <p:nvPicPr>
            <p:cNvPr id="27" name="図 26">
              <a:extLst>
                <a:ext uri="{FF2B5EF4-FFF2-40B4-BE49-F238E27FC236}">
                  <a16:creationId xmlns:a16="http://schemas.microsoft.com/office/drawing/2014/main" id="{9DCABA61-B39D-4FA2-8F72-E9496C86C0FA}"/>
                </a:ext>
              </a:extLst>
            </p:cNvPr>
            <p:cNvPicPr>
              <a:picLocks noChangeAspect="1"/>
            </p:cNvPicPr>
            <p:nvPr/>
          </p:nvPicPr>
          <p:blipFill>
            <a:blip r:embed="rId4"/>
            <a:stretch>
              <a:fillRect/>
            </a:stretch>
          </p:blipFill>
          <p:spPr>
            <a:xfrm>
              <a:off x="5077293" y="1301209"/>
              <a:ext cx="1841805" cy="1413109"/>
            </a:xfrm>
            <a:prstGeom prst="rect">
              <a:avLst/>
            </a:prstGeom>
          </p:spPr>
        </p:pic>
        <p:sp>
          <p:nvSpPr>
            <p:cNvPr id="89" name="正方形/長方形 88">
              <a:extLst>
                <a:ext uri="{FF2B5EF4-FFF2-40B4-BE49-F238E27FC236}">
                  <a16:creationId xmlns:a16="http://schemas.microsoft.com/office/drawing/2014/main" id="{07BCDE1D-5BE0-4011-8A03-27391E30D43B}"/>
                </a:ext>
              </a:extLst>
            </p:cNvPr>
            <p:cNvSpPr/>
            <p:nvPr/>
          </p:nvSpPr>
          <p:spPr>
            <a:xfrm>
              <a:off x="5802586" y="1329017"/>
              <a:ext cx="1089877" cy="22574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50000"/>
                </a:lnSpc>
              </a:pPr>
              <a:r>
                <a:rPr kumimoji="1" lang="ja-JP" altLang="en-US" sz="1100" b="1" dirty="0">
                  <a:solidFill>
                    <a:srgbClr val="0070C0"/>
                  </a:solidFill>
                  <a:latin typeface="メイリオ" panose="020B0604030504040204" pitchFamily="50" charset="-128"/>
                  <a:ea typeface="メイリオ" panose="020B0604030504040204" pitchFamily="50" charset="-128"/>
                </a:rPr>
                <a:t>合計</a:t>
              </a:r>
            </a:p>
          </p:txBody>
        </p:sp>
      </p:grpSp>
      <p:grpSp>
        <p:nvGrpSpPr>
          <p:cNvPr id="9" name="グループ化 8">
            <a:extLst>
              <a:ext uri="{FF2B5EF4-FFF2-40B4-BE49-F238E27FC236}">
                <a16:creationId xmlns:a16="http://schemas.microsoft.com/office/drawing/2014/main" id="{EB726892-A9B7-4490-BB2F-00210E4FDC99}"/>
              </a:ext>
            </a:extLst>
          </p:cNvPr>
          <p:cNvGrpSpPr/>
          <p:nvPr/>
        </p:nvGrpSpPr>
        <p:grpSpPr>
          <a:xfrm>
            <a:off x="7037740" y="1312570"/>
            <a:ext cx="1841806" cy="1492775"/>
            <a:chOff x="7037740" y="1312570"/>
            <a:chExt cx="1841806" cy="1492775"/>
          </a:xfrm>
        </p:grpSpPr>
        <p:pic>
          <p:nvPicPr>
            <p:cNvPr id="28" name="図 27">
              <a:extLst>
                <a:ext uri="{FF2B5EF4-FFF2-40B4-BE49-F238E27FC236}">
                  <a16:creationId xmlns:a16="http://schemas.microsoft.com/office/drawing/2014/main" id="{E9442C32-E80C-4342-97CF-0B5D962BC2EF}"/>
                </a:ext>
              </a:extLst>
            </p:cNvPr>
            <p:cNvPicPr>
              <a:picLocks noChangeAspect="1"/>
            </p:cNvPicPr>
            <p:nvPr/>
          </p:nvPicPr>
          <p:blipFill>
            <a:blip r:embed="rId5"/>
            <a:stretch>
              <a:fillRect/>
            </a:stretch>
          </p:blipFill>
          <p:spPr>
            <a:xfrm>
              <a:off x="7037740" y="1312570"/>
              <a:ext cx="1841806" cy="1492775"/>
            </a:xfrm>
            <a:prstGeom prst="rect">
              <a:avLst/>
            </a:prstGeom>
          </p:spPr>
        </p:pic>
        <p:sp>
          <p:nvSpPr>
            <p:cNvPr id="90" name="正方形/長方形 89">
              <a:extLst>
                <a:ext uri="{FF2B5EF4-FFF2-40B4-BE49-F238E27FC236}">
                  <a16:creationId xmlns:a16="http://schemas.microsoft.com/office/drawing/2014/main" id="{52E9EE60-C342-496F-80E6-0C1B90174B8E}"/>
                </a:ext>
              </a:extLst>
            </p:cNvPr>
            <p:cNvSpPr/>
            <p:nvPr/>
          </p:nvSpPr>
          <p:spPr>
            <a:xfrm>
              <a:off x="7710510" y="1364636"/>
              <a:ext cx="1089877" cy="22574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50000"/>
                </a:lnSpc>
              </a:pPr>
              <a:r>
                <a:rPr kumimoji="1" lang="ja-JP" altLang="en-US" sz="1100" b="1" dirty="0">
                  <a:solidFill>
                    <a:srgbClr val="0070C0"/>
                  </a:solidFill>
                  <a:latin typeface="メイリオ" panose="020B0604030504040204" pitchFamily="50" charset="-128"/>
                  <a:ea typeface="メイリオ" panose="020B0604030504040204" pitchFamily="50" charset="-128"/>
                </a:rPr>
                <a:t>たす数</a:t>
              </a:r>
            </a:p>
          </p:txBody>
        </p:sp>
      </p:grpSp>
      <p:grpSp>
        <p:nvGrpSpPr>
          <p:cNvPr id="10" name="グループ化 9">
            <a:extLst>
              <a:ext uri="{FF2B5EF4-FFF2-40B4-BE49-F238E27FC236}">
                <a16:creationId xmlns:a16="http://schemas.microsoft.com/office/drawing/2014/main" id="{A043645C-0B07-4F61-945F-CFCF1D13759D}"/>
              </a:ext>
            </a:extLst>
          </p:cNvPr>
          <p:cNvGrpSpPr/>
          <p:nvPr/>
        </p:nvGrpSpPr>
        <p:grpSpPr>
          <a:xfrm>
            <a:off x="5998195" y="4180056"/>
            <a:ext cx="2361299" cy="1492775"/>
            <a:chOff x="5998195" y="4180056"/>
            <a:chExt cx="2361299" cy="1492775"/>
          </a:xfrm>
        </p:grpSpPr>
        <p:pic>
          <p:nvPicPr>
            <p:cNvPr id="82" name="図 81">
              <a:extLst>
                <a:ext uri="{FF2B5EF4-FFF2-40B4-BE49-F238E27FC236}">
                  <a16:creationId xmlns:a16="http://schemas.microsoft.com/office/drawing/2014/main" id="{FFFCAB0A-46DE-40DB-A9CA-CD745489C7C0}"/>
                </a:ext>
              </a:extLst>
            </p:cNvPr>
            <p:cNvPicPr>
              <a:picLocks noChangeAspect="1"/>
            </p:cNvPicPr>
            <p:nvPr/>
          </p:nvPicPr>
          <p:blipFill>
            <a:blip r:embed="rId6"/>
            <a:stretch>
              <a:fillRect/>
            </a:stretch>
          </p:blipFill>
          <p:spPr>
            <a:xfrm>
              <a:off x="5998195" y="4180056"/>
              <a:ext cx="2361299" cy="1492775"/>
            </a:xfrm>
            <a:prstGeom prst="rect">
              <a:avLst/>
            </a:prstGeom>
          </p:spPr>
        </p:pic>
        <p:sp>
          <p:nvSpPr>
            <p:cNvPr id="92" name="正方形/長方形 91">
              <a:extLst>
                <a:ext uri="{FF2B5EF4-FFF2-40B4-BE49-F238E27FC236}">
                  <a16:creationId xmlns:a16="http://schemas.microsoft.com/office/drawing/2014/main" id="{E556D42A-0B64-4969-8FED-57930B93073E}"/>
                </a:ext>
              </a:extLst>
            </p:cNvPr>
            <p:cNvSpPr/>
            <p:nvPr/>
          </p:nvSpPr>
          <p:spPr>
            <a:xfrm rot="3226245">
              <a:off x="7413945" y="4951642"/>
              <a:ext cx="932709" cy="24675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50000"/>
                </a:lnSpc>
              </a:pPr>
              <a:r>
                <a:rPr kumimoji="1" lang="ja-JP" altLang="en-US" sz="1100" b="1" dirty="0">
                  <a:solidFill>
                    <a:srgbClr val="0070C0"/>
                  </a:solidFill>
                  <a:latin typeface="メイリオ" panose="020B0604030504040204" pitchFamily="50" charset="-128"/>
                  <a:ea typeface="メイリオ" panose="020B0604030504040204" pitchFamily="50" charset="-128"/>
                </a:rPr>
                <a:t>合計</a:t>
              </a:r>
            </a:p>
          </p:txBody>
        </p:sp>
      </p:grpSp>
      <p:grpSp>
        <p:nvGrpSpPr>
          <p:cNvPr id="11" name="グループ化 10">
            <a:extLst>
              <a:ext uri="{FF2B5EF4-FFF2-40B4-BE49-F238E27FC236}">
                <a16:creationId xmlns:a16="http://schemas.microsoft.com/office/drawing/2014/main" id="{34F2B618-C6E0-4640-B55E-2CB5BF031F81}"/>
              </a:ext>
            </a:extLst>
          </p:cNvPr>
          <p:cNvGrpSpPr/>
          <p:nvPr/>
        </p:nvGrpSpPr>
        <p:grpSpPr>
          <a:xfrm>
            <a:off x="6613864" y="5894588"/>
            <a:ext cx="1117023" cy="859248"/>
            <a:chOff x="6613864" y="5894588"/>
            <a:chExt cx="1117023" cy="859248"/>
          </a:xfrm>
        </p:grpSpPr>
        <p:pic>
          <p:nvPicPr>
            <p:cNvPr id="88" name="図 87">
              <a:extLst>
                <a:ext uri="{FF2B5EF4-FFF2-40B4-BE49-F238E27FC236}">
                  <a16:creationId xmlns:a16="http://schemas.microsoft.com/office/drawing/2014/main" id="{C00BEB50-877B-42D8-87A9-4F14167B03D7}"/>
                </a:ext>
              </a:extLst>
            </p:cNvPr>
            <p:cNvPicPr>
              <a:picLocks noChangeAspect="1"/>
            </p:cNvPicPr>
            <p:nvPr/>
          </p:nvPicPr>
          <p:blipFill>
            <a:blip r:embed="rId7"/>
            <a:stretch>
              <a:fillRect/>
            </a:stretch>
          </p:blipFill>
          <p:spPr>
            <a:xfrm>
              <a:off x="6613864" y="5894588"/>
              <a:ext cx="1117023" cy="859248"/>
            </a:xfrm>
            <a:prstGeom prst="rect">
              <a:avLst/>
            </a:prstGeom>
          </p:spPr>
        </p:pic>
        <p:sp>
          <p:nvSpPr>
            <p:cNvPr id="93" name="正方形/長方形 92">
              <a:extLst>
                <a:ext uri="{FF2B5EF4-FFF2-40B4-BE49-F238E27FC236}">
                  <a16:creationId xmlns:a16="http://schemas.microsoft.com/office/drawing/2014/main" id="{FB2CB19C-DD3C-4903-AC2C-A8D1ED43EC03}"/>
                </a:ext>
              </a:extLst>
            </p:cNvPr>
            <p:cNvSpPr/>
            <p:nvPr/>
          </p:nvSpPr>
          <p:spPr>
            <a:xfrm>
              <a:off x="6632132" y="5926397"/>
              <a:ext cx="1089877" cy="22574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50000"/>
                </a:lnSpc>
              </a:pPr>
              <a:r>
                <a:rPr kumimoji="1" lang="ja-JP" altLang="en-US" sz="1100" b="1" dirty="0">
                  <a:solidFill>
                    <a:srgbClr val="0070C0"/>
                  </a:solidFill>
                  <a:latin typeface="メイリオ" panose="020B0604030504040204" pitchFamily="50" charset="-128"/>
                  <a:ea typeface="メイリオ" panose="020B0604030504040204" pitchFamily="50" charset="-128"/>
                </a:rPr>
                <a:t>合計</a:t>
              </a:r>
            </a:p>
          </p:txBody>
        </p:sp>
      </p:grpSp>
    </p:spTree>
    <p:extLst>
      <p:ext uri="{BB962C8B-B14F-4D97-AF65-F5344CB8AC3E}">
        <p14:creationId xmlns:p14="http://schemas.microsoft.com/office/powerpoint/2010/main" val="1474114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B81CAE2-4B58-44E8-B499-7F164A93B72C}"/>
              </a:ext>
            </a:extLst>
          </p:cNvPr>
          <p:cNvPicPr>
            <a:picLocks noChangeAspect="1"/>
          </p:cNvPicPr>
          <p:nvPr/>
        </p:nvPicPr>
        <p:blipFill>
          <a:blip r:embed="rId2"/>
          <a:stretch>
            <a:fillRect/>
          </a:stretch>
        </p:blipFill>
        <p:spPr>
          <a:xfrm>
            <a:off x="937832" y="1412304"/>
            <a:ext cx="3609975" cy="381952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a:t>
            </a:r>
            <a:r>
              <a:rPr lang="en-US" altLang="ja-JP" dirty="0"/>
              <a:t>3</a:t>
            </a:r>
            <a:r>
              <a:rPr lang="ja-JP" altLang="en-US" dirty="0"/>
              <a:t>：</a:t>
            </a:r>
            <a:r>
              <a:rPr lang="en-US" altLang="ja-JP" dirty="0"/>
              <a:t>1</a:t>
            </a:r>
            <a:r>
              <a:rPr lang="ja-JP" altLang="en-US" dirty="0"/>
              <a:t>から</a:t>
            </a:r>
            <a:r>
              <a:rPr lang="en-US" altLang="ja-JP" dirty="0"/>
              <a:t>10</a:t>
            </a:r>
            <a:r>
              <a:rPr lang="ja-JP" altLang="en-US" dirty="0"/>
              <a:t>までの合計を計算しよう</a:t>
            </a:r>
          </a:p>
        </p:txBody>
      </p:sp>
      <p:sp>
        <p:nvSpPr>
          <p:cNvPr id="8" name="テキスト ボックス 7">
            <a:extLst>
              <a:ext uri="{FF2B5EF4-FFF2-40B4-BE49-F238E27FC236}">
                <a16:creationId xmlns:a16="http://schemas.microsoft.com/office/drawing/2014/main" id="{569DC1D5-1F19-471A-AB78-279104F8661A}"/>
              </a:ext>
            </a:extLst>
          </p:cNvPr>
          <p:cNvSpPr txBox="1"/>
          <p:nvPr/>
        </p:nvSpPr>
        <p:spPr>
          <a:xfrm>
            <a:off x="4235521" y="394699"/>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ごうけい</a:t>
            </a:r>
          </a:p>
        </p:txBody>
      </p:sp>
      <p:sp>
        <p:nvSpPr>
          <p:cNvPr id="9" name="テキスト ボックス 8">
            <a:extLst>
              <a:ext uri="{FF2B5EF4-FFF2-40B4-BE49-F238E27FC236}">
                <a16:creationId xmlns:a16="http://schemas.microsoft.com/office/drawing/2014/main" id="{96D7A7E5-7F78-4E06-9508-62BD45ADC4D7}"/>
              </a:ext>
            </a:extLst>
          </p:cNvPr>
          <p:cNvSpPr txBox="1"/>
          <p:nvPr/>
        </p:nvSpPr>
        <p:spPr>
          <a:xfrm>
            <a:off x="5204663" y="404512"/>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けいさん</a:t>
            </a:r>
          </a:p>
        </p:txBody>
      </p:sp>
      <p:cxnSp>
        <p:nvCxnSpPr>
          <p:cNvPr id="23" name="直線矢印コネクタ 22">
            <a:extLst>
              <a:ext uri="{FF2B5EF4-FFF2-40B4-BE49-F238E27FC236}">
                <a16:creationId xmlns:a16="http://schemas.microsoft.com/office/drawing/2014/main" id="{661D8191-8B2D-469D-BF29-603A6A692A60}"/>
              </a:ext>
            </a:extLst>
          </p:cNvPr>
          <p:cNvCxnSpPr>
            <a:cxnSpLocks/>
          </p:cNvCxnSpPr>
          <p:nvPr/>
        </p:nvCxnSpPr>
        <p:spPr>
          <a:xfrm>
            <a:off x="751997" y="4877217"/>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グループ化 27">
            <a:extLst>
              <a:ext uri="{FF2B5EF4-FFF2-40B4-BE49-F238E27FC236}">
                <a16:creationId xmlns:a16="http://schemas.microsoft.com/office/drawing/2014/main" id="{8C289CBD-BBAF-40F2-9751-A87E7C0BC3C0}"/>
              </a:ext>
            </a:extLst>
          </p:cNvPr>
          <p:cNvGrpSpPr/>
          <p:nvPr/>
        </p:nvGrpSpPr>
        <p:grpSpPr>
          <a:xfrm>
            <a:off x="2221409" y="5413845"/>
            <a:ext cx="652422" cy="639195"/>
            <a:chOff x="675523" y="2179135"/>
            <a:chExt cx="652422" cy="639195"/>
          </a:xfrm>
        </p:grpSpPr>
        <p:sp>
          <p:nvSpPr>
            <p:cNvPr id="29" name="四角形: 角を丸くする 28">
              <a:extLst>
                <a:ext uri="{FF2B5EF4-FFF2-40B4-BE49-F238E27FC236}">
                  <a16:creationId xmlns:a16="http://schemas.microsoft.com/office/drawing/2014/main" id="{218A56FA-53F0-4940-B7B6-CD533CD7C5E0}"/>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0" name="図 29">
              <a:extLst>
                <a:ext uri="{FF2B5EF4-FFF2-40B4-BE49-F238E27FC236}">
                  <a16:creationId xmlns:a16="http://schemas.microsoft.com/office/drawing/2014/main" id="{01F2D274-DFC0-4385-8506-FE86FAB12A79}"/>
                </a:ext>
              </a:extLst>
            </p:cNvPr>
            <p:cNvPicPr>
              <a:picLocks noChangeAspect="1"/>
            </p:cNvPicPr>
            <p:nvPr/>
          </p:nvPicPr>
          <p:blipFill>
            <a:blip r:embed="rId3"/>
            <a:stretch>
              <a:fillRect/>
            </a:stretch>
          </p:blipFill>
          <p:spPr>
            <a:xfrm>
              <a:off x="767077" y="2242638"/>
              <a:ext cx="504825" cy="514350"/>
            </a:xfrm>
            <a:prstGeom prst="rect">
              <a:avLst/>
            </a:prstGeom>
          </p:spPr>
        </p:pic>
      </p:grpSp>
      <p:grpSp>
        <p:nvGrpSpPr>
          <p:cNvPr id="74" name="グループ化 73">
            <a:extLst>
              <a:ext uri="{FF2B5EF4-FFF2-40B4-BE49-F238E27FC236}">
                <a16:creationId xmlns:a16="http://schemas.microsoft.com/office/drawing/2014/main" id="{2175C9E8-FF16-4C5B-8802-3CDF10C63011}"/>
              </a:ext>
            </a:extLst>
          </p:cNvPr>
          <p:cNvGrpSpPr/>
          <p:nvPr/>
        </p:nvGrpSpPr>
        <p:grpSpPr>
          <a:xfrm>
            <a:off x="111653" y="4557620"/>
            <a:ext cx="652422" cy="639195"/>
            <a:chOff x="107166" y="4650928"/>
            <a:chExt cx="652422" cy="639195"/>
          </a:xfrm>
        </p:grpSpPr>
        <p:pic>
          <p:nvPicPr>
            <p:cNvPr id="75" name="図 74">
              <a:extLst>
                <a:ext uri="{FF2B5EF4-FFF2-40B4-BE49-F238E27FC236}">
                  <a16:creationId xmlns:a16="http://schemas.microsoft.com/office/drawing/2014/main" id="{9692629C-0EA8-4618-95D2-A0892D978529}"/>
                </a:ext>
              </a:extLst>
            </p:cNvPr>
            <p:cNvPicPr>
              <a:picLocks noChangeAspect="1"/>
            </p:cNvPicPr>
            <p:nvPr/>
          </p:nvPicPr>
          <p:blipFill>
            <a:blip r:embed="rId4"/>
            <a:stretch>
              <a:fillRect/>
            </a:stretch>
          </p:blipFill>
          <p:spPr>
            <a:xfrm>
              <a:off x="175514" y="4724427"/>
              <a:ext cx="542925" cy="523875"/>
            </a:xfrm>
            <a:prstGeom prst="rect">
              <a:avLst/>
            </a:prstGeom>
          </p:spPr>
        </p:pic>
        <p:sp>
          <p:nvSpPr>
            <p:cNvPr id="76" name="四角形: 角を丸くする 75">
              <a:extLst>
                <a:ext uri="{FF2B5EF4-FFF2-40B4-BE49-F238E27FC236}">
                  <a16:creationId xmlns:a16="http://schemas.microsoft.com/office/drawing/2014/main" id="{C77BD05C-D120-44E8-AC5E-7AC3612D33D3}"/>
                </a:ext>
              </a:extLst>
            </p:cNvPr>
            <p:cNvSpPr/>
            <p:nvPr/>
          </p:nvSpPr>
          <p:spPr>
            <a:xfrm>
              <a:off x="107166" y="465092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77" name="グループ化 76">
            <a:extLst>
              <a:ext uri="{FF2B5EF4-FFF2-40B4-BE49-F238E27FC236}">
                <a16:creationId xmlns:a16="http://schemas.microsoft.com/office/drawing/2014/main" id="{619211ED-6240-447D-8F0D-B0D291DA0627}"/>
              </a:ext>
            </a:extLst>
          </p:cNvPr>
          <p:cNvGrpSpPr/>
          <p:nvPr/>
        </p:nvGrpSpPr>
        <p:grpSpPr>
          <a:xfrm>
            <a:off x="1444978" y="5413845"/>
            <a:ext cx="652422" cy="639195"/>
            <a:chOff x="2760523" y="3109402"/>
            <a:chExt cx="652422" cy="639195"/>
          </a:xfrm>
        </p:grpSpPr>
        <p:pic>
          <p:nvPicPr>
            <p:cNvPr id="78" name="図 77">
              <a:extLst>
                <a:ext uri="{FF2B5EF4-FFF2-40B4-BE49-F238E27FC236}">
                  <a16:creationId xmlns:a16="http://schemas.microsoft.com/office/drawing/2014/main" id="{57A92B2F-5C73-404D-8EB3-47A3C508EB34}"/>
                </a:ext>
              </a:extLst>
            </p:cNvPr>
            <p:cNvPicPr>
              <a:picLocks noChangeAspect="1"/>
            </p:cNvPicPr>
            <p:nvPr/>
          </p:nvPicPr>
          <p:blipFill>
            <a:blip r:embed="rId5"/>
            <a:stretch>
              <a:fillRect/>
            </a:stretch>
          </p:blipFill>
          <p:spPr>
            <a:xfrm>
              <a:off x="2791459" y="3152774"/>
              <a:ext cx="590550" cy="552450"/>
            </a:xfrm>
            <a:prstGeom prst="rect">
              <a:avLst/>
            </a:prstGeom>
          </p:spPr>
        </p:pic>
        <p:sp>
          <p:nvSpPr>
            <p:cNvPr id="79" name="四角形: 角を丸くする 78">
              <a:extLst>
                <a:ext uri="{FF2B5EF4-FFF2-40B4-BE49-F238E27FC236}">
                  <a16:creationId xmlns:a16="http://schemas.microsoft.com/office/drawing/2014/main" id="{C4B4F6C7-2990-46CE-8493-621E9B3E7CE7}"/>
                </a:ext>
              </a:extLst>
            </p:cNvPr>
            <p:cNvSpPr/>
            <p:nvPr/>
          </p:nvSpPr>
          <p:spPr>
            <a:xfrm>
              <a:off x="2760523" y="3109402"/>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4" name="グループ化 3">
            <a:extLst>
              <a:ext uri="{FF2B5EF4-FFF2-40B4-BE49-F238E27FC236}">
                <a16:creationId xmlns:a16="http://schemas.microsoft.com/office/drawing/2014/main" id="{18BBB473-7B5D-495E-AD8C-DD1D2832487B}"/>
              </a:ext>
            </a:extLst>
          </p:cNvPr>
          <p:cNvGrpSpPr/>
          <p:nvPr/>
        </p:nvGrpSpPr>
        <p:grpSpPr>
          <a:xfrm>
            <a:off x="3984326" y="4130416"/>
            <a:ext cx="4665497" cy="585960"/>
            <a:chOff x="4392699" y="1698565"/>
            <a:chExt cx="4665497" cy="585960"/>
          </a:xfrm>
        </p:grpSpPr>
        <p:sp>
          <p:nvSpPr>
            <p:cNvPr id="87" name="テキスト ボックス 86">
              <a:extLst>
                <a:ext uri="{FF2B5EF4-FFF2-40B4-BE49-F238E27FC236}">
                  <a16:creationId xmlns:a16="http://schemas.microsoft.com/office/drawing/2014/main" id="{285575F3-895D-43C3-BA0E-96ADC690FE1E}"/>
                </a:ext>
              </a:extLst>
            </p:cNvPr>
            <p:cNvSpPr txBox="1"/>
            <p:nvPr/>
          </p:nvSpPr>
          <p:spPr>
            <a:xfrm>
              <a:off x="4392699" y="1698565"/>
              <a:ext cx="4665497"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見た目</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6ACE43AB-0C46-4A28-99D1-EAB5B855AAB0}"/>
                </a:ext>
              </a:extLst>
            </p:cNvPr>
            <p:cNvSpPr txBox="1"/>
            <p:nvPr/>
          </p:nvSpPr>
          <p:spPr>
            <a:xfrm>
              <a:off x="8251670" y="1770962"/>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EA29A7A2-151F-4E0D-AAC0-6FB9BD1B85DC}"/>
                </a:ext>
              </a:extLst>
            </p:cNvPr>
            <p:cNvSpPr txBox="1"/>
            <p:nvPr/>
          </p:nvSpPr>
          <p:spPr>
            <a:xfrm>
              <a:off x="4630261" y="1773595"/>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endParaRPr kumimoji="1" lang="ja-JP" altLang="en-US" sz="1000"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AFC441F9-6CCE-47AB-98B5-5062B2E9D0E0}"/>
                </a:ext>
              </a:extLst>
            </p:cNvPr>
            <p:cNvSpPr txBox="1"/>
            <p:nvPr/>
          </p:nvSpPr>
          <p:spPr>
            <a:xfrm>
              <a:off x="5089395" y="1770962"/>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endParaRPr kumimoji="1" lang="ja-JP" altLang="en-US" sz="1000" dirty="0">
                <a:latin typeface="メイリオ" panose="020B0604030504040204" pitchFamily="50" charset="-128"/>
                <a:ea typeface="メイリオ" panose="020B0604030504040204" pitchFamily="50" charset="-128"/>
              </a:endParaRPr>
            </a:p>
          </p:txBody>
        </p:sp>
        <p:pic>
          <p:nvPicPr>
            <p:cNvPr id="93" name="図 92">
              <a:extLst>
                <a:ext uri="{FF2B5EF4-FFF2-40B4-BE49-F238E27FC236}">
                  <a16:creationId xmlns:a16="http://schemas.microsoft.com/office/drawing/2014/main" id="{13248D22-13BE-4899-A396-B83D61C6A40E}"/>
                </a:ext>
              </a:extLst>
            </p:cNvPr>
            <p:cNvPicPr>
              <a:picLocks noChangeAspect="1"/>
            </p:cNvPicPr>
            <p:nvPr/>
          </p:nvPicPr>
          <p:blipFill>
            <a:blip r:embed="rId6"/>
            <a:stretch>
              <a:fillRect/>
            </a:stretch>
          </p:blipFill>
          <p:spPr>
            <a:xfrm>
              <a:off x="6050509" y="1842527"/>
              <a:ext cx="2118544" cy="441998"/>
            </a:xfrm>
            <a:prstGeom prst="rect">
              <a:avLst/>
            </a:prstGeom>
          </p:spPr>
        </p:pic>
      </p:grpSp>
      <p:grpSp>
        <p:nvGrpSpPr>
          <p:cNvPr id="14" name="グループ化 13">
            <a:extLst>
              <a:ext uri="{FF2B5EF4-FFF2-40B4-BE49-F238E27FC236}">
                <a16:creationId xmlns:a16="http://schemas.microsoft.com/office/drawing/2014/main" id="{7E53EAAA-AC9A-4D01-80B1-79BC39CDB4D6}"/>
              </a:ext>
            </a:extLst>
          </p:cNvPr>
          <p:cNvGrpSpPr/>
          <p:nvPr/>
        </p:nvGrpSpPr>
        <p:grpSpPr>
          <a:xfrm>
            <a:off x="3622573" y="5224264"/>
            <a:ext cx="5867267" cy="1188677"/>
            <a:chOff x="4235521" y="4365274"/>
            <a:chExt cx="5867267" cy="1188677"/>
          </a:xfrm>
        </p:grpSpPr>
        <p:sp>
          <p:nvSpPr>
            <p:cNvPr id="113" name="テキスト ボックス 112">
              <a:extLst>
                <a:ext uri="{FF2B5EF4-FFF2-40B4-BE49-F238E27FC236}">
                  <a16:creationId xmlns:a16="http://schemas.microsoft.com/office/drawing/2014/main" id="{650B55E6-5EA8-4462-92A5-E8989DE6ED99}"/>
                </a:ext>
              </a:extLst>
            </p:cNvPr>
            <p:cNvSpPr txBox="1"/>
            <p:nvPr/>
          </p:nvSpPr>
          <p:spPr>
            <a:xfrm>
              <a:off x="4235521" y="4365274"/>
              <a:ext cx="5867267"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にして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4" name="テキスト ボックス 113">
              <a:extLst>
                <a:ext uri="{FF2B5EF4-FFF2-40B4-BE49-F238E27FC236}">
                  <a16:creationId xmlns:a16="http://schemas.microsoft.com/office/drawing/2014/main" id="{DC4D70D1-5400-43B9-AD00-5BACE4C8AAC7}"/>
                </a:ext>
              </a:extLst>
            </p:cNvPr>
            <p:cNvSpPr txBox="1"/>
            <p:nvPr/>
          </p:nvSpPr>
          <p:spPr>
            <a:xfrm>
              <a:off x="7164476" y="4435014"/>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15" name="テキスト ボックス 114">
              <a:extLst>
                <a:ext uri="{FF2B5EF4-FFF2-40B4-BE49-F238E27FC236}">
                  <a16:creationId xmlns:a16="http://schemas.microsoft.com/office/drawing/2014/main" id="{C1FFFAFC-F8C3-49E5-9646-DA344F35DA2B}"/>
                </a:ext>
              </a:extLst>
            </p:cNvPr>
            <p:cNvSpPr txBox="1"/>
            <p:nvPr/>
          </p:nvSpPr>
          <p:spPr>
            <a:xfrm>
              <a:off x="4415962" y="4431426"/>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70D4BC8C-63C2-45C5-B579-234080FF035A}"/>
                </a:ext>
              </a:extLst>
            </p:cNvPr>
            <p:cNvPicPr>
              <a:picLocks noChangeAspect="1"/>
            </p:cNvPicPr>
            <p:nvPr/>
          </p:nvPicPr>
          <p:blipFill>
            <a:blip r:embed="rId7"/>
            <a:stretch>
              <a:fillRect/>
            </a:stretch>
          </p:blipFill>
          <p:spPr>
            <a:xfrm>
              <a:off x="5760924" y="4558125"/>
              <a:ext cx="1348857" cy="304826"/>
            </a:xfrm>
            <a:prstGeom prst="rect">
              <a:avLst/>
            </a:prstGeom>
          </p:spPr>
        </p:pic>
        <p:pic>
          <p:nvPicPr>
            <p:cNvPr id="11" name="図 10">
              <a:extLst>
                <a:ext uri="{FF2B5EF4-FFF2-40B4-BE49-F238E27FC236}">
                  <a16:creationId xmlns:a16="http://schemas.microsoft.com/office/drawing/2014/main" id="{25A804E8-3386-4541-9F25-9DC7C7DFAE68}"/>
                </a:ext>
              </a:extLst>
            </p:cNvPr>
            <p:cNvPicPr>
              <a:picLocks noChangeAspect="1"/>
            </p:cNvPicPr>
            <p:nvPr/>
          </p:nvPicPr>
          <p:blipFill>
            <a:blip r:embed="rId8"/>
            <a:stretch>
              <a:fillRect/>
            </a:stretch>
          </p:blipFill>
          <p:spPr>
            <a:xfrm>
              <a:off x="4394875" y="5107464"/>
              <a:ext cx="1211685" cy="381033"/>
            </a:xfrm>
            <a:prstGeom prst="rect">
              <a:avLst/>
            </a:prstGeom>
          </p:spPr>
        </p:pic>
        <p:pic>
          <p:nvPicPr>
            <p:cNvPr id="13" name="図 12">
              <a:extLst>
                <a:ext uri="{FF2B5EF4-FFF2-40B4-BE49-F238E27FC236}">
                  <a16:creationId xmlns:a16="http://schemas.microsoft.com/office/drawing/2014/main" id="{C1358422-9291-4A9A-AAE5-908CE32D2619}"/>
                </a:ext>
              </a:extLst>
            </p:cNvPr>
            <p:cNvPicPr>
              <a:picLocks noChangeAspect="1"/>
            </p:cNvPicPr>
            <p:nvPr/>
          </p:nvPicPr>
          <p:blipFill>
            <a:blip r:embed="rId9"/>
            <a:stretch>
              <a:fillRect/>
            </a:stretch>
          </p:blipFill>
          <p:spPr>
            <a:xfrm>
              <a:off x="6404672" y="5035746"/>
              <a:ext cx="2499577" cy="518205"/>
            </a:xfrm>
            <a:prstGeom prst="rect">
              <a:avLst/>
            </a:prstGeom>
          </p:spPr>
        </p:pic>
      </p:grpSp>
      <p:cxnSp>
        <p:nvCxnSpPr>
          <p:cNvPr id="31" name="直線矢印コネクタ 30">
            <a:extLst>
              <a:ext uri="{FF2B5EF4-FFF2-40B4-BE49-F238E27FC236}">
                <a16:creationId xmlns:a16="http://schemas.microsoft.com/office/drawing/2014/main" id="{B4A95112-C0AD-458B-AD1B-CEF468239BCC}"/>
              </a:ext>
            </a:extLst>
          </p:cNvPr>
          <p:cNvCxnSpPr>
            <a:cxnSpLocks/>
            <a:stCxn id="79" idx="0"/>
          </p:cNvCxnSpPr>
          <p:nvPr/>
        </p:nvCxnSpPr>
        <p:spPr>
          <a:xfrm flipV="1">
            <a:off x="1771189" y="5106779"/>
            <a:ext cx="0" cy="307066"/>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AE6E47B1-1DF9-4345-8E48-3455A8AE0C6B}"/>
              </a:ext>
            </a:extLst>
          </p:cNvPr>
          <p:cNvCxnSpPr>
            <a:cxnSpLocks/>
          </p:cNvCxnSpPr>
          <p:nvPr/>
        </p:nvCxnSpPr>
        <p:spPr>
          <a:xfrm flipV="1">
            <a:off x="2535877" y="5042517"/>
            <a:ext cx="0" cy="371328"/>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277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46B3783E-F304-4A43-A7BA-D44FFDF9C225}"/>
              </a:ext>
            </a:extLst>
          </p:cNvPr>
          <p:cNvPicPr>
            <a:picLocks noChangeAspect="1"/>
          </p:cNvPicPr>
          <p:nvPr/>
        </p:nvPicPr>
        <p:blipFill>
          <a:blip r:embed="rId2"/>
          <a:stretch>
            <a:fillRect/>
          </a:stretch>
        </p:blipFill>
        <p:spPr>
          <a:xfrm>
            <a:off x="1206654" y="2392692"/>
            <a:ext cx="6730691" cy="3901308"/>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3</a:t>
            </a:r>
            <a:r>
              <a:rPr lang="ja-JP" altLang="en-US" dirty="0"/>
              <a:t>：</a:t>
            </a:r>
            <a:r>
              <a:rPr lang="en-US" altLang="ja-JP" dirty="0"/>
              <a:t>1</a:t>
            </a:r>
            <a:r>
              <a:rPr lang="ja-JP" altLang="en-US" dirty="0"/>
              <a:t>から</a:t>
            </a:r>
            <a:r>
              <a:rPr lang="en-US" altLang="ja-JP" dirty="0"/>
              <a:t>10</a:t>
            </a:r>
            <a:r>
              <a:rPr lang="ja-JP" altLang="en-US" dirty="0"/>
              <a:t>までの合計を計算しよう</a:t>
            </a:r>
          </a:p>
        </p:txBody>
      </p:sp>
      <p:grpSp>
        <p:nvGrpSpPr>
          <p:cNvPr id="15" name="グループ化 14">
            <a:extLst>
              <a:ext uri="{FF2B5EF4-FFF2-40B4-BE49-F238E27FC236}">
                <a16:creationId xmlns:a16="http://schemas.microsoft.com/office/drawing/2014/main" id="{5B9B1D4B-6064-459A-8D9B-F0CE5B3845DB}"/>
              </a:ext>
            </a:extLst>
          </p:cNvPr>
          <p:cNvGrpSpPr/>
          <p:nvPr/>
        </p:nvGrpSpPr>
        <p:grpSpPr>
          <a:xfrm>
            <a:off x="618636" y="985598"/>
            <a:ext cx="5091159" cy="577081"/>
            <a:chOff x="618636" y="985598"/>
            <a:chExt cx="5091159" cy="577081"/>
          </a:xfrm>
        </p:grpSpPr>
        <p:sp>
          <p:nvSpPr>
            <p:cNvPr id="11" name="テキスト ボックス 10">
              <a:extLst>
                <a:ext uri="{FF2B5EF4-FFF2-40B4-BE49-F238E27FC236}">
                  <a16:creationId xmlns:a16="http://schemas.microsoft.com/office/drawing/2014/main" id="{4AC0A1B9-6D26-46AC-BF3A-C38981E581DE}"/>
                </a:ext>
              </a:extLst>
            </p:cNvPr>
            <p:cNvSpPr txBox="1"/>
            <p:nvPr/>
          </p:nvSpPr>
          <p:spPr>
            <a:xfrm>
              <a:off x="618636" y="985598"/>
              <a:ext cx="509115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プログラムをパソコンに保存しよう！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9D5D045A-4B61-4846-9A1C-CF1CF2074077}"/>
                </a:ext>
              </a:extLst>
            </p:cNvPr>
            <p:cNvSpPr txBox="1"/>
            <p:nvPr/>
          </p:nvSpPr>
          <p:spPr>
            <a:xfrm>
              <a:off x="3080226" y="1049531"/>
              <a:ext cx="764228"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ほぞん</a:t>
              </a:r>
              <a:endParaRPr kumimoji="1" lang="ja-JP" altLang="en-US" sz="1000" b="1" dirty="0">
                <a:latin typeface="メイリオ" panose="020B0604030504040204" pitchFamily="50" charset="-128"/>
                <a:ea typeface="メイリオ" panose="020B0604030504040204" pitchFamily="50" charset="-128"/>
              </a:endParaRPr>
            </a:p>
          </p:txBody>
        </p:sp>
      </p:grpSp>
      <p:sp>
        <p:nvSpPr>
          <p:cNvPr id="22" name="四角形: 角を丸くする 21">
            <a:extLst>
              <a:ext uri="{FF2B5EF4-FFF2-40B4-BE49-F238E27FC236}">
                <a16:creationId xmlns:a16="http://schemas.microsoft.com/office/drawing/2014/main" id="{3C74DFE6-FA76-4A5B-AADC-A82A900DBAFD}"/>
              </a:ext>
            </a:extLst>
          </p:cNvPr>
          <p:cNvSpPr/>
          <p:nvPr/>
        </p:nvSpPr>
        <p:spPr>
          <a:xfrm>
            <a:off x="4783230" y="2551929"/>
            <a:ext cx="1318503" cy="47535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7" name="四角形: 角を丸くする 36">
            <a:extLst>
              <a:ext uri="{FF2B5EF4-FFF2-40B4-BE49-F238E27FC236}">
                <a16:creationId xmlns:a16="http://schemas.microsoft.com/office/drawing/2014/main" id="{82C68FE8-6425-4E4F-ABE6-0F837ED956A6}"/>
              </a:ext>
            </a:extLst>
          </p:cNvPr>
          <p:cNvSpPr/>
          <p:nvPr/>
        </p:nvSpPr>
        <p:spPr>
          <a:xfrm>
            <a:off x="4717747" y="5156674"/>
            <a:ext cx="3210719" cy="55166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6" name="テキスト ボックス 45">
            <a:extLst>
              <a:ext uri="{FF2B5EF4-FFF2-40B4-BE49-F238E27FC236}">
                <a16:creationId xmlns:a16="http://schemas.microsoft.com/office/drawing/2014/main" id="{731951BC-6652-439F-8A75-8CA8645B5D76}"/>
              </a:ext>
            </a:extLst>
          </p:cNvPr>
          <p:cNvSpPr txBox="1"/>
          <p:nvPr/>
        </p:nvSpPr>
        <p:spPr>
          <a:xfrm>
            <a:off x="678169" y="4158680"/>
            <a:ext cx="985413" cy="184666"/>
          </a:xfrm>
          <a:prstGeom prst="rect">
            <a:avLst/>
          </a:prstGeom>
          <a:noFill/>
        </p:spPr>
        <p:txBody>
          <a:bodyPr wrap="square" rtlCol="0">
            <a:spAutoFit/>
          </a:bodyPr>
          <a:lstStyle/>
          <a:p>
            <a:r>
              <a:rPr lang="ja-JP" altLang="en-US" sz="600" i="0" dirty="0">
                <a:solidFill>
                  <a:schemeClr val="bg1"/>
                </a:solidFill>
                <a:effectLst/>
                <a:latin typeface="メイリオ" panose="020B0604030504040204" pitchFamily="50" charset="-128"/>
                <a:ea typeface="メイリオ" panose="020B0604030504040204" pitchFamily="50" charset="-128"/>
              </a:rPr>
              <a:t>保存する</a:t>
            </a:r>
            <a:endParaRPr lang="en-US" altLang="ja-JP" sz="600" i="0" dirty="0">
              <a:solidFill>
                <a:schemeClr val="bg1"/>
              </a:solidFill>
              <a:effectLst/>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82844954-C8FA-4515-A1D4-2C85276E11DF}"/>
              </a:ext>
            </a:extLst>
          </p:cNvPr>
          <p:cNvGrpSpPr/>
          <p:nvPr/>
        </p:nvGrpSpPr>
        <p:grpSpPr>
          <a:xfrm>
            <a:off x="968914" y="1585830"/>
            <a:ext cx="6071078" cy="577081"/>
            <a:chOff x="968914" y="1737827"/>
            <a:chExt cx="6071078" cy="577081"/>
          </a:xfrm>
        </p:grpSpPr>
        <p:sp>
          <p:nvSpPr>
            <p:cNvPr id="48" name="テキスト ボックス 47">
              <a:extLst>
                <a:ext uri="{FF2B5EF4-FFF2-40B4-BE49-F238E27FC236}">
                  <a16:creationId xmlns:a16="http://schemas.microsoft.com/office/drawing/2014/main" id="{F37BC138-55E3-41B2-9BEB-4F0F18F96484}"/>
                </a:ext>
              </a:extLst>
            </p:cNvPr>
            <p:cNvSpPr txBox="1"/>
            <p:nvPr/>
          </p:nvSpPr>
          <p:spPr>
            <a:xfrm>
              <a:off x="968914" y="1737827"/>
              <a:ext cx="607107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　「コンピュータに保存」を選択する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9FC6894D-0E59-41E4-9981-02CAC9B8FD1F}"/>
                </a:ext>
              </a:extLst>
            </p:cNvPr>
            <p:cNvSpPr txBox="1"/>
            <p:nvPr/>
          </p:nvSpPr>
          <p:spPr>
            <a:xfrm>
              <a:off x="4554244" y="1780052"/>
              <a:ext cx="8193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1C60F65B-C029-4E00-8EEB-2506B9018906}"/>
                </a:ext>
              </a:extLst>
            </p:cNvPr>
            <p:cNvSpPr txBox="1"/>
            <p:nvPr/>
          </p:nvSpPr>
          <p:spPr>
            <a:xfrm>
              <a:off x="5370034" y="1788930"/>
              <a:ext cx="98386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grpSp>
      <p:sp>
        <p:nvSpPr>
          <p:cNvPr id="14" name="テキスト ボックス 13">
            <a:extLst>
              <a:ext uri="{FF2B5EF4-FFF2-40B4-BE49-F238E27FC236}">
                <a16:creationId xmlns:a16="http://schemas.microsoft.com/office/drawing/2014/main" id="{679BA92B-26E8-405F-80D1-3ECE713F8EA2}"/>
              </a:ext>
            </a:extLst>
          </p:cNvPr>
          <p:cNvSpPr txBox="1"/>
          <p:nvPr/>
        </p:nvSpPr>
        <p:spPr>
          <a:xfrm>
            <a:off x="4235521" y="394699"/>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ごうけい</a:t>
            </a:r>
          </a:p>
        </p:txBody>
      </p:sp>
      <p:sp>
        <p:nvSpPr>
          <p:cNvPr id="16" name="テキスト ボックス 15">
            <a:extLst>
              <a:ext uri="{FF2B5EF4-FFF2-40B4-BE49-F238E27FC236}">
                <a16:creationId xmlns:a16="http://schemas.microsoft.com/office/drawing/2014/main" id="{B2CEB9B6-3067-48CC-B436-8218EB0C14CC}"/>
              </a:ext>
            </a:extLst>
          </p:cNvPr>
          <p:cNvSpPr txBox="1"/>
          <p:nvPr/>
        </p:nvSpPr>
        <p:spPr>
          <a:xfrm>
            <a:off x="5204663" y="404512"/>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けいさん</a:t>
            </a:r>
          </a:p>
        </p:txBody>
      </p:sp>
    </p:spTree>
    <p:extLst>
      <p:ext uri="{BB962C8B-B14F-4D97-AF65-F5344CB8AC3E}">
        <p14:creationId xmlns:p14="http://schemas.microsoft.com/office/powerpoint/2010/main" val="1700877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3</a:t>
            </a:r>
            <a:r>
              <a:rPr lang="ja-JP" altLang="en-US" dirty="0"/>
              <a:t>：</a:t>
            </a:r>
            <a:r>
              <a:rPr lang="en-US" altLang="ja-JP" dirty="0"/>
              <a:t>1</a:t>
            </a:r>
            <a:r>
              <a:rPr lang="ja-JP" altLang="en-US" dirty="0"/>
              <a:t>から</a:t>
            </a:r>
            <a:r>
              <a:rPr lang="en-US" altLang="ja-JP" dirty="0"/>
              <a:t>10</a:t>
            </a:r>
            <a:r>
              <a:rPr lang="ja-JP" altLang="en-US" dirty="0"/>
              <a:t>までの合計を計算しよう</a:t>
            </a:r>
          </a:p>
        </p:txBody>
      </p:sp>
      <p:grpSp>
        <p:nvGrpSpPr>
          <p:cNvPr id="4" name="グループ化 3">
            <a:extLst>
              <a:ext uri="{FF2B5EF4-FFF2-40B4-BE49-F238E27FC236}">
                <a16:creationId xmlns:a16="http://schemas.microsoft.com/office/drawing/2014/main" id="{177BF272-CD45-484B-9F88-96522F3693D3}"/>
              </a:ext>
            </a:extLst>
          </p:cNvPr>
          <p:cNvGrpSpPr/>
          <p:nvPr/>
        </p:nvGrpSpPr>
        <p:grpSpPr>
          <a:xfrm>
            <a:off x="1092409" y="2574525"/>
            <a:ext cx="6959182" cy="3888420"/>
            <a:chOff x="1092409" y="2104008"/>
            <a:chExt cx="6959182" cy="3888420"/>
          </a:xfrm>
        </p:grpSpPr>
        <p:pic>
          <p:nvPicPr>
            <p:cNvPr id="10" name="図 9">
              <a:extLst>
                <a:ext uri="{FF2B5EF4-FFF2-40B4-BE49-F238E27FC236}">
                  <a16:creationId xmlns:a16="http://schemas.microsoft.com/office/drawing/2014/main" id="{AB45F2A3-2F0B-48A1-868E-BE80EFCAED43}"/>
                </a:ext>
              </a:extLst>
            </p:cNvPr>
            <p:cNvPicPr>
              <a:picLocks noChangeAspect="1"/>
            </p:cNvPicPr>
            <p:nvPr/>
          </p:nvPicPr>
          <p:blipFill>
            <a:blip r:embed="rId2"/>
            <a:stretch>
              <a:fillRect/>
            </a:stretch>
          </p:blipFill>
          <p:spPr>
            <a:xfrm>
              <a:off x="1092409" y="2104008"/>
              <a:ext cx="6959182" cy="3888420"/>
            </a:xfrm>
            <a:prstGeom prst="rect">
              <a:avLst/>
            </a:prstGeom>
          </p:spPr>
        </p:pic>
        <p:sp>
          <p:nvSpPr>
            <p:cNvPr id="25" name="四角形: 角を丸くする 24">
              <a:extLst>
                <a:ext uri="{FF2B5EF4-FFF2-40B4-BE49-F238E27FC236}">
                  <a16:creationId xmlns:a16="http://schemas.microsoft.com/office/drawing/2014/main" id="{86F30DED-E5D7-4AFB-BBDE-066B17F55605}"/>
                </a:ext>
              </a:extLst>
            </p:cNvPr>
            <p:cNvSpPr/>
            <p:nvPr/>
          </p:nvSpPr>
          <p:spPr>
            <a:xfrm>
              <a:off x="5646198" y="5528273"/>
              <a:ext cx="1102311" cy="36649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 name="テキスト ボックス 2">
              <a:extLst>
                <a:ext uri="{FF2B5EF4-FFF2-40B4-BE49-F238E27FC236}">
                  <a16:creationId xmlns:a16="http://schemas.microsoft.com/office/drawing/2014/main" id="{F49942F3-7290-46C0-82F2-11C83DF70395}"/>
                </a:ext>
              </a:extLst>
            </p:cNvPr>
            <p:cNvSpPr txBox="1"/>
            <p:nvPr/>
          </p:nvSpPr>
          <p:spPr>
            <a:xfrm>
              <a:off x="2573000" y="4788767"/>
              <a:ext cx="3996475" cy="153888"/>
            </a:xfrm>
            <a:prstGeom prst="rect">
              <a:avLst/>
            </a:prstGeom>
            <a:solidFill>
              <a:schemeClr val="bg1"/>
            </a:solidFill>
          </p:spPr>
          <p:txBody>
            <a:bodyPr wrap="square" lIns="0" tIns="0" bIns="0" rtlCol="0">
              <a:spAutoFit/>
            </a:bodyPr>
            <a:lstStyle/>
            <a:p>
              <a:r>
                <a:rPr kumimoji="1" lang="ja-JP" altLang="en-US" sz="1000" dirty="0">
                  <a:latin typeface="メイリオ" panose="020B0604030504040204" pitchFamily="50" charset="-128"/>
                  <a:ea typeface="メイリオ" panose="020B0604030504040204" pitchFamily="50" charset="-128"/>
                </a:rPr>
                <a:t>もりかずおほそく</a:t>
              </a:r>
              <a:r>
                <a:rPr kumimoji="1" lang="en-US" altLang="ja-JP" sz="1000" dirty="0">
                  <a:latin typeface="メイリオ" panose="020B0604030504040204" pitchFamily="50" charset="-128"/>
                  <a:ea typeface="メイリオ" panose="020B0604030504040204" pitchFamily="50" charset="-128"/>
                </a:rPr>
                <a:t>4-3</a:t>
              </a:r>
              <a:r>
                <a:rPr kumimoji="1" lang="ja-JP" altLang="en-US" sz="1000" dirty="0">
                  <a:latin typeface="メイリオ" panose="020B0604030504040204" pitchFamily="50" charset="-128"/>
                  <a:ea typeface="メイリオ" panose="020B0604030504040204" pitchFamily="50" charset="-128"/>
                </a:rPr>
                <a:t>へんすう</a:t>
              </a:r>
            </a:p>
          </p:txBody>
        </p:sp>
        <p:sp>
          <p:nvSpPr>
            <p:cNvPr id="24" name="四角形: 角を丸くする 23">
              <a:extLst>
                <a:ext uri="{FF2B5EF4-FFF2-40B4-BE49-F238E27FC236}">
                  <a16:creationId xmlns:a16="http://schemas.microsoft.com/office/drawing/2014/main" id="{26A3AFF9-BD0D-42F1-AF34-71B7C06614B0}"/>
                </a:ext>
              </a:extLst>
            </p:cNvPr>
            <p:cNvSpPr/>
            <p:nvPr/>
          </p:nvSpPr>
          <p:spPr>
            <a:xfrm>
              <a:off x="2486175" y="4695556"/>
              <a:ext cx="2858182" cy="32492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2" name="グループ化 1">
            <a:extLst>
              <a:ext uri="{FF2B5EF4-FFF2-40B4-BE49-F238E27FC236}">
                <a16:creationId xmlns:a16="http://schemas.microsoft.com/office/drawing/2014/main" id="{A373AEEF-06DC-4E71-8CE5-7FE20B58323D}"/>
              </a:ext>
            </a:extLst>
          </p:cNvPr>
          <p:cNvGrpSpPr/>
          <p:nvPr/>
        </p:nvGrpSpPr>
        <p:grpSpPr>
          <a:xfrm>
            <a:off x="594804" y="1525035"/>
            <a:ext cx="8549196" cy="1131079"/>
            <a:chOff x="594804" y="1329726"/>
            <a:chExt cx="8549196" cy="1131079"/>
          </a:xfrm>
        </p:grpSpPr>
        <p:sp>
          <p:nvSpPr>
            <p:cNvPr id="42" name="テキスト ボックス 41">
              <a:extLst>
                <a:ext uri="{FF2B5EF4-FFF2-40B4-BE49-F238E27FC236}">
                  <a16:creationId xmlns:a16="http://schemas.microsoft.com/office/drawing/2014/main" id="{D098F5C8-3E07-42FB-9127-343723748181}"/>
                </a:ext>
              </a:extLst>
            </p:cNvPr>
            <p:cNvSpPr txBox="1"/>
            <p:nvPr/>
          </p:nvSpPr>
          <p:spPr>
            <a:xfrm>
              <a:off x="594804" y="1329726"/>
              <a:ext cx="854919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ファイル名を「（自分の名前）ほそく</a:t>
              </a:r>
              <a:r>
                <a:rPr lang="en-US" altLang="ja-JP" i="0" dirty="0">
                  <a:solidFill>
                    <a:srgbClr val="575E75"/>
                  </a:solidFill>
                  <a:effectLst/>
                  <a:latin typeface="メイリオ" panose="020B0604030504040204" pitchFamily="50" charset="-128"/>
                  <a:ea typeface="メイリオ" panose="020B0604030504040204" pitchFamily="50" charset="-128"/>
                </a:rPr>
                <a:t>4-3</a:t>
              </a:r>
              <a:r>
                <a:rPr lang="ja-JP" altLang="en-US" i="0" dirty="0">
                  <a:solidFill>
                    <a:srgbClr val="575E75"/>
                  </a:solidFill>
                  <a:effectLst/>
                  <a:latin typeface="メイリオ" panose="020B0604030504040204" pitchFamily="50" charset="-128"/>
                  <a:ea typeface="メイリオ" panose="020B0604030504040204" pitchFamily="50" charset="-128"/>
                </a:rPr>
                <a:t>へんすう」にして</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「保存」ボタンを押す</a:t>
              </a:r>
            </a:p>
          </p:txBody>
        </p:sp>
        <p:sp>
          <p:nvSpPr>
            <p:cNvPr id="44" name="テキスト ボックス 43">
              <a:extLst>
                <a:ext uri="{FF2B5EF4-FFF2-40B4-BE49-F238E27FC236}">
                  <a16:creationId xmlns:a16="http://schemas.microsoft.com/office/drawing/2014/main" id="{D4B8E3B3-3101-49A3-BD6E-4B02ED4538EB}"/>
                </a:ext>
              </a:extLst>
            </p:cNvPr>
            <p:cNvSpPr txBox="1"/>
            <p:nvPr/>
          </p:nvSpPr>
          <p:spPr>
            <a:xfrm>
              <a:off x="6455485" y="1939858"/>
              <a:ext cx="8541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69F7F5E5-0E3C-46F0-A214-F33358999E3A}"/>
                </a:ext>
              </a:extLst>
            </p:cNvPr>
            <p:cNvSpPr txBox="1"/>
            <p:nvPr/>
          </p:nvSpPr>
          <p:spPr>
            <a:xfrm>
              <a:off x="2434185"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じぶん</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5379E7BC-D669-40B9-8E67-A0DFE6E159C7}"/>
                </a:ext>
              </a:extLst>
            </p:cNvPr>
            <p:cNvSpPr txBox="1"/>
            <p:nvPr/>
          </p:nvSpPr>
          <p:spPr>
            <a:xfrm>
              <a:off x="3100244"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C8F8AAD-0D86-4E8C-8710-A54A07413418}"/>
                </a:ext>
              </a:extLst>
            </p:cNvPr>
            <p:cNvSpPr txBox="1"/>
            <p:nvPr/>
          </p:nvSpPr>
          <p:spPr>
            <a:xfrm>
              <a:off x="1410410" y="1397377"/>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59C8A532-CC55-491F-BB6D-2C7E88676AE9}"/>
                </a:ext>
              </a:extLst>
            </p:cNvPr>
            <p:cNvSpPr txBox="1"/>
            <p:nvPr/>
          </p:nvSpPr>
          <p:spPr>
            <a:xfrm>
              <a:off x="8042713" y="1939858"/>
              <a:ext cx="649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grpSp>
      <p:sp>
        <p:nvSpPr>
          <p:cNvPr id="15" name="テキスト ボックス 14">
            <a:extLst>
              <a:ext uri="{FF2B5EF4-FFF2-40B4-BE49-F238E27FC236}">
                <a16:creationId xmlns:a16="http://schemas.microsoft.com/office/drawing/2014/main" id="{487CA7BE-396C-440E-BA2C-B84261AFE26A}"/>
              </a:ext>
            </a:extLst>
          </p:cNvPr>
          <p:cNvSpPr txBox="1"/>
          <p:nvPr/>
        </p:nvSpPr>
        <p:spPr>
          <a:xfrm>
            <a:off x="4235521" y="394699"/>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ごうけい</a:t>
            </a:r>
          </a:p>
        </p:txBody>
      </p:sp>
      <p:sp>
        <p:nvSpPr>
          <p:cNvPr id="16" name="テキスト ボックス 15">
            <a:extLst>
              <a:ext uri="{FF2B5EF4-FFF2-40B4-BE49-F238E27FC236}">
                <a16:creationId xmlns:a16="http://schemas.microsoft.com/office/drawing/2014/main" id="{0B6A87FE-A435-4B3A-9759-558EC1565AA1}"/>
              </a:ext>
            </a:extLst>
          </p:cNvPr>
          <p:cNvSpPr txBox="1"/>
          <p:nvPr/>
        </p:nvSpPr>
        <p:spPr>
          <a:xfrm>
            <a:off x="5204663" y="404512"/>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けいさん</a:t>
            </a:r>
          </a:p>
        </p:txBody>
      </p:sp>
    </p:spTree>
    <p:extLst>
      <p:ext uri="{BB962C8B-B14F-4D97-AF65-F5344CB8AC3E}">
        <p14:creationId xmlns:p14="http://schemas.microsoft.com/office/powerpoint/2010/main" val="1529296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lang="ja-JP" altLang="en-US" dirty="0"/>
              <a:t>ミッション</a:t>
            </a:r>
            <a:r>
              <a:rPr lang="en-US" altLang="ja-JP" dirty="0"/>
              <a:t>3</a:t>
            </a:r>
            <a:r>
              <a:rPr lang="ja-JP" altLang="en-US" dirty="0"/>
              <a:t>：</a:t>
            </a:r>
            <a:r>
              <a:rPr lang="en-US" altLang="ja-JP" dirty="0"/>
              <a:t>1</a:t>
            </a:r>
            <a:r>
              <a:rPr lang="ja-JP" altLang="en-US" dirty="0"/>
              <a:t>から</a:t>
            </a:r>
            <a:r>
              <a:rPr lang="en-US" altLang="ja-JP" dirty="0"/>
              <a:t>10</a:t>
            </a:r>
            <a:r>
              <a:rPr lang="ja-JP" altLang="en-US" dirty="0"/>
              <a:t>までの合計を計算しよう</a:t>
            </a:r>
          </a:p>
        </p:txBody>
      </p:sp>
      <p:grpSp>
        <p:nvGrpSpPr>
          <p:cNvPr id="9" name="グループ化 8">
            <a:extLst>
              <a:ext uri="{FF2B5EF4-FFF2-40B4-BE49-F238E27FC236}">
                <a16:creationId xmlns:a16="http://schemas.microsoft.com/office/drawing/2014/main" id="{F72F7C18-E0D8-4FB0-91A9-CDD66B31D1E3}"/>
              </a:ext>
            </a:extLst>
          </p:cNvPr>
          <p:cNvGrpSpPr/>
          <p:nvPr/>
        </p:nvGrpSpPr>
        <p:grpSpPr>
          <a:xfrm>
            <a:off x="618636" y="1092133"/>
            <a:ext cx="5091159" cy="577081"/>
            <a:chOff x="618636" y="985598"/>
            <a:chExt cx="5091159" cy="577081"/>
          </a:xfrm>
        </p:grpSpPr>
        <p:sp>
          <p:nvSpPr>
            <p:cNvPr id="24" name="テキスト ボックス 23">
              <a:extLst>
                <a:ext uri="{FF2B5EF4-FFF2-40B4-BE49-F238E27FC236}">
                  <a16:creationId xmlns:a16="http://schemas.microsoft.com/office/drawing/2014/main" id="{02F11BD8-3D3B-49E4-A488-26BAE2F1B1DE}"/>
                </a:ext>
              </a:extLst>
            </p:cNvPr>
            <p:cNvSpPr txBox="1"/>
            <p:nvPr/>
          </p:nvSpPr>
          <p:spPr>
            <a:xfrm>
              <a:off x="618636" y="985598"/>
              <a:ext cx="5091159"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プログラムを動かそう！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F9883E3B-0B63-4D41-977F-0193154B35E7}"/>
                </a:ext>
              </a:extLst>
            </p:cNvPr>
            <p:cNvSpPr txBox="1"/>
            <p:nvPr/>
          </p:nvSpPr>
          <p:spPr>
            <a:xfrm>
              <a:off x="1877628" y="1030372"/>
              <a:ext cx="612557"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うご</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grpSp>
      <p:grpSp>
        <p:nvGrpSpPr>
          <p:cNvPr id="8" name="グループ化 7">
            <a:extLst>
              <a:ext uri="{FF2B5EF4-FFF2-40B4-BE49-F238E27FC236}">
                <a16:creationId xmlns:a16="http://schemas.microsoft.com/office/drawing/2014/main" id="{61E9EC41-F441-4EAC-9CCB-E3007C061B08}"/>
              </a:ext>
            </a:extLst>
          </p:cNvPr>
          <p:cNvGrpSpPr/>
          <p:nvPr/>
        </p:nvGrpSpPr>
        <p:grpSpPr>
          <a:xfrm>
            <a:off x="334735" y="2786813"/>
            <a:ext cx="8640381" cy="3324689"/>
            <a:chOff x="334735" y="2786813"/>
            <a:chExt cx="8640381" cy="3324689"/>
          </a:xfrm>
        </p:grpSpPr>
        <p:pic>
          <p:nvPicPr>
            <p:cNvPr id="20" name="図 19">
              <a:extLst>
                <a:ext uri="{FF2B5EF4-FFF2-40B4-BE49-F238E27FC236}">
                  <a16:creationId xmlns:a16="http://schemas.microsoft.com/office/drawing/2014/main" id="{BE114A90-A9EC-4F33-9440-BFEE04774919}"/>
                </a:ext>
              </a:extLst>
            </p:cNvPr>
            <p:cNvPicPr>
              <a:picLocks noChangeAspect="1"/>
            </p:cNvPicPr>
            <p:nvPr/>
          </p:nvPicPr>
          <p:blipFill>
            <a:blip r:embed="rId2"/>
            <a:stretch>
              <a:fillRect/>
            </a:stretch>
          </p:blipFill>
          <p:spPr>
            <a:xfrm>
              <a:off x="334735" y="2786813"/>
              <a:ext cx="8640381" cy="3324689"/>
            </a:xfrm>
            <a:prstGeom prst="rect">
              <a:avLst/>
            </a:prstGeom>
          </p:spPr>
        </p:pic>
        <p:sp>
          <p:nvSpPr>
            <p:cNvPr id="21" name="テキスト ボックス 20">
              <a:extLst>
                <a:ext uri="{FF2B5EF4-FFF2-40B4-BE49-F238E27FC236}">
                  <a16:creationId xmlns:a16="http://schemas.microsoft.com/office/drawing/2014/main" id="{59696204-E48A-4262-82D5-D43933AEE27D}"/>
                </a:ext>
              </a:extLst>
            </p:cNvPr>
            <p:cNvSpPr txBox="1"/>
            <p:nvPr/>
          </p:nvSpPr>
          <p:spPr>
            <a:xfrm>
              <a:off x="1779291" y="4087838"/>
              <a:ext cx="5610198" cy="630942"/>
            </a:xfrm>
            <a:prstGeom prst="rect">
              <a:avLst/>
            </a:prstGeom>
            <a:noFill/>
          </p:spPr>
          <p:txBody>
            <a:bodyPr wrap="square" rtlCol="0">
              <a:spAutoFit/>
            </a:bodyPr>
            <a:lstStyle/>
            <a:p>
              <a:pPr algn="ctr">
                <a:lnSpc>
                  <a:spcPct val="200000"/>
                </a:lnSpc>
              </a:pPr>
              <a:r>
                <a:rPr lang="ja-JP" altLang="en-US" sz="2000" b="1" i="0" dirty="0">
                  <a:solidFill>
                    <a:schemeClr val="accent4">
                      <a:lumMod val="75000"/>
                    </a:schemeClr>
                  </a:solidFill>
                  <a:effectLst/>
                  <a:latin typeface="メイリオ" panose="020B0604030504040204" pitchFamily="50" charset="-128"/>
                  <a:ea typeface="メイリオ" panose="020B0604030504040204" pitchFamily="50" charset="-128"/>
                </a:rPr>
                <a:t>命令通りに動いたかな？</a:t>
              </a:r>
              <a:endParaRPr kumimoji="1" lang="ja-JP" altLang="en-US" sz="2000" b="1" dirty="0">
                <a:solidFill>
                  <a:schemeClr val="accent4">
                    <a:lumMod val="75000"/>
                  </a:schemeClr>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68C74596-1E3F-442C-92F6-138E1A6363C0}"/>
                </a:ext>
              </a:extLst>
            </p:cNvPr>
            <p:cNvSpPr txBox="1"/>
            <p:nvPr/>
          </p:nvSpPr>
          <p:spPr>
            <a:xfrm>
              <a:off x="4279218" y="4157087"/>
              <a:ext cx="610343" cy="246221"/>
            </a:xfrm>
            <a:prstGeom prst="rect">
              <a:avLst/>
            </a:prstGeom>
            <a:noFill/>
          </p:spPr>
          <p:txBody>
            <a:bodyPr wrap="square" rtlCol="0">
              <a:spAutoFit/>
            </a:bodyPr>
            <a:lstStyle/>
            <a:p>
              <a:pPr algn="ctr"/>
              <a:r>
                <a:rPr kumimoji="1" lang="ja-JP" altLang="en-US" sz="1000" b="1" dirty="0">
                  <a:solidFill>
                    <a:schemeClr val="accent4">
                      <a:lumMod val="75000"/>
                    </a:schemeClr>
                  </a:solidFill>
                  <a:latin typeface="メイリオ" panose="020B0604030504040204" pitchFamily="50" charset="-128"/>
                  <a:ea typeface="メイリオ" panose="020B0604030504040204" pitchFamily="50" charset="-128"/>
                </a:rPr>
                <a:t>うご</a:t>
              </a:r>
            </a:p>
          </p:txBody>
        </p:sp>
        <p:sp>
          <p:nvSpPr>
            <p:cNvPr id="25" name="テキスト ボックス 24">
              <a:extLst>
                <a:ext uri="{FF2B5EF4-FFF2-40B4-BE49-F238E27FC236}">
                  <a16:creationId xmlns:a16="http://schemas.microsoft.com/office/drawing/2014/main" id="{87E55EC1-47F1-495B-88F7-F1368A548B84}"/>
                </a:ext>
              </a:extLst>
            </p:cNvPr>
            <p:cNvSpPr txBox="1"/>
            <p:nvPr/>
          </p:nvSpPr>
          <p:spPr>
            <a:xfrm>
              <a:off x="3102608" y="4157088"/>
              <a:ext cx="1004087" cy="246221"/>
            </a:xfrm>
            <a:prstGeom prst="rect">
              <a:avLst/>
            </a:prstGeom>
            <a:noFill/>
          </p:spPr>
          <p:txBody>
            <a:bodyPr wrap="square" rtlCol="0">
              <a:spAutoFit/>
            </a:bodyPr>
            <a:lstStyle/>
            <a:p>
              <a:pPr algn="ctr"/>
              <a:r>
                <a:rPr kumimoji="1" lang="ja-JP" altLang="en-US" sz="1000" b="1" dirty="0">
                  <a:solidFill>
                    <a:schemeClr val="accent4">
                      <a:lumMod val="75000"/>
                    </a:schemeClr>
                  </a:solidFill>
                  <a:latin typeface="メイリオ" panose="020B0604030504040204" pitchFamily="50" charset="-128"/>
                  <a:ea typeface="メイリオ" panose="020B0604030504040204" pitchFamily="50" charset="-128"/>
                </a:rPr>
                <a:t>めいれいどお</a:t>
              </a:r>
            </a:p>
          </p:txBody>
        </p:sp>
      </p:grpSp>
      <p:grpSp>
        <p:nvGrpSpPr>
          <p:cNvPr id="3" name="グループ化 2">
            <a:extLst>
              <a:ext uri="{FF2B5EF4-FFF2-40B4-BE49-F238E27FC236}">
                <a16:creationId xmlns:a16="http://schemas.microsoft.com/office/drawing/2014/main" id="{6035ED95-30A0-44F7-BF32-ACD6AA0A6DAF}"/>
              </a:ext>
            </a:extLst>
          </p:cNvPr>
          <p:cNvGrpSpPr/>
          <p:nvPr/>
        </p:nvGrpSpPr>
        <p:grpSpPr>
          <a:xfrm>
            <a:off x="1490358" y="2395612"/>
            <a:ext cx="6329133" cy="577081"/>
            <a:chOff x="2042510" y="2334088"/>
            <a:chExt cx="6329133" cy="577081"/>
          </a:xfrm>
        </p:grpSpPr>
        <p:pic>
          <p:nvPicPr>
            <p:cNvPr id="29" name="図 28">
              <a:extLst>
                <a:ext uri="{FF2B5EF4-FFF2-40B4-BE49-F238E27FC236}">
                  <a16:creationId xmlns:a16="http://schemas.microsoft.com/office/drawing/2014/main" id="{DD4E029B-4388-4A7E-A78C-1D37A8268DA5}"/>
                </a:ext>
              </a:extLst>
            </p:cNvPr>
            <p:cNvPicPr>
              <a:picLocks noChangeAspect="1"/>
            </p:cNvPicPr>
            <p:nvPr/>
          </p:nvPicPr>
          <p:blipFill>
            <a:blip r:embed="rId3"/>
            <a:stretch>
              <a:fillRect/>
            </a:stretch>
          </p:blipFill>
          <p:spPr>
            <a:xfrm>
              <a:off x="2042510" y="2425097"/>
              <a:ext cx="895350" cy="485775"/>
            </a:xfrm>
            <a:prstGeom prst="rect">
              <a:avLst/>
            </a:prstGeom>
          </p:spPr>
        </p:pic>
        <p:sp>
          <p:nvSpPr>
            <p:cNvPr id="30" name="四角形: 角を丸くする 29">
              <a:extLst>
                <a:ext uri="{FF2B5EF4-FFF2-40B4-BE49-F238E27FC236}">
                  <a16:creationId xmlns:a16="http://schemas.microsoft.com/office/drawing/2014/main" id="{823D8823-C6C5-46E4-9D6D-CFBD8CD904C1}"/>
                </a:ext>
              </a:extLst>
            </p:cNvPr>
            <p:cNvSpPr/>
            <p:nvPr/>
          </p:nvSpPr>
          <p:spPr>
            <a:xfrm>
              <a:off x="2046584" y="2416219"/>
              <a:ext cx="451062" cy="48577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25891616-5345-491F-9474-1850A41E914B}"/>
                </a:ext>
              </a:extLst>
            </p:cNvPr>
            <p:cNvSpPr txBox="1"/>
            <p:nvPr/>
          </p:nvSpPr>
          <p:spPr>
            <a:xfrm>
              <a:off x="2898097" y="2334088"/>
              <a:ext cx="547354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ボタンを押し、ステージを大きくして操作しよう！</a:t>
              </a:r>
            </a:p>
          </p:txBody>
        </p:sp>
        <p:sp>
          <p:nvSpPr>
            <p:cNvPr id="33" name="テキスト ボックス 32">
              <a:extLst>
                <a:ext uri="{FF2B5EF4-FFF2-40B4-BE49-F238E27FC236}">
                  <a16:creationId xmlns:a16="http://schemas.microsoft.com/office/drawing/2014/main" id="{B813F475-F94A-46FA-B56D-A516605520B8}"/>
                </a:ext>
              </a:extLst>
            </p:cNvPr>
            <p:cNvSpPr txBox="1"/>
            <p:nvPr/>
          </p:nvSpPr>
          <p:spPr>
            <a:xfrm>
              <a:off x="3722420" y="2377034"/>
              <a:ext cx="5880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3B53A54-51DA-418D-9D7F-741F7707BB56}"/>
                </a:ext>
              </a:extLst>
            </p:cNvPr>
            <p:cNvSpPr txBox="1"/>
            <p:nvPr/>
          </p:nvSpPr>
          <p:spPr>
            <a:xfrm>
              <a:off x="5589785" y="2424182"/>
              <a:ext cx="4808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おお</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16EA1421-FC38-4CA4-9E40-F172707119AA}"/>
                </a:ext>
              </a:extLst>
            </p:cNvPr>
            <p:cNvSpPr txBox="1"/>
            <p:nvPr/>
          </p:nvSpPr>
          <p:spPr>
            <a:xfrm>
              <a:off x="6800295" y="2401524"/>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そうさ</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8" name="グループ化 27">
            <a:extLst>
              <a:ext uri="{FF2B5EF4-FFF2-40B4-BE49-F238E27FC236}">
                <a16:creationId xmlns:a16="http://schemas.microsoft.com/office/drawing/2014/main" id="{7BEBE551-337C-4362-934A-1981456884D8}"/>
              </a:ext>
            </a:extLst>
          </p:cNvPr>
          <p:cNvGrpSpPr/>
          <p:nvPr/>
        </p:nvGrpSpPr>
        <p:grpSpPr>
          <a:xfrm>
            <a:off x="1490358" y="1730692"/>
            <a:ext cx="6329134" cy="577081"/>
            <a:chOff x="1490358" y="1730692"/>
            <a:chExt cx="6329134" cy="577081"/>
          </a:xfrm>
        </p:grpSpPr>
        <p:sp>
          <p:nvSpPr>
            <p:cNvPr id="31" name="テキスト ボックス 30">
              <a:extLst>
                <a:ext uri="{FF2B5EF4-FFF2-40B4-BE49-F238E27FC236}">
                  <a16:creationId xmlns:a16="http://schemas.microsoft.com/office/drawing/2014/main" id="{61B4CA62-6B7A-4B51-AC9B-F6842D9B247C}"/>
                </a:ext>
              </a:extLst>
            </p:cNvPr>
            <p:cNvSpPr txBox="1"/>
            <p:nvPr/>
          </p:nvSpPr>
          <p:spPr>
            <a:xfrm>
              <a:off x="1490358" y="1730692"/>
              <a:ext cx="632913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プログラムが動くか確かめよう！</a:t>
              </a:r>
            </a:p>
          </p:txBody>
        </p:sp>
        <p:sp>
          <p:nvSpPr>
            <p:cNvPr id="39" name="テキスト ボックス 38">
              <a:extLst>
                <a:ext uri="{FF2B5EF4-FFF2-40B4-BE49-F238E27FC236}">
                  <a16:creationId xmlns:a16="http://schemas.microsoft.com/office/drawing/2014/main" id="{EE83C6A6-2C16-43BB-AABA-70937F78DC74}"/>
                </a:ext>
              </a:extLst>
            </p:cNvPr>
            <p:cNvSpPr txBox="1"/>
            <p:nvPr/>
          </p:nvSpPr>
          <p:spPr>
            <a:xfrm>
              <a:off x="2728293" y="1802620"/>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7804A654-B889-469F-8B1B-9FEF7A108D61}"/>
                </a:ext>
              </a:extLst>
            </p:cNvPr>
            <p:cNvSpPr txBox="1"/>
            <p:nvPr/>
          </p:nvSpPr>
          <p:spPr>
            <a:xfrm>
              <a:off x="3458183" y="1802620"/>
              <a:ext cx="608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たし</a:t>
              </a:r>
              <a:endParaRPr kumimoji="1" lang="ja-JP" altLang="en-US" sz="1000" dirty="0">
                <a:latin typeface="メイリオ" panose="020B0604030504040204" pitchFamily="50" charset="-128"/>
                <a:ea typeface="メイリオ" panose="020B0604030504040204" pitchFamily="50" charset="-128"/>
              </a:endParaRPr>
            </a:p>
          </p:txBody>
        </p:sp>
      </p:grpSp>
      <p:sp>
        <p:nvSpPr>
          <p:cNvPr id="23" name="テキスト ボックス 22">
            <a:extLst>
              <a:ext uri="{FF2B5EF4-FFF2-40B4-BE49-F238E27FC236}">
                <a16:creationId xmlns:a16="http://schemas.microsoft.com/office/drawing/2014/main" id="{78505500-D569-4747-9091-E5C21244FABF}"/>
              </a:ext>
            </a:extLst>
          </p:cNvPr>
          <p:cNvSpPr txBox="1"/>
          <p:nvPr/>
        </p:nvSpPr>
        <p:spPr>
          <a:xfrm>
            <a:off x="4235521" y="394699"/>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ごうけい</a:t>
            </a:r>
          </a:p>
        </p:txBody>
      </p:sp>
      <p:sp>
        <p:nvSpPr>
          <p:cNvPr id="26" name="テキスト ボックス 25">
            <a:extLst>
              <a:ext uri="{FF2B5EF4-FFF2-40B4-BE49-F238E27FC236}">
                <a16:creationId xmlns:a16="http://schemas.microsoft.com/office/drawing/2014/main" id="{39322027-ECFE-45BA-8EAC-D2F70FF3D2D4}"/>
              </a:ext>
            </a:extLst>
          </p:cNvPr>
          <p:cNvSpPr txBox="1"/>
          <p:nvPr/>
        </p:nvSpPr>
        <p:spPr>
          <a:xfrm>
            <a:off x="5204663" y="404512"/>
            <a:ext cx="803795"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けいさん</a:t>
            </a:r>
          </a:p>
        </p:txBody>
      </p:sp>
    </p:spTree>
    <p:extLst>
      <p:ext uri="{BB962C8B-B14F-4D97-AF65-F5344CB8AC3E}">
        <p14:creationId xmlns:p14="http://schemas.microsoft.com/office/powerpoint/2010/main" val="1701762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101AB701-4CDD-45E7-8950-B2D23081F705}"/>
              </a:ext>
            </a:extLst>
          </p:cNvPr>
          <p:cNvPicPr>
            <a:picLocks noGrp="1" noChangeAspect="1"/>
          </p:cNvPicPr>
          <p:nvPr>
            <p:ph type="pic" sz="quarter" idx="13"/>
          </p:nvPr>
        </p:nvPicPr>
        <p:blipFill rotWithShape="1">
          <a:blip r:embed="rId3"/>
          <a:srcRect l="-160038" t="13387" r="2717" b="20676"/>
          <a:stretch/>
        </p:blipFill>
        <p:spPr>
          <a:xfrm>
            <a:off x="0" y="4515035"/>
            <a:ext cx="9144000" cy="2342965"/>
          </a:xfrm>
        </p:spPr>
      </p:pic>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ステップアップ！</a:t>
            </a:r>
          </a:p>
        </p:txBody>
      </p:sp>
      <p:sp>
        <p:nvSpPr>
          <p:cNvPr id="25" name="テキスト プレースホルダー 24">
            <a:extLst>
              <a:ext uri="{FF2B5EF4-FFF2-40B4-BE49-F238E27FC236}">
                <a16:creationId xmlns:a16="http://schemas.microsoft.com/office/drawing/2014/main" id="{633D7B65-D293-48D5-AA3F-296246F54FAA}"/>
              </a:ext>
            </a:extLst>
          </p:cNvPr>
          <p:cNvSpPr>
            <a:spLocks noGrp="1"/>
          </p:cNvSpPr>
          <p:nvPr>
            <p:ph type="body" idx="1"/>
          </p:nvPr>
        </p:nvSpPr>
        <p:spPr/>
        <p:txBody>
          <a:bodyPr/>
          <a:lstStyle/>
          <a:p>
            <a:r>
              <a:rPr lang="ja-JP" altLang="en-US" dirty="0"/>
              <a:t>動画を見てプログラムを考えよう！</a:t>
            </a:r>
          </a:p>
        </p:txBody>
      </p:sp>
      <p:sp>
        <p:nvSpPr>
          <p:cNvPr id="9" name="テキスト ボックス 8">
            <a:extLst>
              <a:ext uri="{FF2B5EF4-FFF2-40B4-BE49-F238E27FC236}">
                <a16:creationId xmlns:a16="http://schemas.microsoft.com/office/drawing/2014/main" id="{FE53E2FB-68DE-4E87-BFE4-EE544BD95E9D}"/>
              </a:ext>
            </a:extLst>
          </p:cNvPr>
          <p:cNvSpPr txBox="1"/>
          <p:nvPr/>
        </p:nvSpPr>
        <p:spPr>
          <a:xfrm>
            <a:off x="2312633" y="2303607"/>
            <a:ext cx="560565" cy="215444"/>
          </a:xfrm>
          <a:prstGeom prst="rect">
            <a:avLst/>
          </a:prstGeom>
          <a:noFill/>
        </p:spPr>
        <p:txBody>
          <a:bodyPr wrap="square" rtlCol="0">
            <a:spAutoFit/>
          </a:bodyPr>
          <a:lstStyle/>
          <a:p>
            <a:pPr algn="ctr"/>
            <a:r>
              <a:rPr kumimoji="1" lang="ja-JP" altLang="en-US" sz="800" dirty="0">
                <a:solidFill>
                  <a:schemeClr val="accent3"/>
                </a:solidFill>
                <a:latin typeface="メイリオ" panose="020B0604030504040204" pitchFamily="50" charset="-128"/>
                <a:ea typeface="メイリオ" panose="020B0604030504040204" pitchFamily="50" charset="-128"/>
              </a:rPr>
              <a:t>かんが</a:t>
            </a:r>
          </a:p>
        </p:txBody>
      </p:sp>
      <p:sp>
        <p:nvSpPr>
          <p:cNvPr id="6" name="テキスト ボックス 5">
            <a:extLst>
              <a:ext uri="{FF2B5EF4-FFF2-40B4-BE49-F238E27FC236}">
                <a16:creationId xmlns:a16="http://schemas.microsoft.com/office/drawing/2014/main" id="{EFB4FFF5-75EE-4E47-BAD7-4B318EBE66AA}"/>
              </a:ext>
            </a:extLst>
          </p:cNvPr>
          <p:cNvSpPr txBox="1"/>
          <p:nvPr/>
        </p:nvSpPr>
        <p:spPr>
          <a:xfrm>
            <a:off x="522514" y="2303607"/>
            <a:ext cx="560565" cy="215444"/>
          </a:xfrm>
          <a:prstGeom prst="rect">
            <a:avLst/>
          </a:prstGeom>
          <a:noFill/>
        </p:spPr>
        <p:txBody>
          <a:bodyPr wrap="square" rtlCol="0">
            <a:spAutoFit/>
          </a:bodyPr>
          <a:lstStyle/>
          <a:p>
            <a:pPr algn="ctr"/>
            <a:r>
              <a:rPr kumimoji="1" lang="ja-JP" altLang="en-US" sz="800" dirty="0">
                <a:solidFill>
                  <a:schemeClr val="accent3"/>
                </a:solidFill>
                <a:latin typeface="メイリオ" panose="020B0604030504040204" pitchFamily="50" charset="-128"/>
                <a:ea typeface="メイリオ" panose="020B0604030504040204" pitchFamily="50" charset="-128"/>
              </a:rPr>
              <a:t>どうが</a:t>
            </a:r>
          </a:p>
        </p:txBody>
      </p:sp>
      <p:sp>
        <p:nvSpPr>
          <p:cNvPr id="7" name="テキスト ボックス 6">
            <a:extLst>
              <a:ext uri="{FF2B5EF4-FFF2-40B4-BE49-F238E27FC236}">
                <a16:creationId xmlns:a16="http://schemas.microsoft.com/office/drawing/2014/main" id="{1B20D290-2C2B-4E9B-98D6-3CCBD74F3B43}"/>
              </a:ext>
            </a:extLst>
          </p:cNvPr>
          <p:cNvSpPr txBox="1"/>
          <p:nvPr/>
        </p:nvSpPr>
        <p:spPr>
          <a:xfrm>
            <a:off x="1145221" y="2296289"/>
            <a:ext cx="264436" cy="221599"/>
          </a:xfrm>
          <a:prstGeom prst="rect">
            <a:avLst/>
          </a:prstGeom>
          <a:noFill/>
        </p:spPr>
        <p:txBody>
          <a:bodyPr wrap="square" rtlCol="0">
            <a:spAutoFit/>
          </a:bodyPr>
          <a:lstStyle/>
          <a:p>
            <a:pPr algn="ctr"/>
            <a:r>
              <a:rPr kumimoji="1" lang="ja-JP" altLang="en-US" sz="800" dirty="0">
                <a:solidFill>
                  <a:schemeClr val="accent3"/>
                </a:solidFill>
                <a:latin typeface="メイリオ" panose="020B0604030504040204" pitchFamily="50" charset="-128"/>
                <a:ea typeface="メイリオ" panose="020B0604030504040204" pitchFamily="50" charset="-128"/>
              </a:rPr>
              <a:t>み</a:t>
            </a:r>
          </a:p>
        </p:txBody>
      </p:sp>
    </p:spTree>
    <p:extLst>
      <p:ext uri="{BB962C8B-B14F-4D97-AF65-F5344CB8AC3E}">
        <p14:creationId xmlns:p14="http://schemas.microsoft.com/office/powerpoint/2010/main" val="1175474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考えてみよう！</a:t>
            </a:r>
          </a:p>
        </p:txBody>
      </p:sp>
      <p:sp>
        <p:nvSpPr>
          <p:cNvPr id="30" name="テキスト ボックス 29">
            <a:extLst>
              <a:ext uri="{FF2B5EF4-FFF2-40B4-BE49-F238E27FC236}">
                <a16:creationId xmlns:a16="http://schemas.microsoft.com/office/drawing/2014/main" id="{996C8DCF-6B23-4447-B99E-23EB49B57570}"/>
              </a:ext>
            </a:extLst>
          </p:cNvPr>
          <p:cNvSpPr txBox="1"/>
          <p:nvPr/>
        </p:nvSpPr>
        <p:spPr>
          <a:xfrm>
            <a:off x="319686" y="364306"/>
            <a:ext cx="59471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かんが</a:t>
            </a:r>
          </a:p>
        </p:txBody>
      </p:sp>
      <p:sp>
        <p:nvSpPr>
          <p:cNvPr id="58" name="テキスト ボックス 57">
            <a:extLst>
              <a:ext uri="{FF2B5EF4-FFF2-40B4-BE49-F238E27FC236}">
                <a16:creationId xmlns:a16="http://schemas.microsoft.com/office/drawing/2014/main" id="{C4DCB016-6372-4EC7-BE90-577B22D6E2B7}"/>
              </a:ext>
            </a:extLst>
          </p:cNvPr>
          <p:cNvSpPr txBox="1"/>
          <p:nvPr/>
        </p:nvSpPr>
        <p:spPr>
          <a:xfrm>
            <a:off x="428625" y="911594"/>
            <a:ext cx="7978528" cy="630942"/>
          </a:xfrm>
          <a:prstGeom prst="rect">
            <a:avLst/>
          </a:prstGeom>
          <a:noFill/>
        </p:spPr>
        <p:txBody>
          <a:bodyPr wrap="square" rtlCol="0">
            <a:spAutoFit/>
          </a:bodyPr>
          <a:lstStyle/>
          <a:p>
            <a:pPr>
              <a:lnSpc>
                <a:spcPct val="200000"/>
              </a:lnSpc>
            </a:pPr>
            <a:r>
              <a:rPr kumimoji="1" lang="ja-JP" altLang="en-US" sz="2000" b="1" dirty="0">
                <a:solidFill>
                  <a:srgbClr val="C00000"/>
                </a:solidFill>
                <a:latin typeface="メイリオ" panose="020B0604030504040204" pitchFamily="50" charset="-128"/>
                <a:ea typeface="メイリオ" panose="020B0604030504040204" pitchFamily="50" charset="-128"/>
              </a:rPr>
              <a:t>ギアポテンションメーターで設定した値まで、たし算をしよう！</a:t>
            </a:r>
            <a:endParaRPr kumimoji="1" lang="en-US" altLang="ja-JP" sz="2000" b="1" dirty="0">
              <a:solidFill>
                <a:srgbClr val="C00000"/>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9DFF89E5-3BEB-4864-AD5D-0694B52FF582}"/>
              </a:ext>
            </a:extLst>
          </p:cNvPr>
          <p:cNvSpPr txBox="1"/>
          <p:nvPr/>
        </p:nvSpPr>
        <p:spPr>
          <a:xfrm>
            <a:off x="4696478" y="1004723"/>
            <a:ext cx="57368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あたい</a:t>
            </a:r>
          </a:p>
        </p:txBody>
      </p:sp>
      <p:sp>
        <p:nvSpPr>
          <p:cNvPr id="64" name="テキスト ボックス 63">
            <a:extLst>
              <a:ext uri="{FF2B5EF4-FFF2-40B4-BE49-F238E27FC236}">
                <a16:creationId xmlns:a16="http://schemas.microsoft.com/office/drawing/2014/main" id="{F0BB452D-9FFC-49FC-A039-F630F7CA1E23}"/>
              </a:ext>
            </a:extLst>
          </p:cNvPr>
          <p:cNvSpPr txBox="1"/>
          <p:nvPr/>
        </p:nvSpPr>
        <p:spPr>
          <a:xfrm>
            <a:off x="6246481" y="998600"/>
            <a:ext cx="47385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ざん</a:t>
            </a:r>
          </a:p>
        </p:txBody>
      </p:sp>
      <p:sp>
        <p:nvSpPr>
          <p:cNvPr id="9" name="テキスト ボックス 8">
            <a:extLst>
              <a:ext uri="{FF2B5EF4-FFF2-40B4-BE49-F238E27FC236}">
                <a16:creationId xmlns:a16="http://schemas.microsoft.com/office/drawing/2014/main" id="{52F53438-97D4-420B-876D-8FF04FBAC6EB}"/>
              </a:ext>
            </a:extLst>
          </p:cNvPr>
          <p:cNvSpPr txBox="1"/>
          <p:nvPr/>
        </p:nvSpPr>
        <p:spPr>
          <a:xfrm>
            <a:off x="3712774" y="1004835"/>
            <a:ext cx="70211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せってい</a:t>
            </a:r>
          </a:p>
        </p:txBody>
      </p:sp>
      <p:grpSp>
        <p:nvGrpSpPr>
          <p:cNvPr id="3" name="グループ化 2">
            <a:extLst>
              <a:ext uri="{FF2B5EF4-FFF2-40B4-BE49-F238E27FC236}">
                <a16:creationId xmlns:a16="http://schemas.microsoft.com/office/drawing/2014/main" id="{0933C46F-29E5-42D6-B209-C074C21BC038}"/>
              </a:ext>
            </a:extLst>
          </p:cNvPr>
          <p:cNvGrpSpPr/>
          <p:nvPr/>
        </p:nvGrpSpPr>
        <p:grpSpPr>
          <a:xfrm>
            <a:off x="85693" y="1635665"/>
            <a:ext cx="5184469" cy="5009064"/>
            <a:chOff x="85693" y="1812825"/>
            <a:chExt cx="5184469" cy="5009064"/>
          </a:xfrm>
        </p:grpSpPr>
        <p:sp>
          <p:nvSpPr>
            <p:cNvPr id="11" name="テキスト ボックス 10">
              <a:extLst>
                <a:ext uri="{FF2B5EF4-FFF2-40B4-BE49-F238E27FC236}">
                  <a16:creationId xmlns:a16="http://schemas.microsoft.com/office/drawing/2014/main" id="{5B230513-8FCE-4E9E-99BC-7380CE6252BD}"/>
                </a:ext>
              </a:extLst>
            </p:cNvPr>
            <p:cNvSpPr txBox="1"/>
            <p:nvPr/>
          </p:nvSpPr>
          <p:spPr>
            <a:xfrm>
              <a:off x="85693" y="1812825"/>
              <a:ext cx="5184469" cy="5009064"/>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・ギアポテンションメーターは</a:t>
              </a:r>
              <a:br>
                <a:rPr lang="en-US" altLang="ja-JP" i="0" dirty="0">
                  <a:solidFill>
                    <a:srgbClr val="575E75"/>
                  </a:solidFill>
                  <a:effectLst/>
                  <a:latin typeface="メイリオ" panose="020B0604030504040204" pitchFamily="50" charset="-128"/>
                  <a:ea typeface="メイリオ" panose="020B0604030504040204" pitchFamily="50" charset="-128"/>
                </a:rPr>
              </a:b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0</a:t>
              </a: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100</a:t>
              </a:r>
              <a:r>
                <a:rPr lang="ja-JP" altLang="en-US" i="0" dirty="0">
                  <a:solidFill>
                    <a:srgbClr val="575E75"/>
                  </a:solidFill>
                  <a:effectLst/>
                  <a:latin typeface="メイリオ" panose="020B0604030504040204" pitchFamily="50" charset="-128"/>
                  <a:ea typeface="メイリオ" panose="020B0604030504040204" pitchFamily="50" charset="-128"/>
                </a:rPr>
                <a:t>の値となります。</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・ギアポテンションメーターの値を</a:t>
              </a:r>
              <a:br>
                <a:rPr lang="en-US" altLang="ja-JP" i="0" dirty="0">
                  <a:solidFill>
                    <a:srgbClr val="575E75"/>
                  </a:solidFill>
                  <a:effectLst/>
                  <a:latin typeface="メイリオ" panose="020B0604030504040204" pitchFamily="50" charset="-128"/>
                  <a:ea typeface="メイリオ" panose="020B0604030504040204" pitchFamily="50" charset="-128"/>
                </a:rPr>
              </a:br>
              <a:r>
                <a:rPr lang="ja-JP" altLang="en-US" i="0" dirty="0">
                  <a:solidFill>
                    <a:srgbClr val="575E75"/>
                  </a:solidFill>
                  <a:effectLst/>
                  <a:latin typeface="メイリオ" panose="020B0604030504040204" pitchFamily="50" charset="-128"/>
                  <a:ea typeface="メイリオ" panose="020B0604030504040204" pitchFamily="50" charset="-128"/>
                </a:rPr>
                <a:t>　液晶に表示します（最大値とします）。</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A</a:t>
              </a:r>
              <a:r>
                <a:rPr lang="ja-JP" altLang="en-US" i="0" dirty="0">
                  <a:solidFill>
                    <a:srgbClr val="575E75"/>
                  </a:solidFill>
                  <a:effectLst/>
                  <a:latin typeface="メイリオ" panose="020B0604030504040204" pitchFamily="50" charset="-128"/>
                  <a:ea typeface="メイリオ" panose="020B0604030504040204" pitchFamily="50" charset="-128"/>
                </a:rPr>
                <a:t>ボタンが押されたら、</a:t>
              </a:r>
              <a:br>
                <a:rPr lang="en-US" altLang="ja-JP" i="0" dirty="0">
                  <a:solidFill>
                    <a:srgbClr val="575E75"/>
                  </a:solidFill>
                  <a:effectLst/>
                  <a:latin typeface="メイリオ" panose="020B0604030504040204" pitchFamily="50" charset="-128"/>
                  <a:ea typeface="メイリオ" panose="020B0604030504040204" pitchFamily="50" charset="-128"/>
                </a:rPr>
              </a:b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1</a:t>
              </a:r>
              <a:r>
                <a:rPr lang="ja-JP" altLang="en-US" i="0" dirty="0">
                  <a:solidFill>
                    <a:srgbClr val="575E75"/>
                  </a:solidFill>
                  <a:effectLst/>
                  <a:latin typeface="メイリオ" panose="020B0604030504040204" pitchFamily="50" charset="-128"/>
                  <a:ea typeface="メイリオ" panose="020B0604030504040204" pitchFamily="50" charset="-128"/>
                </a:rPr>
                <a:t>から最大値まで数をたします。</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・最後に「合計」を表示します。</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ボタンが押されたら、最初の処理に戻ります。</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・何度も繰り返して実行できるようにします。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DAD1108F-9711-4103-A4B6-51A0CE98AC1C}"/>
                </a:ext>
              </a:extLst>
            </p:cNvPr>
            <p:cNvSpPr txBox="1"/>
            <p:nvPr/>
          </p:nvSpPr>
          <p:spPr>
            <a:xfrm>
              <a:off x="1299962" y="2434433"/>
              <a:ext cx="5732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0859CAF2-F613-40E4-B789-5BFFF5324ED8}"/>
                </a:ext>
              </a:extLst>
            </p:cNvPr>
            <p:cNvSpPr txBox="1"/>
            <p:nvPr/>
          </p:nvSpPr>
          <p:spPr>
            <a:xfrm>
              <a:off x="3227896" y="2977451"/>
              <a:ext cx="5732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7523BDC2-5A2B-4722-92A1-6FDE00032F12}"/>
                </a:ext>
              </a:extLst>
            </p:cNvPr>
            <p:cNvSpPr txBox="1"/>
            <p:nvPr/>
          </p:nvSpPr>
          <p:spPr>
            <a:xfrm>
              <a:off x="266418" y="3527867"/>
              <a:ext cx="8432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えきしょう</a:t>
              </a:r>
              <a:endParaRPr kumimoji="1" lang="ja-JP" altLang="en-US" sz="10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B6B04CE2-C975-4D21-9B43-274CB5A833B3}"/>
                </a:ext>
              </a:extLst>
            </p:cNvPr>
            <p:cNvSpPr txBox="1"/>
            <p:nvPr/>
          </p:nvSpPr>
          <p:spPr>
            <a:xfrm>
              <a:off x="923275" y="3527867"/>
              <a:ext cx="7633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D926162D-D34E-485E-9472-36B995397181}"/>
                </a:ext>
              </a:extLst>
            </p:cNvPr>
            <p:cNvSpPr txBox="1"/>
            <p:nvPr/>
          </p:nvSpPr>
          <p:spPr>
            <a:xfrm>
              <a:off x="2384607" y="3527867"/>
              <a:ext cx="8432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さいだいち</a:t>
              </a: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8999493A-AE7D-403D-8A43-904C1A2483DD}"/>
                </a:ext>
              </a:extLst>
            </p:cNvPr>
            <p:cNvSpPr txBox="1"/>
            <p:nvPr/>
          </p:nvSpPr>
          <p:spPr>
            <a:xfrm>
              <a:off x="923275" y="4630416"/>
              <a:ext cx="8432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さいだいち</a:t>
              </a:r>
              <a:endParaRPr kumimoji="1" lang="ja-JP" altLang="en-US" sz="10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02DB4FF5-CFA1-40CD-B2A6-B760E45E1C5E}"/>
                </a:ext>
              </a:extLst>
            </p:cNvPr>
            <p:cNvSpPr txBox="1"/>
            <p:nvPr/>
          </p:nvSpPr>
          <p:spPr>
            <a:xfrm>
              <a:off x="1399665" y="4064294"/>
              <a:ext cx="366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6DE85C01-365C-49ED-A5CE-A346E2BE1DD4}"/>
                </a:ext>
              </a:extLst>
            </p:cNvPr>
            <p:cNvSpPr txBox="1"/>
            <p:nvPr/>
          </p:nvSpPr>
          <p:spPr>
            <a:xfrm>
              <a:off x="2039798" y="4630415"/>
              <a:ext cx="4370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1768A7AF-E400-4121-9BF6-531F8921839B}"/>
                </a:ext>
              </a:extLst>
            </p:cNvPr>
            <p:cNvSpPr txBox="1"/>
            <p:nvPr/>
          </p:nvSpPr>
          <p:spPr>
            <a:xfrm>
              <a:off x="310714" y="5174878"/>
              <a:ext cx="6125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さいご</a:t>
              </a:r>
              <a:endParaRPr kumimoji="1" lang="ja-JP" altLang="en-US" sz="10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EC9C735F-245A-4262-AD52-FB4EA4C45374}"/>
                </a:ext>
              </a:extLst>
            </p:cNvPr>
            <p:cNvSpPr txBox="1"/>
            <p:nvPr/>
          </p:nvSpPr>
          <p:spPr>
            <a:xfrm>
              <a:off x="1192687" y="5174878"/>
              <a:ext cx="7248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ごうけい</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7127E44B-968B-4935-8040-D7525F17E349}"/>
                </a:ext>
              </a:extLst>
            </p:cNvPr>
            <p:cNvSpPr txBox="1"/>
            <p:nvPr/>
          </p:nvSpPr>
          <p:spPr>
            <a:xfrm>
              <a:off x="2095176" y="5170912"/>
              <a:ext cx="7633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06F20565-7D0B-4BF6-8467-EC6C3F2C386E}"/>
                </a:ext>
              </a:extLst>
            </p:cNvPr>
            <p:cNvSpPr txBox="1"/>
            <p:nvPr/>
          </p:nvSpPr>
          <p:spPr>
            <a:xfrm>
              <a:off x="1399665" y="5737095"/>
              <a:ext cx="366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9A556968-B52B-4B25-BA44-4C6BD1406268}"/>
                </a:ext>
              </a:extLst>
            </p:cNvPr>
            <p:cNvSpPr txBox="1"/>
            <p:nvPr/>
          </p:nvSpPr>
          <p:spPr>
            <a:xfrm>
              <a:off x="2730318" y="5737095"/>
              <a:ext cx="7004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83ED2868-0F6C-4670-9CBB-5525A4974394}"/>
                </a:ext>
              </a:extLst>
            </p:cNvPr>
            <p:cNvSpPr txBox="1"/>
            <p:nvPr/>
          </p:nvSpPr>
          <p:spPr>
            <a:xfrm>
              <a:off x="3454941" y="5737095"/>
              <a:ext cx="5732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2C2828E5-1304-4C89-87F1-0CB76B5838BF}"/>
                </a:ext>
              </a:extLst>
            </p:cNvPr>
            <p:cNvSpPr txBox="1"/>
            <p:nvPr/>
          </p:nvSpPr>
          <p:spPr>
            <a:xfrm>
              <a:off x="4105286" y="5737095"/>
              <a:ext cx="4370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3B4401B5-E23A-47D3-9CF2-EA6834148F90}"/>
                </a:ext>
              </a:extLst>
            </p:cNvPr>
            <p:cNvSpPr txBox="1"/>
            <p:nvPr/>
          </p:nvSpPr>
          <p:spPr>
            <a:xfrm>
              <a:off x="301835" y="6268008"/>
              <a:ext cx="6125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なんど</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7BA62AB7-F946-40EF-8FAE-EA9D106ADC5A}"/>
                </a:ext>
              </a:extLst>
            </p:cNvPr>
            <p:cNvSpPr txBox="1"/>
            <p:nvPr/>
          </p:nvSpPr>
          <p:spPr>
            <a:xfrm>
              <a:off x="1032768" y="6268008"/>
              <a:ext cx="366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2265CD11-7E5E-4B31-85EA-8798B47D52DB}"/>
                </a:ext>
              </a:extLst>
            </p:cNvPr>
            <p:cNvSpPr txBox="1"/>
            <p:nvPr/>
          </p:nvSpPr>
          <p:spPr>
            <a:xfrm>
              <a:off x="1468126" y="6268008"/>
              <a:ext cx="4370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B1F06F03-E68D-4196-AD7C-661D4BFFCC54}"/>
                </a:ext>
              </a:extLst>
            </p:cNvPr>
            <p:cNvSpPr txBox="1"/>
            <p:nvPr/>
          </p:nvSpPr>
          <p:spPr>
            <a:xfrm>
              <a:off x="2055225" y="6268008"/>
              <a:ext cx="7004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endParaRPr kumimoji="1" lang="ja-JP" altLang="en-US" sz="1000" dirty="0">
                <a:latin typeface="メイリオ" panose="020B0604030504040204" pitchFamily="50" charset="-128"/>
                <a:ea typeface="メイリオ" panose="020B0604030504040204" pitchFamily="50" charset="-128"/>
              </a:endParaRPr>
            </a:p>
          </p:txBody>
        </p:sp>
      </p:grpSp>
      <p:pic>
        <p:nvPicPr>
          <p:cNvPr id="4" name="補足4-4">
            <a:hlinkClick r:id="" action="ppaction://media"/>
            <a:extLst>
              <a:ext uri="{FF2B5EF4-FFF2-40B4-BE49-F238E27FC236}">
                <a16:creationId xmlns:a16="http://schemas.microsoft.com/office/drawing/2014/main" id="{35315F05-655B-4D24-89CB-282B51DA9B2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70161" y="1470661"/>
            <a:ext cx="2950563" cy="5245444"/>
          </a:xfrm>
          <a:prstGeom prst="rect">
            <a:avLst/>
          </a:prstGeom>
        </p:spPr>
      </p:pic>
    </p:spTree>
    <p:extLst>
      <p:ext uri="{BB962C8B-B14F-4D97-AF65-F5344CB8AC3E}">
        <p14:creationId xmlns:p14="http://schemas.microsoft.com/office/powerpoint/2010/main" val="330299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4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：値を代入する変数を用意する</a:t>
            </a:r>
          </a:p>
        </p:txBody>
      </p:sp>
      <p:sp>
        <p:nvSpPr>
          <p:cNvPr id="58" name="テキスト ボックス 57">
            <a:extLst>
              <a:ext uri="{FF2B5EF4-FFF2-40B4-BE49-F238E27FC236}">
                <a16:creationId xmlns:a16="http://schemas.microsoft.com/office/drawing/2014/main" id="{4F1188D0-C132-45DC-B7EF-6CE291A5D1E0}"/>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59" name="テキスト ボックス 58">
            <a:extLst>
              <a:ext uri="{FF2B5EF4-FFF2-40B4-BE49-F238E27FC236}">
                <a16:creationId xmlns:a16="http://schemas.microsoft.com/office/drawing/2014/main" id="{F3FAA4E5-3B72-4096-9EC8-7669B9CC50B4}"/>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60" name="テキスト ボックス 59">
            <a:extLst>
              <a:ext uri="{FF2B5EF4-FFF2-40B4-BE49-F238E27FC236}">
                <a16:creationId xmlns:a16="http://schemas.microsoft.com/office/drawing/2014/main" id="{D41F38ED-4996-4102-A0C5-79BCD7C9A371}"/>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61" name="テキスト ボックス 60">
            <a:extLst>
              <a:ext uri="{FF2B5EF4-FFF2-40B4-BE49-F238E27FC236}">
                <a16:creationId xmlns:a16="http://schemas.microsoft.com/office/drawing/2014/main" id="{42343573-4C66-49D8-8339-C4E5D8BA29F8}"/>
              </a:ext>
            </a:extLst>
          </p:cNvPr>
          <p:cNvSpPr txBox="1"/>
          <p:nvPr/>
        </p:nvSpPr>
        <p:spPr>
          <a:xfrm>
            <a:off x="3535623"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62" name="テキスト ボックス 61">
            <a:extLst>
              <a:ext uri="{FF2B5EF4-FFF2-40B4-BE49-F238E27FC236}">
                <a16:creationId xmlns:a16="http://schemas.microsoft.com/office/drawing/2014/main" id="{92713AB0-93AA-4F6C-99F9-B4CB37722DE6}"/>
              </a:ext>
            </a:extLst>
          </p:cNvPr>
          <p:cNvSpPr txBox="1"/>
          <p:nvPr/>
        </p:nvSpPr>
        <p:spPr>
          <a:xfrm>
            <a:off x="45243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pic>
        <p:nvPicPr>
          <p:cNvPr id="40" name="図 39">
            <a:extLst>
              <a:ext uri="{FF2B5EF4-FFF2-40B4-BE49-F238E27FC236}">
                <a16:creationId xmlns:a16="http://schemas.microsoft.com/office/drawing/2014/main" id="{BD750E8E-18B0-434B-9E24-093BC60C5140}"/>
              </a:ext>
            </a:extLst>
          </p:cNvPr>
          <p:cNvPicPr>
            <a:picLocks noChangeAspect="1"/>
          </p:cNvPicPr>
          <p:nvPr/>
        </p:nvPicPr>
        <p:blipFill>
          <a:blip r:embed="rId2"/>
          <a:stretch>
            <a:fillRect/>
          </a:stretch>
        </p:blipFill>
        <p:spPr>
          <a:xfrm>
            <a:off x="1353839" y="2456345"/>
            <a:ext cx="3104700" cy="2839560"/>
          </a:xfrm>
          <a:prstGeom prst="rect">
            <a:avLst/>
          </a:prstGeom>
        </p:spPr>
      </p:pic>
      <p:sp>
        <p:nvSpPr>
          <p:cNvPr id="41" name="四角形: 角を丸くする 40">
            <a:extLst>
              <a:ext uri="{FF2B5EF4-FFF2-40B4-BE49-F238E27FC236}">
                <a16:creationId xmlns:a16="http://schemas.microsoft.com/office/drawing/2014/main" id="{09971222-A699-4DC2-9BC5-A81DEF9A48DA}"/>
              </a:ext>
            </a:extLst>
          </p:cNvPr>
          <p:cNvSpPr/>
          <p:nvPr/>
        </p:nvSpPr>
        <p:spPr>
          <a:xfrm>
            <a:off x="1353840" y="2466517"/>
            <a:ext cx="1010806" cy="48568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四角形: 角を丸くする 41">
            <a:extLst>
              <a:ext uri="{FF2B5EF4-FFF2-40B4-BE49-F238E27FC236}">
                <a16:creationId xmlns:a16="http://schemas.microsoft.com/office/drawing/2014/main" id="{AF9AB0D0-7367-489D-9ACB-BE8E60278F99}"/>
              </a:ext>
            </a:extLst>
          </p:cNvPr>
          <p:cNvSpPr/>
          <p:nvPr/>
        </p:nvSpPr>
        <p:spPr>
          <a:xfrm>
            <a:off x="1344961" y="2962372"/>
            <a:ext cx="1019684" cy="96637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3" name="グループ化 42">
            <a:extLst>
              <a:ext uri="{FF2B5EF4-FFF2-40B4-BE49-F238E27FC236}">
                <a16:creationId xmlns:a16="http://schemas.microsoft.com/office/drawing/2014/main" id="{7043A4E3-CA79-4C45-9040-50C3AFC6CE73}"/>
              </a:ext>
            </a:extLst>
          </p:cNvPr>
          <p:cNvGrpSpPr/>
          <p:nvPr/>
        </p:nvGrpSpPr>
        <p:grpSpPr>
          <a:xfrm>
            <a:off x="500576" y="1245270"/>
            <a:ext cx="5234830" cy="577081"/>
            <a:chOff x="968914" y="2212247"/>
            <a:chExt cx="5234830" cy="577081"/>
          </a:xfrm>
        </p:grpSpPr>
        <p:sp>
          <p:nvSpPr>
            <p:cNvPr id="44" name="テキスト ボックス 43">
              <a:extLst>
                <a:ext uri="{FF2B5EF4-FFF2-40B4-BE49-F238E27FC236}">
                  <a16:creationId xmlns:a16="http://schemas.microsoft.com/office/drawing/2014/main" id="{CAB6C9E0-F5C3-4297-AE6D-9B137D9F8FE6}"/>
                </a:ext>
              </a:extLst>
            </p:cNvPr>
            <p:cNvSpPr txBox="1"/>
            <p:nvPr/>
          </p:nvSpPr>
          <p:spPr>
            <a:xfrm>
              <a:off x="968914" y="2212247"/>
              <a:ext cx="5234830"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「デバイス」タブから</a:t>
              </a:r>
              <a:r>
                <a:rPr lang="en-US" altLang="ja-JP" b="1" i="0" dirty="0">
                  <a:solidFill>
                    <a:srgbClr val="575E75"/>
                  </a:solidFill>
                  <a:effectLst/>
                  <a:latin typeface="メイリオ" panose="020B0604030504040204" pitchFamily="50" charset="-128"/>
                  <a:ea typeface="メイリオ" panose="020B0604030504040204" pitchFamily="50" charset="-128"/>
                </a:rPr>
                <a:t>Codey</a:t>
              </a:r>
              <a:r>
                <a:rPr lang="ja-JP" altLang="en-US" b="1" i="0" dirty="0">
                  <a:solidFill>
                    <a:srgbClr val="575E75"/>
                  </a:solidFill>
                  <a:effectLst/>
                  <a:latin typeface="メイリオ" panose="020B0604030504040204" pitchFamily="50" charset="-128"/>
                  <a:ea typeface="メイリオ" panose="020B0604030504040204" pitchFamily="50" charset="-128"/>
                </a:rPr>
                <a:t>を選択しよう！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E9B2A9D5-0AF5-4BE2-9D65-00AD5AFDFA58}"/>
                </a:ext>
              </a:extLst>
            </p:cNvPr>
            <p:cNvSpPr txBox="1"/>
            <p:nvPr/>
          </p:nvSpPr>
          <p:spPr>
            <a:xfrm>
              <a:off x="3432470" y="2271947"/>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コーディ</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CB503C0D-F474-46D8-B26C-4611D2D58B2C}"/>
                </a:ext>
              </a:extLst>
            </p:cNvPr>
            <p:cNvSpPr txBox="1"/>
            <p:nvPr/>
          </p:nvSpPr>
          <p:spPr>
            <a:xfrm>
              <a:off x="4199177" y="2271947"/>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47" name="グループ化 46">
            <a:extLst>
              <a:ext uri="{FF2B5EF4-FFF2-40B4-BE49-F238E27FC236}">
                <a16:creationId xmlns:a16="http://schemas.microsoft.com/office/drawing/2014/main" id="{946413A3-E437-41A2-B825-067F84611B8F}"/>
              </a:ext>
            </a:extLst>
          </p:cNvPr>
          <p:cNvGrpSpPr/>
          <p:nvPr/>
        </p:nvGrpSpPr>
        <p:grpSpPr>
          <a:xfrm>
            <a:off x="1894129" y="2166094"/>
            <a:ext cx="3060000" cy="268117"/>
            <a:chOff x="1509204" y="2285568"/>
            <a:chExt cx="3060000" cy="268117"/>
          </a:xfrm>
        </p:grpSpPr>
        <p:cxnSp>
          <p:nvCxnSpPr>
            <p:cNvPr id="48" name="直線矢印コネクタ 47">
              <a:extLst>
                <a:ext uri="{FF2B5EF4-FFF2-40B4-BE49-F238E27FC236}">
                  <a16:creationId xmlns:a16="http://schemas.microsoft.com/office/drawing/2014/main" id="{F6059755-5A3F-45ED-8410-A00E6E3AE349}"/>
                </a:ext>
              </a:extLst>
            </p:cNvPr>
            <p:cNvCxnSpPr>
              <a:cxnSpLocks/>
            </p:cNvCxnSpPr>
            <p:nvPr/>
          </p:nvCxnSpPr>
          <p:spPr>
            <a:xfrm>
              <a:off x="1512836" y="2288650"/>
              <a:ext cx="1" cy="265035"/>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F1CF59C7-E0AB-4162-A4B4-CE3326A3FB33}"/>
                </a:ext>
              </a:extLst>
            </p:cNvPr>
            <p:cNvCxnSpPr/>
            <p:nvPr/>
          </p:nvCxnSpPr>
          <p:spPr>
            <a:xfrm>
              <a:off x="1509204" y="2285568"/>
              <a:ext cx="3060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50" name="直線矢印コネクタ 49">
            <a:extLst>
              <a:ext uri="{FF2B5EF4-FFF2-40B4-BE49-F238E27FC236}">
                <a16:creationId xmlns:a16="http://schemas.microsoft.com/office/drawing/2014/main" id="{D257C4E1-2389-4B47-8FAF-CB2B0BB41F7D}"/>
              </a:ext>
            </a:extLst>
          </p:cNvPr>
          <p:cNvCxnSpPr>
            <a:cxnSpLocks/>
          </p:cNvCxnSpPr>
          <p:nvPr/>
        </p:nvCxnSpPr>
        <p:spPr>
          <a:xfrm flipH="1" flipV="1">
            <a:off x="2364645" y="3671586"/>
            <a:ext cx="2651695" cy="94404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DCF3920D-5D6A-479F-A04F-0EBB5FAE038A}"/>
              </a:ext>
            </a:extLst>
          </p:cNvPr>
          <p:cNvSpPr txBox="1"/>
          <p:nvPr/>
        </p:nvSpPr>
        <p:spPr>
          <a:xfrm>
            <a:off x="4954129" y="1889442"/>
            <a:ext cx="797242"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タブ</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grpSp>
        <p:nvGrpSpPr>
          <p:cNvPr id="52" name="グループ化 51">
            <a:extLst>
              <a:ext uri="{FF2B5EF4-FFF2-40B4-BE49-F238E27FC236}">
                <a16:creationId xmlns:a16="http://schemas.microsoft.com/office/drawing/2014/main" id="{297209FD-FEBC-4672-8BB1-056E426EC96F}"/>
              </a:ext>
            </a:extLst>
          </p:cNvPr>
          <p:cNvGrpSpPr/>
          <p:nvPr/>
        </p:nvGrpSpPr>
        <p:grpSpPr>
          <a:xfrm>
            <a:off x="4954128" y="3879576"/>
            <a:ext cx="3915121" cy="1569660"/>
            <a:chOff x="5344289" y="4673458"/>
            <a:chExt cx="3915121" cy="1569660"/>
          </a:xfrm>
        </p:grpSpPr>
        <p:sp>
          <p:nvSpPr>
            <p:cNvPr id="53" name="テキスト ボックス 52">
              <a:extLst>
                <a:ext uri="{FF2B5EF4-FFF2-40B4-BE49-F238E27FC236}">
                  <a16:creationId xmlns:a16="http://schemas.microsoft.com/office/drawing/2014/main" id="{9818DEC5-1AC0-48D1-BC55-D560229C8314}"/>
                </a:ext>
              </a:extLst>
            </p:cNvPr>
            <p:cNvSpPr txBox="1"/>
            <p:nvPr/>
          </p:nvSpPr>
          <p:spPr>
            <a:xfrm>
              <a:off x="5344289" y="4673458"/>
              <a:ext cx="3915121" cy="1569660"/>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Codey</a:t>
              </a: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（クリックすると枠が青くなり、</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　　　　</a:t>
              </a:r>
              <a:r>
                <a:rPr lang="ja-JP" altLang="en-US" sz="1600" i="0" dirty="0">
                  <a:solidFill>
                    <a:srgbClr val="575E75"/>
                  </a:solidFill>
                  <a:effectLst/>
                  <a:latin typeface="メイリオ" panose="020B0604030504040204" pitchFamily="50" charset="-128"/>
                  <a:ea typeface="メイリオ" panose="020B0604030504040204" pitchFamily="50" charset="-128"/>
                </a:rPr>
                <a:t>選択された状態となります。）</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0FAC487E-0BD7-46A5-B6CB-B3D9D6C08A2E}"/>
                </a:ext>
              </a:extLst>
            </p:cNvPr>
            <p:cNvSpPr txBox="1"/>
            <p:nvPr/>
          </p:nvSpPr>
          <p:spPr>
            <a:xfrm>
              <a:off x="5413831" y="4757624"/>
              <a:ext cx="727700"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コーディ</a:t>
              </a:r>
              <a:endParaRPr kumimoji="1" lang="ja-JP" altLang="en-US" sz="1000" b="1"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4324841F-372A-483A-9FBF-D4D7400730D5}"/>
                </a:ext>
              </a:extLst>
            </p:cNvPr>
            <p:cNvSpPr txBox="1"/>
            <p:nvPr/>
          </p:nvSpPr>
          <p:spPr>
            <a:xfrm>
              <a:off x="6950322" y="5281121"/>
              <a:ext cx="4475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わく</a:t>
              </a:r>
              <a:endParaRPr kumimoji="1" lang="ja-JP" altLang="en-US" sz="9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94F68E81-A50A-4CA1-A716-4FC42037F7B9}"/>
                </a:ext>
              </a:extLst>
            </p:cNvPr>
            <p:cNvSpPr txBox="1"/>
            <p:nvPr/>
          </p:nvSpPr>
          <p:spPr>
            <a:xfrm>
              <a:off x="7338659" y="5281121"/>
              <a:ext cx="4475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あお</a:t>
              </a:r>
              <a:endParaRPr kumimoji="1" lang="ja-JP" altLang="en-US" sz="9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A8851297-3C98-4E73-AE2E-7C6201CE1B1A}"/>
                </a:ext>
              </a:extLst>
            </p:cNvPr>
            <p:cNvSpPr txBox="1"/>
            <p:nvPr/>
          </p:nvSpPr>
          <p:spPr>
            <a:xfrm>
              <a:off x="6059508" y="5762119"/>
              <a:ext cx="72770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endParaRPr kumimoji="1" lang="ja-JP" altLang="en-US" sz="9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AF469CD4-B0C6-492A-BF31-DCBEABA94AC2}"/>
                </a:ext>
              </a:extLst>
            </p:cNvPr>
            <p:cNvSpPr txBox="1"/>
            <p:nvPr/>
          </p:nvSpPr>
          <p:spPr>
            <a:xfrm>
              <a:off x="6950322" y="5762119"/>
              <a:ext cx="10024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じょうたい</a:t>
              </a:r>
              <a:endParaRPr kumimoji="1" lang="ja-JP" altLang="en-US" sz="9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937850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：値を代入する変数を用意する</a:t>
            </a:r>
          </a:p>
        </p:txBody>
      </p:sp>
      <p:sp>
        <p:nvSpPr>
          <p:cNvPr id="58" name="テキスト ボックス 57">
            <a:extLst>
              <a:ext uri="{FF2B5EF4-FFF2-40B4-BE49-F238E27FC236}">
                <a16:creationId xmlns:a16="http://schemas.microsoft.com/office/drawing/2014/main" id="{4F1188D0-C132-45DC-B7EF-6CE291A5D1E0}"/>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59" name="テキスト ボックス 58">
            <a:extLst>
              <a:ext uri="{FF2B5EF4-FFF2-40B4-BE49-F238E27FC236}">
                <a16:creationId xmlns:a16="http://schemas.microsoft.com/office/drawing/2014/main" id="{F3FAA4E5-3B72-4096-9EC8-7669B9CC50B4}"/>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60" name="テキスト ボックス 59">
            <a:extLst>
              <a:ext uri="{FF2B5EF4-FFF2-40B4-BE49-F238E27FC236}">
                <a16:creationId xmlns:a16="http://schemas.microsoft.com/office/drawing/2014/main" id="{D41F38ED-4996-4102-A0C5-79BCD7C9A371}"/>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61" name="テキスト ボックス 60">
            <a:extLst>
              <a:ext uri="{FF2B5EF4-FFF2-40B4-BE49-F238E27FC236}">
                <a16:creationId xmlns:a16="http://schemas.microsoft.com/office/drawing/2014/main" id="{42343573-4C66-49D8-8339-C4E5D8BA29F8}"/>
              </a:ext>
            </a:extLst>
          </p:cNvPr>
          <p:cNvSpPr txBox="1"/>
          <p:nvPr/>
        </p:nvSpPr>
        <p:spPr>
          <a:xfrm>
            <a:off x="3535623"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62" name="テキスト ボックス 61">
            <a:extLst>
              <a:ext uri="{FF2B5EF4-FFF2-40B4-BE49-F238E27FC236}">
                <a16:creationId xmlns:a16="http://schemas.microsoft.com/office/drawing/2014/main" id="{92713AB0-93AA-4F6C-99F9-B4CB37722DE6}"/>
              </a:ext>
            </a:extLst>
          </p:cNvPr>
          <p:cNvSpPr txBox="1"/>
          <p:nvPr/>
        </p:nvSpPr>
        <p:spPr>
          <a:xfrm>
            <a:off x="45243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grpSp>
        <p:nvGrpSpPr>
          <p:cNvPr id="42" name="グループ化 41">
            <a:extLst>
              <a:ext uri="{FF2B5EF4-FFF2-40B4-BE49-F238E27FC236}">
                <a16:creationId xmlns:a16="http://schemas.microsoft.com/office/drawing/2014/main" id="{403761A1-C2EF-4938-9718-A6B28383EB32}"/>
              </a:ext>
            </a:extLst>
          </p:cNvPr>
          <p:cNvGrpSpPr/>
          <p:nvPr/>
        </p:nvGrpSpPr>
        <p:grpSpPr>
          <a:xfrm>
            <a:off x="517806" y="1994107"/>
            <a:ext cx="652422" cy="639195"/>
            <a:chOff x="675523" y="2179135"/>
            <a:chExt cx="652422" cy="639195"/>
          </a:xfrm>
        </p:grpSpPr>
        <p:sp>
          <p:nvSpPr>
            <p:cNvPr id="43" name="四角形: 角を丸くする 42">
              <a:extLst>
                <a:ext uri="{FF2B5EF4-FFF2-40B4-BE49-F238E27FC236}">
                  <a16:creationId xmlns:a16="http://schemas.microsoft.com/office/drawing/2014/main" id="{F5BF0834-6717-451D-8912-8869293A8DF6}"/>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4" name="図 43">
              <a:extLst>
                <a:ext uri="{FF2B5EF4-FFF2-40B4-BE49-F238E27FC236}">
                  <a16:creationId xmlns:a16="http://schemas.microsoft.com/office/drawing/2014/main" id="{FCC1E23E-AAA3-4D86-AC21-772EF0D2BA37}"/>
                </a:ext>
              </a:extLst>
            </p:cNvPr>
            <p:cNvPicPr>
              <a:picLocks noChangeAspect="1"/>
            </p:cNvPicPr>
            <p:nvPr/>
          </p:nvPicPr>
          <p:blipFill>
            <a:blip r:embed="rId2"/>
            <a:stretch>
              <a:fillRect/>
            </a:stretch>
          </p:blipFill>
          <p:spPr>
            <a:xfrm>
              <a:off x="767077" y="2242638"/>
              <a:ext cx="504825" cy="514350"/>
            </a:xfrm>
            <a:prstGeom prst="rect">
              <a:avLst/>
            </a:prstGeom>
          </p:spPr>
        </p:pic>
      </p:grpSp>
      <p:grpSp>
        <p:nvGrpSpPr>
          <p:cNvPr id="2" name="グループ化 1">
            <a:extLst>
              <a:ext uri="{FF2B5EF4-FFF2-40B4-BE49-F238E27FC236}">
                <a16:creationId xmlns:a16="http://schemas.microsoft.com/office/drawing/2014/main" id="{D7CD9CA4-0659-49B4-929C-5F8990F12EAA}"/>
              </a:ext>
            </a:extLst>
          </p:cNvPr>
          <p:cNvGrpSpPr/>
          <p:nvPr/>
        </p:nvGrpSpPr>
        <p:grpSpPr>
          <a:xfrm>
            <a:off x="1114185" y="1948798"/>
            <a:ext cx="7840658" cy="577081"/>
            <a:chOff x="1303342" y="1526036"/>
            <a:chExt cx="7840658" cy="577081"/>
          </a:xfrm>
        </p:grpSpPr>
        <p:sp>
          <p:nvSpPr>
            <p:cNvPr id="49" name="テキスト ボックス 48">
              <a:extLst>
                <a:ext uri="{FF2B5EF4-FFF2-40B4-BE49-F238E27FC236}">
                  <a16:creationId xmlns:a16="http://schemas.microsoft.com/office/drawing/2014/main" id="{C5AA36C9-AC6E-4058-A4D2-3EE8AEB93F30}"/>
                </a:ext>
              </a:extLst>
            </p:cNvPr>
            <p:cNvSpPr txBox="1"/>
            <p:nvPr/>
          </p:nvSpPr>
          <p:spPr>
            <a:xfrm>
              <a:off x="1303342" y="1526036"/>
              <a:ext cx="784065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b="1" i="0" dirty="0">
                  <a:solidFill>
                    <a:srgbClr val="575E75"/>
                  </a:solidFill>
                  <a:effectLst/>
                  <a:latin typeface="メイリオ" panose="020B0604030504040204" pitchFamily="50" charset="-128"/>
                  <a:ea typeface="メイリオ" panose="020B0604030504040204" pitchFamily="50" charset="-128"/>
                </a:rPr>
                <a:t>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を</a:t>
              </a:r>
              <a:r>
                <a:rPr lang="ja-JP" altLang="en-US" i="0" dirty="0">
                  <a:solidFill>
                    <a:srgbClr val="575E75"/>
                  </a:solidFill>
                  <a:effectLst/>
                  <a:latin typeface="メイリオ" panose="020B0604030504040204" pitchFamily="50" charset="-128"/>
                  <a:ea typeface="メイリオ" panose="020B0604030504040204" pitchFamily="50" charset="-128"/>
                </a:rPr>
                <a:t>選</a:t>
              </a:r>
              <a:r>
                <a:rPr lang="ja-JP" altLang="en-US" dirty="0">
                  <a:solidFill>
                    <a:srgbClr val="575E75"/>
                  </a:solidFill>
                  <a:latin typeface="メイリオ" panose="020B0604030504040204" pitchFamily="50" charset="-128"/>
                  <a:ea typeface="メイリオ" panose="020B0604030504040204" pitchFamily="50" charset="-128"/>
                </a:rPr>
                <a:t>び、「</a:t>
              </a:r>
              <a:r>
                <a:rPr lang="ja-JP" altLang="en-US" b="1" dirty="0">
                  <a:solidFill>
                    <a:srgbClr val="575E75"/>
                  </a:solidFill>
                  <a:latin typeface="メイリオ" panose="020B0604030504040204" pitchFamily="50" charset="-128"/>
                  <a:ea typeface="メイリオ" panose="020B0604030504040204" pitchFamily="50" charset="-128"/>
                </a:rPr>
                <a:t>最大値</a:t>
              </a:r>
              <a:r>
                <a:rPr lang="ja-JP" altLang="en-US" dirty="0">
                  <a:solidFill>
                    <a:srgbClr val="575E75"/>
                  </a:solidFill>
                  <a:latin typeface="メイリオ" panose="020B0604030504040204" pitchFamily="50" charset="-128"/>
                  <a:ea typeface="メイリオ" panose="020B0604030504040204" pitchFamily="50" charset="-128"/>
                </a:rPr>
                <a:t>」という名前の変数を作る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92955599-3D09-4B80-88D5-1FACA31DEB8F}"/>
                </a:ext>
              </a:extLst>
            </p:cNvPr>
            <p:cNvSpPr txBox="1"/>
            <p:nvPr/>
          </p:nvSpPr>
          <p:spPr>
            <a:xfrm>
              <a:off x="2831029" y="1593884"/>
              <a:ext cx="77668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b="1"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AED7017A-1921-4B8D-8FBF-769C9BB1BBDA}"/>
                </a:ext>
              </a:extLst>
            </p:cNvPr>
            <p:cNvSpPr txBox="1"/>
            <p:nvPr/>
          </p:nvSpPr>
          <p:spPr>
            <a:xfrm>
              <a:off x="4463242" y="161164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3B224BC-9B48-4801-83E8-6B6A9C921AA5}"/>
                </a:ext>
              </a:extLst>
            </p:cNvPr>
            <p:cNvSpPr txBox="1"/>
            <p:nvPr/>
          </p:nvSpPr>
          <p:spPr>
            <a:xfrm>
              <a:off x="1456776" y="1593884"/>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D7A26F8D-84CE-4127-BA64-090EF793EB15}"/>
                </a:ext>
              </a:extLst>
            </p:cNvPr>
            <p:cNvSpPr txBox="1"/>
            <p:nvPr/>
          </p:nvSpPr>
          <p:spPr>
            <a:xfrm>
              <a:off x="3499452" y="1611640"/>
              <a:ext cx="62793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つく</a:t>
              </a:r>
              <a:endParaRPr kumimoji="1" lang="ja-JP" altLang="en-US" sz="1000" b="1"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6E0FAC40-C4F8-4FD5-951C-BBDB93E44387}"/>
                </a:ext>
              </a:extLst>
            </p:cNvPr>
            <p:cNvSpPr txBox="1"/>
            <p:nvPr/>
          </p:nvSpPr>
          <p:spPr>
            <a:xfrm>
              <a:off x="7624884" y="1592908"/>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FCC63EF2-B48A-4813-AB30-399AB8C2C539}"/>
                </a:ext>
              </a:extLst>
            </p:cNvPr>
            <p:cNvSpPr txBox="1"/>
            <p:nvPr/>
          </p:nvSpPr>
          <p:spPr>
            <a:xfrm>
              <a:off x="6948299" y="1592908"/>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F9C32011-0FB9-417A-BB80-7E4C78374DC5}"/>
                </a:ext>
              </a:extLst>
            </p:cNvPr>
            <p:cNvSpPr txBox="1"/>
            <p:nvPr/>
          </p:nvSpPr>
          <p:spPr>
            <a:xfrm>
              <a:off x="8300217" y="1592908"/>
              <a:ext cx="5823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FC4BD7D7-B308-465D-B847-49D8DAE96C21}"/>
                </a:ext>
              </a:extLst>
            </p:cNvPr>
            <p:cNvSpPr txBox="1"/>
            <p:nvPr/>
          </p:nvSpPr>
          <p:spPr>
            <a:xfrm>
              <a:off x="5398685" y="1603965"/>
              <a:ext cx="841958"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さいだいち</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grpSp>
      <p:pic>
        <p:nvPicPr>
          <p:cNvPr id="6" name="図 5">
            <a:extLst>
              <a:ext uri="{FF2B5EF4-FFF2-40B4-BE49-F238E27FC236}">
                <a16:creationId xmlns:a16="http://schemas.microsoft.com/office/drawing/2014/main" id="{019F667F-3D51-4833-8CA4-E63B25E1EFF4}"/>
              </a:ext>
            </a:extLst>
          </p:cNvPr>
          <p:cNvPicPr>
            <a:picLocks noChangeAspect="1"/>
          </p:cNvPicPr>
          <p:nvPr/>
        </p:nvPicPr>
        <p:blipFill>
          <a:blip r:embed="rId3"/>
          <a:stretch>
            <a:fillRect/>
          </a:stretch>
        </p:blipFill>
        <p:spPr>
          <a:xfrm>
            <a:off x="1226625" y="3301968"/>
            <a:ext cx="767516" cy="413278"/>
          </a:xfrm>
          <a:prstGeom prst="rect">
            <a:avLst/>
          </a:prstGeom>
        </p:spPr>
      </p:pic>
      <p:grpSp>
        <p:nvGrpSpPr>
          <p:cNvPr id="7" name="グループ化 6">
            <a:extLst>
              <a:ext uri="{FF2B5EF4-FFF2-40B4-BE49-F238E27FC236}">
                <a16:creationId xmlns:a16="http://schemas.microsoft.com/office/drawing/2014/main" id="{579B2EC2-0065-452B-BAD9-7E47F25AF5C1}"/>
              </a:ext>
            </a:extLst>
          </p:cNvPr>
          <p:cNvGrpSpPr/>
          <p:nvPr/>
        </p:nvGrpSpPr>
        <p:grpSpPr>
          <a:xfrm>
            <a:off x="2334951" y="3135680"/>
            <a:ext cx="6240877" cy="577081"/>
            <a:chOff x="2690058" y="3429000"/>
            <a:chExt cx="6240877" cy="577081"/>
          </a:xfrm>
        </p:grpSpPr>
        <p:sp>
          <p:nvSpPr>
            <p:cNvPr id="66" name="テキスト ボックス 65">
              <a:extLst>
                <a:ext uri="{FF2B5EF4-FFF2-40B4-BE49-F238E27FC236}">
                  <a16:creationId xmlns:a16="http://schemas.microsoft.com/office/drawing/2014/main" id="{556BCAFD-D99F-48CC-9379-7D91406AE5A8}"/>
                </a:ext>
              </a:extLst>
            </p:cNvPr>
            <p:cNvSpPr txBox="1"/>
            <p:nvPr/>
          </p:nvSpPr>
          <p:spPr>
            <a:xfrm>
              <a:off x="2690058" y="3429000"/>
              <a:ext cx="6240877"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ギアポテンションメーターの値</a:t>
              </a:r>
              <a:r>
                <a:rPr lang="ja-JP" altLang="en-US" i="0" dirty="0">
                  <a:solidFill>
                    <a:srgbClr val="575E75"/>
                  </a:solidFill>
                  <a:effectLst/>
                  <a:latin typeface="メイリオ" panose="020B0604030504040204" pitchFamily="50" charset="-128"/>
                  <a:ea typeface="メイリオ" panose="020B0604030504040204" pitchFamily="50" charset="-128"/>
                </a:rPr>
                <a:t>を代入する変数です。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A8C21E69-ABEF-4905-A71A-2821AADF840B}"/>
                </a:ext>
              </a:extLst>
            </p:cNvPr>
            <p:cNvSpPr txBox="1"/>
            <p:nvPr/>
          </p:nvSpPr>
          <p:spPr>
            <a:xfrm flipH="1">
              <a:off x="6984236" y="3498147"/>
              <a:ext cx="7015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43293845-1EAD-4EBE-BC8C-F46B700ABA95}"/>
                </a:ext>
              </a:extLst>
            </p:cNvPr>
            <p:cNvSpPr txBox="1"/>
            <p:nvPr/>
          </p:nvSpPr>
          <p:spPr>
            <a:xfrm flipH="1">
              <a:off x="6038282" y="3494120"/>
              <a:ext cx="86082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22D3E948-F094-4B4B-BE39-5402C05C5FF3}"/>
                </a:ext>
              </a:extLst>
            </p:cNvPr>
            <p:cNvSpPr txBox="1"/>
            <p:nvPr/>
          </p:nvSpPr>
          <p:spPr>
            <a:xfrm flipH="1">
              <a:off x="5575647" y="3494120"/>
              <a:ext cx="58585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grpSp>
      <p:pic>
        <p:nvPicPr>
          <p:cNvPr id="39" name="図 38">
            <a:extLst>
              <a:ext uri="{FF2B5EF4-FFF2-40B4-BE49-F238E27FC236}">
                <a16:creationId xmlns:a16="http://schemas.microsoft.com/office/drawing/2014/main" id="{4A1306ED-C164-4CEF-8C78-462F5D6F012E}"/>
              </a:ext>
            </a:extLst>
          </p:cNvPr>
          <p:cNvPicPr>
            <a:picLocks noChangeAspect="1"/>
          </p:cNvPicPr>
          <p:nvPr/>
        </p:nvPicPr>
        <p:blipFill>
          <a:blip r:embed="rId4"/>
          <a:stretch>
            <a:fillRect/>
          </a:stretch>
        </p:blipFill>
        <p:spPr>
          <a:xfrm>
            <a:off x="1557443" y="4197261"/>
            <a:ext cx="1018605" cy="1725696"/>
          </a:xfrm>
          <a:prstGeom prst="rect">
            <a:avLst/>
          </a:prstGeom>
        </p:spPr>
      </p:pic>
      <p:grpSp>
        <p:nvGrpSpPr>
          <p:cNvPr id="11" name="グループ化 10">
            <a:extLst>
              <a:ext uri="{FF2B5EF4-FFF2-40B4-BE49-F238E27FC236}">
                <a16:creationId xmlns:a16="http://schemas.microsoft.com/office/drawing/2014/main" id="{78A11C1C-133D-4CE2-BB45-126D4AA0A9B5}"/>
              </a:ext>
            </a:extLst>
          </p:cNvPr>
          <p:cNvGrpSpPr/>
          <p:nvPr/>
        </p:nvGrpSpPr>
        <p:grpSpPr>
          <a:xfrm>
            <a:off x="2802483" y="4415522"/>
            <a:ext cx="4502992" cy="622114"/>
            <a:chOff x="1973446" y="4411103"/>
            <a:chExt cx="4502992" cy="622114"/>
          </a:xfrm>
        </p:grpSpPr>
        <p:sp>
          <p:nvSpPr>
            <p:cNvPr id="40" name="吹き出し: 角を丸めた四角形 39">
              <a:extLst>
                <a:ext uri="{FF2B5EF4-FFF2-40B4-BE49-F238E27FC236}">
                  <a16:creationId xmlns:a16="http://schemas.microsoft.com/office/drawing/2014/main" id="{68461B86-E860-4343-8BC1-BBFF02BD5572}"/>
                </a:ext>
              </a:extLst>
            </p:cNvPr>
            <p:cNvSpPr/>
            <p:nvPr/>
          </p:nvSpPr>
          <p:spPr>
            <a:xfrm>
              <a:off x="1973446" y="4411103"/>
              <a:ext cx="4502992" cy="622114"/>
            </a:xfrm>
            <a:prstGeom prst="wedgeRoundRectCallout">
              <a:avLst>
                <a:gd name="adj1" fmla="val -53983"/>
                <a:gd name="adj2" fmla="val -5138"/>
                <a:gd name="adj3" fmla="val 16667"/>
              </a:avLst>
            </a:prstGeom>
            <a:solidFill>
              <a:schemeClr val="bg1"/>
            </a:solid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grpSp>
          <p:nvGrpSpPr>
            <p:cNvPr id="10" name="グループ化 9">
              <a:extLst>
                <a:ext uri="{FF2B5EF4-FFF2-40B4-BE49-F238E27FC236}">
                  <a16:creationId xmlns:a16="http://schemas.microsoft.com/office/drawing/2014/main" id="{839293B5-5E8D-4DB0-978C-8ECE17B4259A}"/>
                </a:ext>
              </a:extLst>
            </p:cNvPr>
            <p:cNvGrpSpPr/>
            <p:nvPr/>
          </p:nvGrpSpPr>
          <p:grpSpPr>
            <a:xfrm>
              <a:off x="2280708" y="4414717"/>
              <a:ext cx="3663474" cy="523220"/>
              <a:chOff x="2444409" y="4407634"/>
              <a:chExt cx="3663474" cy="523220"/>
            </a:xfrm>
          </p:grpSpPr>
          <p:sp>
            <p:nvSpPr>
              <p:cNvPr id="41" name="テキスト ボックス 40">
                <a:extLst>
                  <a:ext uri="{FF2B5EF4-FFF2-40B4-BE49-F238E27FC236}">
                    <a16:creationId xmlns:a16="http://schemas.microsoft.com/office/drawing/2014/main" id="{87BD20BA-745D-4382-BD87-F9CE9AA73781}"/>
                  </a:ext>
                </a:extLst>
              </p:cNvPr>
              <p:cNvSpPr txBox="1"/>
              <p:nvPr/>
            </p:nvSpPr>
            <p:spPr>
              <a:xfrm>
                <a:off x="2494626" y="4407634"/>
                <a:ext cx="3613257" cy="52322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先に作った　　　　　　　も使うよ。</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4006CFC3-1AD1-4ED2-B662-91F1BA1F4DD2}"/>
                  </a:ext>
                </a:extLst>
              </p:cNvPr>
              <p:cNvSpPr txBox="1"/>
              <p:nvPr/>
            </p:nvSpPr>
            <p:spPr>
              <a:xfrm>
                <a:off x="2444409" y="4490128"/>
                <a:ext cx="4830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さき</a:t>
                </a:r>
                <a:endParaRPr kumimoji="1" lang="ja-JP" altLang="en-US" sz="9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138A7342-67D6-4E4A-B96C-D10F5D8F7479}"/>
                  </a:ext>
                </a:extLst>
              </p:cNvPr>
              <p:cNvSpPr txBox="1"/>
              <p:nvPr/>
            </p:nvSpPr>
            <p:spPr>
              <a:xfrm>
                <a:off x="2833587" y="4475435"/>
                <a:ext cx="48676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つく</a:t>
                </a:r>
                <a:endParaRPr kumimoji="1" lang="ja-JP" altLang="en-US" sz="9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9674D4E5-0609-4B07-B026-581A2CB86566}"/>
                  </a:ext>
                </a:extLst>
              </p:cNvPr>
              <p:cNvPicPr>
                <a:picLocks noChangeAspect="1"/>
              </p:cNvPicPr>
              <p:nvPr/>
            </p:nvPicPr>
            <p:blipFill>
              <a:blip r:embed="rId5"/>
              <a:stretch>
                <a:fillRect/>
              </a:stretch>
            </p:blipFill>
            <p:spPr>
              <a:xfrm>
                <a:off x="3618255" y="4553878"/>
                <a:ext cx="752740" cy="371723"/>
              </a:xfrm>
              <a:prstGeom prst="rect">
                <a:avLst/>
              </a:prstGeom>
            </p:spPr>
          </p:pic>
          <p:pic>
            <p:nvPicPr>
              <p:cNvPr id="8" name="図 7">
                <a:extLst>
                  <a:ext uri="{FF2B5EF4-FFF2-40B4-BE49-F238E27FC236}">
                    <a16:creationId xmlns:a16="http://schemas.microsoft.com/office/drawing/2014/main" id="{0D8BE0A9-D593-45ED-ABB8-17CE1AC1CE93}"/>
                  </a:ext>
                </a:extLst>
              </p:cNvPr>
              <p:cNvPicPr>
                <a:picLocks noChangeAspect="1"/>
              </p:cNvPicPr>
              <p:nvPr/>
            </p:nvPicPr>
            <p:blipFill>
              <a:blip r:embed="rId6"/>
              <a:stretch>
                <a:fillRect/>
              </a:stretch>
            </p:blipFill>
            <p:spPr>
              <a:xfrm>
                <a:off x="4398316" y="4535291"/>
                <a:ext cx="576172" cy="390310"/>
              </a:xfrm>
              <a:prstGeom prst="rect">
                <a:avLst/>
              </a:prstGeom>
            </p:spPr>
          </p:pic>
          <p:sp>
            <p:nvSpPr>
              <p:cNvPr id="47" name="テキスト ボックス 46">
                <a:extLst>
                  <a:ext uri="{FF2B5EF4-FFF2-40B4-BE49-F238E27FC236}">
                    <a16:creationId xmlns:a16="http://schemas.microsoft.com/office/drawing/2014/main" id="{F7BCEBAB-FE07-4B39-AAE2-C51519B54ADC}"/>
                  </a:ext>
                </a:extLst>
              </p:cNvPr>
              <p:cNvSpPr txBox="1"/>
              <p:nvPr/>
            </p:nvSpPr>
            <p:spPr>
              <a:xfrm>
                <a:off x="5087421" y="4481250"/>
                <a:ext cx="48676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つか</a:t>
                </a:r>
                <a:endParaRPr kumimoji="1" lang="ja-JP" altLang="en-US" sz="900" dirty="0">
                  <a:latin typeface="メイリオ" panose="020B0604030504040204" pitchFamily="50" charset="-128"/>
                  <a:ea typeface="メイリオ" panose="020B0604030504040204" pitchFamily="50" charset="-128"/>
                </a:endParaRPr>
              </a:p>
            </p:txBody>
          </p:sp>
        </p:grpSp>
      </p:grpSp>
    </p:spTree>
    <p:extLst>
      <p:ext uri="{BB962C8B-B14F-4D97-AF65-F5344CB8AC3E}">
        <p14:creationId xmlns:p14="http://schemas.microsoft.com/office/powerpoint/2010/main" val="2117267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7181CEFE-6E40-496F-A1C1-79D293161CF5}"/>
              </a:ext>
            </a:extLst>
          </p:cNvPr>
          <p:cNvPicPr>
            <a:picLocks noChangeAspect="1"/>
          </p:cNvPicPr>
          <p:nvPr/>
        </p:nvPicPr>
        <p:blipFill>
          <a:blip r:embed="rId2"/>
          <a:stretch>
            <a:fillRect/>
          </a:stretch>
        </p:blipFill>
        <p:spPr>
          <a:xfrm>
            <a:off x="990356" y="1866923"/>
            <a:ext cx="4686300" cy="158115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考えてみよう！</a:t>
            </a:r>
          </a:p>
        </p:txBody>
      </p:sp>
      <p:sp>
        <p:nvSpPr>
          <p:cNvPr id="30" name="テキスト ボックス 29">
            <a:extLst>
              <a:ext uri="{FF2B5EF4-FFF2-40B4-BE49-F238E27FC236}">
                <a16:creationId xmlns:a16="http://schemas.microsoft.com/office/drawing/2014/main" id="{996C8DCF-6B23-4447-B99E-23EB49B57570}"/>
              </a:ext>
            </a:extLst>
          </p:cNvPr>
          <p:cNvSpPr txBox="1"/>
          <p:nvPr/>
        </p:nvSpPr>
        <p:spPr>
          <a:xfrm>
            <a:off x="319686" y="364306"/>
            <a:ext cx="59471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かんが</a:t>
            </a:r>
          </a:p>
        </p:txBody>
      </p:sp>
      <p:cxnSp>
        <p:nvCxnSpPr>
          <p:cNvPr id="60" name="直線矢印コネクタ 59">
            <a:extLst>
              <a:ext uri="{FF2B5EF4-FFF2-40B4-BE49-F238E27FC236}">
                <a16:creationId xmlns:a16="http://schemas.microsoft.com/office/drawing/2014/main" id="{A7385E8B-459C-4BD3-B7CC-E161D1FCDF3B}"/>
              </a:ext>
            </a:extLst>
          </p:cNvPr>
          <p:cNvCxnSpPr>
            <a:cxnSpLocks/>
          </p:cNvCxnSpPr>
          <p:nvPr/>
        </p:nvCxnSpPr>
        <p:spPr>
          <a:xfrm>
            <a:off x="751252" y="2242732"/>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8" name="グループ化 67">
            <a:extLst>
              <a:ext uri="{FF2B5EF4-FFF2-40B4-BE49-F238E27FC236}">
                <a16:creationId xmlns:a16="http://schemas.microsoft.com/office/drawing/2014/main" id="{B00BA9D2-538A-4CA3-BB80-EB7DC3F32D6E}"/>
              </a:ext>
            </a:extLst>
          </p:cNvPr>
          <p:cNvGrpSpPr/>
          <p:nvPr/>
        </p:nvGrpSpPr>
        <p:grpSpPr>
          <a:xfrm>
            <a:off x="89955" y="1767545"/>
            <a:ext cx="652422" cy="639195"/>
            <a:chOff x="4394117" y="2183587"/>
            <a:chExt cx="652422" cy="639195"/>
          </a:xfrm>
        </p:grpSpPr>
        <p:sp>
          <p:nvSpPr>
            <p:cNvPr id="69" name="四角形: 角を丸くする 68">
              <a:extLst>
                <a:ext uri="{FF2B5EF4-FFF2-40B4-BE49-F238E27FC236}">
                  <a16:creationId xmlns:a16="http://schemas.microsoft.com/office/drawing/2014/main" id="{A68F6C6D-0F1A-406D-98E4-691A22C09A75}"/>
                </a:ext>
              </a:extLst>
            </p:cNvPr>
            <p:cNvSpPr/>
            <p:nvPr/>
          </p:nvSpPr>
          <p:spPr>
            <a:xfrm>
              <a:off x="4394117" y="218358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70" name="図 69">
              <a:extLst>
                <a:ext uri="{FF2B5EF4-FFF2-40B4-BE49-F238E27FC236}">
                  <a16:creationId xmlns:a16="http://schemas.microsoft.com/office/drawing/2014/main" id="{6FD7B7FB-AA56-41E2-BBA6-67F40D9B1C04}"/>
                </a:ext>
              </a:extLst>
            </p:cNvPr>
            <p:cNvPicPr>
              <a:picLocks noChangeAspect="1"/>
            </p:cNvPicPr>
            <p:nvPr/>
          </p:nvPicPr>
          <p:blipFill>
            <a:blip r:embed="rId3"/>
            <a:stretch>
              <a:fillRect/>
            </a:stretch>
          </p:blipFill>
          <p:spPr>
            <a:xfrm>
              <a:off x="4505328" y="2240442"/>
              <a:ext cx="457200" cy="514350"/>
            </a:xfrm>
            <a:prstGeom prst="rect">
              <a:avLst/>
            </a:prstGeom>
          </p:spPr>
        </p:pic>
      </p:grpSp>
      <p:cxnSp>
        <p:nvCxnSpPr>
          <p:cNvPr id="76" name="直線矢印コネクタ 75">
            <a:extLst>
              <a:ext uri="{FF2B5EF4-FFF2-40B4-BE49-F238E27FC236}">
                <a16:creationId xmlns:a16="http://schemas.microsoft.com/office/drawing/2014/main" id="{F8D2D4FC-CFD1-4821-BC7C-8535E99E7C82}"/>
              </a:ext>
            </a:extLst>
          </p:cNvPr>
          <p:cNvCxnSpPr>
            <a:cxnSpLocks/>
          </p:cNvCxnSpPr>
          <p:nvPr/>
        </p:nvCxnSpPr>
        <p:spPr>
          <a:xfrm>
            <a:off x="742377" y="2576697"/>
            <a:ext cx="402942"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7" name="テキスト ボックス 76">
            <a:extLst>
              <a:ext uri="{FF2B5EF4-FFF2-40B4-BE49-F238E27FC236}">
                <a16:creationId xmlns:a16="http://schemas.microsoft.com/office/drawing/2014/main" id="{89F49797-AFDD-45A6-980B-7304BBDEB635}"/>
              </a:ext>
            </a:extLst>
          </p:cNvPr>
          <p:cNvSpPr txBox="1"/>
          <p:nvPr/>
        </p:nvSpPr>
        <p:spPr>
          <a:xfrm>
            <a:off x="613146" y="1055928"/>
            <a:ext cx="6828747"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A</a:t>
            </a:r>
            <a:r>
              <a:rPr lang="ja-JP" altLang="en-US" b="1" i="0" dirty="0">
                <a:solidFill>
                  <a:srgbClr val="575E75"/>
                </a:solidFill>
                <a:effectLst/>
                <a:latin typeface="メイリオ" panose="020B0604030504040204" pitchFamily="50" charset="-128"/>
                <a:ea typeface="メイリオ" panose="020B0604030504040204" pitchFamily="50" charset="-128"/>
              </a:rPr>
              <a:t>ボタンが押されるまでのプログラミングをしよう！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B0C9076D-8956-4581-82AC-C93DD681D71C}"/>
              </a:ext>
            </a:extLst>
          </p:cNvPr>
          <p:cNvSpPr txBox="1"/>
          <p:nvPr/>
        </p:nvSpPr>
        <p:spPr>
          <a:xfrm>
            <a:off x="1702107" y="1129445"/>
            <a:ext cx="363985"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お</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grpSp>
        <p:nvGrpSpPr>
          <p:cNvPr id="6" name="グループ化 5">
            <a:extLst>
              <a:ext uri="{FF2B5EF4-FFF2-40B4-BE49-F238E27FC236}">
                <a16:creationId xmlns:a16="http://schemas.microsoft.com/office/drawing/2014/main" id="{66A58926-F9BB-46B8-BCAB-F2E954778082}"/>
              </a:ext>
            </a:extLst>
          </p:cNvPr>
          <p:cNvGrpSpPr/>
          <p:nvPr/>
        </p:nvGrpSpPr>
        <p:grpSpPr>
          <a:xfrm>
            <a:off x="4885241" y="2826027"/>
            <a:ext cx="4068378" cy="807790"/>
            <a:chOff x="3373515" y="3704224"/>
            <a:chExt cx="4068378" cy="807790"/>
          </a:xfrm>
        </p:grpSpPr>
        <p:sp>
          <p:nvSpPr>
            <p:cNvPr id="72" name="テキスト ボックス 71">
              <a:extLst>
                <a:ext uri="{FF2B5EF4-FFF2-40B4-BE49-F238E27FC236}">
                  <a16:creationId xmlns:a16="http://schemas.microsoft.com/office/drawing/2014/main" id="{ED0FFA68-B04A-4490-937E-9F64C7AE8616}"/>
                </a:ext>
              </a:extLst>
            </p:cNvPr>
            <p:cNvSpPr txBox="1"/>
            <p:nvPr/>
          </p:nvSpPr>
          <p:spPr>
            <a:xfrm>
              <a:off x="3373515" y="3742829"/>
              <a:ext cx="406837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A0F4FDF4-F8D4-4D2F-9929-75001608FDFC}"/>
                </a:ext>
              </a:extLst>
            </p:cNvPr>
            <p:cNvSpPr txBox="1"/>
            <p:nvPr/>
          </p:nvSpPr>
          <p:spPr>
            <a:xfrm>
              <a:off x="3531375" y="3794557"/>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6D25994C-DBBB-46B4-BFA6-630DFF8E514A}"/>
                </a:ext>
              </a:extLst>
            </p:cNvPr>
            <p:cNvSpPr txBox="1"/>
            <p:nvPr/>
          </p:nvSpPr>
          <p:spPr>
            <a:xfrm>
              <a:off x="6518475" y="381050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0A65DFDC-1394-415E-9178-0F6712982071}"/>
                </a:ext>
              </a:extLst>
            </p:cNvPr>
            <p:cNvPicPr>
              <a:picLocks noChangeAspect="1"/>
            </p:cNvPicPr>
            <p:nvPr/>
          </p:nvPicPr>
          <p:blipFill>
            <a:blip r:embed="rId4"/>
            <a:stretch>
              <a:fillRect/>
            </a:stretch>
          </p:blipFill>
          <p:spPr>
            <a:xfrm>
              <a:off x="4863756" y="3704224"/>
              <a:ext cx="1501270" cy="807790"/>
            </a:xfrm>
            <a:prstGeom prst="rect">
              <a:avLst/>
            </a:prstGeom>
          </p:spPr>
        </p:pic>
      </p:grpSp>
      <p:grpSp>
        <p:nvGrpSpPr>
          <p:cNvPr id="31" name="グループ化 30">
            <a:extLst>
              <a:ext uri="{FF2B5EF4-FFF2-40B4-BE49-F238E27FC236}">
                <a16:creationId xmlns:a16="http://schemas.microsoft.com/office/drawing/2014/main" id="{656F1A2D-AF75-4776-855E-71C92FF0FCE7}"/>
              </a:ext>
            </a:extLst>
          </p:cNvPr>
          <p:cNvGrpSpPr/>
          <p:nvPr/>
        </p:nvGrpSpPr>
        <p:grpSpPr>
          <a:xfrm>
            <a:off x="98827" y="2450317"/>
            <a:ext cx="652422" cy="639195"/>
            <a:chOff x="675523" y="2179135"/>
            <a:chExt cx="652422" cy="639195"/>
          </a:xfrm>
        </p:grpSpPr>
        <p:sp>
          <p:nvSpPr>
            <p:cNvPr id="32" name="四角形: 角を丸くする 31">
              <a:extLst>
                <a:ext uri="{FF2B5EF4-FFF2-40B4-BE49-F238E27FC236}">
                  <a16:creationId xmlns:a16="http://schemas.microsoft.com/office/drawing/2014/main" id="{138C388E-BEA8-4174-AE68-29C346666FBC}"/>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3" name="図 32">
              <a:extLst>
                <a:ext uri="{FF2B5EF4-FFF2-40B4-BE49-F238E27FC236}">
                  <a16:creationId xmlns:a16="http://schemas.microsoft.com/office/drawing/2014/main" id="{28AADCF5-2199-4236-AD9B-2481F2748CC5}"/>
                </a:ext>
              </a:extLst>
            </p:cNvPr>
            <p:cNvPicPr>
              <a:picLocks noChangeAspect="1"/>
            </p:cNvPicPr>
            <p:nvPr/>
          </p:nvPicPr>
          <p:blipFill>
            <a:blip r:embed="rId5"/>
            <a:stretch>
              <a:fillRect/>
            </a:stretch>
          </p:blipFill>
          <p:spPr>
            <a:xfrm>
              <a:off x="767077" y="2242638"/>
              <a:ext cx="504825" cy="514350"/>
            </a:xfrm>
            <a:prstGeom prst="rect">
              <a:avLst/>
            </a:prstGeom>
          </p:spPr>
        </p:pic>
      </p:grpSp>
      <p:grpSp>
        <p:nvGrpSpPr>
          <p:cNvPr id="35" name="グループ化 34">
            <a:extLst>
              <a:ext uri="{FF2B5EF4-FFF2-40B4-BE49-F238E27FC236}">
                <a16:creationId xmlns:a16="http://schemas.microsoft.com/office/drawing/2014/main" id="{5ECB1EF9-C41E-469D-A127-FE2DD7060EC3}"/>
              </a:ext>
            </a:extLst>
          </p:cNvPr>
          <p:cNvGrpSpPr/>
          <p:nvPr/>
        </p:nvGrpSpPr>
        <p:grpSpPr>
          <a:xfrm>
            <a:off x="89955" y="3148711"/>
            <a:ext cx="652422" cy="639195"/>
            <a:chOff x="107166" y="4650928"/>
            <a:chExt cx="652422" cy="639195"/>
          </a:xfrm>
        </p:grpSpPr>
        <p:pic>
          <p:nvPicPr>
            <p:cNvPr id="36" name="図 35">
              <a:extLst>
                <a:ext uri="{FF2B5EF4-FFF2-40B4-BE49-F238E27FC236}">
                  <a16:creationId xmlns:a16="http://schemas.microsoft.com/office/drawing/2014/main" id="{FFCBC0A0-32CF-4240-B6ED-4533BD55C95E}"/>
                </a:ext>
              </a:extLst>
            </p:cNvPr>
            <p:cNvPicPr>
              <a:picLocks noChangeAspect="1"/>
            </p:cNvPicPr>
            <p:nvPr/>
          </p:nvPicPr>
          <p:blipFill>
            <a:blip r:embed="rId6"/>
            <a:stretch>
              <a:fillRect/>
            </a:stretch>
          </p:blipFill>
          <p:spPr>
            <a:xfrm>
              <a:off x="175514" y="4724427"/>
              <a:ext cx="542925" cy="523875"/>
            </a:xfrm>
            <a:prstGeom prst="rect">
              <a:avLst/>
            </a:prstGeom>
          </p:spPr>
        </p:pic>
        <p:sp>
          <p:nvSpPr>
            <p:cNvPr id="37" name="四角形: 角を丸くする 36">
              <a:extLst>
                <a:ext uri="{FF2B5EF4-FFF2-40B4-BE49-F238E27FC236}">
                  <a16:creationId xmlns:a16="http://schemas.microsoft.com/office/drawing/2014/main" id="{8F01285F-FE7A-499A-B9C1-FBA96F7DEBD9}"/>
                </a:ext>
              </a:extLst>
            </p:cNvPr>
            <p:cNvSpPr/>
            <p:nvPr/>
          </p:nvSpPr>
          <p:spPr>
            <a:xfrm>
              <a:off x="107166" y="465092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38" name="コネクタ: カギ線 37">
            <a:extLst>
              <a:ext uri="{FF2B5EF4-FFF2-40B4-BE49-F238E27FC236}">
                <a16:creationId xmlns:a16="http://schemas.microsoft.com/office/drawing/2014/main" id="{E86666AC-79A6-4C6B-B4C7-64D688BEC764}"/>
              </a:ext>
            </a:extLst>
          </p:cNvPr>
          <p:cNvCxnSpPr>
            <a:cxnSpLocks/>
          </p:cNvCxnSpPr>
          <p:nvPr/>
        </p:nvCxnSpPr>
        <p:spPr>
          <a:xfrm flipV="1">
            <a:off x="742377" y="3001032"/>
            <a:ext cx="558060" cy="467276"/>
          </a:xfrm>
          <a:prstGeom prst="bentConnector3">
            <a:avLst>
              <a:gd name="adj1" fmla="val 27729"/>
            </a:avLst>
          </a:prstGeom>
          <a:ln w="2857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41" name="グループ化 40">
            <a:extLst>
              <a:ext uri="{FF2B5EF4-FFF2-40B4-BE49-F238E27FC236}">
                <a16:creationId xmlns:a16="http://schemas.microsoft.com/office/drawing/2014/main" id="{89A0E5C9-E281-4747-ADF3-40D6DAEBD3CD}"/>
              </a:ext>
            </a:extLst>
          </p:cNvPr>
          <p:cNvGrpSpPr/>
          <p:nvPr/>
        </p:nvGrpSpPr>
        <p:grpSpPr>
          <a:xfrm>
            <a:off x="5743852" y="2071348"/>
            <a:ext cx="652422" cy="639195"/>
            <a:chOff x="5561750" y="3188966"/>
            <a:chExt cx="652422" cy="639195"/>
          </a:xfrm>
        </p:grpSpPr>
        <p:pic>
          <p:nvPicPr>
            <p:cNvPr id="42" name="図 41">
              <a:extLst>
                <a:ext uri="{FF2B5EF4-FFF2-40B4-BE49-F238E27FC236}">
                  <a16:creationId xmlns:a16="http://schemas.microsoft.com/office/drawing/2014/main" id="{DC870DDC-235D-4E4F-8301-954CF77D6280}"/>
                </a:ext>
              </a:extLst>
            </p:cNvPr>
            <p:cNvPicPr>
              <a:picLocks noChangeAspect="1"/>
            </p:cNvPicPr>
            <p:nvPr/>
          </p:nvPicPr>
          <p:blipFill>
            <a:blip r:embed="rId7"/>
            <a:stretch>
              <a:fillRect/>
            </a:stretch>
          </p:blipFill>
          <p:spPr>
            <a:xfrm>
              <a:off x="5613395" y="3313811"/>
              <a:ext cx="571500" cy="514350"/>
            </a:xfrm>
            <a:prstGeom prst="rect">
              <a:avLst/>
            </a:prstGeom>
          </p:spPr>
        </p:pic>
        <p:sp>
          <p:nvSpPr>
            <p:cNvPr id="43" name="四角形: 角を丸くする 42">
              <a:extLst>
                <a:ext uri="{FF2B5EF4-FFF2-40B4-BE49-F238E27FC236}">
                  <a16:creationId xmlns:a16="http://schemas.microsoft.com/office/drawing/2014/main" id="{3CD747ED-9523-49E7-96D1-3440769FF717}"/>
                </a:ext>
              </a:extLst>
            </p:cNvPr>
            <p:cNvSpPr/>
            <p:nvPr/>
          </p:nvSpPr>
          <p:spPr>
            <a:xfrm>
              <a:off x="5561750" y="3188966"/>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44" name="直線矢印コネクタ 43">
            <a:extLst>
              <a:ext uri="{FF2B5EF4-FFF2-40B4-BE49-F238E27FC236}">
                <a16:creationId xmlns:a16="http://schemas.microsoft.com/office/drawing/2014/main" id="{65E83F96-9BAB-4527-AB33-44D57DA0FCFF}"/>
              </a:ext>
            </a:extLst>
          </p:cNvPr>
          <p:cNvCxnSpPr>
            <a:cxnSpLocks/>
          </p:cNvCxnSpPr>
          <p:nvPr/>
        </p:nvCxnSpPr>
        <p:spPr>
          <a:xfrm flipH="1">
            <a:off x="3749692" y="2189226"/>
            <a:ext cx="1994160"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AB6C99B7-CC1C-4933-A49F-C4E55A8F52E5}"/>
              </a:ext>
            </a:extLst>
          </p:cNvPr>
          <p:cNvCxnSpPr>
            <a:cxnSpLocks/>
          </p:cNvCxnSpPr>
          <p:nvPr/>
        </p:nvCxnSpPr>
        <p:spPr>
          <a:xfrm flipH="1">
            <a:off x="4949657" y="2637664"/>
            <a:ext cx="79419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3" name="グループ化 22">
            <a:extLst>
              <a:ext uri="{FF2B5EF4-FFF2-40B4-BE49-F238E27FC236}">
                <a16:creationId xmlns:a16="http://schemas.microsoft.com/office/drawing/2014/main" id="{22849F85-2424-46B6-B854-6CA055632299}"/>
              </a:ext>
            </a:extLst>
          </p:cNvPr>
          <p:cNvGrpSpPr/>
          <p:nvPr/>
        </p:nvGrpSpPr>
        <p:grpSpPr>
          <a:xfrm>
            <a:off x="-63964" y="3982937"/>
            <a:ext cx="5927469" cy="577081"/>
            <a:chOff x="943848" y="4181327"/>
            <a:chExt cx="5927469" cy="577081"/>
          </a:xfrm>
        </p:grpSpPr>
        <p:sp>
          <p:nvSpPr>
            <p:cNvPr id="52" name="テキスト ボックス 51">
              <a:extLst>
                <a:ext uri="{FF2B5EF4-FFF2-40B4-BE49-F238E27FC236}">
                  <a16:creationId xmlns:a16="http://schemas.microsoft.com/office/drawing/2014/main" id="{C0F874DC-8167-4FD2-BE98-402499A089BA}"/>
                </a:ext>
              </a:extLst>
            </p:cNvPr>
            <p:cNvSpPr txBox="1"/>
            <p:nvPr/>
          </p:nvSpPr>
          <p:spPr>
            <a:xfrm>
              <a:off x="943848" y="4181327"/>
              <a:ext cx="592746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センサー</a:t>
              </a:r>
              <a:r>
                <a:rPr lang="ja-JP" altLang="en-US" i="0" dirty="0">
                  <a:solidFill>
                    <a:srgbClr val="575E75"/>
                  </a:solidFill>
                  <a:effectLst/>
                  <a:latin typeface="メイリオ" panose="020B0604030504040204" pitchFamily="50" charset="-128"/>
                  <a:ea typeface="メイリオ" panose="020B0604030504040204" pitchFamily="50" charset="-128"/>
                </a:rPr>
                <a:t>」から　　　　　　　　　を選んで入れる。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F0E5AE9A-7676-4C3E-9D05-6EBCE7A0C1CE}"/>
                </a:ext>
              </a:extLst>
            </p:cNvPr>
            <p:cNvSpPr txBox="1"/>
            <p:nvPr/>
          </p:nvSpPr>
          <p:spPr>
            <a:xfrm>
              <a:off x="5012226" y="425994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82B43B40-499C-44B6-9AA3-7719970667F7}"/>
                </a:ext>
              </a:extLst>
            </p:cNvPr>
            <p:cNvSpPr txBox="1"/>
            <p:nvPr/>
          </p:nvSpPr>
          <p:spPr>
            <a:xfrm>
              <a:off x="5755760" y="4259941"/>
              <a:ext cx="3971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22" name="図 21">
              <a:extLst>
                <a:ext uri="{FF2B5EF4-FFF2-40B4-BE49-F238E27FC236}">
                  <a16:creationId xmlns:a16="http://schemas.microsoft.com/office/drawing/2014/main" id="{A877A77F-6479-4C91-A18F-FE3D546C3E35}"/>
                </a:ext>
              </a:extLst>
            </p:cNvPr>
            <p:cNvPicPr>
              <a:picLocks noChangeAspect="1"/>
            </p:cNvPicPr>
            <p:nvPr/>
          </p:nvPicPr>
          <p:blipFill>
            <a:blip r:embed="rId8"/>
            <a:stretch>
              <a:fillRect/>
            </a:stretch>
          </p:blipFill>
          <p:spPr>
            <a:xfrm>
              <a:off x="2931134" y="4383052"/>
              <a:ext cx="1988992" cy="335309"/>
            </a:xfrm>
            <a:prstGeom prst="rect">
              <a:avLst/>
            </a:prstGeom>
          </p:spPr>
        </p:pic>
      </p:grpSp>
      <p:grpSp>
        <p:nvGrpSpPr>
          <p:cNvPr id="24" name="グループ化 23">
            <a:extLst>
              <a:ext uri="{FF2B5EF4-FFF2-40B4-BE49-F238E27FC236}">
                <a16:creationId xmlns:a16="http://schemas.microsoft.com/office/drawing/2014/main" id="{C2AE8FD8-BAE9-47FD-BE6F-F6017E959C85}"/>
              </a:ext>
            </a:extLst>
          </p:cNvPr>
          <p:cNvGrpSpPr/>
          <p:nvPr/>
        </p:nvGrpSpPr>
        <p:grpSpPr>
          <a:xfrm>
            <a:off x="-63964" y="4660644"/>
            <a:ext cx="8380640" cy="599071"/>
            <a:chOff x="925355" y="4807236"/>
            <a:chExt cx="8380640" cy="599071"/>
          </a:xfrm>
        </p:grpSpPr>
        <p:sp>
          <p:nvSpPr>
            <p:cNvPr id="64" name="テキスト ボックス 63">
              <a:extLst>
                <a:ext uri="{FF2B5EF4-FFF2-40B4-BE49-F238E27FC236}">
                  <a16:creationId xmlns:a16="http://schemas.microsoft.com/office/drawing/2014/main" id="{2832CF5E-D3FD-4F9A-BCA1-FF04555FC39C}"/>
                </a:ext>
              </a:extLst>
            </p:cNvPr>
            <p:cNvSpPr txBox="1"/>
            <p:nvPr/>
          </p:nvSpPr>
          <p:spPr>
            <a:xfrm>
              <a:off x="925355" y="4807236"/>
              <a:ext cx="838064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lang="ja-JP" altLang="en-US" dirty="0">
                  <a:solidFill>
                    <a:srgbClr val="575E75"/>
                  </a:solidFill>
                  <a:latin typeface="メイリオ" panose="020B0604030504040204" pitchFamily="50" charset="-128"/>
                  <a:ea typeface="メイリオ" panose="020B0604030504040204" pitchFamily="50" charset="-128"/>
                </a:rPr>
                <a:t>▽を押して「</a:t>
              </a:r>
              <a:r>
                <a:rPr lang="ja-JP" altLang="en-US" b="1" u="sng" dirty="0">
                  <a:solidFill>
                    <a:srgbClr val="575E75"/>
                  </a:solidFill>
                  <a:latin typeface="メイリオ" panose="020B0604030504040204" pitchFamily="50" charset="-128"/>
                  <a:ea typeface="メイリオ" panose="020B0604030504040204" pitchFamily="50" charset="-128"/>
                </a:rPr>
                <a:t>最大値</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CE74BFC1-C2BF-4F75-83C1-7BF33FC48CC8}"/>
                </a:ext>
              </a:extLst>
            </p:cNvPr>
            <p:cNvSpPr txBox="1"/>
            <p:nvPr/>
          </p:nvSpPr>
          <p:spPr>
            <a:xfrm>
              <a:off x="4548258" y="4873388"/>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0D25CB60-AE21-4243-B4EA-B985315F1AD9}"/>
                </a:ext>
              </a:extLst>
            </p:cNvPr>
            <p:cNvSpPr txBox="1"/>
            <p:nvPr/>
          </p:nvSpPr>
          <p:spPr>
            <a:xfrm>
              <a:off x="1105797" y="4873388"/>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78" name="図 77">
              <a:extLst>
                <a:ext uri="{FF2B5EF4-FFF2-40B4-BE49-F238E27FC236}">
                  <a16:creationId xmlns:a16="http://schemas.microsoft.com/office/drawing/2014/main" id="{0B12EC8E-3CE0-4CD2-99CA-B53998E4B574}"/>
                </a:ext>
              </a:extLst>
            </p:cNvPr>
            <p:cNvPicPr>
              <a:picLocks noChangeAspect="1"/>
            </p:cNvPicPr>
            <p:nvPr/>
          </p:nvPicPr>
          <p:blipFill>
            <a:blip r:embed="rId9"/>
            <a:stretch>
              <a:fillRect/>
            </a:stretch>
          </p:blipFill>
          <p:spPr>
            <a:xfrm>
              <a:off x="2434471" y="4949067"/>
              <a:ext cx="1981372" cy="457240"/>
            </a:xfrm>
            <a:prstGeom prst="rect">
              <a:avLst/>
            </a:prstGeom>
          </p:spPr>
        </p:pic>
        <p:sp>
          <p:nvSpPr>
            <p:cNvPr id="80" name="テキスト ボックス 79">
              <a:extLst>
                <a:ext uri="{FF2B5EF4-FFF2-40B4-BE49-F238E27FC236}">
                  <a16:creationId xmlns:a16="http://schemas.microsoft.com/office/drawing/2014/main" id="{0941D32F-2BC8-475F-9D69-DD30A1F18206}"/>
                </a:ext>
              </a:extLst>
            </p:cNvPr>
            <p:cNvSpPr txBox="1"/>
            <p:nvPr/>
          </p:nvSpPr>
          <p:spPr>
            <a:xfrm>
              <a:off x="7732313" y="4900022"/>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53BE6D3E-AFF5-4AB8-985C-B652D4443F9D}"/>
                </a:ext>
              </a:extLst>
            </p:cNvPr>
            <p:cNvSpPr txBox="1"/>
            <p:nvPr/>
          </p:nvSpPr>
          <p:spPr>
            <a:xfrm>
              <a:off x="5775082" y="4873388"/>
              <a:ext cx="3372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DEEE2418-4DB9-4630-B2AA-88C721FC09AF}"/>
                </a:ext>
              </a:extLst>
            </p:cNvPr>
            <p:cNvSpPr txBox="1"/>
            <p:nvPr/>
          </p:nvSpPr>
          <p:spPr>
            <a:xfrm>
              <a:off x="6628599" y="4891144"/>
              <a:ext cx="83105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さいだいち</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39" name="グループ化 38">
            <a:extLst>
              <a:ext uri="{FF2B5EF4-FFF2-40B4-BE49-F238E27FC236}">
                <a16:creationId xmlns:a16="http://schemas.microsoft.com/office/drawing/2014/main" id="{71239C36-6959-4C3F-830B-20A13DD05EC9}"/>
              </a:ext>
            </a:extLst>
          </p:cNvPr>
          <p:cNvGrpSpPr/>
          <p:nvPr/>
        </p:nvGrpSpPr>
        <p:grpSpPr>
          <a:xfrm>
            <a:off x="-63964" y="5396860"/>
            <a:ext cx="9143955" cy="597532"/>
            <a:chOff x="-195264" y="5526672"/>
            <a:chExt cx="9143955" cy="597532"/>
          </a:xfrm>
        </p:grpSpPr>
        <p:sp>
          <p:nvSpPr>
            <p:cNvPr id="89" name="テキスト ボックス 88">
              <a:extLst>
                <a:ext uri="{FF2B5EF4-FFF2-40B4-BE49-F238E27FC236}">
                  <a16:creationId xmlns:a16="http://schemas.microsoft.com/office/drawing/2014/main" id="{D274B400-B35C-4ED0-9226-F796BB7AD0A7}"/>
                </a:ext>
              </a:extLst>
            </p:cNvPr>
            <p:cNvSpPr txBox="1"/>
            <p:nvPr/>
          </p:nvSpPr>
          <p:spPr>
            <a:xfrm>
              <a:off x="-195264" y="5526672"/>
              <a:ext cx="914395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センサー</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び、　　　　　　　　　　　　　　　にする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9B31CFC1-FFC1-4F9C-9A3D-A00DEFC56DC4}"/>
                </a:ext>
              </a:extLst>
            </p:cNvPr>
            <p:cNvSpPr txBox="1"/>
            <p:nvPr/>
          </p:nvSpPr>
          <p:spPr>
            <a:xfrm>
              <a:off x="3912471" y="5572858"/>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6" name="図 25">
              <a:extLst>
                <a:ext uri="{FF2B5EF4-FFF2-40B4-BE49-F238E27FC236}">
                  <a16:creationId xmlns:a16="http://schemas.microsoft.com/office/drawing/2014/main" id="{807279B8-4E29-4576-8563-DC99D02516C4}"/>
                </a:ext>
              </a:extLst>
            </p:cNvPr>
            <p:cNvPicPr>
              <a:picLocks noChangeAspect="1"/>
            </p:cNvPicPr>
            <p:nvPr/>
          </p:nvPicPr>
          <p:blipFill>
            <a:blip r:embed="rId10"/>
            <a:stretch>
              <a:fillRect/>
            </a:stretch>
          </p:blipFill>
          <p:spPr>
            <a:xfrm>
              <a:off x="1734760" y="5706348"/>
              <a:ext cx="2019475" cy="342930"/>
            </a:xfrm>
            <a:prstGeom prst="rect">
              <a:avLst/>
            </a:prstGeom>
          </p:spPr>
        </p:pic>
        <p:pic>
          <p:nvPicPr>
            <p:cNvPr id="28" name="図 27">
              <a:extLst>
                <a:ext uri="{FF2B5EF4-FFF2-40B4-BE49-F238E27FC236}">
                  <a16:creationId xmlns:a16="http://schemas.microsoft.com/office/drawing/2014/main" id="{2FA4403B-F0D1-4507-9F9A-4976A8BE3430}"/>
                </a:ext>
              </a:extLst>
            </p:cNvPr>
            <p:cNvPicPr>
              <a:picLocks noChangeAspect="1"/>
            </p:cNvPicPr>
            <p:nvPr/>
          </p:nvPicPr>
          <p:blipFill>
            <a:blip r:embed="rId11"/>
            <a:stretch>
              <a:fillRect/>
            </a:stretch>
          </p:blipFill>
          <p:spPr>
            <a:xfrm>
              <a:off x="4525055" y="5689826"/>
              <a:ext cx="3642676" cy="434378"/>
            </a:xfrm>
            <a:prstGeom prst="rect">
              <a:avLst/>
            </a:prstGeom>
          </p:spPr>
        </p:pic>
      </p:grpSp>
      <p:grpSp>
        <p:nvGrpSpPr>
          <p:cNvPr id="49" name="グループ化 48">
            <a:extLst>
              <a:ext uri="{FF2B5EF4-FFF2-40B4-BE49-F238E27FC236}">
                <a16:creationId xmlns:a16="http://schemas.microsoft.com/office/drawing/2014/main" id="{D5BA52A7-F374-40A6-A84D-1D61BD7B13C1}"/>
              </a:ext>
            </a:extLst>
          </p:cNvPr>
          <p:cNvGrpSpPr/>
          <p:nvPr/>
        </p:nvGrpSpPr>
        <p:grpSpPr>
          <a:xfrm>
            <a:off x="-63964" y="6175192"/>
            <a:ext cx="6838318" cy="637003"/>
            <a:chOff x="-29145" y="5807131"/>
            <a:chExt cx="6838318" cy="637003"/>
          </a:xfrm>
        </p:grpSpPr>
        <p:sp>
          <p:nvSpPr>
            <p:cNvPr id="94" name="テキスト ボックス 93">
              <a:extLst>
                <a:ext uri="{FF2B5EF4-FFF2-40B4-BE49-F238E27FC236}">
                  <a16:creationId xmlns:a16="http://schemas.microsoft.com/office/drawing/2014/main" id="{B54623EC-90E5-42AE-A1CA-049695CF48F4}"/>
                </a:ext>
              </a:extLst>
            </p:cNvPr>
            <p:cNvSpPr txBox="1"/>
            <p:nvPr/>
          </p:nvSpPr>
          <p:spPr>
            <a:xfrm>
              <a:off x="-29145" y="5807131"/>
              <a:ext cx="683831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見た目</a:t>
              </a:r>
              <a:r>
                <a:rPr lang="ja-JP" altLang="en-US" i="0" dirty="0">
                  <a:solidFill>
                    <a:srgbClr val="575E75"/>
                  </a:solidFill>
                  <a:effectLst/>
                  <a:latin typeface="メイリオ" panose="020B0604030504040204" pitchFamily="50" charset="-128"/>
                  <a:ea typeface="メイリオ" panose="020B0604030504040204" pitchFamily="50" charset="-128"/>
                </a:rPr>
                <a:t>」から　　　　　　　を選び、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8750A51E-DC65-437B-BB13-AC15ECA24C7F}"/>
                </a:ext>
              </a:extLst>
            </p:cNvPr>
            <p:cNvSpPr txBox="1"/>
            <p:nvPr/>
          </p:nvSpPr>
          <p:spPr>
            <a:xfrm>
              <a:off x="3358023" y="587525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67CCAB31-4C98-4C8A-85C5-156399E7EBE2}"/>
                </a:ext>
              </a:extLst>
            </p:cNvPr>
            <p:cNvSpPr txBox="1"/>
            <p:nvPr/>
          </p:nvSpPr>
          <p:spPr>
            <a:xfrm>
              <a:off x="208417" y="5882161"/>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endParaRPr kumimoji="1" lang="ja-JP" altLang="en-US" sz="1000" dirty="0">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BD59B7BF-F246-4710-BADF-71480344FD3F}"/>
                </a:ext>
              </a:extLst>
            </p:cNvPr>
            <p:cNvSpPr txBox="1"/>
            <p:nvPr/>
          </p:nvSpPr>
          <p:spPr>
            <a:xfrm>
              <a:off x="667551" y="5879528"/>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endParaRPr kumimoji="1" lang="ja-JP" altLang="en-US" sz="1000" dirty="0">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F311B7AA-2636-40B2-843E-2821B9A840BC}"/>
                </a:ext>
              </a:extLst>
            </p:cNvPr>
            <p:cNvPicPr>
              <a:picLocks noChangeAspect="1"/>
            </p:cNvPicPr>
            <p:nvPr/>
          </p:nvPicPr>
          <p:blipFill>
            <a:blip r:embed="rId12"/>
            <a:stretch>
              <a:fillRect/>
            </a:stretch>
          </p:blipFill>
          <p:spPr>
            <a:xfrm>
              <a:off x="1710889" y="5895446"/>
              <a:ext cx="1623201" cy="548688"/>
            </a:xfrm>
            <a:prstGeom prst="rect">
              <a:avLst/>
            </a:prstGeom>
          </p:spPr>
        </p:pic>
        <p:pic>
          <p:nvPicPr>
            <p:cNvPr id="47" name="図 46">
              <a:extLst>
                <a:ext uri="{FF2B5EF4-FFF2-40B4-BE49-F238E27FC236}">
                  <a16:creationId xmlns:a16="http://schemas.microsoft.com/office/drawing/2014/main" id="{A81B5857-EB73-4D7D-9DCF-87DA09C6077C}"/>
                </a:ext>
              </a:extLst>
            </p:cNvPr>
            <p:cNvPicPr>
              <a:picLocks noChangeAspect="1"/>
            </p:cNvPicPr>
            <p:nvPr/>
          </p:nvPicPr>
          <p:blipFill>
            <a:blip r:embed="rId13"/>
            <a:stretch>
              <a:fillRect/>
            </a:stretch>
          </p:blipFill>
          <p:spPr>
            <a:xfrm>
              <a:off x="4065119" y="5957455"/>
              <a:ext cx="1600339" cy="426757"/>
            </a:xfrm>
            <a:prstGeom prst="rect">
              <a:avLst/>
            </a:prstGeom>
          </p:spPr>
        </p:pic>
      </p:grpSp>
    </p:spTree>
    <p:extLst>
      <p:ext uri="{BB962C8B-B14F-4D97-AF65-F5344CB8AC3E}">
        <p14:creationId xmlns:p14="http://schemas.microsoft.com/office/powerpoint/2010/main" val="1892467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考えてみよう！</a:t>
            </a:r>
          </a:p>
        </p:txBody>
      </p:sp>
      <p:sp>
        <p:nvSpPr>
          <p:cNvPr id="30" name="テキスト ボックス 29">
            <a:extLst>
              <a:ext uri="{FF2B5EF4-FFF2-40B4-BE49-F238E27FC236}">
                <a16:creationId xmlns:a16="http://schemas.microsoft.com/office/drawing/2014/main" id="{996C8DCF-6B23-4447-B99E-23EB49B57570}"/>
              </a:ext>
            </a:extLst>
          </p:cNvPr>
          <p:cNvSpPr txBox="1"/>
          <p:nvPr/>
        </p:nvSpPr>
        <p:spPr>
          <a:xfrm>
            <a:off x="319686" y="364306"/>
            <a:ext cx="59471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かんが</a:t>
            </a:r>
          </a:p>
        </p:txBody>
      </p:sp>
      <p:sp>
        <p:nvSpPr>
          <p:cNvPr id="77" name="テキスト ボックス 76">
            <a:extLst>
              <a:ext uri="{FF2B5EF4-FFF2-40B4-BE49-F238E27FC236}">
                <a16:creationId xmlns:a16="http://schemas.microsoft.com/office/drawing/2014/main" id="{89F49797-AFDD-45A6-980B-7304BBDEB635}"/>
              </a:ext>
            </a:extLst>
          </p:cNvPr>
          <p:cNvSpPr txBox="1"/>
          <p:nvPr/>
        </p:nvSpPr>
        <p:spPr>
          <a:xfrm>
            <a:off x="613146" y="1100316"/>
            <a:ext cx="6828747"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1</a:t>
            </a:r>
            <a:r>
              <a:rPr lang="ja-JP" altLang="en-US" b="1" dirty="0">
                <a:solidFill>
                  <a:srgbClr val="575E75"/>
                </a:solidFill>
                <a:latin typeface="メイリオ" panose="020B0604030504040204" pitchFamily="50" charset="-128"/>
                <a:ea typeface="メイリオ" panose="020B0604030504040204" pitchFamily="50" charset="-128"/>
              </a:rPr>
              <a:t>から最大値までをたし算する</a:t>
            </a:r>
            <a:r>
              <a:rPr lang="ja-JP" altLang="en-US" b="1" i="0" dirty="0">
                <a:solidFill>
                  <a:srgbClr val="575E75"/>
                </a:solidFill>
                <a:effectLst/>
                <a:latin typeface="メイリオ" panose="020B0604030504040204" pitchFamily="50" charset="-128"/>
                <a:ea typeface="メイリオ" panose="020B0604030504040204" pitchFamily="50" charset="-128"/>
              </a:rPr>
              <a:t>プログラミングをしよう！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B0C9076D-8956-4581-82AC-C93DD681D71C}"/>
              </a:ext>
            </a:extLst>
          </p:cNvPr>
          <p:cNvSpPr txBox="1"/>
          <p:nvPr/>
        </p:nvSpPr>
        <p:spPr>
          <a:xfrm>
            <a:off x="1225119" y="1173833"/>
            <a:ext cx="840974"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さいだいち</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41297132-ED62-4F99-AFE9-F899B13931D3}"/>
              </a:ext>
            </a:extLst>
          </p:cNvPr>
          <p:cNvSpPr txBox="1"/>
          <p:nvPr/>
        </p:nvSpPr>
        <p:spPr>
          <a:xfrm>
            <a:off x="2994495" y="1160842"/>
            <a:ext cx="526754"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ざん</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5C33C8E2-3BF8-4B1B-B3C9-D4C9447D7AE0}"/>
              </a:ext>
            </a:extLst>
          </p:cNvPr>
          <p:cNvPicPr>
            <a:picLocks noChangeAspect="1"/>
          </p:cNvPicPr>
          <p:nvPr/>
        </p:nvPicPr>
        <p:blipFill>
          <a:blip r:embed="rId2"/>
          <a:stretch>
            <a:fillRect/>
          </a:stretch>
        </p:blipFill>
        <p:spPr>
          <a:xfrm>
            <a:off x="5278696" y="2609265"/>
            <a:ext cx="3402847" cy="2400948"/>
          </a:xfrm>
          <a:prstGeom prst="rect">
            <a:avLst/>
          </a:prstGeom>
        </p:spPr>
      </p:pic>
      <p:pic>
        <p:nvPicPr>
          <p:cNvPr id="11" name="図 10">
            <a:extLst>
              <a:ext uri="{FF2B5EF4-FFF2-40B4-BE49-F238E27FC236}">
                <a16:creationId xmlns:a16="http://schemas.microsoft.com/office/drawing/2014/main" id="{22E669F1-B152-4AD7-8A07-8954AF377D96}"/>
              </a:ext>
            </a:extLst>
          </p:cNvPr>
          <p:cNvPicPr>
            <a:picLocks noChangeAspect="1"/>
          </p:cNvPicPr>
          <p:nvPr/>
        </p:nvPicPr>
        <p:blipFill>
          <a:blip r:embed="rId3"/>
          <a:stretch>
            <a:fillRect/>
          </a:stretch>
        </p:blipFill>
        <p:spPr>
          <a:xfrm>
            <a:off x="773528" y="2571092"/>
            <a:ext cx="3253991" cy="2637000"/>
          </a:xfrm>
          <a:prstGeom prst="rect">
            <a:avLst/>
          </a:prstGeom>
        </p:spPr>
      </p:pic>
      <p:grpSp>
        <p:nvGrpSpPr>
          <p:cNvPr id="12" name="グループ化 11">
            <a:extLst>
              <a:ext uri="{FF2B5EF4-FFF2-40B4-BE49-F238E27FC236}">
                <a16:creationId xmlns:a16="http://schemas.microsoft.com/office/drawing/2014/main" id="{21922024-3A85-4FE2-9ACE-3F9D47450A78}"/>
              </a:ext>
            </a:extLst>
          </p:cNvPr>
          <p:cNvGrpSpPr/>
          <p:nvPr/>
        </p:nvGrpSpPr>
        <p:grpSpPr>
          <a:xfrm>
            <a:off x="857613" y="1602375"/>
            <a:ext cx="7023127" cy="577081"/>
            <a:chOff x="806977" y="1774841"/>
            <a:chExt cx="7023127" cy="577081"/>
          </a:xfrm>
        </p:grpSpPr>
        <p:sp>
          <p:nvSpPr>
            <p:cNvPr id="62" name="テキスト ボックス 61">
              <a:extLst>
                <a:ext uri="{FF2B5EF4-FFF2-40B4-BE49-F238E27FC236}">
                  <a16:creationId xmlns:a16="http://schemas.microsoft.com/office/drawing/2014/main" id="{5D1792EC-A4AA-4C25-B5BE-BE35C4D5E959}"/>
                </a:ext>
              </a:extLst>
            </p:cNvPr>
            <p:cNvSpPr txBox="1"/>
            <p:nvPr/>
          </p:nvSpPr>
          <p:spPr>
            <a:xfrm>
              <a:off x="806977" y="1774841"/>
              <a:ext cx="7023127"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パンダのスプライトで作ったプログラムを参考にして作ろう！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4E6DC467-4523-4656-A8CE-DE6AEED04373}"/>
                </a:ext>
              </a:extLst>
            </p:cNvPr>
            <p:cNvSpPr txBox="1"/>
            <p:nvPr/>
          </p:nvSpPr>
          <p:spPr>
            <a:xfrm>
              <a:off x="3033685" y="186421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8ADC5545-C9D6-4716-9233-CB7FF32D01A0}"/>
                </a:ext>
              </a:extLst>
            </p:cNvPr>
            <p:cNvSpPr txBox="1"/>
            <p:nvPr/>
          </p:nvSpPr>
          <p:spPr>
            <a:xfrm>
              <a:off x="5113540" y="1854135"/>
              <a:ext cx="706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さんこう</a:t>
              </a:r>
              <a:endParaRPr kumimoji="1" lang="ja-JP" altLang="en-US" sz="10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F84EA7CA-325F-4DD2-87AF-CCEDDCF56E9E}"/>
                </a:ext>
              </a:extLst>
            </p:cNvPr>
            <p:cNvSpPr txBox="1"/>
            <p:nvPr/>
          </p:nvSpPr>
          <p:spPr>
            <a:xfrm>
              <a:off x="6240926" y="185413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grpSp>
      <p:pic>
        <p:nvPicPr>
          <p:cNvPr id="14" name="図 13">
            <a:extLst>
              <a:ext uri="{FF2B5EF4-FFF2-40B4-BE49-F238E27FC236}">
                <a16:creationId xmlns:a16="http://schemas.microsoft.com/office/drawing/2014/main" id="{A901FF65-3CF5-4FFF-9FCE-7B0C9BB494F9}"/>
              </a:ext>
            </a:extLst>
          </p:cNvPr>
          <p:cNvPicPr>
            <a:picLocks noChangeAspect="1"/>
          </p:cNvPicPr>
          <p:nvPr/>
        </p:nvPicPr>
        <p:blipFill>
          <a:blip r:embed="rId4"/>
          <a:stretch>
            <a:fillRect/>
          </a:stretch>
        </p:blipFill>
        <p:spPr>
          <a:xfrm>
            <a:off x="39791" y="2069033"/>
            <a:ext cx="817822" cy="1080464"/>
          </a:xfrm>
          <a:prstGeom prst="rect">
            <a:avLst/>
          </a:prstGeom>
        </p:spPr>
      </p:pic>
      <p:sp>
        <p:nvSpPr>
          <p:cNvPr id="83" name="四角形: 角を丸くする 82">
            <a:extLst>
              <a:ext uri="{FF2B5EF4-FFF2-40B4-BE49-F238E27FC236}">
                <a16:creationId xmlns:a16="http://schemas.microsoft.com/office/drawing/2014/main" id="{22048121-7582-4CF3-A71F-F08BAC9FE9D7}"/>
              </a:ext>
            </a:extLst>
          </p:cNvPr>
          <p:cNvSpPr/>
          <p:nvPr/>
        </p:nvSpPr>
        <p:spPr>
          <a:xfrm>
            <a:off x="2066093" y="3393488"/>
            <a:ext cx="410777" cy="290744"/>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84" name="四角形: 角を丸くする 83">
            <a:extLst>
              <a:ext uri="{FF2B5EF4-FFF2-40B4-BE49-F238E27FC236}">
                <a16:creationId xmlns:a16="http://schemas.microsoft.com/office/drawing/2014/main" id="{FC7AF470-68D7-4A60-9AD5-68BAA4E65B0C}"/>
              </a:ext>
            </a:extLst>
          </p:cNvPr>
          <p:cNvSpPr/>
          <p:nvPr/>
        </p:nvSpPr>
        <p:spPr>
          <a:xfrm>
            <a:off x="6664019" y="3446756"/>
            <a:ext cx="691499" cy="348653"/>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85" name="直線矢印コネクタ 84">
            <a:extLst>
              <a:ext uri="{FF2B5EF4-FFF2-40B4-BE49-F238E27FC236}">
                <a16:creationId xmlns:a16="http://schemas.microsoft.com/office/drawing/2014/main" id="{F5E86C9A-B887-4BBE-A712-D509624A9B60}"/>
              </a:ext>
            </a:extLst>
          </p:cNvPr>
          <p:cNvCxnSpPr>
            <a:cxnSpLocks/>
          </p:cNvCxnSpPr>
          <p:nvPr/>
        </p:nvCxnSpPr>
        <p:spPr>
          <a:xfrm flipV="1">
            <a:off x="5001978" y="3759895"/>
            <a:ext cx="1736912" cy="138913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9" name="グループ化 18">
            <a:extLst>
              <a:ext uri="{FF2B5EF4-FFF2-40B4-BE49-F238E27FC236}">
                <a16:creationId xmlns:a16="http://schemas.microsoft.com/office/drawing/2014/main" id="{E4CC4252-0CDC-4247-B559-C1DEF3E209AD}"/>
              </a:ext>
            </a:extLst>
          </p:cNvPr>
          <p:cNvGrpSpPr/>
          <p:nvPr/>
        </p:nvGrpSpPr>
        <p:grpSpPr>
          <a:xfrm>
            <a:off x="2035251" y="5618519"/>
            <a:ext cx="4722406" cy="577081"/>
            <a:chOff x="2035251" y="5618519"/>
            <a:chExt cx="4722406" cy="577081"/>
          </a:xfrm>
        </p:grpSpPr>
        <p:sp>
          <p:nvSpPr>
            <p:cNvPr id="87" name="テキスト ボックス 86">
              <a:extLst>
                <a:ext uri="{FF2B5EF4-FFF2-40B4-BE49-F238E27FC236}">
                  <a16:creationId xmlns:a16="http://schemas.microsoft.com/office/drawing/2014/main" id="{952E8787-27A3-458D-B5A8-E7F2F87C84AC}"/>
                </a:ext>
              </a:extLst>
            </p:cNvPr>
            <p:cNvSpPr txBox="1"/>
            <p:nvPr/>
          </p:nvSpPr>
          <p:spPr>
            <a:xfrm>
              <a:off x="2070764" y="5618519"/>
              <a:ext cx="4686893"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繰り返しの条件を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E35D5A1F-08AC-400F-9B14-5FB351765612}"/>
                </a:ext>
              </a:extLst>
            </p:cNvPr>
            <p:cNvSpPr txBox="1"/>
            <p:nvPr/>
          </p:nvSpPr>
          <p:spPr>
            <a:xfrm>
              <a:off x="2035251" y="5693287"/>
              <a:ext cx="4474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pic>
          <p:nvPicPr>
            <p:cNvPr id="18" name="図 17">
              <a:extLst>
                <a:ext uri="{FF2B5EF4-FFF2-40B4-BE49-F238E27FC236}">
                  <a16:creationId xmlns:a16="http://schemas.microsoft.com/office/drawing/2014/main" id="{891D9A2A-AFA6-4B32-B707-E0B77E79C184}"/>
                </a:ext>
              </a:extLst>
            </p:cNvPr>
            <p:cNvPicPr>
              <a:picLocks noChangeAspect="1"/>
            </p:cNvPicPr>
            <p:nvPr/>
          </p:nvPicPr>
          <p:blipFill>
            <a:blip r:embed="rId5"/>
            <a:stretch>
              <a:fillRect/>
            </a:stretch>
          </p:blipFill>
          <p:spPr>
            <a:xfrm>
              <a:off x="4027519" y="5764569"/>
              <a:ext cx="1562235" cy="396274"/>
            </a:xfrm>
            <a:prstGeom prst="rect">
              <a:avLst/>
            </a:prstGeom>
          </p:spPr>
        </p:pic>
        <p:sp>
          <p:nvSpPr>
            <p:cNvPr id="93" name="テキスト ボックス 92">
              <a:extLst>
                <a:ext uri="{FF2B5EF4-FFF2-40B4-BE49-F238E27FC236}">
                  <a16:creationId xmlns:a16="http://schemas.microsoft.com/office/drawing/2014/main" id="{FE7F25B7-9337-4720-A436-B1854391E6EA}"/>
                </a:ext>
              </a:extLst>
            </p:cNvPr>
            <p:cNvSpPr txBox="1"/>
            <p:nvPr/>
          </p:nvSpPr>
          <p:spPr>
            <a:xfrm>
              <a:off x="2532188" y="5693545"/>
              <a:ext cx="4474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endParaRPr kumimoji="1" lang="ja-JP" altLang="en-US" sz="1000" dirty="0">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F1D672F7-59ED-4EF2-901E-8FEE5A405586}"/>
                </a:ext>
              </a:extLst>
            </p:cNvPr>
            <p:cNvSpPr txBox="1"/>
            <p:nvPr/>
          </p:nvSpPr>
          <p:spPr>
            <a:xfrm>
              <a:off x="3084480" y="5680796"/>
              <a:ext cx="882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grpSp>
      <p:sp>
        <p:nvSpPr>
          <p:cNvPr id="99" name="矢印: 右 98">
            <a:extLst>
              <a:ext uri="{FF2B5EF4-FFF2-40B4-BE49-F238E27FC236}">
                <a16:creationId xmlns:a16="http://schemas.microsoft.com/office/drawing/2014/main" id="{9AC1BC9D-58BD-4F1F-84B5-2A32F8DECFEA}"/>
              </a:ext>
            </a:extLst>
          </p:cNvPr>
          <p:cNvSpPr/>
          <p:nvPr/>
        </p:nvSpPr>
        <p:spPr>
          <a:xfrm>
            <a:off x="4091189" y="3429000"/>
            <a:ext cx="646041" cy="656844"/>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484350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考えてみよう！</a:t>
            </a:r>
          </a:p>
        </p:txBody>
      </p:sp>
      <p:sp>
        <p:nvSpPr>
          <p:cNvPr id="30" name="テキスト ボックス 29">
            <a:extLst>
              <a:ext uri="{FF2B5EF4-FFF2-40B4-BE49-F238E27FC236}">
                <a16:creationId xmlns:a16="http://schemas.microsoft.com/office/drawing/2014/main" id="{996C8DCF-6B23-4447-B99E-23EB49B57570}"/>
              </a:ext>
            </a:extLst>
          </p:cNvPr>
          <p:cNvSpPr txBox="1"/>
          <p:nvPr/>
        </p:nvSpPr>
        <p:spPr>
          <a:xfrm>
            <a:off x="319686" y="364306"/>
            <a:ext cx="59471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かんが</a:t>
            </a:r>
          </a:p>
        </p:txBody>
      </p:sp>
      <p:sp>
        <p:nvSpPr>
          <p:cNvPr id="24" name="テキスト ボックス 23">
            <a:extLst>
              <a:ext uri="{FF2B5EF4-FFF2-40B4-BE49-F238E27FC236}">
                <a16:creationId xmlns:a16="http://schemas.microsoft.com/office/drawing/2014/main" id="{A9946499-B9B1-4B68-92CE-0A7085473BCF}"/>
              </a:ext>
            </a:extLst>
          </p:cNvPr>
          <p:cNvSpPr txBox="1"/>
          <p:nvPr/>
        </p:nvSpPr>
        <p:spPr>
          <a:xfrm>
            <a:off x="613146" y="958273"/>
            <a:ext cx="7687475"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Codey</a:t>
            </a:r>
            <a:r>
              <a:rPr lang="ja-JP" altLang="en-US" b="1" dirty="0">
                <a:solidFill>
                  <a:srgbClr val="575E75"/>
                </a:solidFill>
                <a:latin typeface="メイリオ" panose="020B0604030504040204" pitchFamily="50" charset="-128"/>
                <a:ea typeface="メイリオ" panose="020B0604030504040204" pitchFamily="50" charset="-128"/>
              </a:rPr>
              <a:t>が起動したあと、ずっと処理をするようにしよう！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391E92BF-A84D-4C19-A4C1-5E836685F6AE}"/>
              </a:ext>
            </a:extLst>
          </p:cNvPr>
          <p:cNvSpPr txBox="1"/>
          <p:nvPr/>
        </p:nvSpPr>
        <p:spPr>
          <a:xfrm>
            <a:off x="690258" y="1051220"/>
            <a:ext cx="76018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コーディ</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836DDB42-E338-4778-9860-9B93D5514C8B}"/>
              </a:ext>
            </a:extLst>
          </p:cNvPr>
          <p:cNvSpPr txBox="1"/>
          <p:nvPr/>
        </p:nvSpPr>
        <p:spPr>
          <a:xfrm>
            <a:off x="1589647" y="1026241"/>
            <a:ext cx="659739"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きどう</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15C5246F-06FF-466D-AFD7-CBAD669CEEF0}"/>
              </a:ext>
            </a:extLst>
          </p:cNvPr>
          <p:cNvSpPr txBox="1"/>
          <p:nvPr/>
        </p:nvSpPr>
        <p:spPr>
          <a:xfrm>
            <a:off x="3885627" y="1039999"/>
            <a:ext cx="59863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しょり</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8BB69A7A-08E1-4348-ABA4-4DFCBA6E2E0A}"/>
              </a:ext>
            </a:extLst>
          </p:cNvPr>
          <p:cNvPicPr>
            <a:picLocks noChangeAspect="1"/>
          </p:cNvPicPr>
          <p:nvPr/>
        </p:nvPicPr>
        <p:blipFill>
          <a:blip r:embed="rId2"/>
          <a:stretch>
            <a:fillRect/>
          </a:stretch>
        </p:blipFill>
        <p:spPr>
          <a:xfrm>
            <a:off x="1017623" y="1636547"/>
            <a:ext cx="1752600" cy="1476375"/>
          </a:xfrm>
          <a:prstGeom prst="rect">
            <a:avLst/>
          </a:prstGeom>
        </p:spPr>
      </p:pic>
      <p:cxnSp>
        <p:nvCxnSpPr>
          <p:cNvPr id="39" name="直線矢印コネクタ 38">
            <a:extLst>
              <a:ext uri="{FF2B5EF4-FFF2-40B4-BE49-F238E27FC236}">
                <a16:creationId xmlns:a16="http://schemas.microsoft.com/office/drawing/2014/main" id="{5FEF0469-CCB6-4613-BCB2-2DC9D79F7BE0}"/>
              </a:ext>
            </a:extLst>
          </p:cNvPr>
          <p:cNvCxnSpPr>
            <a:cxnSpLocks/>
          </p:cNvCxnSpPr>
          <p:nvPr/>
        </p:nvCxnSpPr>
        <p:spPr>
          <a:xfrm>
            <a:off x="747881" y="2041032"/>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1" name="グループ化 40">
            <a:extLst>
              <a:ext uri="{FF2B5EF4-FFF2-40B4-BE49-F238E27FC236}">
                <a16:creationId xmlns:a16="http://schemas.microsoft.com/office/drawing/2014/main" id="{BBB1BFBE-AC18-44ED-8CF8-C63EDF848FB5}"/>
              </a:ext>
            </a:extLst>
          </p:cNvPr>
          <p:cNvGrpSpPr/>
          <p:nvPr/>
        </p:nvGrpSpPr>
        <p:grpSpPr>
          <a:xfrm>
            <a:off x="71977" y="1700150"/>
            <a:ext cx="667899" cy="650331"/>
            <a:chOff x="475743" y="2747684"/>
            <a:chExt cx="667899" cy="650331"/>
          </a:xfrm>
        </p:grpSpPr>
        <p:pic>
          <p:nvPicPr>
            <p:cNvPr id="42" name="図 41">
              <a:extLst>
                <a:ext uri="{FF2B5EF4-FFF2-40B4-BE49-F238E27FC236}">
                  <a16:creationId xmlns:a16="http://schemas.microsoft.com/office/drawing/2014/main" id="{1269A1D7-A2EF-493C-A6B7-9B8DAC1BF7B7}"/>
                </a:ext>
              </a:extLst>
            </p:cNvPr>
            <p:cNvPicPr>
              <a:picLocks noChangeAspect="1"/>
            </p:cNvPicPr>
            <p:nvPr/>
          </p:nvPicPr>
          <p:blipFill>
            <a:blip r:embed="rId3"/>
            <a:stretch>
              <a:fillRect/>
            </a:stretch>
          </p:blipFill>
          <p:spPr>
            <a:xfrm>
              <a:off x="475743" y="2747684"/>
              <a:ext cx="628738" cy="619211"/>
            </a:xfrm>
            <a:prstGeom prst="rect">
              <a:avLst/>
            </a:prstGeom>
          </p:spPr>
        </p:pic>
        <p:sp>
          <p:nvSpPr>
            <p:cNvPr id="44" name="四角形: 角を丸くする 43">
              <a:extLst>
                <a:ext uri="{FF2B5EF4-FFF2-40B4-BE49-F238E27FC236}">
                  <a16:creationId xmlns:a16="http://schemas.microsoft.com/office/drawing/2014/main" id="{95C60E74-AFFF-4ACD-BC74-2D235A29C0C3}"/>
                </a:ext>
              </a:extLst>
            </p:cNvPr>
            <p:cNvSpPr/>
            <p:nvPr/>
          </p:nvSpPr>
          <p:spPr>
            <a:xfrm>
              <a:off x="491220" y="2758820"/>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55" name="グループ化 54">
            <a:extLst>
              <a:ext uri="{FF2B5EF4-FFF2-40B4-BE49-F238E27FC236}">
                <a16:creationId xmlns:a16="http://schemas.microsoft.com/office/drawing/2014/main" id="{C20DE3C7-F674-46D5-BBAF-7BF247870A1A}"/>
              </a:ext>
            </a:extLst>
          </p:cNvPr>
          <p:cNvGrpSpPr/>
          <p:nvPr/>
        </p:nvGrpSpPr>
        <p:grpSpPr>
          <a:xfrm>
            <a:off x="71977" y="2424416"/>
            <a:ext cx="652422" cy="639195"/>
            <a:chOff x="4394117" y="2183587"/>
            <a:chExt cx="652422" cy="639195"/>
          </a:xfrm>
        </p:grpSpPr>
        <p:sp>
          <p:nvSpPr>
            <p:cNvPr id="56" name="四角形: 角を丸くする 55">
              <a:extLst>
                <a:ext uri="{FF2B5EF4-FFF2-40B4-BE49-F238E27FC236}">
                  <a16:creationId xmlns:a16="http://schemas.microsoft.com/office/drawing/2014/main" id="{63CD664D-3B9F-4D60-80C7-71138412D0E3}"/>
                </a:ext>
              </a:extLst>
            </p:cNvPr>
            <p:cNvSpPr/>
            <p:nvPr/>
          </p:nvSpPr>
          <p:spPr>
            <a:xfrm>
              <a:off x="4394117" y="218358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7" name="図 56">
              <a:extLst>
                <a:ext uri="{FF2B5EF4-FFF2-40B4-BE49-F238E27FC236}">
                  <a16:creationId xmlns:a16="http://schemas.microsoft.com/office/drawing/2014/main" id="{97EDB401-414B-4D94-87E8-9408678E5002}"/>
                </a:ext>
              </a:extLst>
            </p:cNvPr>
            <p:cNvPicPr>
              <a:picLocks noChangeAspect="1"/>
            </p:cNvPicPr>
            <p:nvPr/>
          </p:nvPicPr>
          <p:blipFill>
            <a:blip r:embed="rId4"/>
            <a:stretch>
              <a:fillRect/>
            </a:stretch>
          </p:blipFill>
          <p:spPr>
            <a:xfrm>
              <a:off x="4505328" y="2240442"/>
              <a:ext cx="457200" cy="514350"/>
            </a:xfrm>
            <a:prstGeom prst="rect">
              <a:avLst/>
            </a:prstGeom>
          </p:spPr>
        </p:pic>
      </p:grpSp>
      <p:cxnSp>
        <p:nvCxnSpPr>
          <p:cNvPr id="58" name="直線矢印コネクタ 57">
            <a:extLst>
              <a:ext uri="{FF2B5EF4-FFF2-40B4-BE49-F238E27FC236}">
                <a16:creationId xmlns:a16="http://schemas.microsoft.com/office/drawing/2014/main" id="{278FB9EE-7DA1-45E3-89CE-5A909F9BB0AD}"/>
              </a:ext>
            </a:extLst>
          </p:cNvPr>
          <p:cNvCxnSpPr>
            <a:cxnSpLocks/>
          </p:cNvCxnSpPr>
          <p:nvPr/>
        </p:nvCxnSpPr>
        <p:spPr>
          <a:xfrm>
            <a:off x="747881" y="2606462"/>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9" name="グループ化 8">
            <a:extLst>
              <a:ext uri="{FF2B5EF4-FFF2-40B4-BE49-F238E27FC236}">
                <a16:creationId xmlns:a16="http://schemas.microsoft.com/office/drawing/2014/main" id="{73B354DA-295A-479E-A295-3305EF028CA1}"/>
              </a:ext>
            </a:extLst>
          </p:cNvPr>
          <p:cNvGrpSpPr/>
          <p:nvPr/>
        </p:nvGrpSpPr>
        <p:grpSpPr>
          <a:xfrm>
            <a:off x="3039965" y="1693753"/>
            <a:ext cx="4142070" cy="594412"/>
            <a:chOff x="3039965" y="1693753"/>
            <a:chExt cx="4142070" cy="594412"/>
          </a:xfrm>
        </p:grpSpPr>
        <p:sp>
          <p:nvSpPr>
            <p:cNvPr id="46" name="テキスト ボックス 45">
              <a:extLst>
                <a:ext uri="{FF2B5EF4-FFF2-40B4-BE49-F238E27FC236}">
                  <a16:creationId xmlns:a16="http://schemas.microsoft.com/office/drawing/2014/main" id="{C2D479E6-8806-43D1-A89E-4FB537350407}"/>
                </a:ext>
              </a:extLst>
            </p:cNvPr>
            <p:cNvSpPr txBox="1"/>
            <p:nvPr/>
          </p:nvSpPr>
          <p:spPr>
            <a:xfrm>
              <a:off x="3039965" y="1700150"/>
              <a:ext cx="414207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B207E28E-6680-4024-B2C9-D9C295F3EF45}"/>
                </a:ext>
              </a:extLst>
            </p:cNvPr>
            <p:cNvSpPr txBox="1"/>
            <p:nvPr/>
          </p:nvSpPr>
          <p:spPr>
            <a:xfrm>
              <a:off x="6429757" y="1775784"/>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EA3BFD0E-D57E-4FA9-8E72-7DBBDE4100CE}"/>
                </a:ext>
              </a:extLst>
            </p:cNvPr>
            <p:cNvPicPr>
              <a:picLocks noChangeAspect="1"/>
            </p:cNvPicPr>
            <p:nvPr/>
          </p:nvPicPr>
          <p:blipFill>
            <a:blip r:embed="rId5"/>
            <a:stretch>
              <a:fillRect/>
            </a:stretch>
          </p:blipFill>
          <p:spPr>
            <a:xfrm>
              <a:off x="4933474" y="1693753"/>
              <a:ext cx="1440305" cy="594412"/>
            </a:xfrm>
            <a:prstGeom prst="rect">
              <a:avLst/>
            </a:prstGeom>
          </p:spPr>
        </p:pic>
      </p:grpSp>
      <p:grpSp>
        <p:nvGrpSpPr>
          <p:cNvPr id="23" name="グループ化 22">
            <a:extLst>
              <a:ext uri="{FF2B5EF4-FFF2-40B4-BE49-F238E27FC236}">
                <a16:creationId xmlns:a16="http://schemas.microsoft.com/office/drawing/2014/main" id="{0B0B8B01-B63B-4733-80CD-8D916F9CDB85}"/>
              </a:ext>
            </a:extLst>
          </p:cNvPr>
          <p:cNvGrpSpPr/>
          <p:nvPr/>
        </p:nvGrpSpPr>
        <p:grpSpPr>
          <a:xfrm>
            <a:off x="3081589" y="2481271"/>
            <a:ext cx="3576663" cy="777307"/>
            <a:chOff x="3081589" y="2481271"/>
            <a:chExt cx="3576663" cy="777307"/>
          </a:xfrm>
        </p:grpSpPr>
        <p:sp>
          <p:nvSpPr>
            <p:cNvPr id="51" name="テキスト ボックス 50">
              <a:extLst>
                <a:ext uri="{FF2B5EF4-FFF2-40B4-BE49-F238E27FC236}">
                  <a16:creationId xmlns:a16="http://schemas.microsoft.com/office/drawing/2014/main" id="{55EA906E-7CC3-4EE0-82BF-6E9702D34E3D}"/>
                </a:ext>
              </a:extLst>
            </p:cNvPr>
            <p:cNvSpPr txBox="1"/>
            <p:nvPr/>
          </p:nvSpPr>
          <p:spPr>
            <a:xfrm>
              <a:off x="3081589" y="2527107"/>
              <a:ext cx="357666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AB33857A-9EDF-4BEF-8D35-9BF6EEEA26AE}"/>
                </a:ext>
              </a:extLst>
            </p:cNvPr>
            <p:cNvSpPr txBox="1"/>
            <p:nvPr/>
          </p:nvSpPr>
          <p:spPr>
            <a:xfrm>
              <a:off x="3224643" y="2589993"/>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ED912374-704F-4055-A1A2-5057B9E6D504}"/>
                </a:ext>
              </a:extLst>
            </p:cNvPr>
            <p:cNvSpPr txBox="1"/>
            <p:nvPr/>
          </p:nvSpPr>
          <p:spPr>
            <a:xfrm>
              <a:off x="5779876" y="257601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591C5175-BEF7-463D-A8D8-3329E6F42300}"/>
                </a:ext>
              </a:extLst>
            </p:cNvPr>
            <p:cNvPicPr>
              <a:picLocks noChangeAspect="1"/>
            </p:cNvPicPr>
            <p:nvPr/>
          </p:nvPicPr>
          <p:blipFill>
            <a:blip r:embed="rId6"/>
            <a:stretch>
              <a:fillRect/>
            </a:stretch>
          </p:blipFill>
          <p:spPr>
            <a:xfrm>
              <a:off x="4525055" y="2481271"/>
              <a:ext cx="1097375" cy="777307"/>
            </a:xfrm>
            <a:prstGeom prst="rect">
              <a:avLst/>
            </a:prstGeom>
          </p:spPr>
        </p:pic>
      </p:grpSp>
      <p:pic>
        <p:nvPicPr>
          <p:cNvPr id="13" name="図 12">
            <a:extLst>
              <a:ext uri="{FF2B5EF4-FFF2-40B4-BE49-F238E27FC236}">
                <a16:creationId xmlns:a16="http://schemas.microsoft.com/office/drawing/2014/main" id="{337728F6-FE88-4894-AF9E-18B3D03EE2B8}"/>
              </a:ext>
            </a:extLst>
          </p:cNvPr>
          <p:cNvPicPr>
            <a:picLocks noChangeAspect="1"/>
          </p:cNvPicPr>
          <p:nvPr/>
        </p:nvPicPr>
        <p:blipFill>
          <a:blip r:embed="rId7"/>
          <a:stretch>
            <a:fillRect/>
          </a:stretch>
        </p:blipFill>
        <p:spPr>
          <a:xfrm>
            <a:off x="1057807" y="4455166"/>
            <a:ext cx="3629025" cy="962025"/>
          </a:xfrm>
          <a:prstGeom prst="rect">
            <a:avLst/>
          </a:prstGeom>
        </p:spPr>
      </p:pic>
      <p:cxnSp>
        <p:nvCxnSpPr>
          <p:cNvPr id="63" name="直線矢印コネクタ 62">
            <a:extLst>
              <a:ext uri="{FF2B5EF4-FFF2-40B4-BE49-F238E27FC236}">
                <a16:creationId xmlns:a16="http://schemas.microsoft.com/office/drawing/2014/main" id="{AD2F9BF2-BEB8-4A85-A364-64CDA2A86745}"/>
              </a:ext>
            </a:extLst>
          </p:cNvPr>
          <p:cNvCxnSpPr>
            <a:cxnSpLocks/>
            <a:stCxn id="65" idx="2"/>
          </p:cNvCxnSpPr>
          <p:nvPr/>
        </p:nvCxnSpPr>
        <p:spPr>
          <a:xfrm>
            <a:off x="1742570" y="4268235"/>
            <a:ext cx="0" cy="238485"/>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4" name="グループ化 63">
            <a:extLst>
              <a:ext uri="{FF2B5EF4-FFF2-40B4-BE49-F238E27FC236}">
                <a16:creationId xmlns:a16="http://schemas.microsoft.com/office/drawing/2014/main" id="{DD2FACCC-C7F2-49DA-BE9A-138B12121C6A}"/>
              </a:ext>
            </a:extLst>
          </p:cNvPr>
          <p:cNvGrpSpPr/>
          <p:nvPr/>
        </p:nvGrpSpPr>
        <p:grpSpPr>
          <a:xfrm>
            <a:off x="1416359" y="3629040"/>
            <a:ext cx="652422" cy="639195"/>
            <a:chOff x="675523" y="2179135"/>
            <a:chExt cx="652422" cy="639195"/>
          </a:xfrm>
        </p:grpSpPr>
        <p:sp>
          <p:nvSpPr>
            <p:cNvPr id="65" name="四角形: 角を丸くする 64">
              <a:extLst>
                <a:ext uri="{FF2B5EF4-FFF2-40B4-BE49-F238E27FC236}">
                  <a16:creationId xmlns:a16="http://schemas.microsoft.com/office/drawing/2014/main" id="{436C2833-246A-4DCD-9223-0A366BCF7301}"/>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66" name="図 65">
              <a:extLst>
                <a:ext uri="{FF2B5EF4-FFF2-40B4-BE49-F238E27FC236}">
                  <a16:creationId xmlns:a16="http://schemas.microsoft.com/office/drawing/2014/main" id="{6AAAC90A-BEB0-4951-8489-CEF3FD6FC95E}"/>
                </a:ext>
              </a:extLst>
            </p:cNvPr>
            <p:cNvPicPr>
              <a:picLocks noChangeAspect="1"/>
            </p:cNvPicPr>
            <p:nvPr/>
          </p:nvPicPr>
          <p:blipFill>
            <a:blip r:embed="rId8"/>
            <a:stretch>
              <a:fillRect/>
            </a:stretch>
          </p:blipFill>
          <p:spPr>
            <a:xfrm>
              <a:off x="767077" y="2242638"/>
              <a:ext cx="504825" cy="514350"/>
            </a:xfrm>
            <a:prstGeom prst="rect">
              <a:avLst/>
            </a:prstGeom>
          </p:spPr>
        </p:pic>
      </p:grpSp>
      <p:grpSp>
        <p:nvGrpSpPr>
          <p:cNvPr id="67" name="グループ化 66">
            <a:extLst>
              <a:ext uri="{FF2B5EF4-FFF2-40B4-BE49-F238E27FC236}">
                <a16:creationId xmlns:a16="http://schemas.microsoft.com/office/drawing/2014/main" id="{466D1C88-7492-4303-B296-B3E5A6CF3642}"/>
              </a:ext>
            </a:extLst>
          </p:cNvPr>
          <p:cNvGrpSpPr/>
          <p:nvPr/>
        </p:nvGrpSpPr>
        <p:grpSpPr>
          <a:xfrm>
            <a:off x="121679" y="4229033"/>
            <a:ext cx="652422" cy="639195"/>
            <a:chOff x="107166" y="4650928"/>
            <a:chExt cx="652422" cy="639195"/>
          </a:xfrm>
        </p:grpSpPr>
        <p:pic>
          <p:nvPicPr>
            <p:cNvPr id="68" name="図 67">
              <a:extLst>
                <a:ext uri="{FF2B5EF4-FFF2-40B4-BE49-F238E27FC236}">
                  <a16:creationId xmlns:a16="http://schemas.microsoft.com/office/drawing/2014/main" id="{58C4C02E-2454-40AE-899F-EDBE75F50075}"/>
                </a:ext>
              </a:extLst>
            </p:cNvPr>
            <p:cNvPicPr>
              <a:picLocks noChangeAspect="1"/>
            </p:cNvPicPr>
            <p:nvPr/>
          </p:nvPicPr>
          <p:blipFill>
            <a:blip r:embed="rId9"/>
            <a:stretch>
              <a:fillRect/>
            </a:stretch>
          </p:blipFill>
          <p:spPr>
            <a:xfrm>
              <a:off x="175514" y="4724427"/>
              <a:ext cx="542925" cy="523875"/>
            </a:xfrm>
            <a:prstGeom prst="rect">
              <a:avLst/>
            </a:prstGeom>
          </p:spPr>
        </p:pic>
        <p:sp>
          <p:nvSpPr>
            <p:cNvPr id="69" name="四角形: 角を丸くする 68">
              <a:extLst>
                <a:ext uri="{FF2B5EF4-FFF2-40B4-BE49-F238E27FC236}">
                  <a16:creationId xmlns:a16="http://schemas.microsoft.com/office/drawing/2014/main" id="{F6A1A359-C4F8-4C60-9FB0-19AC164D8484}"/>
                </a:ext>
              </a:extLst>
            </p:cNvPr>
            <p:cNvSpPr/>
            <p:nvPr/>
          </p:nvSpPr>
          <p:spPr>
            <a:xfrm>
              <a:off x="107166" y="465092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72" name="直線矢印コネクタ 71">
            <a:extLst>
              <a:ext uri="{FF2B5EF4-FFF2-40B4-BE49-F238E27FC236}">
                <a16:creationId xmlns:a16="http://schemas.microsoft.com/office/drawing/2014/main" id="{DEB9E293-8606-4015-AB16-DF0C2511541B}"/>
              </a:ext>
            </a:extLst>
          </p:cNvPr>
          <p:cNvCxnSpPr>
            <a:cxnSpLocks/>
          </p:cNvCxnSpPr>
          <p:nvPr/>
        </p:nvCxnSpPr>
        <p:spPr>
          <a:xfrm>
            <a:off x="774101" y="4724092"/>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5" name="グループ化 74">
            <a:extLst>
              <a:ext uri="{FF2B5EF4-FFF2-40B4-BE49-F238E27FC236}">
                <a16:creationId xmlns:a16="http://schemas.microsoft.com/office/drawing/2014/main" id="{60286B73-9F20-402A-9FD1-75ABD810C3B9}"/>
              </a:ext>
            </a:extLst>
          </p:cNvPr>
          <p:cNvGrpSpPr/>
          <p:nvPr/>
        </p:nvGrpSpPr>
        <p:grpSpPr>
          <a:xfrm>
            <a:off x="123886" y="4909062"/>
            <a:ext cx="652422" cy="639195"/>
            <a:chOff x="4394117" y="2183587"/>
            <a:chExt cx="652422" cy="639195"/>
          </a:xfrm>
        </p:grpSpPr>
        <p:sp>
          <p:nvSpPr>
            <p:cNvPr id="76" name="四角形: 角を丸くする 75">
              <a:extLst>
                <a:ext uri="{FF2B5EF4-FFF2-40B4-BE49-F238E27FC236}">
                  <a16:creationId xmlns:a16="http://schemas.microsoft.com/office/drawing/2014/main" id="{21A5C5CF-C3D0-406D-AAB9-BBE4E98BEC20}"/>
                </a:ext>
              </a:extLst>
            </p:cNvPr>
            <p:cNvSpPr/>
            <p:nvPr/>
          </p:nvSpPr>
          <p:spPr>
            <a:xfrm>
              <a:off x="4394117" y="218358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79" name="図 78">
              <a:extLst>
                <a:ext uri="{FF2B5EF4-FFF2-40B4-BE49-F238E27FC236}">
                  <a16:creationId xmlns:a16="http://schemas.microsoft.com/office/drawing/2014/main" id="{03DFA4F4-9AA7-49D7-AC63-E84392CEF444}"/>
                </a:ext>
              </a:extLst>
            </p:cNvPr>
            <p:cNvPicPr>
              <a:picLocks noChangeAspect="1"/>
            </p:cNvPicPr>
            <p:nvPr/>
          </p:nvPicPr>
          <p:blipFill>
            <a:blip r:embed="rId4"/>
            <a:stretch>
              <a:fillRect/>
            </a:stretch>
          </p:blipFill>
          <p:spPr>
            <a:xfrm>
              <a:off x="4505328" y="2240442"/>
              <a:ext cx="457200" cy="514350"/>
            </a:xfrm>
            <a:prstGeom prst="rect">
              <a:avLst/>
            </a:prstGeom>
          </p:spPr>
        </p:pic>
      </p:grpSp>
      <p:cxnSp>
        <p:nvCxnSpPr>
          <p:cNvPr id="83" name="直線矢印コネクタ 82">
            <a:extLst>
              <a:ext uri="{FF2B5EF4-FFF2-40B4-BE49-F238E27FC236}">
                <a16:creationId xmlns:a16="http://schemas.microsoft.com/office/drawing/2014/main" id="{2BF9544D-1604-47EC-B7E1-5F5FAA1C6A82}"/>
              </a:ext>
            </a:extLst>
          </p:cNvPr>
          <p:cNvCxnSpPr>
            <a:cxnSpLocks/>
          </p:cNvCxnSpPr>
          <p:nvPr/>
        </p:nvCxnSpPr>
        <p:spPr>
          <a:xfrm>
            <a:off x="774101" y="5171008"/>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5" name="グループ化 84">
            <a:extLst>
              <a:ext uri="{FF2B5EF4-FFF2-40B4-BE49-F238E27FC236}">
                <a16:creationId xmlns:a16="http://schemas.microsoft.com/office/drawing/2014/main" id="{2A4A9380-1750-4DE0-BFC3-0C9A6A216BDE}"/>
              </a:ext>
            </a:extLst>
          </p:cNvPr>
          <p:cNvGrpSpPr/>
          <p:nvPr/>
        </p:nvGrpSpPr>
        <p:grpSpPr>
          <a:xfrm>
            <a:off x="2998641" y="3909435"/>
            <a:ext cx="652422" cy="639195"/>
            <a:chOff x="5561750" y="3188966"/>
            <a:chExt cx="652422" cy="639195"/>
          </a:xfrm>
        </p:grpSpPr>
        <p:pic>
          <p:nvPicPr>
            <p:cNvPr id="88" name="図 87">
              <a:extLst>
                <a:ext uri="{FF2B5EF4-FFF2-40B4-BE49-F238E27FC236}">
                  <a16:creationId xmlns:a16="http://schemas.microsoft.com/office/drawing/2014/main" id="{5B14C342-AF6F-4F8B-B6C8-88B7C252D1BD}"/>
                </a:ext>
              </a:extLst>
            </p:cNvPr>
            <p:cNvPicPr>
              <a:picLocks noChangeAspect="1"/>
            </p:cNvPicPr>
            <p:nvPr/>
          </p:nvPicPr>
          <p:blipFill>
            <a:blip r:embed="rId10"/>
            <a:stretch>
              <a:fillRect/>
            </a:stretch>
          </p:blipFill>
          <p:spPr>
            <a:xfrm>
              <a:off x="5613395" y="3313811"/>
              <a:ext cx="571500" cy="514350"/>
            </a:xfrm>
            <a:prstGeom prst="rect">
              <a:avLst/>
            </a:prstGeom>
          </p:spPr>
        </p:pic>
        <p:sp>
          <p:nvSpPr>
            <p:cNvPr id="89" name="四角形: 角を丸くする 88">
              <a:extLst>
                <a:ext uri="{FF2B5EF4-FFF2-40B4-BE49-F238E27FC236}">
                  <a16:creationId xmlns:a16="http://schemas.microsoft.com/office/drawing/2014/main" id="{1FA4C53F-CD00-4472-B775-982558633DFD}"/>
                </a:ext>
              </a:extLst>
            </p:cNvPr>
            <p:cNvSpPr/>
            <p:nvPr/>
          </p:nvSpPr>
          <p:spPr>
            <a:xfrm>
              <a:off x="5561750" y="3188966"/>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90" name="直線矢印コネクタ 89">
            <a:extLst>
              <a:ext uri="{FF2B5EF4-FFF2-40B4-BE49-F238E27FC236}">
                <a16:creationId xmlns:a16="http://schemas.microsoft.com/office/drawing/2014/main" id="{FA3CDFF4-ADE1-4EAB-852E-B270DB393C21}"/>
              </a:ext>
            </a:extLst>
          </p:cNvPr>
          <p:cNvCxnSpPr>
            <a:cxnSpLocks/>
            <a:stCxn id="89" idx="2"/>
          </p:cNvCxnSpPr>
          <p:nvPr/>
        </p:nvCxnSpPr>
        <p:spPr>
          <a:xfrm>
            <a:off x="3324852" y="4548630"/>
            <a:ext cx="0" cy="41728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2" name="グループ化 21">
            <a:extLst>
              <a:ext uri="{FF2B5EF4-FFF2-40B4-BE49-F238E27FC236}">
                <a16:creationId xmlns:a16="http://schemas.microsoft.com/office/drawing/2014/main" id="{9C673DED-468E-4E0D-ABAC-5EB38C7ADC00}"/>
              </a:ext>
            </a:extLst>
          </p:cNvPr>
          <p:cNvGrpSpPr/>
          <p:nvPr/>
        </p:nvGrpSpPr>
        <p:grpSpPr>
          <a:xfrm>
            <a:off x="4679462" y="3654123"/>
            <a:ext cx="4274511" cy="1154240"/>
            <a:chOff x="4660612" y="3630173"/>
            <a:chExt cx="4274511" cy="1154240"/>
          </a:xfrm>
        </p:grpSpPr>
        <p:sp>
          <p:nvSpPr>
            <p:cNvPr id="98" name="テキスト ボックス 97">
              <a:extLst>
                <a:ext uri="{FF2B5EF4-FFF2-40B4-BE49-F238E27FC236}">
                  <a16:creationId xmlns:a16="http://schemas.microsoft.com/office/drawing/2014/main" id="{0A8F55C0-E389-426F-9742-E7AE51321199}"/>
                </a:ext>
              </a:extLst>
            </p:cNvPr>
            <p:cNvSpPr txBox="1"/>
            <p:nvPr/>
          </p:nvSpPr>
          <p:spPr>
            <a:xfrm>
              <a:off x="4660612" y="3630173"/>
              <a:ext cx="4274511"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見た目</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5ACCE8A3-57D4-4476-8DB4-6DED95F1007B}"/>
                </a:ext>
              </a:extLst>
            </p:cNvPr>
            <p:cNvSpPr txBox="1"/>
            <p:nvPr/>
          </p:nvSpPr>
          <p:spPr>
            <a:xfrm>
              <a:off x="8047780" y="3698293"/>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43E268DF-F30F-40CF-A68D-4DB883964441}"/>
                </a:ext>
              </a:extLst>
            </p:cNvPr>
            <p:cNvSpPr txBox="1"/>
            <p:nvPr/>
          </p:nvSpPr>
          <p:spPr>
            <a:xfrm>
              <a:off x="4898174" y="3705203"/>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endParaRPr kumimoji="1" lang="ja-JP" altLang="en-US" sz="1000"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F3CBA4EB-15C5-4BD4-A147-B82A58D78AC3}"/>
                </a:ext>
              </a:extLst>
            </p:cNvPr>
            <p:cNvSpPr txBox="1"/>
            <p:nvPr/>
          </p:nvSpPr>
          <p:spPr>
            <a:xfrm>
              <a:off x="5357308" y="3702570"/>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endParaRPr kumimoji="1" lang="ja-JP" altLang="en-US" sz="1000" dirty="0">
                <a:latin typeface="メイリオ" panose="020B0604030504040204" pitchFamily="50" charset="-128"/>
                <a:ea typeface="メイリオ" panose="020B0604030504040204" pitchFamily="50" charset="-128"/>
              </a:endParaRPr>
            </a:p>
          </p:txBody>
        </p:sp>
        <p:pic>
          <p:nvPicPr>
            <p:cNvPr id="104" name="図 103">
              <a:extLst>
                <a:ext uri="{FF2B5EF4-FFF2-40B4-BE49-F238E27FC236}">
                  <a16:creationId xmlns:a16="http://schemas.microsoft.com/office/drawing/2014/main" id="{C6866EE5-B376-4466-991C-4B5DCD7C70A4}"/>
                </a:ext>
              </a:extLst>
            </p:cNvPr>
            <p:cNvPicPr>
              <a:picLocks noChangeAspect="1"/>
            </p:cNvPicPr>
            <p:nvPr/>
          </p:nvPicPr>
          <p:blipFill>
            <a:blip r:embed="rId11"/>
            <a:stretch>
              <a:fillRect/>
            </a:stretch>
          </p:blipFill>
          <p:spPr>
            <a:xfrm>
              <a:off x="6400646" y="3718488"/>
              <a:ext cx="1623201" cy="548688"/>
            </a:xfrm>
            <a:prstGeom prst="rect">
              <a:avLst/>
            </a:prstGeom>
          </p:spPr>
        </p:pic>
        <p:pic>
          <p:nvPicPr>
            <p:cNvPr id="21" name="図 20">
              <a:extLst>
                <a:ext uri="{FF2B5EF4-FFF2-40B4-BE49-F238E27FC236}">
                  <a16:creationId xmlns:a16="http://schemas.microsoft.com/office/drawing/2014/main" id="{FB17CF60-DF33-4B28-BFBA-DB88E2ECA129}"/>
                </a:ext>
              </a:extLst>
            </p:cNvPr>
            <p:cNvPicPr>
              <a:picLocks noChangeAspect="1"/>
            </p:cNvPicPr>
            <p:nvPr/>
          </p:nvPicPr>
          <p:blipFill>
            <a:blip r:embed="rId12"/>
            <a:stretch>
              <a:fillRect/>
            </a:stretch>
          </p:blipFill>
          <p:spPr>
            <a:xfrm>
              <a:off x="4842307" y="4350035"/>
              <a:ext cx="1478408" cy="434378"/>
            </a:xfrm>
            <a:prstGeom prst="rect">
              <a:avLst/>
            </a:prstGeom>
          </p:spPr>
        </p:pic>
      </p:grpSp>
      <p:grpSp>
        <p:nvGrpSpPr>
          <p:cNvPr id="29" name="グループ化 28">
            <a:extLst>
              <a:ext uri="{FF2B5EF4-FFF2-40B4-BE49-F238E27FC236}">
                <a16:creationId xmlns:a16="http://schemas.microsoft.com/office/drawing/2014/main" id="{C0980186-B8AA-4A11-921E-53BE11039797}"/>
              </a:ext>
            </a:extLst>
          </p:cNvPr>
          <p:cNvGrpSpPr/>
          <p:nvPr/>
        </p:nvGrpSpPr>
        <p:grpSpPr>
          <a:xfrm>
            <a:off x="4686832" y="4867387"/>
            <a:ext cx="3939495" cy="593719"/>
            <a:chOff x="4649371" y="5034529"/>
            <a:chExt cx="3939495" cy="593719"/>
          </a:xfrm>
        </p:grpSpPr>
        <p:sp>
          <p:nvSpPr>
            <p:cNvPr id="107" name="テキスト ボックス 106">
              <a:extLst>
                <a:ext uri="{FF2B5EF4-FFF2-40B4-BE49-F238E27FC236}">
                  <a16:creationId xmlns:a16="http://schemas.microsoft.com/office/drawing/2014/main" id="{DBE44837-9175-4BB8-A7AB-BB4141E19282}"/>
                </a:ext>
              </a:extLst>
            </p:cNvPr>
            <p:cNvSpPr txBox="1"/>
            <p:nvPr/>
          </p:nvSpPr>
          <p:spPr>
            <a:xfrm>
              <a:off x="4649371" y="5034529"/>
              <a:ext cx="393949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005FDC37-C0B6-4530-953A-A65781048EBE}"/>
                </a:ext>
              </a:extLst>
            </p:cNvPr>
            <p:cNvSpPr txBox="1"/>
            <p:nvPr/>
          </p:nvSpPr>
          <p:spPr>
            <a:xfrm>
              <a:off x="4792425" y="5097415"/>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BAF94DD0-80EB-4646-A5F3-25998A4DB721}"/>
                </a:ext>
              </a:extLst>
            </p:cNvPr>
            <p:cNvSpPr txBox="1"/>
            <p:nvPr/>
          </p:nvSpPr>
          <p:spPr>
            <a:xfrm>
              <a:off x="7563110" y="510554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288499AF-926A-4643-9EAE-C9BEB4DA34E4}"/>
                </a:ext>
              </a:extLst>
            </p:cNvPr>
            <p:cNvPicPr>
              <a:picLocks noChangeAspect="1"/>
            </p:cNvPicPr>
            <p:nvPr/>
          </p:nvPicPr>
          <p:blipFill>
            <a:blip r:embed="rId13"/>
            <a:stretch>
              <a:fillRect/>
            </a:stretch>
          </p:blipFill>
          <p:spPr>
            <a:xfrm>
              <a:off x="6157530" y="5171008"/>
              <a:ext cx="1318374" cy="457240"/>
            </a:xfrm>
            <a:prstGeom prst="rect">
              <a:avLst/>
            </a:prstGeom>
          </p:spPr>
        </p:pic>
      </p:grpSp>
      <p:grpSp>
        <p:nvGrpSpPr>
          <p:cNvPr id="38" name="グループ化 37">
            <a:extLst>
              <a:ext uri="{FF2B5EF4-FFF2-40B4-BE49-F238E27FC236}">
                <a16:creationId xmlns:a16="http://schemas.microsoft.com/office/drawing/2014/main" id="{561921C2-288F-4613-85ED-598255E50A7D}"/>
              </a:ext>
            </a:extLst>
          </p:cNvPr>
          <p:cNvGrpSpPr/>
          <p:nvPr/>
        </p:nvGrpSpPr>
        <p:grpSpPr>
          <a:xfrm>
            <a:off x="828302" y="5628356"/>
            <a:ext cx="5365356" cy="1131079"/>
            <a:chOff x="183188" y="5679137"/>
            <a:chExt cx="5365356" cy="1131079"/>
          </a:xfrm>
        </p:grpSpPr>
        <p:sp>
          <p:nvSpPr>
            <p:cNvPr id="112" name="テキスト ボックス 111">
              <a:extLst>
                <a:ext uri="{FF2B5EF4-FFF2-40B4-BE49-F238E27FC236}">
                  <a16:creationId xmlns:a16="http://schemas.microsoft.com/office/drawing/2014/main" id="{252CF213-9780-46B7-9BCF-01FC1A226731}"/>
                </a:ext>
              </a:extLst>
            </p:cNvPr>
            <p:cNvSpPr txBox="1"/>
            <p:nvPr/>
          </p:nvSpPr>
          <p:spPr>
            <a:xfrm>
              <a:off x="183188" y="5679137"/>
              <a:ext cx="536535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センサー</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b="1" i="0" u="sng" dirty="0">
                  <a:solidFill>
                    <a:srgbClr val="575E75"/>
                  </a:solidFill>
                  <a:effectLst/>
                  <a:latin typeface="メイリオ" panose="020B0604030504040204" pitchFamily="50" charset="-128"/>
                  <a:ea typeface="メイリオ" panose="020B0604030504040204" pitchFamily="50" charset="-128"/>
                </a:rPr>
                <a:t>ボタン</a:t>
              </a:r>
              <a:r>
                <a:rPr lang="en-US" altLang="ja-JP" b="1" i="0" u="sng" dirty="0">
                  <a:solidFill>
                    <a:srgbClr val="575E75"/>
                  </a:solidFill>
                  <a:effectLst/>
                  <a:latin typeface="メイリオ" panose="020B0604030504040204" pitchFamily="50" charset="-128"/>
                  <a:ea typeface="メイリオ" panose="020B0604030504040204" pitchFamily="50" charset="-128"/>
                </a:rPr>
                <a:t>B</a:t>
              </a:r>
              <a:r>
                <a:rPr lang="ja-JP" altLang="en-US" i="0" dirty="0">
                  <a:solidFill>
                    <a:srgbClr val="575E75"/>
                  </a:solidFill>
                  <a:effectLst/>
                  <a:latin typeface="メイリオ" panose="020B0604030504040204" pitchFamily="50" charset="-128"/>
                  <a:ea typeface="メイリオ" panose="020B0604030504040204" pitchFamily="50" charset="-128"/>
                </a:rPr>
                <a:t>」に変更して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FA1B6075-67C8-40C6-80D7-C7CA7F794A09}"/>
                </a:ext>
              </a:extLst>
            </p:cNvPr>
            <p:cNvSpPr txBox="1"/>
            <p:nvPr/>
          </p:nvSpPr>
          <p:spPr>
            <a:xfrm>
              <a:off x="4251566" y="575775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14" name="テキスト ボックス 113">
              <a:extLst>
                <a:ext uri="{FF2B5EF4-FFF2-40B4-BE49-F238E27FC236}">
                  <a16:creationId xmlns:a16="http://schemas.microsoft.com/office/drawing/2014/main" id="{D3071F33-E43B-4582-BA59-51B085F22306}"/>
                </a:ext>
              </a:extLst>
            </p:cNvPr>
            <p:cNvSpPr txBox="1"/>
            <p:nvPr/>
          </p:nvSpPr>
          <p:spPr>
            <a:xfrm>
              <a:off x="4227261" y="6300476"/>
              <a:ext cx="3971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115" name="図 114">
              <a:extLst>
                <a:ext uri="{FF2B5EF4-FFF2-40B4-BE49-F238E27FC236}">
                  <a16:creationId xmlns:a16="http://schemas.microsoft.com/office/drawing/2014/main" id="{E05CBE61-D06A-4955-832D-A888AA70FCDA}"/>
                </a:ext>
              </a:extLst>
            </p:cNvPr>
            <p:cNvPicPr>
              <a:picLocks noChangeAspect="1"/>
            </p:cNvPicPr>
            <p:nvPr/>
          </p:nvPicPr>
          <p:blipFill>
            <a:blip r:embed="rId14"/>
            <a:stretch>
              <a:fillRect/>
            </a:stretch>
          </p:blipFill>
          <p:spPr>
            <a:xfrm>
              <a:off x="2170474" y="5880862"/>
              <a:ext cx="1988992" cy="335309"/>
            </a:xfrm>
            <a:prstGeom prst="rect">
              <a:avLst/>
            </a:prstGeom>
          </p:spPr>
        </p:pic>
        <p:pic>
          <p:nvPicPr>
            <p:cNvPr id="116" name="図 115">
              <a:extLst>
                <a:ext uri="{FF2B5EF4-FFF2-40B4-BE49-F238E27FC236}">
                  <a16:creationId xmlns:a16="http://schemas.microsoft.com/office/drawing/2014/main" id="{2E37E790-9639-4631-8317-8B31A48ADCE3}"/>
                </a:ext>
              </a:extLst>
            </p:cNvPr>
            <p:cNvPicPr>
              <a:picLocks noChangeAspect="1"/>
            </p:cNvPicPr>
            <p:nvPr/>
          </p:nvPicPr>
          <p:blipFill>
            <a:blip r:embed="rId13"/>
            <a:stretch>
              <a:fillRect/>
            </a:stretch>
          </p:blipFill>
          <p:spPr>
            <a:xfrm>
              <a:off x="2770223" y="6352976"/>
              <a:ext cx="1318374" cy="457240"/>
            </a:xfrm>
            <a:prstGeom prst="rect">
              <a:avLst/>
            </a:prstGeom>
          </p:spPr>
        </p:pic>
        <p:sp>
          <p:nvSpPr>
            <p:cNvPr id="117" name="テキスト ボックス 116">
              <a:extLst>
                <a:ext uri="{FF2B5EF4-FFF2-40B4-BE49-F238E27FC236}">
                  <a16:creationId xmlns:a16="http://schemas.microsoft.com/office/drawing/2014/main" id="{5A717FAB-8B0A-4D43-A7A3-BC5FC43849AC}"/>
                </a:ext>
              </a:extLst>
            </p:cNvPr>
            <p:cNvSpPr txBox="1"/>
            <p:nvPr/>
          </p:nvSpPr>
          <p:spPr>
            <a:xfrm>
              <a:off x="1641946" y="6308537"/>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1503459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E9457578-6178-4994-907E-D378C419CDF4}"/>
              </a:ext>
            </a:extLst>
          </p:cNvPr>
          <p:cNvPicPr>
            <a:picLocks noChangeAspect="1"/>
          </p:cNvPicPr>
          <p:nvPr/>
        </p:nvPicPr>
        <p:blipFill>
          <a:blip r:embed="rId2"/>
          <a:stretch>
            <a:fillRect/>
          </a:stretch>
        </p:blipFill>
        <p:spPr>
          <a:xfrm>
            <a:off x="5537452" y="1495557"/>
            <a:ext cx="3612133" cy="4276596"/>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考えてみよう！</a:t>
            </a:r>
          </a:p>
        </p:txBody>
      </p:sp>
      <p:sp>
        <p:nvSpPr>
          <p:cNvPr id="30" name="テキスト ボックス 29">
            <a:extLst>
              <a:ext uri="{FF2B5EF4-FFF2-40B4-BE49-F238E27FC236}">
                <a16:creationId xmlns:a16="http://schemas.microsoft.com/office/drawing/2014/main" id="{996C8DCF-6B23-4447-B99E-23EB49B57570}"/>
              </a:ext>
            </a:extLst>
          </p:cNvPr>
          <p:cNvSpPr txBox="1"/>
          <p:nvPr/>
        </p:nvSpPr>
        <p:spPr>
          <a:xfrm>
            <a:off x="319686" y="364306"/>
            <a:ext cx="594711"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かんが</a:t>
            </a:r>
          </a:p>
        </p:txBody>
      </p:sp>
      <p:pic>
        <p:nvPicPr>
          <p:cNvPr id="62" name="図 61">
            <a:extLst>
              <a:ext uri="{FF2B5EF4-FFF2-40B4-BE49-F238E27FC236}">
                <a16:creationId xmlns:a16="http://schemas.microsoft.com/office/drawing/2014/main" id="{4AA79F86-83DB-41AB-BB70-FC4DCB7D3525}"/>
              </a:ext>
            </a:extLst>
          </p:cNvPr>
          <p:cNvPicPr>
            <a:picLocks noChangeAspect="1"/>
          </p:cNvPicPr>
          <p:nvPr/>
        </p:nvPicPr>
        <p:blipFill>
          <a:blip r:embed="rId3"/>
          <a:stretch>
            <a:fillRect/>
          </a:stretch>
        </p:blipFill>
        <p:spPr>
          <a:xfrm>
            <a:off x="538228" y="1227066"/>
            <a:ext cx="1441484" cy="1214294"/>
          </a:xfrm>
          <a:prstGeom prst="rect">
            <a:avLst/>
          </a:prstGeom>
        </p:spPr>
      </p:pic>
      <p:pic>
        <p:nvPicPr>
          <p:cNvPr id="70" name="図 69">
            <a:extLst>
              <a:ext uri="{FF2B5EF4-FFF2-40B4-BE49-F238E27FC236}">
                <a16:creationId xmlns:a16="http://schemas.microsoft.com/office/drawing/2014/main" id="{68E039F2-1F6E-4A65-802A-C354C21671EB}"/>
              </a:ext>
            </a:extLst>
          </p:cNvPr>
          <p:cNvPicPr>
            <a:picLocks noChangeAspect="1"/>
          </p:cNvPicPr>
          <p:nvPr/>
        </p:nvPicPr>
        <p:blipFill>
          <a:blip r:embed="rId4"/>
          <a:stretch>
            <a:fillRect/>
          </a:stretch>
        </p:blipFill>
        <p:spPr>
          <a:xfrm>
            <a:off x="1979712" y="2155058"/>
            <a:ext cx="2898063" cy="977802"/>
          </a:xfrm>
          <a:prstGeom prst="rect">
            <a:avLst/>
          </a:prstGeom>
        </p:spPr>
      </p:pic>
      <p:pic>
        <p:nvPicPr>
          <p:cNvPr id="73" name="図 72">
            <a:extLst>
              <a:ext uri="{FF2B5EF4-FFF2-40B4-BE49-F238E27FC236}">
                <a16:creationId xmlns:a16="http://schemas.microsoft.com/office/drawing/2014/main" id="{168535BA-8F03-44E3-AF7F-50D8C75015B7}"/>
              </a:ext>
            </a:extLst>
          </p:cNvPr>
          <p:cNvPicPr>
            <a:picLocks noChangeAspect="1"/>
          </p:cNvPicPr>
          <p:nvPr/>
        </p:nvPicPr>
        <p:blipFill>
          <a:blip r:embed="rId5"/>
          <a:stretch>
            <a:fillRect/>
          </a:stretch>
        </p:blipFill>
        <p:spPr>
          <a:xfrm>
            <a:off x="2010550" y="3141883"/>
            <a:ext cx="2152658" cy="1518852"/>
          </a:xfrm>
          <a:prstGeom prst="rect">
            <a:avLst/>
          </a:prstGeom>
        </p:spPr>
      </p:pic>
      <p:pic>
        <p:nvPicPr>
          <p:cNvPr id="74" name="図 73">
            <a:extLst>
              <a:ext uri="{FF2B5EF4-FFF2-40B4-BE49-F238E27FC236}">
                <a16:creationId xmlns:a16="http://schemas.microsoft.com/office/drawing/2014/main" id="{01EA90AC-A1D3-44BB-8F38-4D93EC1B36CE}"/>
              </a:ext>
            </a:extLst>
          </p:cNvPr>
          <p:cNvPicPr>
            <a:picLocks noChangeAspect="1"/>
          </p:cNvPicPr>
          <p:nvPr/>
        </p:nvPicPr>
        <p:blipFill>
          <a:blip r:embed="rId6"/>
          <a:stretch>
            <a:fillRect/>
          </a:stretch>
        </p:blipFill>
        <p:spPr>
          <a:xfrm>
            <a:off x="1980018" y="4719869"/>
            <a:ext cx="2152658" cy="570652"/>
          </a:xfrm>
          <a:prstGeom prst="rect">
            <a:avLst/>
          </a:prstGeom>
        </p:spPr>
      </p:pic>
      <p:sp>
        <p:nvSpPr>
          <p:cNvPr id="80" name="正方形/長方形 79">
            <a:extLst>
              <a:ext uri="{FF2B5EF4-FFF2-40B4-BE49-F238E27FC236}">
                <a16:creationId xmlns:a16="http://schemas.microsoft.com/office/drawing/2014/main" id="{7A52B51C-D694-43C4-8B9E-48B36E4D3DBE}"/>
              </a:ext>
            </a:extLst>
          </p:cNvPr>
          <p:cNvSpPr/>
          <p:nvPr/>
        </p:nvSpPr>
        <p:spPr>
          <a:xfrm>
            <a:off x="617041" y="1942743"/>
            <a:ext cx="1079263" cy="30184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81" name="直線矢印コネクタ 80">
            <a:extLst>
              <a:ext uri="{FF2B5EF4-FFF2-40B4-BE49-F238E27FC236}">
                <a16:creationId xmlns:a16="http://schemas.microsoft.com/office/drawing/2014/main" id="{1339E8C2-9236-42B8-8A6B-CDF96BCC3389}"/>
              </a:ext>
            </a:extLst>
          </p:cNvPr>
          <p:cNvCxnSpPr>
            <a:cxnSpLocks/>
            <a:stCxn id="70" idx="1"/>
          </p:cNvCxnSpPr>
          <p:nvPr/>
        </p:nvCxnSpPr>
        <p:spPr>
          <a:xfrm flipH="1" flipV="1">
            <a:off x="1696304" y="2244585"/>
            <a:ext cx="283408" cy="399374"/>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直線矢印コネクタ 81">
            <a:extLst>
              <a:ext uri="{FF2B5EF4-FFF2-40B4-BE49-F238E27FC236}">
                <a16:creationId xmlns:a16="http://schemas.microsoft.com/office/drawing/2014/main" id="{584C99C4-0C87-40F2-8AE7-FCDFAC6E0D16}"/>
              </a:ext>
            </a:extLst>
          </p:cNvPr>
          <p:cNvCxnSpPr>
            <a:cxnSpLocks/>
            <a:stCxn id="73" idx="1"/>
          </p:cNvCxnSpPr>
          <p:nvPr/>
        </p:nvCxnSpPr>
        <p:spPr>
          <a:xfrm flipH="1" flipV="1">
            <a:off x="1443734" y="2413775"/>
            <a:ext cx="566816" cy="1487534"/>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直線矢印コネクタ 83">
            <a:extLst>
              <a:ext uri="{FF2B5EF4-FFF2-40B4-BE49-F238E27FC236}">
                <a16:creationId xmlns:a16="http://schemas.microsoft.com/office/drawing/2014/main" id="{4BF5047D-FB3F-4433-974B-6BA4484B740E}"/>
              </a:ext>
            </a:extLst>
          </p:cNvPr>
          <p:cNvCxnSpPr>
            <a:cxnSpLocks/>
            <a:stCxn id="74" idx="1"/>
          </p:cNvCxnSpPr>
          <p:nvPr/>
        </p:nvCxnSpPr>
        <p:spPr>
          <a:xfrm flipH="1" flipV="1">
            <a:off x="1259276" y="2577299"/>
            <a:ext cx="720742" cy="2427896"/>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6" name="グループ化 85">
            <a:extLst>
              <a:ext uri="{FF2B5EF4-FFF2-40B4-BE49-F238E27FC236}">
                <a16:creationId xmlns:a16="http://schemas.microsoft.com/office/drawing/2014/main" id="{DD3C98E0-9D8B-43D0-8F3D-AF50F8C14294}"/>
              </a:ext>
            </a:extLst>
          </p:cNvPr>
          <p:cNvGrpSpPr/>
          <p:nvPr/>
        </p:nvGrpSpPr>
        <p:grpSpPr>
          <a:xfrm>
            <a:off x="1883140" y="1028826"/>
            <a:ext cx="4271717" cy="777307"/>
            <a:chOff x="4443658" y="1306489"/>
            <a:chExt cx="4271717" cy="777307"/>
          </a:xfrm>
        </p:grpSpPr>
        <p:sp>
          <p:nvSpPr>
            <p:cNvPr id="87" name="テキスト ボックス 86">
              <a:extLst>
                <a:ext uri="{FF2B5EF4-FFF2-40B4-BE49-F238E27FC236}">
                  <a16:creationId xmlns:a16="http://schemas.microsoft.com/office/drawing/2014/main" id="{908A4802-18BC-4BD5-9094-16125CCBAE98}"/>
                </a:ext>
              </a:extLst>
            </p:cNvPr>
            <p:cNvSpPr txBox="1"/>
            <p:nvPr/>
          </p:nvSpPr>
          <p:spPr>
            <a:xfrm>
              <a:off x="4498458" y="1320397"/>
              <a:ext cx="4216917"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作ったブロックを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4282D206-7D0B-4692-A713-8BDDD716F0F8}"/>
                </a:ext>
              </a:extLst>
            </p:cNvPr>
            <p:cNvSpPr txBox="1"/>
            <p:nvPr/>
          </p:nvSpPr>
          <p:spPr>
            <a:xfrm>
              <a:off x="4443658" y="1389350"/>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pic>
          <p:nvPicPr>
            <p:cNvPr id="92" name="図 91">
              <a:extLst>
                <a:ext uri="{FF2B5EF4-FFF2-40B4-BE49-F238E27FC236}">
                  <a16:creationId xmlns:a16="http://schemas.microsoft.com/office/drawing/2014/main" id="{37095030-3383-4861-9674-6AD86E45ABEA}"/>
                </a:ext>
              </a:extLst>
            </p:cNvPr>
            <p:cNvPicPr>
              <a:picLocks noChangeAspect="1"/>
            </p:cNvPicPr>
            <p:nvPr/>
          </p:nvPicPr>
          <p:blipFill>
            <a:blip r:embed="rId7"/>
            <a:stretch>
              <a:fillRect/>
            </a:stretch>
          </p:blipFill>
          <p:spPr>
            <a:xfrm>
              <a:off x="6452993" y="1306489"/>
              <a:ext cx="1097375" cy="777307"/>
            </a:xfrm>
            <a:prstGeom prst="rect">
              <a:avLst/>
            </a:prstGeom>
          </p:spPr>
        </p:pic>
        <p:sp>
          <p:nvSpPr>
            <p:cNvPr id="93" name="テキスト ボックス 92">
              <a:extLst>
                <a:ext uri="{FF2B5EF4-FFF2-40B4-BE49-F238E27FC236}">
                  <a16:creationId xmlns:a16="http://schemas.microsoft.com/office/drawing/2014/main" id="{1B04EA85-3568-4E11-BA95-90ECA658C81D}"/>
                </a:ext>
              </a:extLst>
            </p:cNvPr>
            <p:cNvSpPr txBox="1"/>
            <p:nvPr/>
          </p:nvSpPr>
          <p:spPr>
            <a:xfrm>
              <a:off x="7654098" y="1381156"/>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sp>
        <p:nvSpPr>
          <p:cNvPr id="94" name="矢印: 右 93">
            <a:extLst>
              <a:ext uri="{FF2B5EF4-FFF2-40B4-BE49-F238E27FC236}">
                <a16:creationId xmlns:a16="http://schemas.microsoft.com/office/drawing/2014/main" id="{9243B1C5-1F1F-4C92-8C6C-44FDFB052D25}"/>
              </a:ext>
            </a:extLst>
          </p:cNvPr>
          <p:cNvSpPr/>
          <p:nvPr/>
        </p:nvSpPr>
        <p:spPr>
          <a:xfrm>
            <a:off x="4311986" y="3195367"/>
            <a:ext cx="646041" cy="656844"/>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95" name="グループ化 94">
            <a:extLst>
              <a:ext uri="{FF2B5EF4-FFF2-40B4-BE49-F238E27FC236}">
                <a16:creationId xmlns:a16="http://schemas.microsoft.com/office/drawing/2014/main" id="{3BBB0C2C-CF50-4C72-BDA3-FF5196EDA4FE}"/>
              </a:ext>
            </a:extLst>
          </p:cNvPr>
          <p:cNvGrpSpPr/>
          <p:nvPr/>
        </p:nvGrpSpPr>
        <p:grpSpPr>
          <a:xfrm>
            <a:off x="519823" y="5173572"/>
            <a:ext cx="8112944" cy="1131079"/>
            <a:chOff x="63391" y="5839032"/>
            <a:chExt cx="8112944" cy="1131079"/>
          </a:xfrm>
        </p:grpSpPr>
        <p:sp>
          <p:nvSpPr>
            <p:cNvPr id="96" name="テキスト ボックス 95">
              <a:extLst>
                <a:ext uri="{FF2B5EF4-FFF2-40B4-BE49-F238E27FC236}">
                  <a16:creationId xmlns:a16="http://schemas.microsoft.com/office/drawing/2014/main" id="{B8368F6B-C0C0-44EA-93D4-DE6508D51BDA}"/>
                </a:ext>
              </a:extLst>
            </p:cNvPr>
            <p:cNvSpPr txBox="1"/>
            <p:nvPr/>
          </p:nvSpPr>
          <p:spPr>
            <a:xfrm>
              <a:off x="63391" y="5839032"/>
              <a:ext cx="8112944" cy="1131079"/>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ja-JP" altLang="en-US" i="0" dirty="0">
                  <a:solidFill>
                    <a:srgbClr val="575E75"/>
                  </a:solidFill>
                  <a:effectLst/>
                  <a:latin typeface="メイリオ" panose="020B0604030504040204" pitchFamily="50" charset="-128"/>
                  <a:ea typeface="メイリオ" panose="020B0604030504040204" pitchFamily="50" charset="-128"/>
                </a:rPr>
                <a:t>プログラムを保存しよう！</a:t>
              </a:r>
              <a:br>
                <a:rPr lang="en-US" altLang="ja-JP" dirty="0">
                  <a:solidFill>
                    <a:srgbClr val="575E75"/>
                  </a:solidFill>
                  <a:latin typeface="メイリオ" panose="020B0604030504040204" pitchFamily="50" charset="-128"/>
                  <a:ea typeface="メイリオ" panose="020B0604030504040204" pitchFamily="50" charset="-128"/>
                </a:rPr>
              </a:b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（ファイル名：「（自分の名前）ステップアップほそく</a:t>
              </a:r>
              <a:r>
                <a:rPr lang="en-US" altLang="ja-JP" i="0" dirty="0">
                  <a:solidFill>
                    <a:srgbClr val="575E75"/>
                  </a:solidFill>
                  <a:effectLst/>
                  <a:latin typeface="メイリオ" panose="020B0604030504040204" pitchFamily="50" charset="-128"/>
                  <a:ea typeface="メイリオ" panose="020B0604030504040204" pitchFamily="50" charset="-128"/>
                </a:rPr>
                <a:t>4</a:t>
              </a:r>
              <a:r>
                <a:rPr lang="ja-JP" altLang="en-US" i="0" dirty="0">
                  <a:solidFill>
                    <a:srgbClr val="575E75"/>
                  </a:solidFill>
                  <a:effectLst/>
                  <a:latin typeface="メイリオ" panose="020B0604030504040204" pitchFamily="50" charset="-128"/>
                  <a:ea typeface="メイリオ" panose="020B0604030504040204" pitchFamily="50" charset="-128"/>
                </a:rPr>
                <a:t>」）</a:t>
              </a:r>
            </a:p>
          </p:txBody>
        </p:sp>
        <p:sp>
          <p:nvSpPr>
            <p:cNvPr id="97" name="テキスト ボックス 96">
              <a:extLst>
                <a:ext uri="{FF2B5EF4-FFF2-40B4-BE49-F238E27FC236}">
                  <a16:creationId xmlns:a16="http://schemas.microsoft.com/office/drawing/2014/main" id="{9AA725A2-EE79-4C27-B190-405F8BC5E802}"/>
                </a:ext>
              </a:extLst>
            </p:cNvPr>
            <p:cNvSpPr txBox="1"/>
            <p:nvPr/>
          </p:nvSpPr>
          <p:spPr>
            <a:xfrm>
              <a:off x="1696222" y="5892300"/>
              <a:ext cx="6809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ほぞん</a:t>
              </a:r>
              <a:endParaRPr kumimoji="1" lang="ja-JP" altLang="en-US" sz="1000" dirty="0">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5A7C97E6-632A-4C9D-801A-171A2101973E}"/>
                </a:ext>
              </a:extLst>
            </p:cNvPr>
            <p:cNvSpPr txBox="1"/>
            <p:nvPr/>
          </p:nvSpPr>
          <p:spPr>
            <a:xfrm>
              <a:off x="2516622" y="6432438"/>
              <a:ext cx="6809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a:t>
              </a:r>
              <a:endParaRPr kumimoji="1" lang="ja-JP" altLang="en-US" sz="1000" dirty="0">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71BA85DF-515A-44C1-9B87-76868A9886F7}"/>
                </a:ext>
              </a:extLst>
            </p:cNvPr>
            <p:cNvSpPr txBox="1"/>
            <p:nvPr/>
          </p:nvSpPr>
          <p:spPr>
            <a:xfrm>
              <a:off x="3534133" y="6432438"/>
              <a:ext cx="6809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じぶん</a:t>
              </a:r>
              <a:endParaRPr kumimoji="1" lang="ja-JP" altLang="en-US" sz="1000" dirty="0">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14831F10-2BFF-432A-B186-928644D07A13}"/>
                </a:ext>
              </a:extLst>
            </p:cNvPr>
            <p:cNvSpPr txBox="1"/>
            <p:nvPr/>
          </p:nvSpPr>
          <p:spPr>
            <a:xfrm>
              <a:off x="4215132" y="6432438"/>
              <a:ext cx="6809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06" name="グループ化 105">
            <a:extLst>
              <a:ext uri="{FF2B5EF4-FFF2-40B4-BE49-F238E27FC236}">
                <a16:creationId xmlns:a16="http://schemas.microsoft.com/office/drawing/2014/main" id="{5E789FA5-66A1-4BE3-AF89-2CD25A58606A}"/>
              </a:ext>
            </a:extLst>
          </p:cNvPr>
          <p:cNvGrpSpPr/>
          <p:nvPr/>
        </p:nvGrpSpPr>
        <p:grpSpPr>
          <a:xfrm>
            <a:off x="519823" y="6234844"/>
            <a:ext cx="8260772" cy="577081"/>
            <a:chOff x="551663" y="4869656"/>
            <a:chExt cx="8260772" cy="577081"/>
          </a:xfrm>
        </p:grpSpPr>
        <p:sp>
          <p:nvSpPr>
            <p:cNvPr id="110" name="テキスト ボックス 109">
              <a:extLst>
                <a:ext uri="{FF2B5EF4-FFF2-40B4-BE49-F238E27FC236}">
                  <a16:creationId xmlns:a16="http://schemas.microsoft.com/office/drawing/2014/main" id="{552F2989-3D3F-4A83-B7C3-95380B89E166}"/>
                </a:ext>
              </a:extLst>
            </p:cNvPr>
            <p:cNvSpPr txBox="1"/>
            <p:nvPr/>
          </p:nvSpPr>
          <p:spPr>
            <a:xfrm>
              <a:off x="551663" y="4869656"/>
              <a:ext cx="8260772" cy="577081"/>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en-US" altLang="ja-JP" i="0" dirty="0">
                  <a:solidFill>
                    <a:srgbClr val="575E75"/>
                  </a:solidFill>
                  <a:effectLst/>
                  <a:latin typeface="メイリオ" panose="020B0604030504040204" pitchFamily="50" charset="-128"/>
                  <a:ea typeface="メイリオ" panose="020B0604030504040204" pitchFamily="50" charset="-128"/>
                </a:rPr>
                <a:t>Codey</a:t>
              </a:r>
              <a:r>
                <a:rPr lang="ja-JP" altLang="en-US" i="0" dirty="0">
                  <a:solidFill>
                    <a:srgbClr val="575E75"/>
                  </a:solidFill>
                  <a:effectLst/>
                  <a:latin typeface="メイリオ" panose="020B0604030504040204" pitchFamily="50" charset="-128"/>
                  <a:ea typeface="メイリオ" panose="020B0604030504040204" pitchFamily="50" charset="-128"/>
                </a:rPr>
                <a:t>にアップロードして、動くか確かめてみよう！</a:t>
              </a:r>
            </a:p>
          </p:txBody>
        </p:sp>
        <p:sp>
          <p:nvSpPr>
            <p:cNvPr id="111" name="テキスト ボックス 110">
              <a:extLst>
                <a:ext uri="{FF2B5EF4-FFF2-40B4-BE49-F238E27FC236}">
                  <a16:creationId xmlns:a16="http://schemas.microsoft.com/office/drawing/2014/main" id="{BDEE2A3D-F7BE-4111-9D76-855594FF21A2}"/>
                </a:ext>
              </a:extLst>
            </p:cNvPr>
            <p:cNvSpPr txBox="1"/>
            <p:nvPr/>
          </p:nvSpPr>
          <p:spPr>
            <a:xfrm>
              <a:off x="782625" y="4951259"/>
              <a:ext cx="1081042" cy="253916"/>
            </a:xfrm>
            <a:prstGeom prst="rect">
              <a:avLst/>
            </a:prstGeom>
            <a:noFill/>
          </p:spPr>
          <p:txBody>
            <a:bodyPr wrap="square" rtlCol="0">
              <a:spAutoFit/>
            </a:bodyPr>
            <a:lstStyle/>
            <a:p>
              <a:pPr algn="ctr"/>
              <a:r>
                <a:rPr kumimoji="1" lang="ja-JP" altLang="en-US" sz="1050" dirty="0">
                  <a:solidFill>
                    <a:srgbClr val="575E75"/>
                  </a:solidFill>
                  <a:latin typeface="メイリオ" panose="020B0604030504040204" pitchFamily="50" charset="-128"/>
                  <a:ea typeface="メイリオ" panose="020B0604030504040204" pitchFamily="50" charset="-128"/>
                </a:rPr>
                <a:t>コーディ</a:t>
              </a:r>
              <a:endParaRPr kumimoji="1" lang="ja-JP" altLang="en-US" sz="1050" dirty="0">
                <a:latin typeface="メイリオ" panose="020B0604030504040204" pitchFamily="50" charset="-128"/>
                <a:ea typeface="メイリオ" panose="020B0604030504040204" pitchFamily="50" charset="-128"/>
              </a:endParaRPr>
            </a:p>
          </p:txBody>
        </p:sp>
        <p:sp>
          <p:nvSpPr>
            <p:cNvPr id="118" name="テキスト ボックス 117">
              <a:extLst>
                <a:ext uri="{FF2B5EF4-FFF2-40B4-BE49-F238E27FC236}">
                  <a16:creationId xmlns:a16="http://schemas.microsoft.com/office/drawing/2014/main" id="{0C4F4696-2CB5-4B61-B830-B0E8B7E7893F}"/>
                </a:ext>
              </a:extLst>
            </p:cNvPr>
            <p:cNvSpPr txBox="1"/>
            <p:nvPr/>
          </p:nvSpPr>
          <p:spPr>
            <a:xfrm>
              <a:off x="3699885" y="4948486"/>
              <a:ext cx="680999" cy="253916"/>
            </a:xfrm>
            <a:prstGeom prst="rect">
              <a:avLst/>
            </a:prstGeom>
            <a:noFill/>
          </p:spPr>
          <p:txBody>
            <a:bodyPr wrap="square" rtlCol="0">
              <a:spAutoFit/>
            </a:bodyPr>
            <a:lstStyle/>
            <a:p>
              <a:pPr algn="ctr"/>
              <a:r>
                <a:rPr kumimoji="1" lang="ja-JP" altLang="en-US" sz="1050" dirty="0">
                  <a:solidFill>
                    <a:srgbClr val="575E75"/>
                  </a:solidFill>
                  <a:latin typeface="メイリオ" panose="020B0604030504040204" pitchFamily="50" charset="-128"/>
                  <a:ea typeface="メイリオ" panose="020B0604030504040204" pitchFamily="50" charset="-128"/>
                </a:rPr>
                <a:t>うご</a:t>
              </a:r>
              <a:endParaRPr kumimoji="1" lang="ja-JP" altLang="en-US" sz="1050" dirty="0">
                <a:latin typeface="メイリオ" panose="020B0604030504040204" pitchFamily="50" charset="-128"/>
                <a:ea typeface="メイリオ" panose="020B0604030504040204" pitchFamily="50" charset="-128"/>
              </a:endParaRPr>
            </a:p>
          </p:txBody>
        </p:sp>
        <p:sp>
          <p:nvSpPr>
            <p:cNvPr id="119" name="テキスト ボックス 118">
              <a:extLst>
                <a:ext uri="{FF2B5EF4-FFF2-40B4-BE49-F238E27FC236}">
                  <a16:creationId xmlns:a16="http://schemas.microsoft.com/office/drawing/2014/main" id="{3A6B501A-1473-415B-B3EA-919057B4B677}"/>
                </a:ext>
              </a:extLst>
            </p:cNvPr>
            <p:cNvSpPr txBox="1"/>
            <p:nvPr/>
          </p:nvSpPr>
          <p:spPr>
            <a:xfrm>
              <a:off x="4380884" y="4927012"/>
              <a:ext cx="680999" cy="253916"/>
            </a:xfrm>
            <a:prstGeom prst="rect">
              <a:avLst/>
            </a:prstGeom>
            <a:noFill/>
          </p:spPr>
          <p:txBody>
            <a:bodyPr wrap="square" rtlCol="0">
              <a:spAutoFit/>
            </a:bodyPr>
            <a:lstStyle/>
            <a:p>
              <a:pPr algn="ctr"/>
              <a:r>
                <a:rPr kumimoji="1" lang="ja-JP" altLang="en-US" sz="1050" dirty="0">
                  <a:solidFill>
                    <a:srgbClr val="575E75"/>
                  </a:solidFill>
                  <a:latin typeface="メイリオ" panose="020B0604030504040204" pitchFamily="50" charset="-128"/>
                  <a:ea typeface="メイリオ" panose="020B0604030504040204" pitchFamily="50" charset="-128"/>
                </a:rPr>
                <a:t>たし</a:t>
              </a:r>
              <a:endParaRPr kumimoji="1" lang="ja-JP" altLang="en-US" sz="105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666352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プレースホルダー 9">
            <a:extLst>
              <a:ext uri="{FF2B5EF4-FFF2-40B4-BE49-F238E27FC236}">
                <a16:creationId xmlns:a16="http://schemas.microsoft.com/office/drawing/2014/main" id="{101AB701-4CDD-45E7-8950-B2D23081F705}"/>
              </a:ext>
            </a:extLst>
          </p:cNvPr>
          <p:cNvPicPr>
            <a:picLocks noGrp="1" noChangeAspect="1"/>
          </p:cNvPicPr>
          <p:nvPr>
            <p:ph type="pic" sz="quarter" idx="13"/>
          </p:nvPr>
        </p:nvPicPr>
        <p:blipFill rotWithShape="1">
          <a:blip r:embed="rId3"/>
          <a:srcRect l="-160038" t="13387" r="2717" b="20676"/>
          <a:stretch/>
        </p:blipFill>
        <p:spPr>
          <a:xfrm>
            <a:off x="0" y="4515035"/>
            <a:ext cx="9144000" cy="2342965"/>
          </a:xfrm>
        </p:spPr>
      </p:pic>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チャレンジ！</a:t>
            </a:r>
          </a:p>
        </p:txBody>
      </p:sp>
      <p:sp>
        <p:nvSpPr>
          <p:cNvPr id="25" name="テキスト プレースホルダー 24">
            <a:extLst>
              <a:ext uri="{FF2B5EF4-FFF2-40B4-BE49-F238E27FC236}">
                <a16:creationId xmlns:a16="http://schemas.microsoft.com/office/drawing/2014/main" id="{633D7B65-D293-48D5-AA3F-296246F54FAA}"/>
              </a:ext>
            </a:extLst>
          </p:cNvPr>
          <p:cNvSpPr>
            <a:spLocks noGrp="1"/>
          </p:cNvSpPr>
          <p:nvPr>
            <p:ph type="body" idx="1"/>
          </p:nvPr>
        </p:nvSpPr>
        <p:spPr/>
        <p:txBody>
          <a:bodyPr/>
          <a:lstStyle/>
          <a:p>
            <a:r>
              <a:rPr lang="ja-JP" altLang="en-US" dirty="0"/>
              <a:t>ちょっと難しいよ！よく考えよう！</a:t>
            </a:r>
          </a:p>
        </p:txBody>
      </p:sp>
      <p:sp>
        <p:nvSpPr>
          <p:cNvPr id="7" name="テキスト ボックス 6">
            <a:extLst>
              <a:ext uri="{FF2B5EF4-FFF2-40B4-BE49-F238E27FC236}">
                <a16:creationId xmlns:a16="http://schemas.microsoft.com/office/drawing/2014/main" id="{EB84323C-FE49-4447-92B4-31621152FC26}"/>
              </a:ext>
            </a:extLst>
          </p:cNvPr>
          <p:cNvSpPr txBox="1"/>
          <p:nvPr/>
        </p:nvSpPr>
        <p:spPr>
          <a:xfrm>
            <a:off x="1001843" y="2291702"/>
            <a:ext cx="560566" cy="215444"/>
          </a:xfrm>
          <a:prstGeom prst="rect">
            <a:avLst/>
          </a:prstGeom>
          <a:noFill/>
        </p:spPr>
        <p:txBody>
          <a:bodyPr wrap="square" rtlCol="0">
            <a:spAutoFit/>
          </a:bodyPr>
          <a:lstStyle/>
          <a:p>
            <a:pPr algn="ctr"/>
            <a:r>
              <a:rPr kumimoji="1" lang="ja-JP" altLang="en-US" sz="800" dirty="0">
                <a:solidFill>
                  <a:schemeClr val="accent3"/>
                </a:solidFill>
                <a:latin typeface="メイリオ" panose="020B0604030504040204" pitchFamily="50" charset="-128"/>
                <a:ea typeface="メイリオ" panose="020B0604030504040204" pitchFamily="50" charset="-128"/>
              </a:rPr>
              <a:t>むずか</a:t>
            </a:r>
          </a:p>
        </p:txBody>
      </p:sp>
      <p:sp>
        <p:nvSpPr>
          <p:cNvPr id="8" name="テキスト ボックス 7">
            <a:extLst>
              <a:ext uri="{FF2B5EF4-FFF2-40B4-BE49-F238E27FC236}">
                <a16:creationId xmlns:a16="http://schemas.microsoft.com/office/drawing/2014/main" id="{2630A875-84E7-49B7-A1FA-6DF83FF326D1}"/>
              </a:ext>
            </a:extLst>
          </p:cNvPr>
          <p:cNvSpPr txBox="1"/>
          <p:nvPr/>
        </p:nvSpPr>
        <p:spPr>
          <a:xfrm>
            <a:off x="2041738" y="2303607"/>
            <a:ext cx="680730" cy="215444"/>
          </a:xfrm>
          <a:prstGeom prst="rect">
            <a:avLst/>
          </a:prstGeom>
          <a:noFill/>
        </p:spPr>
        <p:txBody>
          <a:bodyPr wrap="square" rtlCol="0">
            <a:spAutoFit/>
          </a:bodyPr>
          <a:lstStyle/>
          <a:p>
            <a:pPr algn="ctr"/>
            <a:r>
              <a:rPr kumimoji="1" lang="ja-JP" altLang="en-US" sz="800" dirty="0">
                <a:solidFill>
                  <a:schemeClr val="accent3"/>
                </a:solidFill>
                <a:latin typeface="メイリオ" panose="020B0604030504040204" pitchFamily="50" charset="-128"/>
                <a:ea typeface="メイリオ" panose="020B0604030504040204" pitchFamily="50" charset="-128"/>
              </a:rPr>
              <a:t>かんが</a:t>
            </a:r>
          </a:p>
        </p:txBody>
      </p:sp>
    </p:spTree>
    <p:extLst>
      <p:ext uri="{BB962C8B-B14F-4D97-AF65-F5344CB8AC3E}">
        <p14:creationId xmlns:p14="http://schemas.microsoft.com/office/powerpoint/2010/main" val="4147759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sp>
        <p:nvSpPr>
          <p:cNvPr id="9" name="テキスト ボックス 8">
            <a:extLst>
              <a:ext uri="{FF2B5EF4-FFF2-40B4-BE49-F238E27FC236}">
                <a16:creationId xmlns:a16="http://schemas.microsoft.com/office/drawing/2014/main" id="{BE8D3BF0-98E8-46F3-A16A-DFA4E78E1D4C}"/>
              </a:ext>
            </a:extLst>
          </p:cNvPr>
          <p:cNvSpPr txBox="1"/>
          <p:nvPr/>
        </p:nvSpPr>
        <p:spPr>
          <a:xfrm>
            <a:off x="470513" y="1002191"/>
            <a:ext cx="8380640" cy="1246495"/>
          </a:xfrm>
          <a:prstGeom prst="rect">
            <a:avLst/>
          </a:prstGeom>
          <a:noFill/>
        </p:spPr>
        <p:txBody>
          <a:bodyPr wrap="square" rtlCol="0">
            <a:spAutoFit/>
          </a:bodyPr>
          <a:lstStyle/>
          <a:p>
            <a:pPr>
              <a:lnSpc>
                <a:spcPct val="200000"/>
              </a:lnSpc>
            </a:pPr>
            <a:r>
              <a:rPr kumimoji="1" lang="ja-JP" altLang="en-US" sz="2000" b="1" dirty="0">
                <a:solidFill>
                  <a:srgbClr val="C00000"/>
                </a:solidFill>
                <a:latin typeface="メイリオ" panose="020B0604030504040204" pitchFamily="50" charset="-128"/>
                <a:ea typeface="メイリオ" panose="020B0604030504040204" pitchFamily="50" charset="-128"/>
              </a:rPr>
              <a:t>パンダが出すクイズに答えよう！</a:t>
            </a:r>
            <a:endParaRPr kumimoji="1" lang="en-US" altLang="ja-JP" sz="2000" b="1" dirty="0">
              <a:solidFill>
                <a:srgbClr val="C00000"/>
              </a:solidFill>
              <a:latin typeface="メイリオ" panose="020B0604030504040204" pitchFamily="50" charset="-128"/>
              <a:ea typeface="メイリオ" panose="020B0604030504040204" pitchFamily="50" charset="-128"/>
            </a:endParaRPr>
          </a:p>
          <a:p>
            <a:pPr>
              <a:lnSpc>
                <a:spcPct val="200000"/>
              </a:lnSpc>
            </a:pPr>
            <a:r>
              <a:rPr kumimoji="1" lang="ja-JP" altLang="en-US" sz="2000" b="1" dirty="0">
                <a:solidFill>
                  <a:srgbClr val="C00000"/>
                </a:solidFill>
                <a:latin typeface="メイリオ" panose="020B0604030504040204" pitchFamily="50" charset="-128"/>
                <a:ea typeface="メイリオ" panose="020B0604030504040204" pitchFamily="50" charset="-128"/>
              </a:rPr>
              <a:t>　　　　　回答によってパンダと</a:t>
            </a:r>
            <a:r>
              <a:rPr kumimoji="1" lang="en-US" altLang="ja-JP" sz="2000" b="1" dirty="0">
                <a:solidFill>
                  <a:srgbClr val="C00000"/>
                </a:solidFill>
                <a:latin typeface="メイリオ" panose="020B0604030504040204" pitchFamily="50" charset="-128"/>
                <a:ea typeface="メイリオ" panose="020B0604030504040204" pitchFamily="50" charset="-128"/>
              </a:rPr>
              <a:t>Codey</a:t>
            </a:r>
            <a:r>
              <a:rPr kumimoji="1" lang="ja-JP" altLang="en-US" sz="2000" b="1" dirty="0">
                <a:solidFill>
                  <a:srgbClr val="C00000"/>
                </a:solidFill>
                <a:latin typeface="メイリオ" panose="020B0604030504040204" pitchFamily="50" charset="-128"/>
                <a:ea typeface="メイリオ" panose="020B0604030504040204" pitchFamily="50" charset="-128"/>
              </a:rPr>
              <a:t>の動きを変えてみよう！</a:t>
            </a:r>
            <a:endParaRPr kumimoji="1" lang="en-US" altLang="ja-JP" sz="2000" b="1" dirty="0">
              <a:solidFill>
                <a:srgbClr val="C00000"/>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C3910F4C-1753-4CB4-B9C0-BA34F4C5C68E}"/>
              </a:ext>
            </a:extLst>
          </p:cNvPr>
          <p:cNvSpPr txBox="1"/>
          <p:nvPr/>
        </p:nvSpPr>
        <p:spPr>
          <a:xfrm>
            <a:off x="5333440" y="1717971"/>
            <a:ext cx="47385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うご</a:t>
            </a:r>
          </a:p>
        </p:txBody>
      </p:sp>
      <p:sp>
        <p:nvSpPr>
          <p:cNvPr id="11" name="テキスト ボックス 10">
            <a:extLst>
              <a:ext uri="{FF2B5EF4-FFF2-40B4-BE49-F238E27FC236}">
                <a16:creationId xmlns:a16="http://schemas.microsoft.com/office/drawing/2014/main" id="{71F50142-3129-4B7F-B767-5108F2215F3A}"/>
              </a:ext>
            </a:extLst>
          </p:cNvPr>
          <p:cNvSpPr txBox="1"/>
          <p:nvPr/>
        </p:nvSpPr>
        <p:spPr>
          <a:xfrm>
            <a:off x="6092128" y="1707917"/>
            <a:ext cx="473856"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a:t>
            </a:r>
          </a:p>
        </p:txBody>
      </p:sp>
      <p:sp>
        <p:nvSpPr>
          <p:cNvPr id="13" name="テキスト ボックス 12">
            <a:extLst>
              <a:ext uri="{FF2B5EF4-FFF2-40B4-BE49-F238E27FC236}">
                <a16:creationId xmlns:a16="http://schemas.microsoft.com/office/drawing/2014/main" id="{177775E0-E6FF-46B7-8389-084A09D0FD4A}"/>
              </a:ext>
            </a:extLst>
          </p:cNvPr>
          <p:cNvSpPr txBox="1"/>
          <p:nvPr/>
        </p:nvSpPr>
        <p:spPr>
          <a:xfrm>
            <a:off x="4416546" y="1734684"/>
            <a:ext cx="69551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コーディ</a:t>
            </a:r>
          </a:p>
        </p:txBody>
      </p:sp>
      <p:sp>
        <p:nvSpPr>
          <p:cNvPr id="7" name="テキスト ボックス 6">
            <a:extLst>
              <a:ext uri="{FF2B5EF4-FFF2-40B4-BE49-F238E27FC236}">
                <a16:creationId xmlns:a16="http://schemas.microsoft.com/office/drawing/2014/main" id="{92438EEE-5E0C-47AF-B5E5-159115CD51B3}"/>
              </a:ext>
            </a:extLst>
          </p:cNvPr>
          <p:cNvSpPr txBox="1"/>
          <p:nvPr/>
        </p:nvSpPr>
        <p:spPr>
          <a:xfrm>
            <a:off x="1745091" y="1711457"/>
            <a:ext cx="695520"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かいとう</a:t>
            </a:r>
          </a:p>
        </p:txBody>
      </p:sp>
      <p:sp>
        <p:nvSpPr>
          <p:cNvPr id="8" name="テキスト ボックス 7">
            <a:extLst>
              <a:ext uri="{FF2B5EF4-FFF2-40B4-BE49-F238E27FC236}">
                <a16:creationId xmlns:a16="http://schemas.microsoft.com/office/drawing/2014/main" id="{93D3349F-B836-45F5-B7AC-498B10BBC5DC}"/>
              </a:ext>
            </a:extLst>
          </p:cNvPr>
          <p:cNvSpPr txBox="1"/>
          <p:nvPr/>
        </p:nvSpPr>
        <p:spPr>
          <a:xfrm>
            <a:off x="1533047" y="1092847"/>
            <a:ext cx="353063"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だ</a:t>
            </a:r>
          </a:p>
        </p:txBody>
      </p:sp>
      <p:sp>
        <p:nvSpPr>
          <p:cNvPr id="12" name="テキスト ボックス 11">
            <a:extLst>
              <a:ext uri="{FF2B5EF4-FFF2-40B4-BE49-F238E27FC236}">
                <a16:creationId xmlns:a16="http://schemas.microsoft.com/office/drawing/2014/main" id="{52C4826C-F0D2-4B08-8F6F-F0AF70ADD4D7}"/>
              </a:ext>
            </a:extLst>
          </p:cNvPr>
          <p:cNvSpPr txBox="1"/>
          <p:nvPr/>
        </p:nvSpPr>
        <p:spPr>
          <a:xfrm>
            <a:off x="3000092" y="1092846"/>
            <a:ext cx="47385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こた</a:t>
            </a:r>
          </a:p>
        </p:txBody>
      </p:sp>
      <p:pic>
        <p:nvPicPr>
          <p:cNvPr id="2" name="補足4-5">
            <a:hlinkClick r:id="" action="ppaction://media"/>
            <a:extLst>
              <a:ext uri="{FF2B5EF4-FFF2-40B4-BE49-F238E27FC236}">
                <a16:creationId xmlns:a16="http://schemas.microsoft.com/office/drawing/2014/main" id="{66F7EB57-E446-42AD-9A29-085F0F9E337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62655" y="2248686"/>
            <a:ext cx="7924800" cy="4175125"/>
          </a:xfrm>
          <a:prstGeom prst="rect">
            <a:avLst/>
          </a:prstGeom>
        </p:spPr>
      </p:pic>
      <p:sp>
        <p:nvSpPr>
          <p:cNvPr id="14" name="正方形/長方形 13">
            <a:extLst>
              <a:ext uri="{FF2B5EF4-FFF2-40B4-BE49-F238E27FC236}">
                <a16:creationId xmlns:a16="http://schemas.microsoft.com/office/drawing/2014/main" id="{85FC1587-4636-4FA7-AB42-CFA90104F214}"/>
              </a:ext>
            </a:extLst>
          </p:cNvPr>
          <p:cNvSpPr/>
          <p:nvPr/>
        </p:nvSpPr>
        <p:spPr>
          <a:xfrm>
            <a:off x="538449" y="2231973"/>
            <a:ext cx="8042896" cy="24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51448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sp>
        <p:nvSpPr>
          <p:cNvPr id="15" name="テキスト ボックス 14">
            <a:extLst>
              <a:ext uri="{FF2B5EF4-FFF2-40B4-BE49-F238E27FC236}">
                <a16:creationId xmlns:a16="http://schemas.microsoft.com/office/drawing/2014/main" id="{686BD119-02B9-440D-8588-49A0508C7628}"/>
              </a:ext>
            </a:extLst>
          </p:cNvPr>
          <p:cNvSpPr txBox="1"/>
          <p:nvPr/>
        </p:nvSpPr>
        <p:spPr>
          <a:xfrm>
            <a:off x="467432" y="1691012"/>
            <a:ext cx="8481259" cy="2239074"/>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・問題と答えは</a:t>
            </a:r>
            <a:r>
              <a:rPr lang="ja-JP" altLang="en-US" b="1" i="0" u="sng" dirty="0">
                <a:solidFill>
                  <a:srgbClr val="C00000"/>
                </a:solidFill>
                <a:effectLst/>
                <a:latin typeface="メイリオ" panose="020B0604030504040204" pitchFamily="50" charset="-128"/>
                <a:ea typeface="メイリオ" panose="020B0604030504040204" pitchFamily="50" charset="-128"/>
              </a:rPr>
              <a:t>リスト</a:t>
            </a:r>
            <a:r>
              <a:rPr lang="ja-JP" altLang="en-US" i="0" dirty="0">
                <a:solidFill>
                  <a:srgbClr val="575E75"/>
                </a:solidFill>
                <a:effectLst/>
                <a:latin typeface="メイリオ" panose="020B0604030504040204" pitchFamily="50" charset="-128"/>
                <a:ea typeface="メイリオ" panose="020B0604030504040204" pitchFamily="50" charset="-128"/>
              </a:rPr>
              <a:t>に入れて準備をしてください。</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・問題は自由に作ってください。</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・問題の数も自由に決めてください。</a:t>
            </a: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・問題を全部出したら、最後にパンダが「おわり」と言うようにしてください。</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189322AE-4C05-41CB-B561-C555915382E9}"/>
              </a:ext>
            </a:extLst>
          </p:cNvPr>
          <p:cNvSpPr txBox="1"/>
          <p:nvPr/>
        </p:nvSpPr>
        <p:spPr>
          <a:xfrm>
            <a:off x="3628763" y="1769230"/>
            <a:ext cx="7633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099346F6-F3C3-4BB6-89E9-300B7C7AA451}"/>
              </a:ext>
            </a:extLst>
          </p:cNvPr>
          <p:cNvSpPr txBox="1"/>
          <p:nvPr/>
        </p:nvSpPr>
        <p:spPr>
          <a:xfrm>
            <a:off x="3004337" y="3406256"/>
            <a:ext cx="61554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さいご</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5E8B6BE0-FFC2-4798-87B7-9199F6A124D0}"/>
              </a:ext>
            </a:extLst>
          </p:cNvPr>
          <p:cNvSpPr txBox="1"/>
          <p:nvPr/>
        </p:nvSpPr>
        <p:spPr>
          <a:xfrm>
            <a:off x="1369063" y="2863855"/>
            <a:ext cx="4370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213C3E8A-0F53-41E2-8131-2CAF934C1CA2}"/>
              </a:ext>
            </a:extLst>
          </p:cNvPr>
          <p:cNvSpPr txBox="1"/>
          <p:nvPr/>
        </p:nvSpPr>
        <p:spPr>
          <a:xfrm>
            <a:off x="1399588" y="2324307"/>
            <a:ext cx="6125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じゆう</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3DB5A990-1F10-4AB3-8E98-5EE405885E1A}"/>
              </a:ext>
            </a:extLst>
          </p:cNvPr>
          <p:cNvSpPr txBox="1"/>
          <p:nvPr/>
        </p:nvSpPr>
        <p:spPr>
          <a:xfrm>
            <a:off x="674697" y="1769230"/>
            <a:ext cx="7248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CBE642D2-4842-4A7F-9B32-463A1B120694}"/>
              </a:ext>
            </a:extLst>
          </p:cNvPr>
          <p:cNvSpPr txBox="1"/>
          <p:nvPr/>
        </p:nvSpPr>
        <p:spPr>
          <a:xfrm>
            <a:off x="1423138" y="3406256"/>
            <a:ext cx="7633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ぜんぶ だ</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4DD19A43-CACB-4150-9369-A91FE7BFC4E2}"/>
              </a:ext>
            </a:extLst>
          </p:cNvPr>
          <p:cNvSpPr txBox="1"/>
          <p:nvPr/>
        </p:nvSpPr>
        <p:spPr>
          <a:xfrm>
            <a:off x="3010230" y="1769230"/>
            <a:ext cx="366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0DC683A7-DB65-4FA5-9A77-3943BD66587C}"/>
              </a:ext>
            </a:extLst>
          </p:cNvPr>
          <p:cNvSpPr txBox="1"/>
          <p:nvPr/>
        </p:nvSpPr>
        <p:spPr>
          <a:xfrm>
            <a:off x="2524317" y="2863855"/>
            <a:ext cx="366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8C702ADC-1C19-4BEE-9F79-E886C8E0387D}"/>
              </a:ext>
            </a:extLst>
          </p:cNvPr>
          <p:cNvSpPr txBox="1"/>
          <p:nvPr/>
        </p:nvSpPr>
        <p:spPr>
          <a:xfrm>
            <a:off x="2039843" y="2324307"/>
            <a:ext cx="4370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440D19E0-448A-4F96-924A-55B3C91D370C}"/>
              </a:ext>
            </a:extLst>
          </p:cNvPr>
          <p:cNvSpPr txBox="1"/>
          <p:nvPr/>
        </p:nvSpPr>
        <p:spPr>
          <a:xfrm>
            <a:off x="692453" y="2324307"/>
            <a:ext cx="7248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F9BABF7A-8298-41CC-88DA-1B1316D8E526}"/>
              </a:ext>
            </a:extLst>
          </p:cNvPr>
          <p:cNvSpPr txBox="1"/>
          <p:nvPr/>
        </p:nvSpPr>
        <p:spPr>
          <a:xfrm>
            <a:off x="698247" y="2863855"/>
            <a:ext cx="7248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D9EA1936-469F-4AD8-A958-5CAD4C5D68A8}"/>
              </a:ext>
            </a:extLst>
          </p:cNvPr>
          <p:cNvSpPr txBox="1"/>
          <p:nvPr/>
        </p:nvSpPr>
        <p:spPr>
          <a:xfrm>
            <a:off x="686285" y="3406256"/>
            <a:ext cx="7248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76AB1D8B-5DB7-4DF8-8725-6E9ADC73F0C8}"/>
              </a:ext>
            </a:extLst>
          </p:cNvPr>
          <p:cNvSpPr txBox="1"/>
          <p:nvPr/>
        </p:nvSpPr>
        <p:spPr>
          <a:xfrm>
            <a:off x="1340527" y="1769230"/>
            <a:ext cx="49414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こた</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44C05615-1333-481E-9746-3CF5D46E2C85}"/>
              </a:ext>
            </a:extLst>
          </p:cNvPr>
          <p:cNvSpPr txBox="1"/>
          <p:nvPr/>
        </p:nvSpPr>
        <p:spPr>
          <a:xfrm>
            <a:off x="1829029" y="2863855"/>
            <a:ext cx="6125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じゆう</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AE4474C7-DF6A-4457-8BAE-A341E1D02033}"/>
              </a:ext>
            </a:extLst>
          </p:cNvPr>
          <p:cNvSpPr txBox="1"/>
          <p:nvPr/>
        </p:nvSpPr>
        <p:spPr>
          <a:xfrm>
            <a:off x="5982297" y="3406256"/>
            <a:ext cx="366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nvGrpSpPr>
          <p:cNvPr id="3" name="グループ化 2">
            <a:extLst>
              <a:ext uri="{FF2B5EF4-FFF2-40B4-BE49-F238E27FC236}">
                <a16:creationId xmlns:a16="http://schemas.microsoft.com/office/drawing/2014/main" id="{57F377B3-5B3D-4B49-AA44-58F6D57614E9}"/>
              </a:ext>
            </a:extLst>
          </p:cNvPr>
          <p:cNvGrpSpPr/>
          <p:nvPr/>
        </p:nvGrpSpPr>
        <p:grpSpPr>
          <a:xfrm>
            <a:off x="2374350" y="4580692"/>
            <a:ext cx="2870278" cy="1015663"/>
            <a:chOff x="2935718" y="4247989"/>
            <a:chExt cx="2870278" cy="1015663"/>
          </a:xfrm>
        </p:grpSpPr>
        <p:sp>
          <p:nvSpPr>
            <p:cNvPr id="42" name="テキスト ボックス 41">
              <a:extLst>
                <a:ext uri="{FF2B5EF4-FFF2-40B4-BE49-F238E27FC236}">
                  <a16:creationId xmlns:a16="http://schemas.microsoft.com/office/drawing/2014/main" id="{B2A7F6DD-4E61-4D3A-AF20-A60EE4A78FFF}"/>
                </a:ext>
              </a:extLst>
            </p:cNvPr>
            <p:cNvSpPr txBox="1"/>
            <p:nvPr/>
          </p:nvSpPr>
          <p:spPr>
            <a:xfrm>
              <a:off x="2955321" y="4247989"/>
              <a:ext cx="2850675"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リストってなんだろう？</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変数とはちがうのかな？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833A9BC2-D96B-4277-97D3-5B3914719B76}"/>
                </a:ext>
              </a:extLst>
            </p:cNvPr>
            <p:cNvSpPr txBox="1"/>
            <p:nvPr/>
          </p:nvSpPr>
          <p:spPr>
            <a:xfrm>
              <a:off x="2935718" y="4821654"/>
              <a:ext cx="6640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へんすう</a:t>
              </a:r>
              <a:endParaRPr kumimoji="1" lang="ja-JP" altLang="en-US" sz="800" dirty="0">
                <a:latin typeface="メイリオ" panose="020B0604030504040204" pitchFamily="50" charset="-128"/>
                <a:ea typeface="メイリオ" panose="020B0604030504040204" pitchFamily="50" charset="-128"/>
              </a:endParaRPr>
            </a:p>
          </p:txBody>
        </p:sp>
      </p:grpSp>
      <p:sp>
        <p:nvSpPr>
          <p:cNvPr id="47" name="吹き出し: 角を丸めた四角形 46">
            <a:extLst>
              <a:ext uri="{FF2B5EF4-FFF2-40B4-BE49-F238E27FC236}">
                <a16:creationId xmlns:a16="http://schemas.microsoft.com/office/drawing/2014/main" id="{4494D58C-6849-493B-9778-D765CA8AB45A}"/>
              </a:ext>
            </a:extLst>
          </p:cNvPr>
          <p:cNvSpPr/>
          <p:nvPr/>
        </p:nvSpPr>
        <p:spPr>
          <a:xfrm>
            <a:off x="2240624" y="4536975"/>
            <a:ext cx="3116265" cy="1120266"/>
          </a:xfrm>
          <a:prstGeom prst="wedgeRoundRectCallout">
            <a:avLst>
              <a:gd name="adj1" fmla="val 58388"/>
              <a:gd name="adj2" fmla="val -651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dirty="0">
              <a:solidFill>
                <a:schemeClr val="tx1"/>
              </a:solidFill>
            </a:endParaRPr>
          </a:p>
        </p:txBody>
      </p:sp>
      <p:pic>
        <p:nvPicPr>
          <p:cNvPr id="48" name="図 47">
            <a:extLst>
              <a:ext uri="{FF2B5EF4-FFF2-40B4-BE49-F238E27FC236}">
                <a16:creationId xmlns:a16="http://schemas.microsoft.com/office/drawing/2014/main" id="{8D80B164-10D9-49EC-A876-2E5C82E67E41}"/>
              </a:ext>
            </a:extLst>
          </p:cNvPr>
          <p:cNvPicPr>
            <a:picLocks noChangeAspect="1"/>
          </p:cNvPicPr>
          <p:nvPr/>
        </p:nvPicPr>
        <p:blipFill>
          <a:blip r:embed="rId2"/>
          <a:stretch>
            <a:fillRect/>
          </a:stretch>
        </p:blipFill>
        <p:spPr>
          <a:xfrm>
            <a:off x="5815359" y="4914975"/>
            <a:ext cx="1289331" cy="909651"/>
          </a:xfrm>
          <a:prstGeom prst="rect">
            <a:avLst/>
          </a:prstGeom>
        </p:spPr>
      </p:pic>
    </p:spTree>
    <p:extLst>
      <p:ext uri="{BB962C8B-B14F-4D97-AF65-F5344CB8AC3E}">
        <p14:creationId xmlns:p14="http://schemas.microsoft.com/office/powerpoint/2010/main" val="5059629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リストとは？</a:t>
            </a:r>
          </a:p>
        </p:txBody>
      </p:sp>
      <p:sp>
        <p:nvSpPr>
          <p:cNvPr id="61" name="テキスト ボックス 60">
            <a:extLst>
              <a:ext uri="{FF2B5EF4-FFF2-40B4-BE49-F238E27FC236}">
                <a16:creationId xmlns:a16="http://schemas.microsoft.com/office/drawing/2014/main" id="{8E28E02B-6201-4011-ABA8-2C45F8A67E00}"/>
              </a:ext>
            </a:extLst>
          </p:cNvPr>
          <p:cNvSpPr txBox="1"/>
          <p:nvPr/>
        </p:nvSpPr>
        <p:spPr>
          <a:xfrm>
            <a:off x="1082215" y="1167334"/>
            <a:ext cx="7111874" cy="630942"/>
          </a:xfrm>
          <a:prstGeom prst="rect">
            <a:avLst/>
          </a:prstGeom>
          <a:solidFill>
            <a:schemeClr val="bg1"/>
          </a:solidFill>
          <a:ln w="19050">
            <a:solidFill>
              <a:schemeClr val="bg1">
                <a:lumMod val="50000"/>
              </a:schemeClr>
            </a:solidFill>
          </a:ln>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r>
              <a:rPr lang="ja-JP" altLang="en-US" sz="2000" b="1" i="0" dirty="0">
                <a:solidFill>
                  <a:srgbClr val="C00000"/>
                </a:solidFill>
                <a:effectLst/>
                <a:latin typeface="メイリオ" panose="020B0604030504040204" pitchFamily="50" charset="-128"/>
                <a:ea typeface="メイリオ" panose="020B0604030504040204" pitchFamily="50" charset="-128"/>
              </a:rPr>
              <a:t>「リスト」</a:t>
            </a:r>
            <a:r>
              <a:rPr lang="ja-JP" altLang="en-US" i="0" dirty="0">
                <a:solidFill>
                  <a:srgbClr val="575E75"/>
                </a:solidFill>
                <a:effectLst/>
                <a:latin typeface="メイリオ" panose="020B0604030504040204" pitchFamily="50" charset="-128"/>
                <a:ea typeface="メイリオ" panose="020B0604030504040204" pitchFamily="50" charset="-128"/>
              </a:rPr>
              <a:t>とは、</a:t>
            </a:r>
            <a:r>
              <a:rPr lang="ja-JP" altLang="en-US" sz="2000" b="1" i="0" dirty="0">
                <a:solidFill>
                  <a:srgbClr val="C00000"/>
                </a:solidFill>
                <a:effectLst/>
                <a:latin typeface="メイリオ" panose="020B0604030504040204" pitchFamily="50" charset="-128"/>
                <a:ea typeface="メイリオ" panose="020B0604030504040204" pitchFamily="50" charset="-128"/>
              </a:rPr>
              <a:t>変数の箱がたくさん並んだもの</a:t>
            </a:r>
            <a:r>
              <a:rPr lang="ja-JP" altLang="en-US" i="0" dirty="0">
                <a:solidFill>
                  <a:srgbClr val="575E75"/>
                </a:solidFill>
                <a:effectLst/>
                <a:latin typeface="メイリオ" panose="020B0604030504040204" pitchFamily="50" charset="-128"/>
                <a:ea typeface="メイリオ" panose="020B0604030504040204" pitchFamily="50" charset="-128"/>
              </a:rPr>
              <a:t>です。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64" name="図 63">
            <a:extLst>
              <a:ext uri="{FF2B5EF4-FFF2-40B4-BE49-F238E27FC236}">
                <a16:creationId xmlns:a16="http://schemas.microsoft.com/office/drawing/2014/main" id="{1698D859-E60A-40D6-9D17-E84184FC5834}"/>
              </a:ext>
            </a:extLst>
          </p:cNvPr>
          <p:cNvPicPr>
            <a:picLocks noChangeAspect="1"/>
          </p:cNvPicPr>
          <p:nvPr/>
        </p:nvPicPr>
        <p:blipFill>
          <a:blip r:embed="rId2"/>
          <a:stretch>
            <a:fillRect/>
          </a:stretch>
        </p:blipFill>
        <p:spPr>
          <a:xfrm>
            <a:off x="1176270" y="1182859"/>
            <a:ext cx="565549" cy="605946"/>
          </a:xfrm>
          <a:prstGeom prst="rect">
            <a:avLst/>
          </a:prstGeom>
        </p:spPr>
      </p:pic>
      <p:sp>
        <p:nvSpPr>
          <p:cNvPr id="65" name="テキスト ボックス 64">
            <a:extLst>
              <a:ext uri="{FF2B5EF4-FFF2-40B4-BE49-F238E27FC236}">
                <a16:creationId xmlns:a16="http://schemas.microsoft.com/office/drawing/2014/main" id="{1167209F-9F4C-47C7-8674-594E53F94F6F}"/>
              </a:ext>
            </a:extLst>
          </p:cNvPr>
          <p:cNvSpPr txBox="1"/>
          <p:nvPr/>
        </p:nvSpPr>
        <p:spPr>
          <a:xfrm>
            <a:off x="4525055" y="1269508"/>
            <a:ext cx="56554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はこ</a:t>
            </a:r>
          </a:p>
        </p:txBody>
      </p:sp>
      <p:sp>
        <p:nvSpPr>
          <p:cNvPr id="83" name="テキスト ボックス 82">
            <a:extLst>
              <a:ext uri="{FF2B5EF4-FFF2-40B4-BE49-F238E27FC236}">
                <a16:creationId xmlns:a16="http://schemas.microsoft.com/office/drawing/2014/main" id="{F8213505-4C6B-41A5-8984-462F2756A6F4}"/>
              </a:ext>
            </a:extLst>
          </p:cNvPr>
          <p:cNvSpPr txBox="1"/>
          <p:nvPr/>
        </p:nvSpPr>
        <p:spPr>
          <a:xfrm>
            <a:off x="3786158" y="1269508"/>
            <a:ext cx="738897"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へんすう</a:t>
            </a:r>
          </a:p>
        </p:txBody>
      </p:sp>
      <p:pic>
        <p:nvPicPr>
          <p:cNvPr id="49" name="図 48">
            <a:extLst>
              <a:ext uri="{FF2B5EF4-FFF2-40B4-BE49-F238E27FC236}">
                <a16:creationId xmlns:a16="http://schemas.microsoft.com/office/drawing/2014/main" id="{AB5ECAF0-F62D-4312-AF17-B23501408236}"/>
              </a:ext>
            </a:extLst>
          </p:cNvPr>
          <p:cNvPicPr>
            <a:picLocks noChangeAspect="1"/>
          </p:cNvPicPr>
          <p:nvPr/>
        </p:nvPicPr>
        <p:blipFill>
          <a:blip r:embed="rId3"/>
          <a:stretch>
            <a:fillRect/>
          </a:stretch>
        </p:blipFill>
        <p:spPr>
          <a:xfrm>
            <a:off x="846732" y="3351947"/>
            <a:ext cx="7734300" cy="3381375"/>
          </a:xfrm>
          <a:prstGeom prst="rect">
            <a:avLst/>
          </a:prstGeom>
        </p:spPr>
      </p:pic>
      <p:sp>
        <p:nvSpPr>
          <p:cNvPr id="50" name="テキスト ボックス 49">
            <a:extLst>
              <a:ext uri="{FF2B5EF4-FFF2-40B4-BE49-F238E27FC236}">
                <a16:creationId xmlns:a16="http://schemas.microsoft.com/office/drawing/2014/main" id="{A80B7A67-AD5D-459F-80ED-9E4AA4B2853D}"/>
              </a:ext>
            </a:extLst>
          </p:cNvPr>
          <p:cNvSpPr txBox="1"/>
          <p:nvPr/>
        </p:nvSpPr>
        <p:spPr>
          <a:xfrm>
            <a:off x="6051932" y="1269508"/>
            <a:ext cx="56554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なら</a:t>
            </a:r>
          </a:p>
        </p:txBody>
      </p:sp>
      <p:sp>
        <p:nvSpPr>
          <p:cNvPr id="51" name="テキスト ボックス 50">
            <a:extLst>
              <a:ext uri="{FF2B5EF4-FFF2-40B4-BE49-F238E27FC236}">
                <a16:creationId xmlns:a16="http://schemas.microsoft.com/office/drawing/2014/main" id="{1F1B2F24-193E-424A-9CD0-3F644DF3A24A}"/>
              </a:ext>
            </a:extLst>
          </p:cNvPr>
          <p:cNvSpPr txBox="1"/>
          <p:nvPr/>
        </p:nvSpPr>
        <p:spPr>
          <a:xfrm>
            <a:off x="258372" y="3807655"/>
            <a:ext cx="840771" cy="577081"/>
          </a:xfrm>
          <a:prstGeom prst="rect">
            <a:avLst/>
          </a:prstGeom>
          <a:noFill/>
        </p:spPr>
        <p:txBody>
          <a:bodyPr wrap="square" rtlCol="0">
            <a:spAutoFit/>
          </a:bodyPr>
          <a:lstStyle/>
          <a:p>
            <a:pPr>
              <a:lnSpc>
                <a:spcPct val="200000"/>
              </a:lnSpc>
            </a:pPr>
            <a:r>
              <a:rPr lang="ja-JP" altLang="en-US" b="1" dirty="0">
                <a:solidFill>
                  <a:srgbClr val="C00000"/>
                </a:solidFill>
                <a:latin typeface="メイリオ" panose="020B0604030504040204" pitchFamily="50" charset="-128"/>
                <a:ea typeface="メイリオ" panose="020B0604030504040204" pitchFamily="50" charset="-128"/>
              </a:rPr>
              <a:t>変数</a:t>
            </a:r>
            <a:endParaRPr lang="en-US" altLang="ja-JP" b="1" i="0" dirty="0">
              <a:solidFill>
                <a:srgbClr val="C00000"/>
              </a:solidFill>
              <a:effectLst/>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1AB952EE-8B79-48B7-B642-2CB0E78910EF}"/>
              </a:ext>
            </a:extLst>
          </p:cNvPr>
          <p:cNvSpPr txBox="1"/>
          <p:nvPr/>
        </p:nvSpPr>
        <p:spPr>
          <a:xfrm>
            <a:off x="1893343" y="5433748"/>
            <a:ext cx="941406" cy="577081"/>
          </a:xfrm>
          <a:prstGeom prst="rect">
            <a:avLst/>
          </a:prstGeom>
          <a:noFill/>
        </p:spPr>
        <p:txBody>
          <a:bodyPr wrap="square" rtlCol="0">
            <a:spAutoFit/>
          </a:bodyPr>
          <a:lstStyle/>
          <a:p>
            <a:pPr>
              <a:lnSpc>
                <a:spcPct val="200000"/>
              </a:lnSpc>
            </a:pPr>
            <a:r>
              <a:rPr lang="ja-JP" altLang="en-US" b="1" dirty="0">
                <a:solidFill>
                  <a:srgbClr val="C00000"/>
                </a:solidFill>
                <a:latin typeface="メイリオ" panose="020B0604030504040204" pitchFamily="50" charset="-128"/>
                <a:ea typeface="メイリオ" panose="020B0604030504040204" pitchFamily="50" charset="-128"/>
              </a:rPr>
              <a:t>リスト</a:t>
            </a:r>
            <a:endParaRPr lang="en-US" altLang="ja-JP" b="1" i="0" dirty="0">
              <a:solidFill>
                <a:srgbClr val="C00000"/>
              </a:solidFill>
              <a:effectLst/>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43FBE318-0E97-492A-9B37-6D908D118747}"/>
              </a:ext>
            </a:extLst>
          </p:cNvPr>
          <p:cNvSpPr txBox="1"/>
          <p:nvPr/>
        </p:nvSpPr>
        <p:spPr>
          <a:xfrm>
            <a:off x="183104" y="3849974"/>
            <a:ext cx="738897"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へんすう</a:t>
            </a:r>
          </a:p>
        </p:txBody>
      </p:sp>
      <p:grpSp>
        <p:nvGrpSpPr>
          <p:cNvPr id="3" name="グループ化 2">
            <a:extLst>
              <a:ext uri="{FF2B5EF4-FFF2-40B4-BE49-F238E27FC236}">
                <a16:creationId xmlns:a16="http://schemas.microsoft.com/office/drawing/2014/main" id="{69264967-0FBA-420C-89CD-CC8E38AFD898}"/>
              </a:ext>
            </a:extLst>
          </p:cNvPr>
          <p:cNvGrpSpPr/>
          <p:nvPr/>
        </p:nvGrpSpPr>
        <p:grpSpPr>
          <a:xfrm>
            <a:off x="961328" y="1751869"/>
            <a:ext cx="5090604" cy="577081"/>
            <a:chOff x="0" y="5492411"/>
            <a:chExt cx="5090604" cy="577081"/>
          </a:xfrm>
        </p:grpSpPr>
        <p:sp>
          <p:nvSpPr>
            <p:cNvPr id="94" name="テキスト ボックス 93">
              <a:extLst>
                <a:ext uri="{FF2B5EF4-FFF2-40B4-BE49-F238E27FC236}">
                  <a16:creationId xmlns:a16="http://schemas.microsoft.com/office/drawing/2014/main" id="{C1992B30-4DD8-4377-9FE8-E3E9CAF597A6}"/>
                </a:ext>
              </a:extLst>
            </p:cNvPr>
            <p:cNvSpPr txBox="1"/>
            <p:nvPr/>
          </p:nvSpPr>
          <p:spPr>
            <a:xfrm>
              <a:off x="0" y="5492411"/>
              <a:ext cx="5090604"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・たくさんの箱に変数名と番号がついています。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35D857E0-2816-45FD-AF41-B945BA40EC1A}"/>
                </a:ext>
              </a:extLst>
            </p:cNvPr>
            <p:cNvSpPr txBox="1"/>
            <p:nvPr/>
          </p:nvSpPr>
          <p:spPr>
            <a:xfrm>
              <a:off x="1326539" y="5570436"/>
              <a:ext cx="5024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はこ</a:t>
              </a:r>
              <a:endParaRPr kumimoji="1" lang="ja-JP" altLang="en-US" sz="1000" dirty="0">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87518671-D1E0-4A8A-90CC-84CCCA3B81CF}"/>
                </a:ext>
              </a:extLst>
            </p:cNvPr>
            <p:cNvSpPr txBox="1"/>
            <p:nvPr/>
          </p:nvSpPr>
          <p:spPr>
            <a:xfrm>
              <a:off x="1805173" y="5570436"/>
              <a:ext cx="9646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へんすうめい</a:t>
              </a:r>
              <a:endParaRPr kumimoji="1" lang="ja-JP" altLang="en-US" sz="1000" dirty="0">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2B402B68-EDF6-46CF-A7BB-1B3170D5EC3D}"/>
                </a:ext>
              </a:extLst>
            </p:cNvPr>
            <p:cNvSpPr txBox="1"/>
            <p:nvPr/>
          </p:nvSpPr>
          <p:spPr>
            <a:xfrm>
              <a:off x="2713340" y="5570436"/>
              <a:ext cx="6912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ばんごう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4" name="グループ化 3">
            <a:extLst>
              <a:ext uri="{FF2B5EF4-FFF2-40B4-BE49-F238E27FC236}">
                <a16:creationId xmlns:a16="http://schemas.microsoft.com/office/drawing/2014/main" id="{AC646C1C-26E5-4E98-BB86-B6852A33477E}"/>
              </a:ext>
            </a:extLst>
          </p:cNvPr>
          <p:cNvGrpSpPr/>
          <p:nvPr/>
        </p:nvGrpSpPr>
        <p:grpSpPr>
          <a:xfrm>
            <a:off x="961327" y="2249836"/>
            <a:ext cx="7111875" cy="577081"/>
            <a:chOff x="1741818" y="2492319"/>
            <a:chExt cx="7111875" cy="577081"/>
          </a:xfrm>
        </p:grpSpPr>
        <p:sp>
          <p:nvSpPr>
            <p:cNvPr id="60" name="テキスト ボックス 59">
              <a:extLst>
                <a:ext uri="{FF2B5EF4-FFF2-40B4-BE49-F238E27FC236}">
                  <a16:creationId xmlns:a16="http://schemas.microsoft.com/office/drawing/2014/main" id="{F4D9F7F5-6BA7-4A06-B869-09F534843887}"/>
                </a:ext>
              </a:extLst>
            </p:cNvPr>
            <p:cNvSpPr txBox="1"/>
            <p:nvPr/>
          </p:nvSpPr>
          <p:spPr>
            <a:xfrm>
              <a:off x="1741818" y="2492319"/>
              <a:ext cx="7111875"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・変数名と番号を組み合わせて（</a:t>
              </a:r>
              <a:r>
                <a:rPr lang="en-US" altLang="ja-JP" dirty="0">
                  <a:solidFill>
                    <a:srgbClr val="575E75"/>
                  </a:solidFill>
                  <a:latin typeface="メイリオ" panose="020B0604030504040204" pitchFamily="50" charset="-128"/>
                  <a:ea typeface="メイリオ" panose="020B0604030504040204" pitchFamily="50" charset="-128"/>
                </a:rPr>
                <a:t>Q[2]</a:t>
              </a:r>
              <a:r>
                <a:rPr lang="ja-JP" altLang="en-US" dirty="0">
                  <a:solidFill>
                    <a:srgbClr val="575E75"/>
                  </a:solidFill>
                  <a:latin typeface="メイリオ" panose="020B0604030504040204" pitchFamily="50" charset="-128"/>
                  <a:ea typeface="メイリオ" panose="020B0604030504040204" pitchFamily="50" charset="-128"/>
                </a:rPr>
                <a:t>のように）箱を指定します。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BDA063AA-AD2B-4762-B7C3-1706197DE608}"/>
                </a:ext>
              </a:extLst>
            </p:cNvPr>
            <p:cNvSpPr txBox="1"/>
            <p:nvPr/>
          </p:nvSpPr>
          <p:spPr>
            <a:xfrm>
              <a:off x="1918200" y="2575509"/>
              <a:ext cx="9646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へんすうめい</a:t>
              </a:r>
              <a:endParaRPr kumimoji="1" lang="ja-JP" altLang="en-US" sz="1000" dirty="0">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1F42E6BB-B8D1-410C-BB5D-DF44DEAA5509}"/>
                </a:ext>
              </a:extLst>
            </p:cNvPr>
            <p:cNvSpPr txBox="1"/>
            <p:nvPr/>
          </p:nvSpPr>
          <p:spPr>
            <a:xfrm>
              <a:off x="2826367" y="2575509"/>
              <a:ext cx="6912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ばんごう</a:t>
              </a:r>
              <a:endParaRPr kumimoji="1" lang="ja-JP" altLang="en-US" sz="1000"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4EDC1B57-C8C3-42CA-B499-781D3B9294E5}"/>
                </a:ext>
              </a:extLst>
            </p:cNvPr>
            <p:cNvSpPr txBox="1"/>
            <p:nvPr/>
          </p:nvSpPr>
          <p:spPr>
            <a:xfrm>
              <a:off x="3668081" y="2575509"/>
              <a:ext cx="2512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0B79FC3A-00B0-44BA-A55C-4E3EFD4A2E8C}"/>
                </a:ext>
              </a:extLst>
            </p:cNvPr>
            <p:cNvSpPr txBox="1"/>
            <p:nvPr/>
          </p:nvSpPr>
          <p:spPr>
            <a:xfrm>
              <a:off x="4086814" y="2575509"/>
              <a:ext cx="2512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0633F67D-63E5-4E08-B8A3-185796925739}"/>
                </a:ext>
              </a:extLst>
            </p:cNvPr>
            <p:cNvSpPr txBox="1"/>
            <p:nvPr/>
          </p:nvSpPr>
          <p:spPr>
            <a:xfrm>
              <a:off x="6769309" y="2575509"/>
              <a:ext cx="5024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はこ</a:t>
              </a:r>
              <a:endParaRPr kumimoji="1" lang="ja-JP" altLang="en-US" sz="1000" dirty="0">
                <a:latin typeface="メイリオ" panose="020B0604030504040204" pitchFamily="50" charset="-128"/>
                <a:ea typeface="メイリオ" panose="020B0604030504040204" pitchFamily="50" charset="-128"/>
              </a:endParaRPr>
            </a:p>
          </p:txBody>
        </p:sp>
        <p:sp>
          <p:nvSpPr>
            <p:cNvPr id="106" name="テキスト ボックス 105">
              <a:extLst>
                <a:ext uri="{FF2B5EF4-FFF2-40B4-BE49-F238E27FC236}">
                  <a16:creationId xmlns:a16="http://schemas.microsoft.com/office/drawing/2014/main" id="{1E262E21-12BE-4164-B4AE-1066ADAC0CC2}"/>
                </a:ext>
              </a:extLst>
            </p:cNvPr>
            <p:cNvSpPr txBox="1"/>
            <p:nvPr/>
          </p:nvSpPr>
          <p:spPr>
            <a:xfrm>
              <a:off x="7271792" y="2575509"/>
              <a:ext cx="6912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してい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7" name="グループ化 6">
            <a:extLst>
              <a:ext uri="{FF2B5EF4-FFF2-40B4-BE49-F238E27FC236}">
                <a16:creationId xmlns:a16="http://schemas.microsoft.com/office/drawing/2014/main" id="{546B4BE4-5509-4151-8005-C2A5DF95BC1F}"/>
              </a:ext>
            </a:extLst>
          </p:cNvPr>
          <p:cNvGrpSpPr/>
          <p:nvPr/>
        </p:nvGrpSpPr>
        <p:grpSpPr>
          <a:xfrm>
            <a:off x="961326" y="2747803"/>
            <a:ext cx="7111875" cy="577081"/>
            <a:chOff x="961326" y="2747803"/>
            <a:chExt cx="7111875" cy="577081"/>
          </a:xfrm>
        </p:grpSpPr>
        <p:sp>
          <p:nvSpPr>
            <p:cNvPr id="91" name="テキスト ボックス 90">
              <a:extLst>
                <a:ext uri="{FF2B5EF4-FFF2-40B4-BE49-F238E27FC236}">
                  <a16:creationId xmlns:a16="http://schemas.microsoft.com/office/drawing/2014/main" id="{F5BCBE93-2762-48BE-95F2-9E8835DB5750}"/>
                </a:ext>
              </a:extLst>
            </p:cNvPr>
            <p:cNvSpPr txBox="1"/>
            <p:nvPr/>
          </p:nvSpPr>
          <p:spPr>
            <a:xfrm>
              <a:off x="961326" y="2747803"/>
              <a:ext cx="7111875"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・箱の数は自由に増やしたり、減らしたりできます。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441885BD-5AFC-444F-9AEF-927DD9A5C2E9}"/>
                </a:ext>
              </a:extLst>
            </p:cNvPr>
            <p:cNvSpPr txBox="1"/>
            <p:nvPr/>
          </p:nvSpPr>
          <p:spPr>
            <a:xfrm>
              <a:off x="1155465" y="2825692"/>
              <a:ext cx="5024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はこ</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78E6C41C-F0E0-43FD-9241-2E65BD0DABD8}"/>
                </a:ext>
              </a:extLst>
            </p:cNvPr>
            <p:cNvSpPr txBox="1"/>
            <p:nvPr/>
          </p:nvSpPr>
          <p:spPr>
            <a:xfrm>
              <a:off x="1599883" y="2825692"/>
              <a:ext cx="5024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7F303D30-DB5C-466A-947B-E9107C935DC1}"/>
                </a:ext>
              </a:extLst>
            </p:cNvPr>
            <p:cNvSpPr txBox="1"/>
            <p:nvPr/>
          </p:nvSpPr>
          <p:spPr>
            <a:xfrm>
              <a:off x="2099144" y="2825692"/>
              <a:ext cx="6912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じゆう</a:t>
              </a:r>
              <a:endParaRPr kumimoji="1" lang="ja-JP" altLang="en-US" sz="1000" dirty="0">
                <a:latin typeface="メイリオ" panose="020B0604030504040204" pitchFamily="50" charset="-128"/>
                <a:ea typeface="メイリオ" panose="020B0604030504040204" pitchFamily="50" charset="-128"/>
              </a:endParaRPr>
            </a:p>
          </p:txBody>
        </p:sp>
        <p:sp>
          <p:nvSpPr>
            <p:cNvPr id="110" name="テキスト ボックス 109">
              <a:extLst>
                <a:ext uri="{FF2B5EF4-FFF2-40B4-BE49-F238E27FC236}">
                  <a16:creationId xmlns:a16="http://schemas.microsoft.com/office/drawing/2014/main" id="{1CAB3FCC-6152-4DC9-961B-AC027085F35C}"/>
                </a:ext>
              </a:extLst>
            </p:cNvPr>
            <p:cNvSpPr txBox="1"/>
            <p:nvPr/>
          </p:nvSpPr>
          <p:spPr>
            <a:xfrm>
              <a:off x="2875122" y="2825692"/>
              <a:ext cx="2512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a:t>
              </a:r>
              <a:endParaRPr kumimoji="1" lang="ja-JP" altLang="en-US" sz="1000" dirty="0">
                <a:latin typeface="メイリオ" panose="020B0604030504040204" pitchFamily="50" charset="-128"/>
                <a:ea typeface="メイリオ" panose="020B0604030504040204" pitchFamily="50" charset="-128"/>
              </a:endParaRPr>
            </a:p>
          </p:txBody>
        </p:sp>
        <p:sp>
          <p:nvSpPr>
            <p:cNvPr id="111" name="テキスト ボックス 110">
              <a:extLst>
                <a:ext uri="{FF2B5EF4-FFF2-40B4-BE49-F238E27FC236}">
                  <a16:creationId xmlns:a16="http://schemas.microsoft.com/office/drawing/2014/main" id="{061FFAF8-041A-416E-9439-5D93F1EFEC0C}"/>
                </a:ext>
              </a:extLst>
            </p:cNvPr>
            <p:cNvSpPr txBox="1"/>
            <p:nvPr/>
          </p:nvSpPr>
          <p:spPr>
            <a:xfrm>
              <a:off x="4235525" y="2825692"/>
              <a:ext cx="2512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0404970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0C49F69-D72E-4B3C-9DBC-F1441EB0FA70}"/>
              </a:ext>
            </a:extLst>
          </p:cNvPr>
          <p:cNvPicPr>
            <a:picLocks noChangeAspect="1"/>
          </p:cNvPicPr>
          <p:nvPr/>
        </p:nvPicPr>
        <p:blipFill>
          <a:blip r:embed="rId2"/>
          <a:stretch>
            <a:fillRect/>
          </a:stretch>
        </p:blipFill>
        <p:spPr>
          <a:xfrm>
            <a:off x="4903723" y="1514184"/>
            <a:ext cx="3956191" cy="2991665"/>
          </a:xfrm>
          <a:prstGeom prst="rect">
            <a:avLst/>
          </a:prstGeom>
          <a:ln>
            <a:solidFill>
              <a:schemeClr val="bg1">
                <a:lumMod val="65000"/>
              </a:schemeClr>
            </a:solidFill>
          </a:ln>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リストの作り方</a:t>
            </a:r>
          </a:p>
        </p:txBody>
      </p:sp>
      <p:sp>
        <p:nvSpPr>
          <p:cNvPr id="15" name="テキスト ボックス 14">
            <a:extLst>
              <a:ext uri="{FF2B5EF4-FFF2-40B4-BE49-F238E27FC236}">
                <a16:creationId xmlns:a16="http://schemas.microsoft.com/office/drawing/2014/main" id="{E658822B-77B3-4FD2-A771-85A45D6242D1}"/>
              </a:ext>
            </a:extLst>
          </p:cNvPr>
          <p:cNvSpPr txBox="1"/>
          <p:nvPr/>
        </p:nvSpPr>
        <p:spPr>
          <a:xfrm flipH="1">
            <a:off x="1435363" y="394518"/>
            <a:ext cx="450011"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つく</a:t>
            </a:r>
          </a:p>
        </p:txBody>
      </p:sp>
      <p:sp>
        <p:nvSpPr>
          <p:cNvPr id="27" name="テキスト ボックス 26">
            <a:extLst>
              <a:ext uri="{FF2B5EF4-FFF2-40B4-BE49-F238E27FC236}">
                <a16:creationId xmlns:a16="http://schemas.microsoft.com/office/drawing/2014/main" id="{A8B1F522-F9AC-44A5-B084-7A1C1C1742C8}"/>
              </a:ext>
            </a:extLst>
          </p:cNvPr>
          <p:cNvSpPr txBox="1"/>
          <p:nvPr/>
        </p:nvSpPr>
        <p:spPr>
          <a:xfrm flipH="1">
            <a:off x="2006840" y="394518"/>
            <a:ext cx="450011"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かた</a:t>
            </a:r>
          </a:p>
        </p:txBody>
      </p:sp>
      <p:cxnSp>
        <p:nvCxnSpPr>
          <p:cNvPr id="31" name="直線矢印コネクタ 30">
            <a:extLst>
              <a:ext uri="{FF2B5EF4-FFF2-40B4-BE49-F238E27FC236}">
                <a16:creationId xmlns:a16="http://schemas.microsoft.com/office/drawing/2014/main" id="{B3565DC1-CE3B-4EAC-ABB4-5DE7936858CE}"/>
              </a:ext>
            </a:extLst>
          </p:cNvPr>
          <p:cNvCxnSpPr>
            <a:cxnSpLocks/>
          </p:cNvCxnSpPr>
          <p:nvPr/>
        </p:nvCxnSpPr>
        <p:spPr>
          <a:xfrm>
            <a:off x="1592857" y="2867138"/>
            <a:ext cx="4435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2" name="グループ化 31">
            <a:extLst>
              <a:ext uri="{FF2B5EF4-FFF2-40B4-BE49-F238E27FC236}">
                <a16:creationId xmlns:a16="http://schemas.microsoft.com/office/drawing/2014/main" id="{AA549638-9EBB-430F-A1E8-AC374C01E086}"/>
              </a:ext>
            </a:extLst>
          </p:cNvPr>
          <p:cNvGrpSpPr/>
          <p:nvPr/>
        </p:nvGrpSpPr>
        <p:grpSpPr>
          <a:xfrm>
            <a:off x="832441" y="2528865"/>
            <a:ext cx="652422" cy="639195"/>
            <a:chOff x="675523" y="2179135"/>
            <a:chExt cx="652422" cy="639195"/>
          </a:xfrm>
        </p:grpSpPr>
        <p:sp>
          <p:nvSpPr>
            <p:cNvPr id="33" name="四角形: 角を丸くする 32">
              <a:extLst>
                <a:ext uri="{FF2B5EF4-FFF2-40B4-BE49-F238E27FC236}">
                  <a16:creationId xmlns:a16="http://schemas.microsoft.com/office/drawing/2014/main" id="{5CA4DFF2-F52B-4076-9154-0F6FD7E613A7}"/>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4" name="図 33">
              <a:extLst>
                <a:ext uri="{FF2B5EF4-FFF2-40B4-BE49-F238E27FC236}">
                  <a16:creationId xmlns:a16="http://schemas.microsoft.com/office/drawing/2014/main" id="{8F2F6432-93EF-4FD3-AAEB-6EB0AC9E6960}"/>
                </a:ext>
              </a:extLst>
            </p:cNvPr>
            <p:cNvPicPr>
              <a:picLocks noChangeAspect="1"/>
            </p:cNvPicPr>
            <p:nvPr/>
          </p:nvPicPr>
          <p:blipFill>
            <a:blip r:embed="rId3"/>
            <a:stretch>
              <a:fillRect/>
            </a:stretch>
          </p:blipFill>
          <p:spPr>
            <a:xfrm>
              <a:off x="767077" y="2242638"/>
              <a:ext cx="504825" cy="514350"/>
            </a:xfrm>
            <a:prstGeom prst="rect">
              <a:avLst/>
            </a:prstGeom>
          </p:spPr>
        </p:pic>
      </p:grpSp>
      <p:pic>
        <p:nvPicPr>
          <p:cNvPr id="35" name="図 34">
            <a:extLst>
              <a:ext uri="{FF2B5EF4-FFF2-40B4-BE49-F238E27FC236}">
                <a16:creationId xmlns:a16="http://schemas.microsoft.com/office/drawing/2014/main" id="{2F08071F-7915-4D75-9823-3D4818B4E53F}"/>
              </a:ext>
            </a:extLst>
          </p:cNvPr>
          <p:cNvPicPr>
            <a:picLocks noChangeAspect="1"/>
          </p:cNvPicPr>
          <p:nvPr/>
        </p:nvPicPr>
        <p:blipFill>
          <a:blip r:embed="rId4"/>
          <a:stretch>
            <a:fillRect/>
          </a:stretch>
        </p:blipFill>
        <p:spPr>
          <a:xfrm>
            <a:off x="2162871" y="2607411"/>
            <a:ext cx="1962150" cy="904875"/>
          </a:xfrm>
          <a:prstGeom prst="rect">
            <a:avLst/>
          </a:prstGeom>
        </p:spPr>
      </p:pic>
      <p:sp>
        <p:nvSpPr>
          <p:cNvPr id="36" name="四角形: 角を丸くする 35">
            <a:extLst>
              <a:ext uri="{FF2B5EF4-FFF2-40B4-BE49-F238E27FC236}">
                <a16:creationId xmlns:a16="http://schemas.microsoft.com/office/drawing/2014/main" id="{A0FCEB22-35AF-4A07-B3BF-88A49CC7AE4A}"/>
              </a:ext>
            </a:extLst>
          </p:cNvPr>
          <p:cNvSpPr/>
          <p:nvPr/>
        </p:nvSpPr>
        <p:spPr>
          <a:xfrm>
            <a:off x="2270954" y="3039137"/>
            <a:ext cx="1693454" cy="43624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四角形: 角を丸くする 39">
            <a:extLst>
              <a:ext uri="{FF2B5EF4-FFF2-40B4-BE49-F238E27FC236}">
                <a16:creationId xmlns:a16="http://schemas.microsoft.com/office/drawing/2014/main" id="{746EEA2D-A0ED-464C-94B0-EC376E37CA13}"/>
              </a:ext>
            </a:extLst>
          </p:cNvPr>
          <p:cNvSpPr/>
          <p:nvPr/>
        </p:nvSpPr>
        <p:spPr>
          <a:xfrm>
            <a:off x="5256398" y="2546621"/>
            <a:ext cx="3230654" cy="402518"/>
          </a:xfrm>
          <a:prstGeom prst="roundRect">
            <a:avLst>
              <a:gd name="adj" fmla="val 4922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四角形: 角を丸くする 41">
            <a:extLst>
              <a:ext uri="{FF2B5EF4-FFF2-40B4-BE49-F238E27FC236}">
                <a16:creationId xmlns:a16="http://schemas.microsoft.com/office/drawing/2014/main" id="{17127FD8-B0D5-4ED9-BD0D-B098A157E5EF}"/>
              </a:ext>
            </a:extLst>
          </p:cNvPr>
          <p:cNvSpPr/>
          <p:nvPr/>
        </p:nvSpPr>
        <p:spPr>
          <a:xfrm>
            <a:off x="7028918" y="4027441"/>
            <a:ext cx="987617" cy="402517"/>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43" name="直線矢印コネクタ 42">
            <a:extLst>
              <a:ext uri="{FF2B5EF4-FFF2-40B4-BE49-F238E27FC236}">
                <a16:creationId xmlns:a16="http://schemas.microsoft.com/office/drawing/2014/main" id="{4BB3ACD4-410F-4A98-A90E-CDF52BAF5C4D}"/>
              </a:ext>
            </a:extLst>
          </p:cNvPr>
          <p:cNvCxnSpPr>
            <a:cxnSpLocks/>
          </p:cNvCxnSpPr>
          <p:nvPr/>
        </p:nvCxnSpPr>
        <p:spPr>
          <a:xfrm>
            <a:off x="4125021" y="2848462"/>
            <a:ext cx="4435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6" name="グループ化 45">
            <a:extLst>
              <a:ext uri="{FF2B5EF4-FFF2-40B4-BE49-F238E27FC236}">
                <a16:creationId xmlns:a16="http://schemas.microsoft.com/office/drawing/2014/main" id="{C68EF3F7-DFF2-4137-8235-C68B8B8419F9}"/>
              </a:ext>
            </a:extLst>
          </p:cNvPr>
          <p:cNvGrpSpPr/>
          <p:nvPr/>
        </p:nvGrpSpPr>
        <p:grpSpPr>
          <a:xfrm>
            <a:off x="582565" y="1429433"/>
            <a:ext cx="4114908" cy="577081"/>
            <a:chOff x="457093" y="3743918"/>
            <a:chExt cx="4114908" cy="577081"/>
          </a:xfrm>
        </p:grpSpPr>
        <p:sp>
          <p:nvSpPr>
            <p:cNvPr id="48" name="テキスト ボックス 47">
              <a:extLst>
                <a:ext uri="{FF2B5EF4-FFF2-40B4-BE49-F238E27FC236}">
                  <a16:creationId xmlns:a16="http://schemas.microsoft.com/office/drawing/2014/main" id="{FCE4C26B-0F90-4761-8085-E4495000F5AE}"/>
                </a:ext>
              </a:extLst>
            </p:cNvPr>
            <p:cNvSpPr txBox="1"/>
            <p:nvPr/>
          </p:nvSpPr>
          <p:spPr>
            <a:xfrm>
              <a:off x="457093" y="3743918"/>
              <a:ext cx="411490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b="1" u="sng" dirty="0">
                  <a:solidFill>
                    <a:srgbClr val="575E75"/>
                  </a:solidFill>
                  <a:latin typeface="メイリオ" panose="020B0604030504040204" pitchFamily="50" charset="-128"/>
                  <a:ea typeface="メイリオ" panose="020B0604030504040204" pitchFamily="50" charset="-128"/>
                </a:rPr>
                <a:t>リスト</a:t>
              </a:r>
              <a:r>
                <a:rPr lang="ja-JP" altLang="en-US" b="1" i="0" u="sng" dirty="0">
                  <a:solidFill>
                    <a:srgbClr val="575E75"/>
                  </a:solidFill>
                  <a:effectLst/>
                  <a:latin typeface="メイリオ" panose="020B0604030504040204" pitchFamily="50" charset="-128"/>
                  <a:ea typeface="メイリオ" panose="020B0604030504040204" pitchFamily="50" charset="-128"/>
                </a:rPr>
                <a:t>を作る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を</a:t>
              </a:r>
              <a:r>
                <a:rPr lang="ja-JP" altLang="en-US" i="0" dirty="0">
                  <a:solidFill>
                    <a:srgbClr val="575E75"/>
                  </a:solidFill>
                  <a:effectLst/>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922924A0-641E-46B7-AFAA-78F710BB8362}"/>
                </a:ext>
              </a:extLst>
            </p:cNvPr>
            <p:cNvSpPr txBox="1"/>
            <p:nvPr/>
          </p:nvSpPr>
          <p:spPr>
            <a:xfrm>
              <a:off x="3838936" y="38117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36159117-790F-4746-A3A0-34E273C820CD}"/>
                </a:ext>
              </a:extLst>
            </p:cNvPr>
            <p:cNvSpPr txBox="1"/>
            <p:nvPr/>
          </p:nvSpPr>
          <p:spPr>
            <a:xfrm>
              <a:off x="610526" y="3811766"/>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619C464D-02BF-4AD8-BBE7-55747A3DE97D}"/>
                </a:ext>
              </a:extLst>
            </p:cNvPr>
            <p:cNvSpPr txBox="1"/>
            <p:nvPr/>
          </p:nvSpPr>
          <p:spPr>
            <a:xfrm>
              <a:off x="2875146" y="3811766"/>
              <a:ext cx="62793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つく</a:t>
              </a:r>
              <a:endParaRPr kumimoji="1" lang="ja-JP" altLang="en-US" sz="1000" b="1" dirty="0">
                <a:latin typeface="メイリオ" panose="020B0604030504040204" pitchFamily="50" charset="-128"/>
                <a:ea typeface="メイリオ" panose="020B0604030504040204" pitchFamily="50" charset="-128"/>
              </a:endParaRPr>
            </a:p>
          </p:txBody>
        </p:sp>
      </p:grpSp>
      <p:grpSp>
        <p:nvGrpSpPr>
          <p:cNvPr id="4" name="グループ化 3">
            <a:extLst>
              <a:ext uri="{FF2B5EF4-FFF2-40B4-BE49-F238E27FC236}">
                <a16:creationId xmlns:a16="http://schemas.microsoft.com/office/drawing/2014/main" id="{7493FDDB-8A92-4726-9BD3-82BA6258F23E}"/>
              </a:ext>
            </a:extLst>
          </p:cNvPr>
          <p:cNvGrpSpPr/>
          <p:nvPr/>
        </p:nvGrpSpPr>
        <p:grpSpPr>
          <a:xfrm>
            <a:off x="732560" y="3512286"/>
            <a:ext cx="4171162" cy="1131079"/>
            <a:chOff x="732560" y="3512286"/>
            <a:chExt cx="4171162" cy="1131079"/>
          </a:xfrm>
        </p:grpSpPr>
        <p:sp>
          <p:nvSpPr>
            <p:cNvPr id="54" name="テキスト ボックス 53">
              <a:extLst>
                <a:ext uri="{FF2B5EF4-FFF2-40B4-BE49-F238E27FC236}">
                  <a16:creationId xmlns:a16="http://schemas.microsoft.com/office/drawing/2014/main" id="{57CCD75A-2953-44C2-8E41-53B3D7B98748}"/>
                </a:ext>
              </a:extLst>
            </p:cNvPr>
            <p:cNvSpPr txBox="1"/>
            <p:nvPr/>
          </p:nvSpPr>
          <p:spPr>
            <a:xfrm>
              <a:off x="818327" y="3512286"/>
              <a:ext cx="408539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新しいリスト名に、</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リストの名前を入力し</a:t>
              </a:r>
              <a:r>
                <a:rPr lang="ja-JP" altLang="en-US" dirty="0">
                  <a:solidFill>
                    <a:srgbClr val="575E75"/>
                  </a:solidFill>
                  <a:latin typeface="メイリオ" panose="020B0604030504040204" pitchFamily="50" charset="-128"/>
                  <a:ea typeface="メイリオ" panose="020B0604030504040204" pitchFamily="50" charset="-128"/>
                </a:rPr>
                <a:t>て、</a:t>
              </a:r>
              <a:r>
                <a:rPr lang="en-US" altLang="ja-JP" dirty="0">
                  <a:solidFill>
                    <a:srgbClr val="575E75"/>
                  </a:solidFill>
                  <a:latin typeface="メイリオ" panose="020B0604030504040204" pitchFamily="50" charset="-128"/>
                  <a:ea typeface="メイリオ" panose="020B0604030504040204" pitchFamily="50" charset="-128"/>
                </a:rPr>
                <a:t>OK</a:t>
              </a:r>
              <a:r>
                <a:rPr lang="ja-JP" altLang="en-US" dirty="0">
                  <a:solidFill>
                    <a:srgbClr val="575E75"/>
                  </a:solidFill>
                  <a:latin typeface="メイリオ" panose="020B0604030504040204" pitchFamily="50" charset="-128"/>
                  <a:ea typeface="メイリオ" panose="020B0604030504040204" pitchFamily="50" charset="-128"/>
                </a:rPr>
                <a:t>を押す。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D5834E33-618E-4398-B399-675B8A0F84E3}"/>
                </a:ext>
              </a:extLst>
            </p:cNvPr>
            <p:cNvSpPr txBox="1"/>
            <p:nvPr/>
          </p:nvSpPr>
          <p:spPr>
            <a:xfrm>
              <a:off x="732560" y="3585895"/>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E0B0CC0F-6120-44E3-9A42-9FBEE29BCC71}"/>
                </a:ext>
              </a:extLst>
            </p:cNvPr>
            <p:cNvSpPr txBox="1"/>
            <p:nvPr/>
          </p:nvSpPr>
          <p:spPr>
            <a:xfrm>
              <a:off x="2160581" y="3585895"/>
              <a:ext cx="5141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5D41D31C-2EDC-49B6-ACD4-A1C78B3F80A6}"/>
                </a:ext>
              </a:extLst>
            </p:cNvPr>
            <p:cNvSpPr txBox="1"/>
            <p:nvPr/>
          </p:nvSpPr>
          <p:spPr>
            <a:xfrm>
              <a:off x="2238008" y="4139363"/>
              <a:ext cx="9964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99260FB4-73FD-40AA-A63D-E46190FFDB4B}"/>
                </a:ext>
              </a:extLst>
            </p:cNvPr>
            <p:cNvSpPr txBox="1"/>
            <p:nvPr/>
          </p:nvSpPr>
          <p:spPr>
            <a:xfrm>
              <a:off x="4142898" y="4139363"/>
              <a:ext cx="357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E1E7689F-4CF2-40DA-920C-A6031E023B29}"/>
                </a:ext>
              </a:extLst>
            </p:cNvPr>
            <p:cNvSpPr txBox="1"/>
            <p:nvPr/>
          </p:nvSpPr>
          <p:spPr>
            <a:xfrm>
              <a:off x="1749486" y="4139363"/>
              <a:ext cx="611575"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grpSp>
      <p:pic>
        <p:nvPicPr>
          <p:cNvPr id="80" name="図 79">
            <a:extLst>
              <a:ext uri="{FF2B5EF4-FFF2-40B4-BE49-F238E27FC236}">
                <a16:creationId xmlns:a16="http://schemas.microsoft.com/office/drawing/2014/main" id="{2DFE6632-867E-4400-9753-9B7A25D386E2}"/>
              </a:ext>
            </a:extLst>
          </p:cNvPr>
          <p:cNvPicPr>
            <a:picLocks noChangeAspect="1"/>
          </p:cNvPicPr>
          <p:nvPr/>
        </p:nvPicPr>
        <p:blipFill>
          <a:blip r:embed="rId5"/>
          <a:stretch>
            <a:fillRect/>
          </a:stretch>
        </p:blipFill>
        <p:spPr>
          <a:xfrm>
            <a:off x="534691" y="5307188"/>
            <a:ext cx="877664" cy="1486917"/>
          </a:xfrm>
          <a:prstGeom prst="rect">
            <a:avLst/>
          </a:prstGeom>
        </p:spPr>
      </p:pic>
      <p:grpSp>
        <p:nvGrpSpPr>
          <p:cNvPr id="6" name="グループ化 5">
            <a:extLst>
              <a:ext uri="{FF2B5EF4-FFF2-40B4-BE49-F238E27FC236}">
                <a16:creationId xmlns:a16="http://schemas.microsoft.com/office/drawing/2014/main" id="{021E9177-8673-4923-8991-62B8945561DF}"/>
              </a:ext>
            </a:extLst>
          </p:cNvPr>
          <p:cNvGrpSpPr/>
          <p:nvPr/>
        </p:nvGrpSpPr>
        <p:grpSpPr>
          <a:xfrm>
            <a:off x="1476746" y="4873178"/>
            <a:ext cx="7010306" cy="1857221"/>
            <a:chOff x="1476746" y="4873178"/>
            <a:chExt cx="7010306" cy="1857221"/>
          </a:xfrm>
        </p:grpSpPr>
        <p:sp>
          <p:nvSpPr>
            <p:cNvPr id="81" name="吹き出し: 角を丸めた四角形 80">
              <a:extLst>
                <a:ext uri="{FF2B5EF4-FFF2-40B4-BE49-F238E27FC236}">
                  <a16:creationId xmlns:a16="http://schemas.microsoft.com/office/drawing/2014/main" id="{979D5E57-0FAC-44DA-AFF1-2D956488753F}"/>
                </a:ext>
              </a:extLst>
            </p:cNvPr>
            <p:cNvSpPr/>
            <p:nvPr/>
          </p:nvSpPr>
          <p:spPr>
            <a:xfrm>
              <a:off x="1476746" y="4873178"/>
              <a:ext cx="7010306" cy="1857221"/>
            </a:xfrm>
            <a:prstGeom prst="wedgeRoundRectCallout">
              <a:avLst>
                <a:gd name="adj1" fmla="val -52155"/>
                <a:gd name="adj2" fmla="val -9603"/>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83" name="テキスト ボックス 82">
              <a:extLst>
                <a:ext uri="{FF2B5EF4-FFF2-40B4-BE49-F238E27FC236}">
                  <a16:creationId xmlns:a16="http://schemas.microsoft.com/office/drawing/2014/main" id="{045A6AC5-5529-4F8C-831D-413B59372075}"/>
                </a:ext>
              </a:extLst>
            </p:cNvPr>
            <p:cNvSpPr txBox="1"/>
            <p:nvPr/>
          </p:nvSpPr>
          <p:spPr>
            <a:xfrm>
              <a:off x="1526958" y="4895788"/>
              <a:ext cx="6791420" cy="1762021"/>
            </a:xfrm>
            <a:prstGeom prst="rect">
              <a:avLst/>
            </a:prstGeom>
            <a:noFill/>
          </p:spPr>
          <p:txBody>
            <a:bodyPr wrap="square" rtlCol="0">
              <a:spAutoFit/>
            </a:bodyPr>
            <a:lstStyle/>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すべてのスプライト用：</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　　　プロジェクト内の全部のスプライトで使える、共通のリストとなります。</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このスプライトのみ　：</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　　　リストを作った時に選択していたスプライトだけで使えるリストとなります。</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AD959C78-1267-422E-8E3A-B55AB170D8A4}"/>
                </a:ext>
              </a:extLst>
            </p:cNvPr>
            <p:cNvSpPr txBox="1"/>
            <p:nvPr/>
          </p:nvSpPr>
          <p:spPr>
            <a:xfrm>
              <a:off x="3066148" y="4950612"/>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a:t>
              </a:r>
              <a:endParaRPr kumimoji="1" lang="ja-JP" altLang="en-US" sz="8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05CD6DD6-37C1-4965-9E30-D5E5177AD440}"/>
                </a:ext>
              </a:extLst>
            </p:cNvPr>
            <p:cNvSpPr txBox="1"/>
            <p:nvPr/>
          </p:nvSpPr>
          <p:spPr>
            <a:xfrm>
              <a:off x="3066148" y="5387078"/>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ない</a:t>
              </a:r>
              <a:endParaRPr kumimoji="1" lang="ja-JP" altLang="en-US" sz="800"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3DA05A34-EF58-4496-881F-63B942213930}"/>
                </a:ext>
              </a:extLst>
            </p:cNvPr>
            <p:cNvSpPr txBox="1"/>
            <p:nvPr/>
          </p:nvSpPr>
          <p:spPr>
            <a:xfrm>
              <a:off x="3438673" y="5387078"/>
              <a:ext cx="5827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ぜんぶ</a:t>
              </a:r>
              <a:endParaRPr kumimoji="1" lang="ja-JP" altLang="en-US" sz="8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B2173B64-CB9D-4E9F-9590-8FEB7A5915BB}"/>
                </a:ext>
              </a:extLst>
            </p:cNvPr>
            <p:cNvSpPr txBox="1"/>
            <p:nvPr/>
          </p:nvSpPr>
          <p:spPr>
            <a:xfrm>
              <a:off x="5025160" y="5387078"/>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E742C11B-A9B8-42CE-ADFC-E145C2673D06}"/>
                </a:ext>
              </a:extLst>
            </p:cNvPr>
            <p:cNvSpPr txBox="1"/>
            <p:nvPr/>
          </p:nvSpPr>
          <p:spPr>
            <a:xfrm>
              <a:off x="5708162" y="5387078"/>
              <a:ext cx="6954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きょうつう</a:t>
              </a:r>
              <a:endParaRPr kumimoji="1" lang="ja-JP" altLang="en-US" sz="8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46B98CC4-DD2D-4310-A897-D6846ADEBC2B}"/>
                </a:ext>
              </a:extLst>
            </p:cNvPr>
            <p:cNvSpPr txBox="1"/>
            <p:nvPr/>
          </p:nvSpPr>
          <p:spPr>
            <a:xfrm>
              <a:off x="6137688" y="6230842"/>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49D89BB2-C194-45AC-904B-F8687A00506A}"/>
                </a:ext>
              </a:extLst>
            </p:cNvPr>
            <p:cNvSpPr txBox="1"/>
            <p:nvPr/>
          </p:nvSpPr>
          <p:spPr>
            <a:xfrm>
              <a:off x="3595370" y="6230842"/>
              <a:ext cx="69545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せんたく</a:t>
              </a:r>
              <a:endParaRPr kumimoji="1" lang="ja-JP" altLang="en-US" sz="800" dirty="0">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6E2327E6-1666-4F3E-96F9-F21DACC6EB67}"/>
                </a:ext>
              </a:extLst>
            </p:cNvPr>
            <p:cNvSpPr txBox="1"/>
            <p:nvPr/>
          </p:nvSpPr>
          <p:spPr>
            <a:xfrm>
              <a:off x="2728111" y="6230842"/>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つく</a:t>
              </a:r>
              <a:endParaRPr kumimoji="1" lang="ja-JP" altLang="en-US" sz="800" dirty="0">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DDBC979B-7F91-48C2-9A76-E07D07D05F99}"/>
                </a:ext>
              </a:extLst>
            </p:cNvPr>
            <p:cNvSpPr txBox="1"/>
            <p:nvPr/>
          </p:nvSpPr>
          <p:spPr>
            <a:xfrm>
              <a:off x="3271997" y="6230842"/>
              <a:ext cx="47590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とき</a:t>
              </a:r>
              <a:endParaRPr kumimoji="1" lang="ja-JP" altLang="en-US" sz="8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595757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kumimoji="1" lang="ja-JP" altLang="en-US" dirty="0"/>
              <a:t>チャレンジ！</a:t>
            </a:r>
            <a:endParaRPr lang="ja-JP" altLang="en-US" dirty="0"/>
          </a:p>
        </p:txBody>
      </p:sp>
      <p:pic>
        <p:nvPicPr>
          <p:cNvPr id="61" name="図 60">
            <a:extLst>
              <a:ext uri="{FF2B5EF4-FFF2-40B4-BE49-F238E27FC236}">
                <a16:creationId xmlns:a16="http://schemas.microsoft.com/office/drawing/2014/main" id="{0FEE1755-8528-4F32-95CB-D87C71198564}"/>
              </a:ext>
            </a:extLst>
          </p:cNvPr>
          <p:cNvPicPr>
            <a:picLocks noChangeAspect="1"/>
          </p:cNvPicPr>
          <p:nvPr/>
        </p:nvPicPr>
        <p:blipFill rotWithShape="1">
          <a:blip r:embed="rId2"/>
          <a:srcRect b="55114"/>
          <a:stretch/>
        </p:blipFill>
        <p:spPr>
          <a:xfrm>
            <a:off x="768587" y="2167725"/>
            <a:ext cx="3191077" cy="2362167"/>
          </a:xfrm>
          <a:prstGeom prst="rect">
            <a:avLst/>
          </a:prstGeom>
        </p:spPr>
      </p:pic>
      <p:sp>
        <p:nvSpPr>
          <p:cNvPr id="62" name="四角形: 角を丸くする 61">
            <a:extLst>
              <a:ext uri="{FF2B5EF4-FFF2-40B4-BE49-F238E27FC236}">
                <a16:creationId xmlns:a16="http://schemas.microsoft.com/office/drawing/2014/main" id="{4E4BCF21-975B-488D-A96E-6FBE09F57316}"/>
              </a:ext>
            </a:extLst>
          </p:cNvPr>
          <p:cNvSpPr/>
          <p:nvPr/>
        </p:nvSpPr>
        <p:spPr>
          <a:xfrm>
            <a:off x="1851138" y="2216724"/>
            <a:ext cx="1010806" cy="48568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3" name="四角形: 角を丸くする 62">
            <a:extLst>
              <a:ext uri="{FF2B5EF4-FFF2-40B4-BE49-F238E27FC236}">
                <a16:creationId xmlns:a16="http://schemas.microsoft.com/office/drawing/2014/main" id="{EBF00329-0FC3-441B-A6DE-C4B97919F108}"/>
              </a:ext>
            </a:extLst>
          </p:cNvPr>
          <p:cNvSpPr/>
          <p:nvPr/>
        </p:nvSpPr>
        <p:spPr>
          <a:xfrm>
            <a:off x="880608" y="2828210"/>
            <a:ext cx="840090" cy="79616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537E91B8-F852-4AC8-B63D-135B999CF52E}"/>
              </a:ext>
            </a:extLst>
          </p:cNvPr>
          <p:cNvSpPr txBox="1"/>
          <p:nvPr/>
        </p:nvSpPr>
        <p:spPr>
          <a:xfrm>
            <a:off x="500575" y="1245270"/>
            <a:ext cx="7613605"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「スプライト」タブから</a:t>
            </a:r>
            <a:r>
              <a:rPr lang="en-US" altLang="ja-JP" b="1" i="0" dirty="0">
                <a:solidFill>
                  <a:srgbClr val="575E75"/>
                </a:solidFill>
                <a:effectLst/>
                <a:latin typeface="メイリオ" panose="020B0604030504040204" pitchFamily="50" charset="-128"/>
                <a:ea typeface="メイリオ" panose="020B0604030504040204" pitchFamily="50" charset="-128"/>
              </a:rPr>
              <a:t>Panda</a:t>
            </a:r>
            <a:r>
              <a:rPr lang="ja-JP" altLang="en-US" b="1" i="0" dirty="0">
                <a:solidFill>
                  <a:srgbClr val="575E75"/>
                </a:solidFill>
                <a:effectLst/>
                <a:latin typeface="メイリオ" panose="020B0604030504040204" pitchFamily="50" charset="-128"/>
                <a:ea typeface="メイリオ" panose="020B0604030504040204" pitchFamily="50" charset="-128"/>
              </a:rPr>
              <a:t>を選択しよう！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CF72C899-2BF6-4AD3-8160-DA858BDAA055}"/>
              </a:ext>
            </a:extLst>
          </p:cNvPr>
          <p:cNvSpPr txBox="1"/>
          <p:nvPr/>
        </p:nvSpPr>
        <p:spPr>
          <a:xfrm>
            <a:off x="3943527" y="1305332"/>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cxnSp>
        <p:nvCxnSpPr>
          <p:cNvPr id="66" name="直線矢印コネクタ 65">
            <a:extLst>
              <a:ext uri="{FF2B5EF4-FFF2-40B4-BE49-F238E27FC236}">
                <a16:creationId xmlns:a16="http://schemas.microsoft.com/office/drawing/2014/main" id="{76889544-AFAE-4D6E-ADD4-0829F7DCBE92}"/>
              </a:ext>
            </a:extLst>
          </p:cNvPr>
          <p:cNvCxnSpPr>
            <a:cxnSpLocks/>
          </p:cNvCxnSpPr>
          <p:nvPr/>
        </p:nvCxnSpPr>
        <p:spPr>
          <a:xfrm flipH="1" flipV="1">
            <a:off x="2836642" y="2439889"/>
            <a:ext cx="1470735" cy="774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7" name="グループ化 66">
            <a:extLst>
              <a:ext uri="{FF2B5EF4-FFF2-40B4-BE49-F238E27FC236}">
                <a16:creationId xmlns:a16="http://schemas.microsoft.com/office/drawing/2014/main" id="{9B292F4C-C3C0-4D1E-B13C-523007847697}"/>
              </a:ext>
            </a:extLst>
          </p:cNvPr>
          <p:cNvGrpSpPr/>
          <p:nvPr/>
        </p:nvGrpSpPr>
        <p:grpSpPr>
          <a:xfrm>
            <a:off x="4401251" y="2139525"/>
            <a:ext cx="3712929" cy="577081"/>
            <a:chOff x="4401251" y="2139525"/>
            <a:chExt cx="3712929" cy="577081"/>
          </a:xfrm>
        </p:grpSpPr>
        <p:sp>
          <p:nvSpPr>
            <p:cNvPr id="68" name="テキスト ボックス 67">
              <a:extLst>
                <a:ext uri="{FF2B5EF4-FFF2-40B4-BE49-F238E27FC236}">
                  <a16:creationId xmlns:a16="http://schemas.microsoft.com/office/drawing/2014/main" id="{A61931CB-1471-4010-B225-01757998BE0E}"/>
                </a:ext>
              </a:extLst>
            </p:cNvPr>
            <p:cNvSpPr txBox="1"/>
            <p:nvPr/>
          </p:nvSpPr>
          <p:spPr>
            <a:xfrm>
              <a:off x="4401251" y="2139525"/>
              <a:ext cx="371292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スプライトのタブを選択</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42D87D65-AB1F-45EB-B75C-339F999C6D78}"/>
                </a:ext>
              </a:extLst>
            </p:cNvPr>
            <p:cNvSpPr txBox="1"/>
            <p:nvPr/>
          </p:nvSpPr>
          <p:spPr>
            <a:xfrm>
              <a:off x="6397047" y="2193668"/>
              <a:ext cx="7368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grpSp>
      <p:sp>
        <p:nvSpPr>
          <p:cNvPr id="70" name="テキスト ボックス 69">
            <a:extLst>
              <a:ext uri="{FF2B5EF4-FFF2-40B4-BE49-F238E27FC236}">
                <a16:creationId xmlns:a16="http://schemas.microsoft.com/office/drawing/2014/main" id="{04E46B06-358A-4551-84A7-2782A62C38E0}"/>
              </a:ext>
            </a:extLst>
          </p:cNvPr>
          <p:cNvSpPr txBox="1"/>
          <p:nvPr/>
        </p:nvSpPr>
        <p:spPr>
          <a:xfrm>
            <a:off x="3092749" y="1317519"/>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パンダ</a:t>
            </a:r>
            <a:endParaRPr kumimoji="1" lang="ja-JP" altLang="en-US" sz="1000" dirty="0">
              <a:latin typeface="メイリオ" panose="020B0604030504040204" pitchFamily="50" charset="-128"/>
              <a:ea typeface="メイリオ" panose="020B0604030504040204" pitchFamily="50" charset="-128"/>
            </a:endParaRPr>
          </a:p>
        </p:txBody>
      </p:sp>
      <p:cxnSp>
        <p:nvCxnSpPr>
          <p:cNvPr id="71" name="直線矢印コネクタ 70">
            <a:extLst>
              <a:ext uri="{FF2B5EF4-FFF2-40B4-BE49-F238E27FC236}">
                <a16:creationId xmlns:a16="http://schemas.microsoft.com/office/drawing/2014/main" id="{D269C922-6030-491B-BFD9-33C8F26841BE}"/>
              </a:ext>
            </a:extLst>
          </p:cNvPr>
          <p:cNvCxnSpPr>
            <a:cxnSpLocks/>
          </p:cNvCxnSpPr>
          <p:nvPr/>
        </p:nvCxnSpPr>
        <p:spPr>
          <a:xfrm flipH="1" flipV="1">
            <a:off x="1851138" y="3429000"/>
            <a:ext cx="3165203" cy="1186634"/>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2" name="グループ化 71">
            <a:extLst>
              <a:ext uri="{FF2B5EF4-FFF2-40B4-BE49-F238E27FC236}">
                <a16:creationId xmlns:a16="http://schemas.microsoft.com/office/drawing/2014/main" id="{86A3932A-140C-4463-BC84-74732FA2999E}"/>
              </a:ext>
            </a:extLst>
          </p:cNvPr>
          <p:cNvGrpSpPr/>
          <p:nvPr/>
        </p:nvGrpSpPr>
        <p:grpSpPr>
          <a:xfrm>
            <a:off x="4954128" y="3879576"/>
            <a:ext cx="3915121" cy="1569660"/>
            <a:chOff x="5344289" y="4673458"/>
            <a:chExt cx="3915121" cy="1569660"/>
          </a:xfrm>
        </p:grpSpPr>
        <p:sp>
          <p:nvSpPr>
            <p:cNvPr id="73" name="テキスト ボックス 72">
              <a:extLst>
                <a:ext uri="{FF2B5EF4-FFF2-40B4-BE49-F238E27FC236}">
                  <a16:creationId xmlns:a16="http://schemas.microsoft.com/office/drawing/2014/main" id="{24C41964-A340-45C4-8B02-DC4A36401553}"/>
                </a:ext>
              </a:extLst>
            </p:cNvPr>
            <p:cNvSpPr txBox="1"/>
            <p:nvPr/>
          </p:nvSpPr>
          <p:spPr>
            <a:xfrm>
              <a:off x="5344289" y="4673458"/>
              <a:ext cx="3915121" cy="1569660"/>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Panda</a:t>
              </a: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（クリックすると枠が青くなり、</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　　　　</a:t>
              </a:r>
              <a:r>
                <a:rPr lang="ja-JP" altLang="en-US" sz="1600" i="0" dirty="0">
                  <a:solidFill>
                    <a:srgbClr val="575E75"/>
                  </a:solidFill>
                  <a:effectLst/>
                  <a:latin typeface="メイリオ" panose="020B0604030504040204" pitchFamily="50" charset="-128"/>
                  <a:ea typeface="メイリオ" panose="020B0604030504040204" pitchFamily="50" charset="-128"/>
                </a:rPr>
                <a:t>選択された状態となります。）</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F0DFDAAA-11A1-4511-A31C-563752091B05}"/>
                </a:ext>
              </a:extLst>
            </p:cNvPr>
            <p:cNvSpPr txBox="1"/>
            <p:nvPr/>
          </p:nvSpPr>
          <p:spPr>
            <a:xfrm>
              <a:off x="5413831" y="4757624"/>
              <a:ext cx="727700"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パンダ</a:t>
              </a:r>
              <a:endParaRPr kumimoji="1" lang="ja-JP" altLang="en-US" sz="1000" b="1"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F514645B-D393-43B4-8AA2-11A45ECA1896}"/>
                </a:ext>
              </a:extLst>
            </p:cNvPr>
            <p:cNvSpPr txBox="1"/>
            <p:nvPr/>
          </p:nvSpPr>
          <p:spPr>
            <a:xfrm>
              <a:off x="6950322" y="5281121"/>
              <a:ext cx="4475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わく</a:t>
              </a:r>
              <a:endParaRPr kumimoji="1" lang="ja-JP" altLang="en-US" sz="9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CBC60033-1792-4B2B-9747-0F0906D610D1}"/>
                </a:ext>
              </a:extLst>
            </p:cNvPr>
            <p:cNvSpPr txBox="1"/>
            <p:nvPr/>
          </p:nvSpPr>
          <p:spPr>
            <a:xfrm>
              <a:off x="7338659" y="5281121"/>
              <a:ext cx="4475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あお</a:t>
              </a:r>
              <a:endParaRPr kumimoji="1" lang="ja-JP" altLang="en-US" sz="9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F9A2545D-0CB4-4A8F-AFC0-F4CF9BAAB52F}"/>
                </a:ext>
              </a:extLst>
            </p:cNvPr>
            <p:cNvSpPr txBox="1"/>
            <p:nvPr/>
          </p:nvSpPr>
          <p:spPr>
            <a:xfrm>
              <a:off x="6059508" y="5762119"/>
              <a:ext cx="72770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endParaRPr kumimoji="1" lang="ja-JP" altLang="en-US" sz="9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426631BE-6BE4-4131-AFC7-471581A89A0F}"/>
                </a:ext>
              </a:extLst>
            </p:cNvPr>
            <p:cNvSpPr txBox="1"/>
            <p:nvPr/>
          </p:nvSpPr>
          <p:spPr>
            <a:xfrm>
              <a:off x="6950322" y="5762119"/>
              <a:ext cx="10024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じょうたい</a:t>
              </a:r>
              <a:endParaRPr kumimoji="1" lang="ja-JP" altLang="en-US" sz="9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9089601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9022310-878A-4C7B-98CF-D5164E60BC81}"/>
              </a:ext>
            </a:extLst>
          </p:cNvPr>
          <p:cNvPicPr>
            <a:picLocks noChangeAspect="1"/>
          </p:cNvPicPr>
          <p:nvPr/>
        </p:nvPicPr>
        <p:blipFill>
          <a:blip r:embed="rId2"/>
          <a:stretch>
            <a:fillRect/>
          </a:stretch>
        </p:blipFill>
        <p:spPr>
          <a:xfrm>
            <a:off x="4897059" y="2492390"/>
            <a:ext cx="3664660" cy="2807296"/>
          </a:xfrm>
          <a:prstGeom prst="rect">
            <a:avLst/>
          </a:prstGeom>
          <a:ln>
            <a:solidFill>
              <a:schemeClr val="bg1">
                <a:lumMod val="65000"/>
              </a:schemeClr>
            </a:solidFill>
          </a:ln>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：値を代入するリストを用意する</a:t>
            </a:r>
          </a:p>
        </p:txBody>
      </p:sp>
      <p:sp>
        <p:nvSpPr>
          <p:cNvPr id="13" name="テキスト ボックス 12">
            <a:extLst>
              <a:ext uri="{FF2B5EF4-FFF2-40B4-BE49-F238E27FC236}">
                <a16:creationId xmlns:a16="http://schemas.microsoft.com/office/drawing/2014/main" id="{30DEC377-AD16-4FC7-A336-BF1B496DE0EF}"/>
              </a:ext>
            </a:extLst>
          </p:cNvPr>
          <p:cNvSpPr txBox="1"/>
          <p:nvPr/>
        </p:nvSpPr>
        <p:spPr>
          <a:xfrm>
            <a:off x="500575" y="1245270"/>
            <a:ext cx="7613605"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「問題」 「解答」のリストをつくる</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808EC0D9-F035-4BAD-9A83-B5881ACDA7BE}"/>
              </a:ext>
            </a:extLst>
          </p:cNvPr>
          <p:cNvSpPr txBox="1"/>
          <p:nvPr/>
        </p:nvSpPr>
        <p:spPr>
          <a:xfrm>
            <a:off x="693377" y="1309393"/>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cxnSp>
        <p:nvCxnSpPr>
          <p:cNvPr id="22" name="直線矢印コネクタ 21">
            <a:extLst>
              <a:ext uri="{FF2B5EF4-FFF2-40B4-BE49-F238E27FC236}">
                <a16:creationId xmlns:a16="http://schemas.microsoft.com/office/drawing/2014/main" id="{FBBFFA5C-799F-491A-9C5F-F227FD107829}"/>
              </a:ext>
            </a:extLst>
          </p:cNvPr>
          <p:cNvCxnSpPr>
            <a:cxnSpLocks/>
          </p:cNvCxnSpPr>
          <p:nvPr/>
        </p:nvCxnSpPr>
        <p:spPr>
          <a:xfrm>
            <a:off x="1672756" y="3595107"/>
            <a:ext cx="4435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3" name="グループ化 22">
            <a:extLst>
              <a:ext uri="{FF2B5EF4-FFF2-40B4-BE49-F238E27FC236}">
                <a16:creationId xmlns:a16="http://schemas.microsoft.com/office/drawing/2014/main" id="{CA722CE2-3DBB-4D79-9BC4-21A9E3829959}"/>
              </a:ext>
            </a:extLst>
          </p:cNvPr>
          <p:cNvGrpSpPr/>
          <p:nvPr/>
        </p:nvGrpSpPr>
        <p:grpSpPr>
          <a:xfrm>
            <a:off x="912340" y="3256834"/>
            <a:ext cx="652422" cy="639195"/>
            <a:chOff x="675523" y="2179135"/>
            <a:chExt cx="652422" cy="639195"/>
          </a:xfrm>
        </p:grpSpPr>
        <p:sp>
          <p:nvSpPr>
            <p:cNvPr id="26" name="四角形: 角を丸くする 25">
              <a:extLst>
                <a:ext uri="{FF2B5EF4-FFF2-40B4-BE49-F238E27FC236}">
                  <a16:creationId xmlns:a16="http://schemas.microsoft.com/office/drawing/2014/main" id="{F9B32C0E-FD32-45C9-BAE1-8828AE9B065B}"/>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30" name="図 29">
              <a:extLst>
                <a:ext uri="{FF2B5EF4-FFF2-40B4-BE49-F238E27FC236}">
                  <a16:creationId xmlns:a16="http://schemas.microsoft.com/office/drawing/2014/main" id="{5B21290C-2AD3-481D-A346-2AB67B4A9944}"/>
                </a:ext>
              </a:extLst>
            </p:cNvPr>
            <p:cNvPicPr>
              <a:picLocks noChangeAspect="1"/>
            </p:cNvPicPr>
            <p:nvPr/>
          </p:nvPicPr>
          <p:blipFill>
            <a:blip r:embed="rId3"/>
            <a:stretch>
              <a:fillRect/>
            </a:stretch>
          </p:blipFill>
          <p:spPr>
            <a:xfrm>
              <a:off x="767077" y="2242638"/>
              <a:ext cx="504825" cy="514350"/>
            </a:xfrm>
            <a:prstGeom prst="rect">
              <a:avLst/>
            </a:prstGeom>
          </p:spPr>
        </p:pic>
      </p:grpSp>
      <p:pic>
        <p:nvPicPr>
          <p:cNvPr id="31" name="図 30">
            <a:extLst>
              <a:ext uri="{FF2B5EF4-FFF2-40B4-BE49-F238E27FC236}">
                <a16:creationId xmlns:a16="http://schemas.microsoft.com/office/drawing/2014/main" id="{15257FC4-F262-41E5-A863-5AAE286C0D38}"/>
              </a:ext>
            </a:extLst>
          </p:cNvPr>
          <p:cNvPicPr>
            <a:picLocks noChangeAspect="1"/>
          </p:cNvPicPr>
          <p:nvPr/>
        </p:nvPicPr>
        <p:blipFill>
          <a:blip r:embed="rId4"/>
          <a:stretch>
            <a:fillRect/>
          </a:stretch>
        </p:blipFill>
        <p:spPr>
          <a:xfrm>
            <a:off x="2242770" y="3335380"/>
            <a:ext cx="1962150" cy="904875"/>
          </a:xfrm>
          <a:prstGeom prst="rect">
            <a:avLst/>
          </a:prstGeom>
        </p:spPr>
      </p:pic>
      <p:sp>
        <p:nvSpPr>
          <p:cNvPr id="32" name="四角形: 角を丸くする 31">
            <a:extLst>
              <a:ext uri="{FF2B5EF4-FFF2-40B4-BE49-F238E27FC236}">
                <a16:creationId xmlns:a16="http://schemas.microsoft.com/office/drawing/2014/main" id="{CE34D147-DCE7-4F40-85F4-2F716BBAEDDC}"/>
              </a:ext>
            </a:extLst>
          </p:cNvPr>
          <p:cNvSpPr/>
          <p:nvPr/>
        </p:nvSpPr>
        <p:spPr>
          <a:xfrm>
            <a:off x="2362457" y="3763884"/>
            <a:ext cx="1681847" cy="43624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四角形: 角を丸くする 34">
            <a:extLst>
              <a:ext uri="{FF2B5EF4-FFF2-40B4-BE49-F238E27FC236}">
                <a16:creationId xmlns:a16="http://schemas.microsoft.com/office/drawing/2014/main" id="{351BE28B-9841-467E-99AE-C4BBDD4BC761}"/>
              </a:ext>
            </a:extLst>
          </p:cNvPr>
          <p:cNvSpPr/>
          <p:nvPr/>
        </p:nvSpPr>
        <p:spPr>
          <a:xfrm>
            <a:off x="5201940" y="3442026"/>
            <a:ext cx="3098681" cy="402518"/>
          </a:xfrm>
          <a:prstGeom prst="roundRect">
            <a:avLst>
              <a:gd name="adj" fmla="val 49227"/>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楕円 35">
            <a:extLst>
              <a:ext uri="{FF2B5EF4-FFF2-40B4-BE49-F238E27FC236}">
                <a16:creationId xmlns:a16="http://schemas.microsoft.com/office/drawing/2014/main" id="{AB4E0626-1949-489B-83CA-E86904A1626B}"/>
              </a:ext>
            </a:extLst>
          </p:cNvPr>
          <p:cNvSpPr/>
          <p:nvPr/>
        </p:nvSpPr>
        <p:spPr>
          <a:xfrm>
            <a:off x="5265275" y="3969812"/>
            <a:ext cx="216357" cy="2163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四角形: 角を丸くする 36">
            <a:extLst>
              <a:ext uri="{FF2B5EF4-FFF2-40B4-BE49-F238E27FC236}">
                <a16:creationId xmlns:a16="http://schemas.microsoft.com/office/drawing/2014/main" id="{45A141F6-E5D3-466A-ADF3-BD2CD360A8C6}"/>
              </a:ext>
            </a:extLst>
          </p:cNvPr>
          <p:cNvSpPr/>
          <p:nvPr/>
        </p:nvSpPr>
        <p:spPr>
          <a:xfrm>
            <a:off x="6851427" y="4814680"/>
            <a:ext cx="960924" cy="396034"/>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8" name="直線矢印コネクタ 37">
            <a:extLst>
              <a:ext uri="{FF2B5EF4-FFF2-40B4-BE49-F238E27FC236}">
                <a16:creationId xmlns:a16="http://schemas.microsoft.com/office/drawing/2014/main" id="{400403BD-6488-45C2-99CA-F68A6C0529A7}"/>
              </a:ext>
            </a:extLst>
          </p:cNvPr>
          <p:cNvCxnSpPr>
            <a:cxnSpLocks/>
          </p:cNvCxnSpPr>
          <p:nvPr/>
        </p:nvCxnSpPr>
        <p:spPr>
          <a:xfrm>
            <a:off x="4204920" y="3576431"/>
            <a:ext cx="4435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0" name="グループ化 39">
            <a:extLst>
              <a:ext uri="{FF2B5EF4-FFF2-40B4-BE49-F238E27FC236}">
                <a16:creationId xmlns:a16="http://schemas.microsoft.com/office/drawing/2014/main" id="{04FEC07F-1A46-4DAD-9446-111B8D9FFFAC}"/>
              </a:ext>
            </a:extLst>
          </p:cNvPr>
          <p:cNvGrpSpPr/>
          <p:nvPr/>
        </p:nvGrpSpPr>
        <p:grpSpPr>
          <a:xfrm>
            <a:off x="662464" y="2157402"/>
            <a:ext cx="4114908" cy="577081"/>
            <a:chOff x="457093" y="3743918"/>
            <a:chExt cx="4114908" cy="577081"/>
          </a:xfrm>
        </p:grpSpPr>
        <p:sp>
          <p:nvSpPr>
            <p:cNvPr id="41" name="テキスト ボックス 40">
              <a:extLst>
                <a:ext uri="{FF2B5EF4-FFF2-40B4-BE49-F238E27FC236}">
                  <a16:creationId xmlns:a16="http://schemas.microsoft.com/office/drawing/2014/main" id="{1B2FD462-3F31-434F-9B2D-110CB4011BBB}"/>
                </a:ext>
              </a:extLst>
            </p:cNvPr>
            <p:cNvSpPr txBox="1"/>
            <p:nvPr/>
          </p:nvSpPr>
          <p:spPr>
            <a:xfrm>
              <a:off x="457093" y="3743918"/>
              <a:ext cx="411490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b="1" i="0" u="sng" dirty="0">
                  <a:solidFill>
                    <a:srgbClr val="575E75"/>
                  </a:solidFill>
                  <a:effectLst/>
                  <a:latin typeface="メイリオ" panose="020B0604030504040204" pitchFamily="50" charset="-128"/>
                  <a:ea typeface="メイリオ" panose="020B0604030504040204" pitchFamily="50" charset="-128"/>
                </a:rPr>
                <a:t>リストを作る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を</a:t>
              </a:r>
              <a:r>
                <a:rPr lang="ja-JP" altLang="en-US" i="0" dirty="0">
                  <a:solidFill>
                    <a:srgbClr val="575E75"/>
                  </a:solidFill>
                  <a:effectLst/>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53062AC9-0D54-4DAB-821E-CBFB7697444A}"/>
                </a:ext>
              </a:extLst>
            </p:cNvPr>
            <p:cNvSpPr txBox="1"/>
            <p:nvPr/>
          </p:nvSpPr>
          <p:spPr>
            <a:xfrm>
              <a:off x="3838933" y="38117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09398748-D2BD-4A56-9E7E-BF202D9E0224}"/>
                </a:ext>
              </a:extLst>
            </p:cNvPr>
            <p:cNvSpPr txBox="1"/>
            <p:nvPr/>
          </p:nvSpPr>
          <p:spPr>
            <a:xfrm>
              <a:off x="610526" y="3811766"/>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84B15921-CF98-420B-A0BC-8F8B168B15B6}"/>
                </a:ext>
              </a:extLst>
            </p:cNvPr>
            <p:cNvSpPr txBox="1"/>
            <p:nvPr/>
          </p:nvSpPr>
          <p:spPr>
            <a:xfrm>
              <a:off x="2875143" y="3811766"/>
              <a:ext cx="62793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つく</a:t>
              </a:r>
              <a:endParaRPr kumimoji="1" lang="ja-JP" altLang="en-US" sz="1000" b="1" dirty="0">
                <a:latin typeface="メイリオ" panose="020B0604030504040204" pitchFamily="50" charset="-128"/>
                <a:ea typeface="メイリオ" panose="020B0604030504040204" pitchFamily="50" charset="-128"/>
              </a:endParaRPr>
            </a:p>
          </p:txBody>
        </p:sp>
      </p:grpSp>
      <p:grpSp>
        <p:nvGrpSpPr>
          <p:cNvPr id="6" name="グループ化 5">
            <a:extLst>
              <a:ext uri="{FF2B5EF4-FFF2-40B4-BE49-F238E27FC236}">
                <a16:creationId xmlns:a16="http://schemas.microsoft.com/office/drawing/2014/main" id="{75BFF728-DB7B-43EF-9372-714ACAC5241C}"/>
              </a:ext>
            </a:extLst>
          </p:cNvPr>
          <p:cNvGrpSpPr/>
          <p:nvPr/>
        </p:nvGrpSpPr>
        <p:grpSpPr>
          <a:xfrm>
            <a:off x="2630896" y="5469541"/>
            <a:ext cx="5268758" cy="1131079"/>
            <a:chOff x="2630896" y="5469541"/>
            <a:chExt cx="5268758" cy="1131079"/>
          </a:xfrm>
        </p:grpSpPr>
        <p:sp>
          <p:nvSpPr>
            <p:cNvPr id="47" name="テキスト ボックス 46">
              <a:extLst>
                <a:ext uri="{FF2B5EF4-FFF2-40B4-BE49-F238E27FC236}">
                  <a16:creationId xmlns:a16="http://schemas.microsoft.com/office/drawing/2014/main" id="{0F4D4715-71CA-44D8-BB51-7AE4A1E4E97F}"/>
                </a:ext>
              </a:extLst>
            </p:cNvPr>
            <p:cNvSpPr txBox="1"/>
            <p:nvPr/>
          </p:nvSpPr>
          <p:spPr>
            <a:xfrm>
              <a:off x="2716664" y="5469541"/>
              <a:ext cx="518299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新しい</a:t>
              </a:r>
              <a:r>
                <a:rPr lang="ja-JP" altLang="en-US" dirty="0">
                  <a:solidFill>
                    <a:srgbClr val="575E75"/>
                  </a:solidFill>
                  <a:latin typeface="メイリオ" panose="020B0604030504040204" pitchFamily="50" charset="-128"/>
                  <a:ea typeface="メイリオ" panose="020B0604030504040204" pitchFamily="50" charset="-128"/>
                </a:rPr>
                <a:t>リスト</a:t>
              </a:r>
              <a:r>
                <a:rPr lang="ja-JP" altLang="en-US" i="0" dirty="0">
                  <a:solidFill>
                    <a:srgbClr val="575E75"/>
                  </a:solidFill>
                  <a:effectLst/>
                  <a:latin typeface="メイリオ" panose="020B0604030504040204" pitchFamily="50" charset="-128"/>
                  <a:ea typeface="メイリオ" panose="020B0604030504040204" pitchFamily="50" charset="-128"/>
                </a:rPr>
                <a:t>名に「</a:t>
              </a:r>
              <a:r>
                <a:rPr lang="ja-JP" altLang="en-US" b="1" u="sng" dirty="0">
                  <a:solidFill>
                    <a:srgbClr val="575E75"/>
                  </a:solidFill>
                  <a:latin typeface="メイリオ" panose="020B0604030504040204" pitchFamily="50" charset="-128"/>
                  <a:ea typeface="メイリオ" panose="020B0604030504040204" pitchFamily="50" charset="-128"/>
                </a:rPr>
                <a:t>問題</a:t>
              </a:r>
              <a:r>
                <a:rPr lang="ja-JP" altLang="en-US" i="0" dirty="0">
                  <a:solidFill>
                    <a:srgbClr val="575E75"/>
                  </a:solidFill>
                  <a:effectLst/>
                  <a:latin typeface="メイリオ" panose="020B0604030504040204" pitchFamily="50" charset="-128"/>
                  <a:ea typeface="メイリオ" panose="020B0604030504040204" pitchFamily="50" charset="-128"/>
                </a:rPr>
                <a:t>」と入力し、</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「すべてのスプライト用」を選択して</a:t>
              </a:r>
              <a:r>
                <a:rPr lang="en-US" altLang="ja-JP" dirty="0">
                  <a:solidFill>
                    <a:srgbClr val="575E75"/>
                  </a:solidFill>
                  <a:latin typeface="メイリオ" panose="020B0604030504040204" pitchFamily="50" charset="-128"/>
                  <a:ea typeface="メイリオ" panose="020B0604030504040204" pitchFamily="50" charset="-128"/>
                </a:rPr>
                <a:t>OK</a:t>
              </a:r>
              <a:r>
                <a:rPr lang="ja-JP" altLang="en-US" dirty="0">
                  <a:solidFill>
                    <a:srgbClr val="575E75"/>
                  </a:solidFill>
                  <a:latin typeface="メイリオ" panose="020B0604030504040204" pitchFamily="50" charset="-128"/>
                  <a:ea typeface="メイリオ" panose="020B0604030504040204" pitchFamily="50" charset="-128"/>
                </a:rPr>
                <a:t>を押す。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1B06C986-5BB2-4321-9847-DC87C3587434}"/>
                </a:ext>
              </a:extLst>
            </p:cNvPr>
            <p:cNvSpPr txBox="1"/>
            <p:nvPr/>
          </p:nvSpPr>
          <p:spPr>
            <a:xfrm>
              <a:off x="5656727" y="6093925"/>
              <a:ext cx="7293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38C20C29-480B-4BC6-B53B-E40887495BA7}"/>
                </a:ext>
              </a:extLst>
            </p:cNvPr>
            <p:cNvSpPr txBox="1"/>
            <p:nvPr/>
          </p:nvSpPr>
          <p:spPr>
            <a:xfrm>
              <a:off x="4989993" y="6099810"/>
              <a:ext cx="4709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よう</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4C7373B3-25B2-40F4-8419-CA63357C09F8}"/>
                </a:ext>
              </a:extLst>
            </p:cNvPr>
            <p:cNvSpPr txBox="1"/>
            <p:nvPr/>
          </p:nvSpPr>
          <p:spPr>
            <a:xfrm>
              <a:off x="2630896" y="5525395"/>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77D41FE8-5254-41FC-9931-79E568EADE43}"/>
                </a:ext>
              </a:extLst>
            </p:cNvPr>
            <p:cNvSpPr txBox="1"/>
            <p:nvPr/>
          </p:nvSpPr>
          <p:spPr>
            <a:xfrm>
              <a:off x="5523154" y="5525395"/>
              <a:ext cx="9964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CE8E30EE-C795-4B77-B04A-BE43A3C4E9AC}"/>
                </a:ext>
              </a:extLst>
            </p:cNvPr>
            <p:cNvSpPr txBox="1"/>
            <p:nvPr/>
          </p:nvSpPr>
          <p:spPr>
            <a:xfrm>
              <a:off x="7189690" y="6093924"/>
              <a:ext cx="357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grpSp>
      <p:sp>
        <p:nvSpPr>
          <p:cNvPr id="55" name="テキスト ボックス 54">
            <a:extLst>
              <a:ext uri="{FF2B5EF4-FFF2-40B4-BE49-F238E27FC236}">
                <a16:creationId xmlns:a16="http://schemas.microsoft.com/office/drawing/2014/main" id="{76164D8F-EA15-4296-B13A-BF873896FF63}"/>
              </a:ext>
            </a:extLst>
          </p:cNvPr>
          <p:cNvSpPr txBox="1"/>
          <p:nvPr/>
        </p:nvSpPr>
        <p:spPr>
          <a:xfrm>
            <a:off x="1655000" y="1312592"/>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かいとう</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11B3E2B8-D072-4BF1-8582-3AEC7DAF309B}"/>
              </a:ext>
            </a:extLst>
          </p:cNvPr>
          <p:cNvSpPr txBox="1"/>
          <p:nvPr/>
        </p:nvSpPr>
        <p:spPr>
          <a:xfrm>
            <a:off x="4085604" y="5525395"/>
            <a:ext cx="443545"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めい</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19BDE21E-8004-41F8-A148-9C25157AEDD2}"/>
              </a:ext>
            </a:extLst>
          </p:cNvPr>
          <p:cNvSpPr txBox="1"/>
          <p:nvPr/>
        </p:nvSpPr>
        <p:spPr>
          <a:xfrm>
            <a:off x="4736159" y="5525395"/>
            <a:ext cx="7454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762AC40A-31E2-46B4-937D-27D219EB4BC6}"/>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59" name="テキスト ボックス 58">
            <a:extLst>
              <a:ext uri="{FF2B5EF4-FFF2-40B4-BE49-F238E27FC236}">
                <a16:creationId xmlns:a16="http://schemas.microsoft.com/office/drawing/2014/main" id="{B4974896-26FE-4809-8230-BD3BF5D6AB51}"/>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60" name="テキスト ボックス 59">
            <a:extLst>
              <a:ext uri="{FF2B5EF4-FFF2-40B4-BE49-F238E27FC236}">
                <a16:creationId xmlns:a16="http://schemas.microsoft.com/office/drawing/2014/main" id="{996AC88A-899F-4FC4-8767-5313498C59AD}"/>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61" name="テキスト ボックス 60">
            <a:extLst>
              <a:ext uri="{FF2B5EF4-FFF2-40B4-BE49-F238E27FC236}">
                <a16:creationId xmlns:a16="http://schemas.microsoft.com/office/drawing/2014/main" id="{E940ECC4-F2D9-4641-ABDA-86AB09FCFE88}"/>
              </a:ext>
            </a:extLst>
          </p:cNvPr>
          <p:cNvSpPr txBox="1"/>
          <p:nvPr/>
        </p:nvSpPr>
        <p:spPr>
          <a:xfrm>
            <a:off x="46042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spTree>
    <p:extLst>
      <p:ext uri="{BB962C8B-B14F-4D97-AF65-F5344CB8AC3E}">
        <p14:creationId xmlns:p14="http://schemas.microsoft.com/office/powerpoint/2010/main" val="39657771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2D3502ED-F079-486D-B258-374407C8CFA0}"/>
              </a:ext>
            </a:extLst>
          </p:cNvPr>
          <p:cNvPicPr>
            <a:picLocks noChangeAspect="1"/>
          </p:cNvPicPr>
          <p:nvPr/>
        </p:nvPicPr>
        <p:blipFill rotWithShape="1">
          <a:blip r:embed="rId2"/>
          <a:srcRect t="1" b="745"/>
          <a:stretch/>
        </p:blipFill>
        <p:spPr>
          <a:xfrm>
            <a:off x="389232" y="927653"/>
            <a:ext cx="3363943" cy="591259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：値を代入するリストを用意する</a:t>
            </a:r>
          </a:p>
        </p:txBody>
      </p:sp>
      <p:sp>
        <p:nvSpPr>
          <p:cNvPr id="58" name="四角形: 角を丸くする 57">
            <a:extLst>
              <a:ext uri="{FF2B5EF4-FFF2-40B4-BE49-F238E27FC236}">
                <a16:creationId xmlns:a16="http://schemas.microsoft.com/office/drawing/2014/main" id="{8D1B20A5-1E42-466E-B6EB-200D8AC1DCDB}"/>
              </a:ext>
            </a:extLst>
          </p:cNvPr>
          <p:cNvSpPr/>
          <p:nvPr/>
        </p:nvSpPr>
        <p:spPr>
          <a:xfrm>
            <a:off x="358152" y="1615736"/>
            <a:ext cx="3363943" cy="5224508"/>
          </a:xfrm>
          <a:prstGeom prst="roundRect">
            <a:avLst>
              <a:gd name="adj" fmla="val 3742"/>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0" name="図 59">
            <a:extLst>
              <a:ext uri="{FF2B5EF4-FFF2-40B4-BE49-F238E27FC236}">
                <a16:creationId xmlns:a16="http://schemas.microsoft.com/office/drawing/2014/main" id="{A35EB929-273F-4DFF-A5F7-DC68FACF7EB4}"/>
              </a:ext>
            </a:extLst>
          </p:cNvPr>
          <p:cNvPicPr>
            <a:picLocks noChangeAspect="1"/>
          </p:cNvPicPr>
          <p:nvPr/>
        </p:nvPicPr>
        <p:blipFill>
          <a:blip r:embed="rId3"/>
          <a:stretch>
            <a:fillRect/>
          </a:stretch>
        </p:blipFill>
        <p:spPr>
          <a:xfrm>
            <a:off x="7827733" y="4427324"/>
            <a:ext cx="1062095" cy="1692565"/>
          </a:xfrm>
          <a:prstGeom prst="rect">
            <a:avLst/>
          </a:prstGeom>
        </p:spPr>
      </p:pic>
      <p:grpSp>
        <p:nvGrpSpPr>
          <p:cNvPr id="2" name="グループ化 1">
            <a:extLst>
              <a:ext uri="{FF2B5EF4-FFF2-40B4-BE49-F238E27FC236}">
                <a16:creationId xmlns:a16="http://schemas.microsoft.com/office/drawing/2014/main" id="{6368650F-254F-42A4-92A9-C3623F190ED9}"/>
              </a:ext>
            </a:extLst>
          </p:cNvPr>
          <p:cNvGrpSpPr/>
          <p:nvPr/>
        </p:nvGrpSpPr>
        <p:grpSpPr>
          <a:xfrm>
            <a:off x="4100505" y="2430676"/>
            <a:ext cx="4479517" cy="577081"/>
            <a:chOff x="4403324" y="2017746"/>
            <a:chExt cx="4479517" cy="577081"/>
          </a:xfrm>
        </p:grpSpPr>
        <p:sp>
          <p:nvSpPr>
            <p:cNvPr id="54" name="テキスト ボックス 53">
              <a:extLst>
                <a:ext uri="{FF2B5EF4-FFF2-40B4-BE49-F238E27FC236}">
                  <a16:creationId xmlns:a16="http://schemas.microsoft.com/office/drawing/2014/main" id="{F26BD995-E3E6-4541-B7F1-B5E81DD6D55C}"/>
                </a:ext>
              </a:extLst>
            </p:cNvPr>
            <p:cNvSpPr txBox="1"/>
            <p:nvPr/>
          </p:nvSpPr>
          <p:spPr>
            <a:xfrm>
              <a:off x="4403324" y="2017746"/>
              <a:ext cx="447951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u="sng" dirty="0">
                  <a:solidFill>
                    <a:srgbClr val="575E75"/>
                  </a:solidFill>
                  <a:latin typeface="メイリオ" panose="020B0604030504040204" pitchFamily="50" charset="-128"/>
                  <a:ea typeface="メイリオ" panose="020B0604030504040204" pitchFamily="50" charset="-128"/>
                </a:rPr>
                <a:t>問題</a:t>
              </a:r>
              <a:r>
                <a:rPr lang="ja-JP" altLang="en-US" dirty="0">
                  <a:solidFill>
                    <a:srgbClr val="575E75"/>
                  </a:solidFill>
                  <a:latin typeface="メイリオ" panose="020B0604030504040204" pitchFamily="50" charset="-128"/>
                  <a:ea typeface="メイリオ" panose="020B0604030504040204" pitchFamily="50" charset="-128"/>
                </a:rPr>
                <a:t>」という名前のリストができた！</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BBCCB4E0-7334-444B-BC0A-E0CB7D34AB31}"/>
                </a:ext>
              </a:extLst>
            </p:cNvPr>
            <p:cNvSpPr txBox="1"/>
            <p:nvPr/>
          </p:nvSpPr>
          <p:spPr>
            <a:xfrm>
              <a:off x="6048890" y="2084481"/>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F72430EC-C717-4D6A-BED5-3A2DA0ADF6A7}"/>
                </a:ext>
              </a:extLst>
            </p:cNvPr>
            <p:cNvSpPr txBox="1"/>
            <p:nvPr/>
          </p:nvSpPr>
          <p:spPr>
            <a:xfrm>
              <a:off x="4572000" y="2076489"/>
              <a:ext cx="7454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3" name="グループ化 2">
            <a:extLst>
              <a:ext uri="{FF2B5EF4-FFF2-40B4-BE49-F238E27FC236}">
                <a16:creationId xmlns:a16="http://schemas.microsoft.com/office/drawing/2014/main" id="{A57767C3-54A8-4F34-A21B-4606EE79720E}"/>
              </a:ext>
            </a:extLst>
          </p:cNvPr>
          <p:cNvGrpSpPr/>
          <p:nvPr/>
        </p:nvGrpSpPr>
        <p:grpSpPr>
          <a:xfrm>
            <a:off x="4179395" y="3619342"/>
            <a:ext cx="4506764" cy="727970"/>
            <a:chOff x="4179395" y="3619342"/>
            <a:chExt cx="4506764" cy="727970"/>
          </a:xfrm>
        </p:grpSpPr>
        <p:sp>
          <p:nvSpPr>
            <p:cNvPr id="59" name="吹き出し: 角を丸めた四角形 58">
              <a:extLst>
                <a:ext uri="{FF2B5EF4-FFF2-40B4-BE49-F238E27FC236}">
                  <a16:creationId xmlns:a16="http://schemas.microsoft.com/office/drawing/2014/main" id="{EBF292AF-17E0-4EAA-B089-D584E2389093}"/>
                </a:ext>
              </a:extLst>
            </p:cNvPr>
            <p:cNvSpPr/>
            <p:nvPr/>
          </p:nvSpPr>
          <p:spPr>
            <a:xfrm>
              <a:off x="4179395" y="3619342"/>
              <a:ext cx="4506764" cy="727970"/>
            </a:xfrm>
            <a:prstGeom prst="wedgeRoundRectCallout">
              <a:avLst>
                <a:gd name="adj1" fmla="val 33656"/>
                <a:gd name="adj2" fmla="val 7188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2" name="テキスト ボックス 61">
              <a:extLst>
                <a:ext uri="{FF2B5EF4-FFF2-40B4-BE49-F238E27FC236}">
                  <a16:creationId xmlns:a16="http://schemas.microsoft.com/office/drawing/2014/main" id="{97DC1291-4AD0-41EF-90E8-4105E09FAAAE}"/>
                </a:ext>
              </a:extLst>
            </p:cNvPr>
            <p:cNvSpPr txBox="1"/>
            <p:nvPr/>
          </p:nvSpPr>
          <p:spPr>
            <a:xfrm>
              <a:off x="4206643" y="3699354"/>
              <a:ext cx="4251818"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同じ手順でリスト「</a:t>
              </a:r>
              <a:r>
                <a:rPr kumimoji="1" lang="ja-JP" altLang="en-US" sz="1600" b="1" u="sng" dirty="0">
                  <a:solidFill>
                    <a:srgbClr val="575E75"/>
                  </a:solidFill>
                  <a:latin typeface="メイリオ" panose="020B0604030504040204" pitchFamily="50" charset="-128"/>
                  <a:ea typeface="メイリオ" panose="020B0604030504040204" pitchFamily="50" charset="-128"/>
                </a:rPr>
                <a:t>解答</a:t>
              </a:r>
              <a:r>
                <a:rPr kumimoji="1" lang="ja-JP" altLang="en-US" sz="1600" dirty="0">
                  <a:solidFill>
                    <a:srgbClr val="575E75"/>
                  </a:solidFill>
                  <a:latin typeface="メイリオ" panose="020B0604030504040204" pitchFamily="50" charset="-128"/>
                  <a:ea typeface="メイリオ" panose="020B0604030504040204" pitchFamily="50" charset="-128"/>
                </a:rPr>
                <a:t>」も作ってみよう！</a:t>
              </a:r>
            </a:p>
          </p:txBody>
        </p:sp>
        <p:sp>
          <p:nvSpPr>
            <p:cNvPr id="63" name="テキスト ボックス 62">
              <a:extLst>
                <a:ext uri="{FF2B5EF4-FFF2-40B4-BE49-F238E27FC236}">
                  <a16:creationId xmlns:a16="http://schemas.microsoft.com/office/drawing/2014/main" id="{364185FB-52DF-4E9D-B8CB-973B1484F2CE}"/>
                </a:ext>
              </a:extLst>
            </p:cNvPr>
            <p:cNvSpPr txBox="1"/>
            <p:nvPr/>
          </p:nvSpPr>
          <p:spPr>
            <a:xfrm>
              <a:off x="4179395" y="3771653"/>
              <a:ext cx="4362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おな</a:t>
              </a:r>
              <a:endParaRPr kumimoji="1" lang="ja-JP" altLang="en-US" sz="8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EFEBA2F9-F2E0-4363-91B7-D535D857B064}"/>
                </a:ext>
              </a:extLst>
            </p:cNvPr>
            <p:cNvSpPr txBox="1"/>
            <p:nvPr/>
          </p:nvSpPr>
          <p:spPr>
            <a:xfrm>
              <a:off x="6798066" y="3789409"/>
              <a:ext cx="4362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つく</a:t>
              </a:r>
              <a:endParaRPr kumimoji="1" lang="ja-JP" altLang="en-US" sz="8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5A7BEEC9-EEAA-4423-93A8-85451E47B7CB}"/>
                </a:ext>
              </a:extLst>
            </p:cNvPr>
            <p:cNvSpPr txBox="1"/>
            <p:nvPr/>
          </p:nvSpPr>
          <p:spPr>
            <a:xfrm>
              <a:off x="4615604" y="3771653"/>
              <a:ext cx="6315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てじゅん</a:t>
              </a:r>
              <a:endParaRPr kumimoji="1" lang="ja-JP" altLang="en-US" sz="8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BA4E74EC-D508-411D-AF11-7F7E91682FA4}"/>
                </a:ext>
              </a:extLst>
            </p:cNvPr>
            <p:cNvSpPr txBox="1"/>
            <p:nvPr/>
          </p:nvSpPr>
          <p:spPr>
            <a:xfrm>
              <a:off x="6013378" y="3771653"/>
              <a:ext cx="6315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かいとう</a:t>
              </a:r>
              <a:endParaRPr kumimoji="1" lang="ja-JP" altLang="en-US" sz="800" dirty="0">
                <a:latin typeface="メイリオ" panose="020B0604030504040204" pitchFamily="50" charset="-128"/>
                <a:ea typeface="メイリオ" panose="020B0604030504040204" pitchFamily="50" charset="-128"/>
              </a:endParaRPr>
            </a:p>
          </p:txBody>
        </p:sp>
      </p:grpSp>
      <p:pic>
        <p:nvPicPr>
          <p:cNvPr id="13" name="図 12">
            <a:extLst>
              <a:ext uri="{FF2B5EF4-FFF2-40B4-BE49-F238E27FC236}">
                <a16:creationId xmlns:a16="http://schemas.microsoft.com/office/drawing/2014/main" id="{42430D52-011A-4E57-BAC5-23FC806A4D22}"/>
              </a:ext>
            </a:extLst>
          </p:cNvPr>
          <p:cNvPicPr>
            <a:picLocks noChangeAspect="1"/>
          </p:cNvPicPr>
          <p:nvPr/>
        </p:nvPicPr>
        <p:blipFill rotWithShape="1">
          <a:blip r:embed="rId4"/>
          <a:srcRect r="6701"/>
          <a:stretch/>
        </p:blipFill>
        <p:spPr>
          <a:xfrm>
            <a:off x="5186878" y="4519454"/>
            <a:ext cx="1724025" cy="1285875"/>
          </a:xfrm>
          <a:prstGeom prst="rect">
            <a:avLst/>
          </a:prstGeom>
          <a:ln>
            <a:solidFill>
              <a:schemeClr val="bg1">
                <a:lumMod val="65000"/>
              </a:schemeClr>
            </a:solidFill>
          </a:ln>
        </p:spPr>
      </p:pic>
      <p:sp>
        <p:nvSpPr>
          <p:cNvPr id="33" name="テキスト ボックス 32">
            <a:extLst>
              <a:ext uri="{FF2B5EF4-FFF2-40B4-BE49-F238E27FC236}">
                <a16:creationId xmlns:a16="http://schemas.microsoft.com/office/drawing/2014/main" id="{39E9E9C7-1AAF-4F36-A536-BF7BA011B8BA}"/>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35" name="テキスト ボックス 34">
            <a:extLst>
              <a:ext uri="{FF2B5EF4-FFF2-40B4-BE49-F238E27FC236}">
                <a16:creationId xmlns:a16="http://schemas.microsoft.com/office/drawing/2014/main" id="{9B63C815-A03B-47CF-A1DB-CEEA51021C48}"/>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36" name="テキスト ボックス 35">
            <a:extLst>
              <a:ext uri="{FF2B5EF4-FFF2-40B4-BE49-F238E27FC236}">
                <a16:creationId xmlns:a16="http://schemas.microsoft.com/office/drawing/2014/main" id="{EEC64604-4457-4C9F-929A-3DC3A76DF30E}"/>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37" name="テキスト ボックス 36">
            <a:extLst>
              <a:ext uri="{FF2B5EF4-FFF2-40B4-BE49-F238E27FC236}">
                <a16:creationId xmlns:a16="http://schemas.microsoft.com/office/drawing/2014/main" id="{DA6C1735-9F58-4C2A-A80F-63188E95CA0C}"/>
              </a:ext>
            </a:extLst>
          </p:cNvPr>
          <p:cNvSpPr txBox="1"/>
          <p:nvPr/>
        </p:nvSpPr>
        <p:spPr>
          <a:xfrm>
            <a:off x="46042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spTree>
    <p:extLst>
      <p:ext uri="{BB962C8B-B14F-4D97-AF65-F5344CB8AC3E}">
        <p14:creationId xmlns:p14="http://schemas.microsoft.com/office/powerpoint/2010/main" val="32957631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：値を代入するリストを用意する</a:t>
            </a:r>
          </a:p>
        </p:txBody>
      </p:sp>
      <p:sp>
        <p:nvSpPr>
          <p:cNvPr id="33" name="テキスト ボックス 32">
            <a:extLst>
              <a:ext uri="{FF2B5EF4-FFF2-40B4-BE49-F238E27FC236}">
                <a16:creationId xmlns:a16="http://schemas.microsoft.com/office/drawing/2014/main" id="{39E9E9C7-1AAF-4F36-A536-BF7BA011B8BA}"/>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35" name="テキスト ボックス 34">
            <a:extLst>
              <a:ext uri="{FF2B5EF4-FFF2-40B4-BE49-F238E27FC236}">
                <a16:creationId xmlns:a16="http://schemas.microsoft.com/office/drawing/2014/main" id="{9B63C815-A03B-47CF-A1DB-CEEA51021C48}"/>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36" name="テキスト ボックス 35">
            <a:extLst>
              <a:ext uri="{FF2B5EF4-FFF2-40B4-BE49-F238E27FC236}">
                <a16:creationId xmlns:a16="http://schemas.microsoft.com/office/drawing/2014/main" id="{EEC64604-4457-4C9F-929A-3DC3A76DF30E}"/>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37" name="テキスト ボックス 36">
            <a:extLst>
              <a:ext uri="{FF2B5EF4-FFF2-40B4-BE49-F238E27FC236}">
                <a16:creationId xmlns:a16="http://schemas.microsoft.com/office/drawing/2014/main" id="{DA6C1735-9F58-4C2A-A80F-63188E95CA0C}"/>
              </a:ext>
            </a:extLst>
          </p:cNvPr>
          <p:cNvSpPr txBox="1"/>
          <p:nvPr/>
        </p:nvSpPr>
        <p:spPr>
          <a:xfrm>
            <a:off x="46042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sp>
        <p:nvSpPr>
          <p:cNvPr id="22" name="テキスト ボックス 21">
            <a:extLst>
              <a:ext uri="{FF2B5EF4-FFF2-40B4-BE49-F238E27FC236}">
                <a16:creationId xmlns:a16="http://schemas.microsoft.com/office/drawing/2014/main" id="{6EB6025F-F715-4660-B963-1F188D4336E9}"/>
              </a:ext>
            </a:extLst>
          </p:cNvPr>
          <p:cNvSpPr txBox="1"/>
          <p:nvPr/>
        </p:nvSpPr>
        <p:spPr>
          <a:xfrm>
            <a:off x="428625" y="1028826"/>
            <a:ext cx="7613605"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「問題」 「解答」のリストに値を代入しよう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C735907F-CA5B-4D5B-983A-00491BED37B6}"/>
              </a:ext>
            </a:extLst>
          </p:cNvPr>
          <p:cNvSpPr txBox="1"/>
          <p:nvPr/>
        </p:nvSpPr>
        <p:spPr>
          <a:xfrm>
            <a:off x="621427" y="1092949"/>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6098D9AC-7D16-48B8-B3E8-4F35A8322292}"/>
              </a:ext>
            </a:extLst>
          </p:cNvPr>
          <p:cNvSpPr txBox="1"/>
          <p:nvPr/>
        </p:nvSpPr>
        <p:spPr>
          <a:xfrm>
            <a:off x="1583050" y="1092949"/>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かいとう</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CAF068FD-3AEE-489F-B323-DE2766DE227D}"/>
              </a:ext>
            </a:extLst>
          </p:cNvPr>
          <p:cNvSpPr txBox="1"/>
          <p:nvPr/>
        </p:nvSpPr>
        <p:spPr>
          <a:xfrm>
            <a:off x="3383861" y="1092949"/>
            <a:ext cx="6101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ED23F02C-CB4B-40B1-9B83-F028E6B835FC}"/>
              </a:ext>
            </a:extLst>
          </p:cNvPr>
          <p:cNvSpPr txBox="1"/>
          <p:nvPr/>
        </p:nvSpPr>
        <p:spPr>
          <a:xfrm>
            <a:off x="3808532" y="1092949"/>
            <a:ext cx="8537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F16D5277-D01D-47E6-9B3B-CC5F120AA50B}"/>
              </a:ext>
            </a:extLst>
          </p:cNvPr>
          <p:cNvPicPr>
            <a:picLocks noChangeAspect="1"/>
          </p:cNvPicPr>
          <p:nvPr/>
        </p:nvPicPr>
        <p:blipFill rotWithShape="1">
          <a:blip r:embed="rId2"/>
          <a:srcRect r="37427" b="33538"/>
          <a:stretch/>
        </p:blipFill>
        <p:spPr>
          <a:xfrm>
            <a:off x="621427" y="1670031"/>
            <a:ext cx="2668799" cy="2109834"/>
          </a:xfrm>
          <a:prstGeom prst="rect">
            <a:avLst/>
          </a:prstGeom>
        </p:spPr>
      </p:pic>
      <p:sp>
        <p:nvSpPr>
          <p:cNvPr id="30" name="テキスト ボックス 29">
            <a:extLst>
              <a:ext uri="{FF2B5EF4-FFF2-40B4-BE49-F238E27FC236}">
                <a16:creationId xmlns:a16="http://schemas.microsoft.com/office/drawing/2014/main" id="{D3B1DB64-B9B9-40E2-87A0-7CCD06BD103C}"/>
              </a:ext>
            </a:extLst>
          </p:cNvPr>
          <p:cNvSpPr txBox="1"/>
          <p:nvPr/>
        </p:nvSpPr>
        <p:spPr>
          <a:xfrm>
            <a:off x="3622091" y="1972930"/>
            <a:ext cx="5335480" cy="577081"/>
          </a:xfrm>
          <a:prstGeom prst="rect">
            <a:avLst/>
          </a:prstGeom>
          <a:noFill/>
        </p:spPr>
        <p:txBody>
          <a:bodyPr wrap="square" rtlCol="0">
            <a:spAutoFit/>
          </a:bodyPr>
          <a:lstStyle/>
          <a:p>
            <a:pPr>
              <a:lnSpc>
                <a:spcPct val="200000"/>
              </a:lnSpc>
            </a:pPr>
            <a:r>
              <a:rPr lang="ja-JP" altLang="en-US" dirty="0">
                <a:solidFill>
                  <a:srgbClr val="575E75"/>
                </a:solidFill>
                <a:effectLst/>
                <a:latin typeface="メイリオ" panose="020B0604030504040204" pitchFamily="50" charset="-128"/>
                <a:ea typeface="メイリオ" panose="020B0604030504040204" pitchFamily="50" charset="-128"/>
              </a:rPr>
              <a:t>ステージに表示されているリストの「</a:t>
            </a:r>
            <a:r>
              <a:rPr lang="en-US" altLang="ja-JP"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effectLst/>
                <a:latin typeface="メイリオ" panose="020B0604030504040204" pitchFamily="50" charset="-128"/>
                <a:ea typeface="メイリオ" panose="020B0604030504040204" pitchFamily="50" charset="-128"/>
              </a:rPr>
              <a:t>」を押す。</a:t>
            </a:r>
            <a:endParaRPr lang="en-US" altLang="ja-JP"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26FE70D9-EC0F-4C3C-9D4F-43B48324C858}"/>
              </a:ext>
            </a:extLst>
          </p:cNvPr>
          <p:cNvSpPr txBox="1"/>
          <p:nvPr/>
        </p:nvSpPr>
        <p:spPr>
          <a:xfrm>
            <a:off x="8248661" y="2041883"/>
            <a:ext cx="2172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E75DCDBC-1705-40E2-99D6-2C6B4A1E00AB}"/>
              </a:ext>
            </a:extLst>
          </p:cNvPr>
          <p:cNvSpPr txBox="1"/>
          <p:nvPr/>
        </p:nvSpPr>
        <p:spPr>
          <a:xfrm>
            <a:off x="4733343" y="2037053"/>
            <a:ext cx="7454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41" name="楕円 40">
            <a:extLst>
              <a:ext uri="{FF2B5EF4-FFF2-40B4-BE49-F238E27FC236}">
                <a16:creationId xmlns:a16="http://schemas.microsoft.com/office/drawing/2014/main" id="{55B3F053-6431-4F63-8838-66C416B8816C}"/>
              </a:ext>
            </a:extLst>
          </p:cNvPr>
          <p:cNvSpPr/>
          <p:nvPr/>
        </p:nvSpPr>
        <p:spPr>
          <a:xfrm>
            <a:off x="621427" y="3276353"/>
            <a:ext cx="305295" cy="3052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8" name="図 7">
            <a:extLst>
              <a:ext uri="{FF2B5EF4-FFF2-40B4-BE49-F238E27FC236}">
                <a16:creationId xmlns:a16="http://schemas.microsoft.com/office/drawing/2014/main" id="{96B3C743-6486-4EB2-855C-E6BD5B1DE9A8}"/>
              </a:ext>
            </a:extLst>
          </p:cNvPr>
          <p:cNvPicPr>
            <a:picLocks noChangeAspect="1"/>
          </p:cNvPicPr>
          <p:nvPr/>
        </p:nvPicPr>
        <p:blipFill>
          <a:blip r:embed="rId3"/>
          <a:stretch>
            <a:fillRect/>
          </a:stretch>
        </p:blipFill>
        <p:spPr>
          <a:xfrm>
            <a:off x="1331650" y="4479768"/>
            <a:ext cx="1194743" cy="2302277"/>
          </a:xfrm>
          <a:prstGeom prst="rect">
            <a:avLst/>
          </a:prstGeom>
        </p:spPr>
      </p:pic>
      <p:sp>
        <p:nvSpPr>
          <p:cNvPr id="42" name="矢印: 右 41">
            <a:extLst>
              <a:ext uri="{FF2B5EF4-FFF2-40B4-BE49-F238E27FC236}">
                <a16:creationId xmlns:a16="http://schemas.microsoft.com/office/drawing/2014/main" id="{13915D2D-60DA-450B-9175-5E1245AE482A}"/>
              </a:ext>
            </a:extLst>
          </p:cNvPr>
          <p:cNvSpPr/>
          <p:nvPr/>
        </p:nvSpPr>
        <p:spPr>
          <a:xfrm rot="5400000">
            <a:off x="1650425" y="3828326"/>
            <a:ext cx="646041" cy="656844"/>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43" name="テキスト ボックス 42">
            <a:extLst>
              <a:ext uri="{FF2B5EF4-FFF2-40B4-BE49-F238E27FC236}">
                <a16:creationId xmlns:a16="http://schemas.microsoft.com/office/drawing/2014/main" id="{9CF13DC4-7051-4308-B845-7575728A5346}"/>
              </a:ext>
            </a:extLst>
          </p:cNvPr>
          <p:cNvSpPr txBox="1"/>
          <p:nvPr/>
        </p:nvSpPr>
        <p:spPr>
          <a:xfrm>
            <a:off x="3622091" y="4806387"/>
            <a:ext cx="5335480" cy="577081"/>
          </a:xfrm>
          <a:prstGeom prst="rect">
            <a:avLst/>
          </a:prstGeom>
          <a:noFill/>
        </p:spPr>
        <p:txBody>
          <a:bodyPr wrap="square" rtlCol="0">
            <a:spAutoFit/>
          </a:bodyPr>
          <a:lstStyle/>
          <a:p>
            <a:pPr>
              <a:lnSpc>
                <a:spcPct val="200000"/>
              </a:lnSpc>
            </a:pPr>
            <a:r>
              <a:rPr lang="ja-JP" altLang="en-US" dirty="0">
                <a:solidFill>
                  <a:srgbClr val="575E75"/>
                </a:solidFill>
                <a:effectLst/>
                <a:latin typeface="メイリオ" panose="020B0604030504040204" pitchFamily="50" charset="-128"/>
                <a:ea typeface="メイリオ" panose="020B0604030504040204" pitchFamily="50" charset="-128"/>
              </a:rPr>
              <a:t>入力エリアが表示されるので、値を入力する。</a:t>
            </a:r>
            <a:endParaRPr lang="en-US" altLang="ja-JP" dirty="0">
              <a:solidFill>
                <a:srgbClr val="575E75"/>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ECAE82CD-7B3C-4B67-B8F7-12511DB20D49}"/>
              </a:ext>
            </a:extLst>
          </p:cNvPr>
          <p:cNvSpPr txBox="1"/>
          <p:nvPr/>
        </p:nvSpPr>
        <p:spPr>
          <a:xfrm>
            <a:off x="4927232" y="4875340"/>
            <a:ext cx="74547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C91E0C16-A6C0-4653-B0EF-757CEFEBE203}"/>
              </a:ext>
            </a:extLst>
          </p:cNvPr>
          <p:cNvSpPr txBox="1"/>
          <p:nvPr/>
        </p:nvSpPr>
        <p:spPr>
          <a:xfrm>
            <a:off x="7153778" y="4885715"/>
            <a:ext cx="9949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3F3C8F56-028E-4929-9CF3-5823D6D563BE}"/>
              </a:ext>
            </a:extLst>
          </p:cNvPr>
          <p:cNvSpPr txBox="1"/>
          <p:nvPr/>
        </p:nvSpPr>
        <p:spPr>
          <a:xfrm>
            <a:off x="6704976" y="4883931"/>
            <a:ext cx="6101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48" name="四角形: 角を丸くする 47">
            <a:extLst>
              <a:ext uri="{FF2B5EF4-FFF2-40B4-BE49-F238E27FC236}">
                <a16:creationId xmlns:a16="http://schemas.microsoft.com/office/drawing/2014/main" id="{C51C49D8-9162-4720-811E-5749AD48E241}"/>
              </a:ext>
            </a:extLst>
          </p:cNvPr>
          <p:cNvSpPr/>
          <p:nvPr/>
        </p:nvSpPr>
        <p:spPr>
          <a:xfrm>
            <a:off x="1360682" y="4751722"/>
            <a:ext cx="1165712" cy="36983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487858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：値を代入するリストを用意する</a:t>
            </a:r>
          </a:p>
        </p:txBody>
      </p:sp>
      <p:sp>
        <p:nvSpPr>
          <p:cNvPr id="33" name="テキスト ボックス 32">
            <a:extLst>
              <a:ext uri="{FF2B5EF4-FFF2-40B4-BE49-F238E27FC236}">
                <a16:creationId xmlns:a16="http://schemas.microsoft.com/office/drawing/2014/main" id="{39E9E9C7-1AAF-4F36-A536-BF7BA011B8BA}"/>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35" name="テキスト ボックス 34">
            <a:extLst>
              <a:ext uri="{FF2B5EF4-FFF2-40B4-BE49-F238E27FC236}">
                <a16:creationId xmlns:a16="http://schemas.microsoft.com/office/drawing/2014/main" id="{9B63C815-A03B-47CF-A1DB-CEEA51021C48}"/>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36" name="テキスト ボックス 35">
            <a:extLst>
              <a:ext uri="{FF2B5EF4-FFF2-40B4-BE49-F238E27FC236}">
                <a16:creationId xmlns:a16="http://schemas.microsoft.com/office/drawing/2014/main" id="{EEC64604-4457-4C9F-929A-3DC3A76DF30E}"/>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37" name="テキスト ボックス 36">
            <a:extLst>
              <a:ext uri="{FF2B5EF4-FFF2-40B4-BE49-F238E27FC236}">
                <a16:creationId xmlns:a16="http://schemas.microsoft.com/office/drawing/2014/main" id="{DA6C1735-9F58-4C2A-A80F-63188E95CA0C}"/>
              </a:ext>
            </a:extLst>
          </p:cNvPr>
          <p:cNvSpPr txBox="1"/>
          <p:nvPr/>
        </p:nvSpPr>
        <p:spPr>
          <a:xfrm>
            <a:off x="46042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pic>
        <p:nvPicPr>
          <p:cNvPr id="3" name="図 2">
            <a:extLst>
              <a:ext uri="{FF2B5EF4-FFF2-40B4-BE49-F238E27FC236}">
                <a16:creationId xmlns:a16="http://schemas.microsoft.com/office/drawing/2014/main" id="{47557790-619E-45F3-9C04-2FD7C1BE6522}"/>
              </a:ext>
            </a:extLst>
          </p:cNvPr>
          <p:cNvPicPr>
            <a:picLocks noChangeAspect="1"/>
          </p:cNvPicPr>
          <p:nvPr/>
        </p:nvPicPr>
        <p:blipFill>
          <a:blip r:embed="rId2"/>
          <a:stretch>
            <a:fillRect/>
          </a:stretch>
        </p:blipFill>
        <p:spPr>
          <a:xfrm>
            <a:off x="427245" y="1285875"/>
            <a:ext cx="5553075" cy="2143125"/>
          </a:xfrm>
          <a:prstGeom prst="rect">
            <a:avLst/>
          </a:prstGeom>
        </p:spPr>
      </p:pic>
      <p:pic>
        <p:nvPicPr>
          <p:cNvPr id="7" name="図 6">
            <a:extLst>
              <a:ext uri="{FF2B5EF4-FFF2-40B4-BE49-F238E27FC236}">
                <a16:creationId xmlns:a16="http://schemas.microsoft.com/office/drawing/2014/main" id="{3404B104-3C3A-4A6B-AE8F-2B70903166A8}"/>
              </a:ext>
            </a:extLst>
          </p:cNvPr>
          <p:cNvPicPr>
            <a:picLocks noChangeAspect="1"/>
          </p:cNvPicPr>
          <p:nvPr/>
        </p:nvPicPr>
        <p:blipFill>
          <a:blip r:embed="rId3"/>
          <a:stretch>
            <a:fillRect/>
          </a:stretch>
        </p:blipFill>
        <p:spPr>
          <a:xfrm>
            <a:off x="1059321" y="4307333"/>
            <a:ext cx="1431869" cy="2143125"/>
          </a:xfrm>
          <a:prstGeom prst="rect">
            <a:avLst/>
          </a:prstGeom>
        </p:spPr>
      </p:pic>
      <p:grpSp>
        <p:nvGrpSpPr>
          <p:cNvPr id="14" name="グループ化 13">
            <a:extLst>
              <a:ext uri="{FF2B5EF4-FFF2-40B4-BE49-F238E27FC236}">
                <a16:creationId xmlns:a16="http://schemas.microsoft.com/office/drawing/2014/main" id="{724F02AA-1D6E-46E6-91BD-453E8F5F5FCF}"/>
              </a:ext>
            </a:extLst>
          </p:cNvPr>
          <p:cNvGrpSpPr/>
          <p:nvPr/>
        </p:nvGrpSpPr>
        <p:grpSpPr>
          <a:xfrm>
            <a:off x="3698739" y="4481218"/>
            <a:ext cx="2664165" cy="1331134"/>
            <a:chOff x="3745513" y="4499914"/>
            <a:chExt cx="2664165" cy="1331134"/>
          </a:xfrm>
        </p:grpSpPr>
        <p:sp>
          <p:nvSpPr>
            <p:cNvPr id="49" name="テキスト ボックス 48">
              <a:extLst>
                <a:ext uri="{FF2B5EF4-FFF2-40B4-BE49-F238E27FC236}">
                  <a16:creationId xmlns:a16="http://schemas.microsoft.com/office/drawing/2014/main" id="{D331BED0-F952-48CB-9207-A5E916851C90}"/>
                </a:ext>
              </a:extLst>
            </p:cNvPr>
            <p:cNvSpPr txBox="1"/>
            <p:nvPr/>
          </p:nvSpPr>
          <p:spPr>
            <a:xfrm>
              <a:off x="3815196" y="4499914"/>
              <a:ext cx="2594482" cy="1331134"/>
            </a:xfrm>
            <a:prstGeom prst="rect">
              <a:avLst/>
            </a:prstGeom>
            <a:noFill/>
          </p:spPr>
          <p:txBody>
            <a:bodyPr wrap="square" rtlCol="0">
              <a:spAutoFit/>
            </a:bodyPr>
            <a:lstStyle/>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リストの角をドラッグすると、</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表示されるリストの幅を</a:t>
              </a:r>
              <a:endParaRPr kumimoji="1" lang="en-US" altLang="ja-JP" sz="14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変更できるよ！</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93AD0D1C-80BA-4732-9A9E-8D2DAEF4A0DA}"/>
                </a:ext>
              </a:extLst>
            </p:cNvPr>
            <p:cNvSpPr txBox="1"/>
            <p:nvPr/>
          </p:nvSpPr>
          <p:spPr>
            <a:xfrm>
              <a:off x="3745513" y="4977805"/>
              <a:ext cx="6640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ひょうじ</a:t>
              </a:r>
              <a:endParaRPr kumimoji="1" lang="ja-JP" altLang="en-US" sz="8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3B6D641F-03DD-48C4-8B7D-69510F7DEA02}"/>
                </a:ext>
              </a:extLst>
            </p:cNvPr>
            <p:cNvSpPr txBox="1"/>
            <p:nvPr/>
          </p:nvSpPr>
          <p:spPr>
            <a:xfrm>
              <a:off x="3759429" y="5397592"/>
              <a:ext cx="6640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へんこう</a:t>
              </a:r>
              <a:endParaRPr kumimoji="1" lang="ja-JP" altLang="en-US" sz="8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2C14CF04-9B27-4B3B-A110-E6B7E2194C1F}"/>
                </a:ext>
              </a:extLst>
            </p:cNvPr>
            <p:cNvSpPr txBox="1"/>
            <p:nvPr/>
          </p:nvSpPr>
          <p:spPr>
            <a:xfrm>
              <a:off x="4519364" y="4555391"/>
              <a:ext cx="4048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かど</a:t>
              </a:r>
              <a:endParaRPr kumimoji="1" lang="ja-JP" altLang="en-US" sz="8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221D9C9F-3426-49D8-8CC6-82BCA3477CFE}"/>
                </a:ext>
              </a:extLst>
            </p:cNvPr>
            <p:cNvSpPr txBox="1"/>
            <p:nvPr/>
          </p:nvSpPr>
          <p:spPr>
            <a:xfrm>
              <a:off x="5392750" y="4965066"/>
              <a:ext cx="4048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はば</a:t>
              </a:r>
              <a:endParaRPr kumimoji="1" lang="ja-JP" altLang="en-US" sz="800" dirty="0">
                <a:latin typeface="メイリオ" panose="020B0604030504040204" pitchFamily="50" charset="-128"/>
                <a:ea typeface="メイリオ" panose="020B0604030504040204" pitchFamily="50" charset="-128"/>
              </a:endParaRPr>
            </a:p>
          </p:txBody>
        </p:sp>
      </p:grpSp>
      <p:grpSp>
        <p:nvGrpSpPr>
          <p:cNvPr id="12" name="グループ化 11">
            <a:extLst>
              <a:ext uri="{FF2B5EF4-FFF2-40B4-BE49-F238E27FC236}">
                <a16:creationId xmlns:a16="http://schemas.microsoft.com/office/drawing/2014/main" id="{BFEE80AB-DD29-42A4-BB64-E6DFEA4A6F20}"/>
              </a:ext>
            </a:extLst>
          </p:cNvPr>
          <p:cNvGrpSpPr/>
          <p:nvPr/>
        </p:nvGrpSpPr>
        <p:grpSpPr>
          <a:xfrm>
            <a:off x="6321220" y="4430920"/>
            <a:ext cx="1079326" cy="1914096"/>
            <a:chOff x="3927683" y="4328598"/>
            <a:chExt cx="1338628" cy="2373947"/>
          </a:xfrm>
        </p:grpSpPr>
        <p:pic>
          <p:nvPicPr>
            <p:cNvPr id="44" name="図 43">
              <a:extLst>
                <a:ext uri="{FF2B5EF4-FFF2-40B4-BE49-F238E27FC236}">
                  <a16:creationId xmlns:a16="http://schemas.microsoft.com/office/drawing/2014/main" id="{2C9B62D0-8893-439D-8313-EFC84AB97BB5}"/>
                </a:ext>
              </a:extLst>
            </p:cNvPr>
            <p:cNvPicPr>
              <a:picLocks noChangeAspect="1"/>
            </p:cNvPicPr>
            <p:nvPr/>
          </p:nvPicPr>
          <p:blipFill>
            <a:blip r:embed="rId4"/>
            <a:stretch>
              <a:fillRect/>
            </a:stretch>
          </p:blipFill>
          <p:spPr>
            <a:xfrm>
              <a:off x="3927683" y="4328598"/>
              <a:ext cx="1194743" cy="2302277"/>
            </a:xfrm>
            <a:prstGeom prst="rect">
              <a:avLst/>
            </a:prstGeom>
          </p:spPr>
        </p:pic>
        <p:cxnSp>
          <p:nvCxnSpPr>
            <p:cNvPr id="10" name="直線コネクタ 9">
              <a:extLst>
                <a:ext uri="{FF2B5EF4-FFF2-40B4-BE49-F238E27FC236}">
                  <a16:creationId xmlns:a16="http://schemas.microsoft.com/office/drawing/2014/main" id="{030B4500-6EE9-4454-B09A-87BF0BD47679}"/>
                </a:ext>
              </a:extLst>
            </p:cNvPr>
            <p:cNvCxnSpPr>
              <a:cxnSpLocks/>
            </p:cNvCxnSpPr>
            <p:nvPr/>
          </p:nvCxnSpPr>
          <p:spPr>
            <a:xfrm>
              <a:off x="4896270" y="6320156"/>
              <a:ext cx="278437" cy="310719"/>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5" name="楕円 54">
              <a:extLst>
                <a:ext uri="{FF2B5EF4-FFF2-40B4-BE49-F238E27FC236}">
                  <a16:creationId xmlns:a16="http://schemas.microsoft.com/office/drawing/2014/main" id="{63322503-6EC2-411F-8FB4-0DDC209E4267}"/>
                </a:ext>
              </a:extLst>
            </p:cNvPr>
            <p:cNvSpPr/>
            <p:nvPr/>
          </p:nvSpPr>
          <p:spPr>
            <a:xfrm>
              <a:off x="4804664" y="6240901"/>
              <a:ext cx="461647" cy="461644"/>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51" name="吹き出し: 角を丸めた四角形 50">
            <a:extLst>
              <a:ext uri="{FF2B5EF4-FFF2-40B4-BE49-F238E27FC236}">
                <a16:creationId xmlns:a16="http://schemas.microsoft.com/office/drawing/2014/main" id="{B5689C7F-0626-4DA2-966A-5ABE957BD522}"/>
              </a:ext>
            </a:extLst>
          </p:cNvPr>
          <p:cNvSpPr/>
          <p:nvPr/>
        </p:nvSpPr>
        <p:spPr>
          <a:xfrm>
            <a:off x="3503430" y="4312655"/>
            <a:ext cx="4021586" cy="2143125"/>
          </a:xfrm>
          <a:prstGeom prst="wedgeRoundRectCallout">
            <a:avLst>
              <a:gd name="adj1" fmla="val 54911"/>
              <a:gd name="adj2" fmla="val -4540"/>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dirty="0">
              <a:solidFill>
                <a:schemeClr val="tx1"/>
              </a:solidFill>
            </a:endParaRPr>
          </a:p>
        </p:txBody>
      </p:sp>
      <p:pic>
        <p:nvPicPr>
          <p:cNvPr id="57" name="図 56">
            <a:extLst>
              <a:ext uri="{FF2B5EF4-FFF2-40B4-BE49-F238E27FC236}">
                <a16:creationId xmlns:a16="http://schemas.microsoft.com/office/drawing/2014/main" id="{D50CB4C3-8D82-48DD-BBA9-070594FA286E}"/>
              </a:ext>
            </a:extLst>
          </p:cNvPr>
          <p:cNvPicPr>
            <a:picLocks noChangeAspect="1"/>
          </p:cNvPicPr>
          <p:nvPr/>
        </p:nvPicPr>
        <p:blipFill>
          <a:blip r:embed="rId5"/>
          <a:stretch>
            <a:fillRect/>
          </a:stretch>
        </p:blipFill>
        <p:spPr>
          <a:xfrm>
            <a:off x="7734241" y="4594664"/>
            <a:ext cx="1062095" cy="1692565"/>
          </a:xfrm>
          <a:prstGeom prst="rect">
            <a:avLst/>
          </a:prstGeom>
        </p:spPr>
      </p:pic>
      <p:grpSp>
        <p:nvGrpSpPr>
          <p:cNvPr id="15" name="グループ化 14">
            <a:extLst>
              <a:ext uri="{FF2B5EF4-FFF2-40B4-BE49-F238E27FC236}">
                <a16:creationId xmlns:a16="http://schemas.microsoft.com/office/drawing/2014/main" id="{363440A3-2369-476F-B926-20ABD1E169EE}"/>
              </a:ext>
            </a:extLst>
          </p:cNvPr>
          <p:cNvGrpSpPr/>
          <p:nvPr/>
        </p:nvGrpSpPr>
        <p:grpSpPr>
          <a:xfrm>
            <a:off x="6035757" y="1791897"/>
            <a:ext cx="2957323" cy="1131079"/>
            <a:chOff x="6035757" y="1791897"/>
            <a:chExt cx="2957323" cy="1131079"/>
          </a:xfrm>
        </p:grpSpPr>
        <p:sp>
          <p:nvSpPr>
            <p:cNvPr id="25" name="テキスト ボックス 24">
              <a:extLst>
                <a:ext uri="{FF2B5EF4-FFF2-40B4-BE49-F238E27FC236}">
                  <a16:creationId xmlns:a16="http://schemas.microsoft.com/office/drawing/2014/main" id="{94F0D487-9ACB-4FE6-A73E-FC289097E9F8}"/>
                </a:ext>
              </a:extLst>
            </p:cNvPr>
            <p:cNvSpPr txBox="1"/>
            <p:nvPr/>
          </p:nvSpPr>
          <p:spPr>
            <a:xfrm>
              <a:off x="6080147" y="1791897"/>
              <a:ext cx="2912933" cy="1131079"/>
            </a:xfrm>
            <a:prstGeom prst="rect">
              <a:avLst/>
            </a:prstGeom>
            <a:noFill/>
          </p:spPr>
          <p:txBody>
            <a:bodyPr wrap="square" rtlCol="0">
              <a:spAutoFit/>
            </a:bodyPr>
            <a:lstStyle/>
            <a:p>
              <a:pPr>
                <a:lnSpc>
                  <a:spcPct val="200000"/>
                </a:lnSpc>
              </a:pPr>
              <a:r>
                <a:rPr lang="ja-JP" altLang="en-US" dirty="0">
                  <a:solidFill>
                    <a:srgbClr val="575E75"/>
                  </a:solidFill>
                  <a:effectLst/>
                  <a:latin typeface="メイリオ" panose="020B0604030504040204" pitchFamily="50" charset="-128"/>
                  <a:ea typeface="メイリオ" panose="020B0604030504040204" pitchFamily="50" charset="-128"/>
                </a:rPr>
                <a:t>問題の数だけ</a:t>
              </a:r>
              <a:endParaRPr lang="en-US" altLang="ja-JP"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effectLst/>
                  <a:latin typeface="メイリオ" panose="020B0604030504040204" pitchFamily="50" charset="-128"/>
                  <a:ea typeface="メイリオ" panose="020B0604030504040204" pitchFamily="50" charset="-128"/>
                </a:rPr>
                <a:t>「</a:t>
              </a:r>
              <a:r>
                <a:rPr lang="en-US" altLang="ja-JP"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effectLst/>
                  <a:latin typeface="メイリオ" panose="020B0604030504040204" pitchFamily="50" charset="-128"/>
                  <a:ea typeface="メイリオ" panose="020B0604030504040204" pitchFamily="50" charset="-128"/>
                </a:rPr>
                <a:t>」を押</a:t>
              </a:r>
              <a:r>
                <a:rPr lang="ja-JP" altLang="en-US" dirty="0">
                  <a:solidFill>
                    <a:srgbClr val="575E75"/>
                  </a:solidFill>
                  <a:latin typeface="メイリオ" panose="020B0604030504040204" pitchFamily="50" charset="-128"/>
                  <a:ea typeface="メイリオ" panose="020B0604030504040204" pitchFamily="50" charset="-128"/>
                </a:rPr>
                <a:t>して入力する。</a:t>
              </a:r>
              <a:endParaRPr lang="en-US" altLang="ja-JP" dirty="0">
                <a:solidFill>
                  <a:srgbClr val="575E75"/>
                </a:solidFill>
                <a:effectLst/>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D837C784-BE9C-41EC-ABE3-D1C1D45877E3}"/>
                </a:ext>
              </a:extLst>
            </p:cNvPr>
            <p:cNvSpPr txBox="1"/>
            <p:nvPr/>
          </p:nvSpPr>
          <p:spPr>
            <a:xfrm>
              <a:off x="6035757" y="1862920"/>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01BB5A98-D59E-4EB2-9035-8DF20E21B512}"/>
                </a:ext>
              </a:extLst>
            </p:cNvPr>
            <p:cNvSpPr txBox="1"/>
            <p:nvPr/>
          </p:nvSpPr>
          <p:spPr>
            <a:xfrm>
              <a:off x="7045159" y="2414745"/>
              <a:ext cx="21723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E0239F2F-DACF-4D91-B9F8-1F392990BDEC}"/>
                </a:ext>
              </a:extLst>
            </p:cNvPr>
            <p:cNvSpPr txBox="1"/>
            <p:nvPr/>
          </p:nvSpPr>
          <p:spPr>
            <a:xfrm>
              <a:off x="7473374" y="2441378"/>
              <a:ext cx="9949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2ADA6C09-5828-44B4-A11D-3C929D928670}"/>
                </a:ext>
              </a:extLst>
            </p:cNvPr>
            <p:cNvSpPr txBox="1"/>
            <p:nvPr/>
          </p:nvSpPr>
          <p:spPr>
            <a:xfrm>
              <a:off x="6720945" y="1862920"/>
              <a:ext cx="4983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かず</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6" name="グループ化 15">
            <a:extLst>
              <a:ext uri="{FF2B5EF4-FFF2-40B4-BE49-F238E27FC236}">
                <a16:creationId xmlns:a16="http://schemas.microsoft.com/office/drawing/2014/main" id="{47CA7216-D207-44D4-B356-04171899C4A0}"/>
              </a:ext>
            </a:extLst>
          </p:cNvPr>
          <p:cNvGrpSpPr/>
          <p:nvPr/>
        </p:nvGrpSpPr>
        <p:grpSpPr>
          <a:xfrm>
            <a:off x="240223" y="3533505"/>
            <a:ext cx="4844660" cy="577081"/>
            <a:chOff x="240223" y="3533505"/>
            <a:chExt cx="4844660" cy="577081"/>
          </a:xfrm>
        </p:grpSpPr>
        <p:sp>
          <p:nvSpPr>
            <p:cNvPr id="40" name="テキスト ボックス 39">
              <a:extLst>
                <a:ext uri="{FF2B5EF4-FFF2-40B4-BE49-F238E27FC236}">
                  <a16:creationId xmlns:a16="http://schemas.microsoft.com/office/drawing/2014/main" id="{3021D6D2-FFDC-49C4-8262-9891DABD5E31}"/>
                </a:ext>
              </a:extLst>
            </p:cNvPr>
            <p:cNvSpPr txBox="1"/>
            <p:nvPr/>
          </p:nvSpPr>
          <p:spPr>
            <a:xfrm>
              <a:off x="272679" y="3533505"/>
              <a:ext cx="4812204" cy="577081"/>
            </a:xfrm>
            <a:prstGeom prst="rect">
              <a:avLst/>
            </a:prstGeom>
            <a:noFill/>
          </p:spPr>
          <p:txBody>
            <a:bodyPr wrap="square" rtlCol="0">
              <a:spAutoFit/>
            </a:bodyPr>
            <a:lstStyle/>
            <a:p>
              <a:pPr>
                <a:lnSpc>
                  <a:spcPct val="200000"/>
                </a:lnSpc>
              </a:pPr>
              <a:r>
                <a:rPr lang="ja-JP" altLang="en-US" dirty="0">
                  <a:solidFill>
                    <a:srgbClr val="575E75"/>
                  </a:solidFill>
                  <a:effectLst/>
                  <a:latin typeface="メイリオ" panose="020B0604030504040204" pitchFamily="50" charset="-128"/>
                  <a:ea typeface="メイリオ" panose="020B0604030504040204" pitchFamily="50" charset="-128"/>
                </a:rPr>
                <a:t>同じ手順で「解答」のリストも作成する。</a:t>
              </a:r>
              <a:endParaRPr lang="en-US" altLang="ja-JP" dirty="0">
                <a:solidFill>
                  <a:srgbClr val="575E75"/>
                </a:solidFill>
                <a:effectLst/>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69184E37-6B4B-4BF3-A55A-FB4AB371A84A}"/>
                </a:ext>
              </a:extLst>
            </p:cNvPr>
            <p:cNvSpPr txBox="1"/>
            <p:nvPr/>
          </p:nvSpPr>
          <p:spPr>
            <a:xfrm>
              <a:off x="240223" y="3606850"/>
              <a:ext cx="4983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おな</a:t>
              </a:r>
              <a:endParaRPr kumimoji="1" lang="ja-JP" altLang="en-US" sz="10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913ABED2-7E5A-40C0-AA9F-D3F5D0C38CFF}"/>
                </a:ext>
              </a:extLst>
            </p:cNvPr>
            <p:cNvSpPr txBox="1"/>
            <p:nvPr/>
          </p:nvSpPr>
          <p:spPr>
            <a:xfrm>
              <a:off x="711922" y="3599562"/>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てじゅん</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3BDABD0F-F739-4409-ACA6-AB9BCAFDA98D}"/>
                </a:ext>
              </a:extLst>
            </p:cNvPr>
            <p:cNvSpPr txBox="1"/>
            <p:nvPr/>
          </p:nvSpPr>
          <p:spPr>
            <a:xfrm>
              <a:off x="1590131" y="3599561"/>
              <a:ext cx="7666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かいとう</a:t>
              </a:r>
              <a:endParaRPr kumimoji="1" lang="ja-JP" altLang="en-US" sz="1000"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CBE8F6F9-56A7-4BAF-9CDB-F29151E6D6AE}"/>
                </a:ext>
              </a:extLst>
            </p:cNvPr>
            <p:cNvSpPr txBox="1"/>
            <p:nvPr/>
          </p:nvSpPr>
          <p:spPr>
            <a:xfrm>
              <a:off x="3385516" y="3615729"/>
              <a:ext cx="76663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さくせい</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23962102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：値を代入するリストを用意する</a:t>
            </a:r>
          </a:p>
        </p:txBody>
      </p:sp>
      <p:sp>
        <p:nvSpPr>
          <p:cNvPr id="33" name="テキスト ボックス 32">
            <a:extLst>
              <a:ext uri="{FF2B5EF4-FFF2-40B4-BE49-F238E27FC236}">
                <a16:creationId xmlns:a16="http://schemas.microsoft.com/office/drawing/2014/main" id="{39E9E9C7-1AAF-4F36-A536-BF7BA011B8BA}"/>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35" name="テキスト ボックス 34">
            <a:extLst>
              <a:ext uri="{FF2B5EF4-FFF2-40B4-BE49-F238E27FC236}">
                <a16:creationId xmlns:a16="http://schemas.microsoft.com/office/drawing/2014/main" id="{9B63C815-A03B-47CF-A1DB-CEEA51021C48}"/>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36" name="テキスト ボックス 35">
            <a:extLst>
              <a:ext uri="{FF2B5EF4-FFF2-40B4-BE49-F238E27FC236}">
                <a16:creationId xmlns:a16="http://schemas.microsoft.com/office/drawing/2014/main" id="{EEC64604-4457-4C9F-929A-3DC3A76DF30E}"/>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37" name="テキスト ボックス 36">
            <a:extLst>
              <a:ext uri="{FF2B5EF4-FFF2-40B4-BE49-F238E27FC236}">
                <a16:creationId xmlns:a16="http://schemas.microsoft.com/office/drawing/2014/main" id="{DA6C1735-9F58-4C2A-A80F-63188E95CA0C}"/>
              </a:ext>
            </a:extLst>
          </p:cNvPr>
          <p:cNvSpPr txBox="1"/>
          <p:nvPr/>
        </p:nvSpPr>
        <p:spPr>
          <a:xfrm>
            <a:off x="46042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sp>
        <p:nvSpPr>
          <p:cNvPr id="42" name="テキスト ボックス 41">
            <a:extLst>
              <a:ext uri="{FF2B5EF4-FFF2-40B4-BE49-F238E27FC236}">
                <a16:creationId xmlns:a16="http://schemas.microsoft.com/office/drawing/2014/main" id="{43D84352-3469-48C6-8992-9A8FE883C5AA}"/>
              </a:ext>
            </a:extLst>
          </p:cNvPr>
          <p:cNvSpPr txBox="1"/>
          <p:nvPr/>
        </p:nvSpPr>
        <p:spPr>
          <a:xfrm>
            <a:off x="475542" y="1028826"/>
            <a:ext cx="897701" cy="577081"/>
          </a:xfrm>
          <a:prstGeom prst="rect">
            <a:avLst/>
          </a:prstGeom>
          <a:noFill/>
        </p:spPr>
        <p:txBody>
          <a:bodyPr wrap="square" rtlCol="0">
            <a:spAutoFit/>
          </a:bodyPr>
          <a:lstStyle/>
          <a:p>
            <a:pPr>
              <a:lnSpc>
                <a:spcPct val="200000"/>
              </a:lnSpc>
            </a:pPr>
            <a:r>
              <a:rPr lang="en-US" altLang="ja-JP"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effectLst/>
                <a:latin typeface="メイリオ" panose="020B0604030504040204" pitchFamily="50" charset="-128"/>
                <a:ea typeface="メイリオ" panose="020B0604030504040204" pitchFamily="50" charset="-128"/>
              </a:rPr>
              <a:t>例</a:t>
            </a:r>
            <a:r>
              <a:rPr lang="en-US" altLang="ja-JP" dirty="0">
                <a:solidFill>
                  <a:srgbClr val="575E75"/>
                </a:solidFill>
                <a:effectLst/>
                <a:latin typeface="メイリオ" panose="020B0604030504040204" pitchFamily="50" charset="-128"/>
                <a:ea typeface="メイリオ" panose="020B0604030504040204" pitchFamily="50" charset="-128"/>
              </a:rPr>
              <a:t>】</a:t>
            </a:r>
          </a:p>
        </p:txBody>
      </p:sp>
      <p:sp>
        <p:nvSpPr>
          <p:cNvPr id="48" name="テキスト ボックス 47">
            <a:extLst>
              <a:ext uri="{FF2B5EF4-FFF2-40B4-BE49-F238E27FC236}">
                <a16:creationId xmlns:a16="http://schemas.microsoft.com/office/drawing/2014/main" id="{D49022B9-22D9-42A1-9567-1C0487AFD9C4}"/>
              </a:ext>
            </a:extLst>
          </p:cNvPr>
          <p:cNvSpPr txBox="1"/>
          <p:nvPr/>
        </p:nvSpPr>
        <p:spPr>
          <a:xfrm>
            <a:off x="1373243" y="1137289"/>
            <a:ext cx="7381225" cy="4124206"/>
          </a:xfrm>
          <a:prstGeom prst="rect">
            <a:avLst/>
          </a:prstGeom>
          <a:noFill/>
        </p:spPr>
        <p:txBody>
          <a:bodyPr wrap="square" rtlCol="0">
            <a:spAutoFit/>
          </a:bodyPr>
          <a:lstStyle/>
          <a:p>
            <a:pPr marL="342900" indent="-342900">
              <a:lnSpc>
                <a:spcPct val="150000"/>
              </a:lnSpc>
              <a:buFont typeface="+mj-lt"/>
              <a:buAutoNum type="arabicPeriod"/>
            </a:pPr>
            <a:r>
              <a:rPr lang="ja-JP" altLang="en-US" sz="1600" b="1" dirty="0">
                <a:solidFill>
                  <a:srgbClr val="575E75"/>
                </a:solidFill>
                <a:effectLst/>
                <a:latin typeface="メイリオ" panose="020B0604030504040204" pitchFamily="50" charset="-128"/>
                <a:ea typeface="メイリオ" panose="020B0604030504040204" pitchFamily="50" charset="-128"/>
              </a:rPr>
              <a:t>アリの足は全部で何本でしょう？</a:t>
            </a:r>
            <a:br>
              <a:rPr lang="en-US" altLang="ja-JP" sz="1600" dirty="0">
                <a:solidFill>
                  <a:srgbClr val="575E75"/>
                </a:solidFill>
                <a:effectLst/>
                <a:latin typeface="メイリオ" panose="020B0604030504040204" pitchFamily="50" charset="-128"/>
                <a:ea typeface="メイリオ" panose="020B0604030504040204" pitchFamily="50" charset="-128"/>
              </a:rPr>
            </a:br>
            <a:r>
              <a:rPr lang="ja-JP" altLang="en-US" sz="1600" dirty="0">
                <a:solidFill>
                  <a:srgbClr val="575E75"/>
                </a:solidFill>
                <a:effectLst/>
                <a:latin typeface="メイリオ" panose="020B0604030504040204" pitchFamily="50" charset="-128"/>
                <a:ea typeface="メイリオ" panose="020B0604030504040204" pitchFamily="50" charset="-128"/>
              </a:rPr>
              <a:t>　　１．１０本　２．４本　３．６本　４．８本</a:t>
            </a:r>
          </a:p>
          <a:p>
            <a:pPr marL="342900" indent="-342900">
              <a:lnSpc>
                <a:spcPct val="150000"/>
              </a:lnSpc>
              <a:buFont typeface="+mj-lt"/>
              <a:buAutoNum type="arabicPeriod"/>
            </a:pPr>
            <a:r>
              <a:rPr lang="ja-JP" altLang="en-US" sz="1600" b="1" dirty="0">
                <a:solidFill>
                  <a:srgbClr val="575E75"/>
                </a:solidFill>
                <a:effectLst/>
                <a:latin typeface="メイリオ" panose="020B0604030504040204" pitchFamily="50" charset="-128"/>
                <a:ea typeface="メイリオ" panose="020B0604030504040204" pitchFamily="50" charset="-128"/>
              </a:rPr>
              <a:t>こと座のベガ，わし座のアルタイル，はくちょう座のデネブ　を</a:t>
            </a:r>
            <a:br>
              <a:rPr lang="en-US" altLang="ja-JP" sz="1600" b="1" dirty="0">
                <a:solidFill>
                  <a:srgbClr val="575E75"/>
                </a:solidFill>
                <a:effectLst/>
                <a:latin typeface="メイリオ" panose="020B0604030504040204" pitchFamily="50" charset="-128"/>
                <a:ea typeface="メイリオ" panose="020B0604030504040204" pitchFamily="50" charset="-128"/>
              </a:rPr>
            </a:br>
            <a:r>
              <a:rPr lang="ja-JP" altLang="en-US" sz="1600" b="1" dirty="0">
                <a:solidFill>
                  <a:srgbClr val="575E75"/>
                </a:solidFill>
                <a:effectLst/>
                <a:latin typeface="メイリオ" panose="020B0604030504040204" pitchFamily="50" charset="-128"/>
                <a:ea typeface="メイリオ" panose="020B0604030504040204" pitchFamily="50" charset="-128"/>
              </a:rPr>
              <a:t>結んでできる三角形は「～の第三角形」</a:t>
            </a:r>
            <a:br>
              <a:rPr lang="en-US" altLang="ja-JP" sz="1600" dirty="0">
                <a:solidFill>
                  <a:srgbClr val="575E75"/>
                </a:solidFill>
                <a:effectLst/>
                <a:latin typeface="メイリオ" panose="020B0604030504040204" pitchFamily="50" charset="-128"/>
                <a:ea typeface="メイリオ" panose="020B0604030504040204" pitchFamily="50" charset="-128"/>
              </a:rPr>
            </a:br>
            <a:r>
              <a:rPr lang="ja-JP" altLang="en-US" sz="1600" dirty="0">
                <a:solidFill>
                  <a:srgbClr val="575E75"/>
                </a:solidFill>
                <a:effectLst/>
                <a:latin typeface="メイリオ" panose="020B0604030504040204" pitchFamily="50" charset="-128"/>
                <a:ea typeface="メイリオ" panose="020B0604030504040204" pitchFamily="50" charset="-128"/>
              </a:rPr>
              <a:t>　　１．春　２．夏　３．秋　４．冬</a:t>
            </a:r>
          </a:p>
          <a:p>
            <a:pPr marL="342900" indent="-342900">
              <a:lnSpc>
                <a:spcPct val="150000"/>
              </a:lnSpc>
              <a:buFont typeface="+mj-lt"/>
              <a:buAutoNum type="arabicPeriod"/>
            </a:pPr>
            <a:r>
              <a:rPr lang="ja-JP" altLang="en-US" sz="1600" b="1" dirty="0">
                <a:solidFill>
                  <a:srgbClr val="575E75"/>
                </a:solidFill>
                <a:effectLst/>
                <a:latin typeface="メイリオ" panose="020B0604030504040204" pitchFamily="50" charset="-128"/>
                <a:ea typeface="メイリオ" panose="020B0604030504040204" pitchFamily="50" charset="-128"/>
              </a:rPr>
              <a:t>エジソンが発明した電球の電流を通すと光る部分の名は？</a:t>
            </a:r>
            <a:br>
              <a:rPr lang="en-US" altLang="ja-JP" sz="1600" dirty="0">
                <a:solidFill>
                  <a:srgbClr val="575E75"/>
                </a:solidFill>
                <a:effectLst/>
                <a:latin typeface="メイリオ" panose="020B0604030504040204" pitchFamily="50" charset="-128"/>
                <a:ea typeface="メイリオ" panose="020B0604030504040204" pitchFamily="50" charset="-128"/>
              </a:rPr>
            </a:br>
            <a:r>
              <a:rPr lang="ja-JP" altLang="en-US" sz="1600" dirty="0">
                <a:solidFill>
                  <a:srgbClr val="575E75"/>
                </a:solidFill>
                <a:effectLst/>
                <a:latin typeface="メイリオ" panose="020B0604030504040204" pitchFamily="50" charset="-128"/>
                <a:ea typeface="メイリオ" panose="020B0604030504040204" pitchFamily="50" charset="-128"/>
              </a:rPr>
              <a:t>　　１．フィラメント　２．ネオン　３．ハロゲン　４．ストリング</a:t>
            </a:r>
          </a:p>
          <a:p>
            <a:pPr marL="342900" indent="-342900">
              <a:lnSpc>
                <a:spcPct val="150000"/>
              </a:lnSpc>
              <a:buFont typeface="+mj-lt"/>
              <a:buAutoNum type="arabicPeriod"/>
            </a:pPr>
            <a:r>
              <a:rPr lang="ja-JP" altLang="en-US" sz="1600" b="1" dirty="0">
                <a:solidFill>
                  <a:srgbClr val="575E75"/>
                </a:solidFill>
                <a:effectLst/>
                <a:latin typeface="メイリオ" panose="020B0604030504040204" pitchFamily="50" charset="-128"/>
                <a:ea typeface="メイリオ" panose="020B0604030504040204" pitchFamily="50" charset="-128"/>
              </a:rPr>
              <a:t>ホウセンカ，カラスノエンドウは何を遠くに飛ばす？</a:t>
            </a:r>
            <a:br>
              <a:rPr lang="en-US" altLang="ja-JP" sz="1600" dirty="0">
                <a:solidFill>
                  <a:srgbClr val="575E75"/>
                </a:solidFill>
                <a:effectLst/>
                <a:latin typeface="メイリオ" panose="020B0604030504040204" pitchFamily="50" charset="-128"/>
                <a:ea typeface="メイリオ" panose="020B0604030504040204" pitchFamily="50" charset="-128"/>
              </a:rPr>
            </a:br>
            <a:r>
              <a:rPr lang="ja-JP" altLang="en-US" sz="1600" dirty="0">
                <a:solidFill>
                  <a:srgbClr val="575E75"/>
                </a:solidFill>
                <a:effectLst/>
                <a:latin typeface="メイリオ" panose="020B0604030504040204" pitchFamily="50" charset="-128"/>
                <a:ea typeface="メイリオ" panose="020B0604030504040204" pitchFamily="50" charset="-128"/>
              </a:rPr>
              <a:t>　　１．種　２．花びら　３．酸素　４．葉</a:t>
            </a:r>
          </a:p>
          <a:p>
            <a:pPr marL="342900" indent="-342900">
              <a:lnSpc>
                <a:spcPct val="150000"/>
              </a:lnSpc>
              <a:buFont typeface="+mj-lt"/>
              <a:buAutoNum type="arabicPeriod"/>
            </a:pPr>
            <a:r>
              <a:rPr lang="ja-JP" altLang="en-US" sz="1600" b="1" dirty="0">
                <a:solidFill>
                  <a:srgbClr val="575E75"/>
                </a:solidFill>
                <a:effectLst/>
                <a:latin typeface="メイリオ" panose="020B0604030504040204" pitchFamily="50" charset="-128"/>
                <a:ea typeface="メイリオ" panose="020B0604030504040204" pitchFamily="50" charset="-128"/>
              </a:rPr>
              <a:t>アゲハチョウは卵→幼虫→〇〇〇→成虫となる。〇〇〇は何でしょう？</a:t>
            </a:r>
            <a:br>
              <a:rPr lang="en-US" altLang="ja-JP" sz="1600" dirty="0">
                <a:solidFill>
                  <a:srgbClr val="575E75"/>
                </a:solidFill>
                <a:effectLst/>
                <a:latin typeface="メイリオ" panose="020B0604030504040204" pitchFamily="50" charset="-128"/>
                <a:ea typeface="メイリオ" panose="020B0604030504040204" pitchFamily="50" charset="-128"/>
              </a:rPr>
            </a:br>
            <a:r>
              <a:rPr lang="ja-JP" altLang="en-US" sz="1600" dirty="0">
                <a:solidFill>
                  <a:srgbClr val="575E75"/>
                </a:solidFill>
                <a:effectLst/>
                <a:latin typeface="メイリオ" panose="020B0604030504040204" pitchFamily="50" charset="-128"/>
                <a:ea typeface="メイリオ" panose="020B0604030504040204" pitchFamily="50" charset="-128"/>
              </a:rPr>
              <a:t>　　１．けむし　２．さなぎ　３．かいこ　４．おけら</a:t>
            </a:r>
            <a:endParaRPr lang="en-US" altLang="ja-JP" sz="1600" dirty="0">
              <a:solidFill>
                <a:srgbClr val="575E75"/>
              </a:solidFill>
              <a:effectLst/>
              <a:latin typeface="メイリオ" panose="020B0604030504040204" pitchFamily="50" charset="-128"/>
              <a:ea typeface="メイリオ" panose="020B0604030504040204" pitchFamily="50" charset="-128"/>
            </a:endParaRPr>
          </a:p>
        </p:txBody>
      </p:sp>
      <p:sp>
        <p:nvSpPr>
          <p:cNvPr id="64" name="四角形: 角を丸くする 63">
            <a:extLst>
              <a:ext uri="{FF2B5EF4-FFF2-40B4-BE49-F238E27FC236}">
                <a16:creationId xmlns:a16="http://schemas.microsoft.com/office/drawing/2014/main" id="{E21F7D97-E46B-4128-9999-CC0E276EB0C4}"/>
              </a:ext>
            </a:extLst>
          </p:cNvPr>
          <p:cNvSpPr/>
          <p:nvPr/>
        </p:nvSpPr>
        <p:spPr>
          <a:xfrm>
            <a:off x="4351141" y="1531166"/>
            <a:ext cx="1058946" cy="36983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5" name="四角形: 角を丸くする 64">
            <a:extLst>
              <a:ext uri="{FF2B5EF4-FFF2-40B4-BE49-F238E27FC236}">
                <a16:creationId xmlns:a16="http://schemas.microsoft.com/office/drawing/2014/main" id="{B98BB88F-9580-48C3-8DA8-FB6E9528D168}"/>
              </a:ext>
            </a:extLst>
          </p:cNvPr>
          <p:cNvSpPr/>
          <p:nvPr/>
        </p:nvSpPr>
        <p:spPr>
          <a:xfrm>
            <a:off x="2972829" y="2644572"/>
            <a:ext cx="756878" cy="36983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6" name="四角形: 角を丸くする 65">
            <a:extLst>
              <a:ext uri="{FF2B5EF4-FFF2-40B4-BE49-F238E27FC236}">
                <a16:creationId xmlns:a16="http://schemas.microsoft.com/office/drawing/2014/main" id="{FE0BDDCE-77CD-4EED-BC94-465CD0FA77DB}"/>
              </a:ext>
            </a:extLst>
          </p:cNvPr>
          <p:cNvSpPr/>
          <p:nvPr/>
        </p:nvSpPr>
        <p:spPr>
          <a:xfrm>
            <a:off x="2195021" y="3374020"/>
            <a:ext cx="1694483" cy="36983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 name="四角形: 角を丸くする 66">
            <a:extLst>
              <a:ext uri="{FF2B5EF4-FFF2-40B4-BE49-F238E27FC236}">
                <a16:creationId xmlns:a16="http://schemas.microsoft.com/office/drawing/2014/main" id="{63B7B62A-8D4C-46A2-9FF9-810C4C022C2D}"/>
              </a:ext>
            </a:extLst>
          </p:cNvPr>
          <p:cNvSpPr/>
          <p:nvPr/>
        </p:nvSpPr>
        <p:spPr>
          <a:xfrm>
            <a:off x="2195021" y="4103468"/>
            <a:ext cx="756878" cy="36983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 name="四角形: 角を丸くする 67">
            <a:extLst>
              <a:ext uri="{FF2B5EF4-FFF2-40B4-BE49-F238E27FC236}">
                <a16:creationId xmlns:a16="http://schemas.microsoft.com/office/drawing/2014/main" id="{AA9F2E59-311A-4227-B25A-628BE367C6CF}"/>
              </a:ext>
            </a:extLst>
          </p:cNvPr>
          <p:cNvSpPr/>
          <p:nvPr/>
        </p:nvSpPr>
        <p:spPr>
          <a:xfrm>
            <a:off x="3351268" y="4854669"/>
            <a:ext cx="1212940" cy="36983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 name="図 3">
            <a:extLst>
              <a:ext uri="{FF2B5EF4-FFF2-40B4-BE49-F238E27FC236}">
                <a16:creationId xmlns:a16="http://schemas.microsoft.com/office/drawing/2014/main" id="{4664C011-3654-4225-A23C-482B850D1244}"/>
              </a:ext>
            </a:extLst>
          </p:cNvPr>
          <p:cNvPicPr>
            <a:picLocks noChangeAspect="1"/>
          </p:cNvPicPr>
          <p:nvPr/>
        </p:nvPicPr>
        <p:blipFill rotWithShape="1">
          <a:blip r:embed="rId2"/>
          <a:srcRect t="27313" r="5958"/>
          <a:stretch/>
        </p:blipFill>
        <p:spPr>
          <a:xfrm>
            <a:off x="6868645" y="5577382"/>
            <a:ext cx="1497587" cy="1107193"/>
          </a:xfrm>
          <a:prstGeom prst="rect">
            <a:avLst/>
          </a:prstGeom>
          <a:ln>
            <a:solidFill>
              <a:schemeClr val="bg1">
                <a:lumMod val="65000"/>
              </a:schemeClr>
            </a:solidFill>
          </a:ln>
        </p:spPr>
      </p:pic>
      <p:pic>
        <p:nvPicPr>
          <p:cNvPr id="69" name="図 68">
            <a:extLst>
              <a:ext uri="{FF2B5EF4-FFF2-40B4-BE49-F238E27FC236}">
                <a16:creationId xmlns:a16="http://schemas.microsoft.com/office/drawing/2014/main" id="{E6075DCA-BFBC-4383-9B42-EC6ACEE5FEEA}"/>
              </a:ext>
            </a:extLst>
          </p:cNvPr>
          <p:cNvPicPr>
            <a:picLocks noChangeAspect="1"/>
          </p:cNvPicPr>
          <p:nvPr/>
        </p:nvPicPr>
        <p:blipFill rotWithShape="1">
          <a:blip r:embed="rId3"/>
          <a:srcRect r="6701" b="5238"/>
          <a:stretch/>
        </p:blipFill>
        <p:spPr>
          <a:xfrm>
            <a:off x="5211868" y="5564643"/>
            <a:ext cx="1566511" cy="1107193"/>
          </a:xfrm>
          <a:prstGeom prst="rect">
            <a:avLst/>
          </a:prstGeom>
          <a:ln>
            <a:solidFill>
              <a:schemeClr val="bg1">
                <a:lumMod val="65000"/>
              </a:schemeClr>
            </a:solidFill>
          </a:ln>
        </p:spPr>
      </p:pic>
      <p:sp>
        <p:nvSpPr>
          <p:cNvPr id="70" name="矢印: 右 69">
            <a:extLst>
              <a:ext uri="{FF2B5EF4-FFF2-40B4-BE49-F238E27FC236}">
                <a16:creationId xmlns:a16="http://schemas.microsoft.com/office/drawing/2014/main" id="{9F4A9C33-265A-4394-95CD-D5441DC8852C}"/>
              </a:ext>
            </a:extLst>
          </p:cNvPr>
          <p:cNvSpPr/>
          <p:nvPr/>
        </p:nvSpPr>
        <p:spPr>
          <a:xfrm>
            <a:off x="6448143" y="6090808"/>
            <a:ext cx="455070" cy="462680"/>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6" name="グループ化 5">
            <a:extLst>
              <a:ext uri="{FF2B5EF4-FFF2-40B4-BE49-F238E27FC236}">
                <a16:creationId xmlns:a16="http://schemas.microsoft.com/office/drawing/2014/main" id="{65C0CA17-0EEA-491B-8EC3-EF2902025F67}"/>
              </a:ext>
            </a:extLst>
          </p:cNvPr>
          <p:cNvGrpSpPr/>
          <p:nvPr/>
        </p:nvGrpSpPr>
        <p:grpSpPr>
          <a:xfrm>
            <a:off x="820069" y="5618385"/>
            <a:ext cx="4506785" cy="900246"/>
            <a:chOff x="820069" y="5618385"/>
            <a:chExt cx="4506785" cy="900246"/>
          </a:xfrm>
        </p:grpSpPr>
        <p:sp>
          <p:nvSpPr>
            <p:cNvPr id="72" name="テキスト ボックス 71">
              <a:extLst>
                <a:ext uri="{FF2B5EF4-FFF2-40B4-BE49-F238E27FC236}">
                  <a16:creationId xmlns:a16="http://schemas.microsoft.com/office/drawing/2014/main" id="{0CE3A2F8-7977-4142-8F1E-5482EBBCEABF}"/>
                </a:ext>
              </a:extLst>
            </p:cNvPr>
            <p:cNvSpPr txBox="1"/>
            <p:nvPr/>
          </p:nvSpPr>
          <p:spPr>
            <a:xfrm>
              <a:off x="937152" y="5618385"/>
              <a:ext cx="4389702" cy="900246"/>
            </a:xfrm>
            <a:prstGeom prst="rect">
              <a:avLst/>
            </a:prstGeom>
            <a:noFill/>
          </p:spPr>
          <p:txBody>
            <a:bodyPr wrap="square" rtlCol="0">
              <a:spAutoFit/>
            </a:bodyPr>
            <a:lstStyle/>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入力したらリスト名の横にあるチェックをはずそう。リストの内容が、ステージに表示されなくなるよ！</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14CDB352-459A-4909-A45C-F322BCCAB1CD}"/>
                </a:ext>
              </a:extLst>
            </p:cNvPr>
            <p:cNvSpPr txBox="1"/>
            <p:nvPr/>
          </p:nvSpPr>
          <p:spPr>
            <a:xfrm>
              <a:off x="3157676" y="6100412"/>
              <a:ext cx="6640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ひょうじ</a:t>
              </a:r>
              <a:endParaRPr kumimoji="1" lang="ja-JP" altLang="en-US" sz="8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76D59C7E-AB45-4452-845C-9E75CC9481F6}"/>
                </a:ext>
              </a:extLst>
            </p:cNvPr>
            <p:cNvSpPr txBox="1"/>
            <p:nvPr/>
          </p:nvSpPr>
          <p:spPr>
            <a:xfrm>
              <a:off x="820069" y="5671714"/>
              <a:ext cx="82165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8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5092FFC8-8687-4E5C-A310-E6853E1F15CE}"/>
                </a:ext>
              </a:extLst>
            </p:cNvPr>
            <p:cNvSpPr txBox="1"/>
            <p:nvPr/>
          </p:nvSpPr>
          <p:spPr>
            <a:xfrm>
              <a:off x="2345458" y="5671714"/>
              <a:ext cx="4048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めい</a:t>
              </a:r>
              <a:endParaRPr kumimoji="1" lang="ja-JP" altLang="en-US" sz="8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4E1D7358-7012-4236-B22D-449C10361C96}"/>
                </a:ext>
              </a:extLst>
            </p:cNvPr>
            <p:cNvSpPr txBox="1"/>
            <p:nvPr/>
          </p:nvSpPr>
          <p:spPr>
            <a:xfrm>
              <a:off x="2704706" y="5671714"/>
              <a:ext cx="4048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よこ</a:t>
              </a:r>
              <a:endParaRPr kumimoji="1" lang="ja-JP" altLang="en-US" sz="8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E766BC37-66BC-4705-AA60-14C679815835}"/>
                </a:ext>
              </a:extLst>
            </p:cNvPr>
            <p:cNvSpPr txBox="1"/>
            <p:nvPr/>
          </p:nvSpPr>
          <p:spPr>
            <a:xfrm>
              <a:off x="1606528" y="6110548"/>
              <a:ext cx="6640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ないよう</a:t>
              </a:r>
              <a:endParaRPr kumimoji="1" lang="ja-JP" altLang="en-US" sz="800" dirty="0">
                <a:latin typeface="メイリオ" panose="020B0604030504040204" pitchFamily="50" charset="-128"/>
                <a:ea typeface="メイリオ" panose="020B0604030504040204" pitchFamily="50" charset="-128"/>
              </a:endParaRPr>
            </a:p>
          </p:txBody>
        </p:sp>
      </p:grpSp>
      <p:pic>
        <p:nvPicPr>
          <p:cNvPr id="78" name="図 77">
            <a:extLst>
              <a:ext uri="{FF2B5EF4-FFF2-40B4-BE49-F238E27FC236}">
                <a16:creationId xmlns:a16="http://schemas.microsoft.com/office/drawing/2014/main" id="{F3033400-5D23-4DB3-B277-62106A6AE39C}"/>
              </a:ext>
            </a:extLst>
          </p:cNvPr>
          <p:cNvPicPr>
            <a:picLocks noChangeAspect="1"/>
          </p:cNvPicPr>
          <p:nvPr/>
        </p:nvPicPr>
        <p:blipFill>
          <a:blip r:embed="rId4"/>
          <a:stretch>
            <a:fillRect/>
          </a:stretch>
        </p:blipFill>
        <p:spPr>
          <a:xfrm>
            <a:off x="0" y="5261495"/>
            <a:ext cx="877664" cy="1486917"/>
          </a:xfrm>
          <a:prstGeom prst="rect">
            <a:avLst/>
          </a:prstGeom>
        </p:spPr>
      </p:pic>
      <p:sp>
        <p:nvSpPr>
          <p:cNvPr id="79" name="吹き出し: 角を丸めた四角形 78">
            <a:extLst>
              <a:ext uri="{FF2B5EF4-FFF2-40B4-BE49-F238E27FC236}">
                <a16:creationId xmlns:a16="http://schemas.microsoft.com/office/drawing/2014/main" id="{64B81944-88B7-49F7-BED7-A61DACA6C952}"/>
              </a:ext>
            </a:extLst>
          </p:cNvPr>
          <p:cNvSpPr/>
          <p:nvPr/>
        </p:nvSpPr>
        <p:spPr>
          <a:xfrm>
            <a:off x="980231" y="5432808"/>
            <a:ext cx="7480188" cy="1335969"/>
          </a:xfrm>
          <a:prstGeom prst="wedgeRoundRectCallout">
            <a:avLst>
              <a:gd name="adj1" fmla="val -53679"/>
              <a:gd name="adj2" fmla="val -33316"/>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dirty="0">
              <a:solidFill>
                <a:schemeClr val="tx1"/>
              </a:solidFill>
            </a:endParaRPr>
          </a:p>
        </p:txBody>
      </p:sp>
    </p:spTree>
    <p:extLst>
      <p:ext uri="{BB962C8B-B14F-4D97-AF65-F5344CB8AC3E}">
        <p14:creationId xmlns:p14="http://schemas.microsoft.com/office/powerpoint/2010/main" val="28485517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準備</a:t>
            </a:r>
            <a:r>
              <a:rPr lang="en-US" altLang="ja-JP" dirty="0"/>
              <a:t>】</a:t>
            </a:r>
            <a:r>
              <a:rPr lang="ja-JP" altLang="en-US" dirty="0"/>
              <a:t>：値を代入する変数を用意する</a:t>
            </a:r>
          </a:p>
        </p:txBody>
      </p:sp>
      <p:sp>
        <p:nvSpPr>
          <p:cNvPr id="58" name="テキスト ボックス 57">
            <a:extLst>
              <a:ext uri="{FF2B5EF4-FFF2-40B4-BE49-F238E27FC236}">
                <a16:creationId xmlns:a16="http://schemas.microsoft.com/office/drawing/2014/main" id="{4F1188D0-C132-45DC-B7EF-6CE291A5D1E0}"/>
              </a:ext>
            </a:extLst>
          </p:cNvPr>
          <p:cNvSpPr txBox="1"/>
          <p:nvPr/>
        </p:nvSpPr>
        <p:spPr>
          <a:xfrm>
            <a:off x="2270820" y="394009"/>
            <a:ext cx="815923"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だいにゅう</a:t>
            </a:r>
          </a:p>
        </p:txBody>
      </p:sp>
      <p:sp>
        <p:nvSpPr>
          <p:cNvPr id="59" name="テキスト ボックス 58">
            <a:extLst>
              <a:ext uri="{FF2B5EF4-FFF2-40B4-BE49-F238E27FC236}">
                <a16:creationId xmlns:a16="http://schemas.microsoft.com/office/drawing/2014/main" id="{F3FAA4E5-3B72-4096-9EC8-7669B9CC50B4}"/>
              </a:ext>
            </a:extLst>
          </p:cNvPr>
          <p:cNvSpPr txBox="1"/>
          <p:nvPr/>
        </p:nvSpPr>
        <p:spPr>
          <a:xfrm>
            <a:off x="1676358" y="386277"/>
            <a:ext cx="594177" cy="276999"/>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あたい</a:t>
            </a:r>
          </a:p>
        </p:txBody>
      </p:sp>
      <p:sp>
        <p:nvSpPr>
          <p:cNvPr id="60" name="テキスト ボックス 59">
            <a:extLst>
              <a:ext uri="{FF2B5EF4-FFF2-40B4-BE49-F238E27FC236}">
                <a16:creationId xmlns:a16="http://schemas.microsoft.com/office/drawing/2014/main" id="{D41F38ED-4996-4102-A0C5-79BCD7C9A371}"/>
              </a:ext>
            </a:extLst>
          </p:cNvPr>
          <p:cNvSpPr txBox="1"/>
          <p:nvPr/>
        </p:nvSpPr>
        <p:spPr>
          <a:xfrm>
            <a:off x="542654"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じゅんび</a:t>
            </a:r>
          </a:p>
        </p:txBody>
      </p:sp>
      <p:sp>
        <p:nvSpPr>
          <p:cNvPr id="61" name="テキスト ボックス 60">
            <a:extLst>
              <a:ext uri="{FF2B5EF4-FFF2-40B4-BE49-F238E27FC236}">
                <a16:creationId xmlns:a16="http://schemas.microsoft.com/office/drawing/2014/main" id="{42343573-4C66-49D8-8339-C4E5D8BA29F8}"/>
              </a:ext>
            </a:extLst>
          </p:cNvPr>
          <p:cNvSpPr txBox="1"/>
          <p:nvPr/>
        </p:nvSpPr>
        <p:spPr>
          <a:xfrm>
            <a:off x="3535623" y="386277"/>
            <a:ext cx="788996"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へんすう</a:t>
            </a:r>
          </a:p>
        </p:txBody>
      </p:sp>
      <p:sp>
        <p:nvSpPr>
          <p:cNvPr id="62" name="テキスト ボックス 61">
            <a:extLst>
              <a:ext uri="{FF2B5EF4-FFF2-40B4-BE49-F238E27FC236}">
                <a16:creationId xmlns:a16="http://schemas.microsoft.com/office/drawing/2014/main" id="{92713AB0-93AA-4F6C-99F9-B4CB37722DE6}"/>
              </a:ext>
            </a:extLst>
          </p:cNvPr>
          <p:cNvSpPr txBox="1"/>
          <p:nvPr/>
        </p:nvSpPr>
        <p:spPr>
          <a:xfrm>
            <a:off x="4524307" y="386277"/>
            <a:ext cx="695762" cy="276999"/>
          </a:xfrm>
          <a:prstGeom prst="rect">
            <a:avLst/>
          </a:prstGeom>
          <a:noFill/>
        </p:spPr>
        <p:txBody>
          <a:bodyPr wrap="square" rtlCol="0">
            <a:spAutoFit/>
          </a:bodyPr>
          <a:lstStyle/>
          <a:p>
            <a:pPr algn="dist"/>
            <a:r>
              <a:rPr kumimoji="1" lang="ja-JP" altLang="en-US" sz="1200" b="1" dirty="0">
                <a:latin typeface="Meiryo UI" panose="020B0604030504040204" pitchFamily="50" charset="-128"/>
                <a:ea typeface="Meiryo UI" panose="020B0604030504040204" pitchFamily="50" charset="-128"/>
              </a:rPr>
              <a:t>ようい</a:t>
            </a:r>
          </a:p>
        </p:txBody>
      </p:sp>
      <p:grpSp>
        <p:nvGrpSpPr>
          <p:cNvPr id="42" name="グループ化 41">
            <a:extLst>
              <a:ext uri="{FF2B5EF4-FFF2-40B4-BE49-F238E27FC236}">
                <a16:creationId xmlns:a16="http://schemas.microsoft.com/office/drawing/2014/main" id="{403761A1-C2EF-4938-9718-A6B28383EB32}"/>
              </a:ext>
            </a:extLst>
          </p:cNvPr>
          <p:cNvGrpSpPr/>
          <p:nvPr/>
        </p:nvGrpSpPr>
        <p:grpSpPr>
          <a:xfrm>
            <a:off x="517806" y="1994107"/>
            <a:ext cx="652422" cy="639195"/>
            <a:chOff x="675523" y="2179135"/>
            <a:chExt cx="652422" cy="639195"/>
          </a:xfrm>
        </p:grpSpPr>
        <p:sp>
          <p:nvSpPr>
            <p:cNvPr id="43" name="四角形: 角を丸くする 42">
              <a:extLst>
                <a:ext uri="{FF2B5EF4-FFF2-40B4-BE49-F238E27FC236}">
                  <a16:creationId xmlns:a16="http://schemas.microsoft.com/office/drawing/2014/main" id="{F5BF0834-6717-451D-8912-8869293A8DF6}"/>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44" name="図 43">
              <a:extLst>
                <a:ext uri="{FF2B5EF4-FFF2-40B4-BE49-F238E27FC236}">
                  <a16:creationId xmlns:a16="http://schemas.microsoft.com/office/drawing/2014/main" id="{FCC1E23E-AAA3-4D86-AC21-772EF0D2BA37}"/>
                </a:ext>
              </a:extLst>
            </p:cNvPr>
            <p:cNvPicPr>
              <a:picLocks noChangeAspect="1"/>
            </p:cNvPicPr>
            <p:nvPr/>
          </p:nvPicPr>
          <p:blipFill>
            <a:blip r:embed="rId2"/>
            <a:stretch>
              <a:fillRect/>
            </a:stretch>
          </p:blipFill>
          <p:spPr>
            <a:xfrm>
              <a:off x="767077" y="2242638"/>
              <a:ext cx="504825" cy="514350"/>
            </a:xfrm>
            <a:prstGeom prst="rect">
              <a:avLst/>
            </a:prstGeom>
          </p:spPr>
        </p:pic>
      </p:grpSp>
      <p:grpSp>
        <p:nvGrpSpPr>
          <p:cNvPr id="2" name="グループ化 1">
            <a:extLst>
              <a:ext uri="{FF2B5EF4-FFF2-40B4-BE49-F238E27FC236}">
                <a16:creationId xmlns:a16="http://schemas.microsoft.com/office/drawing/2014/main" id="{D7CD9CA4-0659-49B4-929C-5F8990F12EAA}"/>
              </a:ext>
            </a:extLst>
          </p:cNvPr>
          <p:cNvGrpSpPr/>
          <p:nvPr/>
        </p:nvGrpSpPr>
        <p:grpSpPr>
          <a:xfrm>
            <a:off x="1114185" y="1948798"/>
            <a:ext cx="7840658" cy="577081"/>
            <a:chOff x="1303342" y="1526036"/>
            <a:chExt cx="7840658" cy="577081"/>
          </a:xfrm>
        </p:grpSpPr>
        <p:sp>
          <p:nvSpPr>
            <p:cNvPr id="49" name="テキスト ボックス 48">
              <a:extLst>
                <a:ext uri="{FF2B5EF4-FFF2-40B4-BE49-F238E27FC236}">
                  <a16:creationId xmlns:a16="http://schemas.microsoft.com/office/drawing/2014/main" id="{C5AA36C9-AC6E-4058-A4D2-3EE8AEB93F30}"/>
                </a:ext>
              </a:extLst>
            </p:cNvPr>
            <p:cNvSpPr txBox="1"/>
            <p:nvPr/>
          </p:nvSpPr>
          <p:spPr>
            <a:xfrm>
              <a:off x="1303342" y="1526036"/>
              <a:ext cx="784065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b="1" i="0" dirty="0">
                  <a:solidFill>
                    <a:srgbClr val="575E75"/>
                  </a:solidFill>
                  <a:effectLst/>
                  <a:latin typeface="メイリオ" panose="020B0604030504040204" pitchFamily="50" charset="-128"/>
                  <a:ea typeface="メイリオ" panose="020B0604030504040204" pitchFamily="50" charset="-128"/>
                </a:rPr>
                <a:t>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を</a:t>
              </a:r>
              <a:r>
                <a:rPr lang="ja-JP" altLang="en-US" i="0" dirty="0">
                  <a:solidFill>
                    <a:srgbClr val="575E75"/>
                  </a:solidFill>
                  <a:effectLst/>
                  <a:latin typeface="メイリオ" panose="020B0604030504040204" pitchFamily="50" charset="-128"/>
                  <a:ea typeface="メイリオ" panose="020B0604030504040204" pitchFamily="50" charset="-128"/>
                </a:rPr>
                <a:t>選</a:t>
              </a:r>
              <a:r>
                <a:rPr lang="ja-JP" altLang="en-US" dirty="0">
                  <a:solidFill>
                    <a:srgbClr val="575E75"/>
                  </a:solidFill>
                  <a:latin typeface="メイリオ" panose="020B0604030504040204" pitchFamily="50" charset="-128"/>
                  <a:ea typeface="メイリオ" panose="020B0604030504040204" pitchFamily="50" charset="-128"/>
                </a:rPr>
                <a:t>び、「</a:t>
              </a:r>
              <a:r>
                <a:rPr lang="ja-JP" altLang="en-US" b="1" dirty="0">
                  <a:solidFill>
                    <a:srgbClr val="575E75"/>
                  </a:solidFill>
                  <a:latin typeface="メイリオ" panose="020B0604030504040204" pitchFamily="50" charset="-128"/>
                  <a:ea typeface="メイリオ" panose="020B0604030504040204" pitchFamily="50" charset="-128"/>
                </a:rPr>
                <a:t>番号</a:t>
              </a:r>
              <a:r>
                <a:rPr lang="ja-JP" altLang="en-US" dirty="0">
                  <a:solidFill>
                    <a:srgbClr val="575E75"/>
                  </a:solidFill>
                  <a:latin typeface="メイリオ" panose="020B0604030504040204" pitchFamily="50" charset="-128"/>
                  <a:ea typeface="メイリオ" panose="020B0604030504040204" pitchFamily="50" charset="-128"/>
                </a:rPr>
                <a:t>」という名前の変数を作る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92955599-3D09-4B80-88D5-1FACA31DEB8F}"/>
                </a:ext>
              </a:extLst>
            </p:cNvPr>
            <p:cNvSpPr txBox="1"/>
            <p:nvPr/>
          </p:nvSpPr>
          <p:spPr>
            <a:xfrm>
              <a:off x="2831029" y="1593884"/>
              <a:ext cx="776686"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b="1"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AED7017A-1921-4B8D-8FBF-769C9BB1BBDA}"/>
                </a:ext>
              </a:extLst>
            </p:cNvPr>
            <p:cNvSpPr txBox="1"/>
            <p:nvPr/>
          </p:nvSpPr>
          <p:spPr>
            <a:xfrm>
              <a:off x="4463242" y="161164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03B224BC-9B48-4801-83E8-6B6A9C921AA5}"/>
                </a:ext>
              </a:extLst>
            </p:cNvPr>
            <p:cNvSpPr txBox="1"/>
            <p:nvPr/>
          </p:nvSpPr>
          <p:spPr>
            <a:xfrm>
              <a:off x="1456776" y="1593884"/>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D7A26F8D-84CE-4127-BA64-090EF793EB15}"/>
                </a:ext>
              </a:extLst>
            </p:cNvPr>
            <p:cNvSpPr txBox="1"/>
            <p:nvPr/>
          </p:nvSpPr>
          <p:spPr>
            <a:xfrm>
              <a:off x="3499452" y="1611640"/>
              <a:ext cx="62793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つく</a:t>
              </a:r>
              <a:endParaRPr kumimoji="1" lang="ja-JP" altLang="en-US" sz="1000" b="1"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6E0FAC40-C4F8-4FD5-951C-BBDB93E44387}"/>
                </a:ext>
              </a:extLst>
            </p:cNvPr>
            <p:cNvSpPr txBox="1"/>
            <p:nvPr/>
          </p:nvSpPr>
          <p:spPr>
            <a:xfrm>
              <a:off x="7394064" y="1601786"/>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FCC63EF2-B48A-4813-AB30-399AB8C2C539}"/>
                </a:ext>
              </a:extLst>
            </p:cNvPr>
            <p:cNvSpPr txBox="1"/>
            <p:nvPr/>
          </p:nvSpPr>
          <p:spPr>
            <a:xfrm>
              <a:off x="6717479" y="1601786"/>
              <a:ext cx="776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F9C32011-0FB9-417A-BB80-7E4C78374DC5}"/>
                </a:ext>
              </a:extLst>
            </p:cNvPr>
            <p:cNvSpPr txBox="1"/>
            <p:nvPr/>
          </p:nvSpPr>
          <p:spPr>
            <a:xfrm>
              <a:off x="8069397" y="1601786"/>
              <a:ext cx="5823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FC4BD7D7-B308-465D-B847-49D8DAE96C21}"/>
                </a:ext>
              </a:extLst>
            </p:cNvPr>
            <p:cNvSpPr txBox="1"/>
            <p:nvPr/>
          </p:nvSpPr>
          <p:spPr>
            <a:xfrm>
              <a:off x="5345417" y="1603965"/>
              <a:ext cx="776686" cy="253896"/>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ばんごう</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grpSp>
      <p:pic>
        <p:nvPicPr>
          <p:cNvPr id="6" name="図 5">
            <a:extLst>
              <a:ext uri="{FF2B5EF4-FFF2-40B4-BE49-F238E27FC236}">
                <a16:creationId xmlns:a16="http://schemas.microsoft.com/office/drawing/2014/main" id="{019F667F-3D51-4833-8CA4-E63B25E1EFF4}"/>
              </a:ext>
            </a:extLst>
          </p:cNvPr>
          <p:cNvPicPr>
            <a:picLocks noChangeAspect="1"/>
          </p:cNvPicPr>
          <p:nvPr/>
        </p:nvPicPr>
        <p:blipFill>
          <a:blip r:embed="rId3"/>
          <a:stretch>
            <a:fillRect/>
          </a:stretch>
        </p:blipFill>
        <p:spPr>
          <a:xfrm>
            <a:off x="1892450" y="3497277"/>
            <a:ext cx="767516" cy="413278"/>
          </a:xfrm>
          <a:prstGeom prst="rect">
            <a:avLst/>
          </a:prstGeom>
        </p:spPr>
      </p:pic>
      <p:sp>
        <p:nvSpPr>
          <p:cNvPr id="66" name="テキスト ボックス 65">
            <a:extLst>
              <a:ext uri="{FF2B5EF4-FFF2-40B4-BE49-F238E27FC236}">
                <a16:creationId xmlns:a16="http://schemas.microsoft.com/office/drawing/2014/main" id="{556BCAFD-D99F-48CC-9379-7D91406AE5A8}"/>
              </a:ext>
            </a:extLst>
          </p:cNvPr>
          <p:cNvSpPr txBox="1"/>
          <p:nvPr/>
        </p:nvSpPr>
        <p:spPr>
          <a:xfrm>
            <a:off x="3000777" y="3330989"/>
            <a:ext cx="3757534"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問題の番号</a:t>
            </a:r>
            <a:r>
              <a:rPr lang="ja-JP" altLang="en-US" i="0" dirty="0">
                <a:solidFill>
                  <a:srgbClr val="575E75"/>
                </a:solidFill>
                <a:effectLst/>
                <a:latin typeface="メイリオ" panose="020B0604030504040204" pitchFamily="50" charset="-128"/>
                <a:ea typeface="メイリオ" panose="020B0604030504040204" pitchFamily="50" charset="-128"/>
              </a:rPr>
              <a:t>を代入する変数です。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A8C21E69-ABEF-4905-A71A-2821AADF840B}"/>
              </a:ext>
            </a:extLst>
          </p:cNvPr>
          <p:cNvSpPr txBox="1"/>
          <p:nvPr/>
        </p:nvSpPr>
        <p:spPr>
          <a:xfrm flipH="1">
            <a:off x="5184381" y="3394939"/>
            <a:ext cx="7015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43293845-1EAD-4EBE-BC8C-F46B700ABA95}"/>
              </a:ext>
            </a:extLst>
          </p:cNvPr>
          <p:cNvSpPr txBox="1"/>
          <p:nvPr/>
        </p:nvSpPr>
        <p:spPr>
          <a:xfrm flipH="1">
            <a:off x="4238427" y="3390912"/>
            <a:ext cx="86082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だいにゅう</a:t>
            </a:r>
            <a:endParaRPr kumimoji="1" lang="en-US" altLang="ja-JP" sz="1000" dirty="0">
              <a:solidFill>
                <a:srgbClr val="575E75"/>
              </a:solidFill>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B34C7B9C-D078-43C1-861B-FE69E3EFF188}"/>
              </a:ext>
            </a:extLst>
          </p:cNvPr>
          <p:cNvSpPr txBox="1"/>
          <p:nvPr/>
        </p:nvSpPr>
        <p:spPr>
          <a:xfrm>
            <a:off x="2971869" y="3390912"/>
            <a:ext cx="745473"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b="1"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2D3A9EEE-34B0-417B-A196-949CC0054D39}"/>
              </a:ext>
            </a:extLst>
          </p:cNvPr>
          <p:cNvSpPr txBox="1"/>
          <p:nvPr/>
        </p:nvSpPr>
        <p:spPr>
          <a:xfrm>
            <a:off x="3640902" y="3391995"/>
            <a:ext cx="776686" cy="253896"/>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ばんごう</a:t>
            </a:r>
            <a:endParaRPr kumimoji="1" lang="en-US" altLang="ja-JP" sz="1000" b="1"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37577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grpSp>
        <p:nvGrpSpPr>
          <p:cNvPr id="2" name="グループ化 1">
            <a:extLst>
              <a:ext uri="{FF2B5EF4-FFF2-40B4-BE49-F238E27FC236}">
                <a16:creationId xmlns:a16="http://schemas.microsoft.com/office/drawing/2014/main" id="{2B9849E6-F348-48A1-83D3-AB7AD91A88BE}"/>
              </a:ext>
            </a:extLst>
          </p:cNvPr>
          <p:cNvGrpSpPr/>
          <p:nvPr/>
        </p:nvGrpSpPr>
        <p:grpSpPr>
          <a:xfrm>
            <a:off x="500576" y="1076594"/>
            <a:ext cx="5234830" cy="577081"/>
            <a:chOff x="500576" y="1245270"/>
            <a:chExt cx="5234830" cy="577081"/>
          </a:xfrm>
        </p:grpSpPr>
        <p:sp>
          <p:nvSpPr>
            <p:cNvPr id="29" name="テキスト ボックス 28">
              <a:extLst>
                <a:ext uri="{FF2B5EF4-FFF2-40B4-BE49-F238E27FC236}">
                  <a16:creationId xmlns:a16="http://schemas.microsoft.com/office/drawing/2014/main" id="{1F47FA4B-7000-4614-98CD-509A5218EA74}"/>
                </a:ext>
              </a:extLst>
            </p:cNvPr>
            <p:cNvSpPr txBox="1"/>
            <p:nvPr/>
          </p:nvSpPr>
          <p:spPr>
            <a:xfrm>
              <a:off x="500576" y="1245270"/>
              <a:ext cx="5234830"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パンダが問題を言うプログラムを作ろう！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A2FC2B01-43F8-4FD0-BADC-282108E71303}"/>
                </a:ext>
              </a:extLst>
            </p:cNvPr>
            <p:cNvSpPr txBox="1"/>
            <p:nvPr/>
          </p:nvSpPr>
          <p:spPr>
            <a:xfrm>
              <a:off x="1388008" y="1304970"/>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D6459A1-D261-49A2-A8D4-BF723CC68AF5}"/>
                </a:ext>
              </a:extLst>
            </p:cNvPr>
            <p:cNvSpPr txBox="1"/>
            <p:nvPr/>
          </p:nvSpPr>
          <p:spPr>
            <a:xfrm>
              <a:off x="3879540" y="1313848"/>
              <a:ext cx="5257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2F6E173-70F1-40CE-AF21-47D37A124C65}"/>
                </a:ext>
              </a:extLst>
            </p:cNvPr>
            <p:cNvSpPr txBox="1"/>
            <p:nvPr/>
          </p:nvSpPr>
          <p:spPr>
            <a:xfrm>
              <a:off x="2079709" y="1305345"/>
              <a:ext cx="4275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grpSp>
      <p:pic>
        <p:nvPicPr>
          <p:cNvPr id="6" name="図 5">
            <a:extLst>
              <a:ext uri="{FF2B5EF4-FFF2-40B4-BE49-F238E27FC236}">
                <a16:creationId xmlns:a16="http://schemas.microsoft.com/office/drawing/2014/main" id="{958FA179-F871-4788-ADBB-89321E584E51}"/>
              </a:ext>
            </a:extLst>
          </p:cNvPr>
          <p:cNvPicPr>
            <a:picLocks noChangeAspect="1"/>
          </p:cNvPicPr>
          <p:nvPr/>
        </p:nvPicPr>
        <p:blipFill>
          <a:blip r:embed="rId2"/>
          <a:stretch>
            <a:fillRect/>
          </a:stretch>
        </p:blipFill>
        <p:spPr>
          <a:xfrm>
            <a:off x="1046153" y="1722253"/>
            <a:ext cx="3952875" cy="3009900"/>
          </a:xfrm>
          <a:prstGeom prst="rect">
            <a:avLst/>
          </a:prstGeom>
        </p:spPr>
      </p:pic>
      <p:cxnSp>
        <p:nvCxnSpPr>
          <p:cNvPr id="41" name="直線矢印コネクタ 40">
            <a:extLst>
              <a:ext uri="{FF2B5EF4-FFF2-40B4-BE49-F238E27FC236}">
                <a16:creationId xmlns:a16="http://schemas.microsoft.com/office/drawing/2014/main" id="{7DDD348B-A5A8-4C81-AA73-3BF60AB7D4D8}"/>
              </a:ext>
            </a:extLst>
          </p:cNvPr>
          <p:cNvCxnSpPr>
            <a:cxnSpLocks/>
          </p:cNvCxnSpPr>
          <p:nvPr/>
        </p:nvCxnSpPr>
        <p:spPr>
          <a:xfrm>
            <a:off x="747881" y="2041032"/>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3" name="グループ化 42">
            <a:extLst>
              <a:ext uri="{FF2B5EF4-FFF2-40B4-BE49-F238E27FC236}">
                <a16:creationId xmlns:a16="http://schemas.microsoft.com/office/drawing/2014/main" id="{31E5A0AF-5275-4FBB-B7B6-692CAAB30273}"/>
              </a:ext>
            </a:extLst>
          </p:cNvPr>
          <p:cNvGrpSpPr/>
          <p:nvPr/>
        </p:nvGrpSpPr>
        <p:grpSpPr>
          <a:xfrm>
            <a:off x="71977" y="1700150"/>
            <a:ext cx="667899" cy="650331"/>
            <a:chOff x="475743" y="2747684"/>
            <a:chExt cx="667899" cy="650331"/>
          </a:xfrm>
        </p:grpSpPr>
        <p:pic>
          <p:nvPicPr>
            <p:cNvPr id="44" name="図 43">
              <a:extLst>
                <a:ext uri="{FF2B5EF4-FFF2-40B4-BE49-F238E27FC236}">
                  <a16:creationId xmlns:a16="http://schemas.microsoft.com/office/drawing/2014/main" id="{AD3147AE-DD64-4DBC-80B1-B4DA1C6E8058}"/>
                </a:ext>
              </a:extLst>
            </p:cNvPr>
            <p:cNvPicPr>
              <a:picLocks noChangeAspect="1"/>
            </p:cNvPicPr>
            <p:nvPr/>
          </p:nvPicPr>
          <p:blipFill>
            <a:blip r:embed="rId3"/>
            <a:stretch>
              <a:fillRect/>
            </a:stretch>
          </p:blipFill>
          <p:spPr>
            <a:xfrm>
              <a:off x="475743" y="2747684"/>
              <a:ext cx="628738" cy="619211"/>
            </a:xfrm>
            <a:prstGeom prst="rect">
              <a:avLst/>
            </a:prstGeom>
          </p:spPr>
        </p:pic>
        <p:sp>
          <p:nvSpPr>
            <p:cNvPr id="45" name="四角形: 角を丸くする 44">
              <a:extLst>
                <a:ext uri="{FF2B5EF4-FFF2-40B4-BE49-F238E27FC236}">
                  <a16:creationId xmlns:a16="http://schemas.microsoft.com/office/drawing/2014/main" id="{7228B9B0-B226-4D0A-88C6-16F195DB744A}"/>
                </a:ext>
              </a:extLst>
            </p:cNvPr>
            <p:cNvSpPr/>
            <p:nvPr/>
          </p:nvSpPr>
          <p:spPr>
            <a:xfrm>
              <a:off x="491220" y="2758820"/>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49" name="グループ化 48">
            <a:extLst>
              <a:ext uri="{FF2B5EF4-FFF2-40B4-BE49-F238E27FC236}">
                <a16:creationId xmlns:a16="http://schemas.microsoft.com/office/drawing/2014/main" id="{699196A1-8D42-41AE-B972-C38C1BF7ED17}"/>
              </a:ext>
            </a:extLst>
          </p:cNvPr>
          <p:cNvGrpSpPr/>
          <p:nvPr/>
        </p:nvGrpSpPr>
        <p:grpSpPr>
          <a:xfrm>
            <a:off x="92488" y="3109402"/>
            <a:ext cx="652422" cy="639195"/>
            <a:chOff x="4394117" y="2183587"/>
            <a:chExt cx="652422" cy="639195"/>
          </a:xfrm>
        </p:grpSpPr>
        <p:sp>
          <p:nvSpPr>
            <p:cNvPr id="50" name="四角形: 角を丸くする 49">
              <a:extLst>
                <a:ext uri="{FF2B5EF4-FFF2-40B4-BE49-F238E27FC236}">
                  <a16:creationId xmlns:a16="http://schemas.microsoft.com/office/drawing/2014/main" id="{0BB46240-B171-4FFE-82BC-12A3B2EB8F20}"/>
                </a:ext>
              </a:extLst>
            </p:cNvPr>
            <p:cNvSpPr/>
            <p:nvPr/>
          </p:nvSpPr>
          <p:spPr>
            <a:xfrm>
              <a:off x="4394117" y="218358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1" name="図 50">
              <a:extLst>
                <a:ext uri="{FF2B5EF4-FFF2-40B4-BE49-F238E27FC236}">
                  <a16:creationId xmlns:a16="http://schemas.microsoft.com/office/drawing/2014/main" id="{BEE24930-B7D6-4C13-B050-59BD971C8138}"/>
                </a:ext>
              </a:extLst>
            </p:cNvPr>
            <p:cNvPicPr>
              <a:picLocks noChangeAspect="1"/>
            </p:cNvPicPr>
            <p:nvPr/>
          </p:nvPicPr>
          <p:blipFill>
            <a:blip r:embed="rId4"/>
            <a:stretch>
              <a:fillRect/>
            </a:stretch>
          </p:blipFill>
          <p:spPr>
            <a:xfrm>
              <a:off x="4505328" y="2240442"/>
              <a:ext cx="457200" cy="514350"/>
            </a:xfrm>
            <a:prstGeom prst="rect">
              <a:avLst/>
            </a:prstGeom>
          </p:spPr>
        </p:pic>
      </p:grpSp>
      <p:cxnSp>
        <p:nvCxnSpPr>
          <p:cNvPr id="52" name="直線矢印コネクタ 51">
            <a:extLst>
              <a:ext uri="{FF2B5EF4-FFF2-40B4-BE49-F238E27FC236}">
                <a16:creationId xmlns:a16="http://schemas.microsoft.com/office/drawing/2014/main" id="{C40FAF98-3F5E-4463-B2EF-10BC2ED9D100}"/>
              </a:ext>
            </a:extLst>
          </p:cNvPr>
          <p:cNvCxnSpPr>
            <a:cxnSpLocks/>
          </p:cNvCxnSpPr>
          <p:nvPr/>
        </p:nvCxnSpPr>
        <p:spPr>
          <a:xfrm>
            <a:off x="753983" y="3316676"/>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3" name="グループ化 52">
            <a:extLst>
              <a:ext uri="{FF2B5EF4-FFF2-40B4-BE49-F238E27FC236}">
                <a16:creationId xmlns:a16="http://schemas.microsoft.com/office/drawing/2014/main" id="{7836F33D-C435-4EDC-9A74-2285443A9770}"/>
              </a:ext>
            </a:extLst>
          </p:cNvPr>
          <p:cNvGrpSpPr/>
          <p:nvPr/>
        </p:nvGrpSpPr>
        <p:grpSpPr>
          <a:xfrm>
            <a:off x="87454" y="2412596"/>
            <a:ext cx="652422" cy="639195"/>
            <a:chOff x="675523" y="2179135"/>
            <a:chExt cx="652422" cy="639195"/>
          </a:xfrm>
        </p:grpSpPr>
        <p:sp>
          <p:nvSpPr>
            <p:cNvPr id="54" name="四角形: 角を丸くする 53">
              <a:extLst>
                <a:ext uri="{FF2B5EF4-FFF2-40B4-BE49-F238E27FC236}">
                  <a16:creationId xmlns:a16="http://schemas.microsoft.com/office/drawing/2014/main" id="{C85310F9-D7EE-40FA-BFE8-AE2879DBABEA}"/>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5" name="図 54">
              <a:extLst>
                <a:ext uri="{FF2B5EF4-FFF2-40B4-BE49-F238E27FC236}">
                  <a16:creationId xmlns:a16="http://schemas.microsoft.com/office/drawing/2014/main" id="{897672CE-0C25-4EF3-869D-7BBFDA6C8FCC}"/>
                </a:ext>
              </a:extLst>
            </p:cNvPr>
            <p:cNvPicPr>
              <a:picLocks noChangeAspect="1"/>
            </p:cNvPicPr>
            <p:nvPr/>
          </p:nvPicPr>
          <p:blipFill>
            <a:blip r:embed="rId5"/>
            <a:stretch>
              <a:fillRect/>
            </a:stretch>
          </p:blipFill>
          <p:spPr>
            <a:xfrm>
              <a:off x="767077" y="2242638"/>
              <a:ext cx="504825" cy="514350"/>
            </a:xfrm>
            <a:prstGeom prst="rect">
              <a:avLst/>
            </a:prstGeom>
          </p:spPr>
        </p:pic>
      </p:grpSp>
      <p:cxnSp>
        <p:nvCxnSpPr>
          <p:cNvPr id="60" name="直線矢印コネクタ 59">
            <a:extLst>
              <a:ext uri="{FF2B5EF4-FFF2-40B4-BE49-F238E27FC236}">
                <a16:creationId xmlns:a16="http://schemas.microsoft.com/office/drawing/2014/main" id="{DC7653A0-87EC-4E6E-B3AB-A6F8A01BF6C9}"/>
              </a:ext>
            </a:extLst>
          </p:cNvPr>
          <p:cNvCxnSpPr>
            <a:cxnSpLocks/>
          </p:cNvCxnSpPr>
          <p:nvPr/>
        </p:nvCxnSpPr>
        <p:spPr>
          <a:xfrm>
            <a:off x="747881" y="2554676"/>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1" name="正方形/長方形 60">
            <a:extLst>
              <a:ext uri="{FF2B5EF4-FFF2-40B4-BE49-F238E27FC236}">
                <a16:creationId xmlns:a16="http://schemas.microsoft.com/office/drawing/2014/main" id="{7C3FD8D4-08C9-4853-9053-C58E7F55BF8F}"/>
              </a:ext>
            </a:extLst>
          </p:cNvPr>
          <p:cNvSpPr/>
          <p:nvPr/>
        </p:nvSpPr>
        <p:spPr>
          <a:xfrm>
            <a:off x="1176049" y="3109402"/>
            <a:ext cx="3680036" cy="956570"/>
          </a:xfrm>
          <a:prstGeom prst="rect">
            <a:avLst/>
          </a:prstGeom>
          <a:solidFill>
            <a:schemeClr val="lt1">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62" name="正方形/長方形 61">
            <a:extLst>
              <a:ext uri="{FF2B5EF4-FFF2-40B4-BE49-F238E27FC236}">
                <a16:creationId xmlns:a16="http://schemas.microsoft.com/office/drawing/2014/main" id="{23D95712-6E71-48FB-98BE-FBA972C7B3B0}"/>
              </a:ext>
            </a:extLst>
          </p:cNvPr>
          <p:cNvSpPr/>
          <p:nvPr/>
        </p:nvSpPr>
        <p:spPr>
          <a:xfrm>
            <a:off x="1057807" y="4162940"/>
            <a:ext cx="2262442" cy="569211"/>
          </a:xfrm>
          <a:prstGeom prst="rect">
            <a:avLst/>
          </a:prstGeom>
          <a:solidFill>
            <a:schemeClr val="lt1">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grpSp>
        <p:nvGrpSpPr>
          <p:cNvPr id="79" name="グループ化 78">
            <a:extLst>
              <a:ext uri="{FF2B5EF4-FFF2-40B4-BE49-F238E27FC236}">
                <a16:creationId xmlns:a16="http://schemas.microsoft.com/office/drawing/2014/main" id="{3BD19745-4237-4496-A538-DA70FFBBA889}"/>
              </a:ext>
            </a:extLst>
          </p:cNvPr>
          <p:cNvGrpSpPr/>
          <p:nvPr/>
        </p:nvGrpSpPr>
        <p:grpSpPr>
          <a:xfrm>
            <a:off x="3438697" y="1900134"/>
            <a:ext cx="652422" cy="639195"/>
            <a:chOff x="2760523" y="3109402"/>
            <a:chExt cx="652422" cy="639195"/>
          </a:xfrm>
        </p:grpSpPr>
        <p:pic>
          <p:nvPicPr>
            <p:cNvPr id="80" name="図 79">
              <a:extLst>
                <a:ext uri="{FF2B5EF4-FFF2-40B4-BE49-F238E27FC236}">
                  <a16:creationId xmlns:a16="http://schemas.microsoft.com/office/drawing/2014/main" id="{143A4643-F239-432E-960C-F851F47452F5}"/>
                </a:ext>
              </a:extLst>
            </p:cNvPr>
            <p:cNvPicPr>
              <a:picLocks noChangeAspect="1"/>
            </p:cNvPicPr>
            <p:nvPr/>
          </p:nvPicPr>
          <p:blipFill>
            <a:blip r:embed="rId6"/>
            <a:stretch>
              <a:fillRect/>
            </a:stretch>
          </p:blipFill>
          <p:spPr>
            <a:xfrm>
              <a:off x="2791459" y="3152774"/>
              <a:ext cx="590550" cy="552450"/>
            </a:xfrm>
            <a:prstGeom prst="rect">
              <a:avLst/>
            </a:prstGeom>
          </p:spPr>
        </p:pic>
        <p:sp>
          <p:nvSpPr>
            <p:cNvPr id="81" name="四角形: 角を丸くする 80">
              <a:extLst>
                <a:ext uri="{FF2B5EF4-FFF2-40B4-BE49-F238E27FC236}">
                  <a16:creationId xmlns:a16="http://schemas.microsoft.com/office/drawing/2014/main" id="{77ABCF44-E0FB-40D5-A0DC-DD2EC387D9AA}"/>
                </a:ext>
              </a:extLst>
            </p:cNvPr>
            <p:cNvSpPr/>
            <p:nvPr/>
          </p:nvSpPr>
          <p:spPr>
            <a:xfrm>
              <a:off x="2760523" y="3109402"/>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89" name="直線矢印コネクタ 88">
            <a:extLst>
              <a:ext uri="{FF2B5EF4-FFF2-40B4-BE49-F238E27FC236}">
                <a16:creationId xmlns:a16="http://schemas.microsoft.com/office/drawing/2014/main" id="{B7BE05C7-0852-4CFE-8478-51FD81D2A8F4}"/>
              </a:ext>
            </a:extLst>
          </p:cNvPr>
          <p:cNvCxnSpPr>
            <a:cxnSpLocks/>
          </p:cNvCxnSpPr>
          <p:nvPr/>
        </p:nvCxnSpPr>
        <p:spPr>
          <a:xfrm>
            <a:off x="747881" y="2795853"/>
            <a:ext cx="175935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0" name="直線矢印コネクタ 89">
            <a:extLst>
              <a:ext uri="{FF2B5EF4-FFF2-40B4-BE49-F238E27FC236}">
                <a16:creationId xmlns:a16="http://schemas.microsoft.com/office/drawing/2014/main" id="{EA61B131-386E-43B6-BF65-F38597F5B044}"/>
              </a:ext>
            </a:extLst>
          </p:cNvPr>
          <p:cNvCxnSpPr>
            <a:cxnSpLocks/>
          </p:cNvCxnSpPr>
          <p:nvPr/>
        </p:nvCxnSpPr>
        <p:spPr>
          <a:xfrm>
            <a:off x="3758765" y="2526475"/>
            <a:ext cx="6143" cy="37966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4" name="グループ化 13">
            <a:extLst>
              <a:ext uri="{FF2B5EF4-FFF2-40B4-BE49-F238E27FC236}">
                <a16:creationId xmlns:a16="http://schemas.microsoft.com/office/drawing/2014/main" id="{9D6DF79F-EFAE-4052-B1C7-1726BC93D9F1}"/>
              </a:ext>
            </a:extLst>
          </p:cNvPr>
          <p:cNvGrpSpPr/>
          <p:nvPr/>
        </p:nvGrpSpPr>
        <p:grpSpPr>
          <a:xfrm>
            <a:off x="4854816" y="1584194"/>
            <a:ext cx="4142070" cy="577081"/>
            <a:chOff x="4697386" y="1585158"/>
            <a:chExt cx="4142070" cy="577081"/>
          </a:xfrm>
        </p:grpSpPr>
        <p:sp>
          <p:nvSpPr>
            <p:cNvPr id="64" name="テキスト ボックス 63">
              <a:extLst>
                <a:ext uri="{FF2B5EF4-FFF2-40B4-BE49-F238E27FC236}">
                  <a16:creationId xmlns:a16="http://schemas.microsoft.com/office/drawing/2014/main" id="{2B66565F-FA7B-4CAE-AA3A-F5884AFA9F89}"/>
                </a:ext>
              </a:extLst>
            </p:cNvPr>
            <p:cNvSpPr txBox="1"/>
            <p:nvPr/>
          </p:nvSpPr>
          <p:spPr>
            <a:xfrm>
              <a:off x="4697386" y="1585158"/>
              <a:ext cx="414207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1DDAE72E-B4A2-474B-AA98-4DC8300DA5B8}"/>
                </a:ext>
              </a:extLst>
            </p:cNvPr>
            <p:cNvSpPr txBox="1"/>
            <p:nvPr/>
          </p:nvSpPr>
          <p:spPr>
            <a:xfrm>
              <a:off x="8087178" y="1660792"/>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3" name="図 12">
              <a:extLst>
                <a:ext uri="{FF2B5EF4-FFF2-40B4-BE49-F238E27FC236}">
                  <a16:creationId xmlns:a16="http://schemas.microsoft.com/office/drawing/2014/main" id="{28555FDC-B758-4B48-BA1A-375F7EB92892}"/>
                </a:ext>
              </a:extLst>
            </p:cNvPr>
            <p:cNvPicPr>
              <a:picLocks noChangeAspect="1"/>
            </p:cNvPicPr>
            <p:nvPr/>
          </p:nvPicPr>
          <p:blipFill>
            <a:blip r:embed="rId7"/>
            <a:stretch>
              <a:fillRect/>
            </a:stretch>
          </p:blipFill>
          <p:spPr>
            <a:xfrm>
              <a:off x="6688826" y="1610010"/>
              <a:ext cx="1219306" cy="541067"/>
            </a:xfrm>
            <a:prstGeom prst="rect">
              <a:avLst/>
            </a:prstGeom>
          </p:spPr>
        </p:pic>
      </p:grpSp>
      <p:grpSp>
        <p:nvGrpSpPr>
          <p:cNvPr id="19" name="グループ化 18">
            <a:extLst>
              <a:ext uri="{FF2B5EF4-FFF2-40B4-BE49-F238E27FC236}">
                <a16:creationId xmlns:a16="http://schemas.microsoft.com/office/drawing/2014/main" id="{3D11B342-5C92-44F0-98BE-E26059916945}"/>
              </a:ext>
            </a:extLst>
          </p:cNvPr>
          <p:cNvGrpSpPr/>
          <p:nvPr/>
        </p:nvGrpSpPr>
        <p:grpSpPr>
          <a:xfrm>
            <a:off x="4856085" y="2254566"/>
            <a:ext cx="4327914" cy="1131079"/>
            <a:chOff x="4744109" y="2263669"/>
            <a:chExt cx="4327914" cy="1131079"/>
          </a:xfrm>
        </p:grpSpPr>
        <p:sp>
          <p:nvSpPr>
            <p:cNvPr id="92" name="テキスト ボックス 91">
              <a:extLst>
                <a:ext uri="{FF2B5EF4-FFF2-40B4-BE49-F238E27FC236}">
                  <a16:creationId xmlns:a16="http://schemas.microsoft.com/office/drawing/2014/main" id="{EDBC2696-CA25-4547-B7FD-5403EFC750BE}"/>
                </a:ext>
              </a:extLst>
            </p:cNvPr>
            <p:cNvSpPr txBox="1"/>
            <p:nvPr/>
          </p:nvSpPr>
          <p:spPr>
            <a:xfrm>
              <a:off x="4744109" y="2263669"/>
              <a:ext cx="432791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u="sng" dirty="0">
                  <a:solidFill>
                    <a:srgbClr val="575E75"/>
                  </a:solidFill>
                  <a:latin typeface="メイリオ" panose="020B0604030504040204" pitchFamily="50" charset="-128"/>
                  <a:ea typeface="メイリオ" panose="020B0604030504040204" pitchFamily="50" charset="-128"/>
                </a:rPr>
                <a:t>1</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71634BC4-1CA1-44AF-AFB4-0197209A5CAC}"/>
                </a:ext>
              </a:extLst>
            </p:cNvPr>
            <p:cNvSpPr txBox="1"/>
            <p:nvPr/>
          </p:nvSpPr>
          <p:spPr>
            <a:xfrm>
              <a:off x="8145067" y="232982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B3715FEB-6A2C-4C33-AB6E-96B78F9BDF55}"/>
                </a:ext>
              </a:extLst>
            </p:cNvPr>
            <p:cNvSpPr txBox="1"/>
            <p:nvPr/>
          </p:nvSpPr>
          <p:spPr>
            <a:xfrm>
              <a:off x="4924551" y="2329821"/>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6FCB8D2D-CDDB-4090-AAF2-28BF9090FA99}"/>
                </a:ext>
              </a:extLst>
            </p:cNvPr>
            <p:cNvSpPr txBox="1"/>
            <p:nvPr/>
          </p:nvSpPr>
          <p:spPr>
            <a:xfrm>
              <a:off x="5572774" y="2906135"/>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F6D4B0DA-5715-4AA1-9F09-245E8D2D9B33}"/>
                </a:ext>
              </a:extLst>
            </p:cNvPr>
            <p:cNvPicPr>
              <a:picLocks noChangeAspect="1"/>
            </p:cNvPicPr>
            <p:nvPr/>
          </p:nvPicPr>
          <p:blipFill>
            <a:blip r:embed="rId8"/>
            <a:stretch>
              <a:fillRect/>
            </a:stretch>
          </p:blipFill>
          <p:spPr>
            <a:xfrm>
              <a:off x="6219647" y="2404941"/>
              <a:ext cx="1859441" cy="464860"/>
            </a:xfrm>
            <a:prstGeom prst="rect">
              <a:avLst/>
            </a:prstGeom>
          </p:spPr>
        </p:pic>
      </p:grpSp>
      <p:grpSp>
        <p:nvGrpSpPr>
          <p:cNvPr id="99" name="グループ化 98">
            <a:extLst>
              <a:ext uri="{FF2B5EF4-FFF2-40B4-BE49-F238E27FC236}">
                <a16:creationId xmlns:a16="http://schemas.microsoft.com/office/drawing/2014/main" id="{F2F6E7CF-AF82-4179-BDB4-78128C37C961}"/>
              </a:ext>
            </a:extLst>
          </p:cNvPr>
          <p:cNvGrpSpPr/>
          <p:nvPr/>
        </p:nvGrpSpPr>
        <p:grpSpPr>
          <a:xfrm>
            <a:off x="4910634" y="3702551"/>
            <a:ext cx="3952875" cy="807790"/>
            <a:chOff x="4910634" y="3702551"/>
            <a:chExt cx="3952875" cy="807790"/>
          </a:xfrm>
        </p:grpSpPr>
        <p:sp>
          <p:nvSpPr>
            <p:cNvPr id="68" name="テキスト ボックス 67">
              <a:extLst>
                <a:ext uri="{FF2B5EF4-FFF2-40B4-BE49-F238E27FC236}">
                  <a16:creationId xmlns:a16="http://schemas.microsoft.com/office/drawing/2014/main" id="{8A71F1C9-0372-47FF-9D48-7281C890FC60}"/>
                </a:ext>
              </a:extLst>
            </p:cNvPr>
            <p:cNvSpPr txBox="1"/>
            <p:nvPr/>
          </p:nvSpPr>
          <p:spPr>
            <a:xfrm>
              <a:off x="4910634" y="3797339"/>
              <a:ext cx="395287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19D98D71-3D9D-42F1-AB52-C24D634E6CF4}"/>
                </a:ext>
              </a:extLst>
            </p:cNvPr>
            <p:cNvSpPr txBox="1"/>
            <p:nvPr/>
          </p:nvSpPr>
          <p:spPr>
            <a:xfrm>
              <a:off x="5053688" y="3860225"/>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6D72C4AA-79F0-450D-B5A5-8BA22D42BE1C}"/>
                </a:ext>
              </a:extLst>
            </p:cNvPr>
            <p:cNvSpPr txBox="1"/>
            <p:nvPr/>
          </p:nvSpPr>
          <p:spPr>
            <a:xfrm>
              <a:off x="8058517" y="386022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2" name="図 21">
              <a:extLst>
                <a:ext uri="{FF2B5EF4-FFF2-40B4-BE49-F238E27FC236}">
                  <a16:creationId xmlns:a16="http://schemas.microsoft.com/office/drawing/2014/main" id="{972BFD29-DC70-4CB8-BABA-1424075E03A2}"/>
                </a:ext>
              </a:extLst>
            </p:cNvPr>
            <p:cNvPicPr>
              <a:picLocks noChangeAspect="1"/>
            </p:cNvPicPr>
            <p:nvPr/>
          </p:nvPicPr>
          <p:blipFill>
            <a:blip r:embed="rId9"/>
            <a:stretch>
              <a:fillRect/>
            </a:stretch>
          </p:blipFill>
          <p:spPr>
            <a:xfrm>
              <a:off x="6434095" y="3702551"/>
              <a:ext cx="1501270" cy="807790"/>
            </a:xfrm>
            <a:prstGeom prst="rect">
              <a:avLst/>
            </a:prstGeom>
          </p:spPr>
        </p:pic>
      </p:grpSp>
      <p:grpSp>
        <p:nvGrpSpPr>
          <p:cNvPr id="106" name="グループ化 105">
            <a:extLst>
              <a:ext uri="{FF2B5EF4-FFF2-40B4-BE49-F238E27FC236}">
                <a16:creationId xmlns:a16="http://schemas.microsoft.com/office/drawing/2014/main" id="{22E9ECA5-1213-4946-997F-DAA7CC5DC168}"/>
              </a:ext>
            </a:extLst>
          </p:cNvPr>
          <p:cNvGrpSpPr/>
          <p:nvPr/>
        </p:nvGrpSpPr>
        <p:grpSpPr>
          <a:xfrm>
            <a:off x="413665" y="4791064"/>
            <a:ext cx="6261126" cy="1131079"/>
            <a:chOff x="867643" y="4994711"/>
            <a:chExt cx="6261126" cy="1131079"/>
          </a:xfrm>
        </p:grpSpPr>
        <p:sp>
          <p:nvSpPr>
            <p:cNvPr id="83" name="テキスト ボックス 82">
              <a:extLst>
                <a:ext uri="{FF2B5EF4-FFF2-40B4-BE49-F238E27FC236}">
                  <a16:creationId xmlns:a16="http://schemas.microsoft.com/office/drawing/2014/main" id="{DB49890F-CC74-46C1-B2F0-E43A1912B9F6}"/>
                </a:ext>
              </a:extLst>
            </p:cNvPr>
            <p:cNvSpPr txBox="1"/>
            <p:nvPr/>
          </p:nvSpPr>
          <p:spPr>
            <a:xfrm>
              <a:off x="867643" y="4994711"/>
              <a:ext cx="626112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「変数」からブロックを選んで</a:t>
              </a:r>
              <a:r>
                <a:rPr lang="ja-JP" altLang="en-US" i="0" dirty="0">
                  <a:solidFill>
                    <a:srgbClr val="575E75"/>
                  </a:solidFill>
                  <a:effectLst/>
                  <a:latin typeface="メイリオ" panose="020B0604030504040204" pitchFamily="50" charset="-128"/>
                  <a:ea typeface="メイリオ" panose="020B0604030504040204" pitchFamily="50" charset="-128"/>
                </a:rPr>
                <a:t>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118814E4-AB9A-4904-9EDF-83B1A2B35823}"/>
                </a:ext>
              </a:extLst>
            </p:cNvPr>
            <p:cNvSpPr txBox="1"/>
            <p:nvPr/>
          </p:nvSpPr>
          <p:spPr>
            <a:xfrm>
              <a:off x="3568883" y="5060863"/>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C390E14A-E769-4CA8-B3BD-01ECA1613AD3}"/>
                </a:ext>
              </a:extLst>
            </p:cNvPr>
            <p:cNvSpPr txBox="1"/>
            <p:nvPr/>
          </p:nvSpPr>
          <p:spPr>
            <a:xfrm>
              <a:off x="1048083" y="5060863"/>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pic>
          <p:nvPicPr>
            <p:cNvPr id="101" name="図 100">
              <a:extLst>
                <a:ext uri="{FF2B5EF4-FFF2-40B4-BE49-F238E27FC236}">
                  <a16:creationId xmlns:a16="http://schemas.microsoft.com/office/drawing/2014/main" id="{2F411C0B-E1A0-4035-9A4B-F6E20B74382E}"/>
                </a:ext>
              </a:extLst>
            </p:cNvPr>
            <p:cNvPicPr>
              <a:picLocks noChangeAspect="1"/>
            </p:cNvPicPr>
            <p:nvPr/>
          </p:nvPicPr>
          <p:blipFill>
            <a:blip r:embed="rId10"/>
            <a:stretch>
              <a:fillRect/>
            </a:stretch>
          </p:blipFill>
          <p:spPr>
            <a:xfrm>
              <a:off x="2432770" y="5196218"/>
              <a:ext cx="1005927" cy="312447"/>
            </a:xfrm>
            <a:prstGeom prst="rect">
              <a:avLst/>
            </a:prstGeom>
          </p:spPr>
        </p:pic>
        <p:pic>
          <p:nvPicPr>
            <p:cNvPr id="103" name="図 102">
              <a:extLst>
                <a:ext uri="{FF2B5EF4-FFF2-40B4-BE49-F238E27FC236}">
                  <a16:creationId xmlns:a16="http://schemas.microsoft.com/office/drawing/2014/main" id="{C6E28D05-09BD-424D-8222-531BA3B96EBA}"/>
                </a:ext>
              </a:extLst>
            </p:cNvPr>
            <p:cNvPicPr>
              <a:picLocks noChangeAspect="1"/>
            </p:cNvPicPr>
            <p:nvPr/>
          </p:nvPicPr>
          <p:blipFill>
            <a:blip r:embed="rId11"/>
            <a:stretch>
              <a:fillRect/>
            </a:stretch>
          </p:blipFill>
          <p:spPr>
            <a:xfrm>
              <a:off x="4169770" y="5683909"/>
              <a:ext cx="2019475" cy="381033"/>
            </a:xfrm>
            <a:prstGeom prst="rect">
              <a:avLst/>
            </a:prstGeom>
          </p:spPr>
        </p:pic>
        <p:sp>
          <p:nvSpPr>
            <p:cNvPr id="104" name="テキスト ボックス 103">
              <a:extLst>
                <a:ext uri="{FF2B5EF4-FFF2-40B4-BE49-F238E27FC236}">
                  <a16:creationId xmlns:a16="http://schemas.microsoft.com/office/drawing/2014/main" id="{B2E39031-5FC6-4B0E-9C32-8CE7E9B6A14B}"/>
                </a:ext>
              </a:extLst>
            </p:cNvPr>
            <p:cNvSpPr txBox="1"/>
            <p:nvPr/>
          </p:nvSpPr>
          <p:spPr>
            <a:xfrm>
              <a:off x="1052359" y="562820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sp>
          <p:nvSpPr>
            <p:cNvPr id="105" name="テキスト ボックス 104">
              <a:extLst>
                <a:ext uri="{FF2B5EF4-FFF2-40B4-BE49-F238E27FC236}">
                  <a16:creationId xmlns:a16="http://schemas.microsoft.com/office/drawing/2014/main" id="{76CA5065-684A-4167-B6F3-26B8225E4657}"/>
                </a:ext>
              </a:extLst>
            </p:cNvPr>
            <p:cNvSpPr txBox="1"/>
            <p:nvPr/>
          </p:nvSpPr>
          <p:spPr>
            <a:xfrm>
              <a:off x="3334537" y="563098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21" name="グループ化 120">
            <a:extLst>
              <a:ext uri="{FF2B5EF4-FFF2-40B4-BE49-F238E27FC236}">
                <a16:creationId xmlns:a16="http://schemas.microsoft.com/office/drawing/2014/main" id="{0B55DBCD-BC74-410A-98E6-6E010FA3B0C9}"/>
              </a:ext>
            </a:extLst>
          </p:cNvPr>
          <p:cNvGrpSpPr/>
          <p:nvPr/>
        </p:nvGrpSpPr>
        <p:grpSpPr>
          <a:xfrm>
            <a:off x="2474728" y="5988295"/>
            <a:ext cx="5086905" cy="523410"/>
            <a:chOff x="2474728" y="5988295"/>
            <a:chExt cx="5086905" cy="523410"/>
          </a:xfrm>
        </p:grpSpPr>
        <p:sp>
          <p:nvSpPr>
            <p:cNvPr id="110" name="吹き出し: 角を丸めた四角形 109">
              <a:extLst>
                <a:ext uri="{FF2B5EF4-FFF2-40B4-BE49-F238E27FC236}">
                  <a16:creationId xmlns:a16="http://schemas.microsoft.com/office/drawing/2014/main" id="{7089D63F-9569-4DA9-8529-7473C3DBD1AA}"/>
                </a:ext>
              </a:extLst>
            </p:cNvPr>
            <p:cNvSpPr/>
            <p:nvPr/>
          </p:nvSpPr>
          <p:spPr>
            <a:xfrm>
              <a:off x="2474728" y="5988295"/>
              <a:ext cx="5086905" cy="523410"/>
            </a:xfrm>
            <a:prstGeom prst="wedgeRoundRectCallout">
              <a:avLst>
                <a:gd name="adj1" fmla="val 51478"/>
                <a:gd name="adj2" fmla="val -30259"/>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dirty="0">
                <a:solidFill>
                  <a:schemeClr val="tx1"/>
                </a:solidFill>
              </a:endParaRPr>
            </a:p>
          </p:txBody>
        </p:sp>
        <p:sp>
          <p:nvSpPr>
            <p:cNvPr id="112" name="テキスト ボックス 111">
              <a:extLst>
                <a:ext uri="{FF2B5EF4-FFF2-40B4-BE49-F238E27FC236}">
                  <a16:creationId xmlns:a16="http://schemas.microsoft.com/office/drawing/2014/main" id="{E7873782-5015-457E-9126-360B2DE29347}"/>
                </a:ext>
              </a:extLst>
            </p:cNvPr>
            <p:cNvSpPr txBox="1"/>
            <p:nvPr/>
          </p:nvSpPr>
          <p:spPr>
            <a:xfrm>
              <a:off x="2623447" y="5992561"/>
              <a:ext cx="4691753" cy="469359"/>
            </a:xfrm>
            <a:prstGeom prst="rect">
              <a:avLst/>
            </a:prstGeom>
            <a:noFill/>
          </p:spPr>
          <p:txBody>
            <a:bodyPr wrap="square" rtlCol="0">
              <a:spAutoFit/>
            </a:bodyPr>
            <a:lstStyle/>
            <a:p>
              <a:pP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　　　　　　は、リストの項目（箱）の数のことだよ！</a:t>
              </a:r>
              <a:endParaRPr kumimoji="1" lang="en-US" altLang="ja-JP" sz="1400" dirty="0">
                <a:solidFill>
                  <a:srgbClr val="575E75"/>
                </a:solidFill>
                <a:latin typeface="メイリオ" panose="020B0604030504040204" pitchFamily="50" charset="-128"/>
                <a:ea typeface="メイリオ" panose="020B0604030504040204" pitchFamily="50" charset="-128"/>
              </a:endParaRPr>
            </a:p>
          </p:txBody>
        </p:sp>
        <p:sp>
          <p:nvSpPr>
            <p:cNvPr id="114" name="テキスト ボックス 113">
              <a:extLst>
                <a:ext uri="{FF2B5EF4-FFF2-40B4-BE49-F238E27FC236}">
                  <a16:creationId xmlns:a16="http://schemas.microsoft.com/office/drawing/2014/main" id="{6C5885FA-9866-4E5E-8667-4BCE656DC7D1}"/>
                </a:ext>
              </a:extLst>
            </p:cNvPr>
            <p:cNvSpPr txBox="1"/>
            <p:nvPr/>
          </p:nvSpPr>
          <p:spPr>
            <a:xfrm>
              <a:off x="4672841" y="6035007"/>
              <a:ext cx="6640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こうもく</a:t>
              </a:r>
              <a:endParaRPr kumimoji="1" lang="ja-JP" altLang="en-US" sz="800" dirty="0">
                <a:latin typeface="メイリオ" panose="020B0604030504040204" pitchFamily="50" charset="-128"/>
                <a:ea typeface="メイリオ" panose="020B0604030504040204" pitchFamily="50" charset="-128"/>
              </a:endParaRPr>
            </a:p>
          </p:txBody>
        </p:sp>
        <p:sp>
          <p:nvSpPr>
            <p:cNvPr id="115" name="テキスト ボックス 114">
              <a:extLst>
                <a:ext uri="{FF2B5EF4-FFF2-40B4-BE49-F238E27FC236}">
                  <a16:creationId xmlns:a16="http://schemas.microsoft.com/office/drawing/2014/main" id="{4F66A25E-5F35-49A4-9A3A-64AC45273693}"/>
                </a:ext>
              </a:extLst>
            </p:cNvPr>
            <p:cNvSpPr txBox="1"/>
            <p:nvPr/>
          </p:nvSpPr>
          <p:spPr>
            <a:xfrm>
              <a:off x="5257789" y="6035007"/>
              <a:ext cx="4048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はこ</a:t>
              </a:r>
              <a:endParaRPr kumimoji="1" lang="ja-JP" altLang="en-US" sz="800" dirty="0">
                <a:latin typeface="メイリオ" panose="020B0604030504040204" pitchFamily="50" charset="-128"/>
                <a:ea typeface="メイリオ" panose="020B0604030504040204" pitchFamily="50" charset="-128"/>
              </a:endParaRPr>
            </a:p>
          </p:txBody>
        </p:sp>
        <p:sp>
          <p:nvSpPr>
            <p:cNvPr id="116" name="テキスト ボックス 115">
              <a:extLst>
                <a:ext uri="{FF2B5EF4-FFF2-40B4-BE49-F238E27FC236}">
                  <a16:creationId xmlns:a16="http://schemas.microsoft.com/office/drawing/2014/main" id="{74AF2E15-749E-415D-AF79-EDDB9485D3B5}"/>
                </a:ext>
              </a:extLst>
            </p:cNvPr>
            <p:cNvSpPr txBox="1"/>
            <p:nvPr/>
          </p:nvSpPr>
          <p:spPr>
            <a:xfrm>
              <a:off x="5798664" y="6035007"/>
              <a:ext cx="4048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かず</a:t>
              </a:r>
              <a:endParaRPr kumimoji="1" lang="ja-JP" altLang="en-US" sz="800" dirty="0">
                <a:latin typeface="メイリオ" panose="020B0604030504040204" pitchFamily="50" charset="-128"/>
                <a:ea typeface="メイリオ" panose="020B0604030504040204" pitchFamily="50" charset="-128"/>
              </a:endParaRPr>
            </a:p>
          </p:txBody>
        </p:sp>
        <p:pic>
          <p:nvPicPr>
            <p:cNvPr id="118" name="図 117">
              <a:extLst>
                <a:ext uri="{FF2B5EF4-FFF2-40B4-BE49-F238E27FC236}">
                  <a16:creationId xmlns:a16="http://schemas.microsoft.com/office/drawing/2014/main" id="{041F7A70-0695-4619-AF5A-FBD54D8E6E4F}"/>
                </a:ext>
              </a:extLst>
            </p:cNvPr>
            <p:cNvPicPr>
              <a:picLocks noChangeAspect="1"/>
            </p:cNvPicPr>
            <p:nvPr/>
          </p:nvPicPr>
          <p:blipFill>
            <a:blip r:embed="rId12"/>
            <a:stretch>
              <a:fillRect/>
            </a:stretch>
          </p:blipFill>
          <p:spPr>
            <a:xfrm>
              <a:off x="2608771" y="6127531"/>
              <a:ext cx="1158340" cy="320068"/>
            </a:xfrm>
            <a:prstGeom prst="rect">
              <a:avLst/>
            </a:prstGeom>
          </p:spPr>
        </p:pic>
      </p:grpSp>
      <p:pic>
        <p:nvPicPr>
          <p:cNvPr id="119" name="図 118">
            <a:extLst>
              <a:ext uri="{FF2B5EF4-FFF2-40B4-BE49-F238E27FC236}">
                <a16:creationId xmlns:a16="http://schemas.microsoft.com/office/drawing/2014/main" id="{657CC873-5E1F-4D9D-81EA-11F5F17F4721}"/>
              </a:ext>
            </a:extLst>
          </p:cNvPr>
          <p:cNvPicPr>
            <a:picLocks noChangeAspect="1"/>
          </p:cNvPicPr>
          <p:nvPr/>
        </p:nvPicPr>
        <p:blipFill>
          <a:blip r:embed="rId13"/>
          <a:stretch>
            <a:fillRect/>
          </a:stretch>
        </p:blipFill>
        <p:spPr>
          <a:xfrm>
            <a:off x="7577792" y="5424557"/>
            <a:ext cx="872652" cy="1390667"/>
          </a:xfrm>
          <a:prstGeom prst="rect">
            <a:avLst/>
          </a:prstGeom>
        </p:spPr>
      </p:pic>
      <p:grpSp>
        <p:nvGrpSpPr>
          <p:cNvPr id="122" name="グループ化 121">
            <a:extLst>
              <a:ext uri="{FF2B5EF4-FFF2-40B4-BE49-F238E27FC236}">
                <a16:creationId xmlns:a16="http://schemas.microsoft.com/office/drawing/2014/main" id="{14F6DBA8-6E47-4116-AAF6-86328F924D17}"/>
              </a:ext>
            </a:extLst>
          </p:cNvPr>
          <p:cNvGrpSpPr/>
          <p:nvPr/>
        </p:nvGrpSpPr>
        <p:grpSpPr>
          <a:xfrm>
            <a:off x="7881433" y="102213"/>
            <a:ext cx="1084828" cy="1090873"/>
            <a:chOff x="7881433" y="102213"/>
            <a:chExt cx="1084828" cy="1090873"/>
          </a:xfrm>
        </p:grpSpPr>
        <p:sp>
          <p:nvSpPr>
            <p:cNvPr id="123" name="正方形/長方形 122">
              <a:extLst>
                <a:ext uri="{FF2B5EF4-FFF2-40B4-BE49-F238E27FC236}">
                  <a16:creationId xmlns:a16="http://schemas.microsoft.com/office/drawing/2014/main" id="{15E0C681-8164-42F9-BDD3-668FC2301ED1}"/>
                </a:ext>
              </a:extLst>
            </p:cNvPr>
            <p:cNvSpPr/>
            <p:nvPr/>
          </p:nvSpPr>
          <p:spPr>
            <a:xfrm>
              <a:off x="7881433" y="105236"/>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24" name="図 123">
              <a:extLst>
                <a:ext uri="{FF2B5EF4-FFF2-40B4-BE49-F238E27FC236}">
                  <a16:creationId xmlns:a16="http://schemas.microsoft.com/office/drawing/2014/main" id="{F26B7A4B-600B-464E-B339-389BB399FE01}"/>
                </a:ext>
              </a:extLst>
            </p:cNvPr>
            <p:cNvPicPr>
              <a:picLocks noChangeAspect="1"/>
            </p:cNvPicPr>
            <p:nvPr/>
          </p:nvPicPr>
          <p:blipFill>
            <a:blip r:embed="rId14"/>
            <a:stretch>
              <a:fillRect/>
            </a:stretch>
          </p:blipFill>
          <p:spPr>
            <a:xfrm>
              <a:off x="8017130" y="102213"/>
              <a:ext cx="825700" cy="1090873"/>
            </a:xfrm>
            <a:prstGeom prst="rect">
              <a:avLst/>
            </a:prstGeom>
          </p:spPr>
        </p:pic>
      </p:grpSp>
    </p:spTree>
    <p:extLst>
      <p:ext uri="{BB962C8B-B14F-4D97-AF65-F5344CB8AC3E}">
        <p14:creationId xmlns:p14="http://schemas.microsoft.com/office/powerpoint/2010/main" val="19909126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pic>
        <p:nvPicPr>
          <p:cNvPr id="6" name="図 5">
            <a:extLst>
              <a:ext uri="{FF2B5EF4-FFF2-40B4-BE49-F238E27FC236}">
                <a16:creationId xmlns:a16="http://schemas.microsoft.com/office/drawing/2014/main" id="{958FA179-F871-4788-ADBB-89321E584E51}"/>
              </a:ext>
            </a:extLst>
          </p:cNvPr>
          <p:cNvPicPr>
            <a:picLocks noChangeAspect="1"/>
          </p:cNvPicPr>
          <p:nvPr/>
        </p:nvPicPr>
        <p:blipFill>
          <a:blip r:embed="rId2"/>
          <a:stretch>
            <a:fillRect/>
          </a:stretch>
        </p:blipFill>
        <p:spPr>
          <a:xfrm>
            <a:off x="1046153" y="1722253"/>
            <a:ext cx="3952875" cy="3009900"/>
          </a:xfrm>
          <a:prstGeom prst="rect">
            <a:avLst/>
          </a:prstGeom>
        </p:spPr>
      </p:pic>
      <p:grpSp>
        <p:nvGrpSpPr>
          <p:cNvPr id="59" name="グループ化 58">
            <a:extLst>
              <a:ext uri="{FF2B5EF4-FFF2-40B4-BE49-F238E27FC236}">
                <a16:creationId xmlns:a16="http://schemas.microsoft.com/office/drawing/2014/main" id="{DFC9AE77-61EE-4F0B-9A0E-8A9552E2EFBD}"/>
              </a:ext>
            </a:extLst>
          </p:cNvPr>
          <p:cNvGrpSpPr/>
          <p:nvPr/>
        </p:nvGrpSpPr>
        <p:grpSpPr>
          <a:xfrm>
            <a:off x="168776" y="2590347"/>
            <a:ext cx="652422" cy="639195"/>
            <a:chOff x="107166" y="4650928"/>
            <a:chExt cx="652422" cy="639195"/>
          </a:xfrm>
        </p:grpSpPr>
        <p:pic>
          <p:nvPicPr>
            <p:cNvPr id="63" name="図 62">
              <a:extLst>
                <a:ext uri="{FF2B5EF4-FFF2-40B4-BE49-F238E27FC236}">
                  <a16:creationId xmlns:a16="http://schemas.microsoft.com/office/drawing/2014/main" id="{6BF33108-2140-4BF1-9C91-FE8DEFA61BA7}"/>
                </a:ext>
              </a:extLst>
            </p:cNvPr>
            <p:cNvPicPr>
              <a:picLocks noChangeAspect="1"/>
            </p:cNvPicPr>
            <p:nvPr/>
          </p:nvPicPr>
          <p:blipFill>
            <a:blip r:embed="rId3"/>
            <a:stretch>
              <a:fillRect/>
            </a:stretch>
          </p:blipFill>
          <p:spPr>
            <a:xfrm>
              <a:off x="175514" y="4724427"/>
              <a:ext cx="542925" cy="523875"/>
            </a:xfrm>
            <a:prstGeom prst="rect">
              <a:avLst/>
            </a:prstGeom>
          </p:spPr>
        </p:pic>
        <p:sp>
          <p:nvSpPr>
            <p:cNvPr id="66" name="四角形: 角を丸くする 65">
              <a:extLst>
                <a:ext uri="{FF2B5EF4-FFF2-40B4-BE49-F238E27FC236}">
                  <a16:creationId xmlns:a16="http://schemas.microsoft.com/office/drawing/2014/main" id="{E5DB40E1-DB45-48CA-AC9F-BB158A599A6A}"/>
                </a:ext>
              </a:extLst>
            </p:cNvPr>
            <p:cNvSpPr/>
            <p:nvPr/>
          </p:nvSpPr>
          <p:spPr>
            <a:xfrm>
              <a:off x="107166" y="465092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77" name="グループ化 76">
            <a:extLst>
              <a:ext uri="{FF2B5EF4-FFF2-40B4-BE49-F238E27FC236}">
                <a16:creationId xmlns:a16="http://schemas.microsoft.com/office/drawing/2014/main" id="{E39B3312-B668-449A-80E0-3E2371104E08}"/>
              </a:ext>
            </a:extLst>
          </p:cNvPr>
          <p:cNvGrpSpPr/>
          <p:nvPr/>
        </p:nvGrpSpPr>
        <p:grpSpPr>
          <a:xfrm>
            <a:off x="175420" y="3373648"/>
            <a:ext cx="652422" cy="639195"/>
            <a:chOff x="675523" y="2179135"/>
            <a:chExt cx="652422" cy="639195"/>
          </a:xfrm>
        </p:grpSpPr>
        <p:sp>
          <p:nvSpPr>
            <p:cNvPr id="78" name="四角形: 角を丸くする 77">
              <a:extLst>
                <a:ext uri="{FF2B5EF4-FFF2-40B4-BE49-F238E27FC236}">
                  <a16:creationId xmlns:a16="http://schemas.microsoft.com/office/drawing/2014/main" id="{C1AC54BA-FC80-4B11-AC3F-7C2CB8D99E16}"/>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82" name="図 81">
              <a:extLst>
                <a:ext uri="{FF2B5EF4-FFF2-40B4-BE49-F238E27FC236}">
                  <a16:creationId xmlns:a16="http://schemas.microsoft.com/office/drawing/2014/main" id="{D90226B7-7404-43E5-B781-A149A077E76D}"/>
                </a:ext>
              </a:extLst>
            </p:cNvPr>
            <p:cNvPicPr>
              <a:picLocks noChangeAspect="1"/>
            </p:cNvPicPr>
            <p:nvPr/>
          </p:nvPicPr>
          <p:blipFill>
            <a:blip r:embed="rId4"/>
            <a:stretch>
              <a:fillRect/>
            </a:stretch>
          </p:blipFill>
          <p:spPr>
            <a:xfrm>
              <a:off x="767077" y="2242638"/>
              <a:ext cx="504825" cy="514350"/>
            </a:xfrm>
            <a:prstGeom prst="rect">
              <a:avLst/>
            </a:prstGeom>
          </p:spPr>
        </p:pic>
      </p:grpSp>
      <p:cxnSp>
        <p:nvCxnSpPr>
          <p:cNvPr id="86" name="直線矢印コネクタ 85">
            <a:extLst>
              <a:ext uri="{FF2B5EF4-FFF2-40B4-BE49-F238E27FC236}">
                <a16:creationId xmlns:a16="http://schemas.microsoft.com/office/drawing/2014/main" id="{9675FDDF-EA59-454A-B0FD-C2346A087B9A}"/>
              </a:ext>
            </a:extLst>
          </p:cNvPr>
          <p:cNvCxnSpPr>
            <a:cxnSpLocks/>
          </p:cNvCxnSpPr>
          <p:nvPr/>
        </p:nvCxnSpPr>
        <p:spPr>
          <a:xfrm>
            <a:off x="827842" y="3532481"/>
            <a:ext cx="91218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7" name="コネクタ: カギ線 86">
            <a:extLst>
              <a:ext uri="{FF2B5EF4-FFF2-40B4-BE49-F238E27FC236}">
                <a16:creationId xmlns:a16="http://schemas.microsoft.com/office/drawing/2014/main" id="{07225141-34D8-4119-A2BB-DC15C7326F14}"/>
              </a:ext>
            </a:extLst>
          </p:cNvPr>
          <p:cNvCxnSpPr>
            <a:cxnSpLocks/>
            <a:stCxn id="66" idx="3"/>
          </p:cNvCxnSpPr>
          <p:nvPr/>
        </p:nvCxnSpPr>
        <p:spPr>
          <a:xfrm>
            <a:off x="821198" y="2909945"/>
            <a:ext cx="513071" cy="319597"/>
          </a:xfrm>
          <a:prstGeom prst="bentConnector3">
            <a:avLst>
              <a:gd name="adj1" fmla="val 30967"/>
            </a:avLst>
          </a:prstGeom>
          <a:ln w="2857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5" name="グループ化 14">
            <a:extLst>
              <a:ext uri="{FF2B5EF4-FFF2-40B4-BE49-F238E27FC236}">
                <a16:creationId xmlns:a16="http://schemas.microsoft.com/office/drawing/2014/main" id="{6A8238FB-76B9-4CD7-94D0-6A8A1B2509DD}"/>
              </a:ext>
            </a:extLst>
          </p:cNvPr>
          <p:cNvGrpSpPr/>
          <p:nvPr/>
        </p:nvGrpSpPr>
        <p:grpSpPr>
          <a:xfrm>
            <a:off x="4450899" y="1516434"/>
            <a:ext cx="4693101" cy="581074"/>
            <a:chOff x="4672841" y="1389888"/>
            <a:chExt cx="4693101" cy="581074"/>
          </a:xfrm>
        </p:grpSpPr>
        <p:sp>
          <p:nvSpPr>
            <p:cNvPr id="71" name="テキスト ボックス 70">
              <a:extLst>
                <a:ext uri="{FF2B5EF4-FFF2-40B4-BE49-F238E27FC236}">
                  <a16:creationId xmlns:a16="http://schemas.microsoft.com/office/drawing/2014/main" id="{89C9CDD3-976C-4A55-8844-A6E34927346D}"/>
                </a:ext>
              </a:extLst>
            </p:cNvPr>
            <p:cNvSpPr txBox="1"/>
            <p:nvPr/>
          </p:nvSpPr>
          <p:spPr>
            <a:xfrm>
              <a:off x="4672841" y="1389888"/>
              <a:ext cx="469310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見た目</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719E458F-0327-4D9F-82D8-CCA6D37CB171}"/>
                </a:ext>
              </a:extLst>
            </p:cNvPr>
            <p:cNvSpPr txBox="1"/>
            <p:nvPr/>
          </p:nvSpPr>
          <p:spPr>
            <a:xfrm>
              <a:off x="8529199" y="1481003"/>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31694AEB-2536-4E60-B5E1-B9C7AF4E6768}"/>
                </a:ext>
              </a:extLst>
            </p:cNvPr>
            <p:cNvSpPr txBox="1"/>
            <p:nvPr/>
          </p:nvSpPr>
          <p:spPr>
            <a:xfrm>
              <a:off x="4910403" y="1464918"/>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endParaRPr kumimoji="1" lang="ja-JP" altLang="en-US" sz="10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3E131039-49BF-48D0-9729-FE7A9E1C3075}"/>
                </a:ext>
              </a:extLst>
            </p:cNvPr>
            <p:cNvSpPr txBox="1"/>
            <p:nvPr/>
          </p:nvSpPr>
          <p:spPr>
            <a:xfrm>
              <a:off x="5369537" y="1462285"/>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endParaRPr kumimoji="1" lang="ja-JP" altLang="en-US" sz="1000"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2BC03BF6-1835-48AD-99BF-5C39CE3CAEDD}"/>
                </a:ext>
              </a:extLst>
            </p:cNvPr>
            <p:cNvPicPr>
              <a:picLocks noChangeAspect="1"/>
            </p:cNvPicPr>
            <p:nvPr/>
          </p:nvPicPr>
          <p:blipFill>
            <a:blip r:embed="rId5"/>
            <a:stretch>
              <a:fillRect/>
            </a:stretch>
          </p:blipFill>
          <p:spPr>
            <a:xfrm>
              <a:off x="6331900" y="1528964"/>
              <a:ext cx="2118544" cy="441998"/>
            </a:xfrm>
            <a:prstGeom prst="rect">
              <a:avLst/>
            </a:prstGeom>
          </p:spPr>
        </p:pic>
      </p:grpSp>
      <p:grpSp>
        <p:nvGrpSpPr>
          <p:cNvPr id="20" name="グループ化 19">
            <a:extLst>
              <a:ext uri="{FF2B5EF4-FFF2-40B4-BE49-F238E27FC236}">
                <a16:creationId xmlns:a16="http://schemas.microsoft.com/office/drawing/2014/main" id="{CA8E51B7-8348-4B5C-83CC-825AFA884DC9}"/>
              </a:ext>
            </a:extLst>
          </p:cNvPr>
          <p:cNvGrpSpPr/>
          <p:nvPr/>
        </p:nvGrpSpPr>
        <p:grpSpPr>
          <a:xfrm>
            <a:off x="4965886" y="2459159"/>
            <a:ext cx="4020146" cy="1131079"/>
            <a:chOff x="4999028" y="2043557"/>
            <a:chExt cx="4020146" cy="1131079"/>
          </a:xfrm>
        </p:grpSpPr>
        <p:sp>
          <p:nvSpPr>
            <p:cNvPr id="91" name="テキスト ボックス 90">
              <a:extLst>
                <a:ext uri="{FF2B5EF4-FFF2-40B4-BE49-F238E27FC236}">
                  <a16:creationId xmlns:a16="http://schemas.microsoft.com/office/drawing/2014/main" id="{A56FB412-440D-43C4-A974-5B441308E212}"/>
                </a:ext>
              </a:extLst>
            </p:cNvPr>
            <p:cNvSpPr txBox="1"/>
            <p:nvPr/>
          </p:nvSpPr>
          <p:spPr>
            <a:xfrm>
              <a:off x="4999028" y="2043557"/>
              <a:ext cx="402014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▽を押して「</a:t>
              </a:r>
              <a:r>
                <a:rPr lang="ja-JP" altLang="en-US" b="1" i="0" u="sng" dirty="0">
                  <a:solidFill>
                    <a:srgbClr val="575E75"/>
                  </a:solidFill>
                  <a:effectLst/>
                  <a:latin typeface="メイリオ" panose="020B0604030504040204" pitchFamily="50" charset="-128"/>
                  <a:ea typeface="メイリオ" panose="020B0604030504040204" pitchFamily="50" charset="-128"/>
                </a:rPr>
                <a:t>問題</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C9039D87-8A10-4FFE-A957-82800F96933B}"/>
                </a:ext>
              </a:extLst>
            </p:cNvPr>
            <p:cNvSpPr txBox="1"/>
            <p:nvPr/>
          </p:nvSpPr>
          <p:spPr>
            <a:xfrm>
              <a:off x="8152902" y="2112530"/>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8A58B06B-C06D-44C4-8887-6C1E39EC9D94}"/>
                </a:ext>
              </a:extLst>
            </p:cNvPr>
            <p:cNvSpPr txBox="1"/>
            <p:nvPr/>
          </p:nvSpPr>
          <p:spPr>
            <a:xfrm>
              <a:off x="5188797" y="2113606"/>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8" name="図 17">
              <a:extLst>
                <a:ext uri="{FF2B5EF4-FFF2-40B4-BE49-F238E27FC236}">
                  <a16:creationId xmlns:a16="http://schemas.microsoft.com/office/drawing/2014/main" id="{A5DC06F8-623F-401D-ABED-FB389F74BA07}"/>
                </a:ext>
              </a:extLst>
            </p:cNvPr>
            <p:cNvPicPr>
              <a:picLocks noChangeAspect="1"/>
            </p:cNvPicPr>
            <p:nvPr/>
          </p:nvPicPr>
          <p:blipFill>
            <a:blip r:embed="rId6"/>
            <a:stretch>
              <a:fillRect/>
            </a:stretch>
          </p:blipFill>
          <p:spPr>
            <a:xfrm>
              <a:off x="6489074" y="2235641"/>
              <a:ext cx="1508891" cy="320068"/>
            </a:xfrm>
            <a:prstGeom prst="rect">
              <a:avLst/>
            </a:prstGeom>
          </p:spPr>
        </p:pic>
        <p:sp>
          <p:nvSpPr>
            <p:cNvPr id="107" name="テキスト ボックス 106">
              <a:extLst>
                <a:ext uri="{FF2B5EF4-FFF2-40B4-BE49-F238E27FC236}">
                  <a16:creationId xmlns:a16="http://schemas.microsoft.com/office/drawing/2014/main" id="{C808D5B7-0C36-4CDE-8CBD-649AE2F23E19}"/>
                </a:ext>
              </a:extLst>
            </p:cNvPr>
            <p:cNvSpPr txBox="1"/>
            <p:nvPr/>
          </p:nvSpPr>
          <p:spPr>
            <a:xfrm>
              <a:off x="5662680" y="2674223"/>
              <a:ext cx="4472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109" name="テキスト ボックス 108">
              <a:extLst>
                <a:ext uri="{FF2B5EF4-FFF2-40B4-BE49-F238E27FC236}">
                  <a16:creationId xmlns:a16="http://schemas.microsoft.com/office/drawing/2014/main" id="{093AF43D-2B1F-4142-8DDE-D1F5570BD647}"/>
                </a:ext>
              </a:extLst>
            </p:cNvPr>
            <p:cNvSpPr txBox="1"/>
            <p:nvPr/>
          </p:nvSpPr>
          <p:spPr>
            <a:xfrm>
              <a:off x="6543230" y="266522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111" name="テキスト ボックス 110">
              <a:extLst>
                <a:ext uri="{FF2B5EF4-FFF2-40B4-BE49-F238E27FC236}">
                  <a16:creationId xmlns:a16="http://schemas.microsoft.com/office/drawing/2014/main" id="{B836FC12-FB3B-4229-A8CE-D557BCE9A0EA}"/>
                </a:ext>
              </a:extLst>
            </p:cNvPr>
            <p:cNvSpPr txBox="1"/>
            <p:nvPr/>
          </p:nvSpPr>
          <p:spPr>
            <a:xfrm>
              <a:off x="7439372" y="2672601"/>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6" name="グループ化 25">
            <a:extLst>
              <a:ext uri="{FF2B5EF4-FFF2-40B4-BE49-F238E27FC236}">
                <a16:creationId xmlns:a16="http://schemas.microsoft.com/office/drawing/2014/main" id="{8A3FD63F-A7E6-4A47-B3BA-9D4C56072BC7}"/>
              </a:ext>
            </a:extLst>
          </p:cNvPr>
          <p:cNvGrpSpPr/>
          <p:nvPr/>
        </p:nvGrpSpPr>
        <p:grpSpPr>
          <a:xfrm>
            <a:off x="4965886" y="3829983"/>
            <a:ext cx="3846673" cy="1131079"/>
            <a:chOff x="4982820" y="3192460"/>
            <a:chExt cx="3846673" cy="1131079"/>
          </a:xfrm>
        </p:grpSpPr>
        <p:sp>
          <p:nvSpPr>
            <p:cNvPr id="117" name="テキスト ボックス 116">
              <a:extLst>
                <a:ext uri="{FF2B5EF4-FFF2-40B4-BE49-F238E27FC236}">
                  <a16:creationId xmlns:a16="http://schemas.microsoft.com/office/drawing/2014/main" id="{7C5203DB-945F-4EBC-93B3-917A8E691C49}"/>
                </a:ext>
              </a:extLst>
            </p:cNvPr>
            <p:cNvSpPr txBox="1"/>
            <p:nvPr/>
          </p:nvSpPr>
          <p:spPr>
            <a:xfrm>
              <a:off x="4982820" y="3192460"/>
              <a:ext cx="384667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20" name="テキスト ボックス 119">
              <a:extLst>
                <a:ext uri="{FF2B5EF4-FFF2-40B4-BE49-F238E27FC236}">
                  <a16:creationId xmlns:a16="http://schemas.microsoft.com/office/drawing/2014/main" id="{B6AE874A-5E3D-4617-99A0-FB8C4D944752}"/>
                </a:ext>
              </a:extLst>
            </p:cNvPr>
            <p:cNvSpPr txBox="1"/>
            <p:nvPr/>
          </p:nvSpPr>
          <p:spPr>
            <a:xfrm>
              <a:off x="7206520" y="327874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22" name="テキスト ボックス 121">
              <a:extLst>
                <a:ext uri="{FF2B5EF4-FFF2-40B4-BE49-F238E27FC236}">
                  <a16:creationId xmlns:a16="http://schemas.microsoft.com/office/drawing/2014/main" id="{91C4AA42-12DC-42C3-BE2F-474E6F645909}"/>
                </a:ext>
              </a:extLst>
            </p:cNvPr>
            <p:cNvSpPr txBox="1"/>
            <p:nvPr/>
          </p:nvSpPr>
          <p:spPr>
            <a:xfrm>
              <a:off x="5172589" y="3262509"/>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23" name="図 22">
              <a:extLst>
                <a:ext uri="{FF2B5EF4-FFF2-40B4-BE49-F238E27FC236}">
                  <a16:creationId xmlns:a16="http://schemas.microsoft.com/office/drawing/2014/main" id="{7A74F721-358E-4BF2-8FCB-DFF0E8C32DC0}"/>
                </a:ext>
              </a:extLst>
            </p:cNvPr>
            <p:cNvPicPr>
              <a:picLocks noChangeAspect="1"/>
            </p:cNvPicPr>
            <p:nvPr/>
          </p:nvPicPr>
          <p:blipFill>
            <a:blip r:embed="rId7"/>
            <a:stretch>
              <a:fillRect/>
            </a:stretch>
          </p:blipFill>
          <p:spPr>
            <a:xfrm>
              <a:off x="6527022" y="3373648"/>
              <a:ext cx="464860" cy="312447"/>
            </a:xfrm>
            <a:prstGeom prst="rect">
              <a:avLst/>
            </a:prstGeom>
          </p:spPr>
        </p:pic>
        <p:pic>
          <p:nvPicPr>
            <p:cNvPr id="25" name="図 24">
              <a:extLst>
                <a:ext uri="{FF2B5EF4-FFF2-40B4-BE49-F238E27FC236}">
                  <a16:creationId xmlns:a16="http://schemas.microsoft.com/office/drawing/2014/main" id="{293C06C0-1E54-4627-A9BF-354A45DD0CBC}"/>
                </a:ext>
              </a:extLst>
            </p:cNvPr>
            <p:cNvPicPr>
              <a:picLocks noChangeAspect="1"/>
            </p:cNvPicPr>
            <p:nvPr/>
          </p:nvPicPr>
          <p:blipFill>
            <a:blip r:embed="rId8"/>
            <a:stretch>
              <a:fillRect/>
            </a:stretch>
          </p:blipFill>
          <p:spPr>
            <a:xfrm>
              <a:off x="6401524" y="3917121"/>
              <a:ext cx="1630821" cy="350550"/>
            </a:xfrm>
            <a:prstGeom prst="rect">
              <a:avLst/>
            </a:prstGeom>
          </p:spPr>
        </p:pic>
      </p:grpSp>
      <p:grpSp>
        <p:nvGrpSpPr>
          <p:cNvPr id="32" name="グループ化 31">
            <a:extLst>
              <a:ext uri="{FF2B5EF4-FFF2-40B4-BE49-F238E27FC236}">
                <a16:creationId xmlns:a16="http://schemas.microsoft.com/office/drawing/2014/main" id="{6B5F55EE-5B3E-4C57-92A1-371F92B7FCD6}"/>
              </a:ext>
            </a:extLst>
          </p:cNvPr>
          <p:cNvGrpSpPr/>
          <p:nvPr/>
        </p:nvGrpSpPr>
        <p:grpSpPr>
          <a:xfrm>
            <a:off x="827842" y="5151450"/>
            <a:ext cx="4530343" cy="627537"/>
            <a:chOff x="325742" y="5026895"/>
            <a:chExt cx="4530343" cy="627537"/>
          </a:xfrm>
        </p:grpSpPr>
        <p:sp>
          <p:nvSpPr>
            <p:cNvPr id="128" name="テキスト ボックス 127">
              <a:extLst>
                <a:ext uri="{FF2B5EF4-FFF2-40B4-BE49-F238E27FC236}">
                  <a16:creationId xmlns:a16="http://schemas.microsoft.com/office/drawing/2014/main" id="{9436D2D8-4B3F-48D5-AB90-4CABF200B872}"/>
                </a:ext>
              </a:extLst>
            </p:cNvPr>
            <p:cNvSpPr txBox="1"/>
            <p:nvPr/>
          </p:nvSpPr>
          <p:spPr>
            <a:xfrm>
              <a:off x="325742" y="5026895"/>
              <a:ext cx="453034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C66E8168-1B84-47E5-8E56-A6F344F66428}"/>
                </a:ext>
              </a:extLst>
            </p:cNvPr>
            <p:cNvSpPr txBox="1"/>
            <p:nvPr/>
          </p:nvSpPr>
          <p:spPr>
            <a:xfrm>
              <a:off x="3946048" y="5111048"/>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30" name="テキスト ボックス 129">
              <a:extLst>
                <a:ext uri="{FF2B5EF4-FFF2-40B4-BE49-F238E27FC236}">
                  <a16:creationId xmlns:a16="http://schemas.microsoft.com/office/drawing/2014/main" id="{07673B8D-5D5E-45CA-924E-9E5A0CE8427A}"/>
                </a:ext>
              </a:extLst>
            </p:cNvPr>
            <p:cNvSpPr txBox="1"/>
            <p:nvPr/>
          </p:nvSpPr>
          <p:spPr>
            <a:xfrm>
              <a:off x="515511" y="5096944"/>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E174433E-3BB2-4097-85E1-E029AE988010}"/>
                </a:ext>
              </a:extLst>
            </p:cNvPr>
            <p:cNvPicPr>
              <a:picLocks noChangeAspect="1"/>
            </p:cNvPicPr>
            <p:nvPr/>
          </p:nvPicPr>
          <p:blipFill>
            <a:blip r:embed="rId9"/>
            <a:stretch>
              <a:fillRect/>
            </a:stretch>
          </p:blipFill>
          <p:spPr>
            <a:xfrm>
              <a:off x="1766529" y="5220054"/>
              <a:ext cx="2088061" cy="434378"/>
            </a:xfrm>
            <a:prstGeom prst="rect">
              <a:avLst/>
            </a:prstGeom>
          </p:spPr>
        </p:pic>
      </p:grpSp>
      <p:grpSp>
        <p:nvGrpSpPr>
          <p:cNvPr id="36" name="グループ化 35">
            <a:extLst>
              <a:ext uri="{FF2B5EF4-FFF2-40B4-BE49-F238E27FC236}">
                <a16:creationId xmlns:a16="http://schemas.microsoft.com/office/drawing/2014/main" id="{F8354390-2AC2-4083-8F8F-DE6F178C38F4}"/>
              </a:ext>
            </a:extLst>
          </p:cNvPr>
          <p:cNvGrpSpPr/>
          <p:nvPr/>
        </p:nvGrpSpPr>
        <p:grpSpPr>
          <a:xfrm>
            <a:off x="848411" y="5870760"/>
            <a:ext cx="7331126" cy="581074"/>
            <a:chOff x="848411" y="5532456"/>
            <a:chExt cx="7331126" cy="581074"/>
          </a:xfrm>
        </p:grpSpPr>
        <p:sp>
          <p:nvSpPr>
            <p:cNvPr id="134" name="テキスト ボックス 133">
              <a:extLst>
                <a:ext uri="{FF2B5EF4-FFF2-40B4-BE49-F238E27FC236}">
                  <a16:creationId xmlns:a16="http://schemas.microsoft.com/office/drawing/2014/main" id="{04C3AFAE-AEA8-4022-BC99-CA99EF986DF4}"/>
                </a:ext>
              </a:extLst>
            </p:cNvPr>
            <p:cNvSpPr txBox="1"/>
            <p:nvPr/>
          </p:nvSpPr>
          <p:spPr>
            <a:xfrm>
              <a:off x="848411" y="5532456"/>
              <a:ext cx="733112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見た目</a:t>
              </a:r>
              <a:r>
                <a:rPr lang="ja-JP" altLang="en-US" i="0" dirty="0">
                  <a:solidFill>
                    <a:srgbClr val="575E75"/>
                  </a:solidFill>
                  <a:effectLst/>
                  <a:latin typeface="メイリオ" panose="020B0604030504040204" pitchFamily="50" charset="-128"/>
                  <a:ea typeface="メイリオ" panose="020B0604030504040204" pitchFamily="50" charset="-128"/>
                </a:rPr>
                <a:t>」から　　　　　　　　　を選び、「おわり」に変更する。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35" name="テキスト ボックス 134">
              <a:extLst>
                <a:ext uri="{FF2B5EF4-FFF2-40B4-BE49-F238E27FC236}">
                  <a16:creationId xmlns:a16="http://schemas.microsoft.com/office/drawing/2014/main" id="{7C6ACF72-91D1-49D5-9847-08FDFBD1C9F0}"/>
                </a:ext>
              </a:extLst>
            </p:cNvPr>
            <p:cNvSpPr txBox="1"/>
            <p:nvPr/>
          </p:nvSpPr>
          <p:spPr>
            <a:xfrm>
              <a:off x="4704768" y="560581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36" name="テキスト ボックス 135">
              <a:extLst>
                <a:ext uri="{FF2B5EF4-FFF2-40B4-BE49-F238E27FC236}">
                  <a16:creationId xmlns:a16="http://schemas.microsoft.com/office/drawing/2014/main" id="{AADF4B5D-04EE-417F-B64E-0D3D77DDDCC1}"/>
                </a:ext>
              </a:extLst>
            </p:cNvPr>
            <p:cNvSpPr txBox="1"/>
            <p:nvPr/>
          </p:nvSpPr>
          <p:spPr>
            <a:xfrm>
              <a:off x="1085972" y="5607486"/>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endParaRPr kumimoji="1" lang="ja-JP" altLang="en-US" sz="1000" dirty="0">
                <a:latin typeface="メイリオ" panose="020B0604030504040204" pitchFamily="50" charset="-128"/>
                <a:ea typeface="メイリオ" panose="020B0604030504040204" pitchFamily="50" charset="-128"/>
              </a:endParaRPr>
            </a:p>
          </p:txBody>
        </p:sp>
        <p:sp>
          <p:nvSpPr>
            <p:cNvPr id="137" name="テキスト ボックス 136">
              <a:extLst>
                <a:ext uri="{FF2B5EF4-FFF2-40B4-BE49-F238E27FC236}">
                  <a16:creationId xmlns:a16="http://schemas.microsoft.com/office/drawing/2014/main" id="{06A4E5D2-5A32-4D86-AAB1-100D8E4A3A89}"/>
                </a:ext>
              </a:extLst>
            </p:cNvPr>
            <p:cNvSpPr txBox="1"/>
            <p:nvPr/>
          </p:nvSpPr>
          <p:spPr>
            <a:xfrm>
              <a:off x="1545106" y="5604853"/>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endParaRPr kumimoji="1" lang="ja-JP" altLang="en-US" sz="1000" dirty="0">
                <a:latin typeface="メイリオ" panose="020B0604030504040204" pitchFamily="50" charset="-128"/>
                <a:ea typeface="メイリオ" panose="020B0604030504040204" pitchFamily="50" charset="-128"/>
              </a:endParaRPr>
            </a:p>
          </p:txBody>
        </p:sp>
        <p:pic>
          <p:nvPicPr>
            <p:cNvPr id="138" name="図 137">
              <a:extLst>
                <a:ext uri="{FF2B5EF4-FFF2-40B4-BE49-F238E27FC236}">
                  <a16:creationId xmlns:a16="http://schemas.microsoft.com/office/drawing/2014/main" id="{76E4511B-9144-47BB-9E00-739BC05595A8}"/>
                </a:ext>
              </a:extLst>
            </p:cNvPr>
            <p:cNvPicPr>
              <a:picLocks noChangeAspect="1"/>
            </p:cNvPicPr>
            <p:nvPr/>
          </p:nvPicPr>
          <p:blipFill>
            <a:blip r:embed="rId5"/>
            <a:stretch>
              <a:fillRect/>
            </a:stretch>
          </p:blipFill>
          <p:spPr>
            <a:xfrm>
              <a:off x="2507469" y="5671532"/>
              <a:ext cx="2118544" cy="441998"/>
            </a:xfrm>
            <a:prstGeom prst="rect">
              <a:avLst/>
            </a:prstGeom>
          </p:spPr>
        </p:pic>
        <p:sp>
          <p:nvSpPr>
            <p:cNvPr id="139" name="テキスト ボックス 138">
              <a:extLst>
                <a:ext uri="{FF2B5EF4-FFF2-40B4-BE49-F238E27FC236}">
                  <a16:creationId xmlns:a16="http://schemas.microsoft.com/office/drawing/2014/main" id="{D2354967-C32D-478D-9495-CD5204865F6B}"/>
                </a:ext>
              </a:extLst>
            </p:cNvPr>
            <p:cNvSpPr txBox="1"/>
            <p:nvPr/>
          </p:nvSpPr>
          <p:spPr>
            <a:xfrm>
              <a:off x="6727474" y="5606755"/>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40" name="グループ化 139">
            <a:extLst>
              <a:ext uri="{FF2B5EF4-FFF2-40B4-BE49-F238E27FC236}">
                <a16:creationId xmlns:a16="http://schemas.microsoft.com/office/drawing/2014/main" id="{4DEB4C0B-D9FB-4E6A-A6C7-4DE20125834B}"/>
              </a:ext>
            </a:extLst>
          </p:cNvPr>
          <p:cNvGrpSpPr/>
          <p:nvPr/>
        </p:nvGrpSpPr>
        <p:grpSpPr>
          <a:xfrm>
            <a:off x="7881433" y="102213"/>
            <a:ext cx="1084828" cy="1090873"/>
            <a:chOff x="7881433" y="102213"/>
            <a:chExt cx="1084828" cy="1090873"/>
          </a:xfrm>
        </p:grpSpPr>
        <p:sp>
          <p:nvSpPr>
            <p:cNvPr id="141" name="正方形/長方形 140">
              <a:extLst>
                <a:ext uri="{FF2B5EF4-FFF2-40B4-BE49-F238E27FC236}">
                  <a16:creationId xmlns:a16="http://schemas.microsoft.com/office/drawing/2014/main" id="{1857BA53-F485-4014-8380-625D567695AC}"/>
                </a:ext>
              </a:extLst>
            </p:cNvPr>
            <p:cNvSpPr/>
            <p:nvPr/>
          </p:nvSpPr>
          <p:spPr>
            <a:xfrm>
              <a:off x="7881433" y="105236"/>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42" name="図 141">
              <a:extLst>
                <a:ext uri="{FF2B5EF4-FFF2-40B4-BE49-F238E27FC236}">
                  <a16:creationId xmlns:a16="http://schemas.microsoft.com/office/drawing/2014/main" id="{B32A18FB-BE1E-4F89-93FA-A9A7C5B2C64B}"/>
                </a:ext>
              </a:extLst>
            </p:cNvPr>
            <p:cNvPicPr>
              <a:picLocks noChangeAspect="1"/>
            </p:cNvPicPr>
            <p:nvPr/>
          </p:nvPicPr>
          <p:blipFill>
            <a:blip r:embed="rId10"/>
            <a:stretch>
              <a:fillRect/>
            </a:stretch>
          </p:blipFill>
          <p:spPr>
            <a:xfrm>
              <a:off x="8017130" y="102213"/>
              <a:ext cx="825700" cy="1090873"/>
            </a:xfrm>
            <a:prstGeom prst="rect">
              <a:avLst/>
            </a:prstGeom>
          </p:spPr>
        </p:pic>
      </p:grpSp>
    </p:spTree>
    <p:extLst>
      <p:ext uri="{BB962C8B-B14F-4D97-AF65-F5344CB8AC3E}">
        <p14:creationId xmlns:p14="http://schemas.microsoft.com/office/powerpoint/2010/main" val="539838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sp>
        <p:nvSpPr>
          <p:cNvPr id="29" name="テキスト ボックス 28">
            <a:extLst>
              <a:ext uri="{FF2B5EF4-FFF2-40B4-BE49-F238E27FC236}">
                <a16:creationId xmlns:a16="http://schemas.microsoft.com/office/drawing/2014/main" id="{1F47FA4B-7000-4614-98CD-509A5218EA74}"/>
              </a:ext>
            </a:extLst>
          </p:cNvPr>
          <p:cNvSpPr txBox="1"/>
          <p:nvPr/>
        </p:nvSpPr>
        <p:spPr>
          <a:xfrm>
            <a:off x="500576" y="1076594"/>
            <a:ext cx="6823502"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答えをステージから入力したときのプログラムを作ろう！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A2FC2B01-43F8-4FD0-BADC-282108E71303}"/>
              </a:ext>
            </a:extLst>
          </p:cNvPr>
          <p:cNvSpPr txBox="1"/>
          <p:nvPr/>
        </p:nvSpPr>
        <p:spPr>
          <a:xfrm>
            <a:off x="478437" y="1118866"/>
            <a:ext cx="4822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こた</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D6459A1-D261-49A2-A8D4-BF723CC68AF5}"/>
              </a:ext>
            </a:extLst>
          </p:cNvPr>
          <p:cNvSpPr txBox="1"/>
          <p:nvPr/>
        </p:nvSpPr>
        <p:spPr>
          <a:xfrm>
            <a:off x="5477520" y="1154331"/>
            <a:ext cx="5257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2F6E173-70F1-40CE-AF21-47D37A124C65}"/>
              </a:ext>
            </a:extLst>
          </p:cNvPr>
          <p:cNvSpPr txBox="1"/>
          <p:nvPr/>
        </p:nvSpPr>
        <p:spPr>
          <a:xfrm>
            <a:off x="2388403" y="1153382"/>
            <a:ext cx="9762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B6122830-1888-4B1C-A1FE-5665BE81C0E2}"/>
              </a:ext>
            </a:extLst>
          </p:cNvPr>
          <p:cNvPicPr>
            <a:picLocks noChangeAspect="1"/>
          </p:cNvPicPr>
          <p:nvPr/>
        </p:nvPicPr>
        <p:blipFill>
          <a:blip r:embed="rId2"/>
          <a:stretch>
            <a:fillRect/>
          </a:stretch>
        </p:blipFill>
        <p:spPr>
          <a:xfrm>
            <a:off x="960733" y="2277226"/>
            <a:ext cx="4162425" cy="4448175"/>
          </a:xfrm>
          <a:prstGeom prst="rect">
            <a:avLst/>
          </a:prstGeom>
        </p:spPr>
      </p:pic>
      <p:sp>
        <p:nvSpPr>
          <p:cNvPr id="63" name="正方形/長方形 62">
            <a:extLst>
              <a:ext uri="{FF2B5EF4-FFF2-40B4-BE49-F238E27FC236}">
                <a16:creationId xmlns:a16="http://schemas.microsoft.com/office/drawing/2014/main" id="{0B68D388-24BA-467B-8938-E080C5A0B1F0}"/>
              </a:ext>
            </a:extLst>
          </p:cNvPr>
          <p:cNvSpPr/>
          <p:nvPr/>
        </p:nvSpPr>
        <p:spPr>
          <a:xfrm>
            <a:off x="1133112" y="3290773"/>
            <a:ext cx="3990046" cy="1258412"/>
          </a:xfrm>
          <a:prstGeom prst="rect">
            <a:avLst/>
          </a:prstGeom>
          <a:solidFill>
            <a:schemeClr val="lt1">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sp>
        <p:nvSpPr>
          <p:cNvPr id="66" name="正方形/長方形 65">
            <a:extLst>
              <a:ext uri="{FF2B5EF4-FFF2-40B4-BE49-F238E27FC236}">
                <a16:creationId xmlns:a16="http://schemas.microsoft.com/office/drawing/2014/main" id="{D8EBAB60-AAF4-40D5-B06D-A9BB3A8D204D}"/>
              </a:ext>
            </a:extLst>
          </p:cNvPr>
          <p:cNvSpPr/>
          <p:nvPr/>
        </p:nvSpPr>
        <p:spPr>
          <a:xfrm>
            <a:off x="1122645" y="4742790"/>
            <a:ext cx="3990046" cy="1670706"/>
          </a:xfrm>
          <a:prstGeom prst="rect">
            <a:avLst/>
          </a:prstGeom>
          <a:solidFill>
            <a:schemeClr val="lt1">
              <a:alpha val="65000"/>
            </a:scheme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solidFill>
                <a:schemeClr val="tx1"/>
              </a:solidFill>
            </a:endParaRPr>
          </a:p>
        </p:txBody>
      </p:sp>
      <p:grpSp>
        <p:nvGrpSpPr>
          <p:cNvPr id="11" name="グループ化 10">
            <a:extLst>
              <a:ext uri="{FF2B5EF4-FFF2-40B4-BE49-F238E27FC236}">
                <a16:creationId xmlns:a16="http://schemas.microsoft.com/office/drawing/2014/main" id="{F3A9DFFE-60EF-4D91-8D07-4EC975F6A035}"/>
              </a:ext>
            </a:extLst>
          </p:cNvPr>
          <p:cNvGrpSpPr/>
          <p:nvPr/>
        </p:nvGrpSpPr>
        <p:grpSpPr>
          <a:xfrm>
            <a:off x="95459" y="2204282"/>
            <a:ext cx="652422" cy="639195"/>
            <a:chOff x="16798" y="1801092"/>
            <a:chExt cx="652422" cy="639195"/>
          </a:xfrm>
        </p:grpSpPr>
        <p:pic>
          <p:nvPicPr>
            <p:cNvPr id="10" name="図 9">
              <a:extLst>
                <a:ext uri="{FF2B5EF4-FFF2-40B4-BE49-F238E27FC236}">
                  <a16:creationId xmlns:a16="http://schemas.microsoft.com/office/drawing/2014/main" id="{7330EAFB-400F-44E6-A55C-2298A45CDC27}"/>
                </a:ext>
              </a:extLst>
            </p:cNvPr>
            <p:cNvPicPr>
              <a:picLocks noChangeAspect="1"/>
            </p:cNvPicPr>
            <p:nvPr/>
          </p:nvPicPr>
          <p:blipFill>
            <a:blip r:embed="rId3"/>
            <a:stretch>
              <a:fillRect/>
            </a:stretch>
          </p:blipFill>
          <p:spPr>
            <a:xfrm>
              <a:off x="44222" y="1839701"/>
              <a:ext cx="581025" cy="561975"/>
            </a:xfrm>
            <a:prstGeom prst="rect">
              <a:avLst/>
            </a:prstGeom>
          </p:spPr>
        </p:pic>
        <p:sp>
          <p:nvSpPr>
            <p:cNvPr id="72" name="四角形: 角を丸くする 71">
              <a:extLst>
                <a:ext uri="{FF2B5EF4-FFF2-40B4-BE49-F238E27FC236}">
                  <a16:creationId xmlns:a16="http://schemas.microsoft.com/office/drawing/2014/main" id="{2E3EA583-9434-434C-A1D6-38E3B4749CBD}"/>
                </a:ext>
              </a:extLst>
            </p:cNvPr>
            <p:cNvSpPr/>
            <p:nvPr/>
          </p:nvSpPr>
          <p:spPr>
            <a:xfrm>
              <a:off x="16798" y="1801092"/>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73" name="直線矢印コネクタ 72">
            <a:extLst>
              <a:ext uri="{FF2B5EF4-FFF2-40B4-BE49-F238E27FC236}">
                <a16:creationId xmlns:a16="http://schemas.microsoft.com/office/drawing/2014/main" id="{6D2AEDD0-13E9-4C9B-9420-B78204E3BD8B}"/>
              </a:ext>
            </a:extLst>
          </p:cNvPr>
          <p:cNvCxnSpPr>
            <a:cxnSpLocks/>
          </p:cNvCxnSpPr>
          <p:nvPr/>
        </p:nvCxnSpPr>
        <p:spPr>
          <a:xfrm>
            <a:off x="747881" y="2502671"/>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4" name="グループ化 73">
            <a:extLst>
              <a:ext uri="{FF2B5EF4-FFF2-40B4-BE49-F238E27FC236}">
                <a16:creationId xmlns:a16="http://schemas.microsoft.com/office/drawing/2014/main" id="{B3886ED3-45E7-4E65-817A-54AAED332235}"/>
              </a:ext>
            </a:extLst>
          </p:cNvPr>
          <p:cNvGrpSpPr/>
          <p:nvPr/>
        </p:nvGrpSpPr>
        <p:grpSpPr>
          <a:xfrm>
            <a:off x="95459" y="2901435"/>
            <a:ext cx="652422" cy="639195"/>
            <a:chOff x="675523" y="2179135"/>
            <a:chExt cx="652422" cy="639195"/>
          </a:xfrm>
        </p:grpSpPr>
        <p:sp>
          <p:nvSpPr>
            <p:cNvPr id="75" name="四角形: 角を丸くする 74">
              <a:extLst>
                <a:ext uri="{FF2B5EF4-FFF2-40B4-BE49-F238E27FC236}">
                  <a16:creationId xmlns:a16="http://schemas.microsoft.com/office/drawing/2014/main" id="{FCCAF96C-CE0D-45B6-A2FD-7C1B01BA36C2}"/>
                </a:ext>
              </a:extLst>
            </p:cNvPr>
            <p:cNvSpPr/>
            <p:nvPr/>
          </p:nvSpPr>
          <p:spPr>
            <a:xfrm>
              <a:off x="675523" y="217913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76" name="図 75">
              <a:extLst>
                <a:ext uri="{FF2B5EF4-FFF2-40B4-BE49-F238E27FC236}">
                  <a16:creationId xmlns:a16="http://schemas.microsoft.com/office/drawing/2014/main" id="{F1E0B3A8-D977-4ACB-B863-DD6308AF1C5E}"/>
                </a:ext>
              </a:extLst>
            </p:cNvPr>
            <p:cNvPicPr>
              <a:picLocks noChangeAspect="1"/>
            </p:cNvPicPr>
            <p:nvPr/>
          </p:nvPicPr>
          <p:blipFill>
            <a:blip r:embed="rId4"/>
            <a:stretch>
              <a:fillRect/>
            </a:stretch>
          </p:blipFill>
          <p:spPr>
            <a:xfrm>
              <a:off x="767077" y="2242638"/>
              <a:ext cx="504825" cy="514350"/>
            </a:xfrm>
            <a:prstGeom prst="rect">
              <a:avLst/>
            </a:prstGeom>
          </p:spPr>
        </p:pic>
      </p:grpSp>
      <p:grpSp>
        <p:nvGrpSpPr>
          <p:cNvPr id="77" name="グループ化 76">
            <a:extLst>
              <a:ext uri="{FF2B5EF4-FFF2-40B4-BE49-F238E27FC236}">
                <a16:creationId xmlns:a16="http://schemas.microsoft.com/office/drawing/2014/main" id="{AFB55BA6-ADA6-44F7-832B-6AA27A1A0AC4}"/>
              </a:ext>
            </a:extLst>
          </p:cNvPr>
          <p:cNvGrpSpPr/>
          <p:nvPr/>
        </p:nvGrpSpPr>
        <p:grpSpPr>
          <a:xfrm>
            <a:off x="95459" y="4315283"/>
            <a:ext cx="652422" cy="639195"/>
            <a:chOff x="2760523" y="3109402"/>
            <a:chExt cx="652422" cy="639195"/>
          </a:xfrm>
        </p:grpSpPr>
        <p:pic>
          <p:nvPicPr>
            <p:cNvPr id="78" name="図 77">
              <a:extLst>
                <a:ext uri="{FF2B5EF4-FFF2-40B4-BE49-F238E27FC236}">
                  <a16:creationId xmlns:a16="http://schemas.microsoft.com/office/drawing/2014/main" id="{28304B35-BF9D-46F7-BECD-865EBB6D9111}"/>
                </a:ext>
              </a:extLst>
            </p:cNvPr>
            <p:cNvPicPr>
              <a:picLocks noChangeAspect="1"/>
            </p:cNvPicPr>
            <p:nvPr/>
          </p:nvPicPr>
          <p:blipFill>
            <a:blip r:embed="rId5"/>
            <a:stretch>
              <a:fillRect/>
            </a:stretch>
          </p:blipFill>
          <p:spPr>
            <a:xfrm>
              <a:off x="2791459" y="3152774"/>
              <a:ext cx="590550" cy="552450"/>
            </a:xfrm>
            <a:prstGeom prst="rect">
              <a:avLst/>
            </a:prstGeom>
          </p:spPr>
        </p:pic>
        <p:sp>
          <p:nvSpPr>
            <p:cNvPr id="82" name="四角形: 角を丸くする 81">
              <a:extLst>
                <a:ext uri="{FF2B5EF4-FFF2-40B4-BE49-F238E27FC236}">
                  <a16:creationId xmlns:a16="http://schemas.microsoft.com/office/drawing/2014/main" id="{4CF6750C-E425-484B-B592-3438363ECEC4}"/>
                </a:ext>
              </a:extLst>
            </p:cNvPr>
            <p:cNvSpPr/>
            <p:nvPr/>
          </p:nvSpPr>
          <p:spPr>
            <a:xfrm>
              <a:off x="2760523" y="3109402"/>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87" name="コネクタ: カギ線 86">
            <a:extLst>
              <a:ext uri="{FF2B5EF4-FFF2-40B4-BE49-F238E27FC236}">
                <a16:creationId xmlns:a16="http://schemas.microsoft.com/office/drawing/2014/main" id="{DD205F28-9FD7-4203-86C1-189FC68A66E3}"/>
              </a:ext>
            </a:extLst>
          </p:cNvPr>
          <p:cNvCxnSpPr>
            <a:cxnSpLocks/>
            <a:stCxn id="75" idx="3"/>
          </p:cNvCxnSpPr>
          <p:nvPr/>
        </p:nvCxnSpPr>
        <p:spPr>
          <a:xfrm flipV="1">
            <a:off x="747881" y="2663301"/>
            <a:ext cx="619280" cy="557732"/>
          </a:xfrm>
          <a:prstGeom prst="bentConnector3">
            <a:avLst>
              <a:gd name="adj1" fmla="val 15595"/>
            </a:avLst>
          </a:prstGeom>
          <a:ln w="2857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88" name="グループ化 87">
            <a:extLst>
              <a:ext uri="{FF2B5EF4-FFF2-40B4-BE49-F238E27FC236}">
                <a16:creationId xmlns:a16="http://schemas.microsoft.com/office/drawing/2014/main" id="{CDA6CB4A-15FF-4966-99CC-36B276DFF265}"/>
              </a:ext>
            </a:extLst>
          </p:cNvPr>
          <p:cNvGrpSpPr/>
          <p:nvPr/>
        </p:nvGrpSpPr>
        <p:grpSpPr>
          <a:xfrm>
            <a:off x="95459" y="3597904"/>
            <a:ext cx="652422" cy="639195"/>
            <a:chOff x="4394117" y="2183587"/>
            <a:chExt cx="652422" cy="639195"/>
          </a:xfrm>
        </p:grpSpPr>
        <p:sp>
          <p:nvSpPr>
            <p:cNvPr id="91" name="四角形: 角を丸くする 90">
              <a:extLst>
                <a:ext uri="{FF2B5EF4-FFF2-40B4-BE49-F238E27FC236}">
                  <a16:creationId xmlns:a16="http://schemas.microsoft.com/office/drawing/2014/main" id="{DF5E4FD1-7205-4F2D-B98F-CFED4C48B667}"/>
                </a:ext>
              </a:extLst>
            </p:cNvPr>
            <p:cNvSpPr/>
            <p:nvPr/>
          </p:nvSpPr>
          <p:spPr>
            <a:xfrm>
              <a:off x="4394117" y="218358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95" name="図 94">
              <a:extLst>
                <a:ext uri="{FF2B5EF4-FFF2-40B4-BE49-F238E27FC236}">
                  <a16:creationId xmlns:a16="http://schemas.microsoft.com/office/drawing/2014/main" id="{E1584CBE-8F75-4084-85D3-47914E3E03D9}"/>
                </a:ext>
              </a:extLst>
            </p:cNvPr>
            <p:cNvPicPr>
              <a:picLocks noChangeAspect="1"/>
            </p:cNvPicPr>
            <p:nvPr/>
          </p:nvPicPr>
          <p:blipFill>
            <a:blip r:embed="rId6"/>
            <a:stretch>
              <a:fillRect/>
            </a:stretch>
          </p:blipFill>
          <p:spPr>
            <a:xfrm>
              <a:off x="4505328" y="2240442"/>
              <a:ext cx="457200" cy="514350"/>
            </a:xfrm>
            <a:prstGeom prst="rect">
              <a:avLst/>
            </a:prstGeom>
          </p:spPr>
        </p:pic>
      </p:grpSp>
      <p:cxnSp>
        <p:nvCxnSpPr>
          <p:cNvPr id="97" name="直線矢印コネクタ 96">
            <a:extLst>
              <a:ext uri="{FF2B5EF4-FFF2-40B4-BE49-F238E27FC236}">
                <a16:creationId xmlns:a16="http://schemas.microsoft.com/office/drawing/2014/main" id="{4B612ED2-94C3-405D-B383-5F01C4BEFCC7}"/>
              </a:ext>
            </a:extLst>
          </p:cNvPr>
          <p:cNvCxnSpPr>
            <a:cxnSpLocks/>
          </p:cNvCxnSpPr>
          <p:nvPr/>
        </p:nvCxnSpPr>
        <p:spPr>
          <a:xfrm>
            <a:off x="760183" y="3782535"/>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8" name="コネクタ: カギ線 97">
            <a:extLst>
              <a:ext uri="{FF2B5EF4-FFF2-40B4-BE49-F238E27FC236}">
                <a16:creationId xmlns:a16="http://schemas.microsoft.com/office/drawing/2014/main" id="{86A70C72-67D3-4D89-9115-9D3E959F2041}"/>
              </a:ext>
            </a:extLst>
          </p:cNvPr>
          <p:cNvCxnSpPr>
            <a:cxnSpLocks/>
            <a:stCxn id="82" idx="3"/>
          </p:cNvCxnSpPr>
          <p:nvPr/>
        </p:nvCxnSpPr>
        <p:spPr>
          <a:xfrm flipV="1">
            <a:off x="747881" y="3212591"/>
            <a:ext cx="1391638" cy="1422290"/>
          </a:xfrm>
          <a:prstGeom prst="bentConnector2">
            <a:avLst/>
          </a:prstGeom>
          <a:ln w="2857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5" name="グループ化 24">
            <a:extLst>
              <a:ext uri="{FF2B5EF4-FFF2-40B4-BE49-F238E27FC236}">
                <a16:creationId xmlns:a16="http://schemas.microsoft.com/office/drawing/2014/main" id="{F890B863-272B-4C09-B8DC-D523870F1702}"/>
              </a:ext>
            </a:extLst>
          </p:cNvPr>
          <p:cNvGrpSpPr/>
          <p:nvPr/>
        </p:nvGrpSpPr>
        <p:grpSpPr>
          <a:xfrm>
            <a:off x="3725061" y="1676910"/>
            <a:ext cx="5383428" cy="608585"/>
            <a:chOff x="3867104" y="1676910"/>
            <a:chExt cx="5383428" cy="608585"/>
          </a:xfrm>
        </p:grpSpPr>
        <p:sp>
          <p:nvSpPr>
            <p:cNvPr id="102" name="テキスト ボックス 101">
              <a:extLst>
                <a:ext uri="{FF2B5EF4-FFF2-40B4-BE49-F238E27FC236}">
                  <a16:creationId xmlns:a16="http://schemas.microsoft.com/office/drawing/2014/main" id="{290803A6-74C3-492B-BA30-2E01C88D2A54}"/>
                </a:ext>
              </a:extLst>
            </p:cNvPr>
            <p:cNvSpPr txBox="1"/>
            <p:nvPr/>
          </p:nvSpPr>
          <p:spPr>
            <a:xfrm>
              <a:off x="3867104" y="1676910"/>
              <a:ext cx="538342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調べる</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DEFDC71C-4398-45E1-9E71-1A74E0750E0C}"/>
                </a:ext>
              </a:extLst>
            </p:cNvPr>
            <p:cNvSpPr txBox="1"/>
            <p:nvPr/>
          </p:nvSpPr>
          <p:spPr>
            <a:xfrm>
              <a:off x="8401884" y="174930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F0129FE7-7CCF-46E6-ACD1-AAF4D1897817}"/>
                </a:ext>
              </a:extLst>
            </p:cNvPr>
            <p:cNvSpPr txBox="1"/>
            <p:nvPr/>
          </p:nvSpPr>
          <p:spPr>
            <a:xfrm>
              <a:off x="4060276" y="1751940"/>
              <a:ext cx="4673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しら</a:t>
              </a:r>
              <a:endParaRPr kumimoji="1" lang="ja-JP" altLang="en-US" sz="1000" dirty="0">
                <a:latin typeface="メイリオ" panose="020B0604030504040204" pitchFamily="50" charset="-128"/>
                <a:ea typeface="メイリオ" panose="020B0604030504040204" pitchFamily="50" charset="-128"/>
              </a:endParaRPr>
            </a:p>
          </p:txBody>
        </p:sp>
        <p:pic>
          <p:nvPicPr>
            <p:cNvPr id="24" name="図 23">
              <a:extLst>
                <a:ext uri="{FF2B5EF4-FFF2-40B4-BE49-F238E27FC236}">
                  <a16:creationId xmlns:a16="http://schemas.microsoft.com/office/drawing/2014/main" id="{EBE10395-55B4-4669-9855-C204932AD6F0}"/>
                </a:ext>
              </a:extLst>
            </p:cNvPr>
            <p:cNvPicPr>
              <a:picLocks noChangeAspect="1"/>
            </p:cNvPicPr>
            <p:nvPr/>
          </p:nvPicPr>
          <p:blipFill>
            <a:blip r:embed="rId7"/>
            <a:stretch>
              <a:fillRect/>
            </a:stretch>
          </p:blipFill>
          <p:spPr>
            <a:xfrm>
              <a:off x="5549242" y="1820635"/>
              <a:ext cx="2834886" cy="464860"/>
            </a:xfrm>
            <a:prstGeom prst="rect">
              <a:avLst/>
            </a:prstGeom>
          </p:spPr>
        </p:pic>
      </p:grpSp>
      <p:grpSp>
        <p:nvGrpSpPr>
          <p:cNvPr id="26" name="グループ化 25">
            <a:extLst>
              <a:ext uri="{FF2B5EF4-FFF2-40B4-BE49-F238E27FC236}">
                <a16:creationId xmlns:a16="http://schemas.microsoft.com/office/drawing/2014/main" id="{EB619296-9005-41E2-BAC2-5A373B03D7E4}"/>
              </a:ext>
            </a:extLst>
          </p:cNvPr>
          <p:cNvGrpSpPr/>
          <p:nvPr/>
        </p:nvGrpSpPr>
        <p:grpSpPr>
          <a:xfrm>
            <a:off x="5143935" y="2199506"/>
            <a:ext cx="3990046" cy="577081"/>
            <a:chOff x="4935404" y="3514908"/>
            <a:chExt cx="3990046" cy="577081"/>
          </a:xfrm>
        </p:grpSpPr>
        <p:sp>
          <p:nvSpPr>
            <p:cNvPr id="128" name="テキスト ボックス 127">
              <a:extLst>
                <a:ext uri="{FF2B5EF4-FFF2-40B4-BE49-F238E27FC236}">
                  <a16:creationId xmlns:a16="http://schemas.microsoft.com/office/drawing/2014/main" id="{587DBD21-2CFF-4BA8-9C3C-5AAE78E58119}"/>
                </a:ext>
              </a:extLst>
            </p:cNvPr>
            <p:cNvSpPr txBox="1"/>
            <p:nvPr/>
          </p:nvSpPr>
          <p:spPr>
            <a:xfrm>
              <a:off x="4935404" y="3514908"/>
              <a:ext cx="399004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のブロックを入れる。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3BB8CDD9-8AA0-4C72-ACD4-C82F26B75BA5}"/>
                </a:ext>
              </a:extLst>
            </p:cNvPr>
            <p:cNvSpPr txBox="1"/>
            <p:nvPr/>
          </p:nvSpPr>
          <p:spPr>
            <a:xfrm>
              <a:off x="7962210" y="3594430"/>
              <a:ext cx="32168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132" name="図 131">
              <a:extLst>
                <a:ext uri="{FF2B5EF4-FFF2-40B4-BE49-F238E27FC236}">
                  <a16:creationId xmlns:a16="http://schemas.microsoft.com/office/drawing/2014/main" id="{C898EA3D-DCBF-4793-AE46-60114C27B00A}"/>
                </a:ext>
              </a:extLst>
            </p:cNvPr>
            <p:cNvPicPr>
              <a:picLocks noChangeAspect="1"/>
            </p:cNvPicPr>
            <p:nvPr/>
          </p:nvPicPr>
          <p:blipFill>
            <a:blip r:embed="rId8"/>
            <a:stretch>
              <a:fillRect/>
            </a:stretch>
          </p:blipFill>
          <p:spPr>
            <a:xfrm>
              <a:off x="4962464" y="3709859"/>
              <a:ext cx="1630821" cy="350550"/>
            </a:xfrm>
            <a:prstGeom prst="rect">
              <a:avLst/>
            </a:prstGeom>
          </p:spPr>
        </p:pic>
      </p:grpSp>
      <p:grpSp>
        <p:nvGrpSpPr>
          <p:cNvPr id="32" name="グループ化 31">
            <a:extLst>
              <a:ext uri="{FF2B5EF4-FFF2-40B4-BE49-F238E27FC236}">
                <a16:creationId xmlns:a16="http://schemas.microsoft.com/office/drawing/2014/main" id="{828736BB-0D7D-43A8-9571-C793BB691865}"/>
              </a:ext>
            </a:extLst>
          </p:cNvPr>
          <p:cNvGrpSpPr/>
          <p:nvPr/>
        </p:nvGrpSpPr>
        <p:grpSpPr>
          <a:xfrm>
            <a:off x="5094815" y="3383206"/>
            <a:ext cx="3620560" cy="1242168"/>
            <a:chOff x="5094816" y="3037603"/>
            <a:chExt cx="3620560" cy="1242168"/>
          </a:xfrm>
        </p:grpSpPr>
        <p:sp>
          <p:nvSpPr>
            <p:cNvPr id="134" name="テキスト ボックス 133">
              <a:extLst>
                <a:ext uri="{FF2B5EF4-FFF2-40B4-BE49-F238E27FC236}">
                  <a16:creationId xmlns:a16="http://schemas.microsoft.com/office/drawing/2014/main" id="{2DCCBB3D-8C2A-4FA9-9C7C-BBEC37B957B7}"/>
                </a:ext>
              </a:extLst>
            </p:cNvPr>
            <p:cNvSpPr txBox="1"/>
            <p:nvPr/>
          </p:nvSpPr>
          <p:spPr>
            <a:xfrm>
              <a:off x="5094816" y="3268669"/>
              <a:ext cx="362056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35" name="テキスト ボックス 134">
              <a:extLst>
                <a:ext uri="{FF2B5EF4-FFF2-40B4-BE49-F238E27FC236}">
                  <a16:creationId xmlns:a16="http://schemas.microsoft.com/office/drawing/2014/main" id="{5BC8E5DD-0254-4006-B235-5C57D6558904}"/>
                </a:ext>
              </a:extLst>
            </p:cNvPr>
            <p:cNvSpPr txBox="1"/>
            <p:nvPr/>
          </p:nvSpPr>
          <p:spPr>
            <a:xfrm>
              <a:off x="5237869" y="3331555"/>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136" name="テキスト ボックス 135">
              <a:extLst>
                <a:ext uri="{FF2B5EF4-FFF2-40B4-BE49-F238E27FC236}">
                  <a16:creationId xmlns:a16="http://schemas.microsoft.com/office/drawing/2014/main" id="{ACCCF072-0199-4100-B044-80794A2886D4}"/>
                </a:ext>
              </a:extLst>
            </p:cNvPr>
            <p:cNvSpPr txBox="1"/>
            <p:nvPr/>
          </p:nvSpPr>
          <p:spPr>
            <a:xfrm>
              <a:off x="7761869" y="334280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ADF13431-CD10-4F16-A214-DB78B54BE7D8}"/>
                </a:ext>
              </a:extLst>
            </p:cNvPr>
            <p:cNvPicPr>
              <a:picLocks noChangeAspect="1"/>
            </p:cNvPicPr>
            <p:nvPr/>
          </p:nvPicPr>
          <p:blipFill>
            <a:blip r:embed="rId9"/>
            <a:stretch>
              <a:fillRect/>
            </a:stretch>
          </p:blipFill>
          <p:spPr>
            <a:xfrm>
              <a:off x="6565124" y="3037603"/>
              <a:ext cx="1150720" cy="1242168"/>
            </a:xfrm>
            <a:prstGeom prst="rect">
              <a:avLst/>
            </a:prstGeom>
          </p:spPr>
        </p:pic>
      </p:grpSp>
      <p:grpSp>
        <p:nvGrpSpPr>
          <p:cNvPr id="36" name="グループ化 35">
            <a:extLst>
              <a:ext uri="{FF2B5EF4-FFF2-40B4-BE49-F238E27FC236}">
                <a16:creationId xmlns:a16="http://schemas.microsoft.com/office/drawing/2014/main" id="{AC9AD210-2765-4D70-9777-DB47250534E2}"/>
              </a:ext>
            </a:extLst>
          </p:cNvPr>
          <p:cNvGrpSpPr/>
          <p:nvPr/>
        </p:nvGrpSpPr>
        <p:grpSpPr>
          <a:xfrm>
            <a:off x="2520079" y="4616542"/>
            <a:ext cx="3781617" cy="592277"/>
            <a:chOff x="4890792" y="4358655"/>
            <a:chExt cx="3781617" cy="592277"/>
          </a:xfrm>
        </p:grpSpPr>
        <p:sp>
          <p:nvSpPr>
            <p:cNvPr id="139" name="テキスト ボックス 138">
              <a:extLst>
                <a:ext uri="{FF2B5EF4-FFF2-40B4-BE49-F238E27FC236}">
                  <a16:creationId xmlns:a16="http://schemas.microsoft.com/office/drawing/2014/main" id="{964E01ED-8B68-4E0B-8920-E28F790402CD}"/>
                </a:ext>
              </a:extLst>
            </p:cNvPr>
            <p:cNvSpPr txBox="1"/>
            <p:nvPr/>
          </p:nvSpPr>
          <p:spPr>
            <a:xfrm>
              <a:off x="4890792" y="4358655"/>
              <a:ext cx="3781617"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演算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D4BF1383-E758-47F1-87B6-C21379CF6ACD}"/>
                </a:ext>
              </a:extLst>
            </p:cNvPr>
            <p:cNvSpPr txBox="1"/>
            <p:nvPr/>
          </p:nvSpPr>
          <p:spPr>
            <a:xfrm>
              <a:off x="7592032" y="442480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41" name="テキスト ボックス 140">
              <a:extLst>
                <a:ext uri="{FF2B5EF4-FFF2-40B4-BE49-F238E27FC236}">
                  <a16:creationId xmlns:a16="http://schemas.microsoft.com/office/drawing/2014/main" id="{93EF6A36-F2A3-4614-A55F-35F388B7A59C}"/>
                </a:ext>
              </a:extLst>
            </p:cNvPr>
            <p:cNvSpPr txBox="1"/>
            <p:nvPr/>
          </p:nvSpPr>
          <p:spPr>
            <a:xfrm>
              <a:off x="5071232" y="4424807"/>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えんざん</a:t>
              </a:r>
              <a:endParaRPr kumimoji="1" lang="ja-JP" altLang="en-US" sz="1000"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5D338D97-145A-4558-A83A-02C5701A9D04}"/>
                </a:ext>
              </a:extLst>
            </p:cNvPr>
            <p:cNvPicPr>
              <a:picLocks noChangeAspect="1"/>
            </p:cNvPicPr>
            <p:nvPr/>
          </p:nvPicPr>
          <p:blipFill>
            <a:blip r:embed="rId10"/>
            <a:stretch>
              <a:fillRect/>
            </a:stretch>
          </p:blipFill>
          <p:spPr>
            <a:xfrm>
              <a:off x="6416775" y="4501313"/>
              <a:ext cx="1089754" cy="449619"/>
            </a:xfrm>
            <a:prstGeom prst="rect">
              <a:avLst/>
            </a:prstGeom>
          </p:spPr>
        </p:pic>
      </p:grpSp>
      <p:grpSp>
        <p:nvGrpSpPr>
          <p:cNvPr id="46" name="グループ化 45">
            <a:extLst>
              <a:ext uri="{FF2B5EF4-FFF2-40B4-BE49-F238E27FC236}">
                <a16:creationId xmlns:a16="http://schemas.microsoft.com/office/drawing/2014/main" id="{070BD933-E7B8-4D9B-92BA-F2CF7D299389}"/>
              </a:ext>
            </a:extLst>
          </p:cNvPr>
          <p:cNvGrpSpPr/>
          <p:nvPr/>
        </p:nvGrpSpPr>
        <p:grpSpPr>
          <a:xfrm>
            <a:off x="2523817" y="5163167"/>
            <a:ext cx="6645315" cy="1138293"/>
            <a:chOff x="3448596" y="4703532"/>
            <a:chExt cx="6645315" cy="1138293"/>
          </a:xfrm>
        </p:grpSpPr>
        <p:sp>
          <p:nvSpPr>
            <p:cNvPr id="117" name="テキスト ボックス 116">
              <a:extLst>
                <a:ext uri="{FF2B5EF4-FFF2-40B4-BE49-F238E27FC236}">
                  <a16:creationId xmlns:a16="http://schemas.microsoft.com/office/drawing/2014/main" id="{5A20EFE7-6A7A-4DE5-8955-ED313E402DA9}"/>
                </a:ext>
              </a:extLst>
            </p:cNvPr>
            <p:cNvSpPr txBox="1"/>
            <p:nvPr/>
          </p:nvSpPr>
          <p:spPr>
            <a:xfrm>
              <a:off x="3448596" y="4703532"/>
              <a:ext cx="664531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「調べる」から　　　、「</a:t>
              </a:r>
              <a:r>
                <a:rPr lang="ja-JP" altLang="en-US" dirty="0">
                  <a:solidFill>
                    <a:srgbClr val="575E75"/>
                  </a:solidFill>
                  <a:latin typeface="メイリオ" panose="020B0604030504040204" pitchFamily="50" charset="-128"/>
                  <a:ea typeface="メイリオ" panose="020B0604030504040204" pitchFamily="50" charset="-128"/>
                </a:rPr>
                <a:t>変数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にして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20" name="テキスト ボックス 119">
              <a:extLst>
                <a:ext uri="{FF2B5EF4-FFF2-40B4-BE49-F238E27FC236}">
                  <a16:creationId xmlns:a16="http://schemas.microsoft.com/office/drawing/2014/main" id="{AA6354ED-5818-45BD-9A26-CAACBE3C8525}"/>
                </a:ext>
              </a:extLst>
            </p:cNvPr>
            <p:cNvSpPr txBox="1"/>
            <p:nvPr/>
          </p:nvSpPr>
          <p:spPr>
            <a:xfrm>
              <a:off x="9126244" y="4767205"/>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22" name="テキスト ボックス 121">
              <a:extLst>
                <a:ext uri="{FF2B5EF4-FFF2-40B4-BE49-F238E27FC236}">
                  <a16:creationId xmlns:a16="http://schemas.microsoft.com/office/drawing/2014/main" id="{C40A102A-2B49-4067-9E60-75A6A4ED44E6}"/>
                </a:ext>
              </a:extLst>
            </p:cNvPr>
            <p:cNvSpPr txBox="1"/>
            <p:nvPr/>
          </p:nvSpPr>
          <p:spPr>
            <a:xfrm>
              <a:off x="6150312" y="4786388"/>
              <a:ext cx="7401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23" name="図 122">
              <a:extLst>
                <a:ext uri="{FF2B5EF4-FFF2-40B4-BE49-F238E27FC236}">
                  <a16:creationId xmlns:a16="http://schemas.microsoft.com/office/drawing/2014/main" id="{AC5B9E3F-78BA-48AA-96EE-622C896B13E0}"/>
                </a:ext>
              </a:extLst>
            </p:cNvPr>
            <p:cNvPicPr>
              <a:picLocks noChangeAspect="1"/>
            </p:cNvPicPr>
            <p:nvPr/>
          </p:nvPicPr>
          <p:blipFill>
            <a:blip r:embed="rId11"/>
            <a:stretch>
              <a:fillRect/>
            </a:stretch>
          </p:blipFill>
          <p:spPr>
            <a:xfrm>
              <a:off x="7487639" y="4881676"/>
              <a:ext cx="1508891" cy="320068"/>
            </a:xfrm>
            <a:prstGeom prst="rect">
              <a:avLst/>
            </a:prstGeom>
          </p:spPr>
        </p:pic>
        <p:sp>
          <p:nvSpPr>
            <p:cNvPr id="124" name="テキスト ボックス 123">
              <a:extLst>
                <a:ext uri="{FF2B5EF4-FFF2-40B4-BE49-F238E27FC236}">
                  <a16:creationId xmlns:a16="http://schemas.microsoft.com/office/drawing/2014/main" id="{DCA583BE-3865-4253-A0A0-FA11479634F1}"/>
                </a:ext>
              </a:extLst>
            </p:cNvPr>
            <p:cNvSpPr txBox="1"/>
            <p:nvPr/>
          </p:nvSpPr>
          <p:spPr>
            <a:xfrm>
              <a:off x="7095119" y="5347213"/>
              <a:ext cx="4280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38" name="図 37">
              <a:extLst>
                <a:ext uri="{FF2B5EF4-FFF2-40B4-BE49-F238E27FC236}">
                  <a16:creationId xmlns:a16="http://schemas.microsoft.com/office/drawing/2014/main" id="{AEA97A64-C4A2-4D98-A776-D84C7A54A7FA}"/>
                </a:ext>
              </a:extLst>
            </p:cNvPr>
            <p:cNvPicPr>
              <a:picLocks noChangeAspect="1"/>
            </p:cNvPicPr>
            <p:nvPr/>
          </p:nvPicPr>
          <p:blipFill>
            <a:blip r:embed="rId12"/>
            <a:stretch>
              <a:fillRect/>
            </a:stretch>
          </p:blipFill>
          <p:spPr>
            <a:xfrm>
              <a:off x="5192595" y="4854213"/>
              <a:ext cx="586768" cy="419120"/>
            </a:xfrm>
            <a:prstGeom prst="rect">
              <a:avLst/>
            </a:prstGeom>
          </p:spPr>
        </p:pic>
        <p:sp>
          <p:nvSpPr>
            <p:cNvPr id="146" name="テキスト ボックス 145">
              <a:extLst>
                <a:ext uri="{FF2B5EF4-FFF2-40B4-BE49-F238E27FC236}">
                  <a16:creationId xmlns:a16="http://schemas.microsoft.com/office/drawing/2014/main" id="{D6D5FF26-1BAA-453B-A8F5-9304CD4E8BF6}"/>
                </a:ext>
              </a:extLst>
            </p:cNvPr>
            <p:cNvSpPr txBox="1"/>
            <p:nvPr/>
          </p:nvSpPr>
          <p:spPr>
            <a:xfrm>
              <a:off x="3655249" y="4769761"/>
              <a:ext cx="4673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しら</a:t>
              </a:r>
              <a:endParaRPr kumimoji="1" lang="ja-JP" altLang="en-US" sz="1000" dirty="0">
                <a:latin typeface="メイリオ" panose="020B0604030504040204" pitchFamily="50" charset="-128"/>
                <a:ea typeface="メイリオ" panose="020B0604030504040204" pitchFamily="50" charset="-128"/>
              </a:endParaRPr>
            </a:p>
          </p:txBody>
        </p:sp>
        <p:pic>
          <p:nvPicPr>
            <p:cNvPr id="40" name="図 39">
              <a:extLst>
                <a:ext uri="{FF2B5EF4-FFF2-40B4-BE49-F238E27FC236}">
                  <a16:creationId xmlns:a16="http://schemas.microsoft.com/office/drawing/2014/main" id="{7D255097-FE50-4F8E-A568-5483EF13C126}"/>
                </a:ext>
              </a:extLst>
            </p:cNvPr>
            <p:cNvPicPr>
              <a:picLocks noChangeAspect="1"/>
            </p:cNvPicPr>
            <p:nvPr/>
          </p:nvPicPr>
          <p:blipFill>
            <a:blip r:embed="rId13"/>
            <a:stretch>
              <a:fillRect/>
            </a:stretch>
          </p:blipFill>
          <p:spPr>
            <a:xfrm>
              <a:off x="3500113" y="5410139"/>
              <a:ext cx="1623201" cy="365792"/>
            </a:xfrm>
            <a:prstGeom prst="rect">
              <a:avLst/>
            </a:prstGeom>
          </p:spPr>
        </p:pic>
        <p:pic>
          <p:nvPicPr>
            <p:cNvPr id="147" name="図 146">
              <a:extLst>
                <a:ext uri="{FF2B5EF4-FFF2-40B4-BE49-F238E27FC236}">
                  <a16:creationId xmlns:a16="http://schemas.microsoft.com/office/drawing/2014/main" id="{6E8FD3D7-F8EB-4A9B-8FE7-6F05B3F01F73}"/>
                </a:ext>
              </a:extLst>
            </p:cNvPr>
            <p:cNvPicPr>
              <a:picLocks noChangeAspect="1"/>
            </p:cNvPicPr>
            <p:nvPr/>
          </p:nvPicPr>
          <p:blipFill>
            <a:blip r:embed="rId10"/>
            <a:stretch>
              <a:fillRect/>
            </a:stretch>
          </p:blipFill>
          <p:spPr>
            <a:xfrm>
              <a:off x="5853433" y="5392206"/>
              <a:ext cx="1089754" cy="449619"/>
            </a:xfrm>
            <a:prstGeom prst="rect">
              <a:avLst/>
            </a:prstGeom>
          </p:spPr>
        </p:pic>
      </p:grpSp>
      <p:grpSp>
        <p:nvGrpSpPr>
          <p:cNvPr id="148" name="グループ化 147">
            <a:extLst>
              <a:ext uri="{FF2B5EF4-FFF2-40B4-BE49-F238E27FC236}">
                <a16:creationId xmlns:a16="http://schemas.microsoft.com/office/drawing/2014/main" id="{444E8B5B-99C3-4DF3-9AC0-2BC36A4E9416}"/>
              </a:ext>
            </a:extLst>
          </p:cNvPr>
          <p:cNvGrpSpPr/>
          <p:nvPr/>
        </p:nvGrpSpPr>
        <p:grpSpPr>
          <a:xfrm>
            <a:off x="7881433" y="102213"/>
            <a:ext cx="1084828" cy="1090873"/>
            <a:chOff x="7881433" y="102213"/>
            <a:chExt cx="1084828" cy="1090873"/>
          </a:xfrm>
        </p:grpSpPr>
        <p:sp>
          <p:nvSpPr>
            <p:cNvPr id="149" name="正方形/長方形 148">
              <a:extLst>
                <a:ext uri="{FF2B5EF4-FFF2-40B4-BE49-F238E27FC236}">
                  <a16:creationId xmlns:a16="http://schemas.microsoft.com/office/drawing/2014/main" id="{BA625305-E58E-4EF4-B31E-0593F83AAFDC}"/>
                </a:ext>
              </a:extLst>
            </p:cNvPr>
            <p:cNvSpPr/>
            <p:nvPr/>
          </p:nvSpPr>
          <p:spPr>
            <a:xfrm>
              <a:off x="7881433" y="105236"/>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50" name="図 149">
              <a:extLst>
                <a:ext uri="{FF2B5EF4-FFF2-40B4-BE49-F238E27FC236}">
                  <a16:creationId xmlns:a16="http://schemas.microsoft.com/office/drawing/2014/main" id="{6BF078A5-2E68-4103-9F10-6538B83526D6}"/>
                </a:ext>
              </a:extLst>
            </p:cNvPr>
            <p:cNvPicPr>
              <a:picLocks noChangeAspect="1"/>
            </p:cNvPicPr>
            <p:nvPr/>
          </p:nvPicPr>
          <p:blipFill>
            <a:blip r:embed="rId14"/>
            <a:stretch>
              <a:fillRect/>
            </a:stretch>
          </p:blipFill>
          <p:spPr>
            <a:xfrm>
              <a:off x="8017130" y="102213"/>
              <a:ext cx="825700" cy="1090873"/>
            </a:xfrm>
            <a:prstGeom prst="rect">
              <a:avLst/>
            </a:prstGeom>
          </p:spPr>
        </p:pic>
      </p:grpSp>
    </p:spTree>
    <p:extLst>
      <p:ext uri="{BB962C8B-B14F-4D97-AF65-F5344CB8AC3E}">
        <p14:creationId xmlns:p14="http://schemas.microsoft.com/office/powerpoint/2010/main" val="22958101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pic>
        <p:nvPicPr>
          <p:cNvPr id="8" name="図 7">
            <a:extLst>
              <a:ext uri="{FF2B5EF4-FFF2-40B4-BE49-F238E27FC236}">
                <a16:creationId xmlns:a16="http://schemas.microsoft.com/office/drawing/2014/main" id="{B6122830-1888-4B1C-A1FE-5665BE81C0E2}"/>
              </a:ext>
            </a:extLst>
          </p:cNvPr>
          <p:cNvPicPr>
            <a:picLocks noChangeAspect="1"/>
          </p:cNvPicPr>
          <p:nvPr/>
        </p:nvPicPr>
        <p:blipFill>
          <a:blip r:embed="rId2"/>
          <a:stretch>
            <a:fillRect/>
          </a:stretch>
        </p:blipFill>
        <p:spPr>
          <a:xfrm>
            <a:off x="766177" y="1731639"/>
            <a:ext cx="4162425" cy="4448175"/>
          </a:xfrm>
          <a:prstGeom prst="rect">
            <a:avLst/>
          </a:prstGeom>
        </p:spPr>
      </p:pic>
      <p:grpSp>
        <p:nvGrpSpPr>
          <p:cNvPr id="13" name="グループ化 12">
            <a:extLst>
              <a:ext uri="{FF2B5EF4-FFF2-40B4-BE49-F238E27FC236}">
                <a16:creationId xmlns:a16="http://schemas.microsoft.com/office/drawing/2014/main" id="{2694B14B-63C5-4073-B461-2DE6C6F7345B}"/>
              </a:ext>
            </a:extLst>
          </p:cNvPr>
          <p:cNvGrpSpPr/>
          <p:nvPr/>
        </p:nvGrpSpPr>
        <p:grpSpPr>
          <a:xfrm>
            <a:off x="3671287" y="740285"/>
            <a:ext cx="1801425" cy="577081"/>
            <a:chOff x="5123158" y="795685"/>
            <a:chExt cx="1801425" cy="577081"/>
          </a:xfrm>
        </p:grpSpPr>
        <p:sp>
          <p:nvSpPr>
            <p:cNvPr id="56" name="テキスト ボックス 55">
              <a:extLst>
                <a:ext uri="{FF2B5EF4-FFF2-40B4-BE49-F238E27FC236}">
                  <a16:creationId xmlns:a16="http://schemas.microsoft.com/office/drawing/2014/main" id="{D86EFE7C-6547-4894-B190-1D8B84A4903D}"/>
                </a:ext>
              </a:extLst>
            </p:cNvPr>
            <p:cNvSpPr txBox="1"/>
            <p:nvPr/>
          </p:nvSpPr>
          <p:spPr>
            <a:xfrm>
              <a:off x="5123158" y="795685"/>
              <a:ext cx="1801425"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正解のとき</a:t>
              </a:r>
              <a:r>
                <a:rPr lang="en-US" altLang="ja-JP" b="1" i="0" dirty="0">
                  <a:solidFill>
                    <a:srgbClr val="575E75"/>
                  </a:solidFill>
                  <a:effectLst/>
                  <a:latin typeface="メイリオ" panose="020B0604030504040204" pitchFamily="50" charset="-128"/>
                  <a:ea typeface="メイリオ" panose="020B0604030504040204" pitchFamily="50" charset="-128"/>
                </a:rPr>
                <a:t>】</a:t>
              </a:r>
            </a:p>
          </p:txBody>
        </p:sp>
        <p:sp>
          <p:nvSpPr>
            <p:cNvPr id="58" name="テキスト ボックス 57">
              <a:extLst>
                <a:ext uri="{FF2B5EF4-FFF2-40B4-BE49-F238E27FC236}">
                  <a16:creationId xmlns:a16="http://schemas.microsoft.com/office/drawing/2014/main" id="{599CB670-B4DC-4F6D-A719-2F214C204E33}"/>
                </a:ext>
              </a:extLst>
            </p:cNvPr>
            <p:cNvSpPr txBox="1"/>
            <p:nvPr/>
          </p:nvSpPr>
          <p:spPr>
            <a:xfrm>
              <a:off x="5316329" y="870715"/>
              <a:ext cx="7493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せいかい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60" name="グループ化 59">
            <a:extLst>
              <a:ext uri="{FF2B5EF4-FFF2-40B4-BE49-F238E27FC236}">
                <a16:creationId xmlns:a16="http://schemas.microsoft.com/office/drawing/2014/main" id="{DD4BAD5C-4F2C-48F5-B4B6-C936895F4C82}"/>
              </a:ext>
            </a:extLst>
          </p:cNvPr>
          <p:cNvGrpSpPr/>
          <p:nvPr/>
        </p:nvGrpSpPr>
        <p:grpSpPr>
          <a:xfrm>
            <a:off x="27486" y="3547353"/>
            <a:ext cx="652422" cy="639195"/>
            <a:chOff x="107166" y="4650928"/>
            <a:chExt cx="652422" cy="639195"/>
          </a:xfrm>
        </p:grpSpPr>
        <p:pic>
          <p:nvPicPr>
            <p:cNvPr id="61" name="図 60">
              <a:extLst>
                <a:ext uri="{FF2B5EF4-FFF2-40B4-BE49-F238E27FC236}">
                  <a16:creationId xmlns:a16="http://schemas.microsoft.com/office/drawing/2014/main" id="{8CA87BCA-EF8C-4BAA-9355-87BCE5252FCF}"/>
                </a:ext>
              </a:extLst>
            </p:cNvPr>
            <p:cNvPicPr>
              <a:picLocks noChangeAspect="1"/>
            </p:cNvPicPr>
            <p:nvPr/>
          </p:nvPicPr>
          <p:blipFill>
            <a:blip r:embed="rId3"/>
            <a:stretch>
              <a:fillRect/>
            </a:stretch>
          </p:blipFill>
          <p:spPr>
            <a:xfrm>
              <a:off x="175514" y="4724427"/>
              <a:ext cx="542925" cy="523875"/>
            </a:xfrm>
            <a:prstGeom prst="rect">
              <a:avLst/>
            </a:prstGeom>
          </p:spPr>
        </p:pic>
        <p:sp>
          <p:nvSpPr>
            <p:cNvPr id="62" name="四角形: 角を丸くする 61">
              <a:extLst>
                <a:ext uri="{FF2B5EF4-FFF2-40B4-BE49-F238E27FC236}">
                  <a16:creationId xmlns:a16="http://schemas.microsoft.com/office/drawing/2014/main" id="{0D41A127-248E-4A63-B158-0F75FE774D8C}"/>
                </a:ext>
              </a:extLst>
            </p:cNvPr>
            <p:cNvSpPr/>
            <p:nvPr/>
          </p:nvSpPr>
          <p:spPr>
            <a:xfrm>
              <a:off x="107166" y="4650928"/>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68" name="直線矢印コネクタ 67">
            <a:extLst>
              <a:ext uri="{FF2B5EF4-FFF2-40B4-BE49-F238E27FC236}">
                <a16:creationId xmlns:a16="http://schemas.microsoft.com/office/drawing/2014/main" id="{3A31ECC6-B98C-4AD8-87FB-EC6EDF2040B9}"/>
              </a:ext>
            </a:extLst>
          </p:cNvPr>
          <p:cNvCxnSpPr>
            <a:cxnSpLocks/>
          </p:cNvCxnSpPr>
          <p:nvPr/>
        </p:nvCxnSpPr>
        <p:spPr>
          <a:xfrm>
            <a:off x="686552" y="3797028"/>
            <a:ext cx="42390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 name="グループ化 6">
            <a:extLst>
              <a:ext uri="{FF2B5EF4-FFF2-40B4-BE49-F238E27FC236}">
                <a16:creationId xmlns:a16="http://schemas.microsoft.com/office/drawing/2014/main" id="{7969C20A-816C-47F6-8366-FFE79FC438C3}"/>
              </a:ext>
            </a:extLst>
          </p:cNvPr>
          <p:cNvGrpSpPr/>
          <p:nvPr/>
        </p:nvGrpSpPr>
        <p:grpSpPr>
          <a:xfrm>
            <a:off x="34130" y="2839206"/>
            <a:ext cx="652422" cy="639195"/>
            <a:chOff x="228686" y="2115285"/>
            <a:chExt cx="652422" cy="639195"/>
          </a:xfrm>
        </p:grpSpPr>
        <p:sp>
          <p:nvSpPr>
            <p:cNvPr id="65" name="四角形: 角を丸くする 64">
              <a:extLst>
                <a:ext uri="{FF2B5EF4-FFF2-40B4-BE49-F238E27FC236}">
                  <a16:creationId xmlns:a16="http://schemas.microsoft.com/office/drawing/2014/main" id="{8C081ECE-1A01-421C-AC51-D29F0C1F3418}"/>
                </a:ext>
              </a:extLst>
            </p:cNvPr>
            <p:cNvSpPr/>
            <p:nvPr/>
          </p:nvSpPr>
          <p:spPr>
            <a:xfrm>
              <a:off x="228686" y="2115285"/>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6" name="図 5">
              <a:extLst>
                <a:ext uri="{FF2B5EF4-FFF2-40B4-BE49-F238E27FC236}">
                  <a16:creationId xmlns:a16="http://schemas.microsoft.com/office/drawing/2014/main" id="{39A0E031-5C4B-4E31-AAF0-2EA2B7059464}"/>
                </a:ext>
              </a:extLst>
            </p:cNvPr>
            <p:cNvPicPr>
              <a:picLocks noChangeAspect="1"/>
            </p:cNvPicPr>
            <p:nvPr/>
          </p:nvPicPr>
          <p:blipFill>
            <a:blip r:embed="rId4"/>
            <a:stretch>
              <a:fillRect/>
            </a:stretch>
          </p:blipFill>
          <p:spPr>
            <a:xfrm>
              <a:off x="318964" y="2186658"/>
              <a:ext cx="485775" cy="514350"/>
            </a:xfrm>
            <a:prstGeom prst="rect">
              <a:avLst/>
            </a:prstGeom>
          </p:spPr>
        </p:pic>
      </p:grpSp>
      <p:cxnSp>
        <p:nvCxnSpPr>
          <p:cNvPr id="79" name="直線矢印コネクタ 78">
            <a:extLst>
              <a:ext uri="{FF2B5EF4-FFF2-40B4-BE49-F238E27FC236}">
                <a16:creationId xmlns:a16="http://schemas.microsoft.com/office/drawing/2014/main" id="{0471D904-4F1D-410C-BECC-64B656B84E0E}"/>
              </a:ext>
            </a:extLst>
          </p:cNvPr>
          <p:cNvCxnSpPr>
            <a:cxnSpLocks/>
          </p:cNvCxnSpPr>
          <p:nvPr/>
        </p:nvCxnSpPr>
        <p:spPr>
          <a:xfrm>
            <a:off x="686552" y="3037428"/>
            <a:ext cx="42390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直線矢印コネクタ 79">
            <a:extLst>
              <a:ext uri="{FF2B5EF4-FFF2-40B4-BE49-F238E27FC236}">
                <a16:creationId xmlns:a16="http://schemas.microsoft.com/office/drawing/2014/main" id="{039F7BB1-7E89-4045-9A33-B93EC5193049}"/>
              </a:ext>
            </a:extLst>
          </p:cNvPr>
          <p:cNvCxnSpPr>
            <a:cxnSpLocks/>
          </p:cNvCxnSpPr>
          <p:nvPr/>
        </p:nvCxnSpPr>
        <p:spPr>
          <a:xfrm>
            <a:off x="686552" y="3336150"/>
            <a:ext cx="42390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5" name="グループ化 14">
            <a:extLst>
              <a:ext uri="{FF2B5EF4-FFF2-40B4-BE49-F238E27FC236}">
                <a16:creationId xmlns:a16="http://schemas.microsoft.com/office/drawing/2014/main" id="{56E122D7-9576-4A6D-9AE0-3C866194702F}"/>
              </a:ext>
            </a:extLst>
          </p:cNvPr>
          <p:cNvGrpSpPr/>
          <p:nvPr/>
        </p:nvGrpSpPr>
        <p:grpSpPr>
          <a:xfrm>
            <a:off x="3840467" y="1257375"/>
            <a:ext cx="5303534" cy="1131079"/>
            <a:chOff x="3840467" y="1257375"/>
            <a:chExt cx="5303534" cy="1131079"/>
          </a:xfrm>
        </p:grpSpPr>
        <p:sp>
          <p:nvSpPr>
            <p:cNvPr id="83" name="テキスト ボックス 82">
              <a:extLst>
                <a:ext uri="{FF2B5EF4-FFF2-40B4-BE49-F238E27FC236}">
                  <a16:creationId xmlns:a16="http://schemas.microsoft.com/office/drawing/2014/main" id="{6488F0F4-880E-4E95-BAE9-975BA7673C35}"/>
                </a:ext>
              </a:extLst>
            </p:cNvPr>
            <p:cNvSpPr txBox="1"/>
            <p:nvPr/>
          </p:nvSpPr>
          <p:spPr>
            <a:xfrm>
              <a:off x="3840467" y="1257375"/>
              <a:ext cx="530353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動き</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時間と座標を変更する。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823E7399-70B1-4AC2-B66E-7A2B95F7A74A}"/>
                </a:ext>
              </a:extLst>
            </p:cNvPr>
            <p:cNvSpPr txBox="1"/>
            <p:nvPr/>
          </p:nvSpPr>
          <p:spPr>
            <a:xfrm>
              <a:off x="8369252" y="1326328"/>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B1861EE4-3A69-4132-93D9-620CEBD1C896}"/>
                </a:ext>
              </a:extLst>
            </p:cNvPr>
            <p:cNvSpPr txBox="1"/>
            <p:nvPr/>
          </p:nvSpPr>
          <p:spPr>
            <a:xfrm>
              <a:off x="4031105" y="1329689"/>
              <a:ext cx="4673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B3515857-638F-4AD0-93BD-E01BB9639743}"/>
                </a:ext>
              </a:extLst>
            </p:cNvPr>
            <p:cNvPicPr>
              <a:picLocks noChangeAspect="1"/>
            </p:cNvPicPr>
            <p:nvPr/>
          </p:nvPicPr>
          <p:blipFill>
            <a:blip r:embed="rId5"/>
            <a:stretch>
              <a:fillRect/>
            </a:stretch>
          </p:blipFill>
          <p:spPr>
            <a:xfrm>
              <a:off x="5275341" y="1412130"/>
              <a:ext cx="3040643" cy="480102"/>
            </a:xfrm>
            <a:prstGeom prst="rect">
              <a:avLst/>
            </a:prstGeom>
          </p:spPr>
        </p:pic>
        <p:sp>
          <p:nvSpPr>
            <p:cNvPr id="99" name="テキスト ボックス 98">
              <a:extLst>
                <a:ext uri="{FF2B5EF4-FFF2-40B4-BE49-F238E27FC236}">
                  <a16:creationId xmlns:a16="http://schemas.microsoft.com/office/drawing/2014/main" id="{82130940-4091-42B8-8425-C6F397E772FE}"/>
                </a:ext>
              </a:extLst>
            </p:cNvPr>
            <p:cNvSpPr txBox="1"/>
            <p:nvPr/>
          </p:nvSpPr>
          <p:spPr>
            <a:xfrm>
              <a:off x="6568967" y="1892232"/>
              <a:ext cx="6574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じかん</a:t>
              </a:r>
              <a:endParaRPr kumimoji="1" lang="ja-JP" altLang="en-US" sz="1000" dirty="0">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01CF7F96-1005-476A-9757-070D5489D251}"/>
                </a:ext>
              </a:extLst>
            </p:cNvPr>
            <p:cNvSpPr txBox="1"/>
            <p:nvPr/>
          </p:nvSpPr>
          <p:spPr>
            <a:xfrm>
              <a:off x="7208666" y="1886206"/>
              <a:ext cx="7764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ざひょう</a:t>
              </a:r>
              <a:endParaRPr kumimoji="1" lang="ja-JP" altLang="en-US" sz="1000" dirty="0">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FF62FAD3-561B-4247-9ECD-77503C420EDC}"/>
                </a:ext>
              </a:extLst>
            </p:cNvPr>
            <p:cNvSpPr txBox="1"/>
            <p:nvPr/>
          </p:nvSpPr>
          <p:spPr>
            <a:xfrm>
              <a:off x="7899241" y="1889057"/>
              <a:ext cx="7764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6" name="グループ化 15">
            <a:extLst>
              <a:ext uri="{FF2B5EF4-FFF2-40B4-BE49-F238E27FC236}">
                <a16:creationId xmlns:a16="http://schemas.microsoft.com/office/drawing/2014/main" id="{7729BED6-515B-42CC-BF6A-601EF72FE51F}"/>
              </a:ext>
            </a:extLst>
          </p:cNvPr>
          <p:cNvGrpSpPr/>
          <p:nvPr/>
        </p:nvGrpSpPr>
        <p:grpSpPr>
          <a:xfrm>
            <a:off x="4620080" y="2376142"/>
            <a:ext cx="4693101" cy="1131079"/>
            <a:chOff x="4620080" y="2376142"/>
            <a:chExt cx="4693101" cy="1131079"/>
          </a:xfrm>
        </p:grpSpPr>
        <p:sp>
          <p:nvSpPr>
            <p:cNvPr id="90" name="テキスト ボックス 89">
              <a:extLst>
                <a:ext uri="{FF2B5EF4-FFF2-40B4-BE49-F238E27FC236}">
                  <a16:creationId xmlns:a16="http://schemas.microsoft.com/office/drawing/2014/main" id="{66C41B35-24C4-4DF9-B134-245C952D32C9}"/>
                </a:ext>
              </a:extLst>
            </p:cNvPr>
            <p:cNvSpPr txBox="1"/>
            <p:nvPr/>
          </p:nvSpPr>
          <p:spPr>
            <a:xfrm>
              <a:off x="4620080" y="2376142"/>
              <a:ext cx="4693101"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見た目</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b="1" u="sng" dirty="0">
                  <a:solidFill>
                    <a:srgbClr val="575E75"/>
                  </a:solidFill>
                  <a:latin typeface="メイリオ" panose="020B0604030504040204" pitchFamily="50" charset="-128"/>
                  <a:ea typeface="メイリオ" panose="020B0604030504040204" pitchFamily="50" charset="-128"/>
                </a:rPr>
                <a:t>正解！</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18BD7725-4118-4361-BBB4-496C179EFD26}"/>
                </a:ext>
              </a:extLst>
            </p:cNvPr>
            <p:cNvSpPr txBox="1"/>
            <p:nvPr/>
          </p:nvSpPr>
          <p:spPr>
            <a:xfrm>
              <a:off x="8476438" y="2467257"/>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9873F8B4-7C24-4311-95F9-2BF6B05B13EB}"/>
                </a:ext>
              </a:extLst>
            </p:cNvPr>
            <p:cNvSpPr txBox="1"/>
            <p:nvPr/>
          </p:nvSpPr>
          <p:spPr>
            <a:xfrm>
              <a:off x="4857642" y="2451172"/>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endParaRPr kumimoji="1" lang="ja-JP" altLang="en-US" sz="10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9357FE36-95A3-4851-89FE-E4399AD38086}"/>
                </a:ext>
              </a:extLst>
            </p:cNvPr>
            <p:cNvSpPr txBox="1"/>
            <p:nvPr/>
          </p:nvSpPr>
          <p:spPr>
            <a:xfrm>
              <a:off x="5316776" y="2448539"/>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endParaRPr kumimoji="1" lang="ja-JP" altLang="en-US" sz="1000" dirty="0">
                <a:latin typeface="メイリオ" panose="020B0604030504040204" pitchFamily="50" charset="-128"/>
                <a:ea typeface="メイリオ" panose="020B0604030504040204" pitchFamily="50" charset="-128"/>
              </a:endParaRPr>
            </a:p>
          </p:txBody>
        </p:sp>
        <p:pic>
          <p:nvPicPr>
            <p:cNvPr id="96" name="図 95">
              <a:extLst>
                <a:ext uri="{FF2B5EF4-FFF2-40B4-BE49-F238E27FC236}">
                  <a16:creationId xmlns:a16="http://schemas.microsoft.com/office/drawing/2014/main" id="{3AB70E90-DAD1-4F62-B2BD-4563F77FC578}"/>
                </a:ext>
              </a:extLst>
            </p:cNvPr>
            <p:cNvPicPr>
              <a:picLocks noChangeAspect="1"/>
            </p:cNvPicPr>
            <p:nvPr/>
          </p:nvPicPr>
          <p:blipFill>
            <a:blip r:embed="rId6"/>
            <a:stretch>
              <a:fillRect/>
            </a:stretch>
          </p:blipFill>
          <p:spPr>
            <a:xfrm>
              <a:off x="6279139" y="2515218"/>
              <a:ext cx="2118544" cy="441998"/>
            </a:xfrm>
            <a:prstGeom prst="rect">
              <a:avLst/>
            </a:prstGeom>
          </p:spPr>
        </p:pic>
        <p:sp>
          <p:nvSpPr>
            <p:cNvPr id="103" name="テキスト ボックス 102">
              <a:extLst>
                <a:ext uri="{FF2B5EF4-FFF2-40B4-BE49-F238E27FC236}">
                  <a16:creationId xmlns:a16="http://schemas.microsoft.com/office/drawing/2014/main" id="{659EAA53-262F-4E5A-9573-A156E8D56615}"/>
                </a:ext>
              </a:extLst>
            </p:cNvPr>
            <p:cNvSpPr txBox="1"/>
            <p:nvPr/>
          </p:nvSpPr>
          <p:spPr>
            <a:xfrm>
              <a:off x="7952400" y="3020136"/>
              <a:ext cx="7764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B5DA2EFE-C786-4926-A34B-FE86F25FFF44}"/>
                </a:ext>
              </a:extLst>
            </p:cNvPr>
            <p:cNvSpPr txBox="1"/>
            <p:nvPr/>
          </p:nvSpPr>
          <p:spPr>
            <a:xfrm>
              <a:off x="6838188" y="3004676"/>
              <a:ext cx="7764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せいかい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7" name="グループ化 16">
            <a:extLst>
              <a:ext uri="{FF2B5EF4-FFF2-40B4-BE49-F238E27FC236}">
                <a16:creationId xmlns:a16="http://schemas.microsoft.com/office/drawing/2014/main" id="{1D861C72-9C7E-409E-8E15-B88D859ED427}"/>
              </a:ext>
            </a:extLst>
          </p:cNvPr>
          <p:cNvGrpSpPr/>
          <p:nvPr/>
        </p:nvGrpSpPr>
        <p:grpSpPr>
          <a:xfrm>
            <a:off x="3671287" y="4127147"/>
            <a:ext cx="2187975" cy="577081"/>
            <a:chOff x="3671287" y="4127147"/>
            <a:chExt cx="2187975" cy="577081"/>
          </a:xfrm>
        </p:grpSpPr>
        <p:sp>
          <p:nvSpPr>
            <p:cNvPr id="106" name="テキスト ボックス 105">
              <a:extLst>
                <a:ext uri="{FF2B5EF4-FFF2-40B4-BE49-F238E27FC236}">
                  <a16:creationId xmlns:a16="http://schemas.microsoft.com/office/drawing/2014/main" id="{3B17D356-4E48-4786-94A6-E3139C898378}"/>
                </a:ext>
              </a:extLst>
            </p:cNvPr>
            <p:cNvSpPr txBox="1"/>
            <p:nvPr/>
          </p:nvSpPr>
          <p:spPr>
            <a:xfrm>
              <a:off x="3671287" y="4127147"/>
              <a:ext cx="2187975"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不</a:t>
              </a:r>
              <a:r>
                <a:rPr lang="ja-JP" altLang="en-US" b="1" i="0" dirty="0">
                  <a:solidFill>
                    <a:srgbClr val="575E75"/>
                  </a:solidFill>
                  <a:effectLst/>
                  <a:latin typeface="メイリオ" panose="020B0604030504040204" pitchFamily="50" charset="-128"/>
                  <a:ea typeface="メイリオ" panose="020B0604030504040204" pitchFamily="50" charset="-128"/>
                </a:rPr>
                <a:t>正解のとき</a:t>
              </a:r>
              <a:r>
                <a:rPr lang="en-US" altLang="ja-JP" b="1" i="0" dirty="0">
                  <a:solidFill>
                    <a:srgbClr val="575E75"/>
                  </a:solidFill>
                  <a:effectLst/>
                  <a:latin typeface="メイリオ" panose="020B0604030504040204" pitchFamily="50" charset="-128"/>
                  <a:ea typeface="メイリオ" panose="020B0604030504040204" pitchFamily="50" charset="-128"/>
                </a:rPr>
                <a:t>】</a:t>
              </a:r>
            </a:p>
          </p:txBody>
        </p:sp>
        <p:sp>
          <p:nvSpPr>
            <p:cNvPr id="109" name="テキスト ボックス 108">
              <a:extLst>
                <a:ext uri="{FF2B5EF4-FFF2-40B4-BE49-F238E27FC236}">
                  <a16:creationId xmlns:a16="http://schemas.microsoft.com/office/drawing/2014/main" id="{1A069699-4041-442A-A3E0-F3C28D3F0B1D}"/>
                </a:ext>
              </a:extLst>
            </p:cNvPr>
            <p:cNvSpPr txBox="1"/>
            <p:nvPr/>
          </p:nvSpPr>
          <p:spPr>
            <a:xfrm>
              <a:off x="3864458" y="4202177"/>
              <a:ext cx="911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ふせいかい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2" name="グループ化 21">
            <a:extLst>
              <a:ext uri="{FF2B5EF4-FFF2-40B4-BE49-F238E27FC236}">
                <a16:creationId xmlns:a16="http://schemas.microsoft.com/office/drawing/2014/main" id="{0AE002B3-D895-44B3-A0F9-76C232BA9C2E}"/>
              </a:ext>
            </a:extLst>
          </p:cNvPr>
          <p:cNvGrpSpPr/>
          <p:nvPr/>
        </p:nvGrpSpPr>
        <p:grpSpPr>
          <a:xfrm>
            <a:off x="3840467" y="4514656"/>
            <a:ext cx="5303534" cy="1131079"/>
            <a:chOff x="3840467" y="4514656"/>
            <a:chExt cx="5303534" cy="1131079"/>
          </a:xfrm>
        </p:grpSpPr>
        <p:sp>
          <p:nvSpPr>
            <p:cNvPr id="111" name="テキスト ボックス 110">
              <a:extLst>
                <a:ext uri="{FF2B5EF4-FFF2-40B4-BE49-F238E27FC236}">
                  <a16:creationId xmlns:a16="http://schemas.microsoft.com/office/drawing/2014/main" id="{64C1FE80-4047-4A98-8CEC-0B0D46C4DAD6}"/>
                </a:ext>
              </a:extLst>
            </p:cNvPr>
            <p:cNvSpPr txBox="1"/>
            <p:nvPr/>
          </p:nvSpPr>
          <p:spPr>
            <a:xfrm>
              <a:off x="3840467" y="4514656"/>
              <a:ext cx="530353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動き</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角度の値を変更する。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2" name="テキスト ボックス 111">
              <a:extLst>
                <a:ext uri="{FF2B5EF4-FFF2-40B4-BE49-F238E27FC236}">
                  <a16:creationId xmlns:a16="http://schemas.microsoft.com/office/drawing/2014/main" id="{B862D6E3-D381-4740-8465-5623AE6586D2}"/>
                </a:ext>
              </a:extLst>
            </p:cNvPr>
            <p:cNvSpPr txBox="1"/>
            <p:nvPr/>
          </p:nvSpPr>
          <p:spPr>
            <a:xfrm>
              <a:off x="7917859" y="4600530"/>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829EF9C1-5F0E-4F23-8D8F-A8C7D46E5AA6}"/>
                </a:ext>
              </a:extLst>
            </p:cNvPr>
            <p:cNvSpPr txBox="1"/>
            <p:nvPr/>
          </p:nvSpPr>
          <p:spPr>
            <a:xfrm>
              <a:off x="4031105" y="4586970"/>
              <a:ext cx="4673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sp>
          <p:nvSpPr>
            <p:cNvPr id="115" name="テキスト ボックス 114">
              <a:extLst>
                <a:ext uri="{FF2B5EF4-FFF2-40B4-BE49-F238E27FC236}">
                  <a16:creationId xmlns:a16="http://schemas.microsoft.com/office/drawing/2014/main" id="{CCF81867-0C18-40F6-AD17-458E58B7D7E0}"/>
                </a:ext>
              </a:extLst>
            </p:cNvPr>
            <p:cNvSpPr txBox="1"/>
            <p:nvPr/>
          </p:nvSpPr>
          <p:spPr>
            <a:xfrm>
              <a:off x="6568967" y="5149513"/>
              <a:ext cx="6574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かくど</a:t>
              </a:r>
              <a:endParaRPr kumimoji="1" lang="ja-JP" altLang="en-US" sz="1000" dirty="0">
                <a:latin typeface="メイリオ" panose="020B0604030504040204" pitchFamily="50" charset="-128"/>
                <a:ea typeface="メイリオ" panose="020B0604030504040204" pitchFamily="50" charset="-128"/>
              </a:endParaRPr>
            </a:p>
          </p:txBody>
        </p:sp>
        <p:sp>
          <p:nvSpPr>
            <p:cNvPr id="116" name="テキスト ボックス 115">
              <a:extLst>
                <a:ext uri="{FF2B5EF4-FFF2-40B4-BE49-F238E27FC236}">
                  <a16:creationId xmlns:a16="http://schemas.microsoft.com/office/drawing/2014/main" id="{037DAA53-1CE0-4176-84C9-26C246DE418F}"/>
                </a:ext>
              </a:extLst>
            </p:cNvPr>
            <p:cNvSpPr txBox="1"/>
            <p:nvPr/>
          </p:nvSpPr>
          <p:spPr>
            <a:xfrm>
              <a:off x="7208667" y="5143487"/>
              <a:ext cx="5859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あたい</a:t>
              </a:r>
              <a:endParaRPr kumimoji="1" lang="ja-JP" altLang="en-US" sz="1000" dirty="0">
                <a:latin typeface="メイリオ" panose="020B0604030504040204" pitchFamily="50" charset="-128"/>
                <a:ea typeface="メイリオ" panose="020B0604030504040204" pitchFamily="50" charset="-128"/>
              </a:endParaRPr>
            </a:p>
          </p:txBody>
        </p:sp>
        <p:sp>
          <p:nvSpPr>
            <p:cNvPr id="118" name="テキスト ボックス 117">
              <a:extLst>
                <a:ext uri="{FF2B5EF4-FFF2-40B4-BE49-F238E27FC236}">
                  <a16:creationId xmlns:a16="http://schemas.microsoft.com/office/drawing/2014/main" id="{3A554F68-D213-4342-B2D5-F265E8665707}"/>
                </a:ext>
              </a:extLst>
            </p:cNvPr>
            <p:cNvSpPr txBox="1"/>
            <p:nvPr/>
          </p:nvSpPr>
          <p:spPr>
            <a:xfrm>
              <a:off x="7645870" y="5119287"/>
              <a:ext cx="7764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19" name="図 18">
              <a:extLst>
                <a:ext uri="{FF2B5EF4-FFF2-40B4-BE49-F238E27FC236}">
                  <a16:creationId xmlns:a16="http://schemas.microsoft.com/office/drawing/2014/main" id="{4378FBCE-5445-40D3-823D-AA7B390FD969}"/>
                </a:ext>
              </a:extLst>
            </p:cNvPr>
            <p:cNvPicPr>
              <a:picLocks noChangeAspect="1"/>
            </p:cNvPicPr>
            <p:nvPr/>
          </p:nvPicPr>
          <p:blipFill>
            <a:blip r:embed="rId7"/>
            <a:stretch>
              <a:fillRect/>
            </a:stretch>
          </p:blipFill>
          <p:spPr>
            <a:xfrm>
              <a:off x="5389612" y="4649729"/>
              <a:ext cx="1150720" cy="480102"/>
            </a:xfrm>
            <a:prstGeom prst="rect">
              <a:avLst/>
            </a:prstGeom>
          </p:spPr>
        </p:pic>
        <p:pic>
          <p:nvPicPr>
            <p:cNvPr id="21" name="図 20">
              <a:extLst>
                <a:ext uri="{FF2B5EF4-FFF2-40B4-BE49-F238E27FC236}">
                  <a16:creationId xmlns:a16="http://schemas.microsoft.com/office/drawing/2014/main" id="{4A615163-2DC1-47CF-975A-B8B300340421}"/>
                </a:ext>
              </a:extLst>
            </p:cNvPr>
            <p:cNvPicPr>
              <a:picLocks noChangeAspect="1"/>
            </p:cNvPicPr>
            <p:nvPr/>
          </p:nvPicPr>
          <p:blipFill>
            <a:blip r:embed="rId8"/>
            <a:stretch>
              <a:fillRect/>
            </a:stretch>
          </p:blipFill>
          <p:spPr>
            <a:xfrm>
              <a:off x="6557579" y="4685450"/>
              <a:ext cx="1143099" cy="441998"/>
            </a:xfrm>
            <a:prstGeom prst="rect">
              <a:avLst/>
            </a:prstGeom>
          </p:spPr>
        </p:pic>
      </p:grpSp>
      <p:grpSp>
        <p:nvGrpSpPr>
          <p:cNvPr id="23" name="グループ化 22">
            <a:extLst>
              <a:ext uri="{FF2B5EF4-FFF2-40B4-BE49-F238E27FC236}">
                <a16:creationId xmlns:a16="http://schemas.microsoft.com/office/drawing/2014/main" id="{8A516993-1A03-403C-853A-CDCAC59E91F9}"/>
              </a:ext>
            </a:extLst>
          </p:cNvPr>
          <p:cNvGrpSpPr/>
          <p:nvPr/>
        </p:nvGrpSpPr>
        <p:grpSpPr>
          <a:xfrm>
            <a:off x="898506" y="6250366"/>
            <a:ext cx="7686201" cy="581074"/>
            <a:chOff x="898506" y="6001783"/>
            <a:chExt cx="7686201" cy="581074"/>
          </a:xfrm>
        </p:grpSpPr>
        <p:sp>
          <p:nvSpPr>
            <p:cNvPr id="121" name="テキスト ボックス 120">
              <a:extLst>
                <a:ext uri="{FF2B5EF4-FFF2-40B4-BE49-F238E27FC236}">
                  <a16:creationId xmlns:a16="http://schemas.microsoft.com/office/drawing/2014/main" id="{1304AFB8-3DAA-48A9-AC40-6C381056F545}"/>
                </a:ext>
              </a:extLst>
            </p:cNvPr>
            <p:cNvSpPr txBox="1"/>
            <p:nvPr/>
          </p:nvSpPr>
          <p:spPr>
            <a:xfrm>
              <a:off x="898506" y="6001783"/>
              <a:ext cx="768620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見た目</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u="sng" dirty="0">
                  <a:solidFill>
                    <a:srgbClr val="575E75"/>
                  </a:solidFill>
                  <a:latin typeface="メイリオ" panose="020B0604030504040204" pitchFamily="50" charset="-128"/>
                  <a:ea typeface="メイリオ" panose="020B0604030504040204" pitchFamily="50" charset="-128"/>
                </a:rPr>
                <a:t>間違い！</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25" name="テキスト ボックス 124">
              <a:extLst>
                <a:ext uri="{FF2B5EF4-FFF2-40B4-BE49-F238E27FC236}">
                  <a16:creationId xmlns:a16="http://schemas.microsoft.com/office/drawing/2014/main" id="{9F62820B-23C6-457E-85CB-C73D95EE94C2}"/>
                </a:ext>
              </a:extLst>
            </p:cNvPr>
            <p:cNvSpPr txBox="1"/>
            <p:nvPr/>
          </p:nvSpPr>
          <p:spPr>
            <a:xfrm>
              <a:off x="4754864" y="6092898"/>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26" name="テキスト ボックス 125">
              <a:extLst>
                <a:ext uri="{FF2B5EF4-FFF2-40B4-BE49-F238E27FC236}">
                  <a16:creationId xmlns:a16="http://schemas.microsoft.com/office/drawing/2014/main" id="{03F8E13F-5C6B-4816-9F80-609F0C16A1B6}"/>
                </a:ext>
              </a:extLst>
            </p:cNvPr>
            <p:cNvSpPr txBox="1"/>
            <p:nvPr/>
          </p:nvSpPr>
          <p:spPr>
            <a:xfrm>
              <a:off x="1136068" y="6076813"/>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endParaRPr kumimoji="1" lang="ja-JP" altLang="en-US" sz="1000" dirty="0">
                <a:latin typeface="メイリオ" panose="020B0604030504040204" pitchFamily="50" charset="-128"/>
                <a:ea typeface="メイリオ" panose="020B0604030504040204" pitchFamily="50" charset="-128"/>
              </a:endParaRPr>
            </a:p>
          </p:txBody>
        </p:sp>
        <p:sp>
          <p:nvSpPr>
            <p:cNvPr id="127" name="テキスト ボックス 126">
              <a:extLst>
                <a:ext uri="{FF2B5EF4-FFF2-40B4-BE49-F238E27FC236}">
                  <a16:creationId xmlns:a16="http://schemas.microsoft.com/office/drawing/2014/main" id="{77380C4C-4240-4920-B6E2-9203A8DD5A1D}"/>
                </a:ext>
              </a:extLst>
            </p:cNvPr>
            <p:cNvSpPr txBox="1"/>
            <p:nvPr/>
          </p:nvSpPr>
          <p:spPr>
            <a:xfrm>
              <a:off x="1595202" y="6074180"/>
              <a:ext cx="3925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め</a:t>
              </a:r>
              <a:endParaRPr kumimoji="1" lang="ja-JP" altLang="en-US" sz="1000" dirty="0">
                <a:latin typeface="メイリオ" panose="020B0604030504040204" pitchFamily="50" charset="-128"/>
                <a:ea typeface="メイリオ" panose="020B0604030504040204" pitchFamily="50" charset="-128"/>
              </a:endParaRPr>
            </a:p>
          </p:txBody>
        </p:sp>
        <p:pic>
          <p:nvPicPr>
            <p:cNvPr id="130" name="図 129">
              <a:extLst>
                <a:ext uri="{FF2B5EF4-FFF2-40B4-BE49-F238E27FC236}">
                  <a16:creationId xmlns:a16="http://schemas.microsoft.com/office/drawing/2014/main" id="{17BF04D9-6130-44BF-A96B-8FA160991619}"/>
                </a:ext>
              </a:extLst>
            </p:cNvPr>
            <p:cNvPicPr>
              <a:picLocks noChangeAspect="1"/>
            </p:cNvPicPr>
            <p:nvPr/>
          </p:nvPicPr>
          <p:blipFill>
            <a:blip r:embed="rId6"/>
            <a:stretch>
              <a:fillRect/>
            </a:stretch>
          </p:blipFill>
          <p:spPr>
            <a:xfrm>
              <a:off x="2557565" y="6140859"/>
              <a:ext cx="2118544" cy="441998"/>
            </a:xfrm>
            <a:prstGeom prst="rect">
              <a:avLst/>
            </a:prstGeom>
          </p:spPr>
        </p:pic>
        <p:sp>
          <p:nvSpPr>
            <p:cNvPr id="131" name="テキスト ボックス 130">
              <a:extLst>
                <a:ext uri="{FF2B5EF4-FFF2-40B4-BE49-F238E27FC236}">
                  <a16:creationId xmlns:a16="http://schemas.microsoft.com/office/drawing/2014/main" id="{7E4CF605-B86E-474B-AF8D-84C4550D54F0}"/>
                </a:ext>
              </a:extLst>
            </p:cNvPr>
            <p:cNvSpPr txBox="1"/>
            <p:nvPr/>
          </p:nvSpPr>
          <p:spPr>
            <a:xfrm>
              <a:off x="7018126" y="6074179"/>
              <a:ext cx="7764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33" name="テキスト ボックス 132">
              <a:extLst>
                <a:ext uri="{FF2B5EF4-FFF2-40B4-BE49-F238E27FC236}">
                  <a16:creationId xmlns:a16="http://schemas.microsoft.com/office/drawing/2014/main" id="{A2C5300E-2117-48CA-A4F2-51C81CBCB091}"/>
                </a:ext>
              </a:extLst>
            </p:cNvPr>
            <p:cNvSpPr txBox="1"/>
            <p:nvPr/>
          </p:nvSpPr>
          <p:spPr>
            <a:xfrm>
              <a:off x="5637397" y="6092897"/>
              <a:ext cx="7764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まちが</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37" name="グループ化 36">
            <a:extLst>
              <a:ext uri="{FF2B5EF4-FFF2-40B4-BE49-F238E27FC236}">
                <a16:creationId xmlns:a16="http://schemas.microsoft.com/office/drawing/2014/main" id="{118E4CEC-B5DC-4619-9F2F-93B163AC4224}"/>
              </a:ext>
            </a:extLst>
          </p:cNvPr>
          <p:cNvGrpSpPr/>
          <p:nvPr/>
        </p:nvGrpSpPr>
        <p:grpSpPr>
          <a:xfrm>
            <a:off x="5380771" y="5618383"/>
            <a:ext cx="3620560" cy="595785"/>
            <a:chOff x="4476956" y="5689554"/>
            <a:chExt cx="3620560" cy="595785"/>
          </a:xfrm>
        </p:grpSpPr>
        <p:sp>
          <p:nvSpPr>
            <p:cNvPr id="138" name="テキスト ボックス 137">
              <a:extLst>
                <a:ext uri="{FF2B5EF4-FFF2-40B4-BE49-F238E27FC236}">
                  <a16:creationId xmlns:a16="http://schemas.microsoft.com/office/drawing/2014/main" id="{10C555FD-21F3-4D0E-B5CD-28833D02D8F5}"/>
                </a:ext>
              </a:extLst>
            </p:cNvPr>
            <p:cNvSpPr txBox="1"/>
            <p:nvPr/>
          </p:nvSpPr>
          <p:spPr>
            <a:xfrm>
              <a:off x="4476956" y="5689554"/>
              <a:ext cx="362056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制御</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42" name="テキスト ボックス 141">
              <a:extLst>
                <a:ext uri="{FF2B5EF4-FFF2-40B4-BE49-F238E27FC236}">
                  <a16:creationId xmlns:a16="http://schemas.microsoft.com/office/drawing/2014/main" id="{DE256754-2D0A-4C68-94D4-12DBDDD3B6AA}"/>
                </a:ext>
              </a:extLst>
            </p:cNvPr>
            <p:cNvSpPr txBox="1"/>
            <p:nvPr/>
          </p:nvSpPr>
          <p:spPr>
            <a:xfrm>
              <a:off x="4620009" y="5752440"/>
              <a:ext cx="8004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せいぎょ</a:t>
              </a:r>
              <a:endParaRPr kumimoji="1" lang="ja-JP" altLang="en-US" sz="1000" dirty="0">
                <a:latin typeface="メイリオ" panose="020B0604030504040204" pitchFamily="50" charset="-128"/>
                <a:ea typeface="メイリオ" panose="020B0604030504040204" pitchFamily="50" charset="-128"/>
              </a:endParaRPr>
            </a:p>
          </p:txBody>
        </p:sp>
        <p:sp>
          <p:nvSpPr>
            <p:cNvPr id="143" name="テキスト ボックス 142">
              <a:extLst>
                <a:ext uri="{FF2B5EF4-FFF2-40B4-BE49-F238E27FC236}">
                  <a16:creationId xmlns:a16="http://schemas.microsoft.com/office/drawing/2014/main" id="{F534B518-CC0A-4A6C-8DC0-966D2D85E4B9}"/>
                </a:ext>
              </a:extLst>
            </p:cNvPr>
            <p:cNvSpPr txBox="1"/>
            <p:nvPr/>
          </p:nvSpPr>
          <p:spPr>
            <a:xfrm>
              <a:off x="7144009" y="576369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3" name="図 32">
              <a:extLst>
                <a:ext uri="{FF2B5EF4-FFF2-40B4-BE49-F238E27FC236}">
                  <a16:creationId xmlns:a16="http://schemas.microsoft.com/office/drawing/2014/main" id="{219C71E6-F2C7-4DFA-9E1C-B7F8C143DBFD}"/>
                </a:ext>
              </a:extLst>
            </p:cNvPr>
            <p:cNvPicPr>
              <a:picLocks noChangeAspect="1"/>
            </p:cNvPicPr>
            <p:nvPr/>
          </p:nvPicPr>
          <p:blipFill>
            <a:blip r:embed="rId9"/>
            <a:stretch>
              <a:fillRect/>
            </a:stretch>
          </p:blipFill>
          <p:spPr>
            <a:xfrm>
              <a:off x="5966529" y="5812858"/>
              <a:ext cx="1127858" cy="472481"/>
            </a:xfrm>
            <a:prstGeom prst="rect">
              <a:avLst/>
            </a:prstGeom>
          </p:spPr>
        </p:pic>
      </p:grpSp>
      <p:grpSp>
        <p:nvGrpSpPr>
          <p:cNvPr id="145" name="グループ化 144">
            <a:extLst>
              <a:ext uri="{FF2B5EF4-FFF2-40B4-BE49-F238E27FC236}">
                <a16:creationId xmlns:a16="http://schemas.microsoft.com/office/drawing/2014/main" id="{65FAE01C-60A5-474B-A86D-A37FA1D940A5}"/>
              </a:ext>
            </a:extLst>
          </p:cNvPr>
          <p:cNvGrpSpPr/>
          <p:nvPr/>
        </p:nvGrpSpPr>
        <p:grpSpPr>
          <a:xfrm>
            <a:off x="44515" y="4621511"/>
            <a:ext cx="652422" cy="639195"/>
            <a:chOff x="4394117" y="2183587"/>
            <a:chExt cx="652422" cy="639195"/>
          </a:xfrm>
        </p:grpSpPr>
        <p:sp>
          <p:nvSpPr>
            <p:cNvPr id="148" name="四角形: 角を丸くする 147">
              <a:extLst>
                <a:ext uri="{FF2B5EF4-FFF2-40B4-BE49-F238E27FC236}">
                  <a16:creationId xmlns:a16="http://schemas.microsoft.com/office/drawing/2014/main" id="{FC5A8715-5754-4154-B66E-21C62667F557}"/>
                </a:ext>
              </a:extLst>
            </p:cNvPr>
            <p:cNvSpPr/>
            <p:nvPr/>
          </p:nvSpPr>
          <p:spPr>
            <a:xfrm>
              <a:off x="4394117" y="218358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149" name="図 148">
              <a:extLst>
                <a:ext uri="{FF2B5EF4-FFF2-40B4-BE49-F238E27FC236}">
                  <a16:creationId xmlns:a16="http://schemas.microsoft.com/office/drawing/2014/main" id="{473817E3-5A59-44DC-8634-565BB97F78D7}"/>
                </a:ext>
              </a:extLst>
            </p:cNvPr>
            <p:cNvPicPr>
              <a:picLocks noChangeAspect="1"/>
            </p:cNvPicPr>
            <p:nvPr/>
          </p:nvPicPr>
          <p:blipFill>
            <a:blip r:embed="rId10"/>
            <a:stretch>
              <a:fillRect/>
            </a:stretch>
          </p:blipFill>
          <p:spPr>
            <a:xfrm>
              <a:off x="4505328" y="2240442"/>
              <a:ext cx="457200" cy="514350"/>
            </a:xfrm>
            <a:prstGeom prst="rect">
              <a:avLst/>
            </a:prstGeom>
          </p:spPr>
        </p:pic>
      </p:grpSp>
      <p:cxnSp>
        <p:nvCxnSpPr>
          <p:cNvPr id="150" name="直線矢印コネクタ 149">
            <a:extLst>
              <a:ext uri="{FF2B5EF4-FFF2-40B4-BE49-F238E27FC236}">
                <a16:creationId xmlns:a16="http://schemas.microsoft.com/office/drawing/2014/main" id="{2ACBA90D-75A0-41A7-B83D-84DC90600421}"/>
              </a:ext>
            </a:extLst>
          </p:cNvPr>
          <p:cNvCxnSpPr>
            <a:cxnSpLocks/>
          </p:cNvCxnSpPr>
          <p:nvPr/>
        </p:nvCxnSpPr>
        <p:spPr>
          <a:xfrm>
            <a:off x="709239" y="4806142"/>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51" name="グループ化 150">
            <a:extLst>
              <a:ext uri="{FF2B5EF4-FFF2-40B4-BE49-F238E27FC236}">
                <a16:creationId xmlns:a16="http://schemas.microsoft.com/office/drawing/2014/main" id="{292FF2B2-7108-47BD-972C-44B9BC99CD01}"/>
              </a:ext>
            </a:extLst>
          </p:cNvPr>
          <p:cNvGrpSpPr/>
          <p:nvPr/>
        </p:nvGrpSpPr>
        <p:grpSpPr>
          <a:xfrm>
            <a:off x="7881433" y="102213"/>
            <a:ext cx="1084828" cy="1090873"/>
            <a:chOff x="7881433" y="102213"/>
            <a:chExt cx="1084828" cy="1090873"/>
          </a:xfrm>
        </p:grpSpPr>
        <p:sp>
          <p:nvSpPr>
            <p:cNvPr id="152" name="正方形/長方形 151">
              <a:extLst>
                <a:ext uri="{FF2B5EF4-FFF2-40B4-BE49-F238E27FC236}">
                  <a16:creationId xmlns:a16="http://schemas.microsoft.com/office/drawing/2014/main" id="{F5BBA9A9-CCEE-40E5-9CE1-B08FEAA1F9D7}"/>
                </a:ext>
              </a:extLst>
            </p:cNvPr>
            <p:cNvSpPr/>
            <p:nvPr/>
          </p:nvSpPr>
          <p:spPr>
            <a:xfrm>
              <a:off x="7881433" y="105236"/>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53" name="図 152">
              <a:extLst>
                <a:ext uri="{FF2B5EF4-FFF2-40B4-BE49-F238E27FC236}">
                  <a16:creationId xmlns:a16="http://schemas.microsoft.com/office/drawing/2014/main" id="{A8A85926-2C36-4FCE-9F35-F48F6654930C}"/>
                </a:ext>
              </a:extLst>
            </p:cNvPr>
            <p:cNvPicPr>
              <a:picLocks noChangeAspect="1"/>
            </p:cNvPicPr>
            <p:nvPr/>
          </p:nvPicPr>
          <p:blipFill>
            <a:blip r:embed="rId11"/>
            <a:stretch>
              <a:fillRect/>
            </a:stretch>
          </p:blipFill>
          <p:spPr>
            <a:xfrm>
              <a:off x="8017130" y="102213"/>
              <a:ext cx="825700" cy="1090873"/>
            </a:xfrm>
            <a:prstGeom prst="rect">
              <a:avLst/>
            </a:prstGeom>
          </p:spPr>
        </p:pic>
      </p:grpSp>
    </p:spTree>
    <p:extLst>
      <p:ext uri="{BB962C8B-B14F-4D97-AF65-F5344CB8AC3E}">
        <p14:creationId xmlns:p14="http://schemas.microsoft.com/office/powerpoint/2010/main" val="31910256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kumimoji="1" lang="ja-JP" altLang="en-US" dirty="0"/>
              <a:t>チャレンジ！</a:t>
            </a:r>
            <a:endParaRPr lang="ja-JP" altLang="en-US" dirty="0"/>
          </a:p>
        </p:txBody>
      </p:sp>
      <p:pic>
        <p:nvPicPr>
          <p:cNvPr id="10" name="図 9">
            <a:extLst>
              <a:ext uri="{FF2B5EF4-FFF2-40B4-BE49-F238E27FC236}">
                <a16:creationId xmlns:a16="http://schemas.microsoft.com/office/drawing/2014/main" id="{C0E4E155-652C-4B93-A034-D66DCCB155BB}"/>
              </a:ext>
            </a:extLst>
          </p:cNvPr>
          <p:cNvPicPr>
            <a:picLocks noChangeAspect="1"/>
          </p:cNvPicPr>
          <p:nvPr/>
        </p:nvPicPr>
        <p:blipFill>
          <a:blip r:embed="rId2"/>
          <a:stretch>
            <a:fillRect/>
          </a:stretch>
        </p:blipFill>
        <p:spPr>
          <a:xfrm>
            <a:off x="1353839" y="2456345"/>
            <a:ext cx="3104700" cy="2839560"/>
          </a:xfrm>
          <a:prstGeom prst="rect">
            <a:avLst/>
          </a:prstGeom>
        </p:spPr>
      </p:pic>
      <p:sp>
        <p:nvSpPr>
          <p:cNvPr id="13" name="四角形: 角を丸くする 12">
            <a:extLst>
              <a:ext uri="{FF2B5EF4-FFF2-40B4-BE49-F238E27FC236}">
                <a16:creationId xmlns:a16="http://schemas.microsoft.com/office/drawing/2014/main" id="{E2BCE014-32CE-4F65-8A7E-370FA7370F69}"/>
              </a:ext>
            </a:extLst>
          </p:cNvPr>
          <p:cNvSpPr/>
          <p:nvPr/>
        </p:nvSpPr>
        <p:spPr>
          <a:xfrm>
            <a:off x="1353840" y="2466517"/>
            <a:ext cx="1010806" cy="48568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四角形: 角を丸くする 13">
            <a:extLst>
              <a:ext uri="{FF2B5EF4-FFF2-40B4-BE49-F238E27FC236}">
                <a16:creationId xmlns:a16="http://schemas.microsoft.com/office/drawing/2014/main" id="{A6585A02-2F87-4F4F-A11B-5D5978AA7CF6}"/>
              </a:ext>
            </a:extLst>
          </p:cNvPr>
          <p:cNvSpPr/>
          <p:nvPr/>
        </p:nvSpPr>
        <p:spPr>
          <a:xfrm>
            <a:off x="1344961" y="2962372"/>
            <a:ext cx="1019684" cy="96637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2" name="グループ化 1">
            <a:extLst>
              <a:ext uri="{FF2B5EF4-FFF2-40B4-BE49-F238E27FC236}">
                <a16:creationId xmlns:a16="http://schemas.microsoft.com/office/drawing/2014/main" id="{5CDCEBF9-E8A0-49C3-9D2F-B0A4E0321881}"/>
              </a:ext>
            </a:extLst>
          </p:cNvPr>
          <p:cNvGrpSpPr/>
          <p:nvPr/>
        </p:nvGrpSpPr>
        <p:grpSpPr>
          <a:xfrm>
            <a:off x="500576" y="1245270"/>
            <a:ext cx="5234830" cy="577081"/>
            <a:chOff x="968914" y="2212247"/>
            <a:chExt cx="5234830" cy="577081"/>
          </a:xfrm>
        </p:grpSpPr>
        <p:sp>
          <p:nvSpPr>
            <p:cNvPr id="11" name="テキスト ボックス 10">
              <a:extLst>
                <a:ext uri="{FF2B5EF4-FFF2-40B4-BE49-F238E27FC236}">
                  <a16:creationId xmlns:a16="http://schemas.microsoft.com/office/drawing/2014/main" id="{4AC0A1B9-6D26-46AC-BF3A-C38981E581DE}"/>
                </a:ext>
              </a:extLst>
            </p:cNvPr>
            <p:cNvSpPr txBox="1"/>
            <p:nvPr/>
          </p:nvSpPr>
          <p:spPr>
            <a:xfrm>
              <a:off x="968914" y="2212247"/>
              <a:ext cx="5234830"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「デバイス」タブから</a:t>
              </a:r>
              <a:r>
                <a:rPr lang="en-US" altLang="ja-JP" b="1" i="0" dirty="0">
                  <a:solidFill>
                    <a:srgbClr val="575E75"/>
                  </a:solidFill>
                  <a:effectLst/>
                  <a:latin typeface="メイリオ" panose="020B0604030504040204" pitchFamily="50" charset="-128"/>
                  <a:ea typeface="メイリオ" panose="020B0604030504040204" pitchFamily="50" charset="-128"/>
                </a:rPr>
                <a:t>Codey</a:t>
              </a:r>
              <a:r>
                <a:rPr lang="ja-JP" altLang="en-US" b="1" i="0" dirty="0">
                  <a:solidFill>
                    <a:srgbClr val="575E75"/>
                  </a:solidFill>
                  <a:effectLst/>
                  <a:latin typeface="メイリオ" panose="020B0604030504040204" pitchFamily="50" charset="-128"/>
                  <a:ea typeface="メイリオ" panose="020B0604030504040204" pitchFamily="50" charset="-128"/>
                </a:rPr>
                <a:t>を選択しよう！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2D2E78C0-8162-4D21-AFD3-00997D755944}"/>
                </a:ext>
              </a:extLst>
            </p:cNvPr>
            <p:cNvSpPr txBox="1"/>
            <p:nvPr/>
          </p:nvSpPr>
          <p:spPr>
            <a:xfrm>
              <a:off x="3432470" y="2271947"/>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コーディ</a:t>
              </a:r>
              <a:endParaRPr kumimoji="1" lang="ja-JP" altLang="en-US" sz="100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9D5D045A-4B61-4846-9A1C-CF1CF2074077}"/>
                </a:ext>
              </a:extLst>
            </p:cNvPr>
            <p:cNvSpPr txBox="1"/>
            <p:nvPr/>
          </p:nvSpPr>
          <p:spPr>
            <a:xfrm>
              <a:off x="4199177" y="2271947"/>
              <a:ext cx="7277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31" name="グループ化 30">
            <a:extLst>
              <a:ext uri="{FF2B5EF4-FFF2-40B4-BE49-F238E27FC236}">
                <a16:creationId xmlns:a16="http://schemas.microsoft.com/office/drawing/2014/main" id="{33FFF342-C729-4D8B-B473-49A0DA4D2983}"/>
              </a:ext>
            </a:extLst>
          </p:cNvPr>
          <p:cNvGrpSpPr/>
          <p:nvPr/>
        </p:nvGrpSpPr>
        <p:grpSpPr>
          <a:xfrm>
            <a:off x="1894129" y="2166094"/>
            <a:ext cx="3060000" cy="268117"/>
            <a:chOff x="1509204" y="2285568"/>
            <a:chExt cx="3060000" cy="268117"/>
          </a:xfrm>
        </p:grpSpPr>
        <p:cxnSp>
          <p:nvCxnSpPr>
            <p:cNvPr id="22" name="直線矢印コネクタ 21">
              <a:extLst>
                <a:ext uri="{FF2B5EF4-FFF2-40B4-BE49-F238E27FC236}">
                  <a16:creationId xmlns:a16="http://schemas.microsoft.com/office/drawing/2014/main" id="{F2A71519-6031-438A-BBF5-4273E38095A1}"/>
                </a:ext>
              </a:extLst>
            </p:cNvPr>
            <p:cNvCxnSpPr>
              <a:cxnSpLocks/>
            </p:cNvCxnSpPr>
            <p:nvPr/>
          </p:nvCxnSpPr>
          <p:spPr>
            <a:xfrm>
              <a:off x="1512836" y="2288650"/>
              <a:ext cx="1" cy="265035"/>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0842F94E-011A-42C5-A4EB-963F91E7DB67}"/>
                </a:ext>
              </a:extLst>
            </p:cNvPr>
            <p:cNvCxnSpPr/>
            <p:nvPr/>
          </p:nvCxnSpPr>
          <p:spPr>
            <a:xfrm>
              <a:off x="1509204" y="2285568"/>
              <a:ext cx="3060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5" name="直線矢印コネクタ 34">
            <a:extLst>
              <a:ext uri="{FF2B5EF4-FFF2-40B4-BE49-F238E27FC236}">
                <a16:creationId xmlns:a16="http://schemas.microsoft.com/office/drawing/2014/main" id="{250799BC-2A28-493D-8E25-D23039E4C5C6}"/>
              </a:ext>
            </a:extLst>
          </p:cNvPr>
          <p:cNvCxnSpPr>
            <a:cxnSpLocks/>
          </p:cNvCxnSpPr>
          <p:nvPr/>
        </p:nvCxnSpPr>
        <p:spPr>
          <a:xfrm flipH="1" flipV="1">
            <a:off x="2364645" y="3671586"/>
            <a:ext cx="2651695" cy="94404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0DA6A634-8149-49BF-A482-5B0040977DE8}"/>
              </a:ext>
            </a:extLst>
          </p:cNvPr>
          <p:cNvSpPr txBox="1"/>
          <p:nvPr/>
        </p:nvSpPr>
        <p:spPr>
          <a:xfrm>
            <a:off x="4954129" y="1889442"/>
            <a:ext cx="797242"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タブ</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grpSp>
        <p:nvGrpSpPr>
          <p:cNvPr id="3" name="グループ化 2">
            <a:extLst>
              <a:ext uri="{FF2B5EF4-FFF2-40B4-BE49-F238E27FC236}">
                <a16:creationId xmlns:a16="http://schemas.microsoft.com/office/drawing/2014/main" id="{12F76325-76C1-4FD2-B360-96AF09D6DD2C}"/>
              </a:ext>
            </a:extLst>
          </p:cNvPr>
          <p:cNvGrpSpPr/>
          <p:nvPr/>
        </p:nvGrpSpPr>
        <p:grpSpPr>
          <a:xfrm>
            <a:off x="4954128" y="3879576"/>
            <a:ext cx="3915121" cy="1569660"/>
            <a:chOff x="5344289" y="4673458"/>
            <a:chExt cx="3915121" cy="1569660"/>
          </a:xfrm>
        </p:grpSpPr>
        <p:sp>
          <p:nvSpPr>
            <p:cNvPr id="37" name="テキスト ボックス 36">
              <a:extLst>
                <a:ext uri="{FF2B5EF4-FFF2-40B4-BE49-F238E27FC236}">
                  <a16:creationId xmlns:a16="http://schemas.microsoft.com/office/drawing/2014/main" id="{B08343C0-5B90-4545-A5E5-81A3A739EB57}"/>
                </a:ext>
              </a:extLst>
            </p:cNvPr>
            <p:cNvSpPr txBox="1"/>
            <p:nvPr/>
          </p:nvSpPr>
          <p:spPr>
            <a:xfrm>
              <a:off x="5344289" y="4673458"/>
              <a:ext cx="3915121" cy="1569660"/>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Codey</a:t>
              </a: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（クリックすると枠が青くなり、</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　　　　</a:t>
              </a:r>
              <a:r>
                <a:rPr lang="ja-JP" altLang="en-US" sz="1600" i="0" dirty="0">
                  <a:solidFill>
                    <a:srgbClr val="575E75"/>
                  </a:solidFill>
                  <a:effectLst/>
                  <a:latin typeface="メイリオ" panose="020B0604030504040204" pitchFamily="50" charset="-128"/>
                  <a:ea typeface="メイリオ" panose="020B0604030504040204" pitchFamily="50" charset="-128"/>
                </a:rPr>
                <a:t>選択された状態となります。）</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354EB401-C462-443C-A77F-BB5001E8AAAD}"/>
                </a:ext>
              </a:extLst>
            </p:cNvPr>
            <p:cNvSpPr txBox="1"/>
            <p:nvPr/>
          </p:nvSpPr>
          <p:spPr>
            <a:xfrm>
              <a:off x="5413831" y="4757624"/>
              <a:ext cx="727700" cy="246221"/>
            </a:xfrm>
            <a:prstGeom prst="rect">
              <a:avLst/>
            </a:prstGeom>
            <a:noFill/>
          </p:spPr>
          <p:txBody>
            <a:bodyPr wrap="square" rtlCol="0">
              <a:spAutoFit/>
            </a:bodyPr>
            <a:lstStyle/>
            <a:p>
              <a:pPr algn="ctr"/>
              <a:r>
                <a:rPr kumimoji="1" lang="ja-JP" altLang="en-US" sz="1000" b="1" dirty="0">
                  <a:solidFill>
                    <a:srgbClr val="575E75"/>
                  </a:solidFill>
                  <a:latin typeface="メイリオ" panose="020B0604030504040204" pitchFamily="50" charset="-128"/>
                  <a:ea typeface="メイリオ" panose="020B0604030504040204" pitchFamily="50" charset="-128"/>
                </a:rPr>
                <a:t>コーディ</a:t>
              </a:r>
              <a:endParaRPr kumimoji="1" lang="ja-JP" altLang="en-US" sz="1000" b="1"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D8CD97DF-DDFE-45D6-B26C-F74F28A51544}"/>
                </a:ext>
              </a:extLst>
            </p:cNvPr>
            <p:cNvSpPr txBox="1"/>
            <p:nvPr/>
          </p:nvSpPr>
          <p:spPr>
            <a:xfrm>
              <a:off x="6950322" y="5281121"/>
              <a:ext cx="4475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わく</a:t>
              </a:r>
              <a:endParaRPr kumimoji="1" lang="ja-JP" altLang="en-US" sz="9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1E988B00-A7E8-4CD8-B97A-A71D8758F163}"/>
                </a:ext>
              </a:extLst>
            </p:cNvPr>
            <p:cNvSpPr txBox="1"/>
            <p:nvPr/>
          </p:nvSpPr>
          <p:spPr>
            <a:xfrm>
              <a:off x="7338659" y="5281121"/>
              <a:ext cx="44759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あお</a:t>
              </a:r>
              <a:endParaRPr kumimoji="1" lang="ja-JP" altLang="en-US" sz="9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E134A9FD-0930-48BB-A011-5AA983209F89}"/>
                </a:ext>
              </a:extLst>
            </p:cNvPr>
            <p:cNvSpPr txBox="1"/>
            <p:nvPr/>
          </p:nvSpPr>
          <p:spPr>
            <a:xfrm>
              <a:off x="6059508" y="5762119"/>
              <a:ext cx="72770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endParaRPr kumimoji="1" lang="ja-JP" altLang="en-US" sz="9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526F1C5B-B636-496A-9337-3399674425D1}"/>
                </a:ext>
              </a:extLst>
            </p:cNvPr>
            <p:cNvSpPr txBox="1"/>
            <p:nvPr/>
          </p:nvSpPr>
          <p:spPr>
            <a:xfrm>
              <a:off x="6950322" y="5762119"/>
              <a:ext cx="10024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じょうたい</a:t>
              </a:r>
              <a:endParaRPr kumimoji="1" lang="ja-JP" altLang="en-US" sz="9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3267120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sp>
        <p:nvSpPr>
          <p:cNvPr id="29" name="テキスト ボックス 28">
            <a:extLst>
              <a:ext uri="{FF2B5EF4-FFF2-40B4-BE49-F238E27FC236}">
                <a16:creationId xmlns:a16="http://schemas.microsoft.com/office/drawing/2014/main" id="{1F47FA4B-7000-4614-98CD-509A5218EA74}"/>
              </a:ext>
            </a:extLst>
          </p:cNvPr>
          <p:cNvSpPr txBox="1"/>
          <p:nvPr/>
        </p:nvSpPr>
        <p:spPr>
          <a:xfrm>
            <a:off x="500576" y="907917"/>
            <a:ext cx="6823502"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Codey</a:t>
            </a:r>
            <a:r>
              <a:rPr lang="ja-JP" altLang="en-US" b="1" i="0" dirty="0">
                <a:solidFill>
                  <a:srgbClr val="575E75"/>
                </a:solidFill>
                <a:effectLst/>
                <a:latin typeface="メイリオ" panose="020B0604030504040204" pitchFamily="50" charset="-128"/>
                <a:ea typeface="メイリオ" panose="020B0604030504040204" pitchFamily="50" charset="-128"/>
              </a:rPr>
              <a:t>が答えに反応して動くプログラムを作ろう！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A2FC2B01-43F8-4FD0-BADC-282108E71303}"/>
              </a:ext>
            </a:extLst>
          </p:cNvPr>
          <p:cNvSpPr txBox="1"/>
          <p:nvPr/>
        </p:nvSpPr>
        <p:spPr>
          <a:xfrm>
            <a:off x="1443700" y="973127"/>
            <a:ext cx="4822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こた</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D6459A1-D261-49A2-A8D4-BF723CC68AF5}"/>
              </a:ext>
            </a:extLst>
          </p:cNvPr>
          <p:cNvSpPr txBox="1"/>
          <p:nvPr/>
        </p:nvSpPr>
        <p:spPr>
          <a:xfrm>
            <a:off x="4831949" y="978521"/>
            <a:ext cx="5257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2F6E173-70F1-40CE-AF21-47D37A124C65}"/>
              </a:ext>
            </a:extLst>
          </p:cNvPr>
          <p:cNvSpPr txBox="1"/>
          <p:nvPr/>
        </p:nvSpPr>
        <p:spPr>
          <a:xfrm>
            <a:off x="603091" y="986397"/>
            <a:ext cx="7640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コーディ</a:t>
            </a:r>
            <a:endParaRPr kumimoji="1" lang="ja-JP" altLang="en-US" sz="10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D9E56C53-A2C2-4F96-B562-6DB77EF2F75D}"/>
              </a:ext>
            </a:extLst>
          </p:cNvPr>
          <p:cNvSpPr txBox="1"/>
          <p:nvPr/>
        </p:nvSpPr>
        <p:spPr>
          <a:xfrm>
            <a:off x="2105050" y="963581"/>
            <a:ext cx="7640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はんのう</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254485C7-820F-4F09-9B9A-8D519D1A2738}"/>
              </a:ext>
            </a:extLst>
          </p:cNvPr>
          <p:cNvSpPr txBox="1"/>
          <p:nvPr/>
        </p:nvSpPr>
        <p:spPr>
          <a:xfrm>
            <a:off x="3015682" y="972459"/>
            <a:ext cx="4822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endParaRPr kumimoji="1" lang="ja-JP" altLang="en-US" sz="1000" dirty="0">
              <a:latin typeface="メイリオ" panose="020B0604030504040204" pitchFamily="50" charset="-128"/>
              <a:ea typeface="メイリオ" panose="020B0604030504040204" pitchFamily="50" charset="-128"/>
            </a:endParaRPr>
          </a:p>
        </p:txBody>
      </p:sp>
      <p:grpSp>
        <p:nvGrpSpPr>
          <p:cNvPr id="57" name="グループ化 56">
            <a:extLst>
              <a:ext uri="{FF2B5EF4-FFF2-40B4-BE49-F238E27FC236}">
                <a16:creationId xmlns:a16="http://schemas.microsoft.com/office/drawing/2014/main" id="{ECC57EC4-7B2A-49CC-806D-DECB44E47E85}"/>
              </a:ext>
            </a:extLst>
          </p:cNvPr>
          <p:cNvGrpSpPr/>
          <p:nvPr/>
        </p:nvGrpSpPr>
        <p:grpSpPr>
          <a:xfrm>
            <a:off x="7908066" y="140699"/>
            <a:ext cx="1084828" cy="1084828"/>
            <a:chOff x="7908066" y="140699"/>
            <a:chExt cx="1084828" cy="1084828"/>
          </a:xfrm>
        </p:grpSpPr>
        <p:sp>
          <p:nvSpPr>
            <p:cNvPr id="58" name="正方形/長方形 57">
              <a:extLst>
                <a:ext uri="{FF2B5EF4-FFF2-40B4-BE49-F238E27FC236}">
                  <a16:creationId xmlns:a16="http://schemas.microsoft.com/office/drawing/2014/main" id="{94868963-FC45-45AD-B4AF-C8FC54E6DE5B}"/>
                </a:ext>
              </a:extLst>
            </p:cNvPr>
            <p:cNvSpPr/>
            <p:nvPr/>
          </p:nvSpPr>
          <p:spPr>
            <a:xfrm>
              <a:off x="7908066" y="140699"/>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9" name="図 58">
              <a:extLst>
                <a:ext uri="{FF2B5EF4-FFF2-40B4-BE49-F238E27FC236}">
                  <a16:creationId xmlns:a16="http://schemas.microsoft.com/office/drawing/2014/main" id="{4F0C7512-123E-490A-930D-719705BAB258}"/>
                </a:ext>
              </a:extLst>
            </p:cNvPr>
            <p:cNvPicPr>
              <a:picLocks noChangeAspect="1"/>
            </p:cNvPicPr>
            <p:nvPr/>
          </p:nvPicPr>
          <p:blipFill>
            <a:blip r:embed="rId2"/>
            <a:stretch>
              <a:fillRect/>
            </a:stretch>
          </p:blipFill>
          <p:spPr>
            <a:xfrm>
              <a:off x="7947507" y="140699"/>
              <a:ext cx="1005946" cy="1062848"/>
            </a:xfrm>
            <a:prstGeom prst="rect">
              <a:avLst/>
            </a:prstGeom>
          </p:spPr>
        </p:pic>
      </p:grpSp>
      <p:pic>
        <p:nvPicPr>
          <p:cNvPr id="3" name="図 2">
            <a:extLst>
              <a:ext uri="{FF2B5EF4-FFF2-40B4-BE49-F238E27FC236}">
                <a16:creationId xmlns:a16="http://schemas.microsoft.com/office/drawing/2014/main" id="{86B45D0B-BDC0-49B8-85B6-6C2B16A08A12}"/>
              </a:ext>
            </a:extLst>
          </p:cNvPr>
          <p:cNvPicPr>
            <a:picLocks noChangeAspect="1"/>
          </p:cNvPicPr>
          <p:nvPr/>
        </p:nvPicPr>
        <p:blipFill>
          <a:blip r:embed="rId3"/>
          <a:stretch>
            <a:fillRect/>
          </a:stretch>
        </p:blipFill>
        <p:spPr>
          <a:xfrm>
            <a:off x="1104180" y="1928237"/>
            <a:ext cx="2152650" cy="1162050"/>
          </a:xfrm>
          <a:prstGeom prst="rect">
            <a:avLst/>
          </a:prstGeom>
        </p:spPr>
      </p:pic>
      <p:cxnSp>
        <p:nvCxnSpPr>
          <p:cNvPr id="67" name="直線矢印コネクタ 66">
            <a:extLst>
              <a:ext uri="{FF2B5EF4-FFF2-40B4-BE49-F238E27FC236}">
                <a16:creationId xmlns:a16="http://schemas.microsoft.com/office/drawing/2014/main" id="{303D9EC0-C2B4-4441-B01F-D738642AB945}"/>
              </a:ext>
            </a:extLst>
          </p:cNvPr>
          <p:cNvCxnSpPr>
            <a:cxnSpLocks/>
          </p:cNvCxnSpPr>
          <p:nvPr/>
        </p:nvCxnSpPr>
        <p:spPr>
          <a:xfrm>
            <a:off x="839089" y="2291087"/>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 name="グループ化 6">
            <a:extLst>
              <a:ext uri="{FF2B5EF4-FFF2-40B4-BE49-F238E27FC236}">
                <a16:creationId xmlns:a16="http://schemas.microsoft.com/office/drawing/2014/main" id="{1CE0C850-388E-4512-9839-9C5741CC5733}"/>
              </a:ext>
            </a:extLst>
          </p:cNvPr>
          <p:cNvGrpSpPr/>
          <p:nvPr/>
        </p:nvGrpSpPr>
        <p:grpSpPr>
          <a:xfrm>
            <a:off x="191389" y="2566117"/>
            <a:ext cx="652422" cy="639195"/>
            <a:chOff x="200267" y="2566117"/>
            <a:chExt cx="652422" cy="639195"/>
          </a:xfrm>
        </p:grpSpPr>
        <p:sp>
          <p:nvSpPr>
            <p:cNvPr id="69" name="四角形: 角を丸くする 68">
              <a:extLst>
                <a:ext uri="{FF2B5EF4-FFF2-40B4-BE49-F238E27FC236}">
                  <a16:creationId xmlns:a16="http://schemas.microsoft.com/office/drawing/2014/main" id="{68D0DCCC-692E-456F-B480-C16228BECE48}"/>
                </a:ext>
              </a:extLst>
            </p:cNvPr>
            <p:cNvSpPr/>
            <p:nvPr/>
          </p:nvSpPr>
          <p:spPr>
            <a:xfrm>
              <a:off x="200267" y="256611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6" name="図 5">
              <a:extLst>
                <a:ext uri="{FF2B5EF4-FFF2-40B4-BE49-F238E27FC236}">
                  <a16:creationId xmlns:a16="http://schemas.microsoft.com/office/drawing/2014/main" id="{F4240D82-6723-4475-A950-20D5648E7D70}"/>
                </a:ext>
              </a:extLst>
            </p:cNvPr>
            <p:cNvPicPr>
              <a:picLocks noChangeAspect="1"/>
            </p:cNvPicPr>
            <p:nvPr/>
          </p:nvPicPr>
          <p:blipFill>
            <a:blip r:embed="rId4"/>
            <a:stretch>
              <a:fillRect/>
            </a:stretch>
          </p:blipFill>
          <p:spPr>
            <a:xfrm>
              <a:off x="269303" y="2609489"/>
              <a:ext cx="514350" cy="552450"/>
            </a:xfrm>
            <a:prstGeom prst="rect">
              <a:avLst/>
            </a:prstGeom>
          </p:spPr>
        </p:pic>
      </p:grpSp>
      <p:cxnSp>
        <p:nvCxnSpPr>
          <p:cNvPr id="79" name="直線矢印コネクタ 78">
            <a:extLst>
              <a:ext uri="{FF2B5EF4-FFF2-40B4-BE49-F238E27FC236}">
                <a16:creationId xmlns:a16="http://schemas.microsoft.com/office/drawing/2014/main" id="{8C34CA70-16E5-4ACE-9D04-CCE26B90C299}"/>
              </a:ext>
            </a:extLst>
          </p:cNvPr>
          <p:cNvCxnSpPr>
            <a:cxnSpLocks/>
          </p:cNvCxnSpPr>
          <p:nvPr/>
        </p:nvCxnSpPr>
        <p:spPr>
          <a:xfrm>
            <a:off x="839089" y="2780838"/>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6" name="グループ化 85">
            <a:extLst>
              <a:ext uri="{FF2B5EF4-FFF2-40B4-BE49-F238E27FC236}">
                <a16:creationId xmlns:a16="http://schemas.microsoft.com/office/drawing/2014/main" id="{FFB3170D-8621-43C0-9B8D-832A33B8E7B8}"/>
              </a:ext>
            </a:extLst>
          </p:cNvPr>
          <p:cNvGrpSpPr/>
          <p:nvPr/>
        </p:nvGrpSpPr>
        <p:grpSpPr>
          <a:xfrm>
            <a:off x="166626" y="1851797"/>
            <a:ext cx="667899" cy="650331"/>
            <a:chOff x="475743" y="2747684"/>
            <a:chExt cx="667899" cy="650331"/>
          </a:xfrm>
        </p:grpSpPr>
        <p:pic>
          <p:nvPicPr>
            <p:cNvPr id="89" name="図 88">
              <a:extLst>
                <a:ext uri="{FF2B5EF4-FFF2-40B4-BE49-F238E27FC236}">
                  <a16:creationId xmlns:a16="http://schemas.microsoft.com/office/drawing/2014/main" id="{F0D71406-DD0B-4AD3-8DF2-DC5406487BDD}"/>
                </a:ext>
              </a:extLst>
            </p:cNvPr>
            <p:cNvPicPr>
              <a:picLocks noChangeAspect="1"/>
            </p:cNvPicPr>
            <p:nvPr/>
          </p:nvPicPr>
          <p:blipFill>
            <a:blip r:embed="rId5"/>
            <a:stretch>
              <a:fillRect/>
            </a:stretch>
          </p:blipFill>
          <p:spPr>
            <a:xfrm>
              <a:off x="475743" y="2747684"/>
              <a:ext cx="628738" cy="619211"/>
            </a:xfrm>
            <a:prstGeom prst="rect">
              <a:avLst/>
            </a:prstGeom>
          </p:spPr>
        </p:pic>
        <p:sp>
          <p:nvSpPr>
            <p:cNvPr id="90" name="四角形: 角を丸くする 89">
              <a:extLst>
                <a:ext uri="{FF2B5EF4-FFF2-40B4-BE49-F238E27FC236}">
                  <a16:creationId xmlns:a16="http://schemas.microsoft.com/office/drawing/2014/main" id="{49173420-9FE6-49F8-B04A-9026B7949E28}"/>
                </a:ext>
              </a:extLst>
            </p:cNvPr>
            <p:cNvSpPr/>
            <p:nvPr/>
          </p:nvSpPr>
          <p:spPr>
            <a:xfrm>
              <a:off x="491220" y="2758820"/>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13" name="グループ化 12">
            <a:extLst>
              <a:ext uri="{FF2B5EF4-FFF2-40B4-BE49-F238E27FC236}">
                <a16:creationId xmlns:a16="http://schemas.microsoft.com/office/drawing/2014/main" id="{8BC5B484-0D33-400E-A117-0F3FB48E3533}"/>
              </a:ext>
            </a:extLst>
          </p:cNvPr>
          <p:cNvGrpSpPr/>
          <p:nvPr/>
        </p:nvGrpSpPr>
        <p:grpSpPr>
          <a:xfrm>
            <a:off x="3253029" y="1914425"/>
            <a:ext cx="5367189" cy="1685077"/>
            <a:chOff x="3182007" y="1932181"/>
            <a:chExt cx="5367189" cy="1685077"/>
          </a:xfrm>
        </p:grpSpPr>
        <p:sp>
          <p:nvSpPr>
            <p:cNvPr id="93" name="テキスト ボックス 92">
              <a:extLst>
                <a:ext uri="{FF2B5EF4-FFF2-40B4-BE49-F238E27FC236}">
                  <a16:creationId xmlns:a16="http://schemas.microsoft.com/office/drawing/2014/main" id="{7969474B-A03C-4103-8114-E36DA5341826}"/>
                </a:ext>
              </a:extLst>
            </p:cNvPr>
            <p:cNvSpPr txBox="1"/>
            <p:nvPr/>
          </p:nvSpPr>
          <p:spPr>
            <a:xfrm>
              <a:off x="3182007" y="1932181"/>
              <a:ext cx="5367189"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▽を押して新しいメッセージを選択し、</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メッセージを「</a:t>
              </a:r>
              <a:r>
                <a:rPr lang="ja-JP" altLang="en-US" b="1" u="sng" dirty="0">
                  <a:solidFill>
                    <a:srgbClr val="575E75"/>
                  </a:solidFill>
                  <a:latin typeface="メイリオ" panose="020B0604030504040204" pitchFamily="50" charset="-128"/>
                  <a:ea typeface="メイリオ" panose="020B0604030504040204" pitchFamily="50" charset="-128"/>
                </a:rPr>
                <a:t>まる</a:t>
              </a:r>
              <a:r>
                <a:rPr lang="ja-JP" altLang="en-US" dirty="0">
                  <a:solidFill>
                    <a:srgbClr val="575E75"/>
                  </a:solidFill>
                  <a:latin typeface="メイリオ" panose="020B0604030504040204" pitchFamily="50" charset="-128"/>
                  <a:ea typeface="メイリオ" panose="020B0604030504040204" pitchFamily="50" charset="-128"/>
                </a:rPr>
                <a:t>」に変更する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AD5A2A47-FA74-4611-98D1-85F8A4F41969}"/>
                </a:ext>
              </a:extLst>
            </p:cNvPr>
            <p:cNvSpPr txBox="1"/>
            <p:nvPr/>
          </p:nvSpPr>
          <p:spPr>
            <a:xfrm>
              <a:off x="7499828" y="200577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EE8356FF-7D49-4ADF-835F-238855F17DA3}"/>
                </a:ext>
              </a:extLst>
            </p:cNvPr>
            <p:cNvPicPr>
              <a:picLocks noChangeAspect="1"/>
            </p:cNvPicPr>
            <p:nvPr/>
          </p:nvPicPr>
          <p:blipFill>
            <a:blip r:embed="rId6"/>
            <a:stretch>
              <a:fillRect/>
            </a:stretch>
          </p:blipFill>
          <p:spPr>
            <a:xfrm>
              <a:off x="5226407" y="1993101"/>
              <a:ext cx="2133785" cy="563929"/>
            </a:xfrm>
            <a:prstGeom prst="rect">
              <a:avLst/>
            </a:prstGeom>
          </p:spPr>
        </p:pic>
        <p:sp>
          <p:nvSpPr>
            <p:cNvPr id="99" name="テキスト ボックス 98">
              <a:extLst>
                <a:ext uri="{FF2B5EF4-FFF2-40B4-BE49-F238E27FC236}">
                  <a16:creationId xmlns:a16="http://schemas.microsoft.com/office/drawing/2014/main" id="{147BB9F3-5E16-4622-9DA8-D902F70D4381}"/>
                </a:ext>
              </a:extLst>
            </p:cNvPr>
            <p:cNvSpPr txBox="1"/>
            <p:nvPr/>
          </p:nvSpPr>
          <p:spPr>
            <a:xfrm>
              <a:off x="3884968" y="2559260"/>
              <a:ext cx="358559" cy="24821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FDBFB1FF-F7C7-43EA-A25E-B55B332867EE}"/>
                </a:ext>
              </a:extLst>
            </p:cNvPr>
            <p:cNvSpPr txBox="1"/>
            <p:nvPr/>
          </p:nvSpPr>
          <p:spPr>
            <a:xfrm>
              <a:off x="4438336" y="2557239"/>
              <a:ext cx="6396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endParaRPr kumimoji="1" lang="ja-JP" altLang="en-US" sz="1000" dirty="0">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04E9757A-C640-4322-8072-0D1071A496D5}"/>
                </a:ext>
              </a:extLst>
            </p:cNvPr>
            <p:cNvSpPr txBox="1"/>
            <p:nvPr/>
          </p:nvSpPr>
          <p:spPr>
            <a:xfrm>
              <a:off x="6563967" y="2566117"/>
              <a:ext cx="742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715EE290-3604-4573-8352-7A7F8A19507F}"/>
                </a:ext>
              </a:extLst>
            </p:cNvPr>
            <p:cNvSpPr txBox="1"/>
            <p:nvPr/>
          </p:nvSpPr>
          <p:spPr>
            <a:xfrm>
              <a:off x="7244197" y="3107674"/>
              <a:ext cx="742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1" name="グループ化 20">
            <a:extLst>
              <a:ext uri="{FF2B5EF4-FFF2-40B4-BE49-F238E27FC236}">
                <a16:creationId xmlns:a16="http://schemas.microsoft.com/office/drawing/2014/main" id="{F768D594-2E8E-40FA-B488-DFE39DE94910}"/>
              </a:ext>
            </a:extLst>
          </p:cNvPr>
          <p:cNvGrpSpPr/>
          <p:nvPr/>
        </p:nvGrpSpPr>
        <p:grpSpPr>
          <a:xfrm>
            <a:off x="3253030" y="3525520"/>
            <a:ext cx="3121138" cy="577081"/>
            <a:chOff x="3253030" y="3640931"/>
            <a:chExt cx="3121138" cy="577081"/>
          </a:xfrm>
        </p:grpSpPr>
        <p:sp>
          <p:nvSpPr>
            <p:cNvPr id="105" name="テキスト ボックス 104">
              <a:extLst>
                <a:ext uri="{FF2B5EF4-FFF2-40B4-BE49-F238E27FC236}">
                  <a16:creationId xmlns:a16="http://schemas.microsoft.com/office/drawing/2014/main" id="{0D328680-7F43-42EA-AC39-3632528F2958}"/>
                </a:ext>
              </a:extLst>
            </p:cNvPr>
            <p:cNvSpPr txBox="1"/>
            <p:nvPr/>
          </p:nvSpPr>
          <p:spPr>
            <a:xfrm>
              <a:off x="3253030" y="3640931"/>
              <a:ext cx="312113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感情</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6" name="テキスト ボックス 105">
              <a:extLst>
                <a:ext uri="{FF2B5EF4-FFF2-40B4-BE49-F238E27FC236}">
                  <a16:creationId xmlns:a16="http://schemas.microsoft.com/office/drawing/2014/main" id="{9D054A1D-B971-4F55-8405-58A17B638F52}"/>
                </a:ext>
              </a:extLst>
            </p:cNvPr>
            <p:cNvSpPr txBox="1"/>
            <p:nvPr/>
          </p:nvSpPr>
          <p:spPr>
            <a:xfrm>
              <a:off x="5509068" y="3699339"/>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2548387D-E574-4FB6-AE3B-7965F85C2599}"/>
                </a:ext>
              </a:extLst>
            </p:cNvPr>
            <p:cNvSpPr txBox="1"/>
            <p:nvPr/>
          </p:nvSpPr>
          <p:spPr>
            <a:xfrm>
              <a:off x="3392914" y="3714521"/>
              <a:ext cx="8328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かんじょう</a:t>
              </a:r>
              <a:endParaRPr kumimoji="1" lang="ja-JP" altLang="en-US" sz="1000" dirty="0">
                <a:latin typeface="メイリオ" panose="020B0604030504040204" pitchFamily="50" charset="-128"/>
                <a:ea typeface="メイリオ" panose="020B0604030504040204" pitchFamily="50" charset="-128"/>
              </a:endParaRPr>
            </a:p>
          </p:txBody>
        </p:sp>
        <p:pic>
          <p:nvPicPr>
            <p:cNvPr id="15" name="図 14">
              <a:extLst>
                <a:ext uri="{FF2B5EF4-FFF2-40B4-BE49-F238E27FC236}">
                  <a16:creationId xmlns:a16="http://schemas.microsoft.com/office/drawing/2014/main" id="{B3E8C42B-DD63-4ECA-BF1E-7127AD7A6A11}"/>
                </a:ext>
              </a:extLst>
            </p:cNvPr>
            <p:cNvPicPr>
              <a:picLocks noChangeAspect="1"/>
            </p:cNvPicPr>
            <p:nvPr/>
          </p:nvPicPr>
          <p:blipFill>
            <a:blip r:embed="rId7"/>
            <a:stretch>
              <a:fillRect/>
            </a:stretch>
          </p:blipFill>
          <p:spPr>
            <a:xfrm>
              <a:off x="4717545" y="3767538"/>
              <a:ext cx="640135" cy="434378"/>
            </a:xfrm>
            <a:prstGeom prst="rect">
              <a:avLst/>
            </a:prstGeom>
          </p:spPr>
        </p:pic>
      </p:grpSp>
      <p:pic>
        <p:nvPicPr>
          <p:cNvPr id="17" name="図 16">
            <a:extLst>
              <a:ext uri="{FF2B5EF4-FFF2-40B4-BE49-F238E27FC236}">
                <a16:creationId xmlns:a16="http://schemas.microsoft.com/office/drawing/2014/main" id="{5D920F13-0B2D-41D3-A9F6-C14012942C15}"/>
              </a:ext>
            </a:extLst>
          </p:cNvPr>
          <p:cNvPicPr>
            <a:picLocks noChangeAspect="1"/>
          </p:cNvPicPr>
          <p:nvPr/>
        </p:nvPicPr>
        <p:blipFill>
          <a:blip r:embed="rId8"/>
          <a:stretch>
            <a:fillRect/>
          </a:stretch>
        </p:blipFill>
        <p:spPr>
          <a:xfrm>
            <a:off x="1131259" y="4658847"/>
            <a:ext cx="2152650" cy="1104900"/>
          </a:xfrm>
          <a:prstGeom prst="rect">
            <a:avLst/>
          </a:prstGeom>
        </p:spPr>
      </p:pic>
      <p:cxnSp>
        <p:nvCxnSpPr>
          <p:cNvPr id="114" name="直線矢印コネクタ 113">
            <a:extLst>
              <a:ext uri="{FF2B5EF4-FFF2-40B4-BE49-F238E27FC236}">
                <a16:creationId xmlns:a16="http://schemas.microsoft.com/office/drawing/2014/main" id="{57FC9E4A-B880-4934-80D5-AEEC61E4FD7F}"/>
              </a:ext>
            </a:extLst>
          </p:cNvPr>
          <p:cNvCxnSpPr>
            <a:cxnSpLocks/>
          </p:cNvCxnSpPr>
          <p:nvPr/>
        </p:nvCxnSpPr>
        <p:spPr>
          <a:xfrm>
            <a:off x="858240" y="5000256"/>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15" name="グループ化 114">
            <a:extLst>
              <a:ext uri="{FF2B5EF4-FFF2-40B4-BE49-F238E27FC236}">
                <a16:creationId xmlns:a16="http://schemas.microsoft.com/office/drawing/2014/main" id="{7333D43D-3830-405D-9399-2E0F941D8C89}"/>
              </a:ext>
            </a:extLst>
          </p:cNvPr>
          <p:cNvGrpSpPr/>
          <p:nvPr/>
        </p:nvGrpSpPr>
        <p:grpSpPr>
          <a:xfrm>
            <a:off x="210540" y="5275286"/>
            <a:ext cx="652422" cy="639195"/>
            <a:chOff x="200267" y="2566117"/>
            <a:chExt cx="652422" cy="639195"/>
          </a:xfrm>
        </p:grpSpPr>
        <p:sp>
          <p:nvSpPr>
            <p:cNvPr id="116" name="四角形: 角を丸くする 115">
              <a:extLst>
                <a:ext uri="{FF2B5EF4-FFF2-40B4-BE49-F238E27FC236}">
                  <a16:creationId xmlns:a16="http://schemas.microsoft.com/office/drawing/2014/main" id="{E046B11E-5676-467C-8AFC-9804BE69786A}"/>
                </a:ext>
              </a:extLst>
            </p:cNvPr>
            <p:cNvSpPr/>
            <p:nvPr/>
          </p:nvSpPr>
          <p:spPr>
            <a:xfrm>
              <a:off x="200267" y="2566117"/>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118" name="図 117">
              <a:extLst>
                <a:ext uri="{FF2B5EF4-FFF2-40B4-BE49-F238E27FC236}">
                  <a16:creationId xmlns:a16="http://schemas.microsoft.com/office/drawing/2014/main" id="{AE2618B8-C048-487A-A511-D1A6AEC112A4}"/>
                </a:ext>
              </a:extLst>
            </p:cNvPr>
            <p:cNvPicPr>
              <a:picLocks noChangeAspect="1"/>
            </p:cNvPicPr>
            <p:nvPr/>
          </p:nvPicPr>
          <p:blipFill>
            <a:blip r:embed="rId4"/>
            <a:stretch>
              <a:fillRect/>
            </a:stretch>
          </p:blipFill>
          <p:spPr>
            <a:xfrm>
              <a:off x="269303" y="2609489"/>
              <a:ext cx="514350" cy="552450"/>
            </a:xfrm>
            <a:prstGeom prst="rect">
              <a:avLst/>
            </a:prstGeom>
          </p:spPr>
        </p:pic>
      </p:grpSp>
      <p:cxnSp>
        <p:nvCxnSpPr>
          <p:cNvPr id="119" name="直線矢印コネクタ 118">
            <a:extLst>
              <a:ext uri="{FF2B5EF4-FFF2-40B4-BE49-F238E27FC236}">
                <a16:creationId xmlns:a16="http://schemas.microsoft.com/office/drawing/2014/main" id="{3E23498D-F112-46DE-9308-98272A3405A1}"/>
              </a:ext>
            </a:extLst>
          </p:cNvPr>
          <p:cNvCxnSpPr>
            <a:cxnSpLocks/>
          </p:cNvCxnSpPr>
          <p:nvPr/>
        </p:nvCxnSpPr>
        <p:spPr>
          <a:xfrm>
            <a:off x="858240" y="5490007"/>
            <a:ext cx="30992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21" name="グループ化 120">
            <a:extLst>
              <a:ext uri="{FF2B5EF4-FFF2-40B4-BE49-F238E27FC236}">
                <a16:creationId xmlns:a16="http://schemas.microsoft.com/office/drawing/2014/main" id="{FC3EF673-2AAC-423A-9821-E3EBC64F157D}"/>
              </a:ext>
            </a:extLst>
          </p:cNvPr>
          <p:cNvGrpSpPr/>
          <p:nvPr/>
        </p:nvGrpSpPr>
        <p:grpSpPr>
          <a:xfrm>
            <a:off x="185777" y="4560966"/>
            <a:ext cx="667899" cy="650331"/>
            <a:chOff x="475743" y="2747684"/>
            <a:chExt cx="667899" cy="650331"/>
          </a:xfrm>
        </p:grpSpPr>
        <p:pic>
          <p:nvPicPr>
            <p:cNvPr id="125" name="図 124">
              <a:extLst>
                <a:ext uri="{FF2B5EF4-FFF2-40B4-BE49-F238E27FC236}">
                  <a16:creationId xmlns:a16="http://schemas.microsoft.com/office/drawing/2014/main" id="{5121C029-833F-496D-BF8E-D5DE99097E4A}"/>
                </a:ext>
              </a:extLst>
            </p:cNvPr>
            <p:cNvPicPr>
              <a:picLocks noChangeAspect="1"/>
            </p:cNvPicPr>
            <p:nvPr/>
          </p:nvPicPr>
          <p:blipFill>
            <a:blip r:embed="rId5"/>
            <a:stretch>
              <a:fillRect/>
            </a:stretch>
          </p:blipFill>
          <p:spPr>
            <a:xfrm>
              <a:off x="475743" y="2747684"/>
              <a:ext cx="628738" cy="619211"/>
            </a:xfrm>
            <a:prstGeom prst="rect">
              <a:avLst/>
            </a:prstGeom>
          </p:spPr>
        </p:pic>
        <p:sp>
          <p:nvSpPr>
            <p:cNvPr id="126" name="四角形: 角を丸くする 125">
              <a:extLst>
                <a:ext uri="{FF2B5EF4-FFF2-40B4-BE49-F238E27FC236}">
                  <a16:creationId xmlns:a16="http://schemas.microsoft.com/office/drawing/2014/main" id="{D6936D02-96FE-4621-85A8-93236A4D67B0}"/>
                </a:ext>
              </a:extLst>
            </p:cNvPr>
            <p:cNvSpPr/>
            <p:nvPr/>
          </p:nvSpPr>
          <p:spPr>
            <a:xfrm>
              <a:off x="491220" y="2758820"/>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grpSp>
        <p:nvGrpSpPr>
          <p:cNvPr id="127" name="グループ化 126">
            <a:extLst>
              <a:ext uri="{FF2B5EF4-FFF2-40B4-BE49-F238E27FC236}">
                <a16:creationId xmlns:a16="http://schemas.microsoft.com/office/drawing/2014/main" id="{CF54FCC2-7F34-4DD3-9B27-E5837FC36090}"/>
              </a:ext>
            </a:extLst>
          </p:cNvPr>
          <p:cNvGrpSpPr/>
          <p:nvPr/>
        </p:nvGrpSpPr>
        <p:grpSpPr>
          <a:xfrm>
            <a:off x="3298286" y="4545966"/>
            <a:ext cx="5367189" cy="1685077"/>
            <a:chOff x="3182007" y="1932181"/>
            <a:chExt cx="5367189" cy="1685077"/>
          </a:xfrm>
        </p:grpSpPr>
        <p:sp>
          <p:nvSpPr>
            <p:cNvPr id="130" name="テキスト ボックス 129">
              <a:extLst>
                <a:ext uri="{FF2B5EF4-FFF2-40B4-BE49-F238E27FC236}">
                  <a16:creationId xmlns:a16="http://schemas.microsoft.com/office/drawing/2014/main" id="{DDA07A86-30BB-4D1D-A211-B821FE604B51}"/>
                </a:ext>
              </a:extLst>
            </p:cNvPr>
            <p:cNvSpPr txBox="1"/>
            <p:nvPr/>
          </p:nvSpPr>
          <p:spPr>
            <a:xfrm>
              <a:off x="3182007" y="1932181"/>
              <a:ext cx="5367189"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イベント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▽を押して新しいメッセージを選択し、</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メッセージを「</a:t>
              </a:r>
              <a:r>
                <a:rPr lang="ja-JP" altLang="en-US" b="1" u="sng" dirty="0">
                  <a:solidFill>
                    <a:srgbClr val="575E75"/>
                  </a:solidFill>
                  <a:latin typeface="メイリオ" panose="020B0604030504040204" pitchFamily="50" charset="-128"/>
                  <a:ea typeface="メイリオ" panose="020B0604030504040204" pitchFamily="50" charset="-128"/>
                </a:rPr>
                <a:t>ばつ</a:t>
              </a:r>
              <a:r>
                <a:rPr lang="ja-JP" altLang="en-US" dirty="0">
                  <a:solidFill>
                    <a:srgbClr val="575E75"/>
                  </a:solidFill>
                  <a:latin typeface="メイリオ" panose="020B0604030504040204" pitchFamily="50" charset="-128"/>
                  <a:ea typeface="メイリオ" panose="020B0604030504040204" pitchFamily="50" charset="-128"/>
                </a:rPr>
                <a:t>」に変更する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31" name="テキスト ボックス 130">
              <a:extLst>
                <a:ext uri="{FF2B5EF4-FFF2-40B4-BE49-F238E27FC236}">
                  <a16:creationId xmlns:a16="http://schemas.microsoft.com/office/drawing/2014/main" id="{A0F761EA-3B7D-4C4D-B787-CFC78B25DED5}"/>
                </a:ext>
              </a:extLst>
            </p:cNvPr>
            <p:cNvSpPr txBox="1"/>
            <p:nvPr/>
          </p:nvSpPr>
          <p:spPr>
            <a:xfrm>
              <a:off x="7499828" y="2005771"/>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33" name="図 132">
              <a:extLst>
                <a:ext uri="{FF2B5EF4-FFF2-40B4-BE49-F238E27FC236}">
                  <a16:creationId xmlns:a16="http://schemas.microsoft.com/office/drawing/2014/main" id="{103E2A5E-DC4D-414B-AF78-5E18C1CB5ED9}"/>
                </a:ext>
              </a:extLst>
            </p:cNvPr>
            <p:cNvPicPr>
              <a:picLocks noChangeAspect="1"/>
            </p:cNvPicPr>
            <p:nvPr/>
          </p:nvPicPr>
          <p:blipFill>
            <a:blip r:embed="rId6"/>
            <a:stretch>
              <a:fillRect/>
            </a:stretch>
          </p:blipFill>
          <p:spPr>
            <a:xfrm>
              <a:off x="5226407" y="1993101"/>
              <a:ext cx="2133785" cy="563929"/>
            </a:xfrm>
            <a:prstGeom prst="rect">
              <a:avLst/>
            </a:prstGeom>
          </p:spPr>
        </p:pic>
        <p:sp>
          <p:nvSpPr>
            <p:cNvPr id="137" name="テキスト ボックス 136">
              <a:extLst>
                <a:ext uri="{FF2B5EF4-FFF2-40B4-BE49-F238E27FC236}">
                  <a16:creationId xmlns:a16="http://schemas.microsoft.com/office/drawing/2014/main" id="{5CC72A2A-FC94-4976-B0B1-2C6B4885F6BB}"/>
                </a:ext>
              </a:extLst>
            </p:cNvPr>
            <p:cNvSpPr txBox="1"/>
            <p:nvPr/>
          </p:nvSpPr>
          <p:spPr>
            <a:xfrm>
              <a:off x="3884968" y="2559260"/>
              <a:ext cx="358559" cy="24821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sp>
          <p:nvSpPr>
            <p:cNvPr id="138" name="テキスト ボックス 137">
              <a:extLst>
                <a:ext uri="{FF2B5EF4-FFF2-40B4-BE49-F238E27FC236}">
                  <a16:creationId xmlns:a16="http://schemas.microsoft.com/office/drawing/2014/main" id="{4CDD8778-6807-4938-AEBB-AEECADE29D89}"/>
                </a:ext>
              </a:extLst>
            </p:cNvPr>
            <p:cNvSpPr txBox="1"/>
            <p:nvPr/>
          </p:nvSpPr>
          <p:spPr>
            <a:xfrm>
              <a:off x="4438336" y="2557239"/>
              <a:ext cx="6396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あたら</a:t>
              </a:r>
              <a:endParaRPr kumimoji="1" lang="ja-JP" altLang="en-US" sz="1000" dirty="0">
                <a:latin typeface="メイリオ" panose="020B0604030504040204" pitchFamily="50" charset="-128"/>
                <a:ea typeface="メイリオ" panose="020B0604030504040204" pitchFamily="50" charset="-128"/>
              </a:endParaRPr>
            </a:p>
          </p:txBody>
        </p:sp>
        <p:sp>
          <p:nvSpPr>
            <p:cNvPr id="142" name="テキスト ボックス 141">
              <a:extLst>
                <a:ext uri="{FF2B5EF4-FFF2-40B4-BE49-F238E27FC236}">
                  <a16:creationId xmlns:a16="http://schemas.microsoft.com/office/drawing/2014/main" id="{E435F886-09FF-4444-9C4F-FCCED717071A}"/>
                </a:ext>
              </a:extLst>
            </p:cNvPr>
            <p:cNvSpPr txBox="1"/>
            <p:nvPr/>
          </p:nvSpPr>
          <p:spPr>
            <a:xfrm>
              <a:off x="6563967" y="2566117"/>
              <a:ext cx="742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endParaRPr kumimoji="1" lang="ja-JP" altLang="en-US" sz="1000" dirty="0">
                <a:latin typeface="メイリオ" panose="020B0604030504040204" pitchFamily="50" charset="-128"/>
                <a:ea typeface="メイリオ" panose="020B0604030504040204" pitchFamily="50" charset="-128"/>
              </a:endParaRPr>
            </a:p>
          </p:txBody>
        </p:sp>
        <p:sp>
          <p:nvSpPr>
            <p:cNvPr id="143" name="テキスト ボックス 142">
              <a:extLst>
                <a:ext uri="{FF2B5EF4-FFF2-40B4-BE49-F238E27FC236}">
                  <a16:creationId xmlns:a16="http://schemas.microsoft.com/office/drawing/2014/main" id="{9A730447-D630-47E7-980E-0D721190F64E}"/>
                </a:ext>
              </a:extLst>
            </p:cNvPr>
            <p:cNvSpPr txBox="1"/>
            <p:nvPr/>
          </p:nvSpPr>
          <p:spPr>
            <a:xfrm>
              <a:off x="7244197" y="3107674"/>
              <a:ext cx="742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0" name="グループ化 19">
            <a:extLst>
              <a:ext uri="{FF2B5EF4-FFF2-40B4-BE49-F238E27FC236}">
                <a16:creationId xmlns:a16="http://schemas.microsoft.com/office/drawing/2014/main" id="{510623BE-0114-457B-B1F2-C8B12CB7AC40}"/>
              </a:ext>
            </a:extLst>
          </p:cNvPr>
          <p:cNvGrpSpPr/>
          <p:nvPr/>
        </p:nvGrpSpPr>
        <p:grpSpPr>
          <a:xfrm>
            <a:off x="3298287" y="6130429"/>
            <a:ext cx="3121138" cy="577081"/>
            <a:chOff x="3298287" y="6272472"/>
            <a:chExt cx="3121138" cy="577081"/>
          </a:xfrm>
        </p:grpSpPr>
        <p:sp>
          <p:nvSpPr>
            <p:cNvPr id="144" name="テキスト ボックス 143">
              <a:extLst>
                <a:ext uri="{FF2B5EF4-FFF2-40B4-BE49-F238E27FC236}">
                  <a16:creationId xmlns:a16="http://schemas.microsoft.com/office/drawing/2014/main" id="{F3479CC4-FA0E-4100-AF92-601418D57885}"/>
                </a:ext>
              </a:extLst>
            </p:cNvPr>
            <p:cNvSpPr txBox="1"/>
            <p:nvPr/>
          </p:nvSpPr>
          <p:spPr>
            <a:xfrm>
              <a:off x="3298287" y="6272472"/>
              <a:ext cx="312113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感情</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45" name="テキスト ボックス 144">
              <a:extLst>
                <a:ext uri="{FF2B5EF4-FFF2-40B4-BE49-F238E27FC236}">
                  <a16:creationId xmlns:a16="http://schemas.microsoft.com/office/drawing/2014/main" id="{6C77F8D0-598A-47AE-A51F-3D657D61FB9B}"/>
                </a:ext>
              </a:extLst>
            </p:cNvPr>
            <p:cNvSpPr txBox="1"/>
            <p:nvPr/>
          </p:nvSpPr>
          <p:spPr>
            <a:xfrm>
              <a:off x="5554325" y="6330880"/>
              <a:ext cx="5222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48" name="テキスト ボックス 147">
              <a:extLst>
                <a:ext uri="{FF2B5EF4-FFF2-40B4-BE49-F238E27FC236}">
                  <a16:creationId xmlns:a16="http://schemas.microsoft.com/office/drawing/2014/main" id="{ED0B11D4-5B2E-4E48-A788-579FE8389FA1}"/>
                </a:ext>
              </a:extLst>
            </p:cNvPr>
            <p:cNvSpPr txBox="1"/>
            <p:nvPr/>
          </p:nvSpPr>
          <p:spPr>
            <a:xfrm>
              <a:off x="3438171" y="6346062"/>
              <a:ext cx="8328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かんじょう</a:t>
              </a:r>
              <a:endParaRPr kumimoji="1" lang="ja-JP" altLang="en-US" sz="1000" dirty="0">
                <a:latin typeface="メイリオ" panose="020B0604030504040204" pitchFamily="50" charset="-128"/>
                <a:ea typeface="メイリオ" panose="020B0604030504040204" pitchFamily="50" charset="-128"/>
              </a:endParaRPr>
            </a:p>
          </p:txBody>
        </p:sp>
        <p:pic>
          <p:nvPicPr>
            <p:cNvPr id="19" name="図 18">
              <a:extLst>
                <a:ext uri="{FF2B5EF4-FFF2-40B4-BE49-F238E27FC236}">
                  <a16:creationId xmlns:a16="http://schemas.microsoft.com/office/drawing/2014/main" id="{6221D5DE-D379-4D2C-9F47-C5016E35EE4E}"/>
                </a:ext>
              </a:extLst>
            </p:cNvPr>
            <p:cNvPicPr>
              <a:picLocks noChangeAspect="1"/>
            </p:cNvPicPr>
            <p:nvPr/>
          </p:nvPicPr>
          <p:blipFill>
            <a:blip r:embed="rId9"/>
            <a:stretch>
              <a:fillRect/>
            </a:stretch>
          </p:blipFill>
          <p:spPr>
            <a:xfrm>
              <a:off x="4724510" y="6415175"/>
              <a:ext cx="784928" cy="434378"/>
            </a:xfrm>
            <a:prstGeom prst="rect">
              <a:avLst/>
            </a:prstGeom>
          </p:spPr>
        </p:pic>
      </p:grpSp>
      <p:grpSp>
        <p:nvGrpSpPr>
          <p:cNvPr id="27" name="グループ化 26">
            <a:extLst>
              <a:ext uri="{FF2B5EF4-FFF2-40B4-BE49-F238E27FC236}">
                <a16:creationId xmlns:a16="http://schemas.microsoft.com/office/drawing/2014/main" id="{7D37C94F-360B-4863-B1D9-523D43936B2F}"/>
              </a:ext>
            </a:extLst>
          </p:cNvPr>
          <p:cNvGrpSpPr/>
          <p:nvPr/>
        </p:nvGrpSpPr>
        <p:grpSpPr>
          <a:xfrm>
            <a:off x="105362" y="4522173"/>
            <a:ext cx="8933276" cy="2185338"/>
            <a:chOff x="105362" y="4522173"/>
            <a:chExt cx="8933276" cy="2185338"/>
          </a:xfrm>
        </p:grpSpPr>
        <p:sp>
          <p:nvSpPr>
            <p:cNvPr id="159" name="正方形/長方形 158">
              <a:extLst>
                <a:ext uri="{FF2B5EF4-FFF2-40B4-BE49-F238E27FC236}">
                  <a16:creationId xmlns:a16="http://schemas.microsoft.com/office/drawing/2014/main" id="{69FE4CFE-B507-4F8B-A987-46D4EC064EF0}"/>
                </a:ext>
              </a:extLst>
            </p:cNvPr>
            <p:cNvSpPr/>
            <p:nvPr/>
          </p:nvSpPr>
          <p:spPr>
            <a:xfrm>
              <a:off x="105362" y="4522173"/>
              <a:ext cx="8933276" cy="2185338"/>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solidFill>
                  <a:schemeClr val="tx1"/>
                </a:solidFill>
              </a:endParaRPr>
            </a:p>
          </p:txBody>
        </p:sp>
        <p:pic>
          <p:nvPicPr>
            <p:cNvPr id="152" name="図 151">
              <a:extLst>
                <a:ext uri="{FF2B5EF4-FFF2-40B4-BE49-F238E27FC236}">
                  <a16:creationId xmlns:a16="http://schemas.microsoft.com/office/drawing/2014/main" id="{309ABADA-216E-4098-9525-C044FCF0D77A}"/>
                </a:ext>
              </a:extLst>
            </p:cNvPr>
            <p:cNvPicPr>
              <a:picLocks noChangeAspect="1"/>
            </p:cNvPicPr>
            <p:nvPr/>
          </p:nvPicPr>
          <p:blipFill>
            <a:blip r:embed="rId10"/>
            <a:stretch>
              <a:fillRect/>
            </a:stretch>
          </p:blipFill>
          <p:spPr>
            <a:xfrm>
              <a:off x="3889234" y="5627487"/>
              <a:ext cx="1365532" cy="1034051"/>
            </a:xfrm>
            <a:prstGeom prst="rect">
              <a:avLst/>
            </a:prstGeom>
          </p:spPr>
        </p:pic>
        <p:grpSp>
          <p:nvGrpSpPr>
            <p:cNvPr id="22" name="グループ化 21">
              <a:extLst>
                <a:ext uri="{FF2B5EF4-FFF2-40B4-BE49-F238E27FC236}">
                  <a16:creationId xmlns:a16="http://schemas.microsoft.com/office/drawing/2014/main" id="{758F20DB-1100-435F-A729-4405D43D095B}"/>
                </a:ext>
              </a:extLst>
            </p:cNvPr>
            <p:cNvGrpSpPr/>
            <p:nvPr/>
          </p:nvGrpSpPr>
          <p:grpSpPr>
            <a:xfrm>
              <a:off x="1111638" y="4988489"/>
              <a:ext cx="6920724" cy="533332"/>
              <a:chOff x="279575" y="5233341"/>
              <a:chExt cx="6920724" cy="533332"/>
            </a:xfrm>
          </p:grpSpPr>
          <p:sp>
            <p:nvSpPr>
              <p:cNvPr id="153" name="テキスト ボックス 152">
                <a:extLst>
                  <a:ext uri="{FF2B5EF4-FFF2-40B4-BE49-F238E27FC236}">
                    <a16:creationId xmlns:a16="http://schemas.microsoft.com/office/drawing/2014/main" id="{F7C5804F-A5BC-4250-A722-A3CCBD5473D7}"/>
                  </a:ext>
                </a:extLst>
              </p:cNvPr>
              <p:cNvSpPr txBox="1"/>
              <p:nvPr/>
            </p:nvSpPr>
            <p:spPr>
              <a:xfrm>
                <a:off x="279575" y="5251147"/>
                <a:ext cx="6920724" cy="515526"/>
              </a:xfrm>
              <a:prstGeom prst="rect">
                <a:avLst/>
              </a:prstGeom>
              <a:noFill/>
            </p:spPr>
            <p:txBody>
              <a:bodyPr wrap="square">
                <a:spAutoFit/>
              </a:bodyPr>
              <a:lstStyle/>
              <a:p>
                <a:pPr algn="ctr">
                  <a:lnSpc>
                    <a:spcPct val="150000"/>
                  </a:lnSpc>
                </a:pPr>
                <a:r>
                  <a:rPr lang="ja-JP" altLang="en-US" sz="2000" dirty="0">
                    <a:solidFill>
                      <a:schemeClr val="bg1"/>
                    </a:solidFill>
                    <a:latin typeface="メイリオ" panose="020B0604030504040204" pitchFamily="50" charset="-128"/>
                    <a:ea typeface="メイリオ" panose="020B0604030504040204" pitchFamily="50" charset="-128"/>
                  </a:rPr>
                  <a:t>同じようにして、不正解のときの動きを作ってみよう！</a:t>
                </a:r>
              </a:p>
            </p:txBody>
          </p:sp>
          <p:sp>
            <p:nvSpPr>
              <p:cNvPr id="154" name="テキスト ボックス 153">
                <a:extLst>
                  <a:ext uri="{FF2B5EF4-FFF2-40B4-BE49-F238E27FC236}">
                    <a16:creationId xmlns:a16="http://schemas.microsoft.com/office/drawing/2014/main" id="{61F9EF6A-FC55-4CE9-8A69-18E6E2B6E99D}"/>
                  </a:ext>
                </a:extLst>
              </p:cNvPr>
              <p:cNvSpPr txBox="1"/>
              <p:nvPr/>
            </p:nvSpPr>
            <p:spPr>
              <a:xfrm>
                <a:off x="2552449" y="5233341"/>
                <a:ext cx="873058"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ふせいかい</a:t>
                </a:r>
              </a:p>
            </p:txBody>
          </p:sp>
          <p:sp>
            <p:nvSpPr>
              <p:cNvPr id="155" name="テキスト ボックス 154">
                <a:extLst>
                  <a:ext uri="{FF2B5EF4-FFF2-40B4-BE49-F238E27FC236}">
                    <a16:creationId xmlns:a16="http://schemas.microsoft.com/office/drawing/2014/main" id="{29FD5E15-B29C-493C-94D6-B69D583AB726}"/>
                  </a:ext>
                </a:extLst>
              </p:cNvPr>
              <p:cNvSpPr txBox="1"/>
              <p:nvPr/>
            </p:nvSpPr>
            <p:spPr>
              <a:xfrm>
                <a:off x="4250719" y="5233341"/>
                <a:ext cx="502139"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うご</a:t>
                </a:r>
              </a:p>
            </p:txBody>
          </p:sp>
          <p:sp>
            <p:nvSpPr>
              <p:cNvPr id="160" name="テキスト ボックス 159">
                <a:extLst>
                  <a:ext uri="{FF2B5EF4-FFF2-40B4-BE49-F238E27FC236}">
                    <a16:creationId xmlns:a16="http://schemas.microsoft.com/office/drawing/2014/main" id="{8CE853E2-676B-480C-B4BD-BB4B40D16AA9}"/>
                  </a:ext>
                </a:extLst>
              </p:cNvPr>
              <p:cNvSpPr txBox="1"/>
              <p:nvPr/>
            </p:nvSpPr>
            <p:spPr>
              <a:xfrm>
                <a:off x="460435" y="5233341"/>
                <a:ext cx="502139"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おな</a:t>
                </a:r>
              </a:p>
            </p:txBody>
          </p:sp>
          <p:sp>
            <p:nvSpPr>
              <p:cNvPr id="161" name="テキスト ボックス 160">
                <a:extLst>
                  <a:ext uri="{FF2B5EF4-FFF2-40B4-BE49-F238E27FC236}">
                    <a16:creationId xmlns:a16="http://schemas.microsoft.com/office/drawing/2014/main" id="{6EF600AD-F4ED-4550-9C8B-05BBF8AF4BFF}"/>
                  </a:ext>
                </a:extLst>
              </p:cNvPr>
              <p:cNvSpPr txBox="1"/>
              <p:nvPr/>
            </p:nvSpPr>
            <p:spPr>
              <a:xfrm>
                <a:off x="4998174" y="5233341"/>
                <a:ext cx="502139"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つく</a:t>
                </a:r>
              </a:p>
            </p:txBody>
          </p:sp>
        </p:grpSp>
      </p:grpSp>
      <p:grpSp>
        <p:nvGrpSpPr>
          <p:cNvPr id="162" name="グループ化 161">
            <a:extLst>
              <a:ext uri="{FF2B5EF4-FFF2-40B4-BE49-F238E27FC236}">
                <a16:creationId xmlns:a16="http://schemas.microsoft.com/office/drawing/2014/main" id="{93DBA299-EA79-4D34-BDBC-65EA922848CD}"/>
              </a:ext>
            </a:extLst>
          </p:cNvPr>
          <p:cNvGrpSpPr/>
          <p:nvPr/>
        </p:nvGrpSpPr>
        <p:grpSpPr>
          <a:xfrm>
            <a:off x="-4914" y="1376266"/>
            <a:ext cx="1801425" cy="577081"/>
            <a:chOff x="5123158" y="795685"/>
            <a:chExt cx="1801425" cy="577081"/>
          </a:xfrm>
        </p:grpSpPr>
        <p:sp>
          <p:nvSpPr>
            <p:cNvPr id="163" name="テキスト ボックス 162">
              <a:extLst>
                <a:ext uri="{FF2B5EF4-FFF2-40B4-BE49-F238E27FC236}">
                  <a16:creationId xmlns:a16="http://schemas.microsoft.com/office/drawing/2014/main" id="{2FC56176-375F-42D1-85DB-B9ACDA9AA13A}"/>
                </a:ext>
              </a:extLst>
            </p:cNvPr>
            <p:cNvSpPr txBox="1"/>
            <p:nvPr/>
          </p:nvSpPr>
          <p:spPr>
            <a:xfrm>
              <a:off x="5123158" y="795685"/>
              <a:ext cx="1801425"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a:t>
              </a:r>
              <a:r>
                <a:rPr lang="ja-JP" altLang="en-US" b="1" i="0" dirty="0">
                  <a:solidFill>
                    <a:srgbClr val="575E75"/>
                  </a:solidFill>
                  <a:effectLst/>
                  <a:latin typeface="メイリオ" panose="020B0604030504040204" pitchFamily="50" charset="-128"/>
                  <a:ea typeface="メイリオ" panose="020B0604030504040204" pitchFamily="50" charset="-128"/>
                </a:rPr>
                <a:t>正解のとき</a:t>
              </a:r>
              <a:r>
                <a:rPr lang="en-US" altLang="ja-JP" b="1" i="0" dirty="0">
                  <a:solidFill>
                    <a:srgbClr val="575E75"/>
                  </a:solidFill>
                  <a:effectLst/>
                  <a:latin typeface="メイリオ" panose="020B0604030504040204" pitchFamily="50" charset="-128"/>
                  <a:ea typeface="メイリオ" panose="020B0604030504040204" pitchFamily="50" charset="-128"/>
                </a:rPr>
                <a:t>】</a:t>
              </a:r>
            </a:p>
          </p:txBody>
        </p:sp>
        <p:sp>
          <p:nvSpPr>
            <p:cNvPr id="164" name="テキスト ボックス 163">
              <a:extLst>
                <a:ext uri="{FF2B5EF4-FFF2-40B4-BE49-F238E27FC236}">
                  <a16:creationId xmlns:a16="http://schemas.microsoft.com/office/drawing/2014/main" id="{6E91C224-4C75-4085-8CC9-6179305B71DF}"/>
                </a:ext>
              </a:extLst>
            </p:cNvPr>
            <p:cNvSpPr txBox="1"/>
            <p:nvPr/>
          </p:nvSpPr>
          <p:spPr>
            <a:xfrm>
              <a:off x="5316329" y="870715"/>
              <a:ext cx="7493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せいかい</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165" name="グループ化 164">
            <a:extLst>
              <a:ext uri="{FF2B5EF4-FFF2-40B4-BE49-F238E27FC236}">
                <a16:creationId xmlns:a16="http://schemas.microsoft.com/office/drawing/2014/main" id="{C7BCE53B-ADCA-4320-9570-E31888AFF586}"/>
              </a:ext>
            </a:extLst>
          </p:cNvPr>
          <p:cNvGrpSpPr/>
          <p:nvPr/>
        </p:nvGrpSpPr>
        <p:grpSpPr>
          <a:xfrm>
            <a:off x="-4914" y="3973335"/>
            <a:ext cx="2187975" cy="577081"/>
            <a:chOff x="3671287" y="4127147"/>
            <a:chExt cx="2187975" cy="577081"/>
          </a:xfrm>
        </p:grpSpPr>
        <p:sp>
          <p:nvSpPr>
            <p:cNvPr id="166" name="テキスト ボックス 165">
              <a:extLst>
                <a:ext uri="{FF2B5EF4-FFF2-40B4-BE49-F238E27FC236}">
                  <a16:creationId xmlns:a16="http://schemas.microsoft.com/office/drawing/2014/main" id="{C6D4F79E-BBAF-4F0F-9CB2-1AD786D7A82A}"/>
                </a:ext>
              </a:extLst>
            </p:cNvPr>
            <p:cNvSpPr txBox="1"/>
            <p:nvPr/>
          </p:nvSpPr>
          <p:spPr>
            <a:xfrm>
              <a:off x="3671287" y="4127147"/>
              <a:ext cx="2187975" cy="577081"/>
            </a:xfrm>
            <a:prstGeom prst="rect">
              <a:avLst/>
            </a:prstGeom>
            <a:noFill/>
          </p:spPr>
          <p:txBody>
            <a:bodyPr wrap="square" rtlCol="0">
              <a:spAutoFit/>
            </a:bodyPr>
            <a:lstStyle/>
            <a:p>
              <a:pPr>
                <a:lnSpc>
                  <a:spcPct val="200000"/>
                </a:lnSpc>
              </a:pPr>
              <a:r>
                <a:rPr lang="en-US" altLang="ja-JP" b="1" i="0" dirty="0">
                  <a:solidFill>
                    <a:srgbClr val="575E75"/>
                  </a:solidFill>
                  <a:effectLst/>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不</a:t>
              </a:r>
              <a:r>
                <a:rPr lang="ja-JP" altLang="en-US" b="1" i="0" dirty="0">
                  <a:solidFill>
                    <a:srgbClr val="575E75"/>
                  </a:solidFill>
                  <a:effectLst/>
                  <a:latin typeface="メイリオ" panose="020B0604030504040204" pitchFamily="50" charset="-128"/>
                  <a:ea typeface="メイリオ" panose="020B0604030504040204" pitchFamily="50" charset="-128"/>
                </a:rPr>
                <a:t>正解のとき</a:t>
              </a:r>
              <a:r>
                <a:rPr lang="en-US" altLang="ja-JP" b="1" i="0" dirty="0">
                  <a:solidFill>
                    <a:srgbClr val="575E75"/>
                  </a:solidFill>
                  <a:effectLst/>
                  <a:latin typeface="メイリオ" panose="020B0604030504040204" pitchFamily="50" charset="-128"/>
                  <a:ea typeface="メイリオ" panose="020B0604030504040204" pitchFamily="50" charset="-128"/>
                </a:rPr>
                <a:t>】</a:t>
              </a:r>
            </a:p>
          </p:txBody>
        </p:sp>
        <p:sp>
          <p:nvSpPr>
            <p:cNvPr id="167" name="テキスト ボックス 166">
              <a:extLst>
                <a:ext uri="{FF2B5EF4-FFF2-40B4-BE49-F238E27FC236}">
                  <a16:creationId xmlns:a16="http://schemas.microsoft.com/office/drawing/2014/main" id="{05F7817F-2B1F-49FF-88D5-68A554885715}"/>
                </a:ext>
              </a:extLst>
            </p:cNvPr>
            <p:cNvSpPr txBox="1"/>
            <p:nvPr/>
          </p:nvSpPr>
          <p:spPr>
            <a:xfrm>
              <a:off x="3864458" y="4202177"/>
              <a:ext cx="911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ふせいかい</a:t>
              </a:r>
              <a:endParaRPr kumimoji="1" lang="ja-JP" altLang="en-US" sz="1000" dirty="0">
                <a:latin typeface="メイリオ" panose="020B0604030504040204" pitchFamily="50" charset="-128"/>
                <a:ea typeface="メイリオ" panose="020B0604030504040204" pitchFamily="50" charset="-128"/>
              </a:endParaRPr>
            </a:p>
          </p:txBody>
        </p:sp>
      </p:grpSp>
    </p:spTree>
    <p:extLst>
      <p:ext uri="{BB962C8B-B14F-4D97-AF65-F5344CB8AC3E}">
        <p14:creationId xmlns:p14="http://schemas.microsoft.com/office/powerpoint/2010/main" val="127196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sp>
        <p:nvSpPr>
          <p:cNvPr id="28" name="テキスト ボックス 27">
            <a:extLst>
              <a:ext uri="{FF2B5EF4-FFF2-40B4-BE49-F238E27FC236}">
                <a16:creationId xmlns:a16="http://schemas.microsoft.com/office/drawing/2014/main" id="{A1654253-D812-42BC-BE7E-3F8DEE39234B}"/>
              </a:ext>
            </a:extLst>
          </p:cNvPr>
          <p:cNvSpPr txBox="1"/>
          <p:nvPr/>
        </p:nvSpPr>
        <p:spPr>
          <a:xfrm>
            <a:off x="500575" y="907917"/>
            <a:ext cx="8308689"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それぞれのブロックを組み合わせて、プログラムを完成させよう！</a:t>
            </a:r>
            <a:endParaRPr lang="en-US" altLang="ja-JP" b="1" i="0" dirty="0">
              <a:solidFill>
                <a:srgbClr val="575E75"/>
              </a:solidFill>
              <a:effectLst/>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1158F1CA-3CDF-4ED0-9AE5-6F21BAB39429}"/>
              </a:ext>
            </a:extLst>
          </p:cNvPr>
          <p:cNvSpPr txBox="1"/>
          <p:nvPr/>
        </p:nvSpPr>
        <p:spPr>
          <a:xfrm>
            <a:off x="2810861" y="979018"/>
            <a:ext cx="358468" cy="2536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0DF1255C-6D0F-412E-A21A-A8B77091A828}"/>
              </a:ext>
            </a:extLst>
          </p:cNvPr>
          <p:cNvSpPr txBox="1"/>
          <p:nvPr/>
        </p:nvSpPr>
        <p:spPr>
          <a:xfrm>
            <a:off x="4831949" y="978521"/>
            <a:ext cx="5257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287888A9-71D8-4690-82A1-05841ABED18C}"/>
              </a:ext>
            </a:extLst>
          </p:cNvPr>
          <p:cNvSpPr txBox="1"/>
          <p:nvPr/>
        </p:nvSpPr>
        <p:spPr>
          <a:xfrm>
            <a:off x="5691629" y="991209"/>
            <a:ext cx="7640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かんせい</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B3740D3-8078-4B05-BDB1-F6E08234A61D}"/>
              </a:ext>
            </a:extLst>
          </p:cNvPr>
          <p:cNvSpPr txBox="1"/>
          <p:nvPr/>
        </p:nvSpPr>
        <p:spPr>
          <a:xfrm>
            <a:off x="3274592" y="971142"/>
            <a:ext cx="3584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a:t>
            </a:r>
            <a:endParaRPr kumimoji="1" lang="ja-JP" altLang="en-US" sz="1000"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1D2198DF-B269-49FA-B107-10A1028F21A2}"/>
              </a:ext>
            </a:extLst>
          </p:cNvPr>
          <p:cNvPicPr>
            <a:picLocks noChangeAspect="1"/>
          </p:cNvPicPr>
          <p:nvPr/>
        </p:nvPicPr>
        <p:blipFill>
          <a:blip r:embed="rId2"/>
          <a:stretch>
            <a:fillRect/>
          </a:stretch>
        </p:blipFill>
        <p:spPr>
          <a:xfrm>
            <a:off x="278220" y="1882288"/>
            <a:ext cx="2996372" cy="2281575"/>
          </a:xfrm>
          <a:prstGeom prst="rect">
            <a:avLst/>
          </a:prstGeom>
        </p:spPr>
      </p:pic>
      <p:pic>
        <p:nvPicPr>
          <p:cNvPr id="45" name="図 44">
            <a:extLst>
              <a:ext uri="{FF2B5EF4-FFF2-40B4-BE49-F238E27FC236}">
                <a16:creationId xmlns:a16="http://schemas.microsoft.com/office/drawing/2014/main" id="{D165B0EB-6E3E-4B72-ABF9-E2669048172D}"/>
              </a:ext>
            </a:extLst>
          </p:cNvPr>
          <p:cNvPicPr>
            <a:picLocks noChangeAspect="1"/>
          </p:cNvPicPr>
          <p:nvPr/>
        </p:nvPicPr>
        <p:blipFill>
          <a:blip r:embed="rId3"/>
          <a:stretch>
            <a:fillRect/>
          </a:stretch>
        </p:blipFill>
        <p:spPr>
          <a:xfrm>
            <a:off x="1076023" y="4251899"/>
            <a:ext cx="2434533" cy="2601663"/>
          </a:xfrm>
          <a:prstGeom prst="rect">
            <a:avLst/>
          </a:prstGeom>
        </p:spPr>
      </p:pic>
      <p:sp>
        <p:nvSpPr>
          <p:cNvPr id="50" name="テキスト ボックス 49">
            <a:extLst>
              <a:ext uri="{FF2B5EF4-FFF2-40B4-BE49-F238E27FC236}">
                <a16:creationId xmlns:a16="http://schemas.microsoft.com/office/drawing/2014/main" id="{5ED3BE95-7EBD-4012-87F2-58C0B9613630}"/>
              </a:ext>
            </a:extLst>
          </p:cNvPr>
          <p:cNvSpPr txBox="1"/>
          <p:nvPr/>
        </p:nvSpPr>
        <p:spPr>
          <a:xfrm>
            <a:off x="-4915" y="1322998"/>
            <a:ext cx="569654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パンダが問題を出して、それに答えるブロック</a:t>
            </a:r>
            <a:r>
              <a:rPr lang="en-US" altLang="ja-JP" i="0" dirty="0">
                <a:solidFill>
                  <a:srgbClr val="575E75"/>
                </a:solidFill>
                <a:effectLst/>
                <a:latin typeface="メイリオ" panose="020B0604030504040204" pitchFamily="50" charset="-128"/>
                <a:ea typeface="メイリオ" panose="020B0604030504040204" pitchFamily="50" charset="-128"/>
              </a:rPr>
              <a:t>】</a:t>
            </a:r>
          </a:p>
        </p:txBody>
      </p:sp>
      <p:sp>
        <p:nvSpPr>
          <p:cNvPr id="51" name="テキスト ボックス 50">
            <a:extLst>
              <a:ext uri="{FF2B5EF4-FFF2-40B4-BE49-F238E27FC236}">
                <a16:creationId xmlns:a16="http://schemas.microsoft.com/office/drawing/2014/main" id="{59F8705C-B7F7-47D0-9E6C-A4B824C56752}"/>
              </a:ext>
            </a:extLst>
          </p:cNvPr>
          <p:cNvSpPr txBox="1"/>
          <p:nvPr/>
        </p:nvSpPr>
        <p:spPr>
          <a:xfrm>
            <a:off x="1076023" y="1400106"/>
            <a:ext cx="7493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もんだい</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F855E44A-BD9B-40AE-88F5-E841EC8CA4E5}"/>
              </a:ext>
            </a:extLst>
          </p:cNvPr>
          <p:cNvSpPr txBox="1"/>
          <p:nvPr/>
        </p:nvSpPr>
        <p:spPr>
          <a:xfrm>
            <a:off x="1885159" y="1401081"/>
            <a:ext cx="2654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8706315C-0EC7-42E2-BB3B-48DE0A6FF49A}"/>
              </a:ext>
            </a:extLst>
          </p:cNvPr>
          <p:cNvSpPr txBox="1"/>
          <p:nvPr/>
        </p:nvSpPr>
        <p:spPr>
          <a:xfrm>
            <a:off x="3359245" y="1388071"/>
            <a:ext cx="5476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こた</a:t>
            </a:r>
            <a:endParaRPr kumimoji="1" lang="ja-JP" altLang="en-US" sz="1000" dirty="0">
              <a:latin typeface="メイリオ" panose="020B0604030504040204" pitchFamily="50" charset="-128"/>
              <a:ea typeface="メイリオ" panose="020B0604030504040204" pitchFamily="50" charset="-128"/>
            </a:endParaRPr>
          </a:p>
        </p:txBody>
      </p:sp>
      <p:sp>
        <p:nvSpPr>
          <p:cNvPr id="54" name="正方形/長方形 53">
            <a:extLst>
              <a:ext uri="{FF2B5EF4-FFF2-40B4-BE49-F238E27FC236}">
                <a16:creationId xmlns:a16="http://schemas.microsoft.com/office/drawing/2014/main" id="{7E651AEE-59F5-4A65-AD3F-66F04EE44980}"/>
              </a:ext>
            </a:extLst>
          </p:cNvPr>
          <p:cNvSpPr/>
          <p:nvPr/>
        </p:nvSpPr>
        <p:spPr>
          <a:xfrm>
            <a:off x="1040511" y="4251899"/>
            <a:ext cx="2434533" cy="2539517"/>
          </a:xfrm>
          <a:prstGeom prst="rect">
            <a:avLst/>
          </a:prstGeom>
          <a:noFill/>
          <a:ln w="28575">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 name="図 3">
            <a:extLst>
              <a:ext uri="{FF2B5EF4-FFF2-40B4-BE49-F238E27FC236}">
                <a16:creationId xmlns:a16="http://schemas.microsoft.com/office/drawing/2014/main" id="{86FB13D1-22D8-4C13-8A68-797A146782D5}"/>
              </a:ext>
            </a:extLst>
          </p:cNvPr>
          <p:cNvPicPr>
            <a:picLocks noChangeAspect="1"/>
          </p:cNvPicPr>
          <p:nvPr/>
        </p:nvPicPr>
        <p:blipFill>
          <a:blip r:embed="rId4"/>
          <a:stretch>
            <a:fillRect/>
          </a:stretch>
        </p:blipFill>
        <p:spPr>
          <a:xfrm>
            <a:off x="4831949" y="1892516"/>
            <a:ext cx="3110834" cy="4902127"/>
          </a:xfrm>
          <a:prstGeom prst="rect">
            <a:avLst/>
          </a:prstGeom>
        </p:spPr>
      </p:pic>
      <p:sp>
        <p:nvSpPr>
          <p:cNvPr id="56" name="正方形/長方形 55">
            <a:extLst>
              <a:ext uri="{FF2B5EF4-FFF2-40B4-BE49-F238E27FC236}">
                <a16:creationId xmlns:a16="http://schemas.microsoft.com/office/drawing/2014/main" id="{74C9C473-6E5C-4F00-9995-B5FF0D2FF02D}"/>
              </a:ext>
            </a:extLst>
          </p:cNvPr>
          <p:cNvSpPr/>
          <p:nvPr/>
        </p:nvSpPr>
        <p:spPr>
          <a:xfrm>
            <a:off x="394469" y="2958491"/>
            <a:ext cx="2861889" cy="36836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7" name="正方形/長方形 56">
            <a:extLst>
              <a:ext uri="{FF2B5EF4-FFF2-40B4-BE49-F238E27FC236}">
                <a16:creationId xmlns:a16="http://schemas.microsoft.com/office/drawing/2014/main" id="{20F1B6C8-849F-4FEE-8C71-B6AFEB20B554}"/>
              </a:ext>
            </a:extLst>
          </p:cNvPr>
          <p:cNvSpPr/>
          <p:nvPr/>
        </p:nvSpPr>
        <p:spPr>
          <a:xfrm>
            <a:off x="4956421" y="2911122"/>
            <a:ext cx="2861889" cy="3042188"/>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0" name="グループ化 9">
            <a:extLst>
              <a:ext uri="{FF2B5EF4-FFF2-40B4-BE49-F238E27FC236}">
                <a16:creationId xmlns:a16="http://schemas.microsoft.com/office/drawing/2014/main" id="{9328B384-2FAB-4381-848C-B3F07666E9E4}"/>
              </a:ext>
            </a:extLst>
          </p:cNvPr>
          <p:cNvGrpSpPr/>
          <p:nvPr/>
        </p:nvGrpSpPr>
        <p:grpSpPr>
          <a:xfrm>
            <a:off x="4722920" y="1927164"/>
            <a:ext cx="3380569" cy="4864252"/>
            <a:chOff x="4722920" y="1865018"/>
            <a:chExt cx="3380569" cy="4864252"/>
          </a:xfrm>
        </p:grpSpPr>
        <p:sp>
          <p:nvSpPr>
            <p:cNvPr id="59" name="正方形/長方形 58">
              <a:extLst>
                <a:ext uri="{FF2B5EF4-FFF2-40B4-BE49-F238E27FC236}">
                  <a16:creationId xmlns:a16="http://schemas.microsoft.com/office/drawing/2014/main" id="{88197A39-3FBF-4CE9-B008-C62912E6E4A0}"/>
                </a:ext>
              </a:extLst>
            </p:cNvPr>
            <p:cNvSpPr/>
            <p:nvPr/>
          </p:nvSpPr>
          <p:spPr>
            <a:xfrm>
              <a:off x="4722920" y="1865018"/>
              <a:ext cx="3380569" cy="4864252"/>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solidFill>
                  <a:schemeClr val="tx1"/>
                </a:solidFill>
              </a:endParaRPr>
            </a:p>
          </p:txBody>
        </p:sp>
        <p:pic>
          <p:nvPicPr>
            <p:cNvPr id="60" name="図 59">
              <a:extLst>
                <a:ext uri="{FF2B5EF4-FFF2-40B4-BE49-F238E27FC236}">
                  <a16:creationId xmlns:a16="http://schemas.microsoft.com/office/drawing/2014/main" id="{D5B9858A-CB9C-49D3-925C-73C145A80A2C}"/>
                </a:ext>
              </a:extLst>
            </p:cNvPr>
            <p:cNvPicPr>
              <a:picLocks noChangeAspect="1"/>
            </p:cNvPicPr>
            <p:nvPr/>
          </p:nvPicPr>
          <p:blipFill>
            <a:blip r:embed="rId5"/>
            <a:stretch>
              <a:fillRect/>
            </a:stretch>
          </p:blipFill>
          <p:spPr>
            <a:xfrm>
              <a:off x="5806469" y="4821173"/>
              <a:ext cx="1365532" cy="1034051"/>
            </a:xfrm>
            <a:prstGeom prst="rect">
              <a:avLst/>
            </a:prstGeom>
          </p:spPr>
        </p:pic>
        <p:grpSp>
          <p:nvGrpSpPr>
            <p:cNvPr id="9" name="グループ化 8">
              <a:extLst>
                <a:ext uri="{FF2B5EF4-FFF2-40B4-BE49-F238E27FC236}">
                  <a16:creationId xmlns:a16="http://schemas.microsoft.com/office/drawing/2014/main" id="{75FA9756-D6C3-479F-B9AA-158E35236107}"/>
                </a:ext>
              </a:extLst>
            </p:cNvPr>
            <p:cNvGrpSpPr/>
            <p:nvPr/>
          </p:nvGrpSpPr>
          <p:grpSpPr>
            <a:xfrm>
              <a:off x="5018657" y="2937305"/>
              <a:ext cx="2861889" cy="1009822"/>
              <a:chOff x="5018657" y="2937305"/>
              <a:chExt cx="2861889" cy="1009822"/>
            </a:xfrm>
          </p:grpSpPr>
          <p:sp>
            <p:nvSpPr>
              <p:cNvPr id="62" name="テキスト ボックス 61">
                <a:extLst>
                  <a:ext uri="{FF2B5EF4-FFF2-40B4-BE49-F238E27FC236}">
                    <a16:creationId xmlns:a16="http://schemas.microsoft.com/office/drawing/2014/main" id="{B70B083F-C3E1-4DA9-A3E2-BA72128D2C38}"/>
                  </a:ext>
                </a:extLst>
              </p:cNvPr>
              <p:cNvSpPr txBox="1"/>
              <p:nvPr/>
            </p:nvSpPr>
            <p:spPr>
              <a:xfrm>
                <a:off x="5018657" y="2969936"/>
                <a:ext cx="2861889" cy="977191"/>
              </a:xfrm>
              <a:prstGeom prst="rect">
                <a:avLst/>
              </a:prstGeom>
              <a:noFill/>
            </p:spPr>
            <p:txBody>
              <a:bodyPr wrap="square">
                <a:spAutoFit/>
              </a:bodyPr>
              <a:lstStyle/>
              <a:p>
                <a:pPr algn="ctr">
                  <a:lnSpc>
                    <a:spcPct val="150000"/>
                  </a:lnSpc>
                </a:pPr>
                <a:r>
                  <a:rPr lang="ja-JP" altLang="en-US" sz="2000" dirty="0">
                    <a:solidFill>
                      <a:schemeClr val="bg1"/>
                    </a:solidFill>
                    <a:latin typeface="メイリオ" panose="020B0604030504040204" pitchFamily="50" charset="-128"/>
                    <a:ea typeface="メイリオ" panose="020B0604030504040204" pitchFamily="50" charset="-128"/>
                  </a:rPr>
                  <a:t>どこに入れたらいいか</a:t>
                </a:r>
                <a:endParaRPr lang="en-US" altLang="ja-JP" sz="2000" dirty="0">
                  <a:solidFill>
                    <a:schemeClr val="bg1"/>
                  </a:solidFill>
                  <a:latin typeface="メイリオ" panose="020B0604030504040204" pitchFamily="50" charset="-128"/>
                  <a:ea typeface="メイリオ" panose="020B0604030504040204" pitchFamily="50" charset="-128"/>
                </a:endParaRPr>
              </a:p>
              <a:p>
                <a:pPr algn="ctr">
                  <a:lnSpc>
                    <a:spcPct val="150000"/>
                  </a:lnSpc>
                </a:pPr>
                <a:r>
                  <a:rPr lang="ja-JP" altLang="en-US" sz="2000" dirty="0">
                    <a:solidFill>
                      <a:schemeClr val="bg1"/>
                    </a:solidFill>
                    <a:latin typeface="メイリオ" panose="020B0604030504040204" pitchFamily="50" charset="-128"/>
                    <a:ea typeface="メイリオ" panose="020B0604030504040204" pitchFamily="50" charset="-128"/>
                  </a:rPr>
                  <a:t>わかるかな？</a:t>
                </a:r>
              </a:p>
            </p:txBody>
          </p:sp>
          <p:sp>
            <p:nvSpPr>
              <p:cNvPr id="65" name="テキスト ボックス 64">
                <a:extLst>
                  <a:ext uri="{FF2B5EF4-FFF2-40B4-BE49-F238E27FC236}">
                    <a16:creationId xmlns:a16="http://schemas.microsoft.com/office/drawing/2014/main" id="{632EA4DC-B496-4A7A-AD4E-E71D512E70D6}"/>
                  </a:ext>
                </a:extLst>
              </p:cNvPr>
              <p:cNvSpPr txBox="1"/>
              <p:nvPr/>
            </p:nvSpPr>
            <p:spPr>
              <a:xfrm>
                <a:off x="5806469" y="2937305"/>
                <a:ext cx="502139"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い</a:t>
                </a:r>
              </a:p>
            </p:txBody>
          </p:sp>
        </p:grpSp>
      </p:grpSp>
      <p:cxnSp>
        <p:nvCxnSpPr>
          <p:cNvPr id="68" name="コネクタ: カギ線 67">
            <a:extLst>
              <a:ext uri="{FF2B5EF4-FFF2-40B4-BE49-F238E27FC236}">
                <a16:creationId xmlns:a16="http://schemas.microsoft.com/office/drawing/2014/main" id="{906132D1-7156-4E07-A058-C4FE0A6E9821}"/>
              </a:ext>
            </a:extLst>
          </p:cNvPr>
          <p:cNvCxnSpPr>
            <a:cxnSpLocks/>
            <a:stCxn id="54" idx="1"/>
          </p:cNvCxnSpPr>
          <p:nvPr/>
        </p:nvCxnSpPr>
        <p:spPr>
          <a:xfrm rot="10800000">
            <a:off x="500575" y="4394450"/>
            <a:ext cx="539936" cy="1127209"/>
          </a:xfrm>
          <a:prstGeom prst="bentConnector2">
            <a:avLst/>
          </a:prstGeom>
          <a:ln w="28575">
            <a:solidFill>
              <a:schemeClr val="accent6"/>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69" name="矢印: 右 68">
            <a:extLst>
              <a:ext uri="{FF2B5EF4-FFF2-40B4-BE49-F238E27FC236}">
                <a16:creationId xmlns:a16="http://schemas.microsoft.com/office/drawing/2014/main" id="{1A9FAEEE-EDC3-4D8C-B44D-BF0C36473EB3}"/>
              </a:ext>
            </a:extLst>
          </p:cNvPr>
          <p:cNvSpPr/>
          <p:nvPr/>
        </p:nvSpPr>
        <p:spPr>
          <a:xfrm>
            <a:off x="3548467" y="2785577"/>
            <a:ext cx="646041" cy="656844"/>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grpSp>
        <p:nvGrpSpPr>
          <p:cNvPr id="70" name="グループ化 69">
            <a:extLst>
              <a:ext uri="{FF2B5EF4-FFF2-40B4-BE49-F238E27FC236}">
                <a16:creationId xmlns:a16="http://schemas.microsoft.com/office/drawing/2014/main" id="{1BED9DBC-3A30-4354-BF0C-209AB4A48BDE}"/>
              </a:ext>
            </a:extLst>
          </p:cNvPr>
          <p:cNvGrpSpPr/>
          <p:nvPr/>
        </p:nvGrpSpPr>
        <p:grpSpPr>
          <a:xfrm>
            <a:off x="7881433" y="102213"/>
            <a:ext cx="1084828" cy="1090873"/>
            <a:chOff x="7881433" y="102213"/>
            <a:chExt cx="1084828" cy="1090873"/>
          </a:xfrm>
        </p:grpSpPr>
        <p:sp>
          <p:nvSpPr>
            <p:cNvPr id="71" name="正方形/長方形 70">
              <a:extLst>
                <a:ext uri="{FF2B5EF4-FFF2-40B4-BE49-F238E27FC236}">
                  <a16:creationId xmlns:a16="http://schemas.microsoft.com/office/drawing/2014/main" id="{EE63BC41-0B44-4C6D-9A13-37472022B06D}"/>
                </a:ext>
              </a:extLst>
            </p:cNvPr>
            <p:cNvSpPr/>
            <p:nvPr/>
          </p:nvSpPr>
          <p:spPr>
            <a:xfrm>
              <a:off x="7881433" y="105236"/>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72" name="図 71">
              <a:extLst>
                <a:ext uri="{FF2B5EF4-FFF2-40B4-BE49-F238E27FC236}">
                  <a16:creationId xmlns:a16="http://schemas.microsoft.com/office/drawing/2014/main" id="{3BB1639B-97BE-4C25-A9E0-511A89E61DC6}"/>
                </a:ext>
              </a:extLst>
            </p:cNvPr>
            <p:cNvPicPr>
              <a:picLocks noChangeAspect="1"/>
            </p:cNvPicPr>
            <p:nvPr/>
          </p:nvPicPr>
          <p:blipFill>
            <a:blip r:embed="rId6"/>
            <a:stretch>
              <a:fillRect/>
            </a:stretch>
          </p:blipFill>
          <p:spPr>
            <a:xfrm>
              <a:off x="8017130" y="102213"/>
              <a:ext cx="825700" cy="1090873"/>
            </a:xfrm>
            <a:prstGeom prst="rect">
              <a:avLst/>
            </a:prstGeom>
          </p:spPr>
        </p:pic>
      </p:grpSp>
    </p:spTree>
    <p:extLst>
      <p:ext uri="{BB962C8B-B14F-4D97-AF65-F5344CB8AC3E}">
        <p14:creationId xmlns:p14="http://schemas.microsoft.com/office/powerpoint/2010/main" val="166001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4" presetClass="entr" presetSubtype="1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randombar(horizontal)">
                                      <p:cBhvr>
                                        <p:cTn id="1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kumimoji="1" lang="ja-JP" altLang="en-US" dirty="0"/>
              <a:t>チャレンジ！</a:t>
            </a:r>
            <a:endParaRPr lang="ja-JP" altLang="en-US" dirty="0"/>
          </a:p>
        </p:txBody>
      </p:sp>
      <p:sp>
        <p:nvSpPr>
          <p:cNvPr id="50" name="テキスト ボックス 49">
            <a:extLst>
              <a:ext uri="{FF2B5EF4-FFF2-40B4-BE49-F238E27FC236}">
                <a16:creationId xmlns:a16="http://schemas.microsoft.com/office/drawing/2014/main" id="{5ED3BE95-7EBD-4012-87F2-58C0B9613630}"/>
              </a:ext>
            </a:extLst>
          </p:cNvPr>
          <p:cNvSpPr txBox="1"/>
          <p:nvPr/>
        </p:nvSpPr>
        <p:spPr>
          <a:xfrm>
            <a:off x="-4915" y="1038915"/>
            <a:ext cx="569654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a:t>
            </a:r>
            <a:r>
              <a:rPr lang="en-US" altLang="ja-JP" dirty="0">
                <a:solidFill>
                  <a:srgbClr val="575E75"/>
                </a:solidFill>
                <a:latin typeface="メイリオ" panose="020B0604030504040204" pitchFamily="50" charset="-128"/>
                <a:ea typeface="メイリオ" panose="020B0604030504040204" pitchFamily="50" charset="-128"/>
              </a:rPr>
              <a:t>Codey</a:t>
            </a:r>
            <a:r>
              <a:rPr lang="ja-JP" altLang="en-US" dirty="0">
                <a:solidFill>
                  <a:srgbClr val="575E75"/>
                </a:solidFill>
                <a:latin typeface="メイリオ" panose="020B0604030504040204" pitchFamily="50" charset="-128"/>
                <a:ea typeface="メイリオ" panose="020B0604030504040204" pitchFamily="50" charset="-128"/>
              </a:rPr>
              <a:t>が答えに反応するブロック</a:t>
            </a:r>
            <a:r>
              <a:rPr lang="en-US" altLang="ja-JP" i="0" dirty="0">
                <a:solidFill>
                  <a:srgbClr val="575E75"/>
                </a:solidFill>
                <a:effectLst/>
                <a:latin typeface="メイリオ" panose="020B0604030504040204" pitchFamily="50" charset="-128"/>
                <a:ea typeface="メイリオ" panose="020B0604030504040204" pitchFamily="50" charset="-128"/>
              </a:rPr>
              <a:t>】</a:t>
            </a:r>
          </a:p>
        </p:txBody>
      </p:sp>
      <p:sp>
        <p:nvSpPr>
          <p:cNvPr id="51" name="テキスト ボックス 50">
            <a:extLst>
              <a:ext uri="{FF2B5EF4-FFF2-40B4-BE49-F238E27FC236}">
                <a16:creationId xmlns:a16="http://schemas.microsoft.com/office/drawing/2014/main" id="{59F8705C-B7F7-47D0-9E6C-A4B824C56752}"/>
              </a:ext>
            </a:extLst>
          </p:cNvPr>
          <p:cNvSpPr txBox="1"/>
          <p:nvPr/>
        </p:nvSpPr>
        <p:spPr>
          <a:xfrm>
            <a:off x="1781025" y="1109861"/>
            <a:ext cx="7493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はんのう</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8706315C-0EC7-42E2-BB3B-48DE0A6FF49A}"/>
              </a:ext>
            </a:extLst>
          </p:cNvPr>
          <p:cNvSpPr txBox="1"/>
          <p:nvPr/>
        </p:nvSpPr>
        <p:spPr>
          <a:xfrm>
            <a:off x="1076023" y="1116998"/>
            <a:ext cx="5476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こた</a:t>
            </a:r>
            <a:endParaRPr kumimoji="1" lang="ja-JP" altLang="en-US" sz="10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86FB13D1-22D8-4C13-8A68-797A146782D5}"/>
              </a:ext>
            </a:extLst>
          </p:cNvPr>
          <p:cNvPicPr>
            <a:picLocks noChangeAspect="1"/>
          </p:cNvPicPr>
          <p:nvPr/>
        </p:nvPicPr>
        <p:blipFill>
          <a:blip r:embed="rId2"/>
          <a:stretch>
            <a:fillRect/>
          </a:stretch>
        </p:blipFill>
        <p:spPr>
          <a:xfrm>
            <a:off x="453132" y="1544974"/>
            <a:ext cx="3160079" cy="4979728"/>
          </a:xfrm>
          <a:prstGeom prst="rect">
            <a:avLst/>
          </a:prstGeom>
        </p:spPr>
      </p:pic>
      <p:grpSp>
        <p:nvGrpSpPr>
          <p:cNvPr id="26" name="グループ化 25">
            <a:extLst>
              <a:ext uri="{FF2B5EF4-FFF2-40B4-BE49-F238E27FC236}">
                <a16:creationId xmlns:a16="http://schemas.microsoft.com/office/drawing/2014/main" id="{58C383E8-4E68-4A5F-963F-7E8E06CDEDCE}"/>
              </a:ext>
            </a:extLst>
          </p:cNvPr>
          <p:cNvGrpSpPr/>
          <p:nvPr/>
        </p:nvGrpSpPr>
        <p:grpSpPr>
          <a:xfrm>
            <a:off x="7881433" y="102213"/>
            <a:ext cx="1084828" cy="1090873"/>
            <a:chOff x="7881433" y="102213"/>
            <a:chExt cx="1084828" cy="1090873"/>
          </a:xfrm>
        </p:grpSpPr>
        <p:sp>
          <p:nvSpPr>
            <p:cNvPr id="27" name="正方形/長方形 26">
              <a:extLst>
                <a:ext uri="{FF2B5EF4-FFF2-40B4-BE49-F238E27FC236}">
                  <a16:creationId xmlns:a16="http://schemas.microsoft.com/office/drawing/2014/main" id="{A9E2DCA5-3F36-4129-8691-B42B56DFBF9C}"/>
                </a:ext>
              </a:extLst>
            </p:cNvPr>
            <p:cNvSpPr/>
            <p:nvPr/>
          </p:nvSpPr>
          <p:spPr>
            <a:xfrm>
              <a:off x="7881433" y="105236"/>
              <a:ext cx="1084828" cy="1084828"/>
            </a:xfrm>
            <a:prstGeom prst="rect">
              <a:avLst/>
            </a:prstGeom>
            <a:solidFill>
              <a:schemeClr val="accent4">
                <a:lumMod val="20000"/>
                <a:lumOff val="8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1" name="図 30">
              <a:extLst>
                <a:ext uri="{FF2B5EF4-FFF2-40B4-BE49-F238E27FC236}">
                  <a16:creationId xmlns:a16="http://schemas.microsoft.com/office/drawing/2014/main" id="{27225971-8CCE-4BF2-9D33-746612020E40}"/>
                </a:ext>
              </a:extLst>
            </p:cNvPr>
            <p:cNvPicPr>
              <a:picLocks noChangeAspect="1"/>
            </p:cNvPicPr>
            <p:nvPr/>
          </p:nvPicPr>
          <p:blipFill>
            <a:blip r:embed="rId3"/>
            <a:stretch>
              <a:fillRect/>
            </a:stretch>
          </p:blipFill>
          <p:spPr>
            <a:xfrm>
              <a:off x="8017130" y="102213"/>
              <a:ext cx="825700" cy="1090873"/>
            </a:xfrm>
            <a:prstGeom prst="rect">
              <a:avLst/>
            </a:prstGeom>
          </p:spPr>
        </p:pic>
      </p:grpSp>
      <p:pic>
        <p:nvPicPr>
          <p:cNvPr id="3" name="図 2">
            <a:extLst>
              <a:ext uri="{FF2B5EF4-FFF2-40B4-BE49-F238E27FC236}">
                <a16:creationId xmlns:a16="http://schemas.microsoft.com/office/drawing/2014/main" id="{54E02137-C85F-4184-849B-1E1732A881F0}"/>
              </a:ext>
            </a:extLst>
          </p:cNvPr>
          <p:cNvPicPr>
            <a:picLocks noChangeAspect="1"/>
          </p:cNvPicPr>
          <p:nvPr/>
        </p:nvPicPr>
        <p:blipFill>
          <a:blip r:embed="rId4"/>
          <a:stretch>
            <a:fillRect/>
          </a:stretch>
        </p:blipFill>
        <p:spPr>
          <a:xfrm>
            <a:off x="4754347" y="1555063"/>
            <a:ext cx="2957975" cy="5282098"/>
          </a:xfrm>
          <a:prstGeom prst="rect">
            <a:avLst/>
          </a:prstGeom>
        </p:spPr>
      </p:pic>
      <p:sp>
        <p:nvSpPr>
          <p:cNvPr id="32" name="矢印: 右 31">
            <a:extLst>
              <a:ext uri="{FF2B5EF4-FFF2-40B4-BE49-F238E27FC236}">
                <a16:creationId xmlns:a16="http://schemas.microsoft.com/office/drawing/2014/main" id="{500ECE45-D799-47E2-B3F6-5FE6D56C10C5}"/>
              </a:ext>
            </a:extLst>
          </p:cNvPr>
          <p:cNvSpPr/>
          <p:nvPr/>
        </p:nvSpPr>
        <p:spPr>
          <a:xfrm>
            <a:off x="3808208" y="2826335"/>
            <a:ext cx="646041" cy="656844"/>
          </a:xfrm>
          <a:prstGeom prst="rightArrow">
            <a:avLst/>
          </a:prstGeom>
          <a:solidFill>
            <a:srgbClr val="85D4E7"/>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正方形/長方形 32">
            <a:extLst>
              <a:ext uri="{FF2B5EF4-FFF2-40B4-BE49-F238E27FC236}">
                <a16:creationId xmlns:a16="http://schemas.microsoft.com/office/drawing/2014/main" id="{1BA021C2-919B-4F5A-88A8-F57BC0B1A3E9}"/>
              </a:ext>
            </a:extLst>
          </p:cNvPr>
          <p:cNvSpPr/>
          <p:nvPr/>
        </p:nvSpPr>
        <p:spPr>
          <a:xfrm>
            <a:off x="4958221" y="3224812"/>
            <a:ext cx="1176249" cy="30184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正方形/長方形 34">
            <a:extLst>
              <a:ext uri="{FF2B5EF4-FFF2-40B4-BE49-F238E27FC236}">
                <a16:creationId xmlns:a16="http://schemas.microsoft.com/office/drawing/2014/main" id="{796813EC-85B0-47DE-BBAD-273BCE7074FF}"/>
              </a:ext>
            </a:extLst>
          </p:cNvPr>
          <p:cNvSpPr/>
          <p:nvPr/>
        </p:nvSpPr>
        <p:spPr>
          <a:xfrm>
            <a:off x="4958220" y="4486921"/>
            <a:ext cx="1176249" cy="30184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6" name="直線矢印コネクタ 35">
            <a:extLst>
              <a:ext uri="{FF2B5EF4-FFF2-40B4-BE49-F238E27FC236}">
                <a16:creationId xmlns:a16="http://schemas.microsoft.com/office/drawing/2014/main" id="{4E2B93AC-C870-41FB-890A-7094FF5AB43A}"/>
              </a:ext>
            </a:extLst>
          </p:cNvPr>
          <p:cNvCxnSpPr>
            <a:cxnSpLocks/>
            <a:stCxn id="38" idx="1"/>
            <a:endCxn id="33" idx="3"/>
          </p:cNvCxnSpPr>
          <p:nvPr/>
        </p:nvCxnSpPr>
        <p:spPr>
          <a:xfrm flipH="1" flipV="1">
            <a:off x="6134470" y="3375732"/>
            <a:ext cx="1781726" cy="2196"/>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7" name="グループ化 36">
            <a:extLst>
              <a:ext uri="{FF2B5EF4-FFF2-40B4-BE49-F238E27FC236}">
                <a16:creationId xmlns:a16="http://schemas.microsoft.com/office/drawing/2014/main" id="{4D818645-B412-49E8-B93A-92AD86E3A5CB}"/>
              </a:ext>
            </a:extLst>
          </p:cNvPr>
          <p:cNvGrpSpPr/>
          <p:nvPr/>
        </p:nvGrpSpPr>
        <p:grpSpPr>
          <a:xfrm>
            <a:off x="7916196" y="3068322"/>
            <a:ext cx="667899" cy="650331"/>
            <a:chOff x="475743" y="2747684"/>
            <a:chExt cx="667899" cy="650331"/>
          </a:xfrm>
        </p:grpSpPr>
        <p:pic>
          <p:nvPicPr>
            <p:cNvPr id="38" name="図 37">
              <a:extLst>
                <a:ext uri="{FF2B5EF4-FFF2-40B4-BE49-F238E27FC236}">
                  <a16:creationId xmlns:a16="http://schemas.microsoft.com/office/drawing/2014/main" id="{4A41A78C-001E-4B59-9057-F2B93985ABFD}"/>
                </a:ext>
              </a:extLst>
            </p:cNvPr>
            <p:cNvPicPr>
              <a:picLocks noChangeAspect="1"/>
            </p:cNvPicPr>
            <p:nvPr/>
          </p:nvPicPr>
          <p:blipFill>
            <a:blip r:embed="rId5"/>
            <a:stretch>
              <a:fillRect/>
            </a:stretch>
          </p:blipFill>
          <p:spPr>
            <a:xfrm>
              <a:off x="475743" y="2747684"/>
              <a:ext cx="628738" cy="619211"/>
            </a:xfrm>
            <a:prstGeom prst="rect">
              <a:avLst/>
            </a:prstGeom>
          </p:spPr>
        </p:pic>
        <p:sp>
          <p:nvSpPr>
            <p:cNvPr id="39" name="四角形: 角を丸くする 38">
              <a:extLst>
                <a:ext uri="{FF2B5EF4-FFF2-40B4-BE49-F238E27FC236}">
                  <a16:creationId xmlns:a16="http://schemas.microsoft.com/office/drawing/2014/main" id="{B9583BE1-D63B-4878-87B6-99F1AF2F757C}"/>
                </a:ext>
              </a:extLst>
            </p:cNvPr>
            <p:cNvSpPr/>
            <p:nvPr/>
          </p:nvSpPr>
          <p:spPr>
            <a:xfrm>
              <a:off x="491220" y="2758820"/>
              <a:ext cx="652422" cy="6391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cxnSp>
        <p:nvCxnSpPr>
          <p:cNvPr id="42" name="コネクタ: カギ線 41">
            <a:extLst>
              <a:ext uri="{FF2B5EF4-FFF2-40B4-BE49-F238E27FC236}">
                <a16:creationId xmlns:a16="http://schemas.microsoft.com/office/drawing/2014/main" id="{054CC66B-8A4A-452D-9C88-E5FE842225A8}"/>
              </a:ext>
            </a:extLst>
          </p:cNvPr>
          <p:cNvCxnSpPr>
            <a:cxnSpLocks/>
            <a:stCxn id="39" idx="2"/>
            <a:endCxn id="35" idx="3"/>
          </p:cNvCxnSpPr>
          <p:nvPr/>
        </p:nvCxnSpPr>
        <p:spPr>
          <a:xfrm rot="5400000">
            <a:off x="6736583" y="3116540"/>
            <a:ext cx="919188" cy="2123415"/>
          </a:xfrm>
          <a:prstGeom prst="bentConnector2">
            <a:avLst/>
          </a:prstGeom>
          <a:ln w="28575">
            <a:solidFill>
              <a:srgbClr val="FF0000"/>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5" name="グループ化 14">
            <a:extLst>
              <a:ext uri="{FF2B5EF4-FFF2-40B4-BE49-F238E27FC236}">
                <a16:creationId xmlns:a16="http://schemas.microsoft.com/office/drawing/2014/main" id="{E5731662-C771-412A-A997-1A5591714954}"/>
              </a:ext>
            </a:extLst>
          </p:cNvPr>
          <p:cNvGrpSpPr/>
          <p:nvPr/>
        </p:nvGrpSpPr>
        <p:grpSpPr>
          <a:xfrm>
            <a:off x="4615034" y="1486135"/>
            <a:ext cx="4227795" cy="5351026"/>
            <a:chOff x="4615034" y="1486135"/>
            <a:chExt cx="4227795" cy="5351026"/>
          </a:xfrm>
        </p:grpSpPr>
        <p:sp>
          <p:nvSpPr>
            <p:cNvPr id="47" name="正方形/長方形 46">
              <a:extLst>
                <a:ext uri="{FF2B5EF4-FFF2-40B4-BE49-F238E27FC236}">
                  <a16:creationId xmlns:a16="http://schemas.microsoft.com/office/drawing/2014/main" id="{EA39A920-B89C-4541-86BC-38A9887CBCD8}"/>
                </a:ext>
              </a:extLst>
            </p:cNvPr>
            <p:cNvSpPr/>
            <p:nvPr/>
          </p:nvSpPr>
          <p:spPr>
            <a:xfrm>
              <a:off x="4615034" y="1486135"/>
              <a:ext cx="4227795" cy="5351026"/>
            </a:xfrm>
            <a:prstGeom prst="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solidFill>
                  <a:schemeClr val="tx1"/>
                </a:solidFill>
              </a:endParaRPr>
            </a:p>
          </p:txBody>
        </p:sp>
        <p:pic>
          <p:nvPicPr>
            <p:cNvPr id="48" name="図 47">
              <a:extLst>
                <a:ext uri="{FF2B5EF4-FFF2-40B4-BE49-F238E27FC236}">
                  <a16:creationId xmlns:a16="http://schemas.microsoft.com/office/drawing/2014/main" id="{E98E8177-EFE0-425E-9E01-8F938EA14D82}"/>
                </a:ext>
              </a:extLst>
            </p:cNvPr>
            <p:cNvPicPr>
              <a:picLocks noChangeAspect="1"/>
            </p:cNvPicPr>
            <p:nvPr/>
          </p:nvPicPr>
          <p:blipFill>
            <a:blip r:embed="rId6"/>
            <a:stretch>
              <a:fillRect/>
            </a:stretch>
          </p:blipFill>
          <p:spPr>
            <a:xfrm>
              <a:off x="6046165" y="4618442"/>
              <a:ext cx="1365532" cy="1034051"/>
            </a:xfrm>
            <a:prstGeom prst="rect">
              <a:avLst/>
            </a:prstGeom>
          </p:spPr>
        </p:pic>
        <p:grpSp>
          <p:nvGrpSpPr>
            <p:cNvPr id="14" name="グループ化 13">
              <a:extLst>
                <a:ext uri="{FF2B5EF4-FFF2-40B4-BE49-F238E27FC236}">
                  <a16:creationId xmlns:a16="http://schemas.microsoft.com/office/drawing/2014/main" id="{9E79BB6E-D66A-481B-89DC-9FBEDE73CF1F}"/>
                </a:ext>
              </a:extLst>
            </p:cNvPr>
            <p:cNvGrpSpPr/>
            <p:nvPr/>
          </p:nvGrpSpPr>
          <p:grpSpPr>
            <a:xfrm>
              <a:off x="5282271" y="2857400"/>
              <a:ext cx="2893321" cy="977191"/>
              <a:chOff x="5261910" y="2857400"/>
              <a:chExt cx="2893321" cy="977191"/>
            </a:xfrm>
          </p:grpSpPr>
          <p:sp>
            <p:nvSpPr>
              <p:cNvPr id="55" name="テキスト ボックス 54">
                <a:extLst>
                  <a:ext uri="{FF2B5EF4-FFF2-40B4-BE49-F238E27FC236}">
                    <a16:creationId xmlns:a16="http://schemas.microsoft.com/office/drawing/2014/main" id="{72C91B3C-31A4-447D-9F60-CC2071CE6F8A}"/>
                  </a:ext>
                </a:extLst>
              </p:cNvPr>
              <p:cNvSpPr txBox="1"/>
              <p:nvPr/>
            </p:nvSpPr>
            <p:spPr>
              <a:xfrm>
                <a:off x="5261910" y="2857400"/>
                <a:ext cx="2893321" cy="977191"/>
              </a:xfrm>
              <a:prstGeom prst="rect">
                <a:avLst/>
              </a:prstGeom>
              <a:noFill/>
            </p:spPr>
            <p:txBody>
              <a:bodyPr wrap="square">
                <a:spAutoFit/>
              </a:bodyPr>
              <a:lstStyle/>
              <a:p>
                <a:pPr algn="ctr">
                  <a:lnSpc>
                    <a:spcPct val="150000"/>
                  </a:lnSpc>
                </a:pPr>
                <a:r>
                  <a:rPr lang="en-US" altLang="ja-JP" sz="2000" dirty="0">
                    <a:solidFill>
                      <a:schemeClr val="bg1"/>
                    </a:solidFill>
                    <a:latin typeface="メイリオ" panose="020B0604030504040204" pitchFamily="50" charset="-128"/>
                    <a:ea typeface="メイリオ" panose="020B0604030504040204" pitchFamily="50" charset="-128"/>
                  </a:rPr>
                  <a:t>Codey</a:t>
                </a:r>
                <a:r>
                  <a:rPr lang="ja-JP" altLang="en-US" sz="2000" dirty="0">
                    <a:solidFill>
                      <a:schemeClr val="bg1"/>
                    </a:solidFill>
                    <a:latin typeface="メイリオ" panose="020B0604030504040204" pitchFamily="50" charset="-128"/>
                    <a:ea typeface="メイリオ" panose="020B0604030504040204" pitchFamily="50" charset="-128"/>
                  </a:rPr>
                  <a:t>にメッセージを</a:t>
                </a:r>
                <a:endParaRPr lang="en-US" altLang="ja-JP" sz="2000" dirty="0">
                  <a:solidFill>
                    <a:schemeClr val="bg1"/>
                  </a:solidFill>
                  <a:latin typeface="メイリオ" panose="020B0604030504040204" pitchFamily="50" charset="-128"/>
                  <a:ea typeface="メイリオ" panose="020B0604030504040204" pitchFamily="50" charset="-128"/>
                </a:endParaRPr>
              </a:p>
              <a:p>
                <a:pPr algn="ctr">
                  <a:lnSpc>
                    <a:spcPct val="150000"/>
                  </a:lnSpc>
                </a:pPr>
                <a:r>
                  <a:rPr lang="ja-JP" altLang="en-US" sz="2000" dirty="0">
                    <a:solidFill>
                      <a:schemeClr val="bg1"/>
                    </a:solidFill>
                    <a:latin typeface="メイリオ" panose="020B0604030504040204" pitchFamily="50" charset="-128"/>
                    <a:ea typeface="メイリオ" panose="020B0604030504040204" pitchFamily="50" charset="-128"/>
                  </a:rPr>
                  <a:t>送ってみよう！</a:t>
                </a:r>
              </a:p>
            </p:txBody>
          </p:sp>
          <p:sp>
            <p:nvSpPr>
              <p:cNvPr id="58" name="テキスト ボックス 57">
                <a:extLst>
                  <a:ext uri="{FF2B5EF4-FFF2-40B4-BE49-F238E27FC236}">
                    <a16:creationId xmlns:a16="http://schemas.microsoft.com/office/drawing/2014/main" id="{108542B3-5B3A-4D50-AEBB-9B70768D66C6}"/>
                  </a:ext>
                </a:extLst>
              </p:cNvPr>
              <p:cNvSpPr txBox="1"/>
              <p:nvPr/>
            </p:nvSpPr>
            <p:spPr>
              <a:xfrm>
                <a:off x="5689061" y="3287833"/>
                <a:ext cx="502139"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おく</a:t>
                </a:r>
              </a:p>
            </p:txBody>
          </p:sp>
          <p:sp>
            <p:nvSpPr>
              <p:cNvPr id="61" name="テキスト ボックス 60">
                <a:extLst>
                  <a:ext uri="{FF2B5EF4-FFF2-40B4-BE49-F238E27FC236}">
                    <a16:creationId xmlns:a16="http://schemas.microsoft.com/office/drawing/2014/main" id="{F88162E2-0571-43C0-AF26-990BF8DDFD26}"/>
                  </a:ext>
                </a:extLst>
              </p:cNvPr>
              <p:cNvSpPr txBox="1"/>
              <p:nvPr/>
            </p:nvSpPr>
            <p:spPr>
              <a:xfrm>
                <a:off x="5384800" y="2865007"/>
                <a:ext cx="878632" cy="246221"/>
              </a:xfrm>
              <a:prstGeom prst="rect">
                <a:avLst/>
              </a:prstGeom>
              <a:noFill/>
            </p:spPr>
            <p:txBody>
              <a:bodyPr wrap="square" rtlCol="0">
                <a:spAutoFit/>
              </a:bodyPr>
              <a:lstStyle/>
              <a:p>
                <a:pPr algn="ctr"/>
                <a:r>
                  <a:rPr kumimoji="1" lang="ja-JP" altLang="en-US" sz="1000" dirty="0">
                    <a:solidFill>
                      <a:schemeClr val="bg1"/>
                    </a:solidFill>
                    <a:latin typeface="メイリオ" panose="020B0604030504040204" pitchFamily="50" charset="-128"/>
                    <a:ea typeface="メイリオ" panose="020B0604030504040204" pitchFamily="50" charset="-128"/>
                  </a:rPr>
                  <a:t>コーディ</a:t>
                </a:r>
              </a:p>
            </p:txBody>
          </p:sp>
        </p:grpSp>
      </p:grpSp>
    </p:spTree>
    <p:extLst>
      <p:ext uri="{BB962C8B-B14F-4D97-AF65-F5344CB8AC3E}">
        <p14:creationId xmlns:p14="http://schemas.microsoft.com/office/powerpoint/2010/main" val="422648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D670176A-A26C-4D82-9DCF-29C0A0A35340}"/>
              </a:ext>
            </a:extLst>
          </p:cNvPr>
          <p:cNvPicPr>
            <a:picLocks noChangeAspect="1"/>
          </p:cNvPicPr>
          <p:nvPr/>
        </p:nvPicPr>
        <p:blipFill>
          <a:blip r:embed="rId2"/>
          <a:stretch>
            <a:fillRect/>
          </a:stretch>
        </p:blipFill>
        <p:spPr>
          <a:xfrm>
            <a:off x="1200720" y="1665321"/>
            <a:ext cx="2988762" cy="4984053"/>
          </a:xfrm>
          <a:prstGeom prst="rect">
            <a:avLst/>
          </a:prstGeom>
        </p:spPr>
      </p:pic>
      <p:sp>
        <p:nvSpPr>
          <p:cNvPr id="5" name="タイトル 4">
            <a:extLst>
              <a:ext uri="{FF2B5EF4-FFF2-40B4-BE49-F238E27FC236}">
                <a16:creationId xmlns:a16="http://schemas.microsoft.com/office/drawing/2014/main" id="{E6A163D1-8BF6-414C-8680-405591EFD142}"/>
              </a:ext>
            </a:extLst>
          </p:cNvPr>
          <p:cNvSpPr>
            <a:spLocks noGrp="1"/>
          </p:cNvSpPr>
          <p:nvPr>
            <p:ph type="title"/>
          </p:nvPr>
        </p:nvSpPr>
        <p:spPr/>
        <p:txBody>
          <a:bodyPr/>
          <a:lstStyle/>
          <a:p>
            <a:r>
              <a:rPr kumimoji="1" lang="ja-JP" altLang="en-US" dirty="0"/>
              <a:t>チャレンジ！</a:t>
            </a:r>
            <a:endParaRPr lang="ja-JP" altLang="en-US" dirty="0"/>
          </a:p>
        </p:txBody>
      </p:sp>
      <p:sp>
        <p:nvSpPr>
          <p:cNvPr id="45" name="テキスト ボックス 44">
            <a:extLst>
              <a:ext uri="{FF2B5EF4-FFF2-40B4-BE49-F238E27FC236}">
                <a16:creationId xmlns:a16="http://schemas.microsoft.com/office/drawing/2014/main" id="{CEDA6463-770F-4407-BC4F-A00281C7053C}"/>
              </a:ext>
            </a:extLst>
          </p:cNvPr>
          <p:cNvSpPr txBox="1"/>
          <p:nvPr/>
        </p:nvSpPr>
        <p:spPr>
          <a:xfrm>
            <a:off x="598780" y="1026099"/>
            <a:ext cx="741775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Codey</a:t>
            </a:r>
            <a:r>
              <a:rPr lang="ja-JP" altLang="en-US" i="0" dirty="0">
                <a:solidFill>
                  <a:srgbClr val="575E75"/>
                </a:solidFill>
                <a:effectLst/>
                <a:latin typeface="メイリオ" panose="020B0604030504040204" pitchFamily="50" charset="-128"/>
                <a:ea typeface="メイリオ" panose="020B0604030504040204" pitchFamily="50" charset="-128"/>
              </a:rPr>
              <a:t>を接続し、アップロードモードを</a:t>
            </a:r>
            <a:r>
              <a:rPr lang="ja-JP" altLang="en-US" b="1" i="0" u="sng" dirty="0">
                <a:solidFill>
                  <a:srgbClr val="575E75"/>
                </a:solidFill>
                <a:effectLst/>
                <a:latin typeface="メイリオ" panose="020B0604030504040204" pitchFamily="50" charset="-128"/>
                <a:ea typeface="メイリオ" panose="020B0604030504040204" pitchFamily="50" charset="-128"/>
              </a:rPr>
              <a:t>オフ</a:t>
            </a:r>
            <a:r>
              <a:rPr lang="ja-JP" altLang="en-US" i="0" dirty="0">
                <a:solidFill>
                  <a:srgbClr val="575E75"/>
                </a:solidFill>
                <a:effectLst/>
                <a:latin typeface="メイリオ" panose="020B0604030504040204" pitchFamily="50" charset="-128"/>
                <a:ea typeface="メイリオ" panose="020B0604030504040204" pitchFamily="50" charset="-128"/>
              </a:rPr>
              <a:t>にして動かしてみよう！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5" name="四角形: 角を丸くする 54">
            <a:extLst>
              <a:ext uri="{FF2B5EF4-FFF2-40B4-BE49-F238E27FC236}">
                <a16:creationId xmlns:a16="http://schemas.microsoft.com/office/drawing/2014/main" id="{29511B46-7A91-4AA3-8790-620802BBD50B}"/>
              </a:ext>
            </a:extLst>
          </p:cNvPr>
          <p:cNvSpPr/>
          <p:nvPr/>
        </p:nvSpPr>
        <p:spPr>
          <a:xfrm>
            <a:off x="2460917" y="5497100"/>
            <a:ext cx="1615735" cy="471484"/>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pSp>
        <p:nvGrpSpPr>
          <p:cNvPr id="3" name="グループ化 2">
            <a:extLst>
              <a:ext uri="{FF2B5EF4-FFF2-40B4-BE49-F238E27FC236}">
                <a16:creationId xmlns:a16="http://schemas.microsoft.com/office/drawing/2014/main" id="{5030F931-219C-4EA1-BAC8-F447F416BDE7}"/>
              </a:ext>
            </a:extLst>
          </p:cNvPr>
          <p:cNvGrpSpPr/>
          <p:nvPr/>
        </p:nvGrpSpPr>
        <p:grpSpPr>
          <a:xfrm>
            <a:off x="5043874" y="3429000"/>
            <a:ext cx="3706046" cy="1015663"/>
            <a:chOff x="4608271" y="1527635"/>
            <a:chExt cx="3706046" cy="1015663"/>
          </a:xfrm>
        </p:grpSpPr>
        <p:sp>
          <p:nvSpPr>
            <p:cNvPr id="50" name="テキスト ボックス 49">
              <a:extLst>
                <a:ext uri="{FF2B5EF4-FFF2-40B4-BE49-F238E27FC236}">
                  <a16:creationId xmlns:a16="http://schemas.microsoft.com/office/drawing/2014/main" id="{77C6ABC4-69A3-4D6C-9292-B4B3FBF524BE}"/>
                </a:ext>
              </a:extLst>
            </p:cNvPr>
            <p:cNvSpPr txBox="1"/>
            <p:nvPr/>
          </p:nvSpPr>
          <p:spPr>
            <a:xfrm>
              <a:off x="4608271" y="1527635"/>
              <a:ext cx="3706046"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スプライトを操作するために、</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アップロードモードをオフにします。</a:t>
              </a:r>
            </a:p>
          </p:txBody>
        </p:sp>
        <p:sp>
          <p:nvSpPr>
            <p:cNvPr id="53" name="テキスト ボックス 52">
              <a:extLst>
                <a:ext uri="{FF2B5EF4-FFF2-40B4-BE49-F238E27FC236}">
                  <a16:creationId xmlns:a16="http://schemas.microsoft.com/office/drawing/2014/main" id="{6A378C19-2386-45B2-8BA9-786F5C9E4EC7}"/>
                </a:ext>
              </a:extLst>
            </p:cNvPr>
            <p:cNvSpPr txBox="1"/>
            <p:nvPr/>
          </p:nvSpPr>
          <p:spPr>
            <a:xfrm>
              <a:off x="5661397" y="1535735"/>
              <a:ext cx="917455" cy="253916"/>
            </a:xfrm>
            <a:prstGeom prst="rect">
              <a:avLst/>
            </a:prstGeom>
            <a:noFill/>
          </p:spPr>
          <p:txBody>
            <a:bodyPr wrap="square" rtlCol="0">
              <a:spAutoFit/>
            </a:bodyPr>
            <a:lstStyle/>
            <a:p>
              <a:pPr algn="ctr"/>
              <a:r>
                <a:rPr kumimoji="1" lang="ja-JP" altLang="en-US" sz="1050" dirty="0">
                  <a:solidFill>
                    <a:srgbClr val="575E75"/>
                  </a:solidFill>
                  <a:latin typeface="メイリオ" panose="020B0604030504040204" pitchFamily="50" charset="-128"/>
                  <a:ea typeface="メイリオ" panose="020B0604030504040204" pitchFamily="50" charset="-128"/>
                </a:rPr>
                <a:t>そうさ</a:t>
              </a:r>
              <a:endParaRPr kumimoji="1" lang="ja-JP" altLang="en-US" sz="1050" dirty="0">
                <a:latin typeface="メイリオ" panose="020B0604030504040204" pitchFamily="50" charset="-128"/>
                <a:ea typeface="メイリオ" panose="020B0604030504040204" pitchFamily="50" charset="-128"/>
              </a:endParaRPr>
            </a:p>
          </p:txBody>
        </p:sp>
      </p:grpSp>
      <p:cxnSp>
        <p:nvCxnSpPr>
          <p:cNvPr id="60" name="直線矢印コネクタ 59">
            <a:extLst>
              <a:ext uri="{FF2B5EF4-FFF2-40B4-BE49-F238E27FC236}">
                <a16:creationId xmlns:a16="http://schemas.microsoft.com/office/drawing/2014/main" id="{78C808F9-8835-432E-A29D-A04894EC7559}"/>
              </a:ext>
            </a:extLst>
          </p:cNvPr>
          <p:cNvCxnSpPr>
            <a:cxnSpLocks/>
          </p:cNvCxnSpPr>
          <p:nvPr/>
        </p:nvCxnSpPr>
        <p:spPr>
          <a:xfrm flipH="1">
            <a:off x="4076652" y="4816310"/>
            <a:ext cx="1416242" cy="877005"/>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74E04A2A-6084-4746-A136-7EB4D5D2BAE2}"/>
              </a:ext>
            </a:extLst>
          </p:cNvPr>
          <p:cNvSpPr txBox="1"/>
          <p:nvPr/>
        </p:nvSpPr>
        <p:spPr>
          <a:xfrm>
            <a:off x="1375559" y="1090967"/>
            <a:ext cx="917455" cy="253916"/>
          </a:xfrm>
          <a:prstGeom prst="rect">
            <a:avLst/>
          </a:prstGeom>
          <a:noFill/>
        </p:spPr>
        <p:txBody>
          <a:bodyPr wrap="square" rtlCol="0">
            <a:spAutoFit/>
          </a:bodyPr>
          <a:lstStyle/>
          <a:p>
            <a:pPr algn="ctr"/>
            <a:r>
              <a:rPr kumimoji="1" lang="ja-JP" altLang="en-US" sz="1050" dirty="0">
                <a:solidFill>
                  <a:srgbClr val="575E75"/>
                </a:solidFill>
                <a:latin typeface="メイリオ" panose="020B0604030504040204" pitchFamily="50" charset="-128"/>
                <a:ea typeface="メイリオ" panose="020B0604030504040204" pitchFamily="50" charset="-128"/>
              </a:rPr>
              <a:t>せつぞく</a:t>
            </a:r>
            <a:endParaRPr kumimoji="1" lang="ja-JP" altLang="en-US" sz="105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B34F2E85-95E8-4BD7-BC40-079B9C8997AA}"/>
              </a:ext>
            </a:extLst>
          </p:cNvPr>
          <p:cNvSpPr txBox="1"/>
          <p:nvPr/>
        </p:nvSpPr>
        <p:spPr>
          <a:xfrm>
            <a:off x="5833632" y="1108723"/>
            <a:ext cx="478394" cy="253916"/>
          </a:xfrm>
          <a:prstGeom prst="rect">
            <a:avLst/>
          </a:prstGeom>
          <a:noFill/>
        </p:spPr>
        <p:txBody>
          <a:bodyPr wrap="square" rtlCol="0">
            <a:spAutoFit/>
          </a:bodyPr>
          <a:lstStyle/>
          <a:p>
            <a:pPr algn="ctr"/>
            <a:r>
              <a:rPr kumimoji="1" lang="ja-JP" altLang="en-US" sz="1050" dirty="0">
                <a:solidFill>
                  <a:srgbClr val="575E75"/>
                </a:solidFill>
                <a:latin typeface="メイリオ" panose="020B0604030504040204" pitchFamily="50" charset="-128"/>
                <a:ea typeface="メイリオ" panose="020B0604030504040204" pitchFamily="50" charset="-128"/>
              </a:rPr>
              <a:t>うご</a:t>
            </a:r>
            <a:endParaRPr kumimoji="1" lang="ja-JP" altLang="en-US" sz="105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540589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theme/theme1.xml><?xml version="1.0" encoding="utf-8"?>
<a:theme xmlns:a="http://schemas.openxmlformats.org/drawingml/2006/main" name="曲線">
  <a:themeElements>
    <a:clrScheme name="MSFT_01">
      <a:dk1>
        <a:sysClr val="windowText" lastClr="000000"/>
      </a:dk1>
      <a:lt1>
        <a:sysClr val="window" lastClr="FFFFFF"/>
      </a:lt1>
      <a:dk2>
        <a:srgbClr val="3F3F3F"/>
      </a:dk2>
      <a:lt2>
        <a:srgbClr val="FFFFFF"/>
      </a:lt2>
      <a:accent1>
        <a:srgbClr val="01C6FD"/>
      </a:accent1>
      <a:accent2>
        <a:srgbClr val="067F9C"/>
      </a:accent2>
      <a:accent3>
        <a:srgbClr val="014E52"/>
      </a:accent3>
      <a:accent4>
        <a:srgbClr val="ED7D31"/>
      </a:accent4>
      <a:accent5>
        <a:srgbClr val="79AE02"/>
      </a:accent5>
      <a:accent6>
        <a:srgbClr val="0070C0"/>
      </a:accent6>
      <a:hlink>
        <a:srgbClr val="01C6FD"/>
      </a:hlink>
      <a:folHlink>
        <a:srgbClr val="954F72"/>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0439D9-8631-4FC1-BCE0-1BDB23425EE1}">
  <ds:schemaRefs>
    <ds:schemaRef ds:uri="6dc4bcd6-49db-4c07-9060-8acfc67cef9f"/>
    <ds:schemaRef ds:uri="http://schemas.microsoft.com/office/2006/metadata/properties"/>
    <ds:schemaRef ds:uri="http://schemas.openxmlformats.org/package/2006/metadata/core-properties"/>
    <ds:schemaRef ds:uri="http://purl.org/dc/dcmitype/"/>
    <ds:schemaRef ds:uri="http://purl.org/dc/elements/1.1/"/>
    <ds:schemaRef ds:uri="fb0879af-3eba-417a-a55a-ffe6dcd6ca77"/>
    <ds:schemaRef ds:uri="http://schemas.microsoft.com/office/2006/documentManagement/types"/>
    <ds:schemaRef ds:uri="http://purl.org/dc/terms/"/>
    <ds:schemaRef ds:uri="http://schemas.microsoft.com/office/infopath/2007/PartnerControl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723BE856-B6C2-4675-AE16-47A27D415D46}">
  <ds:schemaRefs>
    <ds:schemaRef ds:uri="http://schemas.microsoft.com/sharepoint/v3/contenttype/forms"/>
  </ds:schemaRefs>
</ds:datastoreItem>
</file>

<file path=customXml/itemProps3.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4223</Words>
  <Application>Microsoft Office PowerPoint</Application>
  <PresentationFormat>画面に合わせる (4:3)</PresentationFormat>
  <Paragraphs>1194</Paragraphs>
  <Slides>66</Slides>
  <Notes>5</Notes>
  <HiddenSlides>0</HiddenSlides>
  <MMClips>3</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66</vt:i4>
      </vt:variant>
    </vt:vector>
  </HeadingPairs>
  <TitlesOfParts>
    <vt:vector size="74" baseType="lpstr">
      <vt:lpstr>BIZ UDPゴシック</vt:lpstr>
      <vt:lpstr>Meiryo UI</vt:lpstr>
      <vt:lpstr>UD デジタル 教科書体 NP-R</vt:lpstr>
      <vt:lpstr>メイリオ</vt:lpstr>
      <vt:lpstr>Arial</vt:lpstr>
      <vt:lpstr>Century Gothic</vt:lpstr>
      <vt:lpstr>Wingdings</vt:lpstr>
      <vt:lpstr>曲線</vt:lpstr>
      <vt:lpstr>第8回補足　変数・リストってなんだろう？</vt:lpstr>
      <vt:lpstr>目次</vt:lpstr>
      <vt:lpstr>プログラミングの準備</vt:lpstr>
      <vt:lpstr>CodeyとRockyをつなげよう</vt:lpstr>
      <vt:lpstr>パソコンとつなげよう</vt:lpstr>
      <vt:lpstr>mBlockを起動しよう</vt:lpstr>
      <vt:lpstr>本日のミッション！</vt:lpstr>
      <vt:lpstr>【質問】あなたは覚えるために、どんな道具を使いますか？</vt:lpstr>
      <vt:lpstr>【質問】コンピューターは何を使うのかな？</vt:lpstr>
      <vt:lpstr>変数の特徴</vt:lpstr>
      <vt:lpstr>変数の作り方</vt:lpstr>
      <vt:lpstr>ミッション1：変数を作って値を代入し、計算してみよう</vt:lpstr>
      <vt:lpstr>ミッション1：変数を作って値を代入し、計算してみよう</vt:lpstr>
      <vt:lpstr>ミッション1：変数を作って値を代入し、計算してみよう</vt:lpstr>
      <vt:lpstr>ミッション1：変数を作って値を代入し、計算してみよう</vt:lpstr>
      <vt:lpstr>ミッション1：変数を作って値を代入し、計算してみよう</vt:lpstr>
      <vt:lpstr>ミッション1：変数を作って値を代入し、計算してみよう</vt:lpstr>
      <vt:lpstr>ミッション1：変数を作って値を代入し、計算してみよう</vt:lpstr>
      <vt:lpstr>ミッション1：変数を作って値を代入し、計算してみよう</vt:lpstr>
      <vt:lpstr>ミッション1：変数を作って値を代入し、計算してみよう</vt:lpstr>
      <vt:lpstr>ミッション2：変数の値を交換しよう</vt:lpstr>
      <vt:lpstr>ミッション2：変数の値を交換しよう</vt:lpstr>
      <vt:lpstr>ミッション2：変数の値を交換しよう</vt:lpstr>
      <vt:lpstr>ミッション2：変数の値を交換しよう</vt:lpstr>
      <vt:lpstr>ミッション2：変数の値を交換しよう</vt:lpstr>
      <vt:lpstr>ミッション2：変数の値を交換しよう</vt:lpstr>
      <vt:lpstr>ミッション2：変数の値を交換しよう</vt:lpstr>
      <vt:lpstr>ミッション3：1から10までの合計を計算しよう</vt:lpstr>
      <vt:lpstr>【準備】：値を代入する変数を用意する</vt:lpstr>
      <vt:lpstr>ミッション3：1から10までの合計を計算しよう</vt:lpstr>
      <vt:lpstr>ミッション3：1から10までの合計を計算しよう</vt:lpstr>
      <vt:lpstr>「　　　　　　　　　　　　　　　」の意味</vt:lpstr>
      <vt:lpstr>ミッション3：1から10までの合計を計算しよう</vt:lpstr>
      <vt:lpstr>ミッション3：1から10までの合計を計算しよう</vt:lpstr>
      <vt:lpstr>ミッション3：1から10までの合計を計算しよう</vt:lpstr>
      <vt:lpstr>ミッション3：1から10までの合計を計算しよう</vt:lpstr>
      <vt:lpstr>ステップアップ！</vt:lpstr>
      <vt:lpstr>考えてみよう！</vt:lpstr>
      <vt:lpstr>【準備】：値を代入する変数を用意する</vt:lpstr>
      <vt:lpstr>【準備】：値を代入する変数を用意する</vt:lpstr>
      <vt:lpstr>考えてみよう！</vt:lpstr>
      <vt:lpstr>考えてみよう！</vt:lpstr>
      <vt:lpstr>考えてみよう！</vt:lpstr>
      <vt:lpstr>考えてみよう！</vt:lpstr>
      <vt:lpstr>チャレンジ！</vt:lpstr>
      <vt:lpstr>チャレンジ！</vt:lpstr>
      <vt:lpstr>チャレンジ！</vt:lpstr>
      <vt:lpstr>リストとは？</vt:lpstr>
      <vt:lpstr>リストの作り方</vt:lpstr>
      <vt:lpstr>チャレンジ！</vt:lpstr>
      <vt:lpstr>【準備】：値を代入するリストを用意する</vt:lpstr>
      <vt:lpstr>【準備】：値を代入するリストを用意する</vt:lpstr>
      <vt:lpstr>【準備】：値を代入するリストを用意する</vt:lpstr>
      <vt:lpstr>【準備】：値を代入するリストを用意する</vt:lpstr>
      <vt:lpstr>【準備】：値を代入するリストを用意する</vt:lpstr>
      <vt:lpstr>【準備】：値を代入する変数を用意する</vt:lpstr>
      <vt:lpstr>チャレンジ！</vt:lpstr>
      <vt:lpstr>チャレンジ！</vt:lpstr>
      <vt:lpstr>チャレンジ！</vt:lpstr>
      <vt:lpstr>チャレンジ！</vt:lpstr>
      <vt:lpstr>チャレンジ！</vt:lpstr>
      <vt:lpstr>チャレンジ！</vt:lpstr>
      <vt:lpstr>チャレンジ！</vt:lpstr>
      <vt:lpstr>チャレンジ！</vt:lpstr>
      <vt:lpstr>チャレンジ！</vt:lpstr>
      <vt:lpstr>おつかれさまでした！ がんばったね！</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2021-11-10T23:22:46Z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