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97" r:id="rId13"/>
    <p:sldId id="394" r:id="rId14"/>
    <p:sldId id="413" r:id="rId15"/>
    <p:sldId id="414" r:id="rId16"/>
    <p:sldId id="415" r:id="rId17"/>
    <p:sldId id="416" r:id="rId18"/>
    <p:sldId id="417" r:id="rId19"/>
    <p:sldId id="418" r:id="rId20"/>
    <p:sldId id="419" r:id="rId21"/>
    <p:sldId id="330" r:id="rId22"/>
    <p:sldId id="338" r:id="rId23"/>
    <p:sldId id="331" r:id="rId24"/>
    <p:sldId id="337" r:id="rId25"/>
    <p:sldId id="332" r:id="rId26"/>
    <p:sldId id="399" r:id="rId27"/>
    <p:sldId id="333" r:id="rId28"/>
    <p:sldId id="354" r:id="rId29"/>
    <p:sldId id="404" r:id="rId30"/>
    <p:sldId id="375" r:id="rId31"/>
    <p:sldId id="422" r:id="rId32"/>
    <p:sldId id="423" r:id="rId33"/>
    <p:sldId id="424" r:id="rId34"/>
    <p:sldId id="421" r:id="rId35"/>
    <p:sldId id="425" r:id="rId36"/>
    <p:sldId id="359" r:id="rId37"/>
    <p:sldId id="355" r:id="rId38"/>
    <p:sldId id="408" r:id="rId39"/>
    <p:sldId id="402" r:id="rId40"/>
    <p:sldId id="335" r:id="rId41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C"/>
    <a:srgbClr val="145C72"/>
    <a:srgbClr val="03556D"/>
    <a:srgbClr val="575E75"/>
    <a:srgbClr val="85D4E7"/>
    <a:srgbClr val="0C596D"/>
    <a:srgbClr val="014E52"/>
    <a:srgbClr val="79AE02"/>
    <a:srgbClr val="1DA9BF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5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7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7.png"/><Relationship Id="rId7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64.PNG"/><Relationship Id="rId5" Type="http://schemas.openxmlformats.org/officeDocument/2006/relationships/image" Target="../media/image61.png"/><Relationship Id="rId10" Type="http://schemas.openxmlformats.org/officeDocument/2006/relationships/image" Target="../media/image63.png"/><Relationship Id="rId4" Type="http://schemas.openxmlformats.org/officeDocument/2006/relationships/image" Target="../media/image26.png"/><Relationship Id="rId9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8</a:t>
            </a:r>
            <a:r>
              <a:rPr lang="ja-JP" altLang="en-US" dirty="0"/>
              <a:t>回　</a:t>
            </a:r>
            <a:r>
              <a:rPr lang="en-US" altLang="ja-JP" dirty="0" err="1"/>
              <a:t>CodeyRocky</a:t>
            </a:r>
            <a:r>
              <a:rPr lang="ja-JP" altLang="en-US" dirty="0"/>
              <a:t>に芸を教えよう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4969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234573" y="4870178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4FD00D0-CBB0-49ED-8DF7-533C6A658A02}"/>
              </a:ext>
            </a:extLst>
          </p:cNvPr>
          <p:cNvSpPr txBox="1"/>
          <p:nvPr/>
        </p:nvSpPr>
        <p:spPr>
          <a:xfrm>
            <a:off x="4888691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げい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2FCAD07-EA0A-4BA9-821B-21E854F84099}"/>
              </a:ext>
            </a:extLst>
          </p:cNvPr>
          <p:cNvSpPr txBox="1"/>
          <p:nvPr/>
        </p:nvSpPr>
        <p:spPr>
          <a:xfrm>
            <a:off x="5627019" y="4865882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おし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24B6F13C-A5FE-40F6-8109-893DF5FB76B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36B1000-8C34-41AE-B100-3DC584924F65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07AF0A3-3A89-4D8A-8350-E84A6A8079B8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67F5F01-8D62-48E9-99C9-EDF6A686C695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657097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が起動した時、目をあける。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手を叩くと、聞き取った回数を画面に表示する。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1742798" y="1060878"/>
            <a:ext cx="635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36846" y="1060878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3289100" y="1060878"/>
            <a:ext cx="3195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88470C3-AB93-409A-8A00-C9CAA739E186}"/>
              </a:ext>
            </a:extLst>
          </p:cNvPr>
          <p:cNvSpPr txBox="1"/>
          <p:nvPr/>
        </p:nvSpPr>
        <p:spPr>
          <a:xfrm>
            <a:off x="619939" y="1657475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9E969EB-A178-4269-BCA1-D987D3E0365D}"/>
              </a:ext>
            </a:extLst>
          </p:cNvPr>
          <p:cNvSpPr txBox="1"/>
          <p:nvPr/>
        </p:nvSpPr>
        <p:spPr>
          <a:xfrm>
            <a:off x="1091426" y="1657475"/>
            <a:ext cx="5243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C7142FD-D72C-4E0C-A7A6-80C308A90859}"/>
              </a:ext>
            </a:extLst>
          </p:cNvPr>
          <p:cNvSpPr txBox="1"/>
          <p:nvPr/>
        </p:nvSpPr>
        <p:spPr>
          <a:xfrm>
            <a:off x="2180090" y="1657475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D80C328-D24D-4B02-9D4D-B294E9362CAB}"/>
              </a:ext>
            </a:extLst>
          </p:cNvPr>
          <p:cNvSpPr txBox="1"/>
          <p:nvPr/>
        </p:nvSpPr>
        <p:spPr>
          <a:xfrm>
            <a:off x="2675930" y="1657475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CA6DF07-CE4E-4900-A6AC-80A90C8A9740}"/>
              </a:ext>
            </a:extLst>
          </p:cNvPr>
          <p:cNvSpPr txBox="1"/>
          <p:nvPr/>
        </p:nvSpPr>
        <p:spPr>
          <a:xfrm>
            <a:off x="3343115" y="1657475"/>
            <a:ext cx="8013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59BA025-125A-4FF3-83AF-CE641202BCB6}"/>
              </a:ext>
            </a:extLst>
          </p:cNvPr>
          <p:cNvSpPr txBox="1"/>
          <p:nvPr/>
        </p:nvSpPr>
        <p:spPr>
          <a:xfrm>
            <a:off x="4181357" y="1657475"/>
            <a:ext cx="7219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259A612-927A-45F5-A8A4-955DC7D3B6B7}"/>
              </a:ext>
            </a:extLst>
          </p:cNvPr>
          <p:cNvSpPr txBox="1"/>
          <p:nvPr/>
        </p:nvSpPr>
        <p:spPr>
          <a:xfrm>
            <a:off x="4940203" y="1657475"/>
            <a:ext cx="7219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E788484-660B-4FFA-AC30-DD6300344EE4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88EF5C1-20B0-4033-AC0C-7DF723E4FA4B}"/>
              </a:ext>
            </a:extLst>
          </p:cNvPr>
          <p:cNvSpPr txBox="1"/>
          <p:nvPr/>
        </p:nvSpPr>
        <p:spPr>
          <a:xfrm>
            <a:off x="2687374" y="1060878"/>
            <a:ext cx="4641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08_01">
            <a:hlinkClick r:id="" action="ppaction://media"/>
            <a:extLst>
              <a:ext uri="{FF2B5EF4-FFF2-40B4-BE49-F238E27FC236}">
                <a16:creationId xmlns:a16="http://schemas.microsoft.com/office/drawing/2014/main" id="{5E1D8046-522C-4698-BD55-86D73DEE08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7767" y="2266542"/>
            <a:ext cx="7528264" cy="423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A939D67-D4C3-4738-8CB2-6D8FC78E64A5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594DB4C-37AA-404F-86FA-C0878AD49E75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CADF4A6-C5B7-441A-AD46-5E5DC1B493EC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5624E28-3746-4D9A-8080-C95BD35FAB3A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A955EF5-9A74-47DD-9FA7-A3CDECB39D3F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F0C323A-BF0F-475E-8C80-731F2552247F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C0B162CB-A56E-46F2-8FB9-D1D35A8EF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045" y="3068879"/>
            <a:ext cx="2647818" cy="12614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1296132" y="3376503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243186AD-3BB0-4E11-A355-A2DE98DAADD0}"/>
              </a:ext>
            </a:extLst>
          </p:cNvPr>
          <p:cNvGrpSpPr/>
          <p:nvPr/>
        </p:nvGrpSpPr>
        <p:grpSpPr>
          <a:xfrm>
            <a:off x="440136" y="3051337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5ACE179-203C-4655-B443-23805F4FF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99199C6C-645B-468F-9F6B-C77937F4E1C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6B48D8D-8892-46D5-B8C8-C532EA8BB603}"/>
              </a:ext>
            </a:extLst>
          </p:cNvPr>
          <p:cNvGrpSpPr/>
          <p:nvPr/>
        </p:nvGrpSpPr>
        <p:grpSpPr>
          <a:xfrm>
            <a:off x="2873807" y="2275354"/>
            <a:ext cx="5995281" cy="577081"/>
            <a:chOff x="2848413" y="2169475"/>
            <a:chExt cx="5995281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848413" y="2169475"/>
              <a:ext cx="599528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が起動したとき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B0CADA6-EE39-404E-B7FE-0578675C0688}"/>
                </a:ext>
              </a:extLst>
            </p:cNvPr>
            <p:cNvSpPr txBox="1"/>
            <p:nvPr/>
          </p:nvSpPr>
          <p:spPr>
            <a:xfrm>
              <a:off x="6169918" y="2241058"/>
              <a:ext cx="602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926960" y="22410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F355145-E893-455B-B509-68706033CA06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D8B0E4-35F8-47CD-B75B-323D8CD9B01D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ED2E7AE-74BE-40CF-88F0-A76B3B3620C1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ED4BED-FD57-46D1-A941-0A960D10D58C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9F3A5F-98EB-43B6-9530-1F01E42264E4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F69D572-0401-4FC6-AE68-07B732D2E831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が起動した時の動きをプログラミングしよう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16B75-0649-4E7F-8790-458F358B2B0B}"/>
              </a:ext>
            </a:extLst>
          </p:cNvPr>
          <p:cNvSpPr txBox="1"/>
          <p:nvPr/>
        </p:nvSpPr>
        <p:spPr>
          <a:xfrm>
            <a:off x="1434220" y="1282758"/>
            <a:ext cx="6509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75441AB-07DE-4DA0-A24C-02FBB26ED2F7}"/>
              </a:ext>
            </a:extLst>
          </p:cNvPr>
          <p:cNvSpPr txBox="1"/>
          <p:nvPr/>
        </p:nvSpPr>
        <p:spPr>
          <a:xfrm>
            <a:off x="2367541" y="1282758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62A3722-A67F-489A-A116-25CE11B52A57}"/>
              </a:ext>
            </a:extLst>
          </p:cNvPr>
          <p:cNvSpPr txBox="1"/>
          <p:nvPr/>
        </p:nvSpPr>
        <p:spPr>
          <a:xfrm>
            <a:off x="2794123" y="1282758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9222FD39-067B-495A-BB3F-927F3E56F4B5}"/>
              </a:ext>
            </a:extLst>
          </p:cNvPr>
          <p:cNvCxnSpPr>
            <a:cxnSpLocks/>
          </p:cNvCxnSpPr>
          <p:nvPr/>
        </p:nvCxnSpPr>
        <p:spPr>
          <a:xfrm>
            <a:off x="1296132" y="4097365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BCE3E136-1829-4733-BFEA-9BF40EAF89E2}"/>
              </a:ext>
            </a:extLst>
          </p:cNvPr>
          <p:cNvGrpSpPr/>
          <p:nvPr/>
        </p:nvGrpSpPr>
        <p:grpSpPr>
          <a:xfrm>
            <a:off x="455613" y="3780826"/>
            <a:ext cx="652422" cy="639195"/>
            <a:chOff x="588875" y="3127860"/>
            <a:chExt cx="652422" cy="639195"/>
          </a:xfrm>
        </p:grpSpPr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E6C4DA3D-4DDB-4FED-ACA1-141BB351F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328056E8-C362-4EC9-B5BE-6E12A3DDC1DB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8ADEC69-0AE7-4DB5-8D17-AB2D2CED5ADC}"/>
              </a:ext>
            </a:extLst>
          </p:cNvPr>
          <p:cNvGrpSpPr/>
          <p:nvPr/>
        </p:nvGrpSpPr>
        <p:grpSpPr>
          <a:xfrm>
            <a:off x="3112850" y="4729534"/>
            <a:ext cx="4976420" cy="619292"/>
            <a:chOff x="3137760" y="4170240"/>
            <a:chExt cx="4976420" cy="619292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9D06B816-9400-4FC6-84A7-A90CC8D02010}"/>
                </a:ext>
              </a:extLst>
            </p:cNvPr>
            <p:cNvSpPr txBox="1"/>
            <p:nvPr/>
          </p:nvSpPr>
          <p:spPr>
            <a:xfrm>
              <a:off x="3137760" y="4170240"/>
              <a:ext cx="49764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「見た目」から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FF5322A-9E47-47A6-96A3-56BDAB7C4BF7}"/>
                </a:ext>
              </a:extLst>
            </p:cNvPr>
            <p:cNvSpPr txBox="1"/>
            <p:nvPr/>
          </p:nvSpPr>
          <p:spPr>
            <a:xfrm>
              <a:off x="6771782" y="421255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9D77D96-5EC3-401F-9B4B-6C3E0E9941A9}"/>
                </a:ext>
              </a:extLst>
            </p:cNvPr>
            <p:cNvSpPr txBox="1"/>
            <p:nvPr/>
          </p:nvSpPr>
          <p:spPr>
            <a:xfrm>
              <a:off x="3343115" y="4231068"/>
              <a:ext cx="4729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2D77D87-3AEB-43A3-8653-9B5D7A0C485F}"/>
                </a:ext>
              </a:extLst>
            </p:cNvPr>
            <p:cNvSpPr txBox="1"/>
            <p:nvPr/>
          </p:nvSpPr>
          <p:spPr>
            <a:xfrm>
              <a:off x="3802129" y="4231067"/>
              <a:ext cx="4729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E5E75C7-F3F4-4578-8074-2033F0959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60034" y="4271327"/>
              <a:ext cx="1798476" cy="518205"/>
            </a:xfrm>
            <a:prstGeom prst="rect">
              <a:avLst/>
            </a:prstGeom>
          </p:spPr>
        </p:pic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CE131D4-CD39-4972-8654-3DCACF4AFF64}"/>
              </a:ext>
            </a:extLst>
          </p:cNvPr>
          <p:cNvSpPr txBox="1"/>
          <p:nvPr/>
        </p:nvSpPr>
        <p:spPr>
          <a:xfrm>
            <a:off x="577503" y="1282758"/>
            <a:ext cx="779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F355145-E893-455B-B509-68706033CA06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D8B0E4-35F8-47CD-B75B-323D8CD9B01D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ED2E7AE-74BE-40CF-88F0-A76B3B3620C1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ED4BED-FD57-46D1-A941-0A960D10D58C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9F3A5F-98EB-43B6-9530-1F01E42264E4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F69D572-0401-4FC6-AE68-07B732D2E831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音の数を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に表示させよう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16B75-0649-4E7F-8790-458F358B2B0B}"/>
              </a:ext>
            </a:extLst>
          </p:cNvPr>
          <p:cNvSpPr txBox="1"/>
          <p:nvPr/>
        </p:nvSpPr>
        <p:spPr>
          <a:xfrm>
            <a:off x="457092" y="1273986"/>
            <a:ext cx="50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75441AB-07DE-4DA0-A24C-02FBB26ED2F7}"/>
              </a:ext>
            </a:extLst>
          </p:cNvPr>
          <p:cNvSpPr txBox="1"/>
          <p:nvPr/>
        </p:nvSpPr>
        <p:spPr>
          <a:xfrm>
            <a:off x="929673" y="1273986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62A3722-A67F-489A-A116-25CE11B52A57}"/>
              </a:ext>
            </a:extLst>
          </p:cNvPr>
          <p:cNvSpPr txBox="1"/>
          <p:nvPr/>
        </p:nvSpPr>
        <p:spPr>
          <a:xfrm>
            <a:off x="1506617" y="1273986"/>
            <a:ext cx="766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B9FFA78-3B8A-4E96-B7CF-79EF83D6C2C2}"/>
              </a:ext>
            </a:extLst>
          </p:cNvPr>
          <p:cNvSpPr txBox="1"/>
          <p:nvPr/>
        </p:nvSpPr>
        <p:spPr>
          <a:xfrm>
            <a:off x="2319574" y="1273986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985A43-E20D-4018-9C7E-8914D2630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376" y="3944409"/>
            <a:ext cx="1299036" cy="916498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E8C000F-C05D-40CD-A2CB-929C3B0AA3D5}"/>
              </a:ext>
            </a:extLst>
          </p:cNvPr>
          <p:cNvGrpSpPr/>
          <p:nvPr/>
        </p:nvGrpSpPr>
        <p:grpSpPr>
          <a:xfrm>
            <a:off x="2689869" y="3825369"/>
            <a:ext cx="5332394" cy="1035538"/>
            <a:chOff x="2364546" y="1991169"/>
            <a:chExt cx="5332394" cy="1035538"/>
          </a:xfrm>
        </p:grpSpPr>
        <p:sp>
          <p:nvSpPr>
            <p:cNvPr id="43" name="吹き出し: 角を丸めた四角形 42">
              <a:extLst>
                <a:ext uri="{FF2B5EF4-FFF2-40B4-BE49-F238E27FC236}">
                  <a16:creationId xmlns:a16="http://schemas.microsoft.com/office/drawing/2014/main" id="{DACE7767-87D4-4D2C-AF67-3B80D8FF6D72}"/>
                </a:ext>
              </a:extLst>
            </p:cNvPr>
            <p:cNvSpPr/>
            <p:nvPr/>
          </p:nvSpPr>
          <p:spPr>
            <a:xfrm>
              <a:off x="2364546" y="1991169"/>
              <a:ext cx="5332394" cy="1035538"/>
            </a:xfrm>
            <a:prstGeom prst="wedgeRoundRectCallout">
              <a:avLst>
                <a:gd name="adj1" fmla="val -58555"/>
                <a:gd name="adj2" fmla="val -320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8006A3A1-BB9C-4541-AD31-D1069D3D19AD}"/>
                </a:ext>
              </a:extLst>
            </p:cNvPr>
            <p:cNvSpPr txBox="1"/>
            <p:nvPr/>
          </p:nvSpPr>
          <p:spPr>
            <a:xfrm>
              <a:off x="2645546" y="2004096"/>
              <a:ext cx="49537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聞き取った数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。そんなブロックは見当たらないね。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毎回変わるし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。どうやったらいいのかな？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40E8108-0E69-42B9-9158-F0785CB7794D}"/>
                </a:ext>
              </a:extLst>
            </p:cNvPr>
            <p:cNvSpPr txBox="1"/>
            <p:nvPr/>
          </p:nvSpPr>
          <p:spPr>
            <a:xfrm>
              <a:off x="2655693" y="2066513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2C2F2B6-7E00-4F79-AD9E-A88524FB92E5}"/>
                </a:ext>
              </a:extLst>
            </p:cNvPr>
            <p:cNvSpPr txBox="1"/>
            <p:nvPr/>
          </p:nvSpPr>
          <p:spPr>
            <a:xfrm>
              <a:off x="5964411" y="2066513"/>
              <a:ext cx="454148" cy="21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みあ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1CB2476-E878-452A-84F9-D3069907646C}"/>
                </a:ext>
              </a:extLst>
            </p:cNvPr>
            <p:cNvSpPr txBox="1"/>
            <p:nvPr/>
          </p:nvSpPr>
          <p:spPr>
            <a:xfrm>
              <a:off x="3048967" y="2066513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3CAE9DA-523C-4ABC-97EC-52A396FF655E}"/>
                </a:ext>
              </a:extLst>
            </p:cNvPr>
            <p:cNvSpPr txBox="1"/>
            <p:nvPr/>
          </p:nvSpPr>
          <p:spPr>
            <a:xfrm>
              <a:off x="3657722" y="2066513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8EC2D04-1D11-4AD5-94A1-44A1CF0D8E22}"/>
                </a:ext>
              </a:extLst>
            </p:cNvPr>
            <p:cNvSpPr txBox="1"/>
            <p:nvPr/>
          </p:nvSpPr>
          <p:spPr>
            <a:xfrm>
              <a:off x="2605231" y="2557151"/>
              <a:ext cx="8077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まいかい 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75C77EA-B8C3-46C5-9A50-EBBFA99E24C1}"/>
              </a:ext>
            </a:extLst>
          </p:cNvPr>
          <p:cNvGrpSpPr/>
          <p:nvPr/>
        </p:nvGrpSpPr>
        <p:grpSpPr>
          <a:xfrm>
            <a:off x="2044989" y="5641482"/>
            <a:ext cx="5054021" cy="630942"/>
            <a:chOff x="1488822" y="5603228"/>
            <a:chExt cx="5054021" cy="630942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6669C39-3895-426A-B646-BFA4E15FA6A4}"/>
                </a:ext>
              </a:extLst>
            </p:cNvPr>
            <p:cNvSpPr txBox="1"/>
            <p:nvPr/>
          </p:nvSpPr>
          <p:spPr>
            <a:xfrm>
              <a:off x="1567945" y="5603228"/>
              <a:ext cx="49748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定まっていない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数は</a:t>
              </a:r>
              <a:r>
                <a:rPr lang="en-US" altLang="ja-JP" sz="2000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lang="ja-JP" altLang="en-US" sz="2000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en-US" altLang="ja-JP" sz="2000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で制御するよ！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DA27B363-61CF-42DB-A82D-E585398A952D}"/>
                </a:ext>
              </a:extLst>
            </p:cNvPr>
            <p:cNvSpPr txBox="1"/>
            <p:nvPr/>
          </p:nvSpPr>
          <p:spPr>
            <a:xfrm>
              <a:off x="1488822" y="5699112"/>
              <a:ext cx="5953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4B66807-E8C1-4C3C-9EEF-3B3985A6CEEB}"/>
                </a:ext>
              </a:extLst>
            </p:cNvPr>
            <p:cNvSpPr txBox="1"/>
            <p:nvPr/>
          </p:nvSpPr>
          <p:spPr>
            <a:xfrm>
              <a:off x="3085014" y="5699112"/>
              <a:ext cx="5953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8FCEB3CA-9D89-45F0-90DF-3206F20F5A3F}"/>
                </a:ext>
              </a:extLst>
            </p:cNvPr>
            <p:cNvSpPr txBox="1"/>
            <p:nvPr/>
          </p:nvSpPr>
          <p:spPr>
            <a:xfrm>
              <a:off x="3867738" y="5699112"/>
              <a:ext cx="728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81DC7BA-93D4-4DCD-B812-F0D33F28B3CE}"/>
                </a:ext>
              </a:extLst>
            </p:cNvPr>
            <p:cNvSpPr txBox="1"/>
            <p:nvPr/>
          </p:nvSpPr>
          <p:spPr>
            <a:xfrm>
              <a:off x="4852270" y="5699112"/>
              <a:ext cx="728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DDBC2146-88CB-4E68-8467-F38819B9B812}"/>
              </a:ext>
            </a:extLst>
          </p:cNvPr>
          <p:cNvCxnSpPr>
            <a:cxnSpLocks/>
          </p:cNvCxnSpPr>
          <p:nvPr/>
        </p:nvCxnSpPr>
        <p:spPr>
          <a:xfrm>
            <a:off x="3079990" y="2400532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0E9DD3C2-2814-4F02-B10D-968BBC9B5202}"/>
              </a:ext>
            </a:extLst>
          </p:cNvPr>
          <p:cNvGrpSpPr/>
          <p:nvPr/>
        </p:nvGrpSpPr>
        <p:grpSpPr>
          <a:xfrm>
            <a:off x="2319574" y="2062259"/>
            <a:ext cx="652422" cy="639195"/>
            <a:chOff x="588875" y="3127860"/>
            <a:chExt cx="652422" cy="639195"/>
          </a:xfrm>
        </p:grpSpPr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A1BEA9D0-A5A6-4EC3-9ADF-8C91EBEE4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72" name="四角形: 角を丸くする 71">
              <a:extLst>
                <a:ext uri="{FF2B5EF4-FFF2-40B4-BE49-F238E27FC236}">
                  <a16:creationId xmlns:a16="http://schemas.microsoft.com/office/drawing/2014/main" id="{E83CE393-67A5-41FE-802A-F0B733CC171E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4793AE5C-9DCB-4C3A-A9E1-2D31B162A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738" y="2119016"/>
            <a:ext cx="1924050" cy="619125"/>
          </a:xfrm>
          <a:prstGeom prst="rect">
            <a:avLst/>
          </a:prstGeom>
        </p:spPr>
      </p:pic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4944C33E-0FC7-4EFC-8BE4-30BC7293E7B4}"/>
              </a:ext>
            </a:extLst>
          </p:cNvPr>
          <p:cNvSpPr/>
          <p:nvPr/>
        </p:nvSpPr>
        <p:spPr>
          <a:xfrm>
            <a:off x="4254692" y="2242638"/>
            <a:ext cx="610269" cy="3183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807A57EB-F63F-4038-8512-D3AAE576EA37}"/>
              </a:ext>
            </a:extLst>
          </p:cNvPr>
          <p:cNvCxnSpPr>
            <a:cxnSpLocks/>
          </p:cNvCxnSpPr>
          <p:nvPr/>
        </p:nvCxnSpPr>
        <p:spPr>
          <a:xfrm flipV="1">
            <a:off x="4572000" y="2640896"/>
            <a:ext cx="0" cy="3956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8C15111-A232-4C72-93E1-1D510D7F0AB5}"/>
              </a:ext>
            </a:extLst>
          </p:cNvPr>
          <p:cNvGrpSpPr/>
          <p:nvPr/>
        </p:nvGrpSpPr>
        <p:grpSpPr>
          <a:xfrm>
            <a:off x="1506617" y="2987051"/>
            <a:ext cx="6944919" cy="577081"/>
            <a:chOff x="1444635" y="3219664"/>
            <a:chExt cx="6944919" cy="577081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1F62F4F-0429-47C7-B559-FCD767AD7BF3}"/>
                </a:ext>
              </a:extLst>
            </p:cNvPr>
            <p:cNvSpPr txBox="1"/>
            <p:nvPr/>
          </p:nvSpPr>
          <p:spPr>
            <a:xfrm>
              <a:off x="1444635" y="3219664"/>
              <a:ext cx="694491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この部分に数字を設定したら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に表示できそうだ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24810FA9-8B54-44D1-A77E-5C08FEF6F31F}"/>
                </a:ext>
              </a:extLst>
            </p:cNvPr>
            <p:cNvSpPr txBox="1"/>
            <p:nvPr/>
          </p:nvSpPr>
          <p:spPr>
            <a:xfrm>
              <a:off x="5309187" y="3290491"/>
              <a:ext cx="729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5A7B801-D82D-4982-8143-45CF265A8BA1}"/>
                </a:ext>
              </a:extLst>
            </p:cNvPr>
            <p:cNvSpPr txBox="1"/>
            <p:nvPr/>
          </p:nvSpPr>
          <p:spPr>
            <a:xfrm>
              <a:off x="1904502" y="3290491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F4A05F0-161C-4C8D-9298-A27E647FB950}"/>
                </a:ext>
              </a:extLst>
            </p:cNvPr>
            <p:cNvSpPr txBox="1"/>
            <p:nvPr/>
          </p:nvSpPr>
          <p:spPr>
            <a:xfrm>
              <a:off x="2612874" y="3290491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C8ECE8A7-52B0-4BD6-A504-C057F2F9C8EB}"/>
                </a:ext>
              </a:extLst>
            </p:cNvPr>
            <p:cNvSpPr txBox="1"/>
            <p:nvPr/>
          </p:nvSpPr>
          <p:spPr>
            <a:xfrm>
              <a:off x="3253711" y="3290491"/>
              <a:ext cx="7293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BA1BD3C-E510-48C9-BE28-2B5BD4932BFF}"/>
                </a:ext>
              </a:extLst>
            </p:cNvPr>
            <p:cNvSpPr txBox="1"/>
            <p:nvPr/>
          </p:nvSpPr>
          <p:spPr>
            <a:xfrm>
              <a:off x="4430784" y="3308247"/>
              <a:ext cx="854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434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変数について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383830" y="391361"/>
            <a:ext cx="787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574DC45-453F-48E1-A5C8-28A48807581F}"/>
              </a:ext>
            </a:extLst>
          </p:cNvPr>
          <p:cNvGrpSpPr/>
          <p:nvPr/>
        </p:nvGrpSpPr>
        <p:grpSpPr>
          <a:xfrm>
            <a:off x="3817399" y="3444206"/>
            <a:ext cx="4572000" cy="577081"/>
            <a:chOff x="3817399" y="2867157"/>
            <a:chExt cx="4572000" cy="577081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1F62F4F-0429-47C7-B559-FCD767AD7BF3}"/>
                </a:ext>
              </a:extLst>
            </p:cNvPr>
            <p:cNvSpPr txBox="1"/>
            <p:nvPr/>
          </p:nvSpPr>
          <p:spPr>
            <a:xfrm>
              <a:off x="3817399" y="2867157"/>
              <a:ext cx="45720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・数字や文字を入れておくことができます。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95A7B801-D82D-4982-8143-45CF265A8BA1}"/>
                </a:ext>
              </a:extLst>
            </p:cNvPr>
            <p:cNvSpPr txBox="1"/>
            <p:nvPr/>
          </p:nvSpPr>
          <p:spPr>
            <a:xfrm>
              <a:off x="4090942" y="2907644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F4A05F0-161C-4C8D-9298-A27E647FB950}"/>
                </a:ext>
              </a:extLst>
            </p:cNvPr>
            <p:cNvSpPr txBox="1"/>
            <p:nvPr/>
          </p:nvSpPr>
          <p:spPr>
            <a:xfrm>
              <a:off x="4767492" y="2907644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C8ECE8A7-52B0-4BD6-A504-C057F2F9C8EB}"/>
                </a:ext>
              </a:extLst>
            </p:cNvPr>
            <p:cNvSpPr txBox="1"/>
            <p:nvPr/>
          </p:nvSpPr>
          <p:spPr>
            <a:xfrm>
              <a:off x="5394957" y="2907644"/>
              <a:ext cx="4748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B469F0-A975-4919-ADB9-661C71B83330}"/>
              </a:ext>
            </a:extLst>
          </p:cNvPr>
          <p:cNvGrpSpPr/>
          <p:nvPr/>
        </p:nvGrpSpPr>
        <p:grpSpPr>
          <a:xfrm>
            <a:off x="1052595" y="1602409"/>
            <a:ext cx="6944920" cy="630942"/>
            <a:chOff x="656949" y="1429203"/>
            <a:chExt cx="6944920" cy="630942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E8F36CE-AF17-4602-BCEC-9F8D93EE6AF8}"/>
                </a:ext>
              </a:extLst>
            </p:cNvPr>
            <p:cNvSpPr txBox="1"/>
            <p:nvPr/>
          </p:nvSpPr>
          <p:spPr>
            <a:xfrm>
              <a:off x="656949" y="1429203"/>
              <a:ext cx="6944920" cy="630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とは、データを保存しておける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「箱」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のことです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B593F38-DB65-440E-9B1D-0B717F381458}"/>
                </a:ext>
              </a:extLst>
            </p:cNvPr>
            <p:cNvSpPr txBox="1"/>
            <p:nvPr/>
          </p:nvSpPr>
          <p:spPr>
            <a:xfrm>
              <a:off x="1385216" y="1498020"/>
              <a:ext cx="73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5B4563B-4813-4B5A-BC7C-212C7AC88A2F}"/>
                </a:ext>
              </a:extLst>
            </p:cNvPr>
            <p:cNvSpPr txBox="1"/>
            <p:nvPr/>
          </p:nvSpPr>
          <p:spPr>
            <a:xfrm>
              <a:off x="3462976" y="1533532"/>
              <a:ext cx="7388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925B63B6-B30B-405B-A10D-25A8FDD9F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1004" y="1444728"/>
              <a:ext cx="565549" cy="605946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2B0D753-B67E-4687-8658-085209DE5191}"/>
                </a:ext>
              </a:extLst>
            </p:cNvPr>
            <p:cNvSpPr txBox="1"/>
            <p:nvPr/>
          </p:nvSpPr>
          <p:spPr>
            <a:xfrm>
              <a:off x="5304455" y="1498020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はこ</a:t>
              </a: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1FEF88D3-BF6A-424B-8A0F-20A700BC8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15" y="3179805"/>
            <a:ext cx="1960159" cy="2075786"/>
          </a:xfrm>
          <a:prstGeom prst="rect">
            <a:avLst/>
          </a:prstGeom>
        </p:spPr>
      </p:pic>
      <p:sp>
        <p:nvSpPr>
          <p:cNvPr id="52" name="矢印: 右 51">
            <a:extLst>
              <a:ext uri="{FF2B5EF4-FFF2-40B4-BE49-F238E27FC236}">
                <a16:creationId xmlns:a16="http://schemas.microsoft.com/office/drawing/2014/main" id="{336FC68F-3BE7-4602-BEC4-E81F4AEE6F60}"/>
              </a:ext>
            </a:extLst>
          </p:cNvPr>
          <p:cNvSpPr/>
          <p:nvPr/>
        </p:nvSpPr>
        <p:spPr>
          <a:xfrm rot="5400000">
            <a:off x="1949911" y="360657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50CDBBD-B73D-4BB5-92EE-6A3828FA63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97" t="9863" r="41041" b="49695"/>
          <a:stretch/>
        </p:blipFill>
        <p:spPr>
          <a:xfrm>
            <a:off x="1340854" y="2625615"/>
            <a:ext cx="1956296" cy="951713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8EE983D-6967-4489-8CDA-C522568FAE62}"/>
              </a:ext>
            </a:extLst>
          </p:cNvPr>
          <p:cNvGrpSpPr/>
          <p:nvPr/>
        </p:nvGrpSpPr>
        <p:grpSpPr>
          <a:xfrm>
            <a:off x="3817399" y="4110304"/>
            <a:ext cx="4572000" cy="577081"/>
            <a:chOff x="3817399" y="3533255"/>
            <a:chExt cx="4572000" cy="577081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D7008FE4-3AAC-43AC-81BE-121D09064403}"/>
                </a:ext>
              </a:extLst>
            </p:cNvPr>
            <p:cNvSpPr txBox="1"/>
            <p:nvPr/>
          </p:nvSpPr>
          <p:spPr>
            <a:xfrm>
              <a:off x="3817399" y="3533255"/>
              <a:ext cx="45720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・入れた値を変えることができます。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6CB2FB0A-10F2-4747-9DC6-E20D214505D9}"/>
                </a:ext>
              </a:extLst>
            </p:cNvPr>
            <p:cNvSpPr txBox="1"/>
            <p:nvPr/>
          </p:nvSpPr>
          <p:spPr>
            <a:xfrm>
              <a:off x="4657591" y="3565595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5A3F990D-103E-4927-B097-D9DCDFA126E6}"/>
                </a:ext>
              </a:extLst>
            </p:cNvPr>
            <p:cNvSpPr txBox="1"/>
            <p:nvPr/>
          </p:nvSpPr>
          <p:spPr>
            <a:xfrm>
              <a:off x="5236670" y="3565595"/>
              <a:ext cx="3165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42B2C8D-C158-4BC0-8563-A0AA5F8C6208}"/>
                </a:ext>
              </a:extLst>
            </p:cNvPr>
            <p:cNvSpPr txBox="1"/>
            <p:nvPr/>
          </p:nvSpPr>
          <p:spPr>
            <a:xfrm>
              <a:off x="4015820" y="3565595"/>
              <a:ext cx="4748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3" name="吹き出し: 角を丸めた四角形 92">
            <a:extLst>
              <a:ext uri="{FF2B5EF4-FFF2-40B4-BE49-F238E27FC236}">
                <a16:creationId xmlns:a16="http://schemas.microsoft.com/office/drawing/2014/main" id="{D45546DB-FB07-4636-8A9C-AA2EC29CC2BC}"/>
              </a:ext>
            </a:extLst>
          </p:cNvPr>
          <p:cNvSpPr/>
          <p:nvPr/>
        </p:nvSpPr>
        <p:spPr>
          <a:xfrm>
            <a:off x="1535837" y="5477243"/>
            <a:ext cx="5483950" cy="577081"/>
          </a:xfrm>
          <a:prstGeom prst="wedgeRoundRectCallout">
            <a:avLst>
              <a:gd name="adj1" fmla="val 53920"/>
              <a:gd name="adj2" fmla="val -409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6" name="図 95">
            <a:extLst>
              <a:ext uri="{FF2B5EF4-FFF2-40B4-BE49-F238E27FC236}">
                <a16:creationId xmlns:a16="http://schemas.microsoft.com/office/drawing/2014/main" id="{3605449F-1A8E-47B6-8842-E7F519DF6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134" y="5061955"/>
            <a:ext cx="1062095" cy="1692565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06180E4-EDC9-433D-A8AB-240CD6D745A8}"/>
              </a:ext>
            </a:extLst>
          </p:cNvPr>
          <p:cNvGrpSpPr/>
          <p:nvPr/>
        </p:nvGrpSpPr>
        <p:grpSpPr>
          <a:xfrm>
            <a:off x="2001704" y="5517832"/>
            <a:ext cx="4491300" cy="523220"/>
            <a:chOff x="2001704" y="5455686"/>
            <a:chExt cx="4491300" cy="523220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DADD2812-DC1C-41FE-BE32-BC6D51FEB23B}"/>
                </a:ext>
              </a:extLst>
            </p:cNvPr>
            <p:cNvSpPr txBox="1"/>
            <p:nvPr/>
          </p:nvSpPr>
          <p:spPr>
            <a:xfrm>
              <a:off x="2013487" y="5455686"/>
              <a:ext cx="44795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変数に値を入れることを「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代入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」というよ！</a:t>
              </a: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8929656E-40F1-47AB-8163-281DF663B2B2}"/>
                </a:ext>
              </a:extLst>
            </p:cNvPr>
            <p:cNvSpPr txBox="1"/>
            <p:nvPr/>
          </p:nvSpPr>
          <p:spPr>
            <a:xfrm>
              <a:off x="2579919" y="5518192"/>
              <a:ext cx="4979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196ECE13-6073-4ABD-A7E7-5B7B2D9D978F}"/>
                </a:ext>
              </a:extLst>
            </p:cNvPr>
            <p:cNvSpPr txBox="1"/>
            <p:nvPr/>
          </p:nvSpPr>
          <p:spPr>
            <a:xfrm>
              <a:off x="2001704" y="5518192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8D0115E-DC06-475D-B72B-E83B38E257D4}"/>
                </a:ext>
              </a:extLst>
            </p:cNvPr>
            <p:cNvSpPr txBox="1"/>
            <p:nvPr/>
          </p:nvSpPr>
          <p:spPr>
            <a:xfrm>
              <a:off x="4322162" y="5518192"/>
              <a:ext cx="7980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7F8D7AB6-9CFE-4BD7-B1FE-44722FF2C165}"/>
                </a:ext>
              </a:extLst>
            </p:cNvPr>
            <p:cNvSpPr txBox="1"/>
            <p:nvPr/>
          </p:nvSpPr>
          <p:spPr>
            <a:xfrm>
              <a:off x="3060518" y="5518192"/>
              <a:ext cx="3310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190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F355145-E893-455B-B509-68706033CA06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D8B0E4-35F8-47CD-B75B-323D8CD9B01D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ED2E7AE-74BE-40CF-88F0-A76B3B3620C1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ED4BED-FD57-46D1-A941-0A960D10D58C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9F3A5F-98EB-43B6-9530-1F01E42264E4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F69D572-0401-4FC6-AE68-07B732D2E831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音の数を入れる変数をつくる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16B75-0649-4E7F-8790-458F358B2B0B}"/>
              </a:ext>
            </a:extLst>
          </p:cNvPr>
          <p:cNvSpPr txBox="1"/>
          <p:nvPr/>
        </p:nvSpPr>
        <p:spPr>
          <a:xfrm>
            <a:off x="457092" y="1300620"/>
            <a:ext cx="50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75441AB-07DE-4DA0-A24C-02FBB26ED2F7}"/>
              </a:ext>
            </a:extLst>
          </p:cNvPr>
          <p:cNvSpPr txBox="1"/>
          <p:nvPr/>
        </p:nvSpPr>
        <p:spPr>
          <a:xfrm>
            <a:off x="929673" y="1300620"/>
            <a:ext cx="506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62A3722-A67F-489A-A116-25CE11B52A57}"/>
              </a:ext>
            </a:extLst>
          </p:cNvPr>
          <p:cNvSpPr txBox="1"/>
          <p:nvPr/>
        </p:nvSpPr>
        <p:spPr>
          <a:xfrm>
            <a:off x="1509202" y="1300620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B9FFA78-3B8A-4E96-B7CF-79EF83D6C2C2}"/>
              </a:ext>
            </a:extLst>
          </p:cNvPr>
          <p:cNvSpPr txBox="1"/>
          <p:nvPr/>
        </p:nvSpPr>
        <p:spPr>
          <a:xfrm>
            <a:off x="2051727" y="1294371"/>
            <a:ext cx="766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DDBC2146-88CB-4E68-8467-F38819B9B812}"/>
              </a:ext>
            </a:extLst>
          </p:cNvPr>
          <p:cNvCxnSpPr>
            <a:cxnSpLocks/>
          </p:cNvCxnSpPr>
          <p:nvPr/>
        </p:nvCxnSpPr>
        <p:spPr>
          <a:xfrm>
            <a:off x="1672756" y="3595107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692CAFC-88EA-470E-9F32-74C679B7AC3A}"/>
              </a:ext>
            </a:extLst>
          </p:cNvPr>
          <p:cNvGrpSpPr/>
          <p:nvPr/>
        </p:nvGrpSpPr>
        <p:grpSpPr>
          <a:xfrm>
            <a:off x="912340" y="3256834"/>
            <a:ext cx="652422" cy="639195"/>
            <a:chOff x="675523" y="2179135"/>
            <a:chExt cx="652422" cy="639195"/>
          </a:xfrm>
        </p:grpSpPr>
        <p:sp>
          <p:nvSpPr>
            <p:cNvPr id="72" name="四角形: 角を丸くする 71">
              <a:extLst>
                <a:ext uri="{FF2B5EF4-FFF2-40B4-BE49-F238E27FC236}">
                  <a16:creationId xmlns:a16="http://schemas.microsoft.com/office/drawing/2014/main" id="{E83CE393-67A5-41FE-802A-F0B733CC171E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27B0F568-015C-4FD4-9CB0-52155407B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E081ECD6-E16A-4371-83E1-952611B79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770" y="3335380"/>
            <a:ext cx="1962150" cy="904875"/>
          </a:xfrm>
          <a:prstGeom prst="rect">
            <a:avLst/>
          </a:prstGeom>
        </p:spPr>
      </p:pic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9E78CAAE-CEA6-4DC4-9F16-16E457AECE99}"/>
              </a:ext>
            </a:extLst>
          </p:cNvPr>
          <p:cNvSpPr/>
          <p:nvPr/>
        </p:nvSpPr>
        <p:spPr>
          <a:xfrm>
            <a:off x="2351071" y="3335380"/>
            <a:ext cx="1518691" cy="4362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16BF924-CC74-4030-A072-195DE04E3EFD}"/>
              </a:ext>
            </a:extLst>
          </p:cNvPr>
          <p:cNvGrpSpPr/>
          <p:nvPr/>
        </p:nvGrpSpPr>
        <p:grpSpPr>
          <a:xfrm>
            <a:off x="4999210" y="2733072"/>
            <a:ext cx="2917629" cy="2203230"/>
            <a:chOff x="4734691" y="1656057"/>
            <a:chExt cx="3772643" cy="2848889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17216A8F-0CFB-4983-978F-E9D7073CD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34691" y="1656057"/>
              <a:ext cx="3772643" cy="2848889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93D099B6-8E29-427C-86C8-8E90DFAA86D5}"/>
                </a:ext>
              </a:extLst>
            </p:cNvPr>
            <p:cNvSpPr/>
            <p:nvPr/>
          </p:nvSpPr>
          <p:spPr>
            <a:xfrm>
              <a:off x="4996831" y="2572771"/>
              <a:ext cx="3216921" cy="520476"/>
            </a:xfrm>
            <a:prstGeom prst="roundRect">
              <a:avLst>
                <a:gd name="adj" fmla="val 4922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楕円 51">
              <a:extLst>
                <a:ext uri="{FF2B5EF4-FFF2-40B4-BE49-F238E27FC236}">
                  <a16:creationId xmlns:a16="http://schemas.microsoft.com/office/drawing/2014/main" id="{2909581B-DE2A-4CCD-8B89-93A127CF704A}"/>
                </a:ext>
              </a:extLst>
            </p:cNvPr>
            <p:cNvSpPr/>
            <p:nvPr/>
          </p:nvSpPr>
          <p:spPr>
            <a:xfrm>
              <a:off x="5078727" y="3140428"/>
              <a:ext cx="279760" cy="27976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AD3B5A68-0148-47A3-9D72-F41A7002D94E}"/>
                </a:ext>
              </a:extLst>
            </p:cNvPr>
            <p:cNvSpPr/>
            <p:nvPr/>
          </p:nvSpPr>
          <p:spPr>
            <a:xfrm>
              <a:off x="6762286" y="4039114"/>
              <a:ext cx="943531" cy="38196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215A6385-8DD9-4AF5-A9FA-AAEF96496040}"/>
              </a:ext>
            </a:extLst>
          </p:cNvPr>
          <p:cNvCxnSpPr>
            <a:cxnSpLocks/>
          </p:cNvCxnSpPr>
          <p:nvPr/>
        </p:nvCxnSpPr>
        <p:spPr>
          <a:xfrm>
            <a:off x="4204920" y="3576431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83210AB-E542-4464-8262-1B52252F7514}"/>
              </a:ext>
            </a:extLst>
          </p:cNvPr>
          <p:cNvGrpSpPr/>
          <p:nvPr/>
        </p:nvGrpSpPr>
        <p:grpSpPr>
          <a:xfrm>
            <a:off x="662464" y="2157402"/>
            <a:ext cx="4114908" cy="577081"/>
            <a:chOff x="457093" y="3743918"/>
            <a:chExt cx="4114908" cy="577081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3E9EC8B-E452-45D1-A95F-FD708EB3133D}"/>
                </a:ext>
              </a:extLst>
            </p:cNvPr>
            <p:cNvSpPr txBox="1"/>
            <p:nvPr/>
          </p:nvSpPr>
          <p:spPr>
            <a:xfrm>
              <a:off x="457093" y="3743918"/>
              <a:ext cx="41149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EC1BFF5-7821-49E8-A357-73BD1CFCF4ED}"/>
                </a:ext>
              </a:extLst>
            </p:cNvPr>
            <p:cNvSpPr txBox="1"/>
            <p:nvPr/>
          </p:nvSpPr>
          <p:spPr>
            <a:xfrm>
              <a:off x="1984779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02A10C56-4041-477D-9A8A-2498C975AFD3}"/>
                </a:ext>
              </a:extLst>
            </p:cNvPr>
            <p:cNvSpPr txBox="1"/>
            <p:nvPr/>
          </p:nvSpPr>
          <p:spPr>
            <a:xfrm>
              <a:off x="3599236" y="3811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2371B16-847C-49F9-8B9C-04E50450AE30}"/>
                </a:ext>
              </a:extLst>
            </p:cNvPr>
            <p:cNvSpPr txBox="1"/>
            <p:nvPr/>
          </p:nvSpPr>
          <p:spPr>
            <a:xfrm>
              <a:off x="610526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F8026962-DD03-4705-A5B2-BB80BD0871F3}"/>
                </a:ext>
              </a:extLst>
            </p:cNvPr>
            <p:cNvSpPr txBox="1"/>
            <p:nvPr/>
          </p:nvSpPr>
          <p:spPr>
            <a:xfrm>
              <a:off x="2635446" y="3811766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2DD195A-9DA1-479A-AFB3-0A3512E00105}"/>
              </a:ext>
            </a:extLst>
          </p:cNvPr>
          <p:cNvGrpSpPr/>
          <p:nvPr/>
        </p:nvGrpSpPr>
        <p:grpSpPr>
          <a:xfrm>
            <a:off x="3110416" y="5516808"/>
            <a:ext cx="5268758" cy="1131079"/>
            <a:chOff x="3410944" y="3965151"/>
            <a:chExt cx="5268758" cy="1131079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70A689ED-BE6E-4E9F-98BF-C0318538743E}"/>
                </a:ext>
              </a:extLst>
            </p:cNvPr>
            <p:cNvSpPr txBox="1"/>
            <p:nvPr/>
          </p:nvSpPr>
          <p:spPr>
            <a:xfrm>
              <a:off x="3496712" y="3965151"/>
              <a:ext cx="518299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新しい変数名に「カウント」と入力し、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「すべてのスプライト用」を選択して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133F3FC7-54FD-44E4-8DED-256EADAD5F31}"/>
                </a:ext>
              </a:extLst>
            </p:cNvPr>
            <p:cNvSpPr txBox="1"/>
            <p:nvPr/>
          </p:nvSpPr>
          <p:spPr>
            <a:xfrm>
              <a:off x="6436775" y="4589535"/>
              <a:ext cx="729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C7A0F74E-7F37-4EE9-9796-C7CE41333124}"/>
                </a:ext>
              </a:extLst>
            </p:cNvPr>
            <p:cNvSpPr txBox="1"/>
            <p:nvPr/>
          </p:nvSpPr>
          <p:spPr>
            <a:xfrm>
              <a:off x="5770041" y="4595420"/>
              <a:ext cx="47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CDDD02EA-7102-48F3-9E53-3B47D5BEC1EC}"/>
                </a:ext>
              </a:extLst>
            </p:cNvPr>
            <p:cNvSpPr txBox="1"/>
            <p:nvPr/>
          </p:nvSpPr>
          <p:spPr>
            <a:xfrm>
              <a:off x="3410944" y="4038760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0FE3D4E2-B714-4092-9B25-6C73A15678CA}"/>
                </a:ext>
              </a:extLst>
            </p:cNvPr>
            <p:cNvSpPr txBox="1"/>
            <p:nvPr/>
          </p:nvSpPr>
          <p:spPr>
            <a:xfrm>
              <a:off x="4131664" y="4038760"/>
              <a:ext cx="946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CAB1F32F-130E-42C9-80A6-6E3954EBEA5A}"/>
                </a:ext>
              </a:extLst>
            </p:cNvPr>
            <p:cNvSpPr txBox="1"/>
            <p:nvPr/>
          </p:nvSpPr>
          <p:spPr>
            <a:xfrm>
              <a:off x="6502566" y="4038760"/>
              <a:ext cx="9964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6EC30D7-D7DF-4BEC-9567-2E73BF5949B8}"/>
                </a:ext>
              </a:extLst>
            </p:cNvPr>
            <p:cNvSpPr txBox="1"/>
            <p:nvPr/>
          </p:nvSpPr>
          <p:spPr>
            <a:xfrm>
              <a:off x="7969738" y="4589534"/>
              <a:ext cx="3575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6717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F355145-E893-455B-B509-68706033CA06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D8B0E4-35F8-47CD-B75B-323D8CD9B01D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ED2E7AE-74BE-40CF-88F0-A76B3B3620C1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ED4BED-FD57-46D1-A941-0A960D10D58C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9F3A5F-98EB-43B6-9530-1F01E42264E4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A068B4A-29D5-48DB-A600-575459FAED7E}"/>
              </a:ext>
            </a:extLst>
          </p:cNvPr>
          <p:cNvGrpSpPr/>
          <p:nvPr/>
        </p:nvGrpSpPr>
        <p:grpSpPr>
          <a:xfrm>
            <a:off x="4572001" y="2488263"/>
            <a:ext cx="3648722" cy="1131079"/>
            <a:chOff x="4572001" y="2488263"/>
            <a:chExt cx="3648722" cy="1131079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1F62F4F-0429-47C7-B559-FCD767AD7BF3}"/>
                </a:ext>
              </a:extLst>
            </p:cNvPr>
            <p:cNvSpPr txBox="1"/>
            <p:nvPr/>
          </p:nvSpPr>
          <p:spPr>
            <a:xfrm>
              <a:off x="4572001" y="2488263"/>
              <a:ext cx="364872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「カウント」という名前の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変数ブロックができた！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F4A05F0-161C-4C8D-9298-A27E647FB950}"/>
                </a:ext>
              </a:extLst>
            </p:cNvPr>
            <p:cNvSpPr txBox="1"/>
            <p:nvPr/>
          </p:nvSpPr>
          <p:spPr>
            <a:xfrm>
              <a:off x="6637438" y="2559089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C8ECE8A7-52B0-4BD6-A504-C057F2F9C8EB}"/>
                </a:ext>
              </a:extLst>
            </p:cNvPr>
            <p:cNvSpPr txBox="1"/>
            <p:nvPr/>
          </p:nvSpPr>
          <p:spPr>
            <a:xfrm>
              <a:off x="4730422" y="3098192"/>
              <a:ext cx="7293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D31109CF-0801-48F8-B9AE-25F085786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40" y="1864460"/>
            <a:ext cx="2865051" cy="3373365"/>
          </a:xfrm>
          <a:prstGeom prst="rect">
            <a:avLst/>
          </a:prstGeom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489A3EEE-3849-4425-BFE2-255E726E38F7}"/>
              </a:ext>
            </a:extLst>
          </p:cNvPr>
          <p:cNvSpPr/>
          <p:nvPr/>
        </p:nvSpPr>
        <p:spPr>
          <a:xfrm>
            <a:off x="685540" y="2281561"/>
            <a:ext cx="2980938" cy="2503504"/>
          </a:xfrm>
          <a:prstGeom prst="roundRect">
            <a:avLst>
              <a:gd name="adj" fmla="val 374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10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F355145-E893-455B-B509-68706033CA06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D8B0E4-35F8-47CD-B75B-323D8CD9B01D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ED2E7AE-74BE-40CF-88F0-A76B3B3620C1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ED4BED-FD57-46D1-A941-0A960D10D58C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9F3A5F-98EB-43B6-9530-1F01E42264E4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8A8D79-3867-4928-8E5F-C35C2ED96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217" y="2195187"/>
            <a:ext cx="3400837" cy="1690113"/>
          </a:xfrm>
          <a:prstGeom prst="rect">
            <a:avLst/>
          </a:prstGeom>
        </p:spPr>
      </p:pic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827DCD4F-1B26-4960-8FF7-BBB50D11F15B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1333760" y="3040243"/>
            <a:ext cx="1111457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A1B11A2-5A77-4A96-87AC-31E8E3901145}"/>
              </a:ext>
            </a:extLst>
          </p:cNvPr>
          <p:cNvGrpSpPr/>
          <p:nvPr/>
        </p:nvGrpSpPr>
        <p:grpSpPr>
          <a:xfrm>
            <a:off x="666111" y="2119182"/>
            <a:ext cx="667899" cy="650331"/>
            <a:chOff x="475743" y="2747684"/>
            <a:chExt cx="667899" cy="650331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79A2CA2B-FABC-49D7-B2C2-E53FC8DA9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20" name="四角形: 角を丸くする 19">
              <a:extLst>
                <a:ext uri="{FF2B5EF4-FFF2-40B4-BE49-F238E27FC236}">
                  <a16:creationId xmlns:a16="http://schemas.microsoft.com/office/drawing/2014/main" id="{6B652632-823E-48C7-9478-47DEFDF81ADA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B1507B15-034C-4945-94D2-923F6001838C}"/>
              </a:ext>
            </a:extLst>
          </p:cNvPr>
          <p:cNvGrpSpPr/>
          <p:nvPr/>
        </p:nvGrpSpPr>
        <p:grpSpPr>
          <a:xfrm>
            <a:off x="681588" y="2826672"/>
            <a:ext cx="652422" cy="639195"/>
            <a:chOff x="675523" y="2179135"/>
            <a:chExt cx="652422" cy="639195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7F3B1C52-4278-48FD-BF92-4E67ECF3A50F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00ABE727-D626-4EEA-B762-C76992EE1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606FD6DE-5688-4A4B-80A7-5D6F614376E0}"/>
              </a:ext>
            </a:extLst>
          </p:cNvPr>
          <p:cNvCxnSpPr>
            <a:cxnSpLocks/>
          </p:cNvCxnSpPr>
          <p:nvPr/>
        </p:nvCxnSpPr>
        <p:spPr>
          <a:xfrm>
            <a:off x="1333795" y="2436822"/>
            <a:ext cx="1111422" cy="301571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2F9A545-739F-404E-9371-3B410BFF4881}"/>
              </a:ext>
            </a:extLst>
          </p:cNvPr>
          <p:cNvGrpSpPr/>
          <p:nvPr/>
        </p:nvGrpSpPr>
        <p:grpSpPr>
          <a:xfrm>
            <a:off x="681588" y="3534546"/>
            <a:ext cx="652422" cy="639195"/>
            <a:chOff x="588875" y="3127860"/>
            <a:chExt cx="652422" cy="639195"/>
          </a:xfrm>
        </p:grpSpPr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C3240B73-656E-4ADD-AC15-77889B7DC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38" name="四角形: 角を丸くする 37">
              <a:extLst>
                <a:ext uri="{FF2B5EF4-FFF2-40B4-BE49-F238E27FC236}">
                  <a16:creationId xmlns:a16="http://schemas.microsoft.com/office/drawing/2014/main" id="{8AAA85B3-8274-4578-9830-22FE761CCD70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9" name="コネクタ: カギ線 38">
            <a:extLst>
              <a:ext uri="{FF2B5EF4-FFF2-40B4-BE49-F238E27FC236}">
                <a16:creationId xmlns:a16="http://schemas.microsoft.com/office/drawing/2014/main" id="{A7413975-3E65-4C4D-A481-8161F059F65F}"/>
              </a:ext>
            </a:extLst>
          </p:cNvPr>
          <p:cNvCxnSpPr>
            <a:cxnSpLocks/>
          </p:cNvCxnSpPr>
          <p:nvPr/>
        </p:nvCxnSpPr>
        <p:spPr>
          <a:xfrm>
            <a:off x="1333795" y="3252508"/>
            <a:ext cx="1675735" cy="213359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コネクタ: カギ線 40">
            <a:extLst>
              <a:ext uri="{FF2B5EF4-FFF2-40B4-BE49-F238E27FC236}">
                <a16:creationId xmlns:a16="http://schemas.microsoft.com/office/drawing/2014/main" id="{4FF025A2-8DAC-4871-95B8-FE151D1C1907}"/>
              </a:ext>
            </a:extLst>
          </p:cNvPr>
          <p:cNvCxnSpPr>
            <a:cxnSpLocks/>
          </p:cNvCxnSpPr>
          <p:nvPr/>
        </p:nvCxnSpPr>
        <p:spPr>
          <a:xfrm flipV="1">
            <a:off x="1341088" y="3678131"/>
            <a:ext cx="1104129" cy="169354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7145B14-9C5E-477C-8E81-091624D56E04}"/>
              </a:ext>
            </a:extLst>
          </p:cNvPr>
          <p:cNvGrpSpPr/>
          <p:nvPr/>
        </p:nvGrpSpPr>
        <p:grpSpPr>
          <a:xfrm>
            <a:off x="3746377" y="1596727"/>
            <a:ext cx="4534345" cy="1153794"/>
            <a:chOff x="4504802" y="1615719"/>
            <a:chExt cx="4534345" cy="1153794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B98B223-9F87-4EBB-ACBC-48C5A4D39120}"/>
                </a:ext>
              </a:extLst>
            </p:cNvPr>
            <p:cNvSpPr txBox="1"/>
            <p:nvPr/>
          </p:nvSpPr>
          <p:spPr>
            <a:xfrm>
              <a:off x="4504802" y="1638434"/>
              <a:ext cx="453434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音量を「６」にする。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FDC1132D-010D-49CF-9EF0-A8E5243B968F}"/>
                </a:ext>
              </a:extLst>
            </p:cNvPr>
            <p:cNvSpPr txBox="1"/>
            <p:nvPr/>
          </p:nvSpPr>
          <p:spPr>
            <a:xfrm>
              <a:off x="8328582" y="169614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8EC1D958-D975-485F-8C34-E71FC0E06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34281" y="1615719"/>
              <a:ext cx="1676545" cy="632515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40729AFA-90D6-4935-B0E3-F038D223F710}"/>
                </a:ext>
              </a:extLst>
            </p:cNvPr>
            <p:cNvSpPr txBox="1"/>
            <p:nvPr/>
          </p:nvSpPr>
          <p:spPr>
            <a:xfrm>
              <a:off x="6510463" y="226265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おんりょう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ECD7C403-1E20-4EB0-A45C-804E24189870}"/>
              </a:ext>
            </a:extLst>
          </p:cNvPr>
          <p:cNvGrpSpPr/>
          <p:nvPr/>
        </p:nvGrpSpPr>
        <p:grpSpPr>
          <a:xfrm>
            <a:off x="3708034" y="4220977"/>
            <a:ext cx="5449738" cy="577081"/>
            <a:chOff x="3589409" y="3704738"/>
            <a:chExt cx="5449738" cy="57708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230A0F8-63A5-4443-A62A-7B7575E0F183}"/>
                </a:ext>
              </a:extLst>
            </p:cNvPr>
            <p:cNvSpPr txBox="1"/>
            <p:nvPr/>
          </p:nvSpPr>
          <p:spPr>
            <a:xfrm>
              <a:off x="3589409" y="3704738"/>
              <a:ext cx="544973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」から「カウントを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ずつ変える」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D69F21A-32F0-453E-878D-43BD38FFFDFE}"/>
                </a:ext>
              </a:extLst>
            </p:cNvPr>
            <p:cNvSpPr txBox="1"/>
            <p:nvPr/>
          </p:nvSpPr>
          <p:spPr>
            <a:xfrm>
              <a:off x="8275314" y="376503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87D00B8-83BB-4DB7-908B-B63C1A9AD5EE}"/>
                </a:ext>
              </a:extLst>
            </p:cNvPr>
            <p:cNvSpPr txBox="1"/>
            <p:nvPr/>
          </p:nvSpPr>
          <p:spPr>
            <a:xfrm>
              <a:off x="3932060" y="376503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3197B61-1576-42FB-B018-7FABEC1099D1}"/>
                </a:ext>
              </a:extLst>
            </p:cNvPr>
            <p:cNvSpPr txBox="1"/>
            <p:nvPr/>
          </p:nvSpPr>
          <p:spPr>
            <a:xfrm>
              <a:off x="7095950" y="376503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F42B66B9-640E-40AE-8A27-EE816CA83782}"/>
              </a:ext>
            </a:extLst>
          </p:cNvPr>
          <p:cNvGrpSpPr/>
          <p:nvPr/>
        </p:nvGrpSpPr>
        <p:grpSpPr>
          <a:xfrm>
            <a:off x="3708034" y="5051661"/>
            <a:ext cx="4356840" cy="1131079"/>
            <a:chOff x="3009531" y="4279064"/>
            <a:chExt cx="4356840" cy="1131079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CB35D02-9DBF-41FB-A75B-A2079434643C}"/>
                </a:ext>
              </a:extLst>
            </p:cNvPr>
            <p:cNvSpPr txBox="1"/>
            <p:nvPr/>
          </p:nvSpPr>
          <p:spPr>
            <a:xfrm>
              <a:off x="3009531" y="4279064"/>
              <a:ext cx="435684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変数　　　　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89B17F58-6A36-44C7-BD32-6FD21D189B35}"/>
                </a:ext>
              </a:extLst>
            </p:cNvPr>
            <p:cNvSpPr txBox="1"/>
            <p:nvPr/>
          </p:nvSpPr>
          <p:spPr>
            <a:xfrm>
              <a:off x="6622753" y="43132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800C418-B83F-4E8F-BAA9-D42E5CCEC4EA}"/>
                </a:ext>
              </a:extLst>
            </p:cNvPr>
            <p:cNvSpPr txBox="1"/>
            <p:nvPr/>
          </p:nvSpPr>
          <p:spPr>
            <a:xfrm>
              <a:off x="3343115" y="486137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AA53A47C-5621-4BA3-8A24-DC7E8A44F3CA}"/>
                </a:ext>
              </a:extLst>
            </p:cNvPr>
            <p:cNvSpPr txBox="1"/>
            <p:nvPr/>
          </p:nvSpPr>
          <p:spPr>
            <a:xfrm>
              <a:off x="3417856" y="43282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E5960EA2-FE34-4999-B6D8-19739900C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75416" y="4401239"/>
              <a:ext cx="1623201" cy="548688"/>
            </a:xfrm>
            <a:prstGeom prst="rect">
              <a:avLst/>
            </a:prstGeom>
          </p:spPr>
        </p:pic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FA59F1DF-A915-4A8B-A700-4D1C919E3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67573" y="4940469"/>
              <a:ext cx="972826" cy="453985"/>
            </a:xfrm>
            <a:prstGeom prst="rect">
              <a:avLst/>
            </a:prstGeom>
          </p:spPr>
        </p:pic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4CC42ED-C59E-4A61-95EC-9ED08755CC1C}"/>
                </a:ext>
              </a:extLst>
            </p:cNvPr>
            <p:cNvSpPr txBox="1"/>
            <p:nvPr/>
          </p:nvSpPr>
          <p:spPr>
            <a:xfrm>
              <a:off x="3857459" y="433924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94D1CD4E-1A88-4003-B59A-B5A6C81EDA77}"/>
                </a:ext>
              </a:extLst>
            </p:cNvPr>
            <p:cNvSpPr txBox="1"/>
            <p:nvPr/>
          </p:nvSpPr>
          <p:spPr>
            <a:xfrm>
              <a:off x="4975416" y="4871503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7423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F355145-E893-455B-B509-68706033CA06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D8B0E4-35F8-47CD-B75B-323D8CD9B01D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ED2E7AE-74BE-40CF-88F0-A76B3B3620C1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ED4BED-FD57-46D1-A941-0A960D10D58C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9F3A5F-98EB-43B6-9530-1F01E42264E4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047BD21-EE90-484C-A278-B00ED7CE6514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「カウントを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ずつ変える」とは？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893D8F5-0086-4C86-BD64-1490C984C9C0}"/>
              </a:ext>
            </a:extLst>
          </p:cNvPr>
          <p:cNvSpPr txBox="1"/>
          <p:nvPr/>
        </p:nvSpPr>
        <p:spPr>
          <a:xfrm>
            <a:off x="2494626" y="1287589"/>
            <a:ext cx="383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8A60124-05C8-4A01-A180-11A7D039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534" y="3352783"/>
            <a:ext cx="2804300" cy="548072"/>
          </a:xfrm>
          <a:prstGeom prst="rect">
            <a:avLst/>
          </a:prstGeom>
        </p:spPr>
      </p:pic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C6E6D769-1C68-4C40-9128-EEDCABA7BD8B}"/>
              </a:ext>
            </a:extLst>
          </p:cNvPr>
          <p:cNvCxnSpPr>
            <a:cxnSpLocks/>
          </p:cNvCxnSpPr>
          <p:nvPr/>
        </p:nvCxnSpPr>
        <p:spPr>
          <a:xfrm>
            <a:off x="1421548" y="3323019"/>
            <a:ext cx="0" cy="6514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01C3074-48D2-46C9-BCEC-692990A8CC94}"/>
              </a:ext>
            </a:extLst>
          </p:cNvPr>
          <p:cNvGrpSpPr/>
          <p:nvPr/>
        </p:nvGrpSpPr>
        <p:grpSpPr>
          <a:xfrm>
            <a:off x="959461" y="1910478"/>
            <a:ext cx="6364617" cy="591466"/>
            <a:chOff x="959461" y="1910478"/>
            <a:chExt cx="6364617" cy="591466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25DFA607-D0E2-49E2-A8E0-B6234504A1AC}"/>
                </a:ext>
              </a:extLst>
            </p:cNvPr>
            <p:cNvSpPr txBox="1"/>
            <p:nvPr/>
          </p:nvSpPr>
          <p:spPr>
            <a:xfrm>
              <a:off x="959461" y="1910478"/>
              <a:ext cx="63646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を「　　　　＋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」にすること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代入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だよ！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E4FE601F-A8D2-4CF5-94B1-0C03A9B9AF88}"/>
                </a:ext>
              </a:extLst>
            </p:cNvPr>
            <p:cNvSpPr txBox="1"/>
            <p:nvPr/>
          </p:nvSpPr>
          <p:spPr>
            <a:xfrm>
              <a:off x="5386860" y="1951664"/>
              <a:ext cx="9281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280D9982-18B8-4781-9BB4-DCDE1565E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71920" y="2047959"/>
              <a:ext cx="972826" cy="453985"/>
            </a:xfrm>
            <a:prstGeom prst="rect">
              <a:avLst/>
            </a:prstGeom>
          </p:spPr>
        </p:pic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7100E4DF-C92B-4F40-86D6-68FFF7989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4643" y="2040536"/>
              <a:ext cx="972826" cy="453985"/>
            </a:xfrm>
            <a:prstGeom prst="rect">
              <a:avLst/>
            </a:prstGeom>
          </p:spPr>
        </p:pic>
      </p:grp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AD0BC0C1-0626-4F17-8C35-DA193B158669}"/>
              </a:ext>
            </a:extLst>
          </p:cNvPr>
          <p:cNvSpPr txBox="1"/>
          <p:nvPr/>
        </p:nvSpPr>
        <p:spPr>
          <a:xfrm>
            <a:off x="5786403" y="3218492"/>
            <a:ext cx="28042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　　　　＋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＝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E22568DA-4A38-4E4F-8BF7-B4540D73A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458" y="3341588"/>
            <a:ext cx="972826" cy="453985"/>
          </a:xfrm>
          <a:prstGeom prst="rect">
            <a:avLst/>
          </a:prstGeom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DCD7215-5E43-481C-A61C-E568ADEE84CE}"/>
              </a:ext>
            </a:extLst>
          </p:cNvPr>
          <p:cNvSpPr txBox="1"/>
          <p:nvPr/>
        </p:nvSpPr>
        <p:spPr>
          <a:xfrm>
            <a:off x="6547301" y="2892945"/>
            <a:ext cx="3018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2FB48C4-6E7C-414B-8CAE-7A1B0A2EF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143" y="2736905"/>
            <a:ext cx="1879336" cy="48360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54917504-64B7-40F0-89B9-E81BB85F1B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285" y="4011888"/>
            <a:ext cx="1879334" cy="496766"/>
          </a:xfrm>
          <a:prstGeom prst="rect">
            <a:avLst/>
          </a:prstGeom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D9551FF9-BCEE-4F17-A81C-493190C3C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534" y="4646412"/>
            <a:ext cx="2804300" cy="548072"/>
          </a:xfrm>
          <a:prstGeom prst="rect">
            <a:avLst/>
          </a:prstGeom>
        </p:spPr>
      </p:pic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0DC7EB99-DDB6-47E7-8E0E-6CFDEC2BA0D2}"/>
              </a:ext>
            </a:extLst>
          </p:cNvPr>
          <p:cNvCxnSpPr>
            <a:cxnSpLocks/>
          </p:cNvCxnSpPr>
          <p:nvPr/>
        </p:nvCxnSpPr>
        <p:spPr>
          <a:xfrm>
            <a:off x="1421548" y="4616648"/>
            <a:ext cx="0" cy="6514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67A015C0-DAFF-4D9C-B488-6EAAB09CA860}"/>
              </a:ext>
            </a:extLst>
          </p:cNvPr>
          <p:cNvSpPr txBox="1"/>
          <p:nvPr/>
        </p:nvSpPr>
        <p:spPr>
          <a:xfrm>
            <a:off x="5786403" y="4512121"/>
            <a:ext cx="28042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　　　　＋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＝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82BB31F2-9651-451C-A830-6DFF8600B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458" y="4635217"/>
            <a:ext cx="972826" cy="453985"/>
          </a:xfrm>
          <a:prstGeom prst="rect">
            <a:avLst/>
          </a:prstGeom>
        </p:spPr>
      </p:pic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3DA5B518-1377-443F-AFEF-63210BEFCA47}"/>
              </a:ext>
            </a:extLst>
          </p:cNvPr>
          <p:cNvSpPr txBox="1"/>
          <p:nvPr/>
        </p:nvSpPr>
        <p:spPr>
          <a:xfrm>
            <a:off x="6543722" y="4205025"/>
            <a:ext cx="3018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7F5CF816-00D1-48F9-B7BE-2134EB69AC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311" y="5365660"/>
            <a:ext cx="1908308" cy="496766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ACD1852-100D-4F4A-AF47-AA3A65CFEDB4}"/>
              </a:ext>
            </a:extLst>
          </p:cNvPr>
          <p:cNvGrpSpPr/>
          <p:nvPr/>
        </p:nvGrpSpPr>
        <p:grpSpPr>
          <a:xfrm>
            <a:off x="2432479" y="5600455"/>
            <a:ext cx="6126686" cy="1053346"/>
            <a:chOff x="2432479" y="5600455"/>
            <a:chExt cx="6126686" cy="1053346"/>
          </a:xfrm>
        </p:grpSpPr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3D3208E0-02AF-4A5D-BFE4-1B05D0860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43075" y="5862426"/>
              <a:ext cx="1116090" cy="787426"/>
            </a:xfrm>
            <a:prstGeom prst="rect">
              <a:avLst/>
            </a:prstGeom>
          </p:spPr>
        </p:pic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700D44A6-B755-41BD-9906-6B3DBDA512C2}"/>
                </a:ext>
              </a:extLst>
            </p:cNvPr>
            <p:cNvSpPr/>
            <p:nvPr/>
          </p:nvSpPr>
          <p:spPr>
            <a:xfrm>
              <a:off x="2432479" y="5618263"/>
              <a:ext cx="4696290" cy="1035538"/>
            </a:xfrm>
            <a:prstGeom prst="wedgeRoundRectCallout">
              <a:avLst>
                <a:gd name="adj1" fmla="val 57652"/>
                <a:gd name="adj2" fmla="val -10916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901429A-847F-4753-A915-70C32A98C2CE}"/>
                </a:ext>
              </a:extLst>
            </p:cNvPr>
            <p:cNvSpPr txBox="1"/>
            <p:nvPr/>
          </p:nvSpPr>
          <p:spPr>
            <a:xfrm>
              <a:off x="2475030" y="5600455"/>
              <a:ext cx="46537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このままだとずっと数が増えていくね。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最初はゼロから始めるにはどうしたらいいかな？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41AD21A6-420B-4875-9D58-8CBDD7D0DAD9}"/>
                </a:ext>
              </a:extLst>
            </p:cNvPr>
            <p:cNvSpPr txBox="1"/>
            <p:nvPr/>
          </p:nvSpPr>
          <p:spPr>
            <a:xfrm>
              <a:off x="2475030" y="6130499"/>
              <a:ext cx="6187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19522572-DE1E-4509-98A1-8B517E9F988F}"/>
                </a:ext>
              </a:extLst>
            </p:cNvPr>
            <p:cNvSpPr txBox="1"/>
            <p:nvPr/>
          </p:nvSpPr>
          <p:spPr>
            <a:xfrm>
              <a:off x="3905426" y="6131760"/>
              <a:ext cx="40195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はじ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36BF30FA-97E2-4E93-8FE2-2E38E697E093}"/>
                </a:ext>
              </a:extLst>
            </p:cNvPr>
            <p:cNvSpPr txBox="1"/>
            <p:nvPr/>
          </p:nvSpPr>
          <p:spPr>
            <a:xfrm>
              <a:off x="4730422" y="5646982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08DDC8A7-4C9B-46C0-A22F-41B5AB060056}"/>
                </a:ext>
              </a:extLst>
            </p:cNvPr>
            <p:cNvSpPr txBox="1"/>
            <p:nvPr/>
          </p:nvSpPr>
          <p:spPr>
            <a:xfrm>
              <a:off x="4307377" y="5646982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7061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F355145-E893-455B-B509-68706033CA06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D8B0E4-35F8-47CD-B75B-323D8CD9B01D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ED2E7AE-74BE-40CF-88F0-A76B3B3620C1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ED4BED-FD57-46D1-A941-0A960D10D58C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9F3A5F-98EB-43B6-9530-1F01E42264E4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047BD21-EE90-484C-A278-B00ED7CE6514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目覚めた時に変数にゼロを代入する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893D8F5-0086-4C86-BD64-1490C984C9C0}"/>
              </a:ext>
            </a:extLst>
          </p:cNvPr>
          <p:cNvSpPr txBox="1"/>
          <p:nvPr/>
        </p:nvSpPr>
        <p:spPr>
          <a:xfrm>
            <a:off x="571597" y="1305345"/>
            <a:ext cx="5292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めざ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492FB9E-2F0B-4FAE-B260-9705B7149921}"/>
              </a:ext>
            </a:extLst>
          </p:cNvPr>
          <p:cNvSpPr txBox="1"/>
          <p:nvPr/>
        </p:nvSpPr>
        <p:spPr>
          <a:xfrm>
            <a:off x="1407577" y="1305345"/>
            <a:ext cx="5292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2BB5228-6D4C-4FC9-A7AB-1566C7121D9F}"/>
              </a:ext>
            </a:extLst>
          </p:cNvPr>
          <p:cNvSpPr txBox="1"/>
          <p:nvPr/>
        </p:nvSpPr>
        <p:spPr>
          <a:xfrm>
            <a:off x="1856132" y="1305345"/>
            <a:ext cx="774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4AE83C7-83DE-4ADC-9BDC-9AAD0CE1624E}"/>
              </a:ext>
            </a:extLst>
          </p:cNvPr>
          <p:cNvSpPr txBox="1"/>
          <p:nvPr/>
        </p:nvSpPr>
        <p:spPr>
          <a:xfrm>
            <a:off x="3211689" y="1305345"/>
            <a:ext cx="898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F2DCA1E-FAA2-47BB-BFD4-B0725C6E0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639" y="2203188"/>
            <a:ext cx="2702835" cy="1514776"/>
          </a:xfrm>
          <a:prstGeom prst="rect">
            <a:avLst/>
          </a:prstGeom>
        </p:spPr>
      </p:pic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F5B712F2-ED1E-4A99-A079-0DA63CD09527}"/>
              </a:ext>
            </a:extLst>
          </p:cNvPr>
          <p:cNvCxnSpPr>
            <a:cxnSpLocks/>
          </p:cNvCxnSpPr>
          <p:nvPr/>
        </p:nvCxnSpPr>
        <p:spPr>
          <a:xfrm>
            <a:off x="1592949" y="3428999"/>
            <a:ext cx="1111457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48485FCA-77C0-42F9-90DD-A3E2A3D3C383}"/>
              </a:ext>
            </a:extLst>
          </p:cNvPr>
          <p:cNvGrpSpPr/>
          <p:nvPr/>
        </p:nvGrpSpPr>
        <p:grpSpPr>
          <a:xfrm>
            <a:off x="940527" y="3109401"/>
            <a:ext cx="652422" cy="639195"/>
            <a:chOff x="675523" y="2179135"/>
            <a:chExt cx="652422" cy="639195"/>
          </a:xfrm>
        </p:grpSpPr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1352E682-4A88-485B-B0BD-8CCE6651319F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1DEEC0E5-B4F8-4C2F-9990-1E95929FF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540B0CF-1EA4-4C10-8ED3-59BABE9449D1}"/>
              </a:ext>
            </a:extLst>
          </p:cNvPr>
          <p:cNvGrpSpPr/>
          <p:nvPr/>
        </p:nvGrpSpPr>
        <p:grpSpPr>
          <a:xfrm>
            <a:off x="2511242" y="3749021"/>
            <a:ext cx="5449738" cy="577081"/>
            <a:chOff x="2631197" y="4037562"/>
            <a:chExt cx="5449738" cy="5770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34E0CD4-9344-4ECF-B2FB-C05FCE76F965}"/>
                </a:ext>
              </a:extLst>
            </p:cNvPr>
            <p:cNvSpPr txBox="1"/>
            <p:nvPr/>
          </p:nvSpPr>
          <p:spPr>
            <a:xfrm>
              <a:off x="2631197" y="4037562"/>
              <a:ext cx="544973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」から「カウントを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5816180-69E3-4C41-9000-0125A20417A9}"/>
                </a:ext>
              </a:extLst>
            </p:cNvPr>
            <p:cNvSpPr txBox="1"/>
            <p:nvPr/>
          </p:nvSpPr>
          <p:spPr>
            <a:xfrm>
              <a:off x="6615766" y="407039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62098AD-7ABC-4016-864C-F8E6414C59CD}"/>
                </a:ext>
              </a:extLst>
            </p:cNvPr>
            <p:cNvSpPr txBox="1"/>
            <p:nvPr/>
          </p:nvSpPr>
          <p:spPr>
            <a:xfrm>
              <a:off x="2735326" y="407988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4" name="吹き出し: 角を丸めた四角形 53">
            <a:extLst>
              <a:ext uri="{FF2B5EF4-FFF2-40B4-BE49-F238E27FC236}">
                <a16:creationId xmlns:a16="http://schemas.microsoft.com/office/drawing/2014/main" id="{4608E10A-4EB2-4014-894B-81F5576E7221}"/>
              </a:ext>
            </a:extLst>
          </p:cNvPr>
          <p:cNvSpPr/>
          <p:nvPr/>
        </p:nvSpPr>
        <p:spPr>
          <a:xfrm>
            <a:off x="1985754" y="4882721"/>
            <a:ext cx="6075171" cy="1305011"/>
          </a:xfrm>
          <a:prstGeom prst="wedgeRoundRectCallout">
            <a:avLst>
              <a:gd name="adj1" fmla="val -54318"/>
              <a:gd name="adj2" fmla="val -1974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E856B7B-E3D7-45A6-A2C0-79BC0BB704EC}"/>
              </a:ext>
            </a:extLst>
          </p:cNvPr>
          <p:cNvSpPr txBox="1"/>
          <p:nvPr/>
        </p:nvSpPr>
        <p:spPr>
          <a:xfrm>
            <a:off x="2239725" y="5091278"/>
            <a:ext cx="5672091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プログラムを最初に動かす際に、変数の値を設定することを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ja-JP" altLang="en-US" sz="2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変数の初期化</a:t>
            </a:r>
            <a:r>
              <a:rPr lang="ja-JP" altLang="en-US" sz="2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と言うよ！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CE94FD4-34DB-4A80-B946-362EAAC04455}"/>
              </a:ext>
            </a:extLst>
          </p:cNvPr>
          <p:cNvSpPr txBox="1"/>
          <p:nvPr/>
        </p:nvSpPr>
        <p:spPr>
          <a:xfrm>
            <a:off x="3418277" y="5147705"/>
            <a:ext cx="6920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7AA937E-6DD9-4E98-B378-4C96CCA192B2}"/>
              </a:ext>
            </a:extLst>
          </p:cNvPr>
          <p:cNvSpPr txBox="1"/>
          <p:nvPr/>
        </p:nvSpPr>
        <p:spPr>
          <a:xfrm>
            <a:off x="3999723" y="5147705"/>
            <a:ext cx="5327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ACFA6CA-D22B-40D0-BF5B-D175311BB32F}"/>
              </a:ext>
            </a:extLst>
          </p:cNvPr>
          <p:cNvSpPr txBox="1"/>
          <p:nvPr/>
        </p:nvSpPr>
        <p:spPr>
          <a:xfrm>
            <a:off x="5826583" y="5147705"/>
            <a:ext cx="5327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627555D-03FB-4971-BB48-07F4D1FEEF96}"/>
              </a:ext>
            </a:extLst>
          </p:cNvPr>
          <p:cNvSpPr txBox="1"/>
          <p:nvPr/>
        </p:nvSpPr>
        <p:spPr>
          <a:xfrm>
            <a:off x="6299359" y="5147705"/>
            <a:ext cx="6517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342AD44F-9E6A-4E3D-B110-E530DEC16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52" y="4594170"/>
            <a:ext cx="1182210" cy="2002870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403E80B-54EB-41E8-AE82-2910E77297E8}"/>
              </a:ext>
            </a:extLst>
          </p:cNvPr>
          <p:cNvSpPr txBox="1"/>
          <p:nvPr/>
        </p:nvSpPr>
        <p:spPr>
          <a:xfrm>
            <a:off x="4625577" y="5147705"/>
            <a:ext cx="5327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A849C78-6FAD-43A7-8622-CE90A711B59E}"/>
              </a:ext>
            </a:extLst>
          </p:cNvPr>
          <p:cNvSpPr txBox="1"/>
          <p:nvPr/>
        </p:nvSpPr>
        <p:spPr>
          <a:xfrm>
            <a:off x="5251431" y="5147705"/>
            <a:ext cx="6920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548C3EA-DB3A-4EBD-AB2F-24573D2359E6}"/>
              </a:ext>
            </a:extLst>
          </p:cNvPr>
          <p:cNvSpPr txBox="1"/>
          <p:nvPr/>
        </p:nvSpPr>
        <p:spPr>
          <a:xfrm>
            <a:off x="6948460" y="5704324"/>
            <a:ext cx="3443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B5EC464-1301-48B3-A41B-B56585CB04DA}"/>
              </a:ext>
            </a:extLst>
          </p:cNvPr>
          <p:cNvSpPr txBox="1"/>
          <p:nvPr/>
        </p:nvSpPr>
        <p:spPr>
          <a:xfrm>
            <a:off x="4933426" y="5670968"/>
            <a:ext cx="6920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D0513B3-4673-4841-8BB1-33552276C50A}"/>
              </a:ext>
            </a:extLst>
          </p:cNvPr>
          <p:cNvSpPr txBox="1"/>
          <p:nvPr/>
        </p:nvSpPr>
        <p:spPr>
          <a:xfrm>
            <a:off x="5762130" y="5670968"/>
            <a:ext cx="763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しょきか</a:t>
            </a:r>
          </a:p>
        </p:txBody>
      </p:sp>
    </p:spTree>
    <p:extLst>
      <p:ext uri="{BB962C8B-B14F-4D97-AF65-F5344CB8AC3E}">
        <p14:creationId xmlns:p14="http://schemas.microsoft.com/office/powerpoint/2010/main" val="3959005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10BE0C1-29C4-4A04-A1DD-B40F626B5301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2B65F69-D7F0-4F95-80D7-1644CF5BBE8E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78DE5A2-B40B-4314-9EB5-059AC0AE9D03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EBCD7C5-CB98-4FC4-A07D-DD42EF245721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832C9C6-83A6-4BD9-9EBF-EE11B7F730A9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E00A921-AA26-4A75-BD2F-E19E4D11E4DA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2371861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 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０８かぞえる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2210113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6700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ファイル名を「（自分の名前）０８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かぞえる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218950" y="1921159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806178" y="1921159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ED2C982-3F16-4E7E-B351-A46C8F840658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3A1AB9C-D171-4E8E-825D-51701C22D9DD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808FFC5-B8E9-4E0A-A86A-820E21C68B0D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17C70F5-7AB0-4BC5-B7A0-EEE626681313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02C3210-FDFD-486D-A4E4-A13143F24B2A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BBB29C7-F0E0-4571-A64D-E8ECD8EDA17C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054DC2-513E-404D-8566-77F4D8357A12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6798210-4FEA-4B28-962B-96F529EA7FA8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207E4EC-A896-4E36-8C64-12594C1A2D30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EEFBBDB-15F6-49AA-937E-3F81BC66BC7C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85CBCE3-7C1E-4BB6-B927-0820108C09E2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95E5020-0B9D-463A-812A-22B56A9D3A3C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96E6ED6-CA6A-4433-8559-A1D75F7C696C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5FFD152-FDE0-40BC-B664-9831FBCF17D6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4CB330F-A645-4C9E-A33C-4F0DBB3D3820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1E1513C-9BAA-4B4B-9E92-02F3CBCDB425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34CC630-17FC-40DC-9C25-DCE7AE51ECEB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4F2E84-46C0-4A15-91CE-74DC20742F71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1B1635B-74C5-4F9D-B69F-0D95D6A2FDDF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2EB8966-4FDB-40E3-A8A3-BD3064EB20F4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4F0749F-67CD-4C47-B2E7-06E1DE2B1D6D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2D2A1C2-9BAD-4200-8E98-6DB4FFA730B3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195448B-7E7A-4111-A852-9B41EBB208F6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962EE88-F7CC-4EA7-9212-D7C820B9583C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24F4480-7F8D-4117-AF09-79331AD5EBE0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F599476-5B9B-4B10-92F7-4425C9F391FC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8D9A403-0B46-408E-BF62-64D25487D94A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E6370F-AD91-4D79-8FF1-82550CBB66AC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E3CCDFD-C1C4-4FD0-B422-C5572AA30F18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8FF08B9-AECF-4C76-AE13-DD5F9FF21605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が聞き取った音の数を表示しよう！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15A12A-C907-484D-BDF7-48B03CBFCD07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83015C3-A4E3-4ED9-9631-9CDE022B99DE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CDC080C-5428-4CC5-94F3-DC8821C93616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CBCA22C-33D7-4DDB-B1E1-C829AA44CB14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358D936-D70A-4CD6-96B7-C6AFBC591C3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451ED3A-3D47-4A15-AE0B-CD2856F5EC10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300F69A-BBA2-40BE-985C-9918CD87F297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DF19FEF-D5CE-40F6-BA33-DB169FED8F21}"/>
              </a:ext>
            </a:extLst>
          </p:cNvPr>
          <p:cNvSpPr txBox="1"/>
          <p:nvPr/>
        </p:nvSpPr>
        <p:spPr>
          <a:xfrm>
            <a:off x="6054913" y="3913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A73A685-9937-4A3B-A26E-333134FAF335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0E1B177-A9F6-4D30-82E0-CAAA198DFA5B}"/>
              </a:ext>
            </a:extLst>
          </p:cNvPr>
          <p:cNvSpPr txBox="1"/>
          <p:nvPr/>
        </p:nvSpPr>
        <p:spPr>
          <a:xfrm>
            <a:off x="3343115" y="391364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E93D292-CE0B-4931-BB34-6DD41172C8B8}"/>
              </a:ext>
            </a:extLst>
          </p:cNvPr>
          <p:cNvSpPr txBox="1"/>
          <p:nvPr/>
        </p:nvSpPr>
        <p:spPr>
          <a:xfrm>
            <a:off x="3905426" y="391362"/>
            <a:ext cx="403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0565ECE-E2F8-4B64-810E-7AE9F863F5A6}"/>
              </a:ext>
            </a:extLst>
          </p:cNvPr>
          <p:cNvSpPr txBox="1"/>
          <p:nvPr/>
        </p:nvSpPr>
        <p:spPr>
          <a:xfrm>
            <a:off x="4730422" y="391361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おと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FE5AFE7-81BC-4451-ABB1-8B5403C9BD9D}"/>
              </a:ext>
            </a:extLst>
          </p:cNvPr>
          <p:cNvSpPr txBox="1"/>
          <p:nvPr/>
        </p:nvSpPr>
        <p:spPr>
          <a:xfrm>
            <a:off x="5356066" y="392508"/>
            <a:ext cx="489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音を感知する時間を設定しよう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1127583" y="1049550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かんち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2072423" y="1049550"/>
            <a:ext cx="7578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2923034" y="1049550"/>
            <a:ext cx="7578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197FDC6-DF90-439F-9126-DBD6DD176464}"/>
              </a:ext>
            </a:extLst>
          </p:cNvPr>
          <p:cNvSpPr txBox="1"/>
          <p:nvPr/>
        </p:nvSpPr>
        <p:spPr>
          <a:xfrm>
            <a:off x="593305" y="1049550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</a:p>
        </p:txBody>
      </p:sp>
      <p:pic>
        <p:nvPicPr>
          <p:cNvPr id="3" name="08_02">
            <a:hlinkClick r:id="" action="ppaction://media"/>
            <a:extLst>
              <a:ext uri="{FF2B5EF4-FFF2-40B4-BE49-F238E27FC236}">
                <a16:creationId xmlns:a16="http://schemas.microsoft.com/office/drawing/2014/main" id="{3ABB7A7D-03BA-47FF-9A88-C2ABB8FFD3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489" y="1618937"/>
            <a:ext cx="8176335" cy="459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時間の制御は「タイマー」を使うよ！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465064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1D1C0D0-4251-4F32-8550-AAF551956BC8}"/>
              </a:ext>
            </a:extLst>
          </p:cNvPr>
          <p:cNvSpPr txBox="1"/>
          <p:nvPr/>
        </p:nvSpPr>
        <p:spPr>
          <a:xfrm>
            <a:off x="1175008" y="130529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61F160-F3E6-40A2-BE4D-6CFB8D5D3B56}"/>
              </a:ext>
            </a:extLst>
          </p:cNvPr>
          <p:cNvSpPr txBox="1"/>
          <p:nvPr/>
        </p:nvSpPr>
        <p:spPr>
          <a:xfrm>
            <a:off x="3316005" y="131783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30D8FEC1-C654-44C7-8321-62E67401564C}"/>
              </a:ext>
            </a:extLst>
          </p:cNvPr>
          <p:cNvCxnSpPr>
            <a:cxnSpLocks/>
          </p:cNvCxnSpPr>
          <p:nvPr/>
        </p:nvCxnSpPr>
        <p:spPr>
          <a:xfrm>
            <a:off x="2399856" y="4261505"/>
            <a:ext cx="1111457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78DBD03-D23F-4395-8413-6777C3E64CDE}"/>
              </a:ext>
            </a:extLst>
          </p:cNvPr>
          <p:cNvGrpSpPr/>
          <p:nvPr/>
        </p:nvGrpSpPr>
        <p:grpSpPr>
          <a:xfrm>
            <a:off x="1747434" y="3941907"/>
            <a:ext cx="652422" cy="639195"/>
            <a:chOff x="940527" y="3109401"/>
            <a:chExt cx="652422" cy="63919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2102B71-9A3B-4730-852D-519E8A64F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2070" y="3185428"/>
              <a:ext cx="571580" cy="50489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01FB8EBC-8E1C-4557-A446-C9BB89B69408}"/>
                </a:ext>
              </a:extLst>
            </p:cNvPr>
            <p:cNvSpPr/>
            <p:nvPr/>
          </p:nvSpPr>
          <p:spPr>
            <a:xfrm>
              <a:off x="940527" y="31094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40E4DA07-42AF-4F0D-B9B1-357F84B84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978" y="2491008"/>
            <a:ext cx="3129836" cy="2090094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AF30543-D13B-424E-AE80-5CB9B0B7AC19}"/>
              </a:ext>
            </a:extLst>
          </p:cNvPr>
          <p:cNvGrpSpPr/>
          <p:nvPr/>
        </p:nvGrpSpPr>
        <p:grpSpPr>
          <a:xfrm>
            <a:off x="914399" y="1894916"/>
            <a:ext cx="4976420" cy="593528"/>
            <a:chOff x="914399" y="1894916"/>
            <a:chExt cx="4976420" cy="593528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EACC7B8-6629-425A-9292-419A35DDB82E}"/>
                </a:ext>
              </a:extLst>
            </p:cNvPr>
            <p:cNvSpPr txBox="1"/>
            <p:nvPr/>
          </p:nvSpPr>
          <p:spPr>
            <a:xfrm>
              <a:off x="914399" y="1894916"/>
              <a:ext cx="49764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「センサー」から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E4C0CAA-295D-4B3F-86B0-494D325E60FE}"/>
                </a:ext>
              </a:extLst>
            </p:cNvPr>
            <p:cNvSpPr txBox="1"/>
            <p:nvPr/>
          </p:nvSpPr>
          <p:spPr>
            <a:xfrm>
              <a:off x="4770364" y="193723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598783C-28AA-4508-A2F8-CC52531F3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02998" y="1977860"/>
              <a:ext cx="1722269" cy="510584"/>
            </a:xfrm>
            <a:prstGeom prst="rect">
              <a:avLst/>
            </a:prstGeom>
          </p:spPr>
        </p:pic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FA06925D-DA34-4BF8-8B1B-D0565BE17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8936" y="4607231"/>
            <a:ext cx="1142815" cy="182120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87A600A-33AF-492D-A1F3-759F150C43AF}"/>
              </a:ext>
            </a:extLst>
          </p:cNvPr>
          <p:cNvGrpSpPr/>
          <p:nvPr/>
        </p:nvGrpSpPr>
        <p:grpSpPr>
          <a:xfrm>
            <a:off x="1199631" y="4842427"/>
            <a:ext cx="5827023" cy="1753668"/>
            <a:chOff x="1199631" y="4842427"/>
            <a:chExt cx="5827023" cy="1753668"/>
          </a:xfrm>
        </p:grpSpPr>
        <p:sp>
          <p:nvSpPr>
            <p:cNvPr id="44" name="吹き出し: 角を丸めた四角形 43">
              <a:extLst>
                <a:ext uri="{FF2B5EF4-FFF2-40B4-BE49-F238E27FC236}">
                  <a16:creationId xmlns:a16="http://schemas.microsoft.com/office/drawing/2014/main" id="{7E076103-E5E0-4F60-9657-E023FD76E88D}"/>
                </a:ext>
              </a:extLst>
            </p:cNvPr>
            <p:cNvSpPr/>
            <p:nvPr/>
          </p:nvSpPr>
          <p:spPr>
            <a:xfrm>
              <a:off x="1199631" y="4842427"/>
              <a:ext cx="5827023" cy="1753668"/>
            </a:xfrm>
            <a:prstGeom prst="wedgeRoundRectCallout">
              <a:avLst>
                <a:gd name="adj1" fmla="val 54682"/>
                <a:gd name="adj2" fmla="val -25867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A744D90-7E9A-4D75-A4C1-24A448494EE1}"/>
                </a:ext>
              </a:extLst>
            </p:cNvPr>
            <p:cNvSpPr txBox="1"/>
            <p:nvPr/>
          </p:nvSpPr>
          <p:spPr>
            <a:xfrm>
              <a:off x="1538858" y="4965208"/>
              <a:ext cx="513551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タイマーは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の内部に設定されている時計だよ。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が起動した時に自動的にスタートして、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カウントアップします！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5F0A54D8-3F3D-4C02-B71D-7B0EA769D923}"/>
                </a:ext>
              </a:extLst>
            </p:cNvPr>
            <p:cNvSpPr txBox="1"/>
            <p:nvPr/>
          </p:nvSpPr>
          <p:spPr>
            <a:xfrm>
              <a:off x="3117991" y="5510325"/>
              <a:ext cx="4979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8685D6F-C94B-4BA1-B832-0664C00D46DE}"/>
                </a:ext>
              </a:extLst>
            </p:cNvPr>
            <p:cNvSpPr txBox="1"/>
            <p:nvPr/>
          </p:nvSpPr>
          <p:spPr>
            <a:xfrm>
              <a:off x="2583162" y="5016474"/>
              <a:ext cx="7838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6E00A8A-6A48-4A3D-BFD2-9237DE13C78F}"/>
                </a:ext>
              </a:extLst>
            </p:cNvPr>
            <p:cNvSpPr txBox="1"/>
            <p:nvPr/>
          </p:nvSpPr>
          <p:spPr>
            <a:xfrm>
              <a:off x="3590727" y="5510325"/>
              <a:ext cx="7980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じどうてき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1B428EDA-B709-4662-A7BF-E9E770340ACD}"/>
                </a:ext>
              </a:extLst>
            </p:cNvPr>
            <p:cNvSpPr txBox="1"/>
            <p:nvPr/>
          </p:nvSpPr>
          <p:spPr>
            <a:xfrm>
              <a:off x="2383655" y="5510325"/>
              <a:ext cx="4979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3A8BB74-D7F6-4790-AC26-3A482B609A16}"/>
                </a:ext>
              </a:extLst>
            </p:cNvPr>
            <p:cNvSpPr txBox="1"/>
            <p:nvPr/>
          </p:nvSpPr>
          <p:spPr>
            <a:xfrm>
              <a:off x="5442032" y="5025352"/>
              <a:ext cx="4979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とけい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3AE324E-B8F2-410C-ACE5-FEE7AEC45901}"/>
                </a:ext>
              </a:extLst>
            </p:cNvPr>
            <p:cNvSpPr txBox="1"/>
            <p:nvPr/>
          </p:nvSpPr>
          <p:spPr>
            <a:xfrm>
              <a:off x="3949876" y="5016474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2A619A59-5982-4696-BED1-1F26C35E8198}"/>
                </a:ext>
              </a:extLst>
            </p:cNvPr>
            <p:cNvSpPr txBox="1"/>
            <p:nvPr/>
          </p:nvSpPr>
          <p:spPr>
            <a:xfrm>
              <a:off x="3341827" y="5016474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ないぶ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821BA0E1-71AB-4C55-A671-7CD10B3D0644}"/>
                </a:ext>
              </a:extLst>
            </p:cNvPr>
            <p:cNvSpPr txBox="1"/>
            <p:nvPr/>
          </p:nvSpPr>
          <p:spPr>
            <a:xfrm>
              <a:off x="1569350" y="5505008"/>
              <a:ext cx="7838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B3B2600F-61F8-41C9-8456-E12331FE4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300" y="2836285"/>
            <a:ext cx="2971360" cy="15649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秒たったらタイマーをリセットする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585923" y="1307908"/>
            <a:ext cx="5890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78DBD03-D23F-4395-8413-6777C3E64CDE}"/>
              </a:ext>
            </a:extLst>
          </p:cNvPr>
          <p:cNvGrpSpPr/>
          <p:nvPr/>
        </p:nvGrpSpPr>
        <p:grpSpPr>
          <a:xfrm>
            <a:off x="4951443" y="4436713"/>
            <a:ext cx="652422" cy="639195"/>
            <a:chOff x="940527" y="3109401"/>
            <a:chExt cx="652422" cy="63919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2102B71-9A3B-4730-852D-519E8A64F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2070" y="3185428"/>
              <a:ext cx="571580" cy="50489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01FB8EBC-8E1C-4557-A446-C9BB89B69408}"/>
                </a:ext>
              </a:extLst>
            </p:cNvPr>
            <p:cNvSpPr/>
            <p:nvPr/>
          </p:nvSpPr>
          <p:spPr>
            <a:xfrm>
              <a:off x="940527" y="31094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EACC7B8-6629-425A-9292-419A35DDB82E}"/>
              </a:ext>
            </a:extLst>
          </p:cNvPr>
          <p:cNvSpPr txBox="1"/>
          <p:nvPr/>
        </p:nvSpPr>
        <p:spPr>
          <a:xfrm>
            <a:off x="914398" y="1770628"/>
            <a:ext cx="79188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「イベント」から　　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選び、　　　　　　　　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E4C0CAA-295D-4B3F-86B0-494D325E60FE}"/>
              </a:ext>
            </a:extLst>
          </p:cNvPr>
          <p:cNvSpPr txBox="1"/>
          <p:nvPr/>
        </p:nvSpPr>
        <p:spPr>
          <a:xfrm>
            <a:off x="4770364" y="181294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68E9609-CB11-4334-9466-5FA3D332013F}"/>
              </a:ext>
            </a:extLst>
          </p:cNvPr>
          <p:cNvGrpSpPr/>
          <p:nvPr/>
        </p:nvGrpSpPr>
        <p:grpSpPr>
          <a:xfrm>
            <a:off x="363540" y="2891274"/>
            <a:ext cx="667899" cy="650331"/>
            <a:chOff x="475743" y="2747684"/>
            <a:chExt cx="667899" cy="650331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15B8F660-456B-4844-A3F9-85F7F446C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9980AC41-01AD-4E95-A224-2F5D48FAD3A9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F64A6A43-D853-45E9-9E46-07A73DAE890B}"/>
              </a:ext>
            </a:extLst>
          </p:cNvPr>
          <p:cNvCxnSpPr>
            <a:cxnSpLocks/>
          </p:cNvCxnSpPr>
          <p:nvPr/>
        </p:nvCxnSpPr>
        <p:spPr>
          <a:xfrm>
            <a:off x="1046916" y="3200878"/>
            <a:ext cx="51275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9A1BA8E3-FF3E-4BA1-9E74-07B7652A1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345" y="2844576"/>
            <a:ext cx="2733675" cy="1962638"/>
          </a:xfrm>
          <a:prstGeom prst="rect">
            <a:avLst/>
          </a:prstGeom>
        </p:spPr>
      </p:pic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64044C32-313F-4B8E-A824-4FB6158F07B0}"/>
              </a:ext>
            </a:extLst>
          </p:cNvPr>
          <p:cNvSpPr/>
          <p:nvPr/>
        </p:nvSpPr>
        <p:spPr>
          <a:xfrm>
            <a:off x="899256" y="3950810"/>
            <a:ext cx="2263804" cy="399659"/>
          </a:xfrm>
          <a:prstGeom prst="roundRect">
            <a:avLst>
              <a:gd name="adj" fmla="val 2552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A92B4AD-9D5C-4F1C-A6C4-5C34B6A4D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9362" y="1698070"/>
            <a:ext cx="1822223" cy="68747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62CC684-22F4-4892-83C7-62715AB1B3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3250" y="1780426"/>
            <a:ext cx="1953311" cy="572099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F4511259-75FA-4CFF-A379-CA21CD14C717}"/>
              </a:ext>
            </a:extLst>
          </p:cNvPr>
          <p:cNvSpPr/>
          <p:nvPr/>
        </p:nvSpPr>
        <p:spPr>
          <a:xfrm>
            <a:off x="5953978" y="3416748"/>
            <a:ext cx="2733675" cy="1346076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EA80778E-4DB3-490E-A012-EFF4E5D61607}"/>
              </a:ext>
            </a:extLst>
          </p:cNvPr>
          <p:cNvSpPr/>
          <p:nvPr/>
        </p:nvSpPr>
        <p:spPr>
          <a:xfrm>
            <a:off x="3969329" y="357579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81F91557-7C8C-45DF-A963-D89D9DBDB6A4}"/>
              </a:ext>
            </a:extLst>
          </p:cNvPr>
          <p:cNvCxnSpPr>
            <a:cxnSpLocks/>
            <a:stCxn id="71" idx="3"/>
          </p:cNvCxnSpPr>
          <p:nvPr/>
        </p:nvCxnSpPr>
        <p:spPr>
          <a:xfrm>
            <a:off x="5599310" y="4015349"/>
            <a:ext cx="364315" cy="242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45A8F70B-BEA0-4379-9E4E-1C21AD22F97D}"/>
              </a:ext>
            </a:extLst>
          </p:cNvPr>
          <p:cNvGrpSpPr/>
          <p:nvPr/>
        </p:nvGrpSpPr>
        <p:grpSpPr>
          <a:xfrm>
            <a:off x="4943127" y="2963508"/>
            <a:ext cx="652422" cy="639195"/>
            <a:chOff x="588875" y="3127860"/>
            <a:chExt cx="652422" cy="639195"/>
          </a:xfrm>
        </p:grpSpPr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4DD2AAA5-D443-4F4F-9320-5B88548F9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7A109D1B-7222-43B2-A965-2672BC79E169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62D315DD-9CC7-4CF2-8303-4BD0DFEBE237}"/>
              </a:ext>
            </a:extLst>
          </p:cNvPr>
          <p:cNvGrpSpPr/>
          <p:nvPr/>
        </p:nvGrpSpPr>
        <p:grpSpPr>
          <a:xfrm>
            <a:off x="4946888" y="3695751"/>
            <a:ext cx="652422" cy="639195"/>
            <a:chOff x="675523" y="2179135"/>
            <a:chExt cx="652422" cy="639195"/>
          </a:xfrm>
        </p:grpSpPr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DE7DBE4D-1166-41F6-8B6D-370FC9EA54CC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DA9E37F8-92BD-42DF-B46B-C0DF427BB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73" name="コネクタ: カギ線 72">
            <a:extLst>
              <a:ext uri="{FF2B5EF4-FFF2-40B4-BE49-F238E27FC236}">
                <a16:creationId xmlns:a16="http://schemas.microsoft.com/office/drawing/2014/main" id="{BDFC7D2B-C161-45E3-A2AE-4A22971F5120}"/>
              </a:ext>
            </a:extLst>
          </p:cNvPr>
          <p:cNvCxnSpPr>
            <a:cxnSpLocks/>
          </p:cNvCxnSpPr>
          <p:nvPr/>
        </p:nvCxnSpPr>
        <p:spPr>
          <a:xfrm>
            <a:off x="5592037" y="3276809"/>
            <a:ext cx="371588" cy="341934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コネクタ: カギ線 73">
            <a:extLst>
              <a:ext uri="{FF2B5EF4-FFF2-40B4-BE49-F238E27FC236}">
                <a16:creationId xmlns:a16="http://schemas.microsoft.com/office/drawing/2014/main" id="{B2D3EB3A-F43D-4A62-B029-6A67809FEDF4}"/>
              </a:ext>
            </a:extLst>
          </p:cNvPr>
          <p:cNvCxnSpPr>
            <a:cxnSpLocks/>
          </p:cNvCxnSpPr>
          <p:nvPr/>
        </p:nvCxnSpPr>
        <p:spPr>
          <a:xfrm flipV="1">
            <a:off x="5602006" y="4476574"/>
            <a:ext cx="361619" cy="284713"/>
          </a:xfrm>
          <a:prstGeom prst="bentConnector3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図 92">
            <a:extLst>
              <a:ext uri="{FF2B5EF4-FFF2-40B4-BE49-F238E27FC236}">
                <a16:creationId xmlns:a16="http://schemas.microsoft.com/office/drawing/2014/main" id="{597D53B3-A3C9-4806-ACB1-361E4D5E1F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9908" y="5596498"/>
            <a:ext cx="1232072" cy="935188"/>
          </a:xfrm>
          <a:prstGeom prst="rect">
            <a:avLst/>
          </a:prstGeom>
        </p:spPr>
      </p:pic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6B2EFAB2-1F58-4BC2-869A-DA13AACC760D}"/>
              </a:ext>
            </a:extLst>
          </p:cNvPr>
          <p:cNvGrpSpPr/>
          <p:nvPr/>
        </p:nvGrpSpPr>
        <p:grpSpPr>
          <a:xfrm>
            <a:off x="1362020" y="5599154"/>
            <a:ext cx="4816906" cy="646043"/>
            <a:chOff x="607542" y="5480517"/>
            <a:chExt cx="4816906" cy="646043"/>
          </a:xfrm>
        </p:grpSpPr>
        <p:sp>
          <p:nvSpPr>
            <p:cNvPr id="87" name="吹き出し: 角を丸めた四角形 86">
              <a:extLst>
                <a:ext uri="{FF2B5EF4-FFF2-40B4-BE49-F238E27FC236}">
                  <a16:creationId xmlns:a16="http://schemas.microsoft.com/office/drawing/2014/main" id="{07C621DA-ADF6-40A6-BF3A-5063F11E0FAB}"/>
                </a:ext>
              </a:extLst>
            </p:cNvPr>
            <p:cNvSpPr/>
            <p:nvPr/>
          </p:nvSpPr>
          <p:spPr>
            <a:xfrm>
              <a:off x="607542" y="5480517"/>
              <a:ext cx="4696290" cy="646043"/>
            </a:xfrm>
            <a:prstGeom prst="wedgeRoundRectCallout">
              <a:avLst>
                <a:gd name="adj1" fmla="val 57652"/>
                <a:gd name="adj2" fmla="val -10916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A345B74-66BA-4098-B46A-0ABAEB0697E4}"/>
                </a:ext>
              </a:extLst>
            </p:cNvPr>
            <p:cNvSpPr txBox="1"/>
            <p:nvPr/>
          </p:nvSpPr>
          <p:spPr>
            <a:xfrm>
              <a:off x="770709" y="5497918"/>
              <a:ext cx="46537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この部分は　　　　　　　　　と同じだね。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3D992F3F-937C-4CFB-9715-BB1174DA41FF}"/>
                </a:ext>
              </a:extLst>
            </p:cNvPr>
            <p:cNvSpPr txBox="1"/>
            <p:nvPr/>
          </p:nvSpPr>
          <p:spPr>
            <a:xfrm>
              <a:off x="3836660" y="5522964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0F0BF95C-6046-43B5-9AC2-5E9D5B2616CC}"/>
                </a:ext>
              </a:extLst>
            </p:cNvPr>
            <p:cNvSpPr txBox="1"/>
            <p:nvPr/>
          </p:nvSpPr>
          <p:spPr>
            <a:xfrm>
              <a:off x="1233615" y="5564173"/>
              <a:ext cx="496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9C6417E1-B968-4DA5-A8DB-D4A941ED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71865" y="5480517"/>
              <a:ext cx="1472815" cy="607829"/>
            </a:xfrm>
            <a:prstGeom prst="rect">
              <a:avLst/>
            </a:prstGeom>
          </p:spPr>
        </p:pic>
      </p:grp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2DD900E1-1A43-46A5-BBCC-2F8AB864D885}"/>
              </a:ext>
            </a:extLst>
          </p:cNvPr>
          <p:cNvCxnSpPr>
            <a:cxnSpLocks/>
          </p:cNvCxnSpPr>
          <p:nvPr/>
        </p:nvCxnSpPr>
        <p:spPr>
          <a:xfrm flipH="1">
            <a:off x="5586109" y="4807214"/>
            <a:ext cx="1143166" cy="834387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98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A34AF12B-DD2A-4075-B086-53DCA0ACCE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9"/>
          <a:stretch/>
        </p:blipFill>
        <p:spPr>
          <a:xfrm>
            <a:off x="1373402" y="1411771"/>
            <a:ext cx="6149276" cy="2177966"/>
          </a:xfrm>
          <a:prstGeom prst="rect">
            <a:avLst/>
          </a:prstGeom>
        </p:spPr>
      </p:pic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BE29FD4-3A0F-4A5C-9F2C-8F9785C71E89}"/>
              </a:ext>
            </a:extLst>
          </p:cNvPr>
          <p:cNvSpPr/>
          <p:nvPr/>
        </p:nvSpPr>
        <p:spPr>
          <a:xfrm>
            <a:off x="3179828" y="2127003"/>
            <a:ext cx="4342850" cy="278845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F6C48F4-854B-4A59-9F15-8B0356765613}"/>
              </a:ext>
            </a:extLst>
          </p:cNvPr>
          <p:cNvGrpSpPr/>
          <p:nvPr/>
        </p:nvGrpSpPr>
        <p:grpSpPr>
          <a:xfrm>
            <a:off x="1305656" y="3595564"/>
            <a:ext cx="6532688" cy="1998996"/>
            <a:chOff x="701740" y="2707797"/>
            <a:chExt cx="6532688" cy="1998996"/>
          </a:xfrm>
        </p:grpSpPr>
        <p:sp>
          <p:nvSpPr>
            <p:cNvPr id="76" name="吹き出し: 角を丸めた四角形 75">
              <a:extLst>
                <a:ext uri="{FF2B5EF4-FFF2-40B4-BE49-F238E27FC236}">
                  <a16:creationId xmlns:a16="http://schemas.microsoft.com/office/drawing/2014/main" id="{2400637A-75F4-4A6F-97FA-005907619753}"/>
                </a:ext>
              </a:extLst>
            </p:cNvPr>
            <p:cNvSpPr/>
            <p:nvPr/>
          </p:nvSpPr>
          <p:spPr>
            <a:xfrm>
              <a:off x="2386685" y="3047124"/>
              <a:ext cx="4847743" cy="1320343"/>
            </a:xfrm>
            <a:prstGeom prst="wedgeRoundRectCallout">
              <a:avLst>
                <a:gd name="adj1" fmla="val -52747"/>
                <a:gd name="adj2" fmla="val -11133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E3E56224-5FA4-4407-9F5F-1D5382187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1740" y="2707797"/>
              <a:ext cx="1179923" cy="1998996"/>
            </a:xfrm>
            <a:prstGeom prst="rect">
              <a:avLst/>
            </a:prstGeom>
          </p:spPr>
        </p:pic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C2C84605-343B-4DCB-8E4F-1AB6164EA0F4}"/>
                </a:ext>
              </a:extLst>
            </p:cNvPr>
            <p:cNvSpPr txBox="1"/>
            <p:nvPr/>
          </p:nvSpPr>
          <p:spPr>
            <a:xfrm>
              <a:off x="2410500" y="3120919"/>
              <a:ext cx="482392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ブロックを右クリックして、「複製」を選ぶと、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ブロックをまとめてコピーできるので便利だよ！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3C3A0462-2382-42CF-B8EA-F43AAE50879F}"/>
                </a:ext>
              </a:extLst>
            </p:cNvPr>
            <p:cNvSpPr txBox="1"/>
            <p:nvPr/>
          </p:nvSpPr>
          <p:spPr>
            <a:xfrm>
              <a:off x="3365442" y="31317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5586B9E-07D8-4B0C-9ECA-94CB2EF52C30}"/>
                </a:ext>
              </a:extLst>
            </p:cNvPr>
            <p:cNvSpPr txBox="1"/>
            <p:nvPr/>
          </p:nvSpPr>
          <p:spPr>
            <a:xfrm>
              <a:off x="5184503" y="3132574"/>
              <a:ext cx="7717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17FA0686-D244-4944-8523-CEBC49BEF266}"/>
                </a:ext>
              </a:extLst>
            </p:cNvPr>
            <p:cNvSpPr txBox="1"/>
            <p:nvPr/>
          </p:nvSpPr>
          <p:spPr>
            <a:xfrm>
              <a:off x="5749157" y="3652876"/>
              <a:ext cx="7717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625C0ACA-84D1-47DD-96E8-7AA066F71A00}"/>
                </a:ext>
              </a:extLst>
            </p:cNvPr>
            <p:cNvSpPr txBox="1"/>
            <p:nvPr/>
          </p:nvSpPr>
          <p:spPr>
            <a:xfrm>
              <a:off x="5980021" y="31317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FE21F57-0F1C-4D3C-B238-4500901AD53C}"/>
              </a:ext>
            </a:extLst>
          </p:cNvPr>
          <p:cNvGrpSpPr/>
          <p:nvPr/>
        </p:nvGrpSpPr>
        <p:grpSpPr>
          <a:xfrm>
            <a:off x="1226" y="5647561"/>
            <a:ext cx="9388959" cy="1108699"/>
            <a:chOff x="187677" y="5759131"/>
            <a:chExt cx="9047763" cy="1108699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4D24FAF2-9BCA-453F-A1B5-538BCE73FBA0}"/>
                </a:ext>
              </a:extLst>
            </p:cNvPr>
            <p:cNvGrpSpPr/>
            <p:nvPr/>
          </p:nvGrpSpPr>
          <p:grpSpPr>
            <a:xfrm>
              <a:off x="187678" y="5759131"/>
              <a:ext cx="9047762" cy="577081"/>
              <a:chOff x="187678" y="5475046"/>
              <a:chExt cx="9047762" cy="577081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7647EDBA-3B46-4A6A-82B5-A371AC1F3E6F}"/>
                  </a:ext>
                </a:extLst>
              </p:cNvPr>
              <p:cNvSpPr txBox="1"/>
              <p:nvPr/>
            </p:nvSpPr>
            <p:spPr>
              <a:xfrm>
                <a:off x="187678" y="5475046"/>
                <a:ext cx="904776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プログラムを保存しよう！（ファイル名：「（自分の名前）</a:t>
                </a: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08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ステップアップ</a:t>
                </a: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」）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ED364357-5F58-4819-BF2D-164642A61C77}"/>
                  </a:ext>
                </a:extLst>
              </p:cNvPr>
              <p:cNvSpPr txBox="1"/>
              <p:nvPr/>
            </p:nvSpPr>
            <p:spPr>
              <a:xfrm>
                <a:off x="1741431" y="5528314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4EFB9BE3-5C14-4F00-B028-4D3D399E8491}"/>
                  </a:ext>
                </a:extLst>
              </p:cNvPr>
              <p:cNvSpPr txBox="1"/>
              <p:nvPr/>
            </p:nvSpPr>
            <p:spPr>
              <a:xfrm>
                <a:off x="4040289" y="5535721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55D3DABC-BBC1-4402-9F6E-11FDC97389D0}"/>
                  </a:ext>
                </a:extLst>
              </p:cNvPr>
              <p:cNvSpPr txBox="1"/>
              <p:nvPr/>
            </p:nvSpPr>
            <p:spPr>
              <a:xfrm>
                <a:off x="5057800" y="5535721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E0F7A072-AA87-41FA-AE8A-5DD7C5CF7EB9}"/>
                  </a:ext>
                </a:extLst>
              </p:cNvPr>
              <p:cNvSpPr txBox="1"/>
              <p:nvPr/>
            </p:nvSpPr>
            <p:spPr>
              <a:xfrm>
                <a:off x="5738799" y="5535721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なまえ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82C532AC-46AE-4BF2-AB58-6A3AF3FF99E3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49C52CE4-39E2-4E9D-816B-5D0D8E41EF93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D415B75-D387-45A4-9662-F210350CB50A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6BEBA186-F1E0-41A3-A451-7E057D048E1C}"/>
                  </a:ext>
                </a:extLst>
              </p:cNvPr>
              <p:cNvSpPr txBox="1"/>
              <p:nvPr/>
            </p:nvSpPr>
            <p:spPr>
              <a:xfrm>
                <a:off x="3609509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84666D84-5A2E-4C31-AA40-9E9C00DC46AD}"/>
                  </a:ext>
                </a:extLst>
              </p:cNvPr>
              <p:cNvSpPr txBox="1"/>
              <p:nvPr/>
            </p:nvSpPr>
            <p:spPr>
              <a:xfrm>
                <a:off x="4290508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2912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2F85ECF-9D85-4FC8-9CBE-6E0698F036F7}"/>
              </a:ext>
            </a:extLst>
          </p:cNvPr>
          <p:cNvSpPr txBox="1"/>
          <p:nvPr/>
        </p:nvSpPr>
        <p:spPr>
          <a:xfrm>
            <a:off x="619939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1F23EAE-8047-4F16-B50D-921F4EF861CB}"/>
              </a:ext>
            </a:extLst>
          </p:cNvPr>
          <p:cNvSpPr txBox="1"/>
          <p:nvPr/>
        </p:nvSpPr>
        <p:spPr>
          <a:xfrm>
            <a:off x="1335841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D93018-5D8D-4A85-AA02-9D901F231CCF}"/>
              </a:ext>
            </a:extLst>
          </p:cNvPr>
          <p:cNvSpPr txBox="1"/>
          <p:nvPr/>
        </p:nvSpPr>
        <p:spPr>
          <a:xfrm>
            <a:off x="1870119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5DA64EA-2F2D-4D62-9602-324AC9C729F7}"/>
              </a:ext>
            </a:extLst>
          </p:cNvPr>
          <p:cNvSpPr txBox="1"/>
          <p:nvPr/>
        </p:nvSpPr>
        <p:spPr>
          <a:xfrm>
            <a:off x="4638248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pic>
        <p:nvPicPr>
          <p:cNvPr id="2" name="08_03">
            <a:hlinkClick r:id="" action="ppaction://media"/>
            <a:extLst>
              <a:ext uri="{FF2B5EF4-FFF2-40B4-BE49-F238E27FC236}">
                <a16:creationId xmlns:a16="http://schemas.microsoft.com/office/drawing/2014/main" id="{78C3F49F-924B-45C4-BC99-27353CEC40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4076" y="1592219"/>
            <a:ext cx="8461076" cy="475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回転させるにはどういう命令をすればいい？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617042" y="128758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1D1C0D0-4251-4F32-8550-AAF551956BC8}"/>
              </a:ext>
            </a:extLst>
          </p:cNvPr>
          <p:cNvSpPr txBox="1"/>
          <p:nvPr/>
        </p:nvSpPr>
        <p:spPr>
          <a:xfrm>
            <a:off x="3153815" y="129236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378B342A-9148-4045-AE64-A16B007638B5}"/>
              </a:ext>
            </a:extLst>
          </p:cNvPr>
          <p:cNvCxnSpPr/>
          <p:nvPr/>
        </p:nvCxnSpPr>
        <p:spPr>
          <a:xfrm>
            <a:off x="4305670" y="2405849"/>
            <a:ext cx="0" cy="3462291"/>
          </a:xfrm>
          <a:prstGeom prst="line">
            <a:avLst/>
          </a:prstGeom>
          <a:ln w="28575">
            <a:solidFill>
              <a:srgbClr val="067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E943E233-E258-4E0E-BA4F-C1ADFEE3172E}"/>
              </a:ext>
            </a:extLst>
          </p:cNvPr>
          <p:cNvCxnSpPr>
            <a:cxnSpLocks/>
          </p:cNvCxnSpPr>
          <p:nvPr/>
        </p:nvCxnSpPr>
        <p:spPr>
          <a:xfrm rot="5400000">
            <a:off x="4351969" y="2371821"/>
            <a:ext cx="0" cy="3462291"/>
          </a:xfrm>
          <a:prstGeom prst="line">
            <a:avLst/>
          </a:prstGeom>
          <a:ln w="28575">
            <a:solidFill>
              <a:srgbClr val="067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円弧 3">
            <a:extLst>
              <a:ext uri="{FF2B5EF4-FFF2-40B4-BE49-F238E27FC236}">
                <a16:creationId xmlns:a16="http://schemas.microsoft.com/office/drawing/2014/main" id="{C656E60F-82EE-465F-A125-DD848E3F43A7}"/>
              </a:ext>
            </a:extLst>
          </p:cNvPr>
          <p:cNvSpPr/>
          <p:nvPr/>
        </p:nvSpPr>
        <p:spPr>
          <a:xfrm>
            <a:off x="3901736" y="3699769"/>
            <a:ext cx="807868" cy="825623"/>
          </a:xfrm>
          <a:prstGeom prst="arc">
            <a:avLst/>
          </a:prstGeom>
          <a:noFill/>
          <a:ln w="28575">
            <a:solidFill>
              <a:schemeClr val="accent6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5FEFC8D-E637-4CB0-A438-52C9492F01C9}"/>
              </a:ext>
            </a:extLst>
          </p:cNvPr>
          <p:cNvSpPr/>
          <p:nvPr/>
        </p:nvSpPr>
        <p:spPr>
          <a:xfrm>
            <a:off x="4305670" y="3909402"/>
            <a:ext cx="192032" cy="192032"/>
          </a:xfrm>
          <a:prstGeom prst="rect">
            <a:avLst/>
          </a:prstGeom>
          <a:noFill/>
          <a:ln w="19050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99BC12C-49B2-4EA3-A173-E732D27B609B}"/>
              </a:ext>
            </a:extLst>
          </p:cNvPr>
          <p:cNvGrpSpPr/>
          <p:nvPr/>
        </p:nvGrpSpPr>
        <p:grpSpPr>
          <a:xfrm>
            <a:off x="5237826" y="2720766"/>
            <a:ext cx="3138402" cy="605946"/>
            <a:chOff x="4838331" y="3040664"/>
            <a:chExt cx="3138402" cy="605946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4B76443-0D1F-40CC-9297-8A121242D00F}"/>
                </a:ext>
              </a:extLst>
            </p:cNvPr>
            <p:cNvSpPr txBox="1"/>
            <p:nvPr/>
          </p:nvSpPr>
          <p:spPr>
            <a:xfrm>
              <a:off x="4838331" y="3055619"/>
              <a:ext cx="3138402" cy="5770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6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直角＝９０度です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167CEAF-2151-428D-BC02-D133E8FC0D4F}"/>
                </a:ext>
              </a:extLst>
            </p:cNvPr>
            <p:cNvSpPr txBox="1"/>
            <p:nvPr/>
          </p:nvSpPr>
          <p:spPr>
            <a:xfrm>
              <a:off x="5538195" y="3127896"/>
              <a:ext cx="8683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ちょっかく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A3B75FFC-D04E-4593-B7F4-B69A06780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32386" y="3040664"/>
              <a:ext cx="565549" cy="605946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0173696-0C8E-4011-89E8-82584243C18E}"/>
                </a:ext>
              </a:extLst>
            </p:cNvPr>
            <p:cNvSpPr txBox="1"/>
            <p:nvPr/>
          </p:nvSpPr>
          <p:spPr>
            <a:xfrm>
              <a:off x="6810493" y="3127896"/>
              <a:ext cx="307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A55F717-F2CD-4227-86F2-A16E35EBFDA1}"/>
              </a:ext>
            </a:extLst>
          </p:cNvPr>
          <p:cNvSpPr txBox="1"/>
          <p:nvPr/>
        </p:nvSpPr>
        <p:spPr>
          <a:xfrm>
            <a:off x="4709333" y="3392000"/>
            <a:ext cx="9676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b="1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</a:t>
            </a:r>
            <a:endParaRPr lang="en-US" altLang="ja-JP" b="1" i="0" dirty="0">
              <a:solidFill>
                <a:schemeClr val="accent6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800D38B-1251-4A0B-9C04-E79750F7C347}"/>
              </a:ext>
            </a:extLst>
          </p:cNvPr>
          <p:cNvSpPr txBox="1"/>
          <p:nvPr/>
        </p:nvSpPr>
        <p:spPr>
          <a:xfrm>
            <a:off x="5059653" y="3452322"/>
            <a:ext cx="307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</a:p>
        </p:txBody>
      </p:sp>
      <p:sp>
        <p:nvSpPr>
          <p:cNvPr id="46" name="円弧 45">
            <a:extLst>
              <a:ext uri="{FF2B5EF4-FFF2-40B4-BE49-F238E27FC236}">
                <a16:creationId xmlns:a16="http://schemas.microsoft.com/office/drawing/2014/main" id="{1F8DD184-9FBD-4748-A9C7-882B6FCB06D7}"/>
              </a:ext>
            </a:extLst>
          </p:cNvPr>
          <p:cNvSpPr/>
          <p:nvPr/>
        </p:nvSpPr>
        <p:spPr>
          <a:xfrm>
            <a:off x="3784852" y="3575432"/>
            <a:ext cx="1053479" cy="1076632"/>
          </a:xfrm>
          <a:prstGeom prst="arc">
            <a:avLst>
              <a:gd name="adj1" fmla="val 258114"/>
              <a:gd name="adj2" fmla="val 0"/>
            </a:avLst>
          </a:prstGeom>
          <a:noFill/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759E2AA5-4B83-414D-B07E-6E1DC53ACF12}"/>
              </a:ext>
            </a:extLst>
          </p:cNvPr>
          <p:cNvGrpSpPr/>
          <p:nvPr/>
        </p:nvGrpSpPr>
        <p:grpSpPr>
          <a:xfrm>
            <a:off x="1941808" y="5099980"/>
            <a:ext cx="4727724" cy="605946"/>
            <a:chOff x="1548790" y="5108890"/>
            <a:chExt cx="4727724" cy="605946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1626055-BC54-4D80-9A9B-0F72683F367C}"/>
                </a:ext>
              </a:extLst>
            </p:cNvPr>
            <p:cNvSpPr txBox="1"/>
            <p:nvPr/>
          </p:nvSpPr>
          <p:spPr>
            <a:xfrm>
              <a:off x="1548790" y="5123845"/>
              <a:ext cx="4727724" cy="5770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１回転＝９０度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×4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＝３６０度です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FD096571-B30C-4FD7-8448-49DF4C0A56B3}"/>
                </a:ext>
              </a:extLst>
            </p:cNvPr>
            <p:cNvSpPr txBox="1"/>
            <p:nvPr/>
          </p:nvSpPr>
          <p:spPr>
            <a:xfrm>
              <a:off x="2414099" y="5196122"/>
              <a:ext cx="8683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7F0D21E8-A058-4D68-BEF7-0E8C06489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42845" y="5108890"/>
              <a:ext cx="565549" cy="605946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F191403-B08A-4A23-8A9D-9C86B7329437}"/>
                </a:ext>
              </a:extLst>
            </p:cNvPr>
            <p:cNvSpPr txBox="1"/>
            <p:nvPr/>
          </p:nvSpPr>
          <p:spPr>
            <a:xfrm>
              <a:off x="3737521" y="5191046"/>
              <a:ext cx="307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1280DBFF-06A3-4C65-B5B5-42256EF9988B}"/>
                </a:ext>
              </a:extLst>
            </p:cNvPr>
            <p:cNvSpPr txBox="1"/>
            <p:nvPr/>
          </p:nvSpPr>
          <p:spPr>
            <a:xfrm>
              <a:off x="5207923" y="5191046"/>
              <a:ext cx="307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1083C42-5F30-4A45-8740-6A1A02279C0E}"/>
              </a:ext>
            </a:extLst>
          </p:cNvPr>
          <p:cNvSpPr txBox="1"/>
          <p:nvPr/>
        </p:nvSpPr>
        <p:spPr>
          <a:xfrm>
            <a:off x="3022908" y="4341960"/>
            <a:ext cx="9676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</a:t>
            </a:r>
            <a:endParaRPr lang="en-US" altLang="ja-JP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C3D23CC-77B9-48A0-B315-35C3F332A2BA}"/>
              </a:ext>
            </a:extLst>
          </p:cNvPr>
          <p:cNvSpPr txBox="1"/>
          <p:nvPr/>
        </p:nvSpPr>
        <p:spPr>
          <a:xfrm>
            <a:off x="3524149" y="4402282"/>
            <a:ext cx="307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</a:p>
        </p:txBody>
      </p:sp>
    </p:spTree>
    <p:extLst>
      <p:ext uri="{BB962C8B-B14F-4D97-AF65-F5344CB8AC3E}">
        <p14:creationId xmlns:p14="http://schemas.microsoft.com/office/powerpoint/2010/main" val="1233289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6F2FD7F-94A5-4A7F-B2D9-75421569E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925" y="1441344"/>
            <a:ext cx="3642124" cy="3971163"/>
          </a:xfrm>
          <a:prstGeom prst="rect">
            <a:avLst/>
          </a:prstGeom>
        </p:spPr>
      </p:pic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2962CB00-2CD9-4DA6-AA93-550615038CDD}"/>
              </a:ext>
            </a:extLst>
          </p:cNvPr>
          <p:cNvSpPr/>
          <p:nvPr/>
        </p:nvSpPr>
        <p:spPr>
          <a:xfrm>
            <a:off x="2832924" y="2114131"/>
            <a:ext cx="3642123" cy="1744637"/>
          </a:xfrm>
          <a:prstGeom prst="roundRect">
            <a:avLst>
              <a:gd name="adj" fmla="val 344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7E9BAE1-8168-40E3-8C63-A16D7532E539}"/>
              </a:ext>
            </a:extLst>
          </p:cNvPr>
          <p:cNvGrpSpPr/>
          <p:nvPr/>
        </p:nvGrpSpPr>
        <p:grpSpPr>
          <a:xfrm>
            <a:off x="38424" y="5672113"/>
            <a:ext cx="9398653" cy="1108699"/>
            <a:chOff x="187677" y="5759131"/>
            <a:chExt cx="9398653" cy="1108699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41CBFF4D-7D95-4182-A16D-A0D2C57415CC}"/>
                </a:ext>
              </a:extLst>
            </p:cNvPr>
            <p:cNvGrpSpPr/>
            <p:nvPr/>
          </p:nvGrpSpPr>
          <p:grpSpPr>
            <a:xfrm>
              <a:off x="187678" y="5759131"/>
              <a:ext cx="9398652" cy="577081"/>
              <a:chOff x="187678" y="5475046"/>
              <a:chExt cx="9398652" cy="577081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9B48F700-45A3-47A5-92E5-8F80CCDD922E}"/>
                  </a:ext>
                </a:extLst>
              </p:cNvPr>
              <p:cNvSpPr txBox="1"/>
              <p:nvPr/>
            </p:nvSpPr>
            <p:spPr>
              <a:xfrm>
                <a:off x="187678" y="5475046"/>
                <a:ext cx="939865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プログラムを保存しよう！（ファイル名：「（自分の名前）</a:t>
                </a: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08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ステップアップ</a:t>
                </a: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2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」）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939833F6-225C-4287-8B36-F796B5890ACB}"/>
                  </a:ext>
                </a:extLst>
              </p:cNvPr>
              <p:cNvSpPr txBox="1"/>
              <p:nvPr/>
            </p:nvSpPr>
            <p:spPr>
              <a:xfrm>
                <a:off x="1820510" y="5528314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0B8B6086-68CF-4F96-B3B8-3B840440120F}"/>
                  </a:ext>
                </a:extLst>
              </p:cNvPr>
              <p:cNvSpPr txBox="1"/>
              <p:nvPr/>
            </p:nvSpPr>
            <p:spPr>
              <a:xfrm>
                <a:off x="4232338" y="5535721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8AEA410-42F4-4AF8-BAA5-E34D6CB0518E}"/>
                  </a:ext>
                </a:extLst>
              </p:cNvPr>
              <p:cNvSpPr txBox="1"/>
              <p:nvPr/>
            </p:nvSpPr>
            <p:spPr>
              <a:xfrm>
                <a:off x="5249849" y="5535721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019CEC5F-9A2C-4D81-9669-135E22F18B4B}"/>
                  </a:ext>
                </a:extLst>
              </p:cNvPr>
              <p:cNvSpPr txBox="1"/>
              <p:nvPr/>
            </p:nvSpPr>
            <p:spPr>
              <a:xfrm>
                <a:off x="5930848" y="5535721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なまえ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09855446-8707-4C51-9B47-74649A4654DB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877C01D-8492-499F-8A29-58FC96032BC0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E0965DB0-5006-4291-AB28-C4974D054D37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C48C0CAF-935A-4C53-A50B-03A0ABD90070}"/>
                  </a:ext>
                </a:extLst>
              </p:cNvPr>
              <p:cNvSpPr txBox="1"/>
              <p:nvPr/>
            </p:nvSpPr>
            <p:spPr>
              <a:xfrm>
                <a:off x="3699885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B60E6FCC-D274-4C38-B328-F2299227A3C8}"/>
                  </a:ext>
                </a:extLst>
              </p:cNvPr>
              <p:cNvSpPr txBox="1"/>
              <p:nvPr/>
            </p:nvSpPr>
            <p:spPr>
              <a:xfrm>
                <a:off x="4380884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9358559-482C-4998-A4C9-EAA98C5B9C7C}"/>
              </a:ext>
            </a:extLst>
          </p:cNvPr>
          <p:cNvGrpSpPr/>
          <p:nvPr/>
        </p:nvGrpSpPr>
        <p:grpSpPr>
          <a:xfrm>
            <a:off x="1920240" y="1455995"/>
            <a:ext cx="5040018" cy="4071007"/>
            <a:chOff x="1920240" y="1455995"/>
            <a:chExt cx="5040018" cy="4071007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C5CD37B2-A717-439F-8FC4-0FA7B8C1CE6D}"/>
                </a:ext>
              </a:extLst>
            </p:cNvPr>
            <p:cNvSpPr/>
            <p:nvPr/>
          </p:nvSpPr>
          <p:spPr>
            <a:xfrm>
              <a:off x="1920240" y="1455995"/>
              <a:ext cx="5022472" cy="40710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FA3AECBE-B2CF-44A2-9B79-D10C4A71E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4354" y="4152324"/>
              <a:ext cx="1342120" cy="1018718"/>
            </a:xfrm>
            <a:prstGeom prst="rect">
              <a:avLst/>
            </a:prstGeom>
          </p:spPr>
        </p:pic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D133A361-5922-4DA2-B587-3840C993C5A7}"/>
                </a:ext>
              </a:extLst>
            </p:cNvPr>
            <p:cNvGrpSpPr/>
            <p:nvPr/>
          </p:nvGrpSpPr>
          <p:grpSpPr>
            <a:xfrm>
              <a:off x="1937786" y="2105423"/>
              <a:ext cx="5022472" cy="1909228"/>
              <a:chOff x="1937786" y="2105423"/>
              <a:chExt cx="5022472" cy="1909228"/>
            </a:xfrm>
          </p:grpSpPr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B5655F6A-8185-4EE7-ADEC-04FF36AC6F03}"/>
                  </a:ext>
                </a:extLst>
              </p:cNvPr>
              <p:cNvSpPr txBox="1"/>
              <p:nvPr/>
            </p:nvSpPr>
            <p:spPr>
              <a:xfrm>
                <a:off x="1937786" y="2114131"/>
                <a:ext cx="5022472" cy="1900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どこにプログラムを追加したらいいかな？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叩いた数だけ同じ動きをさせるには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どうしたらいいかな？</a:t>
                </a: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0DB44909-20E7-4214-8785-D098B3AA46E3}"/>
                  </a:ext>
                </a:extLst>
              </p:cNvPr>
              <p:cNvSpPr txBox="1"/>
              <p:nvPr/>
            </p:nvSpPr>
            <p:spPr>
              <a:xfrm>
                <a:off x="4298831" y="2105423"/>
                <a:ext cx="57793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ついか</a:t>
                </a:r>
              </a:p>
            </p:txBody>
          </p: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459A6C43-9639-45E4-B88D-1729B593E581}"/>
                  </a:ext>
                </a:extLst>
              </p:cNvPr>
              <p:cNvSpPr txBox="1"/>
              <p:nvPr/>
            </p:nvSpPr>
            <p:spPr>
              <a:xfrm>
                <a:off x="2342193" y="2986449"/>
                <a:ext cx="473185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たた</a:t>
                </a: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A5FDCAF7-BFAA-471A-A3E5-54029A01B652}"/>
                  </a:ext>
                </a:extLst>
              </p:cNvPr>
              <p:cNvSpPr txBox="1"/>
              <p:nvPr/>
            </p:nvSpPr>
            <p:spPr>
              <a:xfrm>
                <a:off x="3099306" y="2986449"/>
                <a:ext cx="473185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かず</a:t>
                </a: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D20E1493-CDF9-41CA-93CE-DC81A86172AD}"/>
                  </a:ext>
                </a:extLst>
              </p:cNvPr>
              <p:cNvSpPr txBox="1"/>
              <p:nvPr/>
            </p:nvSpPr>
            <p:spPr>
              <a:xfrm>
                <a:off x="3814354" y="2986449"/>
                <a:ext cx="473185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おな</a:t>
                </a:r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FF79063-FF70-4082-B381-D296676C1A9A}"/>
                  </a:ext>
                </a:extLst>
              </p:cNvPr>
              <p:cNvSpPr txBox="1"/>
              <p:nvPr/>
            </p:nvSpPr>
            <p:spPr>
              <a:xfrm>
                <a:off x="4313991" y="2986449"/>
                <a:ext cx="473185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738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650745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1366647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1900925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4669054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pic>
        <p:nvPicPr>
          <p:cNvPr id="2" name="08_04">
            <a:hlinkClick r:id="" action="ppaction://media"/>
            <a:extLst>
              <a:ext uri="{FF2B5EF4-FFF2-40B4-BE49-F238E27FC236}">
                <a16:creationId xmlns:a16="http://schemas.microsoft.com/office/drawing/2014/main" id="{AD1A9982-86C8-4704-8C76-CFFBFE184D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1618937"/>
            <a:ext cx="8380640" cy="471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42995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聞き取った回数で芸の内容が変わる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A470701-E60C-46BE-BAA4-803C72431ABD}"/>
              </a:ext>
            </a:extLst>
          </p:cNvPr>
          <p:cNvSpPr txBox="1"/>
          <p:nvPr/>
        </p:nvSpPr>
        <p:spPr>
          <a:xfrm>
            <a:off x="1697896" y="1143330"/>
            <a:ext cx="752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ECC9E77-A67D-4FAF-96C4-A41450E52EF0}"/>
              </a:ext>
            </a:extLst>
          </p:cNvPr>
          <p:cNvSpPr txBox="1"/>
          <p:nvPr/>
        </p:nvSpPr>
        <p:spPr>
          <a:xfrm>
            <a:off x="2307697" y="1143330"/>
            <a:ext cx="66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80B8ABA-12EF-4112-8F20-A97295E8CBF6}"/>
              </a:ext>
            </a:extLst>
          </p:cNvPr>
          <p:cNvSpPr txBox="1"/>
          <p:nvPr/>
        </p:nvSpPr>
        <p:spPr>
          <a:xfrm>
            <a:off x="1122751" y="1143330"/>
            <a:ext cx="281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969931C-B2AA-4041-A90F-76C04F2FAA08}"/>
              </a:ext>
            </a:extLst>
          </p:cNvPr>
          <p:cNvSpPr txBox="1"/>
          <p:nvPr/>
        </p:nvSpPr>
        <p:spPr>
          <a:xfrm>
            <a:off x="620754" y="1143330"/>
            <a:ext cx="428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921138A-FF23-4139-91E1-64882FA5B94A}"/>
              </a:ext>
            </a:extLst>
          </p:cNvPr>
          <p:cNvSpPr txBox="1"/>
          <p:nvPr/>
        </p:nvSpPr>
        <p:spPr>
          <a:xfrm>
            <a:off x="2868923" y="1143330"/>
            <a:ext cx="7523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ないよう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EED7B04-463F-4267-B6D0-0A23798ECC45}"/>
              </a:ext>
            </a:extLst>
          </p:cNvPr>
          <p:cNvSpPr txBox="1"/>
          <p:nvPr/>
        </p:nvSpPr>
        <p:spPr>
          <a:xfrm>
            <a:off x="3663780" y="1143330"/>
            <a:ext cx="2956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FD1A1FA-7C86-4AE0-8767-03733D04CD72}"/>
              </a:ext>
            </a:extLst>
          </p:cNvPr>
          <p:cNvGrpSpPr/>
          <p:nvPr/>
        </p:nvGrpSpPr>
        <p:grpSpPr>
          <a:xfrm>
            <a:off x="772092" y="2026649"/>
            <a:ext cx="3125937" cy="2239074"/>
            <a:chOff x="833504" y="2566793"/>
            <a:chExt cx="3125937" cy="2239074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1959A7D-2D70-4538-AF8A-E1DB0529C730}"/>
                </a:ext>
              </a:extLst>
            </p:cNvPr>
            <p:cNvSpPr txBox="1"/>
            <p:nvPr/>
          </p:nvSpPr>
          <p:spPr>
            <a:xfrm>
              <a:off x="833504" y="2566793"/>
              <a:ext cx="3125937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１回　　　→　笑顔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２回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→　前後に動く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３回　　　→　おどろく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それ以外　→　寝る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F1718D8-D82D-454C-8109-F4AEB464E6AC}"/>
                </a:ext>
              </a:extLst>
            </p:cNvPr>
            <p:cNvSpPr txBox="1"/>
            <p:nvPr/>
          </p:nvSpPr>
          <p:spPr>
            <a:xfrm>
              <a:off x="1014658" y="2606131"/>
              <a:ext cx="4981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90B3AA4-D46F-48FE-8F82-BC414C999CD8}"/>
                </a:ext>
              </a:extLst>
            </p:cNvPr>
            <p:cNvSpPr txBox="1"/>
            <p:nvPr/>
          </p:nvSpPr>
          <p:spPr>
            <a:xfrm>
              <a:off x="2450236" y="4267208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D93E961-FDB8-4220-9451-9DD3C4FB7FDE}"/>
                </a:ext>
              </a:extLst>
            </p:cNvPr>
            <p:cNvSpPr txBox="1"/>
            <p:nvPr/>
          </p:nvSpPr>
          <p:spPr>
            <a:xfrm>
              <a:off x="1014658" y="3182779"/>
              <a:ext cx="4981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75A98CD-BDEB-4456-8556-8C8087DAACEE}"/>
                </a:ext>
              </a:extLst>
            </p:cNvPr>
            <p:cNvSpPr txBox="1"/>
            <p:nvPr/>
          </p:nvSpPr>
          <p:spPr>
            <a:xfrm>
              <a:off x="1014658" y="3742822"/>
              <a:ext cx="4981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0C6A20C-50B0-4A04-B6E3-B4846C2568D8}"/>
                </a:ext>
              </a:extLst>
            </p:cNvPr>
            <p:cNvSpPr txBox="1"/>
            <p:nvPr/>
          </p:nvSpPr>
          <p:spPr>
            <a:xfrm>
              <a:off x="1261786" y="4267208"/>
              <a:ext cx="6424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いがい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6523897-11CE-4B53-891E-A2E6163E248F}"/>
                </a:ext>
              </a:extLst>
            </p:cNvPr>
            <p:cNvSpPr txBox="1"/>
            <p:nvPr/>
          </p:nvSpPr>
          <p:spPr>
            <a:xfrm>
              <a:off x="2450236" y="2606131"/>
              <a:ext cx="6424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えがお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D9B051C-A05B-41D2-9F70-7DD9C7A49426}"/>
                </a:ext>
              </a:extLst>
            </p:cNvPr>
            <p:cNvSpPr txBox="1"/>
            <p:nvPr/>
          </p:nvSpPr>
          <p:spPr>
            <a:xfrm>
              <a:off x="2450814" y="3182779"/>
              <a:ext cx="6424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E52E169B-C671-4175-9026-A69DBA368BA8}"/>
                </a:ext>
              </a:extLst>
            </p:cNvPr>
            <p:cNvSpPr txBox="1"/>
            <p:nvPr/>
          </p:nvSpPr>
          <p:spPr>
            <a:xfrm>
              <a:off x="3074910" y="3172692"/>
              <a:ext cx="4981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590611A4-A001-4006-B416-E372246AD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306" y="5107008"/>
            <a:ext cx="1587414" cy="1713566"/>
          </a:xfrm>
          <a:prstGeom prst="rect">
            <a:avLst/>
          </a:prstGeom>
        </p:spPr>
      </p:pic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D303B26E-1D34-47EB-81D8-1A819FA0BF0A}"/>
              </a:ext>
            </a:extLst>
          </p:cNvPr>
          <p:cNvCxnSpPr>
            <a:cxnSpLocks/>
          </p:cNvCxnSpPr>
          <p:nvPr/>
        </p:nvCxnSpPr>
        <p:spPr>
          <a:xfrm>
            <a:off x="1891462" y="5722994"/>
            <a:ext cx="51275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D6E3277-FAC3-497E-979E-3F32CC2CD385}"/>
              </a:ext>
            </a:extLst>
          </p:cNvPr>
          <p:cNvGrpSpPr/>
          <p:nvPr/>
        </p:nvGrpSpPr>
        <p:grpSpPr>
          <a:xfrm>
            <a:off x="1223563" y="5424526"/>
            <a:ext cx="652422" cy="639195"/>
            <a:chOff x="4564660" y="2884311"/>
            <a:chExt cx="652422" cy="639195"/>
          </a:xfrm>
        </p:grpSpPr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D573F83C-828B-4892-8EA5-09DAA49D05C3}"/>
                </a:ext>
              </a:extLst>
            </p:cNvPr>
            <p:cNvSpPr/>
            <p:nvPr/>
          </p:nvSpPr>
          <p:spPr>
            <a:xfrm>
              <a:off x="4564660" y="288431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56FDAE2E-5C2B-4F1C-94FD-0EDA9A1D0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0276" y="2946733"/>
              <a:ext cx="514350" cy="514350"/>
            </a:xfrm>
            <a:prstGeom prst="rect">
              <a:avLst/>
            </a:prstGeom>
          </p:spPr>
        </p:pic>
      </p:grpSp>
      <p:sp>
        <p:nvSpPr>
          <p:cNvPr id="65" name="矢印: 右 64">
            <a:extLst>
              <a:ext uri="{FF2B5EF4-FFF2-40B4-BE49-F238E27FC236}">
                <a16:creationId xmlns:a16="http://schemas.microsoft.com/office/drawing/2014/main" id="{5FDFEF49-B27F-4144-A645-6BC3B765F911}"/>
              </a:ext>
            </a:extLst>
          </p:cNvPr>
          <p:cNvSpPr/>
          <p:nvPr/>
        </p:nvSpPr>
        <p:spPr>
          <a:xfrm rot="5400000">
            <a:off x="4086324" y="41974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E1443447-1B94-4575-AA0D-A6E71110D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911" y="2894999"/>
            <a:ext cx="1116090" cy="787426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AF017D1-591A-4326-BFD2-78DB003C8642}"/>
              </a:ext>
            </a:extLst>
          </p:cNvPr>
          <p:cNvGrpSpPr/>
          <p:nvPr/>
        </p:nvGrpSpPr>
        <p:grpSpPr>
          <a:xfrm>
            <a:off x="3959441" y="2436927"/>
            <a:ext cx="3790807" cy="1053346"/>
            <a:chOff x="4234608" y="1607618"/>
            <a:chExt cx="3790807" cy="1053346"/>
          </a:xfrm>
        </p:grpSpPr>
        <p:sp>
          <p:nvSpPr>
            <p:cNvPr id="72" name="吹き出し: 角を丸めた四角形 71">
              <a:extLst>
                <a:ext uri="{FF2B5EF4-FFF2-40B4-BE49-F238E27FC236}">
                  <a16:creationId xmlns:a16="http://schemas.microsoft.com/office/drawing/2014/main" id="{C13BF123-FF4E-45A2-8A7F-29FC34D0151E}"/>
                </a:ext>
              </a:extLst>
            </p:cNvPr>
            <p:cNvSpPr/>
            <p:nvPr/>
          </p:nvSpPr>
          <p:spPr>
            <a:xfrm>
              <a:off x="4261307" y="1625426"/>
              <a:ext cx="3764108" cy="1035538"/>
            </a:xfrm>
            <a:prstGeom prst="wedgeRoundRectCallout">
              <a:avLst>
                <a:gd name="adj1" fmla="val 57179"/>
                <a:gd name="adj2" fmla="val -10916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4443EAC-75A6-4346-A993-73973E24885F}"/>
                </a:ext>
              </a:extLst>
            </p:cNvPr>
            <p:cNvSpPr txBox="1"/>
            <p:nvPr/>
          </p:nvSpPr>
          <p:spPr>
            <a:xfrm>
              <a:off x="4303859" y="1607618"/>
              <a:ext cx="372155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条件ごとに処理を変えることができる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ブロックがあるといいなあ・・・</a:t>
              </a: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E7FD9DCC-B41D-4ADE-A7CF-0B3054A6805C}"/>
                </a:ext>
              </a:extLst>
            </p:cNvPr>
            <p:cNvSpPr txBox="1"/>
            <p:nvPr/>
          </p:nvSpPr>
          <p:spPr>
            <a:xfrm>
              <a:off x="5930351" y="1665737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03214481-D953-40B9-9C04-D14786970CFB}"/>
                </a:ext>
              </a:extLst>
            </p:cNvPr>
            <p:cNvSpPr txBox="1"/>
            <p:nvPr/>
          </p:nvSpPr>
          <p:spPr>
            <a:xfrm>
              <a:off x="4234608" y="1665737"/>
              <a:ext cx="71741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E13D8E1-68F1-436A-AEB4-6D2E553D300F}"/>
                </a:ext>
              </a:extLst>
            </p:cNvPr>
            <p:cNvSpPr txBox="1"/>
            <p:nvPr/>
          </p:nvSpPr>
          <p:spPr>
            <a:xfrm>
              <a:off x="5340559" y="1665737"/>
              <a:ext cx="5630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E9F7C09B-D91A-4ED4-9F5E-DDC296323945}"/>
              </a:ext>
            </a:extLst>
          </p:cNvPr>
          <p:cNvGrpSpPr/>
          <p:nvPr/>
        </p:nvGrpSpPr>
        <p:grpSpPr>
          <a:xfrm>
            <a:off x="4496764" y="5121252"/>
            <a:ext cx="4077662" cy="1685078"/>
            <a:chOff x="4462657" y="4888381"/>
            <a:chExt cx="4077662" cy="1685078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C8D05508-287E-4972-8B98-6BFFD062B378}"/>
                </a:ext>
              </a:extLst>
            </p:cNvPr>
            <p:cNvSpPr txBox="1"/>
            <p:nvPr/>
          </p:nvSpPr>
          <p:spPr>
            <a:xfrm>
              <a:off x="4462657" y="4888382"/>
              <a:ext cx="4077662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r">
                <a:lnSpc>
                  <a:spcPct val="200000"/>
                </a:lnSpc>
              </a:pP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条件と処理を設定します。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0F76511-A48C-4929-8051-D0AD11AEF014}"/>
                </a:ext>
              </a:extLst>
            </p:cNvPr>
            <p:cNvSpPr txBox="1"/>
            <p:nvPr/>
          </p:nvSpPr>
          <p:spPr>
            <a:xfrm>
              <a:off x="7610491" y="495742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1958D158-B30A-4857-BEB0-8DAABD4B10B5}"/>
                </a:ext>
              </a:extLst>
            </p:cNvPr>
            <p:cNvSpPr txBox="1"/>
            <p:nvPr/>
          </p:nvSpPr>
          <p:spPr>
            <a:xfrm>
              <a:off x="4584847" y="4946088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EF4E7EEA-4C32-443B-AC46-79E38879B582}"/>
                </a:ext>
              </a:extLst>
            </p:cNvPr>
            <p:cNvSpPr txBox="1"/>
            <p:nvPr/>
          </p:nvSpPr>
          <p:spPr>
            <a:xfrm>
              <a:off x="5497028" y="604847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28D656D5-B1C6-40F0-A112-A19BEBF7C592}"/>
                </a:ext>
              </a:extLst>
            </p:cNvPr>
            <p:cNvSpPr txBox="1"/>
            <p:nvPr/>
          </p:nvSpPr>
          <p:spPr>
            <a:xfrm>
              <a:off x="6205898" y="604847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890302A7-14D5-4040-802A-9320C5A370D7}"/>
                </a:ext>
              </a:extLst>
            </p:cNvPr>
            <p:cNvSpPr txBox="1"/>
            <p:nvPr/>
          </p:nvSpPr>
          <p:spPr>
            <a:xfrm>
              <a:off x="6894341" y="6048469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ABE8770-E992-4635-844E-C91B15DA3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60080" y="4888381"/>
              <a:ext cx="1150720" cy="12421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F456A81-57E2-4C69-99C4-57AD7376E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960" y="0"/>
            <a:ext cx="3638369" cy="6858000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4870AD6-B8D5-4859-B573-35CB0518EF4D}"/>
              </a:ext>
            </a:extLst>
          </p:cNvPr>
          <p:cNvGrpSpPr/>
          <p:nvPr/>
        </p:nvGrpSpPr>
        <p:grpSpPr>
          <a:xfrm>
            <a:off x="4343857" y="3046510"/>
            <a:ext cx="3592780" cy="1840148"/>
            <a:chOff x="3376191" y="3046510"/>
            <a:chExt cx="3592780" cy="1840148"/>
          </a:xfrm>
        </p:grpSpPr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1EA50644-B715-4F00-8B23-25125E042739}"/>
                </a:ext>
              </a:extLst>
            </p:cNvPr>
            <p:cNvSpPr/>
            <p:nvPr/>
          </p:nvSpPr>
          <p:spPr>
            <a:xfrm>
              <a:off x="3400147" y="3046510"/>
              <a:ext cx="3568824" cy="184014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957B64DE-50AA-4600-9986-C61F47375660}"/>
                </a:ext>
              </a:extLst>
            </p:cNvPr>
            <p:cNvGrpSpPr/>
            <p:nvPr/>
          </p:nvGrpSpPr>
          <p:grpSpPr>
            <a:xfrm>
              <a:off x="3376191" y="3214874"/>
              <a:ext cx="3592780" cy="1438855"/>
              <a:chOff x="6540853" y="1891509"/>
              <a:chExt cx="3592780" cy="1438855"/>
            </a:xfrm>
          </p:grpSpPr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317DACF-D56C-4AEE-B9BB-BE273097CCD6}"/>
                  </a:ext>
                </a:extLst>
              </p:cNvPr>
              <p:cNvSpPr txBox="1"/>
              <p:nvPr/>
            </p:nvSpPr>
            <p:spPr>
              <a:xfrm>
                <a:off x="6540853" y="1891509"/>
                <a:ext cx="3592780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カウント＝３のとき、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それ以外のときの動きを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ここにプログラミングしよう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6B560CE9-6E1E-41D3-B535-589E7442AEE7}"/>
                  </a:ext>
                </a:extLst>
              </p:cNvPr>
              <p:cNvSpPr txBox="1"/>
              <p:nvPr/>
            </p:nvSpPr>
            <p:spPr>
              <a:xfrm>
                <a:off x="7391495" y="2326861"/>
                <a:ext cx="59840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いがい</a:t>
                </a:r>
              </a:p>
            </p:txBody>
          </p:sp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E27CB77F-D86D-42E9-BD45-35A26A91B47D}"/>
                  </a:ext>
                </a:extLst>
              </p:cNvPr>
              <p:cNvSpPr txBox="1"/>
              <p:nvPr/>
            </p:nvSpPr>
            <p:spPr>
              <a:xfrm>
                <a:off x="8864318" y="2328506"/>
                <a:ext cx="448164" cy="244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3130805D-B8EC-450F-A545-645DA333F54A}"/>
              </a:ext>
            </a:extLst>
          </p:cNvPr>
          <p:cNvGrpSpPr/>
          <p:nvPr/>
        </p:nvGrpSpPr>
        <p:grpSpPr>
          <a:xfrm>
            <a:off x="4187712" y="1591371"/>
            <a:ext cx="3905070" cy="3490682"/>
            <a:chOff x="7231433" y="1407073"/>
            <a:chExt cx="3905070" cy="3490682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7231433" y="1407073"/>
              <a:ext cx="3889282" cy="349068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1EC890-8E61-4B55-AC75-6D5C3C42AFAD}"/>
                </a:ext>
              </a:extLst>
            </p:cNvPr>
            <p:cNvSpPr txBox="1"/>
            <p:nvPr/>
          </p:nvSpPr>
          <p:spPr>
            <a:xfrm>
              <a:off x="7285695" y="1437810"/>
              <a:ext cx="3850808" cy="32855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カウント＝１ではないとき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↓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２、３、それ以外の動きを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ここにプログラミングしよう！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のブロックを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追加してみよう！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4BA51B3A-E27F-40FA-89B8-AC7E162EBB36}"/>
                </a:ext>
              </a:extLst>
            </p:cNvPr>
            <p:cNvSpPr txBox="1"/>
            <p:nvPr/>
          </p:nvSpPr>
          <p:spPr>
            <a:xfrm>
              <a:off x="9092928" y="2298722"/>
              <a:ext cx="7572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いがい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83B2DBCA-D2A3-420A-8168-5C80DE84CB50}"/>
                </a:ext>
              </a:extLst>
            </p:cNvPr>
            <p:cNvSpPr txBox="1"/>
            <p:nvPr/>
          </p:nvSpPr>
          <p:spPr>
            <a:xfrm>
              <a:off x="9850173" y="2291090"/>
              <a:ext cx="5519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83792A3A-FFF9-4FBE-BE0F-755265AED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55365" y="3452946"/>
              <a:ext cx="1311120" cy="1415315"/>
            </a:xfrm>
            <a:prstGeom prst="rect">
              <a:avLst/>
            </a:prstGeom>
          </p:spPr>
        </p:pic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5DD6C9F-0DAF-4D83-905C-12A8E1A65EE4}"/>
                </a:ext>
              </a:extLst>
            </p:cNvPr>
            <p:cNvSpPr txBox="1"/>
            <p:nvPr/>
          </p:nvSpPr>
          <p:spPr>
            <a:xfrm>
              <a:off x="8797452" y="4160603"/>
              <a:ext cx="7572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17EDF74-60DE-4F20-A058-0202673EAB37}"/>
              </a:ext>
            </a:extLst>
          </p:cNvPr>
          <p:cNvGrpSpPr/>
          <p:nvPr/>
        </p:nvGrpSpPr>
        <p:grpSpPr>
          <a:xfrm>
            <a:off x="725007" y="2163422"/>
            <a:ext cx="652422" cy="639195"/>
            <a:chOff x="785371" y="1420696"/>
            <a:chExt cx="652422" cy="639195"/>
          </a:xfrm>
        </p:grpSpPr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DC87736E-D9ED-4975-95F0-3D341BA60718}"/>
                </a:ext>
              </a:extLst>
            </p:cNvPr>
            <p:cNvSpPr/>
            <p:nvPr/>
          </p:nvSpPr>
          <p:spPr>
            <a:xfrm>
              <a:off x="785371" y="142069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E1A42273-615E-4F5E-A30E-BFBEE6097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7470" y="1487880"/>
              <a:ext cx="495300" cy="504825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404D2139-479C-4439-8A90-8700C9CE855B}"/>
              </a:ext>
            </a:extLst>
          </p:cNvPr>
          <p:cNvGrpSpPr/>
          <p:nvPr/>
        </p:nvGrpSpPr>
        <p:grpSpPr>
          <a:xfrm>
            <a:off x="291103" y="3118161"/>
            <a:ext cx="3838088" cy="621677"/>
            <a:chOff x="-1165909" y="3580044"/>
            <a:chExt cx="3838088" cy="621677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2F90B4E-593D-49B9-8FD1-6B7A8E70F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0099" y="3653166"/>
              <a:ext cx="1329548" cy="548555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A246D441-119B-408D-844B-A485E89EF2A2}"/>
                </a:ext>
              </a:extLst>
            </p:cNvPr>
            <p:cNvSpPr txBox="1"/>
            <p:nvPr/>
          </p:nvSpPr>
          <p:spPr>
            <a:xfrm>
              <a:off x="-1165909" y="3580044"/>
              <a:ext cx="38380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3BC58A5-7683-4E2E-9644-F22394B07ABC}"/>
                </a:ext>
              </a:extLst>
            </p:cNvPr>
            <p:cNvSpPr txBox="1"/>
            <p:nvPr/>
          </p:nvSpPr>
          <p:spPr>
            <a:xfrm>
              <a:off x="1757338" y="363724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74F5DBA3-29DF-4E64-BCC0-F5183BB7BFE6}"/>
                </a:ext>
              </a:extLst>
            </p:cNvPr>
            <p:cNvSpPr txBox="1"/>
            <p:nvPr/>
          </p:nvSpPr>
          <p:spPr>
            <a:xfrm>
              <a:off x="-1045200" y="3622363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53EBDC2-E2F7-401A-8E11-308D0972564F}"/>
              </a:ext>
            </a:extLst>
          </p:cNvPr>
          <p:cNvSpPr txBox="1"/>
          <p:nvPr/>
        </p:nvSpPr>
        <p:spPr>
          <a:xfrm>
            <a:off x="2324515" y="4103177"/>
            <a:ext cx="16413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82B25D7-E3FF-4D0D-A906-24E63146A75D}"/>
              </a:ext>
            </a:extLst>
          </p:cNvPr>
          <p:cNvGrpSpPr/>
          <p:nvPr/>
        </p:nvGrpSpPr>
        <p:grpSpPr>
          <a:xfrm>
            <a:off x="61612" y="4082040"/>
            <a:ext cx="2209154" cy="615960"/>
            <a:chOff x="312104" y="3025243"/>
            <a:chExt cx="2209154" cy="615960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6D5DF0A1-A0CE-4632-85CB-A604F9E8F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2104" y="3135320"/>
              <a:ext cx="1084036" cy="505883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AF5946AD-969F-48B4-9B2C-522B0A5A20A2}"/>
                </a:ext>
              </a:extLst>
            </p:cNvPr>
            <p:cNvSpPr txBox="1"/>
            <p:nvPr/>
          </p:nvSpPr>
          <p:spPr>
            <a:xfrm>
              <a:off x="1263364" y="3025243"/>
              <a:ext cx="125789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6A38ECB0-2F5B-487E-A468-41F138BE3BC8}"/>
                </a:ext>
              </a:extLst>
            </p:cNvPr>
            <p:cNvSpPr txBox="1"/>
            <p:nvPr/>
          </p:nvSpPr>
          <p:spPr>
            <a:xfrm>
              <a:off x="1524657" y="3078701"/>
              <a:ext cx="3347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1B4D68F1-5FC6-4EF8-9198-CFB8B49A757F}"/>
              </a:ext>
            </a:extLst>
          </p:cNvPr>
          <p:cNvCxnSpPr>
            <a:cxnSpLocks/>
          </p:cNvCxnSpPr>
          <p:nvPr/>
        </p:nvCxnSpPr>
        <p:spPr>
          <a:xfrm flipV="1">
            <a:off x="879212" y="3511944"/>
            <a:ext cx="1217696" cy="7723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AC92B81F-C5C8-4F4B-B017-804F22ADF640}"/>
              </a:ext>
            </a:extLst>
          </p:cNvPr>
          <p:cNvCxnSpPr>
            <a:cxnSpLocks/>
          </p:cNvCxnSpPr>
          <p:nvPr/>
        </p:nvCxnSpPr>
        <p:spPr>
          <a:xfrm flipV="1">
            <a:off x="2729227" y="3521261"/>
            <a:ext cx="1" cy="6708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コネクタ: カギ線 81">
            <a:extLst>
              <a:ext uri="{FF2B5EF4-FFF2-40B4-BE49-F238E27FC236}">
                <a16:creationId xmlns:a16="http://schemas.microsoft.com/office/drawing/2014/main" id="{47C66CDF-AF17-49CB-A8D2-D51F27F7BBE1}"/>
              </a:ext>
            </a:extLst>
          </p:cNvPr>
          <p:cNvCxnSpPr>
            <a:cxnSpLocks/>
            <a:stCxn id="43" idx="3"/>
          </p:cNvCxnSpPr>
          <p:nvPr/>
        </p:nvCxnSpPr>
        <p:spPr>
          <a:xfrm flipV="1">
            <a:off x="1377429" y="888279"/>
            <a:ext cx="3194571" cy="1594741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7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1673</Words>
  <Application>Microsoft Office PowerPoint</Application>
  <PresentationFormat>画面に合わせる (4:3)</PresentationFormat>
  <Paragraphs>528</Paragraphs>
  <Slides>37</Slides>
  <Notes>5</Notes>
  <HiddenSlides>0</HiddenSlides>
  <MMClips>4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4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第8回　CodeyRockyに芸を教えよう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変数について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ミッション：Codeyが聞き取った音の数を表示しよう！</vt:lpstr>
      <vt:lpstr>ステップアップ！</vt:lpstr>
      <vt:lpstr>考えてみよう！　－その１－</vt:lpstr>
      <vt:lpstr>考えてみよう！　－その１－</vt:lpstr>
      <vt:lpstr>考えてみよう！　－その１－</vt:lpstr>
      <vt:lpstr>考えてみよう！　－その１－</vt:lpstr>
      <vt:lpstr>考えてみよう！　－その２－</vt:lpstr>
      <vt:lpstr>考えてみよう！　－その２－</vt:lpstr>
      <vt:lpstr>考えてみよう！　－その２－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